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compatMode="1" saveSubsetFonts="1">
  <p:sldMasterIdLst>
    <p:sldMasterId id="2147483652" r:id="rId1"/>
  </p:sldMasterIdLst>
  <p:notesMasterIdLst>
    <p:notesMasterId r:id="rId100"/>
  </p:notesMasterIdLst>
  <p:handoutMasterIdLst>
    <p:handoutMasterId r:id="rId101"/>
  </p:handoutMasterIdLst>
  <p:sldIdLst>
    <p:sldId id="762" r:id="rId2"/>
    <p:sldId id="809" r:id="rId3"/>
    <p:sldId id="1040" r:id="rId4"/>
    <p:sldId id="938" r:id="rId5"/>
    <p:sldId id="939" r:id="rId6"/>
    <p:sldId id="1076" r:id="rId7"/>
    <p:sldId id="1011" r:id="rId8"/>
    <p:sldId id="1012" r:id="rId9"/>
    <p:sldId id="940" r:id="rId10"/>
    <p:sldId id="976" r:id="rId11"/>
    <p:sldId id="942" r:id="rId12"/>
    <p:sldId id="1013" r:id="rId13"/>
    <p:sldId id="945" r:id="rId14"/>
    <p:sldId id="946" r:id="rId15"/>
    <p:sldId id="1039" r:id="rId16"/>
    <p:sldId id="845" r:id="rId17"/>
    <p:sldId id="847" r:id="rId18"/>
    <p:sldId id="848" r:id="rId19"/>
    <p:sldId id="980" r:id="rId20"/>
    <p:sldId id="850" r:id="rId21"/>
    <p:sldId id="1077" r:id="rId22"/>
    <p:sldId id="949" r:id="rId23"/>
    <p:sldId id="981" r:id="rId24"/>
    <p:sldId id="982" r:id="rId25"/>
    <p:sldId id="1014" r:id="rId26"/>
    <p:sldId id="983" r:id="rId27"/>
    <p:sldId id="984" r:id="rId28"/>
    <p:sldId id="985" r:id="rId29"/>
    <p:sldId id="986" r:id="rId30"/>
    <p:sldId id="987" r:id="rId31"/>
    <p:sldId id="988" r:id="rId32"/>
    <p:sldId id="1015" r:id="rId33"/>
    <p:sldId id="1035" r:id="rId34"/>
    <p:sldId id="1016" r:id="rId35"/>
    <p:sldId id="990" r:id="rId36"/>
    <p:sldId id="1086" r:id="rId37"/>
    <p:sldId id="991" r:id="rId38"/>
    <p:sldId id="992" r:id="rId39"/>
    <p:sldId id="995" r:id="rId40"/>
    <p:sldId id="993" r:id="rId41"/>
    <p:sldId id="996" r:id="rId42"/>
    <p:sldId id="1023" r:id="rId43"/>
    <p:sldId id="1036" r:id="rId44"/>
    <p:sldId id="1017" r:id="rId45"/>
    <p:sldId id="999" r:id="rId46"/>
    <p:sldId id="1000" r:id="rId47"/>
    <p:sldId id="1001" r:id="rId48"/>
    <p:sldId id="1002" r:id="rId49"/>
    <p:sldId id="1024" r:id="rId50"/>
    <p:sldId id="1037" r:id="rId51"/>
    <p:sldId id="1087" r:id="rId52"/>
    <p:sldId id="1088" r:id="rId53"/>
    <p:sldId id="1018" r:id="rId54"/>
    <p:sldId id="1004" r:id="rId55"/>
    <p:sldId id="1005" r:id="rId56"/>
    <p:sldId id="1006" r:id="rId57"/>
    <p:sldId id="1007" r:id="rId58"/>
    <p:sldId id="1008" r:id="rId59"/>
    <p:sldId id="1009" r:id="rId60"/>
    <p:sldId id="1010" r:id="rId61"/>
    <p:sldId id="1078" r:id="rId62"/>
    <p:sldId id="1079" r:id="rId63"/>
    <p:sldId id="1080" r:id="rId64"/>
    <p:sldId id="1081" r:id="rId65"/>
    <p:sldId id="1082" r:id="rId66"/>
    <p:sldId id="1083" r:id="rId67"/>
    <p:sldId id="1084" r:id="rId68"/>
    <p:sldId id="1085" r:id="rId69"/>
    <p:sldId id="1020" r:id="rId70"/>
    <p:sldId id="851" r:id="rId71"/>
    <p:sldId id="966" r:id="rId72"/>
    <p:sldId id="964" r:id="rId73"/>
    <p:sldId id="974" r:id="rId74"/>
    <p:sldId id="852" r:id="rId75"/>
    <p:sldId id="969" r:id="rId76"/>
    <p:sldId id="952" r:id="rId77"/>
    <p:sldId id="854" r:id="rId78"/>
    <p:sldId id="1022" r:id="rId79"/>
    <p:sldId id="834" r:id="rId80"/>
    <p:sldId id="1041" r:id="rId81"/>
    <p:sldId id="1042" r:id="rId82"/>
    <p:sldId id="1043" r:id="rId83"/>
    <p:sldId id="1044" r:id="rId84"/>
    <p:sldId id="1045" r:id="rId85"/>
    <p:sldId id="1046" r:id="rId86"/>
    <p:sldId id="1047" r:id="rId87"/>
    <p:sldId id="1048" r:id="rId88"/>
    <p:sldId id="1049" r:id="rId89"/>
    <p:sldId id="1050" r:id="rId90"/>
    <p:sldId id="1051" r:id="rId91"/>
    <p:sldId id="1021" r:id="rId92"/>
    <p:sldId id="967" r:id="rId93"/>
    <p:sldId id="1025" r:id="rId94"/>
    <p:sldId id="959" r:id="rId95"/>
    <p:sldId id="968" r:id="rId96"/>
    <p:sldId id="961" r:id="rId97"/>
    <p:sldId id="977" r:id="rId98"/>
    <p:sldId id="819" r:id="rId99"/>
  </p:sldIdLst>
  <p:sldSz cx="9144000" cy="6858000" type="screen4x3"/>
  <p:notesSz cx="7010400" cy="9296400"/>
  <p:defaultTextStyle>
    <a:defPPr>
      <a:defRPr lang="es-ES"/>
    </a:defPPr>
    <a:lvl1pPr algn="ctr" rtl="0" fontAlgn="base">
      <a:spcBef>
        <a:spcPct val="0"/>
      </a:spcBef>
      <a:spcAft>
        <a:spcPct val="0"/>
      </a:spcAft>
      <a:defRPr sz="3200" kern="1200">
        <a:solidFill>
          <a:schemeClr val="bg1"/>
        </a:solidFill>
        <a:latin typeface="Impact" panose="020B0806030902050204" pitchFamily="34" charset="0"/>
        <a:ea typeface="+mn-ea"/>
        <a:cs typeface="+mn-cs"/>
      </a:defRPr>
    </a:lvl1pPr>
    <a:lvl2pPr marL="457200" algn="ctr" rtl="0" fontAlgn="base">
      <a:spcBef>
        <a:spcPct val="0"/>
      </a:spcBef>
      <a:spcAft>
        <a:spcPct val="0"/>
      </a:spcAft>
      <a:defRPr sz="3200" kern="1200">
        <a:solidFill>
          <a:schemeClr val="bg1"/>
        </a:solidFill>
        <a:latin typeface="Impact" panose="020B0806030902050204" pitchFamily="34" charset="0"/>
        <a:ea typeface="+mn-ea"/>
        <a:cs typeface="+mn-cs"/>
      </a:defRPr>
    </a:lvl2pPr>
    <a:lvl3pPr marL="914400" algn="ctr" rtl="0" fontAlgn="base">
      <a:spcBef>
        <a:spcPct val="0"/>
      </a:spcBef>
      <a:spcAft>
        <a:spcPct val="0"/>
      </a:spcAft>
      <a:defRPr sz="3200" kern="1200">
        <a:solidFill>
          <a:schemeClr val="bg1"/>
        </a:solidFill>
        <a:latin typeface="Impact" panose="020B0806030902050204" pitchFamily="34" charset="0"/>
        <a:ea typeface="+mn-ea"/>
        <a:cs typeface="+mn-cs"/>
      </a:defRPr>
    </a:lvl3pPr>
    <a:lvl4pPr marL="1371600" algn="ctr" rtl="0" fontAlgn="base">
      <a:spcBef>
        <a:spcPct val="0"/>
      </a:spcBef>
      <a:spcAft>
        <a:spcPct val="0"/>
      </a:spcAft>
      <a:defRPr sz="3200" kern="1200">
        <a:solidFill>
          <a:schemeClr val="bg1"/>
        </a:solidFill>
        <a:latin typeface="Impact" panose="020B0806030902050204" pitchFamily="34" charset="0"/>
        <a:ea typeface="+mn-ea"/>
        <a:cs typeface="+mn-cs"/>
      </a:defRPr>
    </a:lvl4pPr>
    <a:lvl5pPr marL="1828800" algn="ctr" rtl="0" fontAlgn="base">
      <a:spcBef>
        <a:spcPct val="0"/>
      </a:spcBef>
      <a:spcAft>
        <a:spcPct val="0"/>
      </a:spcAft>
      <a:defRPr sz="3200" kern="1200">
        <a:solidFill>
          <a:schemeClr val="bg1"/>
        </a:solidFill>
        <a:latin typeface="Impact" panose="020B0806030902050204" pitchFamily="34" charset="0"/>
        <a:ea typeface="+mn-ea"/>
        <a:cs typeface="+mn-cs"/>
      </a:defRPr>
    </a:lvl5pPr>
    <a:lvl6pPr marL="2286000" algn="l" defTabSz="914400" rtl="0" eaLnBrk="1" latinLnBrk="0" hangingPunct="1">
      <a:defRPr sz="3200" kern="1200">
        <a:solidFill>
          <a:schemeClr val="bg1"/>
        </a:solidFill>
        <a:latin typeface="Impact" panose="020B0806030902050204" pitchFamily="34" charset="0"/>
        <a:ea typeface="+mn-ea"/>
        <a:cs typeface="+mn-cs"/>
      </a:defRPr>
    </a:lvl6pPr>
    <a:lvl7pPr marL="2743200" algn="l" defTabSz="914400" rtl="0" eaLnBrk="1" latinLnBrk="0" hangingPunct="1">
      <a:defRPr sz="3200" kern="1200">
        <a:solidFill>
          <a:schemeClr val="bg1"/>
        </a:solidFill>
        <a:latin typeface="Impact" panose="020B0806030902050204" pitchFamily="34" charset="0"/>
        <a:ea typeface="+mn-ea"/>
        <a:cs typeface="+mn-cs"/>
      </a:defRPr>
    </a:lvl7pPr>
    <a:lvl8pPr marL="3200400" algn="l" defTabSz="914400" rtl="0" eaLnBrk="1" latinLnBrk="0" hangingPunct="1">
      <a:defRPr sz="3200" kern="1200">
        <a:solidFill>
          <a:schemeClr val="bg1"/>
        </a:solidFill>
        <a:latin typeface="Impact" panose="020B0806030902050204" pitchFamily="34" charset="0"/>
        <a:ea typeface="+mn-ea"/>
        <a:cs typeface="+mn-cs"/>
      </a:defRPr>
    </a:lvl8pPr>
    <a:lvl9pPr marL="3657600" algn="l" defTabSz="914400" rtl="0" eaLnBrk="1" latinLnBrk="0" hangingPunct="1">
      <a:defRPr sz="3200" kern="1200">
        <a:solidFill>
          <a:schemeClr val="bg1"/>
        </a:solidFill>
        <a:latin typeface="Impact" panose="020B0806030902050204" pitchFamily="34" charset="0"/>
        <a:ea typeface="+mn-ea"/>
        <a:cs typeface="+mn-cs"/>
      </a:defRPr>
    </a:lvl9pPr>
  </p:defaultTextStyle>
  <p:extLst>
    <p:ext uri="{EFAFB233-063F-42B5-8137-9DF3F51BA10A}">
      <p15:sldGuideLst xmlns:p15="http://schemas.microsoft.com/office/powerpoint/2012/main">
        <p15:guide id="1" orient="horz" pos="3504">
          <p15:clr>
            <a:srgbClr val="A4A3A4"/>
          </p15:clr>
        </p15:guide>
        <p15:guide id="2" orient="horz" pos="2160">
          <p15:clr>
            <a:srgbClr val="A4A3A4"/>
          </p15:clr>
        </p15:guide>
        <p15:guide id="3" orient="horz">
          <p15:clr>
            <a:srgbClr val="A4A3A4"/>
          </p15:clr>
        </p15:guide>
        <p15:guide id="4" pos="96">
          <p15:clr>
            <a:srgbClr val="A4A3A4"/>
          </p15:clr>
        </p15:guide>
        <p15:guide id="5" pos="2880">
          <p15:clr>
            <a:srgbClr val="A4A3A4"/>
          </p15:clr>
        </p15:guide>
        <p15:guide id="6" pos="100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vertBarState="minimized" horzBarState="maximized">
    <p:restoredLeft sz="26718" autoAdjust="0"/>
    <p:restoredTop sz="99337" autoAdjust="0"/>
  </p:normalViewPr>
  <p:slideViewPr>
    <p:cSldViewPr>
      <p:cViewPr>
        <p:scale>
          <a:sx n="66" d="100"/>
          <a:sy n="66" d="100"/>
        </p:scale>
        <p:origin x="-1932" y="-186"/>
      </p:cViewPr>
      <p:guideLst>
        <p:guide orient="horz" pos="3504"/>
        <p:guide orient="horz" pos="2160"/>
        <p:guide orient="horz"/>
        <p:guide pos="96"/>
        <p:guide pos="2880"/>
        <p:guide pos="1008"/>
      </p:guideLst>
    </p:cSldViewPr>
  </p:slideViewPr>
  <p:outlineViewPr>
    <p:cViewPr>
      <p:scale>
        <a:sx n="50" d="100"/>
        <a:sy n="50"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Lst>
  </p:outlineViewPr>
  <p:notesTextViewPr>
    <p:cViewPr>
      <p:scale>
        <a:sx n="100" d="100"/>
        <a:sy n="100" d="100"/>
      </p:scale>
      <p:origin x="0" y="0"/>
    </p:cViewPr>
  </p:notesTextViewPr>
  <p:sorterViewPr>
    <p:cViewPr>
      <p:scale>
        <a:sx n="1" d="1"/>
        <a:sy n="1" d="1"/>
      </p:scale>
      <p:origin x="0" y="4974"/>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presProps" Target="presProp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notesMaster" Target="notesMasters/notesMaster1.xml"/><Relationship Id="rId105"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s>
</file>

<file path=ppt/_rels/viewProps.xml.rels><?xml version="1.0" encoding="UTF-8" standalone="yes"?>
<Relationships xmlns="http://schemas.openxmlformats.org/package/2006/relationships"><Relationship Id="rId8" Type="http://schemas.openxmlformats.org/officeDocument/2006/relationships/slide" Target="slides/slide32.xml"/><Relationship Id="rId13" Type="http://schemas.openxmlformats.org/officeDocument/2006/relationships/slide" Target="slides/slide61.xml"/><Relationship Id="rId18" Type="http://schemas.openxmlformats.org/officeDocument/2006/relationships/slide" Target="slides/slide93.xml"/><Relationship Id="rId3" Type="http://schemas.openxmlformats.org/officeDocument/2006/relationships/slide" Target="slides/slide4.xml"/><Relationship Id="rId7" Type="http://schemas.openxmlformats.org/officeDocument/2006/relationships/slide" Target="slides/slide19.xml"/><Relationship Id="rId12" Type="http://schemas.openxmlformats.org/officeDocument/2006/relationships/slide" Target="slides/slide52.xml"/><Relationship Id="rId17" Type="http://schemas.openxmlformats.org/officeDocument/2006/relationships/slide" Target="slides/slide69.xml"/><Relationship Id="rId2" Type="http://schemas.openxmlformats.org/officeDocument/2006/relationships/slide" Target="slides/slide2.xml"/><Relationship Id="rId16" Type="http://schemas.openxmlformats.org/officeDocument/2006/relationships/slide" Target="slides/slide68.xml"/><Relationship Id="rId1" Type="http://schemas.openxmlformats.org/officeDocument/2006/relationships/slide" Target="slides/slide1.xml"/><Relationship Id="rId6" Type="http://schemas.openxmlformats.org/officeDocument/2006/relationships/slide" Target="slides/slide13.xml"/><Relationship Id="rId11" Type="http://schemas.openxmlformats.org/officeDocument/2006/relationships/slide" Target="slides/slide46.xml"/><Relationship Id="rId5" Type="http://schemas.openxmlformats.org/officeDocument/2006/relationships/slide" Target="slides/slide11.xml"/><Relationship Id="rId15" Type="http://schemas.openxmlformats.org/officeDocument/2006/relationships/slide" Target="slides/slide65.xml"/><Relationship Id="rId10" Type="http://schemas.openxmlformats.org/officeDocument/2006/relationships/slide" Target="slides/slide39.xml"/><Relationship Id="rId19" Type="http://schemas.openxmlformats.org/officeDocument/2006/relationships/slide" Target="slides/slide98.xml"/><Relationship Id="rId4" Type="http://schemas.openxmlformats.org/officeDocument/2006/relationships/slide" Target="slides/slide6.xml"/><Relationship Id="rId9" Type="http://schemas.openxmlformats.org/officeDocument/2006/relationships/slide" Target="slides/slide38.xml"/><Relationship Id="rId14" Type="http://schemas.openxmlformats.org/officeDocument/2006/relationships/slide" Target="slides/slide6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5170" name="Rectangle 2">
            <a:extLst>
              <a:ext uri="{FF2B5EF4-FFF2-40B4-BE49-F238E27FC236}">
                <a16:creationId xmlns:a16="http://schemas.microsoft.com/office/drawing/2014/main" id="{390B7F29-04EC-21E3-950B-24D8BFE5D166}"/>
              </a:ext>
            </a:extLst>
          </p:cNvPr>
          <p:cNvSpPr>
            <a:spLocks noGrp="1" noChangeArrowheads="1"/>
          </p:cNvSpPr>
          <p:nvPr>
            <p:ph type="hdr" sz="quarte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1" tIns="46035" rIns="92071" bIns="46035" numCol="1" anchor="t" anchorCtr="0" compatLnSpc="1">
            <a:prstTxWarp prst="textNoShape">
              <a:avLst/>
            </a:prstTxWarp>
          </a:bodyPr>
          <a:lstStyle>
            <a:lvl1pPr algn="l" defTabSz="920750">
              <a:defRPr sz="1200" smtClean="0">
                <a:solidFill>
                  <a:schemeClr val="tx1"/>
                </a:solidFill>
                <a:latin typeface="Arial Narrow" pitchFamily="34" charset="0"/>
              </a:defRPr>
            </a:lvl1pPr>
          </a:lstStyle>
          <a:p>
            <a:pPr>
              <a:defRPr/>
            </a:pPr>
            <a:endParaRPr lang="es-CL"/>
          </a:p>
        </p:txBody>
      </p:sp>
      <p:sp>
        <p:nvSpPr>
          <p:cNvPr id="135171" name="Rectangle 3">
            <a:extLst>
              <a:ext uri="{FF2B5EF4-FFF2-40B4-BE49-F238E27FC236}">
                <a16:creationId xmlns:a16="http://schemas.microsoft.com/office/drawing/2014/main" id="{CAAA44AF-9D6E-302D-FBB7-D2E803C911C2}"/>
              </a:ext>
            </a:extLst>
          </p:cNvPr>
          <p:cNvSpPr>
            <a:spLocks noGrp="1" noChangeArrowheads="1"/>
          </p:cNvSpPr>
          <p:nvPr>
            <p:ph type="dt" sz="quarter" idx="1"/>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1" tIns="46035" rIns="92071" bIns="46035" numCol="1" anchor="t" anchorCtr="0" compatLnSpc="1">
            <a:prstTxWarp prst="textNoShape">
              <a:avLst/>
            </a:prstTxWarp>
          </a:bodyPr>
          <a:lstStyle>
            <a:lvl1pPr algn="r" defTabSz="920750">
              <a:defRPr sz="1200" smtClean="0">
                <a:solidFill>
                  <a:schemeClr val="tx1"/>
                </a:solidFill>
                <a:latin typeface="Arial Narrow" pitchFamily="34" charset="0"/>
              </a:defRPr>
            </a:lvl1pPr>
          </a:lstStyle>
          <a:p>
            <a:pPr>
              <a:defRPr/>
            </a:pPr>
            <a:endParaRPr lang="es-CL"/>
          </a:p>
        </p:txBody>
      </p:sp>
      <p:sp>
        <p:nvSpPr>
          <p:cNvPr id="135172" name="Rectangle 4">
            <a:extLst>
              <a:ext uri="{FF2B5EF4-FFF2-40B4-BE49-F238E27FC236}">
                <a16:creationId xmlns:a16="http://schemas.microsoft.com/office/drawing/2014/main" id="{1F6F5433-431D-5765-DA32-D31AF9125DB6}"/>
              </a:ext>
            </a:extLst>
          </p:cNvPr>
          <p:cNvSpPr>
            <a:spLocks noGrp="1" noChangeArrowheads="1"/>
          </p:cNvSpPr>
          <p:nvPr>
            <p:ph type="ftr" sz="quarter" idx="2"/>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1" tIns="46035" rIns="92071" bIns="46035" numCol="1" anchor="b" anchorCtr="0" compatLnSpc="1">
            <a:prstTxWarp prst="textNoShape">
              <a:avLst/>
            </a:prstTxWarp>
          </a:bodyPr>
          <a:lstStyle>
            <a:lvl1pPr algn="l" defTabSz="920750">
              <a:defRPr sz="1200" smtClean="0">
                <a:solidFill>
                  <a:schemeClr val="tx1"/>
                </a:solidFill>
                <a:latin typeface="Arial Narrow" pitchFamily="34" charset="0"/>
              </a:defRPr>
            </a:lvl1pPr>
          </a:lstStyle>
          <a:p>
            <a:pPr>
              <a:defRPr/>
            </a:pPr>
            <a:endParaRPr lang="es-CL"/>
          </a:p>
        </p:txBody>
      </p:sp>
      <p:sp>
        <p:nvSpPr>
          <p:cNvPr id="135173" name="Rectangle 5">
            <a:extLst>
              <a:ext uri="{FF2B5EF4-FFF2-40B4-BE49-F238E27FC236}">
                <a16:creationId xmlns:a16="http://schemas.microsoft.com/office/drawing/2014/main" id="{AD19DF5F-0F6F-EEE5-656C-CCD46DB89DC9}"/>
              </a:ext>
            </a:extLst>
          </p:cNvPr>
          <p:cNvSpPr>
            <a:spLocks noGrp="1" noChangeArrowheads="1"/>
          </p:cNvSpPr>
          <p:nvPr>
            <p:ph type="sldNum" sz="quarter" idx="3"/>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1" tIns="46035" rIns="92071" bIns="46035" numCol="1" anchor="b" anchorCtr="0" compatLnSpc="1">
            <a:prstTxWarp prst="textNoShape">
              <a:avLst/>
            </a:prstTxWarp>
          </a:bodyPr>
          <a:lstStyle>
            <a:lvl1pPr algn="r" defTabSz="920750">
              <a:defRPr sz="1200">
                <a:solidFill>
                  <a:schemeClr val="tx1"/>
                </a:solidFill>
                <a:latin typeface="Arial Narrow" panose="020B0604020202020204" pitchFamily="34" charset="0"/>
              </a:defRPr>
            </a:lvl1pPr>
          </a:lstStyle>
          <a:p>
            <a:fld id="{0A29EAE7-AE9F-7845-8C32-EA7EF4492EBD}" type="slidenum">
              <a:rPr lang="es-CL" altLang="es-CL"/>
              <a:pPr/>
              <a:t>‹Nº›</a:t>
            </a:fld>
            <a:endParaRPr lang="es-CL" altLang="es-CL"/>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C8E1AB99-7D59-AF7C-0229-3847889D57E6}"/>
              </a:ext>
            </a:extLst>
          </p:cNvPr>
          <p:cNvSpPr>
            <a:spLocks noGrp="1" noChangeArrowheads="1"/>
          </p:cNvSpPr>
          <p:nvPr>
            <p:ph type="hdr" sz="quarte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1" tIns="46035" rIns="92071" bIns="46035" numCol="1" anchor="t" anchorCtr="0" compatLnSpc="1">
            <a:prstTxWarp prst="textNoShape">
              <a:avLst/>
            </a:prstTxWarp>
          </a:bodyPr>
          <a:lstStyle>
            <a:lvl1pPr algn="l" defTabSz="920750">
              <a:defRPr sz="1200" smtClean="0">
                <a:solidFill>
                  <a:schemeClr val="tx1"/>
                </a:solidFill>
                <a:latin typeface="Arial Narrow" pitchFamily="34" charset="0"/>
              </a:defRPr>
            </a:lvl1pPr>
          </a:lstStyle>
          <a:p>
            <a:pPr>
              <a:defRPr/>
            </a:pPr>
            <a:endParaRPr lang="es-ES"/>
          </a:p>
        </p:txBody>
      </p:sp>
      <p:sp>
        <p:nvSpPr>
          <p:cNvPr id="9219" name="Rectangle 3">
            <a:extLst>
              <a:ext uri="{FF2B5EF4-FFF2-40B4-BE49-F238E27FC236}">
                <a16:creationId xmlns:a16="http://schemas.microsoft.com/office/drawing/2014/main" id="{47899F79-F1FF-C802-B52C-85B35549ECBB}"/>
              </a:ext>
            </a:extLst>
          </p:cNvPr>
          <p:cNvSpPr>
            <a:spLocks noGrp="1" noChangeArrowheads="1"/>
          </p:cNvSpPr>
          <p:nvPr>
            <p:ph type="dt" idx="1"/>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1" tIns="46035" rIns="92071" bIns="46035" numCol="1" anchor="t" anchorCtr="0" compatLnSpc="1">
            <a:prstTxWarp prst="textNoShape">
              <a:avLst/>
            </a:prstTxWarp>
          </a:bodyPr>
          <a:lstStyle>
            <a:lvl1pPr algn="r" defTabSz="920750">
              <a:defRPr sz="1200" smtClean="0">
                <a:solidFill>
                  <a:schemeClr val="tx1"/>
                </a:solidFill>
                <a:latin typeface="Arial Narrow" pitchFamily="34" charset="0"/>
              </a:defRPr>
            </a:lvl1pPr>
          </a:lstStyle>
          <a:p>
            <a:pPr>
              <a:defRPr/>
            </a:pPr>
            <a:endParaRPr lang="es-ES"/>
          </a:p>
        </p:txBody>
      </p:sp>
      <p:sp>
        <p:nvSpPr>
          <p:cNvPr id="102404" name="Rectangle 4">
            <a:extLst>
              <a:ext uri="{FF2B5EF4-FFF2-40B4-BE49-F238E27FC236}">
                <a16:creationId xmlns:a16="http://schemas.microsoft.com/office/drawing/2014/main" id="{4C98C834-97CC-CEBF-4C49-EBE8E635586B}"/>
              </a:ext>
            </a:extLst>
          </p:cNvPr>
          <p:cNvSpPr>
            <a:spLocks noChangeArrowheads="1" noTextEdit="1"/>
          </p:cNvSpPr>
          <p:nvPr>
            <p:ph type="sldImg" idx="2"/>
          </p:nvPr>
        </p:nvSpPr>
        <p:spPr bwMode="auto">
          <a:xfrm>
            <a:off x="1182688" y="698500"/>
            <a:ext cx="4646612" cy="3484563"/>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221" name="Rectangle 5">
            <a:extLst>
              <a:ext uri="{FF2B5EF4-FFF2-40B4-BE49-F238E27FC236}">
                <a16:creationId xmlns:a16="http://schemas.microsoft.com/office/drawing/2014/main" id="{F1E2C8DB-72F3-DCAC-D47C-39ED5FA6107B}"/>
              </a:ext>
            </a:extLst>
          </p:cNvPr>
          <p:cNvSpPr>
            <a:spLocks noGrp="1" noChangeArrowheads="1"/>
          </p:cNvSpPr>
          <p:nvPr>
            <p:ph type="body" sz="quarter" idx="3"/>
          </p:nvPr>
        </p:nvSpPr>
        <p:spPr bwMode="auto">
          <a:xfrm>
            <a:off x="935038" y="4414838"/>
            <a:ext cx="5140325" cy="4183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1" tIns="46035" rIns="92071" bIns="46035" numCol="1" anchor="t" anchorCtr="0" compatLnSpc="1">
            <a:prstTxWarp prst="textNoShape">
              <a:avLst/>
            </a:prstTxWarp>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p>
        </p:txBody>
      </p:sp>
      <p:sp>
        <p:nvSpPr>
          <p:cNvPr id="9222" name="Rectangle 6">
            <a:extLst>
              <a:ext uri="{FF2B5EF4-FFF2-40B4-BE49-F238E27FC236}">
                <a16:creationId xmlns:a16="http://schemas.microsoft.com/office/drawing/2014/main" id="{50E960A9-23B2-50B2-A309-E448E41D957D}"/>
              </a:ext>
            </a:extLst>
          </p:cNvPr>
          <p:cNvSpPr>
            <a:spLocks noGrp="1" noChangeArrowheads="1"/>
          </p:cNvSpPr>
          <p:nvPr>
            <p:ph type="ftr" sz="quarter" idx="4"/>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1" tIns="46035" rIns="92071" bIns="46035" numCol="1" anchor="b" anchorCtr="0" compatLnSpc="1">
            <a:prstTxWarp prst="textNoShape">
              <a:avLst/>
            </a:prstTxWarp>
          </a:bodyPr>
          <a:lstStyle>
            <a:lvl1pPr algn="l" defTabSz="920750">
              <a:defRPr sz="1200" smtClean="0">
                <a:solidFill>
                  <a:schemeClr val="tx1"/>
                </a:solidFill>
                <a:latin typeface="Arial Narrow" pitchFamily="34" charset="0"/>
              </a:defRPr>
            </a:lvl1pPr>
          </a:lstStyle>
          <a:p>
            <a:pPr>
              <a:defRPr/>
            </a:pPr>
            <a:endParaRPr lang="es-ES"/>
          </a:p>
        </p:txBody>
      </p:sp>
      <p:sp>
        <p:nvSpPr>
          <p:cNvPr id="9223" name="Rectangle 7">
            <a:extLst>
              <a:ext uri="{FF2B5EF4-FFF2-40B4-BE49-F238E27FC236}">
                <a16:creationId xmlns:a16="http://schemas.microsoft.com/office/drawing/2014/main" id="{62E54DA2-81C5-604C-5686-31715BE27873}"/>
              </a:ext>
            </a:extLst>
          </p:cNvPr>
          <p:cNvSpPr>
            <a:spLocks noGrp="1" noChangeArrowheads="1"/>
          </p:cNvSpPr>
          <p:nvPr>
            <p:ph type="sldNum" sz="quarter" idx="5"/>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1" tIns="46035" rIns="92071" bIns="46035" numCol="1" anchor="b" anchorCtr="0" compatLnSpc="1">
            <a:prstTxWarp prst="textNoShape">
              <a:avLst/>
            </a:prstTxWarp>
          </a:bodyPr>
          <a:lstStyle>
            <a:lvl1pPr algn="r" defTabSz="920750">
              <a:defRPr sz="1200">
                <a:solidFill>
                  <a:schemeClr val="tx1"/>
                </a:solidFill>
                <a:latin typeface="Arial Narrow" panose="020B0604020202020204" pitchFamily="34" charset="0"/>
              </a:defRPr>
            </a:lvl1pPr>
          </a:lstStyle>
          <a:p>
            <a:fld id="{152283CC-9864-8945-B82C-941CC3F35C4E}" type="slidenum">
              <a:rPr lang="es-ES" altLang="es-CL"/>
              <a:pPr/>
              <a:t>‹Nº›</a:t>
            </a:fld>
            <a:endParaRPr lang="es-ES" altLang="es-C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a:extLst>
              <a:ext uri="{FF2B5EF4-FFF2-40B4-BE49-F238E27FC236}">
                <a16:creationId xmlns:a16="http://schemas.microsoft.com/office/drawing/2014/main" id="{9A4FDBA5-B367-E6A1-72F1-5902BE191D8D}"/>
              </a:ext>
            </a:extLst>
          </p:cNvPr>
          <p:cNvSpPr>
            <a:spLocks noGrp="1" noChangeArrowheads="1"/>
          </p:cNvSpPr>
          <p:nvPr>
            <p:ph type="sldNum" sz="quarter" idx="5"/>
          </p:nvPr>
        </p:nvSpPr>
        <p:spPr>
          <a:noFill/>
        </p:spPr>
        <p:txBody>
          <a:bodyPr/>
          <a:lstStyle>
            <a:lvl1pPr defTabSz="920750" eaLnBrk="0" hangingPunct="0">
              <a:defRPr sz="3200">
                <a:solidFill>
                  <a:schemeClr val="bg1"/>
                </a:solidFill>
                <a:latin typeface="Impact" panose="020B0806030902050204" pitchFamily="34" charset="0"/>
              </a:defRPr>
            </a:lvl1pPr>
            <a:lvl2pPr marL="742950" indent="-285750" defTabSz="920750" eaLnBrk="0" hangingPunct="0">
              <a:defRPr sz="3200">
                <a:solidFill>
                  <a:schemeClr val="bg1"/>
                </a:solidFill>
                <a:latin typeface="Impact" panose="020B0806030902050204" pitchFamily="34" charset="0"/>
              </a:defRPr>
            </a:lvl2pPr>
            <a:lvl3pPr marL="1143000" indent="-228600" defTabSz="920750" eaLnBrk="0" hangingPunct="0">
              <a:defRPr sz="3200">
                <a:solidFill>
                  <a:schemeClr val="bg1"/>
                </a:solidFill>
                <a:latin typeface="Impact" panose="020B0806030902050204" pitchFamily="34" charset="0"/>
              </a:defRPr>
            </a:lvl3pPr>
            <a:lvl4pPr marL="1600200" indent="-228600" defTabSz="920750" eaLnBrk="0" hangingPunct="0">
              <a:defRPr sz="3200">
                <a:solidFill>
                  <a:schemeClr val="bg1"/>
                </a:solidFill>
                <a:latin typeface="Impact" panose="020B0806030902050204" pitchFamily="34" charset="0"/>
              </a:defRPr>
            </a:lvl4pPr>
            <a:lvl5pPr marL="2057400" indent="-228600" defTabSz="920750" eaLnBrk="0" hangingPunct="0">
              <a:defRPr sz="3200">
                <a:solidFill>
                  <a:schemeClr val="bg1"/>
                </a:solidFill>
                <a:latin typeface="Impact" panose="020B0806030902050204" pitchFamily="34" charset="0"/>
              </a:defRPr>
            </a:lvl5pPr>
            <a:lvl6pPr marL="2514600" indent="-228600" algn="ctr" defTabSz="920750"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defTabSz="920750"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defTabSz="920750"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defTabSz="920750"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fld id="{F59A9E65-C433-A14E-93F1-3D0111565CB9}" type="slidenum">
              <a:rPr lang="es-ES" altLang="es-CL" sz="1200">
                <a:solidFill>
                  <a:schemeClr val="tx1"/>
                </a:solidFill>
                <a:latin typeface="Arial Narrow" panose="020B0604020202020204" pitchFamily="34" charset="0"/>
              </a:rPr>
              <a:pPr eaLnBrk="1" hangingPunct="1"/>
              <a:t>1</a:t>
            </a:fld>
            <a:endParaRPr lang="es-ES" altLang="es-CL" sz="1200">
              <a:solidFill>
                <a:schemeClr val="tx1"/>
              </a:solidFill>
              <a:latin typeface="Arial Narrow" panose="020B0604020202020204" pitchFamily="34" charset="0"/>
            </a:endParaRPr>
          </a:p>
        </p:txBody>
      </p:sp>
      <p:sp>
        <p:nvSpPr>
          <p:cNvPr id="103427" name="Rectangle 2">
            <a:extLst>
              <a:ext uri="{FF2B5EF4-FFF2-40B4-BE49-F238E27FC236}">
                <a16:creationId xmlns:a16="http://schemas.microsoft.com/office/drawing/2014/main" id="{83FF5B81-599B-85D7-2F54-D8EE73BAAAE7}"/>
              </a:ext>
            </a:extLst>
          </p:cNvPr>
          <p:cNvSpPr>
            <a:spLocks noChangeArrowheads="1" noTextEdit="1"/>
          </p:cNvSpPr>
          <p:nvPr>
            <p:ph type="sldImg"/>
          </p:nvPr>
        </p:nvSpPr>
        <p:spPr>
          <a:xfrm>
            <a:off x="1181100" y="696913"/>
            <a:ext cx="4648200" cy="3486150"/>
          </a:xfrm>
          <a:solidFill>
            <a:srgbClr val="FFFFFF"/>
          </a:solidFill>
          <a:ln/>
        </p:spPr>
      </p:sp>
      <p:sp>
        <p:nvSpPr>
          <p:cNvPr id="103428" name="Rectangle 3">
            <a:extLst>
              <a:ext uri="{FF2B5EF4-FFF2-40B4-BE49-F238E27FC236}">
                <a16:creationId xmlns:a16="http://schemas.microsoft.com/office/drawing/2014/main" id="{014FF859-A7DD-E9BB-81AA-9B0E985866F8}"/>
              </a:ext>
            </a:extLst>
          </p:cNvPr>
          <p:cNvSpPr>
            <a:spLocks noChangeArrowheads="1"/>
          </p:cNvSpPr>
          <p:nvPr>
            <p:ph type="body" idx="1"/>
          </p:nvPr>
        </p:nvSpPr>
        <p:spPr>
          <a:xfrm>
            <a:off x="935038" y="4416425"/>
            <a:ext cx="5140325" cy="4183063"/>
          </a:xfrm>
          <a:solidFill>
            <a:srgbClr val="FFFFFF"/>
          </a:solidFill>
          <a:ln>
            <a:solidFill>
              <a:srgbClr val="000000"/>
            </a:solidFill>
            <a:miter lim="800000"/>
            <a:headEnd/>
            <a:tailEnd/>
          </a:ln>
        </p:spPr>
        <p:txBody>
          <a:bodyPr lIns="92857" tIns="46429" rIns="92857" bIns="46429"/>
          <a:lstStyle/>
          <a:p>
            <a:pPr eaLnBrk="1" hangingPunct="1"/>
            <a:endParaRPr lang="es-CL" altLang="es-C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a:extLst>
              <a:ext uri="{FF2B5EF4-FFF2-40B4-BE49-F238E27FC236}">
                <a16:creationId xmlns:a16="http://schemas.microsoft.com/office/drawing/2014/main" id="{99116BD2-3378-C1B0-B10A-1CB229CEB894}"/>
              </a:ext>
            </a:extLst>
          </p:cNvPr>
          <p:cNvSpPr>
            <a:spLocks noGrp="1" noChangeArrowheads="1"/>
          </p:cNvSpPr>
          <p:nvPr>
            <p:ph type="sldNum" sz="quarter" idx="5"/>
          </p:nvPr>
        </p:nvSpPr>
        <p:spPr>
          <a:noFill/>
        </p:spPr>
        <p:txBody>
          <a:bodyPr/>
          <a:lstStyle>
            <a:lvl1pPr defTabSz="920750" eaLnBrk="0" hangingPunct="0">
              <a:defRPr sz="3200">
                <a:solidFill>
                  <a:schemeClr val="bg1"/>
                </a:solidFill>
                <a:latin typeface="Impact" panose="020B0806030902050204" pitchFamily="34" charset="0"/>
              </a:defRPr>
            </a:lvl1pPr>
            <a:lvl2pPr marL="742950" indent="-285750" defTabSz="920750" eaLnBrk="0" hangingPunct="0">
              <a:defRPr sz="3200">
                <a:solidFill>
                  <a:schemeClr val="bg1"/>
                </a:solidFill>
                <a:latin typeface="Impact" panose="020B0806030902050204" pitchFamily="34" charset="0"/>
              </a:defRPr>
            </a:lvl2pPr>
            <a:lvl3pPr marL="1143000" indent="-228600" defTabSz="920750" eaLnBrk="0" hangingPunct="0">
              <a:defRPr sz="3200">
                <a:solidFill>
                  <a:schemeClr val="bg1"/>
                </a:solidFill>
                <a:latin typeface="Impact" panose="020B0806030902050204" pitchFamily="34" charset="0"/>
              </a:defRPr>
            </a:lvl3pPr>
            <a:lvl4pPr marL="1600200" indent="-228600" defTabSz="920750" eaLnBrk="0" hangingPunct="0">
              <a:defRPr sz="3200">
                <a:solidFill>
                  <a:schemeClr val="bg1"/>
                </a:solidFill>
                <a:latin typeface="Impact" panose="020B0806030902050204" pitchFamily="34" charset="0"/>
              </a:defRPr>
            </a:lvl4pPr>
            <a:lvl5pPr marL="2057400" indent="-228600" defTabSz="920750" eaLnBrk="0" hangingPunct="0">
              <a:defRPr sz="3200">
                <a:solidFill>
                  <a:schemeClr val="bg1"/>
                </a:solidFill>
                <a:latin typeface="Impact" panose="020B0806030902050204" pitchFamily="34" charset="0"/>
              </a:defRPr>
            </a:lvl5pPr>
            <a:lvl6pPr marL="2514600" indent="-228600" algn="ctr" defTabSz="920750"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defTabSz="920750"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defTabSz="920750"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defTabSz="920750"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fld id="{24BF3339-909F-6249-B1C3-154D7CBC0F6F}" type="slidenum">
              <a:rPr lang="es-ES" altLang="es-CL" sz="1200">
                <a:solidFill>
                  <a:schemeClr val="tx1"/>
                </a:solidFill>
                <a:latin typeface="Arial Narrow" panose="020B0604020202020204" pitchFamily="34" charset="0"/>
              </a:rPr>
              <a:pPr eaLnBrk="1" hangingPunct="1"/>
              <a:t>3</a:t>
            </a:fld>
            <a:endParaRPr lang="es-ES" altLang="es-CL" sz="1200">
              <a:solidFill>
                <a:schemeClr val="tx1"/>
              </a:solidFill>
              <a:latin typeface="Arial Narrow" panose="020B0604020202020204" pitchFamily="34" charset="0"/>
            </a:endParaRPr>
          </a:p>
        </p:txBody>
      </p:sp>
      <p:sp>
        <p:nvSpPr>
          <p:cNvPr id="104451" name="Rectangle 7">
            <a:extLst>
              <a:ext uri="{FF2B5EF4-FFF2-40B4-BE49-F238E27FC236}">
                <a16:creationId xmlns:a16="http://schemas.microsoft.com/office/drawing/2014/main" id="{252A22A0-9CB4-D23E-0B35-36BC733E861E}"/>
              </a:ext>
            </a:extLst>
          </p:cNvPr>
          <p:cNvSpPr txBox="1">
            <a:spLocks noGrp="1" noChangeArrowheads="1"/>
          </p:cNvSpPr>
          <p:nvPr/>
        </p:nvSpPr>
        <p:spPr bwMode="auto">
          <a:xfrm>
            <a:off x="3970338" y="8856663"/>
            <a:ext cx="3040062"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300" tIns="46150" rIns="92300" bIns="46150" anchor="b"/>
          <a:lstStyle>
            <a:lvl1pPr defTabSz="922338" eaLnBrk="0" hangingPunct="0">
              <a:defRPr sz="3200">
                <a:solidFill>
                  <a:schemeClr val="bg1"/>
                </a:solidFill>
                <a:latin typeface="Impact" panose="020B0806030902050204" pitchFamily="34" charset="0"/>
              </a:defRPr>
            </a:lvl1pPr>
            <a:lvl2pPr marL="742950" indent="-285750" defTabSz="922338" eaLnBrk="0" hangingPunct="0">
              <a:defRPr sz="3200">
                <a:solidFill>
                  <a:schemeClr val="bg1"/>
                </a:solidFill>
                <a:latin typeface="Impact" panose="020B0806030902050204" pitchFamily="34" charset="0"/>
              </a:defRPr>
            </a:lvl2pPr>
            <a:lvl3pPr marL="1143000" indent="-228600" defTabSz="922338" eaLnBrk="0" hangingPunct="0">
              <a:defRPr sz="3200">
                <a:solidFill>
                  <a:schemeClr val="bg1"/>
                </a:solidFill>
                <a:latin typeface="Impact" panose="020B0806030902050204" pitchFamily="34" charset="0"/>
              </a:defRPr>
            </a:lvl3pPr>
            <a:lvl4pPr marL="1600200" indent="-228600" defTabSz="922338" eaLnBrk="0" hangingPunct="0">
              <a:defRPr sz="3200">
                <a:solidFill>
                  <a:schemeClr val="bg1"/>
                </a:solidFill>
                <a:latin typeface="Impact" panose="020B0806030902050204" pitchFamily="34" charset="0"/>
              </a:defRPr>
            </a:lvl4pPr>
            <a:lvl5pPr marL="2057400" indent="-228600" defTabSz="922338" eaLnBrk="0" hangingPunct="0">
              <a:defRPr sz="3200">
                <a:solidFill>
                  <a:schemeClr val="bg1"/>
                </a:solidFill>
                <a:latin typeface="Impact" panose="020B0806030902050204" pitchFamily="34" charset="0"/>
              </a:defRPr>
            </a:lvl5pPr>
            <a:lvl6pPr marL="2514600" indent="-228600" algn="ctr" defTabSz="922338"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defTabSz="922338"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defTabSz="922338"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defTabSz="922338" eaLnBrk="0" fontAlgn="base" hangingPunct="0">
              <a:spcBef>
                <a:spcPct val="0"/>
              </a:spcBef>
              <a:spcAft>
                <a:spcPct val="0"/>
              </a:spcAft>
              <a:defRPr sz="3200">
                <a:solidFill>
                  <a:schemeClr val="bg1"/>
                </a:solidFill>
                <a:latin typeface="Impact" panose="020B0806030902050204" pitchFamily="34" charset="0"/>
              </a:defRPr>
            </a:lvl9pPr>
          </a:lstStyle>
          <a:p>
            <a:pPr algn="r"/>
            <a:fld id="{DA8888E4-0659-D741-B0E0-77C116E76001}" type="slidenum">
              <a:rPr lang="es-ES_tradnl" altLang="es-CL" sz="1200">
                <a:solidFill>
                  <a:srgbClr val="FFFF66"/>
                </a:solidFill>
                <a:latin typeface="Arial" panose="020B0604020202020204" pitchFamily="34" charset="0"/>
              </a:rPr>
              <a:pPr algn="r"/>
              <a:t>3</a:t>
            </a:fld>
            <a:endParaRPr lang="es-ES_tradnl" altLang="es-CL" sz="1200">
              <a:solidFill>
                <a:srgbClr val="FFFF66"/>
              </a:solidFill>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a:extLst>
              <a:ext uri="{FF2B5EF4-FFF2-40B4-BE49-F238E27FC236}">
                <a16:creationId xmlns:a16="http://schemas.microsoft.com/office/drawing/2014/main" id="{A02872B3-CC15-389B-1287-09EC6D5539BF}"/>
              </a:ext>
            </a:extLst>
          </p:cNvPr>
          <p:cNvSpPr>
            <a:spLocks noGrp="1" noChangeArrowheads="1"/>
          </p:cNvSpPr>
          <p:nvPr>
            <p:ph type="sldNum" sz="quarter" idx="5"/>
          </p:nvPr>
        </p:nvSpPr>
        <p:spPr>
          <a:noFill/>
        </p:spPr>
        <p:txBody>
          <a:bodyPr/>
          <a:lstStyle>
            <a:lvl1pPr defTabSz="920750" eaLnBrk="0" hangingPunct="0">
              <a:defRPr sz="3200">
                <a:solidFill>
                  <a:schemeClr val="bg1"/>
                </a:solidFill>
                <a:latin typeface="Impact" panose="020B0806030902050204" pitchFamily="34" charset="0"/>
              </a:defRPr>
            </a:lvl1pPr>
            <a:lvl2pPr marL="742950" indent="-285750" defTabSz="920750" eaLnBrk="0" hangingPunct="0">
              <a:defRPr sz="3200">
                <a:solidFill>
                  <a:schemeClr val="bg1"/>
                </a:solidFill>
                <a:latin typeface="Impact" panose="020B0806030902050204" pitchFamily="34" charset="0"/>
              </a:defRPr>
            </a:lvl2pPr>
            <a:lvl3pPr marL="1143000" indent="-228600" defTabSz="920750" eaLnBrk="0" hangingPunct="0">
              <a:defRPr sz="3200">
                <a:solidFill>
                  <a:schemeClr val="bg1"/>
                </a:solidFill>
                <a:latin typeface="Impact" panose="020B0806030902050204" pitchFamily="34" charset="0"/>
              </a:defRPr>
            </a:lvl3pPr>
            <a:lvl4pPr marL="1600200" indent="-228600" defTabSz="920750" eaLnBrk="0" hangingPunct="0">
              <a:defRPr sz="3200">
                <a:solidFill>
                  <a:schemeClr val="bg1"/>
                </a:solidFill>
                <a:latin typeface="Impact" panose="020B0806030902050204" pitchFamily="34" charset="0"/>
              </a:defRPr>
            </a:lvl4pPr>
            <a:lvl5pPr marL="2057400" indent="-228600" defTabSz="920750" eaLnBrk="0" hangingPunct="0">
              <a:defRPr sz="3200">
                <a:solidFill>
                  <a:schemeClr val="bg1"/>
                </a:solidFill>
                <a:latin typeface="Impact" panose="020B0806030902050204" pitchFamily="34" charset="0"/>
              </a:defRPr>
            </a:lvl5pPr>
            <a:lvl6pPr marL="2514600" indent="-228600" algn="ctr" defTabSz="920750"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defTabSz="920750"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defTabSz="920750"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defTabSz="920750"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fld id="{85E1A706-8913-C042-9BC2-E74F0B7E91B7}" type="slidenum">
              <a:rPr lang="es-ES" altLang="es-CL" sz="1200">
                <a:solidFill>
                  <a:schemeClr val="tx1"/>
                </a:solidFill>
                <a:latin typeface="Arial Narrow" panose="020B0604020202020204" pitchFamily="34" charset="0"/>
              </a:rPr>
              <a:pPr eaLnBrk="1" hangingPunct="1"/>
              <a:t>98</a:t>
            </a:fld>
            <a:endParaRPr lang="es-ES" altLang="es-CL" sz="1200">
              <a:solidFill>
                <a:schemeClr val="tx1"/>
              </a:solidFill>
              <a:latin typeface="Arial Narrow" panose="020B0604020202020204" pitchFamily="34" charset="0"/>
            </a:endParaRPr>
          </a:p>
        </p:txBody>
      </p:sp>
      <p:sp>
        <p:nvSpPr>
          <p:cNvPr id="105475" name="Rectangle 2">
            <a:extLst>
              <a:ext uri="{FF2B5EF4-FFF2-40B4-BE49-F238E27FC236}">
                <a16:creationId xmlns:a16="http://schemas.microsoft.com/office/drawing/2014/main" id="{CDA5E730-913C-B4A3-2F91-EEC711165834}"/>
              </a:ext>
            </a:extLst>
          </p:cNvPr>
          <p:cNvSpPr>
            <a:spLocks noChangeArrowheads="1" noTextEdit="1"/>
          </p:cNvSpPr>
          <p:nvPr>
            <p:ph type="sldImg"/>
          </p:nvPr>
        </p:nvSpPr>
        <p:spPr>
          <a:xfrm>
            <a:off x="1181100" y="696913"/>
            <a:ext cx="4648200" cy="3486150"/>
          </a:xfrm>
          <a:solidFill>
            <a:srgbClr val="FFFFFF"/>
          </a:solidFill>
          <a:ln/>
        </p:spPr>
      </p:sp>
      <p:sp>
        <p:nvSpPr>
          <p:cNvPr id="105476" name="Rectangle 3">
            <a:extLst>
              <a:ext uri="{FF2B5EF4-FFF2-40B4-BE49-F238E27FC236}">
                <a16:creationId xmlns:a16="http://schemas.microsoft.com/office/drawing/2014/main" id="{B412CCDE-EEED-79CE-B87F-CAB9D2F468A1}"/>
              </a:ext>
            </a:extLst>
          </p:cNvPr>
          <p:cNvSpPr>
            <a:spLocks noChangeArrowheads="1"/>
          </p:cNvSpPr>
          <p:nvPr>
            <p:ph type="body" idx="1"/>
          </p:nvPr>
        </p:nvSpPr>
        <p:spPr>
          <a:xfrm>
            <a:off x="935038" y="4416425"/>
            <a:ext cx="5140325" cy="4183063"/>
          </a:xfrm>
          <a:solidFill>
            <a:srgbClr val="FFFFFF"/>
          </a:solidFill>
          <a:ln>
            <a:solidFill>
              <a:srgbClr val="000000"/>
            </a:solidFill>
            <a:miter lim="800000"/>
            <a:headEnd/>
            <a:tailEnd/>
          </a:ln>
        </p:spPr>
        <p:txBody>
          <a:bodyPr lIns="92857" tIns="46429" rIns="92857" bIns="46429"/>
          <a:lstStyle/>
          <a:p>
            <a:pPr eaLnBrk="1" hangingPunct="1"/>
            <a:endParaRPr lang="es-CL" altLang="es-C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Tree>
    <p:extLst>
      <p:ext uri="{BB962C8B-B14F-4D97-AF65-F5344CB8AC3E}">
        <p14:creationId xmlns:p14="http://schemas.microsoft.com/office/powerpoint/2010/main" val="2067485068"/>
      </p:ext>
    </p:extLst>
  </p:cSld>
  <p:clrMapOvr>
    <a:masterClrMapping/>
  </p:clrMapOvr>
  <p:transition spd="med">
    <p:zoom dir="in"/>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Tree>
    <p:extLst>
      <p:ext uri="{BB962C8B-B14F-4D97-AF65-F5344CB8AC3E}">
        <p14:creationId xmlns:p14="http://schemas.microsoft.com/office/powerpoint/2010/main" val="2346409444"/>
      </p:ext>
    </p:extLst>
  </p:cSld>
  <p:clrMapOvr>
    <a:masterClrMapping/>
  </p:clrMapOvr>
  <p:transition spd="med">
    <p:zoom dir="in"/>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Tree>
    <p:extLst>
      <p:ext uri="{BB962C8B-B14F-4D97-AF65-F5344CB8AC3E}">
        <p14:creationId xmlns:p14="http://schemas.microsoft.com/office/powerpoint/2010/main" val="1068143167"/>
      </p:ext>
    </p:extLst>
  </p:cSld>
  <p:clrMapOvr>
    <a:masterClrMapping/>
  </p:clrMapOvr>
  <p:transition spd="med">
    <p:zoom dir="in"/>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609600" y="1066800"/>
            <a:ext cx="4038600" cy="5372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800600" y="1066800"/>
            <a:ext cx="4038600" cy="5372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Tree>
    <p:extLst>
      <p:ext uri="{BB962C8B-B14F-4D97-AF65-F5344CB8AC3E}">
        <p14:creationId xmlns:p14="http://schemas.microsoft.com/office/powerpoint/2010/main" val="2868636159"/>
      </p:ext>
    </p:extLst>
  </p:cSld>
  <p:clrMapOvr>
    <a:masterClrMapping/>
  </p:clrMapOvr>
  <p:transition spd="med">
    <p:zoom dir="in"/>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Tree>
    <p:extLst>
      <p:ext uri="{BB962C8B-B14F-4D97-AF65-F5344CB8AC3E}">
        <p14:creationId xmlns:p14="http://schemas.microsoft.com/office/powerpoint/2010/main" val="2053896030"/>
      </p:ext>
    </p:extLst>
  </p:cSld>
  <p:clrMapOvr>
    <a:masterClrMapping/>
  </p:clrMapOvr>
  <p:transition spd="med">
    <p:zoom dir="in"/>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Tree>
    <p:extLst>
      <p:ext uri="{BB962C8B-B14F-4D97-AF65-F5344CB8AC3E}">
        <p14:creationId xmlns:p14="http://schemas.microsoft.com/office/powerpoint/2010/main" val="3436187825"/>
      </p:ext>
    </p:extLst>
  </p:cSld>
  <p:clrMapOvr>
    <a:masterClrMapping/>
  </p:clrMapOvr>
  <p:transition spd="med">
    <p:zoom dir="in"/>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577820598"/>
      </p:ext>
    </p:extLst>
  </p:cSld>
  <p:clrMapOvr>
    <a:masterClrMapping/>
  </p:clrMapOvr>
  <p:transition spd="med">
    <p:zoom dir="in"/>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Tree>
    <p:extLst>
      <p:ext uri="{BB962C8B-B14F-4D97-AF65-F5344CB8AC3E}">
        <p14:creationId xmlns:p14="http://schemas.microsoft.com/office/powerpoint/2010/main" val="538787207"/>
      </p:ext>
    </p:extLst>
  </p:cSld>
  <p:clrMapOvr>
    <a:masterClrMapping/>
  </p:clrMapOvr>
  <p:transition spd="med">
    <p:zoom dir="in"/>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Tree>
    <p:extLst>
      <p:ext uri="{BB962C8B-B14F-4D97-AF65-F5344CB8AC3E}">
        <p14:creationId xmlns:p14="http://schemas.microsoft.com/office/powerpoint/2010/main" val="4242624873"/>
      </p:ext>
    </p:extLst>
  </p:cSld>
  <p:clrMapOvr>
    <a:masterClrMapping/>
  </p:clrMapOvr>
  <p:transition spd="med">
    <p:zoom dir="in"/>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Tree>
    <p:extLst>
      <p:ext uri="{BB962C8B-B14F-4D97-AF65-F5344CB8AC3E}">
        <p14:creationId xmlns:p14="http://schemas.microsoft.com/office/powerpoint/2010/main" val="3558032367"/>
      </p:ext>
    </p:extLst>
  </p:cSld>
  <p:clrMapOvr>
    <a:masterClrMapping/>
  </p:clrMapOvr>
  <p:transition spd="med">
    <p:zoom dir="in"/>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781800" y="228600"/>
            <a:ext cx="2057400" cy="6210300"/>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609600" y="228600"/>
            <a:ext cx="6019800" cy="6210300"/>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Tree>
    <p:extLst>
      <p:ext uri="{BB962C8B-B14F-4D97-AF65-F5344CB8AC3E}">
        <p14:creationId xmlns:p14="http://schemas.microsoft.com/office/powerpoint/2010/main" val="472846207"/>
      </p:ext>
    </p:extLst>
  </p:cSld>
  <p:clrMapOvr>
    <a:masterClrMapping/>
  </p:clrMapOvr>
  <p:transition spd="med">
    <p:zoom dir="in"/>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1066800" y="228600"/>
            <a:ext cx="7772400" cy="6858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609600" y="1066800"/>
            <a:ext cx="4038600" cy="53721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800600" y="1066800"/>
            <a:ext cx="4038600" cy="53721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Tree>
    <p:extLst>
      <p:ext uri="{BB962C8B-B14F-4D97-AF65-F5344CB8AC3E}">
        <p14:creationId xmlns:p14="http://schemas.microsoft.com/office/powerpoint/2010/main" val="1053166775"/>
      </p:ext>
    </p:extLst>
  </p:cSld>
  <p:clrMapOvr>
    <a:masterClrMapping/>
  </p:clrMapOvr>
  <p:transition spd="med">
    <p:zoom dir="in"/>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ítulo y tabla">
    <p:spTree>
      <p:nvGrpSpPr>
        <p:cNvPr id="1" name=""/>
        <p:cNvGrpSpPr/>
        <p:nvPr/>
      </p:nvGrpSpPr>
      <p:grpSpPr>
        <a:xfrm>
          <a:off x="0" y="0"/>
          <a:ext cx="0" cy="0"/>
          <a:chOff x="0" y="0"/>
          <a:chExt cx="0" cy="0"/>
        </a:xfrm>
      </p:grpSpPr>
      <p:sp>
        <p:nvSpPr>
          <p:cNvPr id="2" name="1 Título"/>
          <p:cNvSpPr>
            <a:spLocks noGrp="1"/>
          </p:cNvSpPr>
          <p:nvPr>
            <p:ph type="title"/>
          </p:nvPr>
        </p:nvSpPr>
        <p:spPr>
          <a:xfrm>
            <a:off x="1066800" y="228600"/>
            <a:ext cx="7772400" cy="685800"/>
          </a:xfrm>
        </p:spPr>
        <p:txBody>
          <a:bodyPr/>
          <a:lstStyle/>
          <a:p>
            <a:r>
              <a:rPr lang="es-ES"/>
              <a:t>Haga clic para modificar el estilo de título del patrón</a:t>
            </a:r>
            <a:endParaRPr lang="es-CL"/>
          </a:p>
        </p:txBody>
      </p:sp>
      <p:sp>
        <p:nvSpPr>
          <p:cNvPr id="3" name="2 Marcador de tabla"/>
          <p:cNvSpPr>
            <a:spLocks noGrp="1"/>
          </p:cNvSpPr>
          <p:nvPr>
            <p:ph type="tbl" idx="1"/>
          </p:nvPr>
        </p:nvSpPr>
        <p:spPr>
          <a:xfrm>
            <a:off x="609600" y="1066800"/>
            <a:ext cx="8229600" cy="5372100"/>
          </a:xfrm>
        </p:spPr>
        <p:txBody>
          <a:bodyPr/>
          <a:lstStyle/>
          <a:p>
            <a:pPr lvl="0"/>
            <a:endParaRPr lang="es-CL" noProof="0"/>
          </a:p>
        </p:txBody>
      </p:sp>
    </p:spTree>
    <p:extLst>
      <p:ext uri="{BB962C8B-B14F-4D97-AF65-F5344CB8AC3E}">
        <p14:creationId xmlns:p14="http://schemas.microsoft.com/office/powerpoint/2010/main" val="1751013453"/>
      </p:ext>
    </p:extLst>
  </p:cSld>
  <p:clrMapOvr>
    <a:masterClrMapping/>
  </p:clrMapOvr>
  <p:transition spd="med">
    <p:zoom dir="in"/>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0099"/>
            </a:gs>
            <a:gs pos="100000">
              <a:srgbClr val="000053"/>
            </a:gs>
          </a:gsLst>
          <a:path path="rect">
            <a:fillToRect r="100000" b="100000"/>
          </a:path>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36779BDF-EDD9-01E3-FE8C-75E95E82A742}"/>
              </a:ext>
            </a:extLst>
          </p:cNvPr>
          <p:cNvSpPr>
            <a:spLocks noGrp="1" noChangeArrowheads="1"/>
          </p:cNvSpPr>
          <p:nvPr>
            <p:ph type="body" idx="1"/>
          </p:nvPr>
        </p:nvSpPr>
        <p:spPr bwMode="auto">
          <a:xfrm>
            <a:off x="609600" y="1066800"/>
            <a:ext cx="8229600" cy="53721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s-CL"/>
              <a:t>Haga clic para modificar el estilo de texto del patrón</a:t>
            </a:r>
          </a:p>
          <a:p>
            <a:pPr lvl="1"/>
            <a:r>
              <a:rPr lang="en-US" altLang="es-CL"/>
              <a:t>Segundo nivel</a:t>
            </a:r>
          </a:p>
          <a:p>
            <a:pPr lvl="2"/>
            <a:r>
              <a:rPr lang="en-US" altLang="es-CL"/>
              <a:t>Tercer nivel</a:t>
            </a:r>
          </a:p>
          <a:p>
            <a:pPr lvl="3"/>
            <a:r>
              <a:rPr lang="en-US" altLang="es-CL"/>
              <a:t>Cuarto nivel</a:t>
            </a:r>
          </a:p>
          <a:p>
            <a:pPr lvl="4"/>
            <a:r>
              <a:rPr lang="en-US" altLang="es-CL"/>
              <a:t>Quinto nivel</a:t>
            </a:r>
          </a:p>
        </p:txBody>
      </p:sp>
      <p:sp>
        <p:nvSpPr>
          <p:cNvPr id="1027" name="Rectangle 5">
            <a:extLst>
              <a:ext uri="{FF2B5EF4-FFF2-40B4-BE49-F238E27FC236}">
                <a16:creationId xmlns:a16="http://schemas.microsoft.com/office/drawing/2014/main" id="{88C71AF5-AD1A-6794-9609-6485339EBB8E}"/>
              </a:ext>
            </a:extLst>
          </p:cNvPr>
          <p:cNvSpPr>
            <a:spLocks noChangeArrowheads="1"/>
          </p:cNvSpPr>
          <p:nvPr/>
        </p:nvSpPr>
        <p:spPr bwMode="auto">
          <a:xfrm>
            <a:off x="0" y="0"/>
            <a:ext cx="9115425" cy="6827838"/>
          </a:xfrm>
          <a:prstGeom prst="rect">
            <a:avLst/>
          </a:prstGeom>
          <a:noFill/>
          <a:ln w="9525">
            <a:solidFill>
              <a:srgbClr val="FF99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1028" name="Rectangle 6">
            <a:extLst>
              <a:ext uri="{FF2B5EF4-FFF2-40B4-BE49-F238E27FC236}">
                <a16:creationId xmlns:a16="http://schemas.microsoft.com/office/drawing/2014/main" id="{A4D840FC-5912-3F74-33F7-06336B88B00D}"/>
              </a:ext>
            </a:extLst>
          </p:cNvPr>
          <p:cNvSpPr>
            <a:spLocks noChangeArrowheads="1"/>
          </p:cNvSpPr>
          <p:nvPr/>
        </p:nvSpPr>
        <p:spPr bwMode="auto">
          <a:xfrm>
            <a:off x="0" y="0"/>
            <a:ext cx="9115425" cy="6827838"/>
          </a:xfrm>
          <a:prstGeom prst="rect">
            <a:avLst/>
          </a:prstGeom>
          <a:noFill/>
          <a:ln w="9525">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1029" name="Rectangle 7">
            <a:extLst>
              <a:ext uri="{FF2B5EF4-FFF2-40B4-BE49-F238E27FC236}">
                <a16:creationId xmlns:a16="http://schemas.microsoft.com/office/drawing/2014/main" id="{C842D7B1-471B-A145-4FDE-EACA4B6BE804}"/>
              </a:ext>
            </a:extLst>
          </p:cNvPr>
          <p:cNvSpPr>
            <a:spLocks noGrp="1" noChangeArrowheads="1"/>
          </p:cNvSpPr>
          <p:nvPr>
            <p:ph type="title"/>
          </p:nvPr>
        </p:nvSpPr>
        <p:spPr bwMode="auto">
          <a:xfrm>
            <a:off x="1066800" y="228600"/>
            <a:ext cx="7772400" cy="6858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CL" altLang="es-CL"/>
              <a:t>Click to edit Master title style</a:t>
            </a:r>
          </a:p>
        </p:txBody>
      </p:sp>
      <p:sp>
        <p:nvSpPr>
          <p:cNvPr id="1030" name="Rectangle 9">
            <a:extLst>
              <a:ext uri="{FF2B5EF4-FFF2-40B4-BE49-F238E27FC236}">
                <a16:creationId xmlns:a16="http://schemas.microsoft.com/office/drawing/2014/main" id="{87A32BBB-5E54-36E4-1671-C36CCDBFF963}"/>
              </a:ext>
            </a:extLst>
          </p:cNvPr>
          <p:cNvSpPr>
            <a:spLocks noChangeArrowheads="1"/>
          </p:cNvSpPr>
          <p:nvPr/>
        </p:nvSpPr>
        <p:spPr bwMode="auto">
          <a:xfrm>
            <a:off x="50800" y="6596063"/>
            <a:ext cx="3032125" cy="211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084" tIns="46542" rIns="93084" bIns="46542" anchor="b"/>
          <a:lstStyle>
            <a:lvl1pPr defTabSz="930275" eaLnBrk="0" hangingPunct="0">
              <a:defRPr sz="3200">
                <a:solidFill>
                  <a:schemeClr val="bg1"/>
                </a:solidFill>
                <a:latin typeface="Impact" panose="020B0806030902050204" pitchFamily="34" charset="0"/>
              </a:defRPr>
            </a:lvl1pPr>
            <a:lvl2pPr marL="742950" indent="-285750" defTabSz="930275" eaLnBrk="0" hangingPunct="0">
              <a:defRPr sz="3200">
                <a:solidFill>
                  <a:schemeClr val="bg1"/>
                </a:solidFill>
                <a:latin typeface="Impact" panose="020B0806030902050204" pitchFamily="34" charset="0"/>
              </a:defRPr>
            </a:lvl2pPr>
            <a:lvl3pPr marL="1143000" indent="-228600" defTabSz="930275" eaLnBrk="0" hangingPunct="0">
              <a:defRPr sz="3200">
                <a:solidFill>
                  <a:schemeClr val="bg1"/>
                </a:solidFill>
                <a:latin typeface="Impact" panose="020B0806030902050204" pitchFamily="34" charset="0"/>
              </a:defRPr>
            </a:lvl3pPr>
            <a:lvl4pPr marL="1600200" indent="-228600" defTabSz="930275" eaLnBrk="0" hangingPunct="0">
              <a:defRPr sz="3200">
                <a:solidFill>
                  <a:schemeClr val="bg1"/>
                </a:solidFill>
                <a:latin typeface="Impact" panose="020B0806030902050204" pitchFamily="34" charset="0"/>
              </a:defRPr>
            </a:lvl4pPr>
            <a:lvl5pPr marL="2057400" indent="-228600" defTabSz="930275" eaLnBrk="0" hangingPunct="0">
              <a:defRPr sz="3200">
                <a:solidFill>
                  <a:schemeClr val="bg1"/>
                </a:solidFill>
                <a:latin typeface="Impact" panose="020B0806030902050204" pitchFamily="34" charset="0"/>
              </a:defRPr>
            </a:lvl5pPr>
            <a:lvl6pPr marL="2514600" indent="-228600" algn="ctr" defTabSz="930275"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defTabSz="930275"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defTabSz="930275"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defTabSz="930275" eaLnBrk="0" fontAlgn="base" hangingPunct="0">
              <a:spcBef>
                <a:spcPct val="0"/>
              </a:spcBef>
              <a:spcAft>
                <a:spcPct val="0"/>
              </a:spcAft>
              <a:defRPr sz="3200">
                <a:solidFill>
                  <a:schemeClr val="bg1"/>
                </a:solidFill>
                <a:latin typeface="Impact" panose="020B0806030902050204" pitchFamily="34" charset="0"/>
              </a:defRPr>
            </a:lvl9pPr>
          </a:lstStyle>
          <a:p>
            <a:pPr algn="l"/>
            <a:endParaRPr lang="es-ES_tradnl" altLang="es-CL" sz="1200">
              <a:solidFill>
                <a:srgbClr val="FFFF00"/>
              </a:solidFill>
              <a:latin typeface="Arial" panose="020B0604020202020204" pitchFamily="34" charset="0"/>
            </a:endParaRPr>
          </a:p>
        </p:txBody>
      </p:sp>
      <p:sp>
        <p:nvSpPr>
          <p:cNvPr id="1031" name="Rectangle 10">
            <a:extLst>
              <a:ext uri="{FF2B5EF4-FFF2-40B4-BE49-F238E27FC236}">
                <a16:creationId xmlns:a16="http://schemas.microsoft.com/office/drawing/2014/main" id="{00387E17-EFB6-CC06-E3DE-D150563FC0A8}"/>
              </a:ext>
            </a:extLst>
          </p:cNvPr>
          <p:cNvSpPr>
            <a:spLocks noChangeArrowheads="1"/>
          </p:cNvSpPr>
          <p:nvPr/>
        </p:nvSpPr>
        <p:spPr bwMode="auto">
          <a:xfrm>
            <a:off x="0" y="0"/>
            <a:ext cx="9115425" cy="6827838"/>
          </a:xfrm>
          <a:prstGeom prst="rect">
            <a:avLst/>
          </a:prstGeom>
          <a:noFill/>
          <a:ln w="9525">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1032" name="Rectangle 12">
            <a:extLst>
              <a:ext uri="{FF2B5EF4-FFF2-40B4-BE49-F238E27FC236}">
                <a16:creationId xmlns:a16="http://schemas.microsoft.com/office/drawing/2014/main" id="{3282F898-24C3-7487-441C-0AFF71C19DC3}"/>
              </a:ext>
            </a:extLst>
          </p:cNvPr>
          <p:cNvSpPr>
            <a:spLocks noChangeArrowheads="1"/>
          </p:cNvSpPr>
          <p:nvPr/>
        </p:nvSpPr>
        <p:spPr bwMode="auto">
          <a:xfrm>
            <a:off x="0" y="0"/>
            <a:ext cx="9115425" cy="6827838"/>
          </a:xfrm>
          <a:prstGeom prst="rect">
            <a:avLst/>
          </a:prstGeom>
          <a:noFill/>
          <a:ln w="9525">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1033" name="Rectangle 14">
            <a:extLst>
              <a:ext uri="{FF2B5EF4-FFF2-40B4-BE49-F238E27FC236}">
                <a16:creationId xmlns:a16="http://schemas.microsoft.com/office/drawing/2014/main" id="{38390318-CBD8-94F1-6CD2-9027BF9B7C3F}"/>
              </a:ext>
            </a:extLst>
          </p:cNvPr>
          <p:cNvSpPr>
            <a:spLocks noChangeArrowheads="1"/>
          </p:cNvSpPr>
          <p:nvPr/>
        </p:nvSpPr>
        <p:spPr bwMode="auto">
          <a:xfrm>
            <a:off x="0" y="0"/>
            <a:ext cx="9115425" cy="6827838"/>
          </a:xfrm>
          <a:prstGeom prst="rect">
            <a:avLst/>
          </a:prstGeom>
          <a:noFill/>
          <a:ln w="9525">
            <a:solidFill>
              <a:srgbClr val="FF99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pic>
        <p:nvPicPr>
          <p:cNvPr id="1034" name="Picture 28" descr="D_2">
            <a:extLst>
              <a:ext uri="{FF2B5EF4-FFF2-40B4-BE49-F238E27FC236}">
                <a16:creationId xmlns:a16="http://schemas.microsoft.com/office/drawing/2014/main" id="{BBDA35AD-4D30-AF4A-0809-ED1ECD0E7355}"/>
              </a:ext>
            </a:extLst>
          </p:cNvPr>
          <p:cNvPicPr>
            <a:picLocks noChangeAspect="1" noChangeArrowheads="1"/>
          </p:cNvPicPr>
          <p:nvPr userDrawn="1"/>
        </p:nvPicPr>
        <p:blipFill>
          <a:blip r:embed="rId15">
            <a:clrChange>
              <a:clrFrom>
                <a:srgbClr val="000064"/>
              </a:clrFrom>
              <a:clrTo>
                <a:srgbClr val="000064">
                  <a:alpha val="0"/>
                </a:srgbClr>
              </a:clrTo>
            </a:clrChange>
            <a:lum bright="80000"/>
            <a:grayscl/>
            <a:extLst>
              <a:ext uri="{28A0092B-C50C-407E-A947-70E740481C1C}">
                <a14:useLocalDpi xmlns:a14="http://schemas.microsoft.com/office/drawing/2010/main" val="0"/>
              </a:ext>
            </a:extLst>
          </a:blip>
          <a:srcRect/>
          <a:stretch>
            <a:fillRect/>
          </a:stretch>
        </p:blipFill>
        <p:spPr bwMode="auto">
          <a:xfrm>
            <a:off x="0" y="14288"/>
            <a:ext cx="989013" cy="989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 id="2147483664" r:id="rId12"/>
    <p:sldLayoutId id="2147483665" r:id="rId13"/>
  </p:sldLayoutIdLst>
  <p:transition spd="med">
    <p:zoom dir="in"/>
  </p:transition>
  <p:txStyles>
    <p:titleStyle>
      <a:lvl1pPr algn="r" rtl="0" eaLnBrk="0" fontAlgn="base" hangingPunct="0">
        <a:spcBef>
          <a:spcPct val="0"/>
        </a:spcBef>
        <a:spcAft>
          <a:spcPct val="0"/>
        </a:spcAft>
        <a:defRPr sz="3200">
          <a:solidFill>
            <a:schemeClr val="bg1"/>
          </a:solidFill>
          <a:latin typeface="+mj-lt"/>
          <a:ea typeface="+mj-ea"/>
          <a:cs typeface="+mj-cs"/>
        </a:defRPr>
      </a:lvl1pPr>
      <a:lvl2pPr algn="r" rtl="0" eaLnBrk="0" fontAlgn="base" hangingPunct="0">
        <a:spcBef>
          <a:spcPct val="0"/>
        </a:spcBef>
        <a:spcAft>
          <a:spcPct val="0"/>
        </a:spcAft>
        <a:defRPr sz="3200">
          <a:solidFill>
            <a:schemeClr val="bg1"/>
          </a:solidFill>
          <a:latin typeface="Impact" pitchFamily="34" charset="0"/>
        </a:defRPr>
      </a:lvl2pPr>
      <a:lvl3pPr algn="r" rtl="0" eaLnBrk="0" fontAlgn="base" hangingPunct="0">
        <a:spcBef>
          <a:spcPct val="0"/>
        </a:spcBef>
        <a:spcAft>
          <a:spcPct val="0"/>
        </a:spcAft>
        <a:defRPr sz="3200">
          <a:solidFill>
            <a:schemeClr val="bg1"/>
          </a:solidFill>
          <a:latin typeface="Impact" pitchFamily="34" charset="0"/>
        </a:defRPr>
      </a:lvl3pPr>
      <a:lvl4pPr algn="r" rtl="0" eaLnBrk="0" fontAlgn="base" hangingPunct="0">
        <a:spcBef>
          <a:spcPct val="0"/>
        </a:spcBef>
        <a:spcAft>
          <a:spcPct val="0"/>
        </a:spcAft>
        <a:defRPr sz="3200">
          <a:solidFill>
            <a:schemeClr val="bg1"/>
          </a:solidFill>
          <a:latin typeface="Impact" pitchFamily="34" charset="0"/>
        </a:defRPr>
      </a:lvl4pPr>
      <a:lvl5pPr algn="r" rtl="0" eaLnBrk="0" fontAlgn="base" hangingPunct="0">
        <a:spcBef>
          <a:spcPct val="0"/>
        </a:spcBef>
        <a:spcAft>
          <a:spcPct val="0"/>
        </a:spcAft>
        <a:defRPr sz="3200">
          <a:solidFill>
            <a:schemeClr val="bg1"/>
          </a:solidFill>
          <a:latin typeface="Impact" pitchFamily="34" charset="0"/>
        </a:defRPr>
      </a:lvl5pPr>
      <a:lvl6pPr marL="457200" algn="r" rtl="0" eaLnBrk="0" fontAlgn="base" hangingPunct="0">
        <a:spcBef>
          <a:spcPct val="0"/>
        </a:spcBef>
        <a:spcAft>
          <a:spcPct val="0"/>
        </a:spcAft>
        <a:defRPr sz="3200">
          <a:solidFill>
            <a:schemeClr val="bg1"/>
          </a:solidFill>
          <a:latin typeface="Impact" pitchFamily="34" charset="0"/>
        </a:defRPr>
      </a:lvl6pPr>
      <a:lvl7pPr marL="914400" algn="r" rtl="0" eaLnBrk="0" fontAlgn="base" hangingPunct="0">
        <a:spcBef>
          <a:spcPct val="0"/>
        </a:spcBef>
        <a:spcAft>
          <a:spcPct val="0"/>
        </a:spcAft>
        <a:defRPr sz="3200">
          <a:solidFill>
            <a:schemeClr val="bg1"/>
          </a:solidFill>
          <a:latin typeface="Impact" pitchFamily="34" charset="0"/>
        </a:defRPr>
      </a:lvl7pPr>
      <a:lvl8pPr marL="1371600" algn="r" rtl="0" eaLnBrk="0" fontAlgn="base" hangingPunct="0">
        <a:spcBef>
          <a:spcPct val="0"/>
        </a:spcBef>
        <a:spcAft>
          <a:spcPct val="0"/>
        </a:spcAft>
        <a:defRPr sz="3200">
          <a:solidFill>
            <a:schemeClr val="bg1"/>
          </a:solidFill>
          <a:latin typeface="Impact" pitchFamily="34" charset="0"/>
        </a:defRPr>
      </a:lvl8pPr>
      <a:lvl9pPr marL="1828800" algn="r" rtl="0" eaLnBrk="0" fontAlgn="base" hangingPunct="0">
        <a:spcBef>
          <a:spcPct val="0"/>
        </a:spcBef>
        <a:spcAft>
          <a:spcPct val="0"/>
        </a:spcAft>
        <a:defRPr sz="3200">
          <a:solidFill>
            <a:schemeClr val="bg1"/>
          </a:solidFill>
          <a:latin typeface="Impact" pitchFamily="34" charset="0"/>
        </a:defRPr>
      </a:lvl9pPr>
    </p:titleStyle>
    <p:bodyStyle>
      <a:lvl1pPr marL="288925" indent="-288925" algn="just" rtl="0" eaLnBrk="0" fontAlgn="base" hangingPunct="0">
        <a:spcBef>
          <a:spcPct val="20000"/>
        </a:spcBef>
        <a:spcAft>
          <a:spcPct val="0"/>
        </a:spcAft>
        <a:buClr>
          <a:srgbClr val="FF3300"/>
        </a:buClr>
        <a:buFont typeface="Wingdings" pitchFamily="2" charset="2"/>
        <a:buChar char="§"/>
        <a:defRPr sz="2400" b="1">
          <a:solidFill>
            <a:schemeClr val="bg1"/>
          </a:solidFill>
          <a:latin typeface="+mn-lt"/>
          <a:ea typeface="+mn-ea"/>
          <a:cs typeface="+mn-cs"/>
        </a:defRPr>
      </a:lvl1pPr>
      <a:lvl2pPr marL="663575" indent="-184150" algn="just" rtl="0" eaLnBrk="0" fontAlgn="base" hangingPunct="0">
        <a:spcBef>
          <a:spcPct val="20000"/>
        </a:spcBef>
        <a:spcAft>
          <a:spcPct val="0"/>
        </a:spcAft>
        <a:buClr>
          <a:srgbClr val="99FF33"/>
        </a:buClr>
        <a:buFont typeface="Wingdings" pitchFamily="2" charset="2"/>
        <a:buChar char="§"/>
        <a:defRPr sz="2000" b="1">
          <a:solidFill>
            <a:schemeClr val="bg1"/>
          </a:solidFill>
          <a:latin typeface="+mn-lt"/>
        </a:defRPr>
      </a:lvl2pPr>
      <a:lvl3pPr marL="1049338" indent="-195263" algn="just" rtl="0" eaLnBrk="0" fontAlgn="base" hangingPunct="0">
        <a:spcBef>
          <a:spcPct val="20000"/>
        </a:spcBef>
        <a:spcAft>
          <a:spcPct val="0"/>
        </a:spcAft>
        <a:buClr>
          <a:srgbClr val="00FFFF"/>
        </a:buClr>
        <a:buFont typeface="Wingdings" pitchFamily="2" charset="2"/>
        <a:buChar char="§"/>
        <a:defRPr b="1">
          <a:solidFill>
            <a:schemeClr val="bg1"/>
          </a:solidFill>
          <a:latin typeface="+mn-lt"/>
        </a:defRPr>
      </a:lvl3pPr>
      <a:lvl4pPr marL="1433513" indent="-193675" algn="just" rtl="0" eaLnBrk="0" fontAlgn="base" hangingPunct="0">
        <a:spcBef>
          <a:spcPct val="20000"/>
        </a:spcBef>
        <a:spcAft>
          <a:spcPct val="0"/>
        </a:spcAft>
        <a:buClr>
          <a:srgbClr val="99FF33"/>
        </a:buClr>
        <a:buFont typeface="Wingdings" pitchFamily="2" charset="2"/>
        <a:buChar char="§"/>
        <a:defRPr sz="1600" b="1">
          <a:solidFill>
            <a:schemeClr val="bg1"/>
          </a:solidFill>
          <a:latin typeface="+mn-lt"/>
        </a:defRPr>
      </a:lvl4pPr>
      <a:lvl5pPr marL="1808163" indent="-184150" algn="just" rtl="0" eaLnBrk="0" fontAlgn="base" hangingPunct="0">
        <a:spcBef>
          <a:spcPct val="20000"/>
        </a:spcBef>
        <a:spcAft>
          <a:spcPct val="0"/>
        </a:spcAft>
        <a:buClr>
          <a:srgbClr val="FF3300"/>
        </a:buClr>
        <a:buFont typeface="Wingdings" pitchFamily="2" charset="2"/>
        <a:buChar char="§"/>
        <a:defRPr sz="1400" b="1">
          <a:solidFill>
            <a:schemeClr val="bg1"/>
          </a:solidFill>
          <a:latin typeface="+mn-lt"/>
        </a:defRPr>
      </a:lvl5pPr>
      <a:lvl6pPr marL="2265363" indent="-184150" algn="just" rtl="0" eaLnBrk="0" fontAlgn="base" hangingPunct="0">
        <a:spcBef>
          <a:spcPct val="20000"/>
        </a:spcBef>
        <a:spcAft>
          <a:spcPct val="0"/>
        </a:spcAft>
        <a:buClr>
          <a:srgbClr val="FF3300"/>
        </a:buClr>
        <a:buFont typeface="Wingdings" pitchFamily="2" charset="2"/>
        <a:buChar char="§"/>
        <a:defRPr sz="1400" b="1">
          <a:solidFill>
            <a:schemeClr val="bg1"/>
          </a:solidFill>
          <a:latin typeface="+mn-lt"/>
        </a:defRPr>
      </a:lvl6pPr>
      <a:lvl7pPr marL="2722563" indent="-184150" algn="just" rtl="0" eaLnBrk="0" fontAlgn="base" hangingPunct="0">
        <a:spcBef>
          <a:spcPct val="20000"/>
        </a:spcBef>
        <a:spcAft>
          <a:spcPct val="0"/>
        </a:spcAft>
        <a:buClr>
          <a:srgbClr val="FF3300"/>
        </a:buClr>
        <a:buFont typeface="Wingdings" pitchFamily="2" charset="2"/>
        <a:buChar char="§"/>
        <a:defRPr sz="1400" b="1">
          <a:solidFill>
            <a:schemeClr val="bg1"/>
          </a:solidFill>
          <a:latin typeface="+mn-lt"/>
        </a:defRPr>
      </a:lvl7pPr>
      <a:lvl8pPr marL="3179763" indent="-184150" algn="just" rtl="0" eaLnBrk="0" fontAlgn="base" hangingPunct="0">
        <a:spcBef>
          <a:spcPct val="20000"/>
        </a:spcBef>
        <a:spcAft>
          <a:spcPct val="0"/>
        </a:spcAft>
        <a:buClr>
          <a:srgbClr val="FF3300"/>
        </a:buClr>
        <a:buFont typeface="Wingdings" pitchFamily="2" charset="2"/>
        <a:buChar char="§"/>
        <a:defRPr sz="1400" b="1">
          <a:solidFill>
            <a:schemeClr val="bg1"/>
          </a:solidFill>
          <a:latin typeface="+mn-lt"/>
        </a:defRPr>
      </a:lvl8pPr>
      <a:lvl9pPr marL="3636963" indent="-184150" algn="just" rtl="0" eaLnBrk="0" fontAlgn="base" hangingPunct="0">
        <a:spcBef>
          <a:spcPct val="20000"/>
        </a:spcBef>
        <a:spcAft>
          <a:spcPct val="0"/>
        </a:spcAft>
        <a:buClr>
          <a:srgbClr val="FF3300"/>
        </a:buClr>
        <a:buFont typeface="Wingdings" pitchFamily="2" charset="2"/>
        <a:buChar char="§"/>
        <a:defRPr sz="1400" b="1">
          <a:solidFill>
            <a:schemeClr val="bg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slide" Target="slide15.xml"/><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slide" Target="slide14.xml"/><Relationship Id="rId5" Type="http://schemas.openxmlformats.org/officeDocument/2006/relationships/image" Target="../media/image7.pn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10" Type="http://schemas.openxmlformats.org/officeDocument/2006/relationships/image" Target="../media/image18.jpeg"/><Relationship Id="rId4" Type="http://schemas.openxmlformats.org/officeDocument/2006/relationships/image" Target="../media/image12.jpeg"/><Relationship Id="rId9" Type="http://schemas.openxmlformats.org/officeDocument/2006/relationships/image" Target="../media/image17.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jpeg"/><Relationship Id="rId2" Type="http://schemas.openxmlformats.org/officeDocument/2006/relationships/image" Target="../media/image19.png"/><Relationship Id="rId1" Type="http://schemas.openxmlformats.org/officeDocument/2006/relationships/slideLayout" Target="../slideLayouts/slideLayout6.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image" Target="../media/image21.jpeg"/><Relationship Id="rId9" Type="http://schemas.openxmlformats.org/officeDocument/2006/relationships/image" Target="../media/image1.jpeg"/></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30.png"/><Relationship Id="rId2" Type="http://schemas.openxmlformats.org/officeDocument/2006/relationships/image" Target="../media/image26.jpeg"/><Relationship Id="rId1" Type="http://schemas.openxmlformats.org/officeDocument/2006/relationships/slideLayout" Target="../slideLayouts/slideLayout6.xml"/><Relationship Id="rId6" Type="http://schemas.openxmlformats.org/officeDocument/2006/relationships/oleObject" Target="../embeddings/oleObject1.bin"/><Relationship Id="rId5" Type="http://schemas.openxmlformats.org/officeDocument/2006/relationships/image" Target="../media/image29.jpeg"/><Relationship Id="rId4" Type="http://schemas.openxmlformats.org/officeDocument/2006/relationships/image" Target="../media/image28.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oleObject" Target="../embeddings/oleObject2.bin"/><Relationship Id="rId1" Type="http://schemas.openxmlformats.org/officeDocument/2006/relationships/slideLayout" Target="../slideLayouts/slideLayout1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oleObject" Target="../embeddings/oleObject3.bin"/></Relationships>
</file>

<file path=ppt/slides/_rels/slide1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1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5" Type="http://schemas.openxmlformats.org/officeDocument/2006/relationships/image" Target="../media/image40.jpeg"/><Relationship Id="rId4" Type="http://schemas.openxmlformats.org/officeDocument/2006/relationships/image" Target="../media/image39.jpeg"/></Relationships>
</file>

<file path=ppt/slides/_rels/slide1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5.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6.xml"/><Relationship Id="rId5" Type="http://schemas.openxmlformats.org/officeDocument/2006/relationships/image" Target="../media/image49.png"/><Relationship Id="rId4" Type="http://schemas.openxmlformats.org/officeDocument/2006/relationships/image" Target="../media/image48.png"/></Relationships>
</file>

<file path=ppt/slides/_rels/slide2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emf"/><Relationship Id="rId1" Type="http://schemas.openxmlformats.org/officeDocument/2006/relationships/slideLayout" Target="../slideLayouts/slideLayout6.xml"/><Relationship Id="rId4" Type="http://schemas.openxmlformats.org/officeDocument/2006/relationships/image" Target="../media/image53.jpeg"/></Relationships>
</file>

<file path=ppt/slides/_rels/slide27.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image" Target="../media/image56.jpeg"/><Relationship Id="rId1" Type="http://schemas.openxmlformats.org/officeDocument/2006/relationships/slideLayout" Target="../slideLayouts/slideLayout2.xml"/><Relationship Id="rId4" Type="http://schemas.openxmlformats.org/officeDocument/2006/relationships/image" Target="../media/image57.png"/></Relationships>
</file>

<file path=ppt/slides/_rels/slide29.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61.jpeg"/><Relationship Id="rId4" Type="http://schemas.openxmlformats.org/officeDocument/2006/relationships/image" Target="../media/image60.jpeg"/></Relationships>
</file>

<file path=ppt/slides/_rels/slide3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4.xml"/><Relationship Id="rId4" Type="http://schemas.openxmlformats.org/officeDocument/2006/relationships/image" Target="../media/image64.png"/></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image" Target="../media/image65.png"/><Relationship Id="rId1" Type="http://schemas.openxmlformats.org/officeDocument/2006/relationships/slideLayout" Target="../slideLayouts/slideLayout7.xml"/><Relationship Id="rId4" Type="http://schemas.openxmlformats.org/officeDocument/2006/relationships/image" Target="../media/image66.emf"/></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image" Target="../media/image67.png"/><Relationship Id="rId1" Type="http://schemas.openxmlformats.org/officeDocument/2006/relationships/slideLayout" Target="../slideLayouts/slideLayout7.xml"/><Relationship Id="rId4" Type="http://schemas.openxmlformats.org/officeDocument/2006/relationships/image" Target="../media/image68.emf"/></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70.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6.xml"/><Relationship Id="rId5" Type="http://schemas.openxmlformats.org/officeDocument/2006/relationships/image" Target="../media/image74.jpeg"/><Relationship Id="rId4" Type="http://schemas.openxmlformats.org/officeDocument/2006/relationships/image" Target="../media/image73.jpeg"/></Relationships>
</file>

<file path=ppt/slides/_rels/slide3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10" Type="http://schemas.openxmlformats.org/officeDocument/2006/relationships/image" Target="../media/image18.jpeg"/><Relationship Id="rId4" Type="http://schemas.openxmlformats.org/officeDocument/2006/relationships/image" Target="../media/image12.jpeg"/><Relationship Id="rId9" Type="http://schemas.openxmlformats.org/officeDocument/2006/relationships/image" Target="../media/image17.jpeg"/></Relationships>
</file>

<file path=ppt/slides/_rels/slide39.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2.xml"/><Relationship Id="rId4" Type="http://schemas.openxmlformats.org/officeDocument/2006/relationships/image" Target="../media/image77.jpeg"/></Relationships>
</file>

<file path=ppt/slides/_rels/slide40.xml.rels><?xml version="1.0" encoding="UTF-8" standalone="yes"?>
<Relationships xmlns="http://schemas.openxmlformats.org/package/2006/relationships"><Relationship Id="rId3" Type="http://schemas.openxmlformats.org/officeDocument/2006/relationships/image" Target="../media/image79.jpeg"/><Relationship Id="rId7" Type="http://schemas.openxmlformats.org/officeDocument/2006/relationships/image" Target="../media/image83.jpeg"/><Relationship Id="rId2" Type="http://schemas.openxmlformats.org/officeDocument/2006/relationships/image" Target="../media/image78.jpeg"/><Relationship Id="rId1" Type="http://schemas.openxmlformats.org/officeDocument/2006/relationships/slideLayout" Target="../slideLayouts/slideLayout6.xml"/><Relationship Id="rId6" Type="http://schemas.openxmlformats.org/officeDocument/2006/relationships/image" Target="../media/image82.jpeg"/><Relationship Id="rId5" Type="http://schemas.openxmlformats.org/officeDocument/2006/relationships/image" Target="../media/image81.jpeg"/><Relationship Id="rId4" Type="http://schemas.openxmlformats.org/officeDocument/2006/relationships/image" Target="../media/image80.jpeg"/></Relationships>
</file>

<file path=ppt/slides/_rels/slide41.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jpe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image" Target="../media/image86.png"/><Relationship Id="rId1" Type="http://schemas.openxmlformats.org/officeDocument/2006/relationships/slideLayout" Target="../slideLayouts/slideLayout6.xml"/><Relationship Id="rId4" Type="http://schemas.openxmlformats.org/officeDocument/2006/relationships/image" Target="../media/image87.emf"/></Relationships>
</file>

<file path=ppt/slides/_rels/slide43.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image" Target="../media/image88.png"/><Relationship Id="rId1" Type="http://schemas.openxmlformats.org/officeDocument/2006/relationships/slideLayout" Target="../slideLayouts/slideLayout7.xml"/><Relationship Id="rId4" Type="http://schemas.openxmlformats.org/officeDocument/2006/relationships/image" Target="../media/image87.emf"/></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89.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8" Type="http://schemas.openxmlformats.org/officeDocument/2006/relationships/image" Target="../media/image96.jpeg"/><Relationship Id="rId3" Type="http://schemas.openxmlformats.org/officeDocument/2006/relationships/image" Target="../media/image92.jpeg"/><Relationship Id="rId7" Type="http://schemas.openxmlformats.org/officeDocument/2006/relationships/hyperlink" Target="http://www.oceana.org/index.php?eID=tx_cms_showpic&amp;file=uploads%2Fpics%2Fpalangre_3.jpg&amp;width=800m&amp;height=600m&amp;bodyTag=%3Cbody%20style%3D%22margin%3A0%3B%20background%3A%23fff%3B%22%3E&amp;wrap=%3Ca%20href%3D%22javascript%3Aclose%28%29%3B%22%3E%20%7C%20%3C%2Fa%3E&amp;md5=d2aafc795aa0af01cb404fadf253cd81" TargetMode="External"/><Relationship Id="rId2" Type="http://schemas.openxmlformats.org/officeDocument/2006/relationships/image" Target="../media/image91.jpeg"/><Relationship Id="rId1" Type="http://schemas.openxmlformats.org/officeDocument/2006/relationships/slideLayout" Target="../slideLayouts/slideLayout2.xml"/><Relationship Id="rId6" Type="http://schemas.openxmlformats.org/officeDocument/2006/relationships/image" Target="../media/image95.jpeg"/><Relationship Id="rId5" Type="http://schemas.openxmlformats.org/officeDocument/2006/relationships/image" Target="../media/image94.jpeg"/><Relationship Id="rId4" Type="http://schemas.openxmlformats.org/officeDocument/2006/relationships/image" Target="../media/image93.jpeg"/></Relationships>
</file>

<file path=ppt/slides/_rels/slide47.xml.rels><?xml version="1.0" encoding="UTF-8" standalone="yes"?>
<Relationships xmlns="http://schemas.openxmlformats.org/package/2006/relationships"><Relationship Id="rId3" Type="http://schemas.openxmlformats.org/officeDocument/2006/relationships/image" Target="../media/image98.jpeg"/><Relationship Id="rId7" Type="http://schemas.openxmlformats.org/officeDocument/2006/relationships/image" Target="../media/image102.jpeg"/><Relationship Id="rId2" Type="http://schemas.openxmlformats.org/officeDocument/2006/relationships/image" Target="../media/image97.jpeg"/><Relationship Id="rId1" Type="http://schemas.openxmlformats.org/officeDocument/2006/relationships/slideLayout" Target="../slideLayouts/slideLayout6.xml"/><Relationship Id="rId6" Type="http://schemas.openxmlformats.org/officeDocument/2006/relationships/image" Target="../media/image101.jpeg"/><Relationship Id="rId5" Type="http://schemas.openxmlformats.org/officeDocument/2006/relationships/image" Target="../media/image100.jpeg"/><Relationship Id="rId4" Type="http://schemas.openxmlformats.org/officeDocument/2006/relationships/image" Target="../media/image99.jpeg"/></Relationships>
</file>

<file path=ppt/slides/_rels/slide48.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image" Target="../media/image103.png"/><Relationship Id="rId1" Type="http://schemas.openxmlformats.org/officeDocument/2006/relationships/slideLayout" Target="../slideLayouts/slideLayout6.xml"/><Relationship Id="rId5" Type="http://schemas.openxmlformats.org/officeDocument/2006/relationships/image" Target="../media/image106.jpeg"/><Relationship Id="rId4" Type="http://schemas.openxmlformats.org/officeDocument/2006/relationships/image" Target="../media/image105.jpeg"/></Relationships>
</file>

<file path=ppt/slides/_rels/slide49.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image" Target="../media/image107.png"/><Relationship Id="rId1" Type="http://schemas.openxmlformats.org/officeDocument/2006/relationships/slideLayout" Target="../slideLayouts/slideLayout6.xml"/><Relationship Id="rId4" Type="http://schemas.openxmlformats.org/officeDocument/2006/relationships/image" Target="../media/image108.emf"/></Relationships>
</file>

<file path=ppt/slides/_rels/slide50.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image" Target="../media/image109.png"/><Relationship Id="rId1" Type="http://schemas.openxmlformats.org/officeDocument/2006/relationships/slideLayout" Target="../slideLayouts/slideLayout7.xml"/><Relationship Id="rId4" Type="http://schemas.openxmlformats.org/officeDocument/2006/relationships/image" Target="../media/image110.emf"/></Relationships>
</file>

<file path=ppt/slides/_rels/slide51.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image" Target="../media/image111.jpe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image" Target="../media/image113.jpeg"/><Relationship Id="rId1" Type="http://schemas.openxmlformats.org/officeDocument/2006/relationships/slideLayout" Target="../slideLayouts/slideLayout2.xml"/><Relationship Id="rId5" Type="http://schemas.openxmlformats.org/officeDocument/2006/relationships/image" Target="../media/image116.jpeg"/><Relationship Id="rId4" Type="http://schemas.openxmlformats.org/officeDocument/2006/relationships/image" Target="../media/image115.jpe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image" Target="../media/image117.jpeg"/><Relationship Id="rId1" Type="http://schemas.openxmlformats.org/officeDocument/2006/relationships/slideLayout" Target="../slideLayouts/slideLayout6.xml"/><Relationship Id="rId4" Type="http://schemas.openxmlformats.org/officeDocument/2006/relationships/image" Target="../media/image119.png"/></Relationships>
</file>

<file path=ppt/slides/_rels/slide55.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image" Target="../media/image120.png"/><Relationship Id="rId1" Type="http://schemas.openxmlformats.org/officeDocument/2006/relationships/slideLayout" Target="../slideLayouts/slideLayout6.xml"/><Relationship Id="rId5" Type="http://schemas.openxmlformats.org/officeDocument/2006/relationships/image" Target="../media/image123.png"/><Relationship Id="rId4" Type="http://schemas.openxmlformats.org/officeDocument/2006/relationships/image" Target="../media/image122.png"/></Relationships>
</file>

<file path=ppt/slides/_rels/slide56.xml.rels><?xml version="1.0" encoding="UTF-8" standalone="yes"?>
<Relationships xmlns="http://schemas.openxmlformats.org/package/2006/relationships"><Relationship Id="rId3" Type="http://schemas.openxmlformats.org/officeDocument/2006/relationships/image" Target="../media/image125.jpeg"/><Relationship Id="rId2" Type="http://schemas.openxmlformats.org/officeDocument/2006/relationships/image" Target="../media/image124.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image" Target="../media/image126.jpeg"/><Relationship Id="rId1" Type="http://schemas.openxmlformats.org/officeDocument/2006/relationships/slideLayout" Target="../slideLayouts/slideLayout2.xml"/><Relationship Id="rId5" Type="http://schemas.openxmlformats.org/officeDocument/2006/relationships/image" Target="../media/image129.jpeg"/><Relationship Id="rId4" Type="http://schemas.openxmlformats.org/officeDocument/2006/relationships/image" Target="../media/image128.png"/></Relationships>
</file>

<file path=ppt/slides/_rels/slide58.xml.rels><?xml version="1.0" encoding="UTF-8" standalone="yes"?>
<Relationships xmlns="http://schemas.openxmlformats.org/package/2006/relationships"><Relationship Id="rId3" Type="http://schemas.openxmlformats.org/officeDocument/2006/relationships/image" Target="../media/image130.jpeg"/><Relationship Id="rId2" Type="http://schemas.openxmlformats.org/officeDocument/2006/relationships/hyperlink" Target="http://www.udc.es/dep/bave/egodinez/photos/nasas.gif" TargetMode="External"/><Relationship Id="rId1" Type="http://schemas.openxmlformats.org/officeDocument/2006/relationships/slideLayout" Target="../slideLayouts/slideLayout6.xml"/><Relationship Id="rId5" Type="http://schemas.openxmlformats.org/officeDocument/2006/relationships/image" Target="../media/image132.png"/><Relationship Id="rId4" Type="http://schemas.openxmlformats.org/officeDocument/2006/relationships/image" Target="../media/image131.png"/></Relationships>
</file>

<file path=ppt/slides/_rels/slide59.xml.rels><?xml version="1.0" encoding="UTF-8" standalone="yes"?>
<Relationships xmlns="http://schemas.openxmlformats.org/package/2006/relationships"><Relationship Id="rId8" Type="http://schemas.openxmlformats.org/officeDocument/2006/relationships/image" Target="../media/image139.png"/><Relationship Id="rId3" Type="http://schemas.openxmlformats.org/officeDocument/2006/relationships/image" Target="../media/image134.png"/><Relationship Id="rId7" Type="http://schemas.openxmlformats.org/officeDocument/2006/relationships/image" Target="../media/image138.jpeg"/><Relationship Id="rId2" Type="http://schemas.openxmlformats.org/officeDocument/2006/relationships/image" Target="../media/image133.png"/><Relationship Id="rId1" Type="http://schemas.openxmlformats.org/officeDocument/2006/relationships/slideLayout" Target="../slideLayouts/slideLayout6.xml"/><Relationship Id="rId6" Type="http://schemas.openxmlformats.org/officeDocument/2006/relationships/image" Target="../media/image137.png"/><Relationship Id="rId5" Type="http://schemas.openxmlformats.org/officeDocument/2006/relationships/image" Target="../media/image136.png"/><Relationship Id="rId4" Type="http://schemas.openxmlformats.org/officeDocument/2006/relationships/image" Target="../media/image135.png"/></Relationships>
</file>

<file path=ppt/slides/_rels/slide60.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image" Target="../media/image140.jpeg"/><Relationship Id="rId1" Type="http://schemas.openxmlformats.org/officeDocument/2006/relationships/slideLayout" Target="../slideLayouts/slideLayout2.xml"/><Relationship Id="rId4" Type="http://schemas.openxmlformats.org/officeDocument/2006/relationships/image" Target="../media/image141.png"/></Relationships>
</file>

<file path=ppt/slides/_rels/slide61.xml.rels><?xml version="1.0" encoding="UTF-8" standalone="yes"?>
<Relationships xmlns="http://schemas.openxmlformats.org/package/2006/relationships"><Relationship Id="rId8" Type="http://schemas.openxmlformats.org/officeDocument/2006/relationships/image" Target="../media/image148.png"/><Relationship Id="rId13" Type="http://schemas.openxmlformats.org/officeDocument/2006/relationships/image" Target="../media/image153.png"/><Relationship Id="rId3" Type="http://schemas.openxmlformats.org/officeDocument/2006/relationships/image" Target="../media/image143.png"/><Relationship Id="rId7" Type="http://schemas.openxmlformats.org/officeDocument/2006/relationships/image" Target="../media/image147.png"/><Relationship Id="rId12" Type="http://schemas.openxmlformats.org/officeDocument/2006/relationships/image" Target="../media/image152.png"/><Relationship Id="rId17" Type="http://schemas.openxmlformats.org/officeDocument/2006/relationships/image" Target="../media/image157.png"/><Relationship Id="rId2" Type="http://schemas.openxmlformats.org/officeDocument/2006/relationships/image" Target="../media/image142.png"/><Relationship Id="rId16" Type="http://schemas.openxmlformats.org/officeDocument/2006/relationships/image" Target="../media/image156.png"/><Relationship Id="rId1" Type="http://schemas.openxmlformats.org/officeDocument/2006/relationships/slideLayout" Target="../slideLayouts/slideLayout2.xml"/><Relationship Id="rId6" Type="http://schemas.openxmlformats.org/officeDocument/2006/relationships/image" Target="../media/image146.png"/><Relationship Id="rId11" Type="http://schemas.openxmlformats.org/officeDocument/2006/relationships/image" Target="../media/image151.png"/><Relationship Id="rId5" Type="http://schemas.openxmlformats.org/officeDocument/2006/relationships/image" Target="../media/image145.png"/><Relationship Id="rId15" Type="http://schemas.openxmlformats.org/officeDocument/2006/relationships/image" Target="../media/image155.png"/><Relationship Id="rId10" Type="http://schemas.openxmlformats.org/officeDocument/2006/relationships/image" Target="../media/image150.png"/><Relationship Id="rId4" Type="http://schemas.openxmlformats.org/officeDocument/2006/relationships/image" Target="../media/image144.png"/><Relationship Id="rId9" Type="http://schemas.openxmlformats.org/officeDocument/2006/relationships/image" Target="../media/image149.png"/><Relationship Id="rId14" Type="http://schemas.openxmlformats.org/officeDocument/2006/relationships/image" Target="../media/image154.png"/></Relationships>
</file>

<file path=ppt/slides/_rels/slide62.xml.rels><?xml version="1.0" encoding="UTF-8" standalone="yes"?>
<Relationships xmlns="http://schemas.openxmlformats.org/package/2006/relationships"><Relationship Id="rId3" Type="http://schemas.openxmlformats.org/officeDocument/2006/relationships/image" Target="../media/image159.png"/><Relationship Id="rId2" Type="http://schemas.openxmlformats.org/officeDocument/2006/relationships/image" Target="../media/image158.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161.png"/><Relationship Id="rId2" Type="http://schemas.openxmlformats.org/officeDocument/2006/relationships/image" Target="../media/image160.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163.png"/><Relationship Id="rId2" Type="http://schemas.openxmlformats.org/officeDocument/2006/relationships/image" Target="../media/image162.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165.png"/><Relationship Id="rId2" Type="http://schemas.openxmlformats.org/officeDocument/2006/relationships/image" Target="../media/image164.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167.png"/><Relationship Id="rId2" Type="http://schemas.openxmlformats.org/officeDocument/2006/relationships/image" Target="../media/image166.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169.png"/><Relationship Id="rId2" Type="http://schemas.openxmlformats.org/officeDocument/2006/relationships/image" Target="../media/image168.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171.jpeg"/><Relationship Id="rId2" Type="http://schemas.openxmlformats.org/officeDocument/2006/relationships/image" Target="../media/image170.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172.png"/><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2" Type="http://schemas.openxmlformats.org/officeDocument/2006/relationships/image" Target="../media/image173.png"/><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2" Type="http://schemas.openxmlformats.org/officeDocument/2006/relationships/image" Target="../media/image174.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175.jpeg"/><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2" Type="http://schemas.openxmlformats.org/officeDocument/2006/relationships/image" Target="../media/image176.jpeg"/><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3" Type="http://schemas.openxmlformats.org/officeDocument/2006/relationships/image" Target="../media/image178.png"/><Relationship Id="rId2" Type="http://schemas.openxmlformats.org/officeDocument/2006/relationships/image" Target="../media/image177.jpeg"/><Relationship Id="rId1" Type="http://schemas.openxmlformats.org/officeDocument/2006/relationships/slideLayout" Target="../slideLayouts/slideLayout6.xml"/><Relationship Id="rId6" Type="http://schemas.openxmlformats.org/officeDocument/2006/relationships/image" Target="../media/image180.png"/><Relationship Id="rId5" Type="http://schemas.openxmlformats.org/officeDocument/2006/relationships/image" Target="../media/image179.png"/><Relationship Id="rId4" Type="http://schemas.openxmlformats.org/officeDocument/2006/relationships/hyperlink" Target="http://zeta/deppesca/catalogo/peces/listar.asp?num=7" TargetMode="External"/></Relationships>
</file>

<file path=ppt/slides/_rels/slide76.xml.rels><?xml version="1.0" encoding="UTF-8" standalone="yes"?>
<Relationships xmlns="http://schemas.openxmlformats.org/package/2006/relationships"><Relationship Id="rId2" Type="http://schemas.openxmlformats.org/officeDocument/2006/relationships/image" Target="../media/image181.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8" Type="http://schemas.openxmlformats.org/officeDocument/2006/relationships/image" Target="../media/image186.jpeg"/><Relationship Id="rId13" Type="http://schemas.openxmlformats.org/officeDocument/2006/relationships/image" Target="../media/image188.emf"/><Relationship Id="rId3" Type="http://schemas.openxmlformats.org/officeDocument/2006/relationships/image" Target="../media/image183.png"/><Relationship Id="rId7" Type="http://schemas.openxmlformats.org/officeDocument/2006/relationships/hyperlink" Target="http://images.google.cl/imgres?imgurl=http://www.lifesci.ucsb.edu/mcdb/labs/waite/research/wonder_glue/mussel.jpg&amp;imgrefurl=http://www.lifesci.ucsb.edu/mcdb/labs/waite/research/wonder_glue/wonder_glue.html&amp;h=200&amp;w=275&amp;sz=23&amp;hl=es&amp;start=163&amp;tbnid=9IRTr5V22vTrqM:&amp;tbnh=83&amp;tbnw=114&amp;prev=/images%3Fq%3Dmussel%26start%3D160%26ndsp%3D20%26svnum%3D10%26hl%3Des%26lr%3D%26sa%3DN" TargetMode="External"/><Relationship Id="rId12" Type="http://schemas.openxmlformats.org/officeDocument/2006/relationships/oleObject" Target="../embeddings/oleObject12.bin"/><Relationship Id="rId2" Type="http://schemas.openxmlformats.org/officeDocument/2006/relationships/image" Target="../media/image182.jpeg"/><Relationship Id="rId1" Type="http://schemas.openxmlformats.org/officeDocument/2006/relationships/slideLayout" Target="../slideLayouts/slideLayout6.xml"/><Relationship Id="rId6" Type="http://schemas.openxmlformats.org/officeDocument/2006/relationships/image" Target="../media/image185.jpeg"/><Relationship Id="rId11" Type="http://schemas.openxmlformats.org/officeDocument/2006/relationships/hyperlink" Target="http://images.google.cl/imgres?imgurl=http://www.amonline.net.au/wild_kids/images/seashores/chiton.jpg&amp;imgrefurl=http://www.amonline.net.au/wild_kids/seashores/chiton.htm&amp;h=200&amp;w=200&amp;sz=17&amp;hl=es&amp;start=12&amp;tbnid=kRFpN_etsmO-6M:&amp;tbnh=104&amp;tbnw=104&amp;prev=/images%3Fq%3Dchiton%26svnum%3D10%26hl%3Des%26lr%3D%26sa%3DG" TargetMode="External"/><Relationship Id="rId5" Type="http://schemas.openxmlformats.org/officeDocument/2006/relationships/hyperlink" Target="http://images.google.cl/imgres?imgurl=http://www.mardechile.cl/images/stories/choritos.jpg&amp;imgrefurl=http://www.mardechile.cl/index.php%3Foption%3Dnews%26task%3Dviewarticle%26sid%3D2768%26Itemid%3D2&amp;h=185&amp;w=240&amp;sz=19&amp;hl=es&amp;start=1&amp;tbnid=QDIy-3dP3Gja7M:&amp;tbnh=85&amp;tbnw=110&amp;prev=/images%3Fq%3Dchoritos%26svnum%3D10%26hl%3Des%26lr%3D%26sa%3DG" TargetMode="External"/><Relationship Id="rId10" Type="http://schemas.openxmlformats.org/officeDocument/2006/relationships/image" Target="../media/image187.jpeg"/><Relationship Id="rId4" Type="http://schemas.openxmlformats.org/officeDocument/2006/relationships/image" Target="../media/image184.png"/><Relationship Id="rId9" Type="http://schemas.openxmlformats.org/officeDocument/2006/relationships/hyperlink" Target="http://images.google.cl/imgres?imgurl=http://www.molluscan.com/reuben/pictures/CHITON%2520BLUE%2520BAY%2520MAURITIUS%2520080701.JPG&amp;imgrefurl=http://learning.cc.hccs.edu/Members/msanregret/index_html&amp;h=768&amp;w=1024&amp;sz=51&amp;hl=es&amp;start=4&amp;tbnid=e2lyFLSRSYz3YM:&amp;tbnh=113&amp;tbnw=150&amp;prev=/images%3Fq%3Dchiton%26svnum%3D10%26hl%3Des%26lr%3D%26sa%3DG" TargetMode="Externa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8" Type="http://schemas.openxmlformats.org/officeDocument/2006/relationships/hyperlink" Target="../../ParroyoM/Mis%20documentos/PRESENTACIONES/FISCALIZACION%20PESQUERA%201/REGULACIONES.doc" TargetMode="External"/><Relationship Id="rId3" Type="http://schemas.openxmlformats.org/officeDocument/2006/relationships/image" Target="../media/image189.jpeg"/><Relationship Id="rId7" Type="http://schemas.openxmlformats.org/officeDocument/2006/relationships/image" Target="../media/image191.jpeg"/><Relationship Id="rId2" Type="http://schemas.openxmlformats.org/officeDocument/2006/relationships/hyperlink" Target="http://images.google.cl/imgres?imgurl=http://www.caletahorcon.cl/galeria/photoayuago/05203.jpg&amp;imgrefurl=http://www.caletahorcon.cl/galeria/galeria_chilephoto.htm&amp;h=393&amp;w=600&amp;sz=80&amp;hl=es&amp;start=4&amp;tbnid=4mlhBKfD1J_zMM:&amp;tbnh=88&amp;tbnw=135&amp;prev=/images%3Fq%3D%2B%2522area%2Bde%2Bmanejo%2522%26hl%3Des%26lr%3D%26sa%3DN%26as_qdr%3Dall" TargetMode="External"/><Relationship Id="rId1" Type="http://schemas.openxmlformats.org/officeDocument/2006/relationships/slideLayout" Target="../slideLayouts/slideLayout6.xml"/><Relationship Id="rId6" Type="http://schemas.openxmlformats.org/officeDocument/2006/relationships/hyperlink" Target="http://images.google.cl/imgres?imgurl=http://www.sernapesca.cl/lib/imagen.php%3Fc%3D001003003004009&amp;imgrefurl=http://www.sernapesca.cl/paginas/sitios_regionales/noticias.php%3Fc%3D001003003&amp;h=679&amp;w=467&amp;sz=166&amp;hl=es&amp;start=53&amp;tbnid=P3QAvW4yoD7yxM:&amp;tbnh=139&amp;tbnw=96&amp;prev=/images%3Fq%3D%2B%2522pesca%2Bartesanal%2522%26start%3D41%26ndsp%3D20%26svnum%3D10%26hl%3Des%26lr%3D%26sa%3DN%26as_qdr%3Dall" TargetMode="External"/><Relationship Id="rId5" Type="http://schemas.openxmlformats.org/officeDocument/2006/relationships/image" Target="../media/image190.jpeg"/><Relationship Id="rId4" Type="http://schemas.openxmlformats.org/officeDocument/2006/relationships/hyperlink" Target="http://images.google.cl/imgres?imgurl=http://redmanglar.org/inlineImages/pesca(3).jpg&amp;imgrefurl=http://www.redmanglar.org/redmanglar.php%3Fcat%3Dambiental26&amp;h=188&amp;w=250&amp;sz=12&amp;hl=es&amp;start=41&amp;tbnid=mDk5mGWoGGvfYM:&amp;tbnh=83&amp;tbnw=111&amp;prev=/images%3Fq%3D%2B%2522pesca%2Bartesanal%2522%26start%3D21%26svnum%3D10%26hl%3Des%26lr%3D%26sa%3DN%26as_qdr%3Dall" TargetMode="External"/><Relationship Id="rId9" Type="http://schemas.openxmlformats.org/officeDocument/2006/relationships/hyperlink" Target="../../ParroyoM/Mis%20documentos/PRESENTACIONES/FISCALIZACION%20PESQUERA%201/INFRACCIONES%20%20SECTOR%20PESQUERO.doc" TargetMode="External"/></Relationships>
</file>

<file path=ppt/slides/_rels/slide80.xml.rels><?xml version="1.0" encoding="UTF-8" standalone="yes"?>
<Relationships xmlns="http://schemas.openxmlformats.org/package/2006/relationships"><Relationship Id="rId3" Type="http://schemas.openxmlformats.org/officeDocument/2006/relationships/image" Target="../media/image193.png"/><Relationship Id="rId2" Type="http://schemas.openxmlformats.org/officeDocument/2006/relationships/image" Target="../media/image192.png"/><Relationship Id="rId1" Type="http://schemas.openxmlformats.org/officeDocument/2006/relationships/slideLayout" Target="../slideLayouts/slideLayout6.xml"/></Relationships>
</file>

<file path=ppt/slides/_rels/slide81.xml.rels><?xml version="1.0" encoding="UTF-8" standalone="yes"?>
<Relationships xmlns="http://schemas.openxmlformats.org/package/2006/relationships"><Relationship Id="rId2" Type="http://schemas.openxmlformats.org/officeDocument/2006/relationships/image" Target="../media/image194.png"/><Relationship Id="rId1" Type="http://schemas.openxmlformats.org/officeDocument/2006/relationships/slideLayout" Target="../slideLayouts/slideLayout6.xml"/></Relationships>
</file>

<file path=ppt/slides/_rels/slide82.xml.rels><?xml version="1.0" encoding="UTF-8" standalone="yes"?>
<Relationships xmlns="http://schemas.openxmlformats.org/package/2006/relationships"><Relationship Id="rId2" Type="http://schemas.openxmlformats.org/officeDocument/2006/relationships/image" Target="../media/image195.png"/><Relationship Id="rId1" Type="http://schemas.openxmlformats.org/officeDocument/2006/relationships/slideLayout" Target="../slideLayouts/slideLayout6.xml"/></Relationships>
</file>

<file path=ppt/slides/_rels/slide83.xml.rels><?xml version="1.0" encoding="UTF-8" standalone="yes"?>
<Relationships xmlns="http://schemas.openxmlformats.org/package/2006/relationships"><Relationship Id="rId3" Type="http://schemas.openxmlformats.org/officeDocument/2006/relationships/image" Target="../media/image197.png"/><Relationship Id="rId2" Type="http://schemas.openxmlformats.org/officeDocument/2006/relationships/image" Target="../media/image196.png"/><Relationship Id="rId1" Type="http://schemas.openxmlformats.org/officeDocument/2006/relationships/slideLayout" Target="../slideLayouts/slideLayout6.xml"/><Relationship Id="rId4" Type="http://schemas.openxmlformats.org/officeDocument/2006/relationships/image" Target="../media/image198.png"/></Relationships>
</file>

<file path=ppt/slides/_rels/slide84.xml.rels><?xml version="1.0" encoding="UTF-8" standalone="yes"?>
<Relationships xmlns="http://schemas.openxmlformats.org/package/2006/relationships"><Relationship Id="rId8" Type="http://schemas.openxmlformats.org/officeDocument/2006/relationships/image" Target="../media/image204.png"/><Relationship Id="rId3" Type="http://schemas.openxmlformats.org/officeDocument/2006/relationships/image" Target="../media/image199.png"/><Relationship Id="rId7" Type="http://schemas.openxmlformats.org/officeDocument/2006/relationships/image" Target="../media/image203.png"/><Relationship Id="rId2" Type="http://schemas.openxmlformats.org/officeDocument/2006/relationships/image" Target="../media/image196.png"/><Relationship Id="rId1" Type="http://schemas.openxmlformats.org/officeDocument/2006/relationships/slideLayout" Target="../slideLayouts/slideLayout6.xml"/><Relationship Id="rId6" Type="http://schemas.openxmlformats.org/officeDocument/2006/relationships/image" Target="../media/image202.png"/><Relationship Id="rId5" Type="http://schemas.openxmlformats.org/officeDocument/2006/relationships/image" Target="../media/image201.png"/><Relationship Id="rId4" Type="http://schemas.openxmlformats.org/officeDocument/2006/relationships/image" Target="../media/image200.png"/></Relationships>
</file>

<file path=ppt/slides/_rels/slide85.xml.rels><?xml version="1.0" encoding="UTF-8" standalone="yes"?>
<Relationships xmlns="http://schemas.openxmlformats.org/package/2006/relationships"><Relationship Id="rId3" Type="http://schemas.openxmlformats.org/officeDocument/2006/relationships/image" Target="../media/image205.png"/><Relationship Id="rId2" Type="http://schemas.openxmlformats.org/officeDocument/2006/relationships/image" Target="../media/image196.png"/><Relationship Id="rId1" Type="http://schemas.openxmlformats.org/officeDocument/2006/relationships/slideLayout" Target="../slideLayouts/slideLayout6.xml"/><Relationship Id="rId5" Type="http://schemas.openxmlformats.org/officeDocument/2006/relationships/image" Target="../media/image207.png"/><Relationship Id="rId4" Type="http://schemas.openxmlformats.org/officeDocument/2006/relationships/image" Target="../media/image206.png"/></Relationships>
</file>

<file path=ppt/slides/_rels/slide86.xml.rels><?xml version="1.0" encoding="UTF-8" standalone="yes"?>
<Relationships xmlns="http://schemas.openxmlformats.org/package/2006/relationships"><Relationship Id="rId8" Type="http://schemas.openxmlformats.org/officeDocument/2006/relationships/image" Target="../media/image213.png"/><Relationship Id="rId13" Type="http://schemas.openxmlformats.org/officeDocument/2006/relationships/image" Target="../media/image218.png"/><Relationship Id="rId18" Type="http://schemas.openxmlformats.org/officeDocument/2006/relationships/image" Target="../media/image223.png"/><Relationship Id="rId3" Type="http://schemas.openxmlformats.org/officeDocument/2006/relationships/image" Target="../media/image208.png"/><Relationship Id="rId21" Type="http://schemas.openxmlformats.org/officeDocument/2006/relationships/hyperlink" Target="http://zeta/deppesca/vedas/Vedas_Nuevas/Detalle_historial.asp?num=36" TargetMode="External"/><Relationship Id="rId7" Type="http://schemas.openxmlformats.org/officeDocument/2006/relationships/image" Target="../media/image212.png"/><Relationship Id="rId12" Type="http://schemas.openxmlformats.org/officeDocument/2006/relationships/image" Target="../media/image217.png"/><Relationship Id="rId17" Type="http://schemas.openxmlformats.org/officeDocument/2006/relationships/image" Target="../media/image222.png"/><Relationship Id="rId2" Type="http://schemas.openxmlformats.org/officeDocument/2006/relationships/image" Target="../media/image196.png"/><Relationship Id="rId16" Type="http://schemas.openxmlformats.org/officeDocument/2006/relationships/image" Target="../media/image221.png"/><Relationship Id="rId20" Type="http://schemas.openxmlformats.org/officeDocument/2006/relationships/image" Target="../media/image225.png"/><Relationship Id="rId1" Type="http://schemas.openxmlformats.org/officeDocument/2006/relationships/slideLayout" Target="../slideLayouts/slideLayout6.xml"/><Relationship Id="rId6" Type="http://schemas.openxmlformats.org/officeDocument/2006/relationships/image" Target="../media/image211.png"/><Relationship Id="rId11" Type="http://schemas.openxmlformats.org/officeDocument/2006/relationships/image" Target="../media/image216.png"/><Relationship Id="rId5" Type="http://schemas.openxmlformats.org/officeDocument/2006/relationships/image" Target="../media/image210.png"/><Relationship Id="rId15" Type="http://schemas.openxmlformats.org/officeDocument/2006/relationships/image" Target="../media/image220.png"/><Relationship Id="rId10" Type="http://schemas.openxmlformats.org/officeDocument/2006/relationships/image" Target="../media/image215.png"/><Relationship Id="rId19" Type="http://schemas.openxmlformats.org/officeDocument/2006/relationships/image" Target="../media/image224.gif"/><Relationship Id="rId4" Type="http://schemas.openxmlformats.org/officeDocument/2006/relationships/image" Target="../media/image209.png"/><Relationship Id="rId9" Type="http://schemas.openxmlformats.org/officeDocument/2006/relationships/image" Target="../media/image214.png"/><Relationship Id="rId14" Type="http://schemas.openxmlformats.org/officeDocument/2006/relationships/image" Target="../media/image219.png"/><Relationship Id="rId22" Type="http://schemas.openxmlformats.org/officeDocument/2006/relationships/image" Target="../media/image226.png"/></Relationships>
</file>

<file path=ppt/slides/_rels/slide87.xml.rels><?xml version="1.0" encoding="UTF-8" standalone="yes"?>
<Relationships xmlns="http://schemas.openxmlformats.org/package/2006/relationships"><Relationship Id="rId3" Type="http://schemas.openxmlformats.org/officeDocument/2006/relationships/image" Target="../media/image208.png"/><Relationship Id="rId2" Type="http://schemas.openxmlformats.org/officeDocument/2006/relationships/image" Target="../media/image196.png"/><Relationship Id="rId1" Type="http://schemas.openxmlformats.org/officeDocument/2006/relationships/slideLayout" Target="../slideLayouts/slideLayout6.xml"/><Relationship Id="rId4" Type="http://schemas.openxmlformats.org/officeDocument/2006/relationships/image" Target="../media/image227.png"/></Relationships>
</file>

<file path=ppt/slides/_rels/slide88.xml.rels><?xml version="1.0" encoding="UTF-8" standalone="yes"?>
<Relationships xmlns="http://schemas.openxmlformats.org/package/2006/relationships"><Relationship Id="rId3" Type="http://schemas.openxmlformats.org/officeDocument/2006/relationships/image" Target="../media/image208.png"/><Relationship Id="rId2" Type="http://schemas.openxmlformats.org/officeDocument/2006/relationships/image" Target="../media/image196.png"/><Relationship Id="rId1" Type="http://schemas.openxmlformats.org/officeDocument/2006/relationships/slideLayout" Target="../slideLayouts/slideLayout6.xml"/><Relationship Id="rId4" Type="http://schemas.openxmlformats.org/officeDocument/2006/relationships/image" Target="../media/image228.png"/></Relationships>
</file>

<file path=ppt/slides/_rels/slide89.xml.rels><?xml version="1.0" encoding="UTF-8" standalone="yes"?>
<Relationships xmlns="http://schemas.openxmlformats.org/package/2006/relationships"><Relationship Id="rId3" Type="http://schemas.openxmlformats.org/officeDocument/2006/relationships/image" Target="../media/image208.png"/><Relationship Id="rId2" Type="http://schemas.openxmlformats.org/officeDocument/2006/relationships/image" Target="../media/image196.png"/><Relationship Id="rId1" Type="http://schemas.openxmlformats.org/officeDocument/2006/relationships/slideLayout" Target="../slideLayouts/slideLayout6.xml"/><Relationship Id="rId5" Type="http://schemas.openxmlformats.org/officeDocument/2006/relationships/image" Target="../media/image230.png"/><Relationship Id="rId4" Type="http://schemas.openxmlformats.org/officeDocument/2006/relationships/image" Target="../media/image229.png"/></Relationships>
</file>

<file path=ppt/slides/_rels/slide90.xml.rels><?xml version="1.0" encoding="UTF-8" standalone="yes"?>
<Relationships xmlns="http://schemas.openxmlformats.org/package/2006/relationships"><Relationship Id="rId3" Type="http://schemas.openxmlformats.org/officeDocument/2006/relationships/image" Target="../media/image231.png"/><Relationship Id="rId2" Type="http://schemas.openxmlformats.org/officeDocument/2006/relationships/image" Target="../media/image196.pn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232.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slide" Target="slide76.xml"/><Relationship Id="rId2" Type="http://schemas.openxmlformats.org/officeDocument/2006/relationships/slide" Target="slide75.xml"/><Relationship Id="rId1" Type="http://schemas.openxmlformats.org/officeDocument/2006/relationships/slideLayout" Target="../slideLayouts/slideLayout6.xml"/><Relationship Id="rId5" Type="http://schemas.openxmlformats.org/officeDocument/2006/relationships/slide" Target="slide79.xml"/><Relationship Id="rId4" Type="http://schemas.openxmlformats.org/officeDocument/2006/relationships/slide" Target="slide78.xml"/></Relationships>
</file>

<file path=ppt/slides/_rels/slide95.xml.rels><?xml version="1.0" encoding="UTF-8" standalone="yes"?>
<Relationships xmlns="http://schemas.openxmlformats.org/package/2006/relationships"><Relationship Id="rId2" Type="http://schemas.openxmlformats.org/officeDocument/2006/relationships/slide" Target="slide73.xml"/><Relationship Id="rId1" Type="http://schemas.openxmlformats.org/officeDocument/2006/relationships/slideLayout" Target="../slideLayouts/slideLayout6.xml"/></Relationships>
</file>

<file path=ppt/slides/_rels/slide96.xml.rels><?xml version="1.0" encoding="UTF-8" standalone="yes"?>
<Relationships xmlns="http://schemas.openxmlformats.org/package/2006/relationships"><Relationship Id="rId3" Type="http://schemas.openxmlformats.org/officeDocument/2006/relationships/slide" Target="slide85.xml"/><Relationship Id="rId2" Type="http://schemas.openxmlformats.org/officeDocument/2006/relationships/slide" Target="slide81.xml"/><Relationship Id="rId1" Type="http://schemas.openxmlformats.org/officeDocument/2006/relationships/slideLayout" Target="../slideLayouts/slideLayout6.xml"/><Relationship Id="rId4" Type="http://schemas.openxmlformats.org/officeDocument/2006/relationships/hyperlink" Target="../../ParroyoM/Mis%20documentos/PRESENTACIONES/FISCALIZACION%20PESQUERA%201/O41-003.pdf" TargetMode="External"/></Relationships>
</file>

<file path=ppt/slides/_rels/slide97.xml.rels><?xml version="1.0" encoding="UTF-8" standalone="yes"?>
<Relationships xmlns="http://schemas.openxmlformats.org/package/2006/relationships"><Relationship Id="rId2" Type="http://schemas.openxmlformats.org/officeDocument/2006/relationships/slide" Target="slide77.xml"/><Relationship Id="rId1" Type="http://schemas.openxmlformats.org/officeDocument/2006/relationships/slideLayout" Target="../slideLayouts/slideLayout6.xml"/></Relationships>
</file>

<file path=ppt/slides/_rels/slide9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13">
            <a:extLst>
              <a:ext uri="{FF2B5EF4-FFF2-40B4-BE49-F238E27FC236}">
                <a16:creationId xmlns:a16="http://schemas.microsoft.com/office/drawing/2014/main" id="{5B8D38C7-B8D6-7A64-6E62-2388CB1ED74B}"/>
              </a:ext>
            </a:extLst>
          </p:cNvPr>
          <p:cNvPicPr>
            <a:picLocks noChangeAspect="1" noChangeArrowheads="1"/>
          </p:cNvPicPr>
          <p:nvPr/>
        </p:nvPicPr>
        <p:blipFill>
          <a:blip r:embed="rId3">
            <a:lum bright="6000" contrast="6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51" name="Rectangle 2">
            <a:extLst>
              <a:ext uri="{FF2B5EF4-FFF2-40B4-BE49-F238E27FC236}">
                <a16:creationId xmlns:a16="http://schemas.microsoft.com/office/drawing/2014/main" id="{DBAD9288-36D0-EF5C-4BF8-00F606A05A6B}"/>
              </a:ext>
            </a:extLst>
          </p:cNvPr>
          <p:cNvSpPr>
            <a:spLocks noGrp="1" noChangeArrowheads="1"/>
          </p:cNvSpPr>
          <p:nvPr>
            <p:ph type="ctrTitle"/>
          </p:nvPr>
        </p:nvSpPr>
        <p:spPr>
          <a:xfrm>
            <a:off x="1828800" y="304800"/>
            <a:ext cx="6019800" cy="1143000"/>
          </a:xfrm>
        </p:spPr>
        <p:txBody>
          <a:bodyPr/>
          <a:lstStyle/>
          <a:p>
            <a:pPr algn="ctr"/>
            <a:r>
              <a:rPr lang="es-ES_tradnl" altLang="es-CL" sz="2400">
                <a:solidFill>
                  <a:srgbClr val="FFFF00"/>
                </a:solidFill>
              </a:rPr>
              <a:t>UNIDAD TEMÁTICA Nº 3 </a:t>
            </a:r>
            <a:br>
              <a:rPr lang="es-ES_tradnl" altLang="es-CL" sz="2400">
                <a:solidFill>
                  <a:srgbClr val="FFFF00"/>
                </a:solidFill>
              </a:rPr>
            </a:br>
            <a:r>
              <a:rPr lang="es-ES_tradnl" altLang="es-CL" sz="2400">
                <a:solidFill>
                  <a:srgbClr val="FFFF00"/>
                </a:solidFill>
              </a:rPr>
              <a:t>MARINA DE PESCA Y RECURSOS MARINOS</a:t>
            </a:r>
            <a:endParaRPr lang="es-ES_tradnl" altLang="es-CL" sz="2000">
              <a:solidFill>
                <a:srgbClr val="FFFF00"/>
              </a:solidFill>
            </a:endParaRPr>
          </a:p>
        </p:txBody>
      </p:sp>
      <p:sp>
        <p:nvSpPr>
          <p:cNvPr id="2052" name="Rectangle 3">
            <a:extLst>
              <a:ext uri="{FF2B5EF4-FFF2-40B4-BE49-F238E27FC236}">
                <a16:creationId xmlns:a16="http://schemas.microsoft.com/office/drawing/2014/main" id="{2C263A68-1DFF-E750-5EF7-8B7FF83F421E}"/>
              </a:ext>
            </a:extLst>
          </p:cNvPr>
          <p:cNvSpPr>
            <a:spLocks noChangeArrowheads="1"/>
          </p:cNvSpPr>
          <p:nvPr/>
        </p:nvSpPr>
        <p:spPr bwMode="auto">
          <a:xfrm>
            <a:off x="3524250" y="4267200"/>
            <a:ext cx="2095500" cy="3810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spcBef>
                <a:spcPct val="20000"/>
              </a:spcBef>
              <a:buClr>
                <a:srgbClr val="FF9900"/>
              </a:buClr>
              <a:buFont typeface="Webdings" pitchFamily="2" charset="2"/>
              <a:buNone/>
            </a:pPr>
            <a:endParaRPr lang="es-ES_tradnl" altLang="es-CL" sz="2400" b="1">
              <a:latin typeface="Arial Narrow" panose="020B0604020202020204" pitchFamily="34" charset="0"/>
            </a:endParaRPr>
          </a:p>
        </p:txBody>
      </p:sp>
      <p:sp>
        <p:nvSpPr>
          <p:cNvPr id="2053" name="Text Box 5">
            <a:extLst>
              <a:ext uri="{FF2B5EF4-FFF2-40B4-BE49-F238E27FC236}">
                <a16:creationId xmlns:a16="http://schemas.microsoft.com/office/drawing/2014/main" id="{7CA17FCD-80A3-F8EF-6EC5-3CACB8404417}"/>
              </a:ext>
            </a:extLst>
          </p:cNvPr>
          <p:cNvSpPr txBox="1">
            <a:spLocks noChangeArrowheads="1"/>
          </p:cNvSpPr>
          <p:nvPr/>
        </p:nvSpPr>
        <p:spPr bwMode="auto">
          <a:xfrm>
            <a:off x="533400" y="692150"/>
            <a:ext cx="0" cy="2746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endParaRPr lang="es-CL" altLang="es-CL" sz="1800" b="1">
              <a:solidFill>
                <a:srgbClr val="FFFFFF"/>
              </a:solidFill>
              <a:latin typeface="Arial" panose="020B0604020202020204" pitchFamily="34" charset="0"/>
            </a:endParaRPr>
          </a:p>
        </p:txBody>
      </p:sp>
      <p:sp>
        <p:nvSpPr>
          <p:cNvPr id="2054" name="Text Box 7">
            <a:extLst>
              <a:ext uri="{FF2B5EF4-FFF2-40B4-BE49-F238E27FC236}">
                <a16:creationId xmlns:a16="http://schemas.microsoft.com/office/drawing/2014/main" id="{B5E3E860-1EB8-E787-D664-1EC91F2AF76A}"/>
              </a:ext>
            </a:extLst>
          </p:cNvPr>
          <p:cNvSpPr txBox="1">
            <a:spLocks noChangeArrowheads="1"/>
          </p:cNvSpPr>
          <p:nvPr/>
        </p:nvSpPr>
        <p:spPr bwMode="auto">
          <a:xfrm>
            <a:off x="4191000" y="6254750"/>
            <a:ext cx="0" cy="2746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endParaRPr lang="es-CL" altLang="es-CL" sz="1800" b="1">
              <a:solidFill>
                <a:srgbClr val="FFFFFF"/>
              </a:solidFill>
              <a:latin typeface="Arial" panose="020B0604020202020204" pitchFamily="34" charset="0"/>
            </a:endParaRPr>
          </a:p>
        </p:txBody>
      </p:sp>
      <p:sp>
        <p:nvSpPr>
          <p:cNvPr id="2055" name="Text Box 9">
            <a:extLst>
              <a:ext uri="{FF2B5EF4-FFF2-40B4-BE49-F238E27FC236}">
                <a16:creationId xmlns:a16="http://schemas.microsoft.com/office/drawing/2014/main" id="{F187BF33-B549-7222-B499-60076713F8F7}"/>
              </a:ext>
            </a:extLst>
          </p:cNvPr>
          <p:cNvSpPr txBox="1">
            <a:spLocks noChangeArrowheads="1"/>
          </p:cNvSpPr>
          <p:nvPr/>
        </p:nvSpPr>
        <p:spPr bwMode="auto">
          <a:xfrm>
            <a:off x="4038600" y="1530350"/>
            <a:ext cx="0" cy="2746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endParaRPr lang="es-CL" altLang="es-CL" sz="1800" b="1">
              <a:solidFill>
                <a:srgbClr val="FFFFFF"/>
              </a:solidFill>
              <a:latin typeface="Arial" panose="020B0604020202020204" pitchFamily="34" charset="0"/>
            </a:endParaRPr>
          </a:p>
        </p:txBody>
      </p:sp>
      <p:pic>
        <p:nvPicPr>
          <p:cNvPr id="2056" name="Picture 10">
            <a:extLst>
              <a:ext uri="{FF2B5EF4-FFF2-40B4-BE49-F238E27FC236}">
                <a16:creationId xmlns:a16="http://schemas.microsoft.com/office/drawing/2014/main" id="{BF5511D4-8D86-9F44-9F36-BC63D8E7C2C2}"/>
              </a:ext>
            </a:extLst>
          </p:cNvPr>
          <p:cNvPicPr>
            <a:picLocks noChangeAspect="1" noChangeArrowheads="1"/>
          </p:cNvPicPr>
          <p:nvPr/>
        </p:nvPicPr>
        <p:blipFill>
          <a:blip r:embed="rId4">
            <a:clrChange>
              <a:clrFrom>
                <a:srgbClr val="000463"/>
              </a:clrFrom>
              <a:clrTo>
                <a:srgbClr val="000463">
                  <a:alpha val="0"/>
                </a:srgbClr>
              </a:clrTo>
            </a:clrChange>
            <a:lum contrast="12000"/>
            <a:extLst>
              <a:ext uri="{28A0092B-C50C-407E-A947-70E740481C1C}">
                <a14:useLocalDpi xmlns:a14="http://schemas.microsoft.com/office/drawing/2010/main" val="0"/>
              </a:ext>
            </a:extLst>
          </a:blip>
          <a:srcRect/>
          <a:stretch>
            <a:fillRect/>
          </a:stretch>
        </p:blipFill>
        <p:spPr bwMode="auto">
          <a:xfrm>
            <a:off x="228600" y="152400"/>
            <a:ext cx="1371600" cy="1752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57" name="Rectangle 12">
            <a:extLst>
              <a:ext uri="{FF2B5EF4-FFF2-40B4-BE49-F238E27FC236}">
                <a16:creationId xmlns:a16="http://schemas.microsoft.com/office/drawing/2014/main" id="{4E9CEB62-FBCF-16ED-8CB1-52FCDACA683B}"/>
              </a:ext>
            </a:extLst>
          </p:cNvPr>
          <p:cNvSpPr>
            <a:spLocks noChangeArrowheads="1"/>
          </p:cNvSpPr>
          <p:nvPr/>
        </p:nvSpPr>
        <p:spPr bwMode="auto">
          <a:xfrm>
            <a:off x="533400" y="5410200"/>
            <a:ext cx="8153400" cy="12192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r>
              <a:rPr lang="es-ES_tradnl" altLang="es-CL" sz="3600"/>
              <a:t>CONTROL DE LAS ACTIVIDADES PESQUERAS</a:t>
            </a:r>
            <a:endParaRPr lang="es-ES_tradnl" altLang="es-CL"/>
          </a:p>
        </p:txBody>
      </p:sp>
    </p:spTree>
  </p:cSld>
  <p:clrMapOvr>
    <a:masterClrMapping/>
  </p:clrMapOvr>
  <p:transition spd="med">
    <p:zoom dir="in"/>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2" descr="fishschool">
            <a:extLst>
              <a:ext uri="{FF2B5EF4-FFF2-40B4-BE49-F238E27FC236}">
                <a16:creationId xmlns:a16="http://schemas.microsoft.com/office/drawing/2014/main" id="{87D423B8-5BBD-1EA6-E3FB-6BD82016D2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Rectangle 15">
            <a:extLst>
              <a:ext uri="{FF2B5EF4-FFF2-40B4-BE49-F238E27FC236}">
                <a16:creationId xmlns:a16="http://schemas.microsoft.com/office/drawing/2014/main" id="{248FBAA6-C487-0C1D-FF77-5608F9A8C470}"/>
              </a:ext>
            </a:extLst>
          </p:cNvPr>
          <p:cNvSpPr>
            <a:spLocks noChangeArrowheads="1"/>
          </p:cNvSpPr>
          <p:nvPr/>
        </p:nvSpPr>
        <p:spPr bwMode="auto">
          <a:xfrm>
            <a:off x="900113" y="228600"/>
            <a:ext cx="7939087" cy="6858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r" eaLnBrk="1" hangingPunct="1"/>
            <a:r>
              <a:rPr lang="en-US" altLang="es-CL" sz="5400"/>
              <a:t>TEMARIO</a:t>
            </a:r>
            <a:endParaRPr lang="es-ES_tradnl" altLang="es-CL" sz="5400"/>
          </a:p>
        </p:txBody>
      </p:sp>
      <p:sp>
        <p:nvSpPr>
          <p:cNvPr id="3076" name="Rectangle 17">
            <a:extLst>
              <a:ext uri="{FF2B5EF4-FFF2-40B4-BE49-F238E27FC236}">
                <a16:creationId xmlns:a16="http://schemas.microsoft.com/office/drawing/2014/main" id="{7281DE6D-DE2D-7BC6-A49F-DFAEEFDEE8FF}"/>
              </a:ext>
            </a:extLst>
          </p:cNvPr>
          <p:cNvSpPr>
            <a:spLocks noChangeArrowheads="1"/>
          </p:cNvSpPr>
          <p:nvPr/>
        </p:nvSpPr>
        <p:spPr bwMode="auto">
          <a:xfrm>
            <a:off x="1066800" y="1409700"/>
            <a:ext cx="6934200" cy="48387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609600" indent="-609600" eaLnBrk="0" hangingPunct="0">
              <a:tabLst>
                <a:tab pos="577850" algn="l"/>
              </a:tabLst>
              <a:defRPr sz="3200">
                <a:solidFill>
                  <a:schemeClr val="bg1"/>
                </a:solidFill>
                <a:latin typeface="Impact" panose="020B0806030902050204" pitchFamily="34" charset="0"/>
              </a:defRPr>
            </a:lvl1pPr>
            <a:lvl2pPr marL="742950" indent="-285750" eaLnBrk="0" hangingPunct="0">
              <a:tabLst>
                <a:tab pos="577850" algn="l"/>
              </a:tabLst>
              <a:defRPr sz="3200">
                <a:solidFill>
                  <a:schemeClr val="bg1"/>
                </a:solidFill>
                <a:latin typeface="Impact" panose="020B0806030902050204" pitchFamily="34" charset="0"/>
              </a:defRPr>
            </a:lvl2pPr>
            <a:lvl3pPr marL="1143000" indent="-228600" eaLnBrk="0" hangingPunct="0">
              <a:tabLst>
                <a:tab pos="577850" algn="l"/>
              </a:tabLst>
              <a:defRPr sz="3200">
                <a:solidFill>
                  <a:schemeClr val="bg1"/>
                </a:solidFill>
                <a:latin typeface="Impact" panose="020B0806030902050204" pitchFamily="34" charset="0"/>
              </a:defRPr>
            </a:lvl3pPr>
            <a:lvl4pPr marL="1600200" indent="-228600" eaLnBrk="0" hangingPunct="0">
              <a:tabLst>
                <a:tab pos="577850" algn="l"/>
              </a:tabLst>
              <a:defRPr sz="3200">
                <a:solidFill>
                  <a:schemeClr val="bg1"/>
                </a:solidFill>
                <a:latin typeface="Impact" panose="020B0806030902050204" pitchFamily="34" charset="0"/>
              </a:defRPr>
            </a:lvl4pPr>
            <a:lvl5pPr marL="2057400" indent="-228600" eaLnBrk="0" hangingPunct="0">
              <a:tabLst>
                <a:tab pos="577850" algn="l"/>
              </a:tabLst>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9pPr>
          </a:lstStyle>
          <a:p>
            <a:pPr algn="l" eaLnBrk="1" hangingPunct="1">
              <a:spcBef>
                <a:spcPct val="20000"/>
              </a:spcBef>
            </a:pPr>
            <a:r>
              <a:rPr lang="es-ES_tradnl" altLang="es-CL" b="1">
                <a:latin typeface="Arial Narrow" panose="020B0604020202020204" pitchFamily="34" charset="0"/>
              </a:rPr>
              <a:t>I.	Departamento de Pesca</a:t>
            </a:r>
          </a:p>
          <a:p>
            <a:pPr algn="l" eaLnBrk="1" hangingPunct="1">
              <a:spcBef>
                <a:spcPct val="20000"/>
              </a:spcBef>
            </a:pPr>
            <a:r>
              <a:rPr lang="es-ES_tradnl" altLang="es-CL" b="1">
                <a:latin typeface="Arial Narrow" panose="020B0604020202020204" pitchFamily="34" charset="0"/>
              </a:rPr>
              <a:t>II.	Obligaciones que entrega la L.G.P.A.</a:t>
            </a:r>
          </a:p>
          <a:p>
            <a:pPr algn="l" eaLnBrk="1" hangingPunct="1">
              <a:spcBef>
                <a:spcPct val="20000"/>
              </a:spcBef>
            </a:pPr>
            <a:r>
              <a:rPr lang="es-ES_tradnl" altLang="es-CL" b="1">
                <a:latin typeface="Arial Narrow" panose="020B0604020202020204" pitchFamily="34" charset="0"/>
              </a:rPr>
              <a:t>III.	Sector Pesquero </a:t>
            </a:r>
          </a:p>
          <a:p>
            <a:pPr algn="l" eaLnBrk="1" hangingPunct="1">
              <a:spcBef>
                <a:spcPct val="20000"/>
              </a:spcBef>
            </a:pPr>
            <a:r>
              <a:rPr lang="es-ES_tradnl" altLang="es-CL" b="1">
                <a:latin typeface="Arial Narrow" panose="020B0604020202020204" pitchFamily="34" charset="0"/>
              </a:rPr>
              <a:t>IV.  Operaciones de Pesca</a:t>
            </a:r>
          </a:p>
          <a:p>
            <a:pPr algn="l" eaLnBrk="1" hangingPunct="1">
              <a:spcBef>
                <a:spcPct val="20000"/>
              </a:spcBef>
            </a:pPr>
            <a:r>
              <a:rPr lang="es-ES_tradnl" altLang="es-CL" b="1">
                <a:latin typeface="Arial Narrow" panose="020B0604020202020204" pitchFamily="34" charset="0"/>
              </a:rPr>
              <a:t>V.	Recursos Pesqueros</a:t>
            </a:r>
          </a:p>
          <a:p>
            <a:pPr algn="l" eaLnBrk="1" hangingPunct="1">
              <a:spcBef>
                <a:spcPct val="20000"/>
              </a:spcBef>
            </a:pPr>
            <a:r>
              <a:rPr lang="es-ES_tradnl" altLang="es-CL" b="1">
                <a:latin typeface="Arial Narrow" panose="020B0604020202020204" pitchFamily="34" charset="0"/>
              </a:rPr>
              <a:t>VI.	Regulaciones</a:t>
            </a:r>
          </a:p>
          <a:p>
            <a:pPr algn="l" eaLnBrk="1" hangingPunct="1">
              <a:spcBef>
                <a:spcPct val="20000"/>
              </a:spcBef>
            </a:pPr>
            <a:r>
              <a:rPr lang="es-ES_tradnl" altLang="es-CL" b="1">
                <a:latin typeface="Arial Narrow" panose="020B0604020202020204" pitchFamily="34" charset="0"/>
              </a:rPr>
              <a:t>VII. Control de las Actividades Pesqueras</a:t>
            </a:r>
            <a:endParaRPr lang="es-ES_tradnl" altLang="es-CL">
              <a:latin typeface="Times New Roman" panose="02020603050405020304" pitchFamily="18" charset="0"/>
            </a:endParaRPr>
          </a:p>
        </p:txBody>
      </p:sp>
      <p:sp>
        <p:nvSpPr>
          <p:cNvPr id="1178642" name="AutoShape 18">
            <a:extLst>
              <a:ext uri="{FF2B5EF4-FFF2-40B4-BE49-F238E27FC236}">
                <a16:creationId xmlns:a16="http://schemas.microsoft.com/office/drawing/2014/main" id="{9E2BAC74-B78A-E988-C463-CB0A2090E72E}"/>
              </a:ext>
            </a:extLst>
          </p:cNvPr>
          <p:cNvSpPr>
            <a:spLocks noChangeArrowheads="1"/>
          </p:cNvSpPr>
          <p:nvPr/>
        </p:nvSpPr>
        <p:spPr bwMode="auto">
          <a:xfrm>
            <a:off x="277813" y="1524000"/>
            <a:ext cx="560387" cy="457200"/>
          </a:xfrm>
          <a:custGeom>
            <a:avLst/>
            <a:gdLst>
              <a:gd name="T0" fmla="*/ 420290 w 21600"/>
              <a:gd name="T1" fmla="*/ 0 h 21600"/>
              <a:gd name="T2" fmla="*/ 0 w 21600"/>
              <a:gd name="T3" fmla="*/ 228600 h 21600"/>
              <a:gd name="T4" fmla="*/ 420290 w 21600"/>
              <a:gd name="T5" fmla="*/ 457200 h 21600"/>
              <a:gd name="T6" fmla="*/ 560387 w 21600"/>
              <a:gd name="T7" fmla="*/ 228600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CC00"/>
          </a:solidFill>
          <a:ln w="63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1178642"/>
                                        </p:tgtEl>
                                        <p:attrNameLst>
                                          <p:attrName>style.visibility</p:attrName>
                                        </p:attrNameLst>
                                      </p:cBhvr>
                                      <p:to>
                                        <p:strVal val="visible"/>
                                      </p:to>
                                    </p:set>
                                    <p:animEffect transition="in" filter="slide(fromLeft)">
                                      <p:cBhvr>
                                        <p:cTn id="7" dur="500"/>
                                        <p:tgtEl>
                                          <p:spTgt spid="11786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5 Título">
            <a:extLst>
              <a:ext uri="{FF2B5EF4-FFF2-40B4-BE49-F238E27FC236}">
                <a16:creationId xmlns:a16="http://schemas.microsoft.com/office/drawing/2014/main" id="{0AFB9AF5-413B-E260-A3C7-FA8829EA038A}"/>
              </a:ext>
            </a:extLst>
          </p:cNvPr>
          <p:cNvSpPr>
            <a:spLocks noGrp="1"/>
          </p:cNvSpPr>
          <p:nvPr>
            <p:ph type="title" idx="4294967295"/>
          </p:nvPr>
        </p:nvSpPr>
        <p:spPr/>
        <p:txBody>
          <a:bodyPr/>
          <a:lstStyle/>
          <a:p>
            <a:r>
              <a:rPr lang="es-CL" altLang="es-CL" sz="2800"/>
              <a:t>Organización Depto. de Pesca y Recursos Marinos</a:t>
            </a:r>
          </a:p>
        </p:txBody>
      </p:sp>
      <p:sp>
        <p:nvSpPr>
          <p:cNvPr id="4099" name="7 Rectángulo redondeado">
            <a:extLst>
              <a:ext uri="{FF2B5EF4-FFF2-40B4-BE49-F238E27FC236}">
                <a16:creationId xmlns:a16="http://schemas.microsoft.com/office/drawing/2014/main" id="{8F314630-D8B5-30F6-B473-47ABC6AD5B30}"/>
              </a:ext>
            </a:extLst>
          </p:cNvPr>
          <p:cNvSpPr>
            <a:spLocks noChangeArrowheads="1"/>
          </p:cNvSpPr>
          <p:nvPr/>
        </p:nvSpPr>
        <p:spPr bwMode="auto">
          <a:xfrm>
            <a:off x="3643313" y="1357313"/>
            <a:ext cx="2070100" cy="608012"/>
          </a:xfrm>
          <a:prstGeom prst="roundRect">
            <a:avLst>
              <a:gd name="adj" fmla="val 16667"/>
            </a:avLst>
          </a:prstGeom>
          <a:solidFill>
            <a:srgbClr val="FF9900"/>
          </a:solidFill>
          <a:ln>
            <a:noFill/>
          </a:ln>
          <a:extLst>
            <a:ext uri="{91240B29-F687-4F45-9708-019B960494DF}">
              <a14:hiddenLine xmlns:a14="http://schemas.microsoft.com/office/drawing/2010/main" w="9525" algn="ctr">
                <a:solidFill>
                  <a:srgbClr val="000000"/>
                </a:solidFill>
                <a:round/>
                <a:headEnd/>
                <a:tailEnd/>
              </a14:hiddenLine>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r>
              <a:rPr lang="es-CL" altLang="es-CL" sz="1800" b="1">
                <a:solidFill>
                  <a:srgbClr val="FFFFFF"/>
                </a:solidFill>
                <a:latin typeface="Arial" panose="020B0604020202020204" pitchFamily="34" charset="0"/>
              </a:rPr>
              <a:t> </a:t>
            </a:r>
            <a:r>
              <a:rPr lang="es-CL" altLang="es-CL" sz="1800" b="1">
                <a:solidFill>
                  <a:schemeClr val="accent2"/>
                </a:solidFill>
                <a:latin typeface="Arial" panose="020B0604020202020204" pitchFamily="34" charset="0"/>
              </a:rPr>
              <a:t>JEFE DEPARTAMENTO</a:t>
            </a:r>
          </a:p>
        </p:txBody>
      </p:sp>
      <p:sp>
        <p:nvSpPr>
          <p:cNvPr id="4100" name="8 Rectángulo redondeado">
            <a:extLst>
              <a:ext uri="{FF2B5EF4-FFF2-40B4-BE49-F238E27FC236}">
                <a16:creationId xmlns:a16="http://schemas.microsoft.com/office/drawing/2014/main" id="{E06EC0F1-FEED-D614-8BD3-1D971EDE9700}"/>
              </a:ext>
            </a:extLst>
          </p:cNvPr>
          <p:cNvSpPr>
            <a:spLocks noChangeArrowheads="1"/>
          </p:cNvSpPr>
          <p:nvPr/>
        </p:nvSpPr>
        <p:spPr bwMode="auto">
          <a:xfrm>
            <a:off x="3563938" y="2439988"/>
            <a:ext cx="2087562" cy="381000"/>
          </a:xfrm>
          <a:prstGeom prst="roundRect">
            <a:avLst>
              <a:gd name="adj" fmla="val 16667"/>
            </a:avLst>
          </a:prstGeom>
          <a:solidFill>
            <a:srgbClr val="FF9900"/>
          </a:solidFill>
          <a:ln>
            <a:noFill/>
          </a:ln>
          <a:extLst>
            <a:ext uri="{91240B29-F687-4F45-9708-019B960494DF}">
              <a14:hiddenLine xmlns:a14="http://schemas.microsoft.com/office/drawing/2010/main" w="9525" algn="ctr">
                <a:solidFill>
                  <a:srgbClr val="000000"/>
                </a:solidFill>
                <a:round/>
                <a:headEnd/>
                <a:tailEnd/>
              </a14:hiddenLine>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lnSpc>
                <a:spcPct val="125000"/>
              </a:lnSpc>
            </a:pPr>
            <a:r>
              <a:rPr lang="es-CL" altLang="es-CL" sz="1800" b="1">
                <a:solidFill>
                  <a:srgbClr val="262699"/>
                </a:solidFill>
                <a:latin typeface="Arial" panose="020B0604020202020204" pitchFamily="34" charset="0"/>
              </a:rPr>
              <a:t>ACUICULTURA</a:t>
            </a:r>
          </a:p>
        </p:txBody>
      </p:sp>
      <p:sp>
        <p:nvSpPr>
          <p:cNvPr id="10" name="9 Rectángulo redondeado">
            <a:extLst>
              <a:ext uri="{FF2B5EF4-FFF2-40B4-BE49-F238E27FC236}">
                <a16:creationId xmlns:a16="http://schemas.microsoft.com/office/drawing/2014/main" id="{C86CDB5C-6FA3-1030-B9EB-6EB0BE9EBDBC}"/>
              </a:ext>
            </a:extLst>
          </p:cNvPr>
          <p:cNvSpPr>
            <a:spLocks noChangeArrowheads="1"/>
          </p:cNvSpPr>
          <p:nvPr/>
        </p:nvSpPr>
        <p:spPr bwMode="auto">
          <a:xfrm>
            <a:off x="5786438" y="2428875"/>
            <a:ext cx="2070100" cy="608013"/>
          </a:xfrm>
          <a:prstGeom prst="roundRect">
            <a:avLst>
              <a:gd name="adj" fmla="val 16667"/>
            </a:avLst>
          </a:prstGeom>
          <a:solidFill>
            <a:srgbClr val="FF9900"/>
          </a:solidFill>
          <a:ln>
            <a:noFill/>
          </a:ln>
          <a:extLst>
            <a:ext uri="{91240B29-F687-4F45-9708-019B960494DF}">
              <a14:hiddenLine xmlns:a14="http://schemas.microsoft.com/office/drawing/2010/main" w="9525" algn="ctr">
                <a:solidFill>
                  <a:srgbClr val="000000"/>
                </a:solidFill>
                <a:round/>
                <a:headEnd/>
                <a:tailEnd/>
              </a14:hiddenLine>
            </a:ext>
          </a:extLst>
        </p:spPr>
        <p:txBody>
          <a:bodyPr lIns="0" tIns="0" rIns="0" bIns="0">
            <a:spAutoFit/>
          </a:bodyPr>
          <a:lstStyle/>
          <a:p>
            <a:pPr>
              <a:defRPr/>
            </a:pPr>
            <a:r>
              <a:rPr lang="es-CL" sz="1800" b="1" dirty="0">
                <a:solidFill>
                  <a:schemeClr val="accent2">
                    <a:lumMod val="75000"/>
                  </a:schemeClr>
                </a:solidFill>
                <a:latin typeface="Arial" charset="0"/>
              </a:rPr>
              <a:t>FISCALIZACIÓN PESQUERA</a:t>
            </a:r>
          </a:p>
        </p:txBody>
      </p:sp>
      <p:sp>
        <p:nvSpPr>
          <p:cNvPr id="11" name="10 Rectángulo redondeado">
            <a:extLst>
              <a:ext uri="{FF2B5EF4-FFF2-40B4-BE49-F238E27FC236}">
                <a16:creationId xmlns:a16="http://schemas.microsoft.com/office/drawing/2014/main" id="{B7FD0815-1EE9-796C-ED51-F5C3B77ABB5B}"/>
              </a:ext>
            </a:extLst>
          </p:cNvPr>
          <p:cNvSpPr>
            <a:spLocks noChangeArrowheads="1"/>
          </p:cNvSpPr>
          <p:nvPr/>
        </p:nvSpPr>
        <p:spPr bwMode="auto">
          <a:xfrm>
            <a:off x="1357313" y="2428875"/>
            <a:ext cx="2070100" cy="608013"/>
          </a:xfrm>
          <a:prstGeom prst="roundRect">
            <a:avLst>
              <a:gd name="adj" fmla="val 16667"/>
            </a:avLst>
          </a:prstGeom>
          <a:solidFill>
            <a:srgbClr val="FF9900"/>
          </a:solidFill>
          <a:ln>
            <a:noFill/>
          </a:ln>
          <a:extLst>
            <a:ext uri="{91240B29-F687-4F45-9708-019B960494DF}">
              <a14:hiddenLine xmlns:a14="http://schemas.microsoft.com/office/drawing/2010/main" w="9525" algn="ctr">
                <a:solidFill>
                  <a:srgbClr val="000000"/>
                </a:solidFill>
                <a:round/>
                <a:headEnd/>
                <a:tailEnd/>
              </a14:hiddenLine>
            </a:ext>
          </a:extLst>
        </p:spPr>
        <p:txBody>
          <a:bodyPr lIns="0" tIns="0" rIns="0" bIns="0">
            <a:spAutoFit/>
          </a:bodyPr>
          <a:lstStyle/>
          <a:p>
            <a:pPr>
              <a:defRPr/>
            </a:pPr>
            <a:r>
              <a:rPr lang="es-CL" sz="1800" b="1" dirty="0">
                <a:solidFill>
                  <a:schemeClr val="accent2">
                    <a:lumMod val="75000"/>
                  </a:schemeClr>
                </a:solidFill>
                <a:latin typeface="Arial" charset="0"/>
              </a:rPr>
              <a:t>ADMINISTRACIÓN</a:t>
            </a:r>
          </a:p>
          <a:p>
            <a:pPr>
              <a:defRPr/>
            </a:pPr>
            <a:r>
              <a:rPr lang="es-CL" sz="1800" b="1" dirty="0">
                <a:solidFill>
                  <a:schemeClr val="accent2">
                    <a:lumMod val="75000"/>
                  </a:schemeClr>
                </a:solidFill>
                <a:latin typeface="Arial" charset="0"/>
              </a:rPr>
              <a:t>PESQUERA</a:t>
            </a:r>
          </a:p>
        </p:txBody>
      </p:sp>
      <p:sp>
        <p:nvSpPr>
          <p:cNvPr id="4103" name="11 Rectángulo redondeado">
            <a:extLst>
              <a:ext uri="{FF2B5EF4-FFF2-40B4-BE49-F238E27FC236}">
                <a16:creationId xmlns:a16="http://schemas.microsoft.com/office/drawing/2014/main" id="{B14AC7D7-5D3B-2688-042D-BA74EEA82183}"/>
              </a:ext>
            </a:extLst>
          </p:cNvPr>
          <p:cNvSpPr>
            <a:spLocks noChangeArrowheads="1"/>
          </p:cNvSpPr>
          <p:nvPr/>
        </p:nvSpPr>
        <p:spPr bwMode="auto">
          <a:xfrm>
            <a:off x="4214813" y="4857750"/>
            <a:ext cx="2071687" cy="306388"/>
          </a:xfrm>
          <a:prstGeom prst="roundRect">
            <a:avLst>
              <a:gd name="adj" fmla="val 16667"/>
            </a:avLst>
          </a:prstGeom>
          <a:solidFill>
            <a:srgbClr val="FF9900"/>
          </a:solidFill>
          <a:ln>
            <a:noFill/>
          </a:ln>
          <a:extLst>
            <a:ext uri="{91240B29-F687-4F45-9708-019B960494DF}">
              <a14:hiddenLine xmlns:a14="http://schemas.microsoft.com/office/drawing/2010/main" w="9525" algn="ctr">
                <a:solidFill>
                  <a:srgbClr val="000000"/>
                </a:solidFill>
                <a:round/>
                <a:headEnd/>
                <a:tailEnd/>
              </a14:hiddenLine>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r>
              <a:rPr lang="es-CL" altLang="es-CL" sz="1800" b="1">
                <a:solidFill>
                  <a:srgbClr val="FFFFFF"/>
                </a:solidFill>
                <a:latin typeface="Arial" panose="020B0604020202020204" pitchFamily="34" charset="0"/>
              </a:rPr>
              <a:t> </a:t>
            </a:r>
            <a:r>
              <a:rPr lang="es-CL" altLang="es-CL" sz="1800" b="1">
                <a:solidFill>
                  <a:srgbClr val="262699"/>
                </a:solidFill>
                <a:latin typeface="Arial" panose="020B0604020202020204" pitchFamily="34" charset="0"/>
              </a:rPr>
              <a:t>ANALISTA</a:t>
            </a:r>
          </a:p>
        </p:txBody>
      </p:sp>
      <p:sp>
        <p:nvSpPr>
          <p:cNvPr id="4104" name="12 Rectángulo redondeado">
            <a:extLst>
              <a:ext uri="{FF2B5EF4-FFF2-40B4-BE49-F238E27FC236}">
                <a16:creationId xmlns:a16="http://schemas.microsoft.com/office/drawing/2014/main" id="{55CF039C-14F9-DABE-7191-8DE4A0E9E722}"/>
              </a:ext>
            </a:extLst>
          </p:cNvPr>
          <p:cNvSpPr>
            <a:spLocks noChangeArrowheads="1"/>
          </p:cNvSpPr>
          <p:nvPr/>
        </p:nvSpPr>
        <p:spPr bwMode="auto">
          <a:xfrm>
            <a:off x="6634163" y="3652838"/>
            <a:ext cx="2090737" cy="395287"/>
          </a:xfrm>
          <a:prstGeom prst="roundRect">
            <a:avLst>
              <a:gd name="adj" fmla="val 16667"/>
            </a:avLst>
          </a:prstGeom>
          <a:solidFill>
            <a:srgbClr val="FF9900"/>
          </a:solidFill>
          <a:ln>
            <a:noFill/>
          </a:ln>
          <a:extLst>
            <a:ext uri="{91240B29-F687-4F45-9708-019B960494DF}">
              <a14:hiddenLine xmlns:a14="http://schemas.microsoft.com/office/drawing/2010/main" w="9525" algn="ctr">
                <a:solidFill>
                  <a:srgbClr val="000000"/>
                </a:solidFill>
                <a:round/>
                <a:headEnd/>
                <a:tailEnd/>
              </a14:hiddenLine>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lnSpc>
                <a:spcPct val="130000"/>
              </a:lnSpc>
            </a:pPr>
            <a:r>
              <a:rPr lang="es-CL" altLang="es-CL" sz="1800" b="1">
                <a:solidFill>
                  <a:srgbClr val="262699"/>
                </a:solidFill>
                <a:latin typeface="Arial" panose="020B0604020202020204" pitchFamily="34" charset="0"/>
              </a:rPr>
              <a:t>SUPERVISOR</a:t>
            </a:r>
          </a:p>
        </p:txBody>
      </p:sp>
      <p:sp>
        <p:nvSpPr>
          <p:cNvPr id="14" name="13 Rectángulo redondeado">
            <a:extLst>
              <a:ext uri="{FF2B5EF4-FFF2-40B4-BE49-F238E27FC236}">
                <a16:creationId xmlns:a16="http://schemas.microsoft.com/office/drawing/2014/main" id="{A09ACA2C-7090-F176-64D8-DB9E912DFBF6}"/>
              </a:ext>
            </a:extLst>
          </p:cNvPr>
          <p:cNvSpPr>
            <a:spLocks noChangeArrowheads="1"/>
          </p:cNvSpPr>
          <p:nvPr/>
        </p:nvSpPr>
        <p:spPr bwMode="auto">
          <a:xfrm>
            <a:off x="4214813" y="3714750"/>
            <a:ext cx="2070100" cy="608013"/>
          </a:xfrm>
          <a:prstGeom prst="roundRect">
            <a:avLst>
              <a:gd name="adj" fmla="val 16667"/>
            </a:avLst>
          </a:prstGeom>
          <a:solidFill>
            <a:srgbClr val="FF9900"/>
          </a:solidFill>
          <a:ln>
            <a:noFill/>
          </a:ln>
          <a:extLst>
            <a:ext uri="{91240B29-F687-4F45-9708-019B960494DF}">
              <a14:hiddenLine xmlns:a14="http://schemas.microsoft.com/office/drawing/2010/main" w="9525" algn="ctr">
                <a:solidFill>
                  <a:srgbClr val="000000"/>
                </a:solidFill>
                <a:round/>
                <a:headEnd/>
                <a:tailEnd/>
              </a14:hiddenLine>
            </a:ext>
          </a:extLst>
        </p:spPr>
        <p:txBody>
          <a:bodyPr lIns="0" tIns="0" rIns="0" bIns="0">
            <a:spAutoFit/>
          </a:bodyPr>
          <a:lstStyle/>
          <a:p>
            <a:pPr>
              <a:defRPr/>
            </a:pPr>
            <a:r>
              <a:rPr lang="es-CL" sz="1800" b="1" dirty="0">
                <a:solidFill>
                  <a:schemeClr val="accent2">
                    <a:lumMod val="75000"/>
                  </a:schemeClr>
                </a:solidFill>
                <a:latin typeface="Arial" charset="0"/>
              </a:rPr>
              <a:t>INGENIERO</a:t>
            </a:r>
          </a:p>
          <a:p>
            <a:pPr>
              <a:defRPr/>
            </a:pPr>
            <a:r>
              <a:rPr lang="es-CL" sz="1800" b="1" dirty="0">
                <a:solidFill>
                  <a:schemeClr val="accent2">
                    <a:lumMod val="75000"/>
                  </a:schemeClr>
                </a:solidFill>
                <a:latin typeface="Arial" charset="0"/>
              </a:rPr>
              <a:t>PESQUERO</a:t>
            </a:r>
          </a:p>
        </p:txBody>
      </p:sp>
      <p:sp>
        <p:nvSpPr>
          <p:cNvPr id="15" name="14 Rectángulo redondeado">
            <a:extLst>
              <a:ext uri="{FF2B5EF4-FFF2-40B4-BE49-F238E27FC236}">
                <a16:creationId xmlns:a16="http://schemas.microsoft.com/office/drawing/2014/main" id="{56FA2564-6457-1923-68B9-343DC94CABD9}"/>
              </a:ext>
            </a:extLst>
          </p:cNvPr>
          <p:cNvSpPr>
            <a:spLocks noChangeArrowheads="1"/>
          </p:cNvSpPr>
          <p:nvPr/>
        </p:nvSpPr>
        <p:spPr bwMode="auto">
          <a:xfrm>
            <a:off x="6643688" y="4857750"/>
            <a:ext cx="2071687" cy="306388"/>
          </a:xfrm>
          <a:prstGeom prst="roundRect">
            <a:avLst>
              <a:gd name="adj" fmla="val 16667"/>
            </a:avLst>
          </a:prstGeom>
          <a:solidFill>
            <a:srgbClr val="FF9900"/>
          </a:solidFill>
          <a:ln>
            <a:noFill/>
          </a:ln>
          <a:extLst>
            <a:ext uri="{91240B29-F687-4F45-9708-019B960494DF}">
              <a14:hiddenLine xmlns:a14="http://schemas.microsoft.com/office/drawing/2010/main" w="9525" algn="ctr">
                <a:solidFill>
                  <a:srgbClr val="000000"/>
                </a:solidFill>
                <a:round/>
                <a:headEnd/>
                <a:tailEnd/>
              </a14:hiddenLine>
            </a:ext>
          </a:extLst>
        </p:spPr>
        <p:txBody>
          <a:bodyPr lIns="0" tIns="0" rIns="0" bIns="0">
            <a:spAutoFit/>
          </a:bodyPr>
          <a:lstStyle/>
          <a:p>
            <a:pPr>
              <a:defRPr/>
            </a:pPr>
            <a:r>
              <a:rPr lang="es-CL" sz="1800" b="1" dirty="0">
                <a:solidFill>
                  <a:srgbClr val="FFFFFF"/>
                </a:solidFill>
                <a:latin typeface="Arial" charset="0"/>
              </a:rPr>
              <a:t> </a:t>
            </a:r>
            <a:r>
              <a:rPr lang="es-CL" sz="1800" b="1" dirty="0">
                <a:solidFill>
                  <a:schemeClr val="accent2">
                    <a:lumMod val="75000"/>
                  </a:schemeClr>
                </a:solidFill>
                <a:latin typeface="Arial" charset="0"/>
              </a:rPr>
              <a:t>OPERADOR</a:t>
            </a:r>
          </a:p>
        </p:txBody>
      </p:sp>
      <p:cxnSp>
        <p:nvCxnSpPr>
          <p:cNvPr id="4107" name="16 Conector recto">
            <a:extLst>
              <a:ext uri="{FF2B5EF4-FFF2-40B4-BE49-F238E27FC236}">
                <a16:creationId xmlns:a16="http://schemas.microsoft.com/office/drawing/2014/main" id="{8FF383C1-F00C-0A90-02A8-BA5B54498AEE}"/>
              </a:ext>
            </a:extLst>
          </p:cNvPr>
          <p:cNvCxnSpPr>
            <a:cxnSpLocks noChangeShapeType="1"/>
          </p:cNvCxnSpPr>
          <p:nvPr/>
        </p:nvCxnSpPr>
        <p:spPr bwMode="auto">
          <a:xfrm>
            <a:off x="2357438" y="2143125"/>
            <a:ext cx="4429125" cy="1588"/>
          </a:xfrm>
          <a:prstGeom prst="line">
            <a:avLst/>
          </a:prstGeom>
          <a:noFill/>
          <a:ln w="22225" cap="sq" algn="ctr">
            <a:solidFill>
              <a:schemeClr val="bg1"/>
            </a:solidFill>
            <a:round/>
            <a:headEnd/>
            <a:tailEnd/>
          </a:ln>
          <a:extLst>
            <a:ext uri="{909E8E84-426E-40DD-AFC4-6F175D3DCCD1}">
              <a14:hiddenFill xmlns:a14="http://schemas.microsoft.com/office/drawing/2010/main">
                <a:noFill/>
              </a14:hiddenFill>
            </a:ext>
          </a:extLst>
        </p:spPr>
      </p:cxnSp>
      <p:cxnSp>
        <p:nvCxnSpPr>
          <p:cNvPr id="4108" name="22 Conector recto de flecha">
            <a:extLst>
              <a:ext uri="{FF2B5EF4-FFF2-40B4-BE49-F238E27FC236}">
                <a16:creationId xmlns:a16="http://schemas.microsoft.com/office/drawing/2014/main" id="{DB1A3117-4E80-3FF8-387A-E6950F9592D2}"/>
              </a:ext>
            </a:extLst>
          </p:cNvPr>
          <p:cNvCxnSpPr>
            <a:cxnSpLocks noChangeShapeType="1"/>
            <a:endCxn id="11" idx="0"/>
          </p:cNvCxnSpPr>
          <p:nvPr/>
        </p:nvCxnSpPr>
        <p:spPr bwMode="auto">
          <a:xfrm rot="16200000" flipH="1">
            <a:off x="2196307" y="2232818"/>
            <a:ext cx="285750" cy="106363"/>
          </a:xfrm>
          <a:prstGeom prst="straightConnector1">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lgn="ctr">
                <a:solidFill>
                  <a:srgbClr val="000000"/>
                </a:solidFill>
                <a:round/>
                <a:headEnd/>
                <a:tailEnd type="arrow" w="med" len="med"/>
              </a14:hiddenLine>
            </a:ext>
          </a:extLst>
        </p:spPr>
      </p:cxnSp>
      <p:cxnSp>
        <p:nvCxnSpPr>
          <p:cNvPr id="4109" name="16 Conector recto">
            <a:extLst>
              <a:ext uri="{FF2B5EF4-FFF2-40B4-BE49-F238E27FC236}">
                <a16:creationId xmlns:a16="http://schemas.microsoft.com/office/drawing/2014/main" id="{2F720B95-8784-0A84-FA5C-F87353C3E029}"/>
              </a:ext>
            </a:extLst>
          </p:cNvPr>
          <p:cNvCxnSpPr>
            <a:cxnSpLocks noChangeShapeType="1"/>
          </p:cNvCxnSpPr>
          <p:nvPr/>
        </p:nvCxnSpPr>
        <p:spPr bwMode="auto">
          <a:xfrm>
            <a:off x="5286375" y="3286125"/>
            <a:ext cx="2428875" cy="1588"/>
          </a:xfrm>
          <a:prstGeom prst="line">
            <a:avLst/>
          </a:prstGeom>
          <a:noFill/>
          <a:ln w="22225" cap="sq" algn="ctr">
            <a:solidFill>
              <a:schemeClr val="bg1"/>
            </a:solidFill>
            <a:round/>
            <a:headEnd/>
            <a:tailEnd/>
          </a:ln>
          <a:extLst>
            <a:ext uri="{909E8E84-426E-40DD-AFC4-6F175D3DCCD1}">
              <a14:hiddenFill xmlns:a14="http://schemas.microsoft.com/office/drawing/2010/main">
                <a:noFill/>
              </a14:hiddenFill>
            </a:ext>
          </a:extLst>
        </p:spPr>
      </p:cxnSp>
      <p:cxnSp>
        <p:nvCxnSpPr>
          <p:cNvPr id="4110" name="16 Conector recto">
            <a:extLst>
              <a:ext uri="{FF2B5EF4-FFF2-40B4-BE49-F238E27FC236}">
                <a16:creationId xmlns:a16="http://schemas.microsoft.com/office/drawing/2014/main" id="{3921D247-C3E1-FE7F-606C-334DAB5EDEF2}"/>
              </a:ext>
            </a:extLst>
          </p:cNvPr>
          <p:cNvCxnSpPr>
            <a:cxnSpLocks noChangeShapeType="1"/>
          </p:cNvCxnSpPr>
          <p:nvPr/>
        </p:nvCxnSpPr>
        <p:spPr bwMode="auto">
          <a:xfrm>
            <a:off x="5500688" y="4643438"/>
            <a:ext cx="2428875" cy="1587"/>
          </a:xfrm>
          <a:prstGeom prst="line">
            <a:avLst/>
          </a:prstGeom>
          <a:noFill/>
          <a:ln w="22225" cap="sq" algn="ctr">
            <a:solidFill>
              <a:schemeClr val="bg1"/>
            </a:solidFill>
            <a:round/>
            <a:headEnd/>
            <a:tailEnd/>
          </a:ln>
          <a:extLst>
            <a:ext uri="{909E8E84-426E-40DD-AFC4-6F175D3DCCD1}">
              <a14:hiddenFill xmlns:a14="http://schemas.microsoft.com/office/drawing/2010/main">
                <a:noFill/>
              </a14:hiddenFill>
            </a:ext>
          </a:extLst>
        </p:spPr>
      </p:cxnSp>
      <p:cxnSp>
        <p:nvCxnSpPr>
          <p:cNvPr id="4111" name="20 Conector recto de flecha">
            <a:extLst>
              <a:ext uri="{FF2B5EF4-FFF2-40B4-BE49-F238E27FC236}">
                <a16:creationId xmlns:a16="http://schemas.microsoft.com/office/drawing/2014/main" id="{E59EAD5F-BD9A-9551-8CCA-61A70253C29F}"/>
              </a:ext>
            </a:extLst>
          </p:cNvPr>
          <p:cNvCxnSpPr>
            <a:cxnSpLocks noChangeShapeType="1"/>
            <a:endCxn id="11" idx="0"/>
          </p:cNvCxnSpPr>
          <p:nvPr/>
        </p:nvCxnSpPr>
        <p:spPr bwMode="auto">
          <a:xfrm rot="16200000" flipH="1">
            <a:off x="2209007" y="2245518"/>
            <a:ext cx="285750" cy="80963"/>
          </a:xfrm>
          <a:prstGeom prst="straightConnector1">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lgn="ctr">
                <a:solidFill>
                  <a:srgbClr val="000000"/>
                </a:solidFill>
                <a:round/>
                <a:headEnd/>
                <a:tailEnd type="arrow" w="med" len="med"/>
              </a14:hiddenLine>
            </a:ext>
          </a:extLst>
        </p:spPr>
      </p:cxnSp>
      <p:sp>
        <p:nvSpPr>
          <p:cNvPr id="4112" name="Line 16">
            <a:extLst>
              <a:ext uri="{FF2B5EF4-FFF2-40B4-BE49-F238E27FC236}">
                <a16:creationId xmlns:a16="http://schemas.microsoft.com/office/drawing/2014/main" id="{2297673C-7045-1382-225B-E9D214052C12}"/>
              </a:ext>
            </a:extLst>
          </p:cNvPr>
          <p:cNvSpPr>
            <a:spLocks noChangeShapeType="1"/>
          </p:cNvSpPr>
          <p:nvPr/>
        </p:nvSpPr>
        <p:spPr bwMode="auto">
          <a:xfrm>
            <a:off x="2362200" y="2133600"/>
            <a:ext cx="0" cy="304800"/>
          </a:xfrm>
          <a:prstGeom prst="line">
            <a:avLst/>
          </a:prstGeom>
          <a:noFill/>
          <a:ln w="254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p>
            <a:endParaRPr lang="es-CL"/>
          </a:p>
        </p:txBody>
      </p:sp>
      <p:sp>
        <p:nvSpPr>
          <p:cNvPr id="4113" name="Line 17">
            <a:extLst>
              <a:ext uri="{FF2B5EF4-FFF2-40B4-BE49-F238E27FC236}">
                <a16:creationId xmlns:a16="http://schemas.microsoft.com/office/drawing/2014/main" id="{88A10EB3-80E6-2B2E-A0FB-7EAB8D3F7E54}"/>
              </a:ext>
            </a:extLst>
          </p:cNvPr>
          <p:cNvSpPr>
            <a:spLocks noChangeShapeType="1"/>
          </p:cNvSpPr>
          <p:nvPr/>
        </p:nvSpPr>
        <p:spPr bwMode="auto">
          <a:xfrm>
            <a:off x="4800600" y="2133600"/>
            <a:ext cx="0" cy="304800"/>
          </a:xfrm>
          <a:prstGeom prst="line">
            <a:avLst/>
          </a:prstGeom>
          <a:noFill/>
          <a:ln w="254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p>
            <a:endParaRPr lang="es-CL"/>
          </a:p>
        </p:txBody>
      </p:sp>
      <p:sp>
        <p:nvSpPr>
          <p:cNvPr id="4114" name="Line 18">
            <a:extLst>
              <a:ext uri="{FF2B5EF4-FFF2-40B4-BE49-F238E27FC236}">
                <a16:creationId xmlns:a16="http://schemas.microsoft.com/office/drawing/2014/main" id="{24EEA4E7-4CE4-14BE-D127-E2FFE55B3CFE}"/>
              </a:ext>
            </a:extLst>
          </p:cNvPr>
          <p:cNvSpPr>
            <a:spLocks noChangeShapeType="1"/>
          </p:cNvSpPr>
          <p:nvPr/>
        </p:nvSpPr>
        <p:spPr bwMode="auto">
          <a:xfrm>
            <a:off x="6781800" y="2133600"/>
            <a:ext cx="0" cy="304800"/>
          </a:xfrm>
          <a:prstGeom prst="line">
            <a:avLst/>
          </a:prstGeom>
          <a:noFill/>
          <a:ln w="254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p>
            <a:endParaRPr lang="es-CL"/>
          </a:p>
        </p:txBody>
      </p:sp>
      <p:sp>
        <p:nvSpPr>
          <p:cNvPr id="4115" name="Line 19">
            <a:extLst>
              <a:ext uri="{FF2B5EF4-FFF2-40B4-BE49-F238E27FC236}">
                <a16:creationId xmlns:a16="http://schemas.microsoft.com/office/drawing/2014/main" id="{2E65D0A0-2AFA-11C4-D8F0-E826EF4E6D6C}"/>
              </a:ext>
            </a:extLst>
          </p:cNvPr>
          <p:cNvSpPr>
            <a:spLocks noChangeShapeType="1"/>
          </p:cNvSpPr>
          <p:nvPr/>
        </p:nvSpPr>
        <p:spPr bwMode="auto">
          <a:xfrm>
            <a:off x="5257800" y="3276600"/>
            <a:ext cx="0" cy="381000"/>
          </a:xfrm>
          <a:prstGeom prst="line">
            <a:avLst/>
          </a:prstGeom>
          <a:noFill/>
          <a:ln w="254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endParaRPr lang="es-CL"/>
          </a:p>
        </p:txBody>
      </p:sp>
      <p:sp>
        <p:nvSpPr>
          <p:cNvPr id="4116" name="Line 20">
            <a:extLst>
              <a:ext uri="{FF2B5EF4-FFF2-40B4-BE49-F238E27FC236}">
                <a16:creationId xmlns:a16="http://schemas.microsoft.com/office/drawing/2014/main" id="{497C73BD-5848-FEB1-8B35-D0E7818BAC57}"/>
              </a:ext>
            </a:extLst>
          </p:cNvPr>
          <p:cNvSpPr>
            <a:spLocks noChangeShapeType="1"/>
          </p:cNvSpPr>
          <p:nvPr/>
        </p:nvSpPr>
        <p:spPr bwMode="auto">
          <a:xfrm>
            <a:off x="7721600" y="3276600"/>
            <a:ext cx="0" cy="381000"/>
          </a:xfrm>
          <a:prstGeom prst="line">
            <a:avLst/>
          </a:prstGeom>
          <a:noFill/>
          <a:ln w="254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endParaRPr lang="es-CL"/>
          </a:p>
        </p:txBody>
      </p:sp>
      <p:sp>
        <p:nvSpPr>
          <p:cNvPr id="4117" name="Line 21">
            <a:extLst>
              <a:ext uri="{FF2B5EF4-FFF2-40B4-BE49-F238E27FC236}">
                <a16:creationId xmlns:a16="http://schemas.microsoft.com/office/drawing/2014/main" id="{D1D9FCB7-50B7-D696-0498-367FCF2BF102}"/>
              </a:ext>
            </a:extLst>
          </p:cNvPr>
          <p:cNvSpPr>
            <a:spLocks noChangeShapeType="1"/>
          </p:cNvSpPr>
          <p:nvPr/>
        </p:nvSpPr>
        <p:spPr bwMode="auto">
          <a:xfrm>
            <a:off x="6781800" y="3048000"/>
            <a:ext cx="0" cy="228600"/>
          </a:xfrm>
          <a:prstGeom prst="line">
            <a:avLst/>
          </a:prstGeom>
          <a:noFill/>
          <a:ln w="254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p>
            <a:endParaRPr lang="es-CL"/>
          </a:p>
        </p:txBody>
      </p:sp>
      <p:sp>
        <p:nvSpPr>
          <p:cNvPr id="4118" name="Line 22">
            <a:extLst>
              <a:ext uri="{FF2B5EF4-FFF2-40B4-BE49-F238E27FC236}">
                <a16:creationId xmlns:a16="http://schemas.microsoft.com/office/drawing/2014/main" id="{1B3BE02D-AA37-AC9A-FB37-62564E554F96}"/>
              </a:ext>
            </a:extLst>
          </p:cNvPr>
          <p:cNvSpPr>
            <a:spLocks noChangeShapeType="1"/>
          </p:cNvSpPr>
          <p:nvPr/>
        </p:nvSpPr>
        <p:spPr bwMode="auto">
          <a:xfrm>
            <a:off x="5486400" y="4648200"/>
            <a:ext cx="0" cy="228600"/>
          </a:xfrm>
          <a:prstGeom prst="line">
            <a:avLst/>
          </a:prstGeom>
          <a:noFill/>
          <a:ln w="22225">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p>
            <a:endParaRPr lang="es-CL"/>
          </a:p>
        </p:txBody>
      </p:sp>
      <p:sp>
        <p:nvSpPr>
          <p:cNvPr id="4119" name="Line 23">
            <a:extLst>
              <a:ext uri="{FF2B5EF4-FFF2-40B4-BE49-F238E27FC236}">
                <a16:creationId xmlns:a16="http://schemas.microsoft.com/office/drawing/2014/main" id="{EA96B105-8B77-E048-3B19-D9A9B124B331}"/>
              </a:ext>
            </a:extLst>
          </p:cNvPr>
          <p:cNvSpPr>
            <a:spLocks noChangeShapeType="1"/>
          </p:cNvSpPr>
          <p:nvPr/>
        </p:nvSpPr>
        <p:spPr bwMode="auto">
          <a:xfrm>
            <a:off x="7950200" y="4648200"/>
            <a:ext cx="0" cy="228600"/>
          </a:xfrm>
          <a:prstGeom prst="line">
            <a:avLst/>
          </a:prstGeom>
          <a:noFill/>
          <a:ln w="22225">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p>
            <a:endParaRPr lang="es-CL"/>
          </a:p>
        </p:txBody>
      </p:sp>
      <p:sp>
        <p:nvSpPr>
          <p:cNvPr id="4120" name="Line 24">
            <a:extLst>
              <a:ext uri="{FF2B5EF4-FFF2-40B4-BE49-F238E27FC236}">
                <a16:creationId xmlns:a16="http://schemas.microsoft.com/office/drawing/2014/main" id="{FEE52F3F-1635-7A46-24A0-4E52E7F6CA3B}"/>
              </a:ext>
            </a:extLst>
          </p:cNvPr>
          <p:cNvSpPr>
            <a:spLocks noChangeShapeType="1"/>
          </p:cNvSpPr>
          <p:nvPr/>
        </p:nvSpPr>
        <p:spPr bwMode="auto">
          <a:xfrm>
            <a:off x="7086600" y="4038600"/>
            <a:ext cx="0" cy="609600"/>
          </a:xfrm>
          <a:prstGeom prst="line">
            <a:avLst/>
          </a:prstGeom>
          <a:noFill/>
          <a:ln w="222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endParaRPr lang="es-CL"/>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lanchas artes">
            <a:extLst>
              <a:ext uri="{FF2B5EF4-FFF2-40B4-BE49-F238E27FC236}">
                <a16:creationId xmlns:a16="http://schemas.microsoft.com/office/drawing/2014/main" id="{A684C7B5-C4EF-1F24-17A1-BEDF000926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0" y="4191000"/>
            <a:ext cx="2063750" cy="204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42467" name="Rectangle 3">
            <a:extLst>
              <a:ext uri="{FF2B5EF4-FFF2-40B4-BE49-F238E27FC236}">
                <a16:creationId xmlns:a16="http://schemas.microsoft.com/office/drawing/2014/main" id="{1A753387-3A9E-7F60-1236-488AF1246C02}"/>
              </a:ext>
            </a:extLst>
          </p:cNvPr>
          <p:cNvSpPr>
            <a:spLocks noGrp="1" noChangeArrowheads="1"/>
          </p:cNvSpPr>
          <p:nvPr>
            <p:ph type="title"/>
          </p:nvPr>
        </p:nvSpPr>
        <p:spPr>
          <a:xfrm>
            <a:off x="1219200" y="152400"/>
            <a:ext cx="7772400" cy="685800"/>
          </a:xfrm>
          <a:extLst>
            <a:ext uri="{91240B29-F687-4F45-9708-019B960494DF}">
              <a14:hiddenLine xmlns:a14="http://schemas.microsoft.com/office/drawing/2010/main" w="9525" cap="flat" cmpd="sng">
                <a:solidFill>
                  <a:srgbClr val="000066"/>
                </a:solidFill>
                <a:prstDash val="solid"/>
                <a:miter lim="800000"/>
                <a:headEnd/>
                <a:tailEnd/>
              </a14:hiddenLine>
            </a:ext>
          </a:extLst>
        </p:spPr>
        <p:txBody>
          <a:bodyPr/>
          <a:lstStyle/>
          <a:p>
            <a:pPr>
              <a:defRPr/>
            </a:pPr>
            <a:r>
              <a:rPr lang="es-ES_tradnl" sz="2800">
                <a:effectLst>
                  <a:outerShdw blurRad="38100" dist="38100" dir="2700000" algn="tl">
                    <a:srgbClr val="000000"/>
                  </a:outerShdw>
                </a:effectLst>
              </a:rPr>
              <a:t>Funciones del Depto. de Pesca</a:t>
            </a:r>
          </a:p>
        </p:txBody>
      </p:sp>
      <p:sp>
        <p:nvSpPr>
          <p:cNvPr id="5124" name="Rectangle 4">
            <a:extLst>
              <a:ext uri="{FF2B5EF4-FFF2-40B4-BE49-F238E27FC236}">
                <a16:creationId xmlns:a16="http://schemas.microsoft.com/office/drawing/2014/main" id="{88764E75-B4D1-1EA7-439A-9808CB86B60C}"/>
              </a:ext>
            </a:extLst>
          </p:cNvPr>
          <p:cNvSpPr>
            <a:spLocks noGrp="1" noChangeArrowheads="1"/>
          </p:cNvSpPr>
          <p:nvPr>
            <p:ph type="body" idx="1"/>
          </p:nvPr>
        </p:nvSpPr>
        <p:spPr>
          <a:xfrm>
            <a:off x="0" y="836613"/>
            <a:ext cx="5105400" cy="6021387"/>
          </a:xfrm>
          <a:solidFill>
            <a:srgbClr val="FF0000"/>
          </a:solidFill>
        </p:spPr>
        <p:txBody>
          <a:bodyPr/>
          <a:lstStyle/>
          <a:p>
            <a:pPr marL="288925" lvl="1" indent="-98425">
              <a:lnSpc>
                <a:spcPct val="130000"/>
              </a:lnSpc>
            </a:pPr>
            <a:r>
              <a:rPr lang="es-ES_tradnl" altLang="es-CL" sz="1500">
                <a:solidFill>
                  <a:srgbClr val="FF9900"/>
                </a:solidFill>
              </a:rPr>
              <a:t>Fomentar las actividades de pesca y acuicultura</a:t>
            </a:r>
            <a:r>
              <a:rPr lang="es-ES_tradnl" altLang="es-CL" sz="1500"/>
              <a:t>, coordinando  con otros organismos nacionales o internacionales las acciones y normativas que apoyen el desarrollo de la actividad pesquera nacional.</a:t>
            </a:r>
          </a:p>
          <a:p>
            <a:pPr marL="288925" lvl="1" indent="-98425">
              <a:lnSpc>
                <a:spcPct val="50000"/>
              </a:lnSpc>
            </a:pPr>
            <a:endParaRPr lang="es-ES_tradnl" altLang="es-CL" sz="1500"/>
          </a:p>
          <a:p>
            <a:pPr marL="288925" lvl="1" indent="-98425">
              <a:lnSpc>
                <a:spcPct val="130000"/>
              </a:lnSpc>
            </a:pPr>
            <a:r>
              <a:rPr lang="es-ES_tradnl" altLang="es-CL" sz="1500">
                <a:solidFill>
                  <a:srgbClr val="FF9900"/>
                </a:solidFill>
              </a:rPr>
              <a:t>Apoyar técnicamente</a:t>
            </a:r>
            <a:r>
              <a:rPr lang="es-ES_tradnl" altLang="es-CL" sz="1500"/>
              <a:t> a los representantes de la Autoridad Marítima en aquellas instancias de participación extrainstitucional, nacional e internacional, en materias pesqueras o de recursos marinos y dulceacuícolas y en otras instancias de participación que el Director Técnico requiera.</a:t>
            </a:r>
          </a:p>
          <a:p>
            <a:pPr marL="288925" lvl="1" indent="-98425">
              <a:lnSpc>
                <a:spcPct val="40000"/>
              </a:lnSpc>
            </a:pPr>
            <a:endParaRPr lang="es-ES_tradnl" altLang="es-CL" sz="1500"/>
          </a:p>
          <a:p>
            <a:pPr marL="288925" lvl="1" indent="-98425">
              <a:lnSpc>
                <a:spcPct val="130000"/>
              </a:lnSpc>
            </a:pPr>
            <a:r>
              <a:rPr lang="es-ES_tradnl" altLang="es-CL" sz="1500">
                <a:solidFill>
                  <a:srgbClr val="FF9900"/>
                </a:solidFill>
              </a:rPr>
              <a:t>Establecer los sistemas y procedimientos de fiscalización pesquera</a:t>
            </a:r>
            <a:r>
              <a:rPr lang="es-ES_tradnl" altLang="es-CL" sz="1500"/>
              <a:t> para las Autoridades Marítimas a nivel nacional, coordinando, cuando corresponda, con los organismos extrainstitucionales que tienen tareas afines.</a:t>
            </a:r>
          </a:p>
          <a:p>
            <a:pPr marL="288925" lvl="1" indent="-98425">
              <a:lnSpc>
                <a:spcPct val="40000"/>
              </a:lnSpc>
            </a:pPr>
            <a:endParaRPr lang="es-ES_tradnl" altLang="es-CL" sz="1500"/>
          </a:p>
          <a:p>
            <a:pPr marL="288925" lvl="1" indent="-98425">
              <a:lnSpc>
                <a:spcPct val="130000"/>
              </a:lnSpc>
            </a:pPr>
            <a:r>
              <a:rPr lang="es-ES_tradnl" altLang="es-CL" sz="1500">
                <a:solidFill>
                  <a:srgbClr val="FF9900"/>
                </a:solidFill>
              </a:rPr>
              <a:t>Administrar, fiscalizar y asegurar la operación permanente del Sistema de Posicionamiento Automático de Naves Pesqueras</a:t>
            </a:r>
            <a:r>
              <a:rPr lang="es-ES_tradnl" altLang="es-CL" sz="1500"/>
              <a:t> y de Investigación Pesquera (VMS), conforme a la normativa vigente.</a:t>
            </a:r>
          </a:p>
        </p:txBody>
      </p:sp>
      <p:pic>
        <p:nvPicPr>
          <p:cNvPr id="5125" name="Picture 5" descr="cerquero">
            <a:extLst>
              <a:ext uri="{FF2B5EF4-FFF2-40B4-BE49-F238E27FC236}">
                <a16:creationId xmlns:a16="http://schemas.microsoft.com/office/drawing/2014/main" id="{FF558F33-8E85-8BC5-B163-1510AF8D53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0" y="2514600"/>
            <a:ext cx="1981200" cy="2338388"/>
          </a:xfrm>
          <a:prstGeom prst="rect">
            <a:avLst/>
          </a:prstGeom>
          <a:noFill/>
          <a:ln w="38100">
            <a:solidFill>
              <a:srgbClr val="5F5F5F"/>
            </a:solidFill>
            <a:miter lim="800000"/>
            <a:headEnd/>
            <a:tailEnd/>
          </a:ln>
          <a:effectLst>
            <a:outerShdw dist="107763" dir="2700000" algn="ctr" rotWithShape="0">
              <a:srgbClr val="99CCFF">
                <a:alpha val="50000"/>
              </a:srgbClr>
            </a:outerShdw>
          </a:effectLst>
          <a:extLst>
            <a:ext uri="{909E8E84-426E-40DD-AFC4-6F175D3DCCD1}">
              <a14:hiddenFill xmlns:a14="http://schemas.microsoft.com/office/drawing/2010/main">
                <a:solidFill>
                  <a:srgbClr val="FFFFFF"/>
                </a:solidFill>
              </a14:hiddenFill>
            </a:ext>
          </a:extLst>
        </p:spPr>
      </p:pic>
      <p:pic>
        <p:nvPicPr>
          <p:cNvPr id="5126" name="Picture 6" descr="balsas">
            <a:extLst>
              <a:ext uri="{FF2B5EF4-FFF2-40B4-BE49-F238E27FC236}">
                <a16:creationId xmlns:a16="http://schemas.microsoft.com/office/drawing/2014/main" id="{4258BFEB-2B18-38A2-D0EF-42100A3570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34200" y="990600"/>
            <a:ext cx="2003425"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zoom dir="in"/>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fispes">
            <a:extLst>
              <a:ext uri="{FF2B5EF4-FFF2-40B4-BE49-F238E27FC236}">
                <a16:creationId xmlns:a16="http://schemas.microsoft.com/office/drawing/2014/main" id="{EBD066F1-27F1-31AC-9FAB-A83C5914C6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2895600"/>
            <a:ext cx="2209800"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Picture 3">
            <a:extLst>
              <a:ext uri="{FF2B5EF4-FFF2-40B4-BE49-F238E27FC236}">
                <a16:creationId xmlns:a16="http://schemas.microsoft.com/office/drawing/2014/main" id="{635AAFF5-E9B3-E834-90FE-67323DE1C5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49963" y="2925763"/>
            <a:ext cx="2767012" cy="20621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343492" name="Rectangle 4">
            <a:extLst>
              <a:ext uri="{FF2B5EF4-FFF2-40B4-BE49-F238E27FC236}">
                <a16:creationId xmlns:a16="http://schemas.microsoft.com/office/drawing/2014/main" id="{9330A9B1-6666-7030-DD34-C1FA2904BD4D}"/>
              </a:ext>
            </a:extLst>
          </p:cNvPr>
          <p:cNvSpPr>
            <a:spLocks noGrp="1" noChangeAspect="1" noChangeArrowheads="1"/>
          </p:cNvSpPr>
          <p:nvPr>
            <p:ph type="body" idx="1"/>
          </p:nvPr>
        </p:nvSpPr>
        <p:spPr>
          <a:xfrm>
            <a:off x="152400" y="1104900"/>
            <a:ext cx="2743200" cy="1414463"/>
          </a:xfrm>
          <a:solidFill>
            <a:srgbClr val="FF0000"/>
          </a:solidFill>
          <a:ln w="28575">
            <a:solidFill>
              <a:srgbClr val="FF9933"/>
            </a:solidFill>
            <a:miter lim="800000"/>
            <a:headEnd/>
            <a:tailEnd/>
          </a:ln>
        </p:spPr>
        <p:txBody>
          <a:bodyPr>
            <a:spAutoFit/>
          </a:bodyPr>
          <a:lstStyle/>
          <a:p>
            <a:pPr marL="0" indent="0">
              <a:buClr>
                <a:srgbClr val="00CCFF"/>
              </a:buClr>
              <a:buSzPct val="110000"/>
              <a:buFont typeface="Wingdings" pitchFamily="2" charset="2"/>
              <a:buNone/>
              <a:defRPr/>
            </a:pPr>
            <a:r>
              <a:rPr lang="es-ES_tradnl" sz="1700">
                <a:solidFill>
                  <a:srgbClr val="FFFF00"/>
                </a:solidFill>
                <a:effectLst>
                  <a:outerShdw blurRad="38100" dist="38100" dir="2700000" algn="tl">
                    <a:srgbClr val="000000"/>
                  </a:outerShdw>
                </a:effectLst>
              </a:rPr>
              <a:t>Participación en organismos nacionales e internacionales, para proteger, sustentar y regular la explotación de los recursos marinos.</a:t>
            </a:r>
          </a:p>
        </p:txBody>
      </p:sp>
      <p:sp>
        <p:nvSpPr>
          <p:cNvPr id="1343493" name="Rectangle 5">
            <a:extLst>
              <a:ext uri="{FF2B5EF4-FFF2-40B4-BE49-F238E27FC236}">
                <a16:creationId xmlns:a16="http://schemas.microsoft.com/office/drawing/2014/main" id="{D6B2ED7B-FE77-2280-12E0-2A7997A7D88D}"/>
              </a:ext>
            </a:extLst>
          </p:cNvPr>
          <p:cNvSpPr>
            <a:spLocks noGrp="1" noChangeArrowheads="1"/>
          </p:cNvSpPr>
          <p:nvPr>
            <p:ph type="title"/>
          </p:nvPr>
        </p:nvSpPr>
        <p:spPr>
          <a:xfrm>
            <a:off x="0" y="76200"/>
            <a:ext cx="9144000" cy="685800"/>
          </a:xfrm>
        </p:spPr>
        <p:txBody>
          <a:bodyPr/>
          <a:lstStyle/>
          <a:p>
            <a:pPr>
              <a:defRPr/>
            </a:pPr>
            <a:r>
              <a:rPr lang="es-MX" sz="2800">
                <a:effectLst>
                  <a:outerShdw blurRad="38100" dist="38100" dir="2700000" algn="tl">
                    <a:srgbClr val="000000"/>
                  </a:outerShdw>
                </a:effectLst>
              </a:rPr>
              <a:t>Ámbitos de Acción</a:t>
            </a:r>
            <a:endParaRPr lang="es-ES_tradnl" sz="2800">
              <a:effectLst>
                <a:outerShdw blurRad="38100" dist="38100" dir="2700000" algn="tl">
                  <a:srgbClr val="000000"/>
                </a:outerShdw>
              </a:effectLst>
            </a:endParaRPr>
          </a:p>
        </p:txBody>
      </p:sp>
      <p:sp>
        <p:nvSpPr>
          <p:cNvPr id="1343494" name="Rectangle 6">
            <a:extLst>
              <a:ext uri="{FF2B5EF4-FFF2-40B4-BE49-F238E27FC236}">
                <a16:creationId xmlns:a16="http://schemas.microsoft.com/office/drawing/2014/main" id="{5CB3BFF5-5A21-0253-44A7-A488C55BCB36}"/>
              </a:ext>
            </a:extLst>
          </p:cNvPr>
          <p:cNvSpPr>
            <a:spLocks noChangeAspect="1" noChangeArrowheads="1"/>
          </p:cNvSpPr>
          <p:nvPr/>
        </p:nvSpPr>
        <p:spPr bwMode="auto">
          <a:xfrm>
            <a:off x="3225800" y="1371600"/>
            <a:ext cx="2743200" cy="1287463"/>
          </a:xfrm>
          <a:prstGeom prst="rect">
            <a:avLst/>
          </a:prstGeom>
          <a:solidFill>
            <a:srgbClr val="FF0000"/>
          </a:solidFill>
          <a:ln w="28575">
            <a:solidFill>
              <a:srgbClr val="FF9933"/>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p>
            <a:pPr algn="just" eaLnBrk="0" hangingPunct="0">
              <a:lnSpc>
                <a:spcPct val="90000"/>
              </a:lnSpc>
              <a:spcBef>
                <a:spcPct val="50000"/>
              </a:spcBef>
              <a:buClr>
                <a:srgbClr val="00CCFF"/>
              </a:buClr>
              <a:buSzPct val="110000"/>
              <a:buFont typeface="Wingdings" pitchFamily="2" charset="2"/>
              <a:buNone/>
              <a:defRPr/>
            </a:pPr>
            <a:r>
              <a:rPr lang="es-ES_tradnl" sz="1700" b="1">
                <a:solidFill>
                  <a:srgbClr val="FFFF00"/>
                </a:solidFill>
                <a:effectLst>
                  <a:outerShdw blurRad="38100" dist="38100" dir="2700000" algn="tl">
                    <a:srgbClr val="000000"/>
                  </a:outerShdw>
                </a:effectLst>
                <a:latin typeface="Arial Narrow" pitchFamily="34" charset="0"/>
              </a:rPr>
              <a:t>Apoyo a la fiscalización de actividades extractivas de acuerdo a la normativa vigente. (vedas, cuotas de captura, etc.).</a:t>
            </a:r>
          </a:p>
        </p:txBody>
      </p:sp>
      <p:sp>
        <p:nvSpPr>
          <p:cNvPr id="1343495" name="Rectangle 7">
            <a:extLst>
              <a:ext uri="{FF2B5EF4-FFF2-40B4-BE49-F238E27FC236}">
                <a16:creationId xmlns:a16="http://schemas.microsoft.com/office/drawing/2014/main" id="{6647C7F4-981C-7F32-539F-65FEA2B1C72C}"/>
              </a:ext>
            </a:extLst>
          </p:cNvPr>
          <p:cNvSpPr>
            <a:spLocks noChangeAspect="1" noChangeArrowheads="1"/>
          </p:cNvSpPr>
          <p:nvPr/>
        </p:nvSpPr>
        <p:spPr bwMode="auto">
          <a:xfrm>
            <a:off x="6248400" y="1231900"/>
            <a:ext cx="2743200" cy="1287463"/>
          </a:xfrm>
          <a:prstGeom prst="rect">
            <a:avLst/>
          </a:prstGeom>
          <a:solidFill>
            <a:srgbClr val="FF0000"/>
          </a:solidFill>
          <a:ln w="28575">
            <a:solidFill>
              <a:srgbClr val="FF9933"/>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p>
            <a:pPr algn="just" eaLnBrk="0" hangingPunct="0">
              <a:lnSpc>
                <a:spcPct val="90000"/>
              </a:lnSpc>
              <a:spcBef>
                <a:spcPct val="50000"/>
              </a:spcBef>
              <a:buClr>
                <a:srgbClr val="00CCFF"/>
              </a:buClr>
              <a:buSzPct val="110000"/>
              <a:buFont typeface="Wingdings" pitchFamily="2" charset="2"/>
              <a:buNone/>
              <a:defRPr/>
            </a:pPr>
            <a:r>
              <a:rPr lang="es-ES_tradnl" sz="1700" b="1">
                <a:solidFill>
                  <a:srgbClr val="FFFF00"/>
                </a:solidFill>
                <a:effectLst>
                  <a:outerShdw blurRad="38100" dist="38100" dir="2700000" algn="tl">
                    <a:srgbClr val="000000"/>
                  </a:outerShdw>
                </a:effectLst>
                <a:latin typeface="Arial Narrow" pitchFamily="34" charset="0"/>
              </a:rPr>
              <a:t>Autorización de dotaciones de integración mixta chileno-extranjera en naves pesqueras nacionales.	</a:t>
            </a:r>
          </a:p>
        </p:txBody>
      </p:sp>
      <p:sp>
        <p:nvSpPr>
          <p:cNvPr id="1343496" name="Rectangle 8">
            <a:extLst>
              <a:ext uri="{FF2B5EF4-FFF2-40B4-BE49-F238E27FC236}">
                <a16:creationId xmlns:a16="http://schemas.microsoft.com/office/drawing/2014/main" id="{19C6C6F5-E6F8-BA66-F8BA-0AEB08627324}"/>
              </a:ext>
            </a:extLst>
          </p:cNvPr>
          <p:cNvSpPr>
            <a:spLocks noChangeAspect="1" noChangeArrowheads="1"/>
          </p:cNvSpPr>
          <p:nvPr/>
        </p:nvSpPr>
        <p:spPr bwMode="auto">
          <a:xfrm>
            <a:off x="136525" y="5589588"/>
            <a:ext cx="2835275" cy="1054100"/>
          </a:xfrm>
          <a:prstGeom prst="rect">
            <a:avLst/>
          </a:prstGeom>
          <a:solidFill>
            <a:srgbClr val="FF0000"/>
          </a:solidFill>
          <a:ln w="28575">
            <a:solidFill>
              <a:srgbClr val="FF9933"/>
            </a:solidFill>
            <a:miter lim="800000"/>
            <a:headEnd/>
            <a:tailEnd/>
          </a:ln>
          <a:effectLst>
            <a:prstShdw prst="shdw18" dist="17961" dir="13500000">
              <a:srgbClr val="FF9933">
                <a:gamma/>
                <a:shade val="60000"/>
                <a:invGamma/>
              </a:srgbClr>
            </a:prstShdw>
          </a:effectLst>
        </p:spPr>
        <p:txBody>
          <a:bodyPr lIns="90000" tIns="46800" rIns="90000" bIns="46800">
            <a:spAutoFit/>
          </a:bodyPr>
          <a:lstStyle/>
          <a:p>
            <a:pPr algn="just" eaLnBrk="0" hangingPunct="0">
              <a:lnSpc>
                <a:spcPct val="90000"/>
              </a:lnSpc>
              <a:spcBef>
                <a:spcPct val="50000"/>
              </a:spcBef>
              <a:buClr>
                <a:srgbClr val="00CCFF"/>
              </a:buClr>
              <a:buSzPct val="110000"/>
              <a:buFont typeface="Wingdings" pitchFamily="2" charset="2"/>
              <a:buNone/>
              <a:defRPr/>
            </a:pPr>
            <a:r>
              <a:rPr lang="es-ES_tradnl" sz="1700" b="1">
                <a:solidFill>
                  <a:srgbClr val="FFFF00"/>
                </a:solidFill>
                <a:effectLst>
                  <a:outerShdw blurRad="38100" dist="38100" dir="2700000" algn="tl">
                    <a:srgbClr val="000000"/>
                  </a:outerShdw>
                </a:effectLst>
                <a:latin typeface="Arial Narrow" pitchFamily="34" charset="0"/>
              </a:rPr>
              <a:t>Operación del Sistema de Posicionamiento Automático de Naves. (Sistema VMS).	</a:t>
            </a:r>
            <a:endParaRPr lang="es-ES" sz="1700" b="1">
              <a:solidFill>
                <a:srgbClr val="FFFF00"/>
              </a:solidFill>
              <a:effectLst>
                <a:outerShdw blurRad="38100" dist="38100" dir="2700000" algn="tl">
                  <a:srgbClr val="000000"/>
                </a:outerShdw>
              </a:effectLst>
              <a:latin typeface="Arial Narrow" pitchFamily="34" charset="0"/>
            </a:endParaRPr>
          </a:p>
        </p:txBody>
      </p:sp>
      <p:sp>
        <p:nvSpPr>
          <p:cNvPr id="1343497" name="Rectangle 9">
            <a:extLst>
              <a:ext uri="{FF2B5EF4-FFF2-40B4-BE49-F238E27FC236}">
                <a16:creationId xmlns:a16="http://schemas.microsoft.com/office/drawing/2014/main" id="{BA831562-6928-3834-1381-76924F9F532A}"/>
              </a:ext>
            </a:extLst>
          </p:cNvPr>
          <p:cNvSpPr>
            <a:spLocks noChangeAspect="1" noChangeArrowheads="1"/>
          </p:cNvSpPr>
          <p:nvPr/>
        </p:nvSpPr>
        <p:spPr bwMode="auto">
          <a:xfrm>
            <a:off x="3200400" y="5418138"/>
            <a:ext cx="2743200" cy="1287462"/>
          </a:xfrm>
          <a:prstGeom prst="rect">
            <a:avLst/>
          </a:prstGeom>
          <a:solidFill>
            <a:srgbClr val="FF0000"/>
          </a:solidFill>
          <a:ln w="28575">
            <a:solidFill>
              <a:srgbClr val="FF9933"/>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p>
            <a:pPr algn="just" eaLnBrk="0" hangingPunct="0">
              <a:lnSpc>
                <a:spcPct val="90000"/>
              </a:lnSpc>
              <a:spcBef>
                <a:spcPct val="50000"/>
              </a:spcBef>
              <a:buClr>
                <a:srgbClr val="00CCFF"/>
              </a:buClr>
              <a:buSzPct val="110000"/>
              <a:buFont typeface="Wingdings" pitchFamily="2" charset="2"/>
              <a:buNone/>
              <a:defRPr/>
            </a:pPr>
            <a:r>
              <a:rPr lang="es-ES_tradnl" sz="1700" b="1">
                <a:solidFill>
                  <a:srgbClr val="FFFF00"/>
                </a:solidFill>
                <a:effectLst>
                  <a:outerShdw blurRad="38100" dist="38100" dir="2700000" algn="tl">
                    <a:srgbClr val="000000"/>
                  </a:outerShdw>
                </a:effectLst>
                <a:latin typeface="Arial Narrow" pitchFamily="34" charset="0"/>
              </a:rPr>
              <a:t>Fiscalización del cumplimiento de la normativa CCAMLR, para la conservación de recursos marinos vivos antárticos.</a:t>
            </a:r>
            <a:endParaRPr lang="es-ES" sz="1700" b="1">
              <a:solidFill>
                <a:srgbClr val="FFFF00"/>
              </a:solidFill>
              <a:effectLst>
                <a:outerShdw blurRad="38100" dist="38100" dir="2700000" algn="tl">
                  <a:srgbClr val="000000"/>
                </a:outerShdw>
              </a:effectLst>
              <a:latin typeface="Arial Narrow" pitchFamily="34" charset="0"/>
            </a:endParaRPr>
          </a:p>
        </p:txBody>
      </p:sp>
      <p:sp>
        <p:nvSpPr>
          <p:cNvPr id="1343498" name="Rectangle 10">
            <a:extLst>
              <a:ext uri="{FF2B5EF4-FFF2-40B4-BE49-F238E27FC236}">
                <a16:creationId xmlns:a16="http://schemas.microsoft.com/office/drawing/2014/main" id="{903DA9AB-8BFC-DB55-4D73-BFD15DBD0B0E}"/>
              </a:ext>
            </a:extLst>
          </p:cNvPr>
          <p:cNvSpPr>
            <a:spLocks noChangeAspect="1" noChangeArrowheads="1"/>
          </p:cNvSpPr>
          <p:nvPr/>
        </p:nvSpPr>
        <p:spPr bwMode="auto">
          <a:xfrm>
            <a:off x="6248400" y="5418138"/>
            <a:ext cx="2743200" cy="1155700"/>
          </a:xfrm>
          <a:prstGeom prst="rect">
            <a:avLst/>
          </a:prstGeom>
          <a:solidFill>
            <a:srgbClr val="FF0000"/>
          </a:solidFill>
          <a:ln w="28575">
            <a:solidFill>
              <a:srgbClr val="FF9933"/>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p>
            <a:pPr algn="just">
              <a:defRPr/>
            </a:pPr>
            <a:r>
              <a:rPr lang="es-ES_tradnl" sz="1700" b="1">
                <a:solidFill>
                  <a:srgbClr val="FFFF00"/>
                </a:solidFill>
                <a:effectLst>
                  <a:outerShdw blurRad="38100" dist="38100" dir="2700000" algn="tl">
                    <a:srgbClr val="000000"/>
                  </a:outerShdw>
                </a:effectLst>
                <a:latin typeface="Arial Narrow" pitchFamily="34" charset="0"/>
              </a:rPr>
              <a:t>Contribución a la emisión de la normativa que regula la actividad pesquera y acuícola.</a:t>
            </a:r>
            <a:endParaRPr lang="es-ES" sz="1700" b="1">
              <a:solidFill>
                <a:srgbClr val="FFFF00"/>
              </a:solidFill>
              <a:effectLst>
                <a:outerShdw blurRad="38100" dist="38100" dir="2700000" algn="tl">
                  <a:srgbClr val="000000"/>
                </a:outerShdw>
              </a:effectLst>
              <a:latin typeface="Arial Narrow" pitchFamily="34" charset="0"/>
            </a:endParaRPr>
          </a:p>
        </p:txBody>
      </p:sp>
      <p:pic>
        <p:nvPicPr>
          <p:cNvPr id="6155" name="Picture 11" descr="cerquero">
            <a:extLst>
              <a:ext uri="{FF2B5EF4-FFF2-40B4-BE49-F238E27FC236}">
                <a16:creationId xmlns:a16="http://schemas.microsoft.com/office/drawing/2014/main" id="{5A85D3AB-25F1-44A0-0857-0E90331E95B9}"/>
              </a:ext>
            </a:extLst>
          </p:cNvPr>
          <p:cNvPicPr>
            <a:picLocks noChangeAspect="1" noChangeArrowheads="1"/>
          </p:cNvPicPr>
          <p:nvPr/>
        </p:nvPicPr>
        <p:blipFill>
          <a:blip r:embed="rId4">
            <a:lum bright="12000" contrast="24000"/>
            <a:extLst>
              <a:ext uri="{28A0092B-C50C-407E-A947-70E740481C1C}">
                <a14:useLocalDpi xmlns:a14="http://schemas.microsoft.com/office/drawing/2010/main" val="0"/>
              </a:ext>
            </a:extLst>
          </a:blip>
          <a:srcRect/>
          <a:stretch>
            <a:fillRect/>
          </a:stretch>
        </p:blipFill>
        <p:spPr bwMode="auto">
          <a:xfrm>
            <a:off x="381000" y="2928938"/>
            <a:ext cx="1905000" cy="20970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5F5F5F"/>
                </a:solidFill>
                <a:miter lim="800000"/>
                <a:headEnd/>
                <a:tailEnd/>
              </a14:hiddenLine>
            </a:ext>
            <a:ext uri="{AF507438-7753-43E0-B8FC-AC1667EBCBE1}">
              <a14:hiddenEffects xmlns:a14="http://schemas.microsoft.com/office/drawing/2010/main">
                <a:effectLst>
                  <a:outerShdw dist="107763" dir="2700000" algn="ctr" rotWithShape="0">
                    <a:srgbClr val="99CCFF">
                      <a:alpha val="50000"/>
                    </a:srgbClr>
                  </a:outerShdw>
                </a:effectLst>
              </a14:hiddenEffects>
            </a:ext>
          </a:extLst>
        </p:spPr>
      </p:pic>
      <p:pic>
        <p:nvPicPr>
          <p:cNvPr id="6156" name="Picture 12" descr="balsas">
            <a:extLst>
              <a:ext uri="{FF2B5EF4-FFF2-40B4-BE49-F238E27FC236}">
                <a16:creationId xmlns:a16="http://schemas.microsoft.com/office/drawing/2014/main" id="{7DA36A23-5905-2F5D-34A1-F759212F105A}"/>
              </a:ext>
            </a:extLst>
          </p:cNvPr>
          <p:cNvPicPr>
            <a:picLocks noChangeAspect="1" noChangeArrowheads="1"/>
          </p:cNvPicPr>
          <p:nvPr/>
        </p:nvPicPr>
        <p:blipFill>
          <a:blip r:embed="rId5">
            <a:lum bright="6000" contrast="12000"/>
            <a:extLst>
              <a:ext uri="{28A0092B-C50C-407E-A947-70E740481C1C}">
                <a14:useLocalDpi xmlns:a14="http://schemas.microsoft.com/office/drawing/2010/main" val="0"/>
              </a:ext>
            </a:extLst>
          </a:blip>
          <a:srcRect r="4865" b="5698"/>
          <a:stretch>
            <a:fillRect/>
          </a:stretch>
        </p:blipFill>
        <p:spPr bwMode="auto">
          <a:xfrm>
            <a:off x="4495800" y="2925763"/>
            <a:ext cx="2170113" cy="210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157" name="AutoShape 13">
            <a:extLst>
              <a:ext uri="{FF2B5EF4-FFF2-40B4-BE49-F238E27FC236}">
                <a16:creationId xmlns:a16="http://schemas.microsoft.com/office/drawing/2014/main" id="{B03C3F1C-C056-8D6B-2811-66D0775A7AFD}"/>
              </a:ext>
            </a:extLst>
          </p:cNvPr>
          <p:cNvCxnSpPr>
            <a:cxnSpLocks noChangeShapeType="1"/>
            <a:stCxn id="6164" idx="0"/>
            <a:endCxn id="1343495" idx="2"/>
          </p:cNvCxnSpPr>
          <p:nvPr/>
        </p:nvCxnSpPr>
        <p:spPr bwMode="auto">
          <a:xfrm flipV="1">
            <a:off x="4597400" y="2533650"/>
            <a:ext cx="3022600" cy="347663"/>
          </a:xfrm>
          <a:prstGeom prst="straightConnector1">
            <a:avLst/>
          </a:prstGeom>
          <a:noFill/>
          <a:ln w="28575">
            <a:solidFill>
              <a:srgbClr val="FF993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6158" name="AutoShape 14">
            <a:extLst>
              <a:ext uri="{FF2B5EF4-FFF2-40B4-BE49-F238E27FC236}">
                <a16:creationId xmlns:a16="http://schemas.microsoft.com/office/drawing/2014/main" id="{21415696-1218-FE42-F93A-EFC44838B47D}"/>
              </a:ext>
            </a:extLst>
          </p:cNvPr>
          <p:cNvCxnSpPr>
            <a:cxnSpLocks noChangeShapeType="1"/>
            <a:stCxn id="6164" idx="0"/>
            <a:endCxn id="1343494" idx="2"/>
          </p:cNvCxnSpPr>
          <p:nvPr/>
        </p:nvCxnSpPr>
        <p:spPr bwMode="auto">
          <a:xfrm flipV="1">
            <a:off x="4597400" y="2673350"/>
            <a:ext cx="0" cy="207963"/>
          </a:xfrm>
          <a:prstGeom prst="straightConnector1">
            <a:avLst/>
          </a:prstGeom>
          <a:noFill/>
          <a:ln w="28575">
            <a:solidFill>
              <a:srgbClr val="FF993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6159" name="AutoShape 15">
            <a:extLst>
              <a:ext uri="{FF2B5EF4-FFF2-40B4-BE49-F238E27FC236}">
                <a16:creationId xmlns:a16="http://schemas.microsoft.com/office/drawing/2014/main" id="{C597B3B6-A4F0-8F66-E5CD-FDFDFFD874FD}"/>
              </a:ext>
            </a:extLst>
          </p:cNvPr>
          <p:cNvCxnSpPr>
            <a:cxnSpLocks noChangeShapeType="1"/>
            <a:stCxn id="6164" idx="0"/>
            <a:endCxn id="1343492" idx="2"/>
          </p:cNvCxnSpPr>
          <p:nvPr/>
        </p:nvCxnSpPr>
        <p:spPr bwMode="auto">
          <a:xfrm flipH="1" flipV="1">
            <a:off x="1524000" y="2533650"/>
            <a:ext cx="3073400" cy="347663"/>
          </a:xfrm>
          <a:prstGeom prst="straightConnector1">
            <a:avLst/>
          </a:prstGeom>
          <a:noFill/>
          <a:ln w="28575">
            <a:solidFill>
              <a:srgbClr val="FF993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6160" name="AutoShape 16">
            <a:extLst>
              <a:ext uri="{FF2B5EF4-FFF2-40B4-BE49-F238E27FC236}">
                <a16:creationId xmlns:a16="http://schemas.microsoft.com/office/drawing/2014/main" id="{8C6941B6-CAE5-AC03-715B-4FF2028BDC03}"/>
              </a:ext>
            </a:extLst>
          </p:cNvPr>
          <p:cNvCxnSpPr>
            <a:cxnSpLocks noChangeShapeType="1"/>
            <a:stCxn id="6164" idx="2"/>
            <a:endCxn id="1343496" idx="0"/>
          </p:cNvCxnSpPr>
          <p:nvPr/>
        </p:nvCxnSpPr>
        <p:spPr bwMode="auto">
          <a:xfrm flipH="1">
            <a:off x="1554163" y="5022850"/>
            <a:ext cx="3043237" cy="552450"/>
          </a:xfrm>
          <a:prstGeom prst="straightConnector1">
            <a:avLst/>
          </a:prstGeom>
          <a:noFill/>
          <a:ln w="28575">
            <a:solidFill>
              <a:srgbClr val="FF993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6161" name="AutoShape 17">
            <a:extLst>
              <a:ext uri="{FF2B5EF4-FFF2-40B4-BE49-F238E27FC236}">
                <a16:creationId xmlns:a16="http://schemas.microsoft.com/office/drawing/2014/main" id="{DF347C3B-91E0-F423-91E5-B8DDDD565F55}"/>
              </a:ext>
            </a:extLst>
          </p:cNvPr>
          <p:cNvCxnSpPr>
            <a:cxnSpLocks noChangeShapeType="1"/>
            <a:stCxn id="6164" idx="2"/>
            <a:endCxn id="1343497" idx="0"/>
          </p:cNvCxnSpPr>
          <p:nvPr/>
        </p:nvCxnSpPr>
        <p:spPr bwMode="auto">
          <a:xfrm flipH="1">
            <a:off x="4572000" y="5022850"/>
            <a:ext cx="25400" cy="381000"/>
          </a:xfrm>
          <a:prstGeom prst="straightConnector1">
            <a:avLst/>
          </a:prstGeom>
          <a:noFill/>
          <a:ln w="28575">
            <a:solidFill>
              <a:srgbClr val="FF993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6162" name="AutoShape 18">
            <a:extLst>
              <a:ext uri="{FF2B5EF4-FFF2-40B4-BE49-F238E27FC236}">
                <a16:creationId xmlns:a16="http://schemas.microsoft.com/office/drawing/2014/main" id="{914E1678-B5B7-228E-19F5-256F223AD6B8}"/>
              </a:ext>
            </a:extLst>
          </p:cNvPr>
          <p:cNvCxnSpPr>
            <a:cxnSpLocks noChangeShapeType="1"/>
            <a:stCxn id="6164" idx="2"/>
            <a:endCxn id="1343498" idx="0"/>
          </p:cNvCxnSpPr>
          <p:nvPr/>
        </p:nvCxnSpPr>
        <p:spPr bwMode="auto">
          <a:xfrm>
            <a:off x="4597400" y="5022850"/>
            <a:ext cx="3022600" cy="381000"/>
          </a:xfrm>
          <a:prstGeom prst="straightConnector1">
            <a:avLst/>
          </a:prstGeom>
          <a:noFill/>
          <a:ln w="28575">
            <a:solidFill>
              <a:srgbClr val="FF993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6163" name="Text Box 19">
            <a:extLst>
              <a:ext uri="{FF2B5EF4-FFF2-40B4-BE49-F238E27FC236}">
                <a16:creationId xmlns:a16="http://schemas.microsoft.com/office/drawing/2014/main" id="{5969B934-F451-A778-52BF-2D1F7408452A}"/>
              </a:ext>
            </a:extLst>
          </p:cNvPr>
          <p:cNvSpPr txBox="1">
            <a:spLocks noChangeArrowheads="1"/>
          </p:cNvSpPr>
          <p:nvPr/>
        </p:nvSpPr>
        <p:spPr bwMode="auto">
          <a:xfrm>
            <a:off x="381000" y="82550"/>
            <a:ext cx="0" cy="2746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endParaRPr lang="es-CL" altLang="es-CL" sz="1800" b="1">
              <a:solidFill>
                <a:srgbClr val="FFFFFF"/>
              </a:solidFill>
              <a:latin typeface="Arial" panose="020B0604020202020204" pitchFamily="34" charset="0"/>
            </a:endParaRPr>
          </a:p>
        </p:txBody>
      </p:sp>
      <p:sp>
        <p:nvSpPr>
          <p:cNvPr id="6164" name="Rectangle 20">
            <a:extLst>
              <a:ext uri="{FF2B5EF4-FFF2-40B4-BE49-F238E27FC236}">
                <a16:creationId xmlns:a16="http://schemas.microsoft.com/office/drawing/2014/main" id="{7F479D3B-D71B-4A5D-9763-9D1E8C9CA85E}"/>
              </a:ext>
            </a:extLst>
          </p:cNvPr>
          <p:cNvSpPr>
            <a:spLocks noChangeArrowheads="1"/>
          </p:cNvSpPr>
          <p:nvPr/>
        </p:nvSpPr>
        <p:spPr bwMode="auto">
          <a:xfrm>
            <a:off x="371475" y="2900363"/>
            <a:ext cx="8451850" cy="2103437"/>
          </a:xfrm>
          <a:prstGeom prst="rect">
            <a:avLst/>
          </a:prstGeom>
          <a:noFill/>
          <a:ln w="38100">
            <a:solidFill>
              <a:srgbClr val="FF9933"/>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6165" name="Rectangle 21">
            <a:hlinkClick r:id="rId6" action="ppaction://hlinksldjump"/>
            <a:extLst>
              <a:ext uri="{FF2B5EF4-FFF2-40B4-BE49-F238E27FC236}">
                <a16:creationId xmlns:a16="http://schemas.microsoft.com/office/drawing/2014/main" id="{3284F385-3EB9-D01D-FEDB-67AD8E5608B3}"/>
              </a:ext>
            </a:extLst>
          </p:cNvPr>
          <p:cNvSpPr>
            <a:spLocks noChangeArrowheads="1"/>
          </p:cNvSpPr>
          <p:nvPr/>
        </p:nvSpPr>
        <p:spPr bwMode="auto">
          <a:xfrm>
            <a:off x="0" y="1584325"/>
            <a:ext cx="2971800" cy="4873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latin typeface="Arial Narrow" panose="020B0604020202020204" pitchFamily="34" charset="0"/>
            </a:endParaRPr>
          </a:p>
        </p:txBody>
      </p:sp>
      <p:sp>
        <p:nvSpPr>
          <p:cNvPr id="6166" name="Rectangle 22">
            <a:hlinkClick r:id="rId7" action="ppaction://hlinksldjump"/>
            <a:extLst>
              <a:ext uri="{FF2B5EF4-FFF2-40B4-BE49-F238E27FC236}">
                <a16:creationId xmlns:a16="http://schemas.microsoft.com/office/drawing/2014/main" id="{682A1FC7-46F5-0056-7736-3BC6294CEB8E}"/>
              </a:ext>
            </a:extLst>
          </p:cNvPr>
          <p:cNvSpPr>
            <a:spLocks noChangeArrowheads="1"/>
          </p:cNvSpPr>
          <p:nvPr/>
        </p:nvSpPr>
        <p:spPr bwMode="auto">
          <a:xfrm>
            <a:off x="4572000" y="1774825"/>
            <a:ext cx="0" cy="487363"/>
          </a:xfrm>
          <a:prstGeom prst="rect">
            <a:avLst/>
          </a:prstGeom>
          <a:solidFill>
            <a:srgbClr val="FF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Tree>
  </p:cSld>
  <p:clrMapOvr>
    <a:masterClrMapping/>
  </p:clrMapOvr>
  <p:transition spd="med">
    <p:zoom dir="in"/>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PesqueroIndustrial">
            <a:extLst>
              <a:ext uri="{FF2B5EF4-FFF2-40B4-BE49-F238E27FC236}">
                <a16:creationId xmlns:a16="http://schemas.microsoft.com/office/drawing/2014/main" id="{2CC5EE6B-1A9B-D234-CDFB-9459CA710A7D}"/>
              </a:ext>
            </a:extLst>
          </p:cNvPr>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4863" y="1066800"/>
            <a:ext cx="2754312" cy="1744663"/>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7171" name="Picture 3" descr="PesqueroIndustrial">
            <a:extLst>
              <a:ext uri="{FF2B5EF4-FFF2-40B4-BE49-F238E27FC236}">
                <a16:creationId xmlns:a16="http://schemas.microsoft.com/office/drawing/2014/main" id="{CBEE24CA-7E15-EC77-A471-3757AAD8790F}"/>
              </a:ext>
            </a:extLst>
          </p:cNvPr>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37250" y="2743200"/>
            <a:ext cx="2514600" cy="1749425"/>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7172" name="Picture 4" descr="PesqueroIndustrial">
            <a:extLst>
              <a:ext uri="{FF2B5EF4-FFF2-40B4-BE49-F238E27FC236}">
                <a16:creationId xmlns:a16="http://schemas.microsoft.com/office/drawing/2014/main" id="{8D9EC954-9EDB-AD2E-D387-A734E82151C4}"/>
              </a:ext>
            </a:extLst>
          </p:cNvPr>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650" y="4360863"/>
            <a:ext cx="2590800" cy="1658937"/>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7173" name="Picture 5" descr="PesqueroIndustrial">
            <a:extLst>
              <a:ext uri="{FF2B5EF4-FFF2-40B4-BE49-F238E27FC236}">
                <a16:creationId xmlns:a16="http://schemas.microsoft.com/office/drawing/2014/main" id="{D984E90D-35D1-8761-C40F-7C491A231F16}"/>
              </a:ext>
            </a:extLst>
          </p:cNvPr>
          <p:cNvPicPr preferRelativeResize="0">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37250" y="1066800"/>
            <a:ext cx="2520950" cy="1681163"/>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7174" name="Picture 6" descr="PesqueroIndustrial">
            <a:extLst>
              <a:ext uri="{FF2B5EF4-FFF2-40B4-BE49-F238E27FC236}">
                <a16:creationId xmlns:a16="http://schemas.microsoft.com/office/drawing/2014/main" id="{E426B005-6B12-E62F-827F-43E077B64D38}"/>
              </a:ext>
            </a:extLst>
          </p:cNvPr>
          <p:cNvPicPr preferRelativeResize="0">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2000" y="1066800"/>
            <a:ext cx="2584450" cy="1676400"/>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7175" name="Picture 7" descr="PesqueroIndustrial">
            <a:extLst>
              <a:ext uri="{FF2B5EF4-FFF2-40B4-BE49-F238E27FC236}">
                <a16:creationId xmlns:a16="http://schemas.microsoft.com/office/drawing/2014/main" id="{73BCC836-9534-C549-B4EA-4F6A41D45C10}"/>
              </a:ext>
            </a:extLst>
          </p:cNvPr>
          <p:cNvPicPr preferRelativeResize="0">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44863" y="2746375"/>
            <a:ext cx="2571750" cy="1747838"/>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7176" name="Picture 8" descr="PesqueroIndustrial">
            <a:extLst>
              <a:ext uri="{FF2B5EF4-FFF2-40B4-BE49-F238E27FC236}">
                <a16:creationId xmlns:a16="http://schemas.microsoft.com/office/drawing/2014/main" id="{6FDD2914-B77A-2DAC-47EB-FAA1F14322DC}"/>
              </a:ext>
            </a:extLst>
          </p:cNvPr>
          <p:cNvPicPr preferRelativeResize="0">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46450" y="4419600"/>
            <a:ext cx="2598738" cy="1625600"/>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7177" name="Picture 9" descr="PesqueroIndustrial">
            <a:extLst>
              <a:ext uri="{FF2B5EF4-FFF2-40B4-BE49-F238E27FC236}">
                <a16:creationId xmlns:a16="http://schemas.microsoft.com/office/drawing/2014/main" id="{34B9D28F-DD4C-3694-3C8D-70E3EDF4ADC6}"/>
              </a:ext>
            </a:extLst>
          </p:cNvPr>
          <p:cNvPicPr preferRelativeResize="0">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937250" y="4452938"/>
            <a:ext cx="2503488" cy="1603375"/>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7178" name="Picture 10" descr="PesqueroIndustrial">
            <a:extLst>
              <a:ext uri="{FF2B5EF4-FFF2-40B4-BE49-F238E27FC236}">
                <a16:creationId xmlns:a16="http://schemas.microsoft.com/office/drawing/2014/main" id="{FC6E7C71-7CC1-EA1C-09D0-164679E943F2}"/>
              </a:ext>
            </a:extLst>
          </p:cNvPr>
          <p:cNvPicPr preferRelativeResize="0">
            <a:picLocks noChangeAspect="1" noChangeArrowheads="1"/>
          </p:cNvPicPr>
          <p:nvPr/>
        </p:nvPicPr>
        <p:blipFill>
          <a:blip r:embed="rId10">
            <a:extLst>
              <a:ext uri="{28A0092B-C50C-407E-A947-70E740481C1C}">
                <a14:useLocalDpi xmlns:a14="http://schemas.microsoft.com/office/drawing/2010/main" val="0"/>
              </a:ext>
            </a:extLst>
          </a:blip>
          <a:srcRect l="2742" r="2682" b="11525"/>
          <a:stretch>
            <a:fillRect/>
          </a:stretch>
        </p:blipFill>
        <p:spPr bwMode="auto">
          <a:xfrm>
            <a:off x="755650" y="2743200"/>
            <a:ext cx="2590800" cy="1692275"/>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7179" name="Oval 11">
            <a:extLst>
              <a:ext uri="{FF2B5EF4-FFF2-40B4-BE49-F238E27FC236}">
                <a16:creationId xmlns:a16="http://schemas.microsoft.com/office/drawing/2014/main" id="{ACB16AB5-4FB0-EA5B-5D81-BAB4F84C6EF9}"/>
              </a:ext>
            </a:extLst>
          </p:cNvPr>
          <p:cNvSpPr>
            <a:spLocks noChangeArrowheads="1"/>
          </p:cNvSpPr>
          <p:nvPr/>
        </p:nvSpPr>
        <p:spPr bwMode="auto">
          <a:xfrm>
            <a:off x="1828800" y="1600200"/>
            <a:ext cx="1981200" cy="2057400"/>
          </a:xfrm>
          <a:prstGeom prst="ellipse">
            <a:avLst/>
          </a:prstGeom>
          <a:solidFill>
            <a:srgbClr val="F26F34">
              <a:alpha val="50195"/>
            </a:srgbClr>
          </a:solidFill>
          <a:ln w="9525">
            <a:solidFill>
              <a:schemeClr val="hlink"/>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r>
              <a:rPr lang="es-CL" altLang="es-CL" sz="1800" b="1">
                <a:solidFill>
                  <a:schemeClr val="tx1"/>
                </a:solidFill>
                <a:latin typeface="Arial" panose="020B0604020202020204" pitchFamily="34" charset="0"/>
              </a:rPr>
              <a:t>Ámbito</a:t>
            </a:r>
          </a:p>
          <a:p>
            <a:pPr eaLnBrk="1" hangingPunct="1"/>
            <a:r>
              <a:rPr lang="es-CL" altLang="es-CL" sz="1800" b="1">
                <a:solidFill>
                  <a:schemeClr val="tx1"/>
                </a:solidFill>
                <a:latin typeface="Arial" panose="020B0604020202020204" pitchFamily="34" charset="0"/>
              </a:rPr>
              <a:t>Seguridad</a:t>
            </a:r>
            <a:endParaRPr lang="es-ES" altLang="es-CL" sz="1800" b="1">
              <a:solidFill>
                <a:schemeClr val="tx1"/>
              </a:solidFill>
              <a:latin typeface="Arial" panose="020B0604020202020204" pitchFamily="34" charset="0"/>
            </a:endParaRPr>
          </a:p>
        </p:txBody>
      </p:sp>
      <p:sp>
        <p:nvSpPr>
          <p:cNvPr id="7180" name="Oval 12">
            <a:extLst>
              <a:ext uri="{FF2B5EF4-FFF2-40B4-BE49-F238E27FC236}">
                <a16:creationId xmlns:a16="http://schemas.microsoft.com/office/drawing/2014/main" id="{815458DF-5DBB-FBF3-6136-7CF355757E98}"/>
              </a:ext>
            </a:extLst>
          </p:cNvPr>
          <p:cNvSpPr>
            <a:spLocks noChangeArrowheads="1"/>
          </p:cNvSpPr>
          <p:nvPr/>
        </p:nvSpPr>
        <p:spPr bwMode="auto">
          <a:xfrm>
            <a:off x="5410200" y="1447800"/>
            <a:ext cx="1981200" cy="2057400"/>
          </a:xfrm>
          <a:prstGeom prst="ellipse">
            <a:avLst/>
          </a:prstGeom>
          <a:solidFill>
            <a:srgbClr val="99CCFF">
              <a:alpha val="50195"/>
            </a:srgbClr>
          </a:solidFill>
          <a:ln w="9525">
            <a:solidFill>
              <a:schemeClr val="hlink"/>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r>
              <a:rPr lang="es-CL" altLang="es-CL" sz="1800" b="1">
                <a:solidFill>
                  <a:schemeClr val="tx1"/>
                </a:solidFill>
                <a:latin typeface="Arial" panose="020B0604020202020204" pitchFamily="34" charset="0"/>
              </a:rPr>
              <a:t>Ámbito</a:t>
            </a:r>
          </a:p>
          <a:p>
            <a:pPr eaLnBrk="1" hangingPunct="1"/>
            <a:r>
              <a:rPr lang="es-CL" altLang="es-CL" sz="1800" b="1">
                <a:solidFill>
                  <a:schemeClr val="tx1"/>
                </a:solidFill>
                <a:latin typeface="Arial" panose="020B0604020202020204" pitchFamily="34" charset="0"/>
              </a:rPr>
              <a:t>Pesquero</a:t>
            </a:r>
            <a:endParaRPr lang="es-ES" altLang="es-CL" sz="1800" b="1">
              <a:solidFill>
                <a:schemeClr val="tx1"/>
              </a:solidFill>
              <a:latin typeface="Arial" panose="020B0604020202020204" pitchFamily="34" charset="0"/>
            </a:endParaRPr>
          </a:p>
        </p:txBody>
      </p:sp>
      <p:sp>
        <p:nvSpPr>
          <p:cNvPr id="7181" name="Rectangle 13">
            <a:extLst>
              <a:ext uri="{FF2B5EF4-FFF2-40B4-BE49-F238E27FC236}">
                <a16:creationId xmlns:a16="http://schemas.microsoft.com/office/drawing/2014/main" id="{92DE7176-5467-352C-D72A-6F5FA63E0FF8}"/>
              </a:ext>
            </a:extLst>
          </p:cNvPr>
          <p:cNvSpPr>
            <a:spLocks noChangeArrowheads="1"/>
          </p:cNvSpPr>
          <p:nvPr/>
        </p:nvSpPr>
        <p:spPr bwMode="auto">
          <a:xfrm>
            <a:off x="914400" y="228600"/>
            <a:ext cx="7772400" cy="6858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r"/>
            <a:r>
              <a:rPr lang="es-CL" altLang="es-CL" sz="2800"/>
              <a:t>ÁMBITOS DE ACCIÓN</a:t>
            </a:r>
            <a:endParaRPr lang="es-ES" altLang="es-CL" sz="2800"/>
          </a:p>
        </p:txBody>
      </p:sp>
      <p:sp>
        <p:nvSpPr>
          <p:cNvPr id="7182" name="Rectangle 14">
            <a:extLst>
              <a:ext uri="{FF2B5EF4-FFF2-40B4-BE49-F238E27FC236}">
                <a16:creationId xmlns:a16="http://schemas.microsoft.com/office/drawing/2014/main" id="{D2DED314-86A4-4226-6AE5-FAD211E8F160}"/>
              </a:ext>
            </a:extLst>
          </p:cNvPr>
          <p:cNvSpPr>
            <a:spLocks noChangeArrowheads="1"/>
          </p:cNvSpPr>
          <p:nvPr/>
        </p:nvSpPr>
        <p:spPr bwMode="auto">
          <a:xfrm>
            <a:off x="2971800" y="5029200"/>
            <a:ext cx="3200400"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7183" name="Oval 15">
            <a:extLst>
              <a:ext uri="{FF2B5EF4-FFF2-40B4-BE49-F238E27FC236}">
                <a16:creationId xmlns:a16="http://schemas.microsoft.com/office/drawing/2014/main" id="{62D042CA-5C6E-3616-7E4F-76978607339C}"/>
              </a:ext>
            </a:extLst>
          </p:cNvPr>
          <p:cNvSpPr>
            <a:spLocks noChangeArrowheads="1"/>
          </p:cNvSpPr>
          <p:nvPr/>
        </p:nvSpPr>
        <p:spPr bwMode="auto">
          <a:xfrm>
            <a:off x="3581400" y="3505200"/>
            <a:ext cx="1981200" cy="2057400"/>
          </a:xfrm>
          <a:prstGeom prst="ellipse">
            <a:avLst/>
          </a:prstGeom>
          <a:solidFill>
            <a:srgbClr val="CCFFCC">
              <a:alpha val="50195"/>
            </a:srgbClr>
          </a:solidFill>
          <a:ln w="9525">
            <a:solidFill>
              <a:schemeClr val="hlink"/>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r>
              <a:rPr lang="es-CL" altLang="es-CL" sz="1800" b="1">
                <a:solidFill>
                  <a:schemeClr val="tx1"/>
                </a:solidFill>
                <a:latin typeface="Arial" panose="020B0604020202020204" pitchFamily="34" charset="0"/>
              </a:rPr>
              <a:t>Ámbito</a:t>
            </a:r>
          </a:p>
          <a:p>
            <a:pPr eaLnBrk="1" hangingPunct="1"/>
            <a:r>
              <a:rPr lang="es-CL" altLang="es-CL" sz="1800" b="1">
                <a:solidFill>
                  <a:schemeClr val="tx1"/>
                </a:solidFill>
                <a:latin typeface="Arial" panose="020B0604020202020204" pitchFamily="34" charset="0"/>
              </a:rPr>
              <a:t>Laboral</a:t>
            </a:r>
            <a:endParaRPr lang="es-ES" altLang="es-CL" sz="1800" b="1">
              <a:solidFill>
                <a:schemeClr val="tx1"/>
              </a:solidFill>
              <a:latin typeface="Arial" panose="020B0604020202020204" pitchFamily="34" charset="0"/>
            </a:endParaRPr>
          </a:p>
        </p:txBody>
      </p:sp>
    </p:spTree>
  </p:cSld>
  <p:clrMapOvr>
    <a:masterClrMapping/>
  </p:clrMapOvr>
  <p:transition spd="med">
    <p:zoom dir="in"/>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074">
            <a:extLst>
              <a:ext uri="{FF2B5EF4-FFF2-40B4-BE49-F238E27FC236}">
                <a16:creationId xmlns:a16="http://schemas.microsoft.com/office/drawing/2014/main" id="{DF8335FA-EBBB-0062-C891-61B00C08631A}"/>
              </a:ext>
            </a:extLst>
          </p:cNvPr>
          <p:cNvSpPr>
            <a:spLocks noChangeArrowheads="1"/>
          </p:cNvSpPr>
          <p:nvPr/>
        </p:nvSpPr>
        <p:spPr bwMode="auto">
          <a:xfrm>
            <a:off x="900113" y="228600"/>
            <a:ext cx="7939087" cy="6858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r" eaLnBrk="1" hangingPunct="1"/>
            <a:r>
              <a:rPr lang="en-US" altLang="es-CL" sz="5400"/>
              <a:t>TEMARIO</a:t>
            </a:r>
            <a:endParaRPr lang="es-ES_tradnl" altLang="es-CL" sz="5400"/>
          </a:p>
        </p:txBody>
      </p:sp>
      <p:sp>
        <p:nvSpPr>
          <p:cNvPr id="1427460" name="AutoShape 3076">
            <a:extLst>
              <a:ext uri="{FF2B5EF4-FFF2-40B4-BE49-F238E27FC236}">
                <a16:creationId xmlns:a16="http://schemas.microsoft.com/office/drawing/2014/main" id="{49A67767-B79B-6FA3-E96E-4D6AEBBAC3EA}"/>
              </a:ext>
            </a:extLst>
          </p:cNvPr>
          <p:cNvSpPr>
            <a:spLocks noChangeArrowheads="1"/>
          </p:cNvSpPr>
          <p:nvPr/>
        </p:nvSpPr>
        <p:spPr bwMode="auto">
          <a:xfrm>
            <a:off x="277813" y="2060575"/>
            <a:ext cx="560387" cy="504825"/>
          </a:xfrm>
          <a:custGeom>
            <a:avLst/>
            <a:gdLst>
              <a:gd name="T0" fmla="*/ 420290 w 21600"/>
              <a:gd name="T1" fmla="*/ 0 h 21600"/>
              <a:gd name="T2" fmla="*/ 0 w 21600"/>
              <a:gd name="T3" fmla="*/ 252413 h 21600"/>
              <a:gd name="T4" fmla="*/ 420290 w 21600"/>
              <a:gd name="T5" fmla="*/ 504825 h 21600"/>
              <a:gd name="T6" fmla="*/ 560387 w 21600"/>
              <a:gd name="T7" fmla="*/ 252413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CC00"/>
          </a:solidFill>
          <a:ln w="63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8196" name="Rectangle 3077">
            <a:extLst>
              <a:ext uri="{FF2B5EF4-FFF2-40B4-BE49-F238E27FC236}">
                <a16:creationId xmlns:a16="http://schemas.microsoft.com/office/drawing/2014/main" id="{32041EF2-279D-748C-2B9D-303563828ACA}"/>
              </a:ext>
            </a:extLst>
          </p:cNvPr>
          <p:cNvSpPr>
            <a:spLocks noChangeArrowheads="1"/>
          </p:cNvSpPr>
          <p:nvPr/>
        </p:nvSpPr>
        <p:spPr bwMode="auto">
          <a:xfrm>
            <a:off x="1066800" y="1409700"/>
            <a:ext cx="6934200" cy="48387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609600" indent="-609600" eaLnBrk="0" hangingPunct="0">
              <a:tabLst>
                <a:tab pos="577850" algn="l"/>
              </a:tabLst>
              <a:defRPr sz="3200">
                <a:solidFill>
                  <a:schemeClr val="bg1"/>
                </a:solidFill>
                <a:latin typeface="Impact" panose="020B0806030902050204" pitchFamily="34" charset="0"/>
              </a:defRPr>
            </a:lvl1pPr>
            <a:lvl2pPr marL="742950" indent="-285750" eaLnBrk="0" hangingPunct="0">
              <a:tabLst>
                <a:tab pos="577850" algn="l"/>
              </a:tabLst>
              <a:defRPr sz="3200">
                <a:solidFill>
                  <a:schemeClr val="bg1"/>
                </a:solidFill>
                <a:latin typeface="Impact" panose="020B0806030902050204" pitchFamily="34" charset="0"/>
              </a:defRPr>
            </a:lvl2pPr>
            <a:lvl3pPr marL="1143000" indent="-228600" eaLnBrk="0" hangingPunct="0">
              <a:tabLst>
                <a:tab pos="577850" algn="l"/>
              </a:tabLst>
              <a:defRPr sz="3200">
                <a:solidFill>
                  <a:schemeClr val="bg1"/>
                </a:solidFill>
                <a:latin typeface="Impact" panose="020B0806030902050204" pitchFamily="34" charset="0"/>
              </a:defRPr>
            </a:lvl3pPr>
            <a:lvl4pPr marL="1600200" indent="-228600" eaLnBrk="0" hangingPunct="0">
              <a:tabLst>
                <a:tab pos="577850" algn="l"/>
              </a:tabLst>
              <a:defRPr sz="3200">
                <a:solidFill>
                  <a:schemeClr val="bg1"/>
                </a:solidFill>
                <a:latin typeface="Impact" panose="020B0806030902050204" pitchFamily="34" charset="0"/>
              </a:defRPr>
            </a:lvl4pPr>
            <a:lvl5pPr marL="2057400" indent="-228600" eaLnBrk="0" hangingPunct="0">
              <a:tabLst>
                <a:tab pos="577850" algn="l"/>
              </a:tabLst>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9pPr>
          </a:lstStyle>
          <a:p>
            <a:pPr algn="l" eaLnBrk="1" hangingPunct="1">
              <a:spcBef>
                <a:spcPct val="20000"/>
              </a:spcBef>
            </a:pPr>
            <a:r>
              <a:rPr lang="es-ES_tradnl" altLang="es-CL" b="1">
                <a:latin typeface="Arial Narrow" panose="020B0604020202020204" pitchFamily="34" charset="0"/>
              </a:rPr>
              <a:t>I.	Departamento de Pesca</a:t>
            </a:r>
          </a:p>
          <a:p>
            <a:pPr algn="l" eaLnBrk="1" hangingPunct="1">
              <a:spcBef>
                <a:spcPct val="20000"/>
              </a:spcBef>
            </a:pPr>
            <a:r>
              <a:rPr lang="es-ES_tradnl" altLang="es-CL" b="1">
                <a:latin typeface="Arial Narrow" panose="020B0604020202020204" pitchFamily="34" charset="0"/>
              </a:rPr>
              <a:t>II.	Obligaciones que entrega la L.G.P.A.</a:t>
            </a:r>
          </a:p>
          <a:p>
            <a:pPr algn="l" eaLnBrk="1" hangingPunct="1">
              <a:spcBef>
                <a:spcPct val="20000"/>
              </a:spcBef>
            </a:pPr>
            <a:r>
              <a:rPr lang="es-ES_tradnl" altLang="es-CL" b="1">
                <a:latin typeface="Arial Narrow" panose="020B0604020202020204" pitchFamily="34" charset="0"/>
              </a:rPr>
              <a:t>III.	Sector Pesquero </a:t>
            </a:r>
          </a:p>
          <a:p>
            <a:pPr algn="l" eaLnBrk="1" hangingPunct="1">
              <a:spcBef>
                <a:spcPct val="20000"/>
              </a:spcBef>
            </a:pPr>
            <a:r>
              <a:rPr lang="es-ES_tradnl" altLang="es-CL" b="1">
                <a:latin typeface="Arial Narrow" panose="020B0604020202020204" pitchFamily="34" charset="0"/>
              </a:rPr>
              <a:t>IV.	Operaciones de Pesca</a:t>
            </a:r>
          </a:p>
          <a:p>
            <a:pPr algn="l" eaLnBrk="1" hangingPunct="1">
              <a:spcBef>
                <a:spcPct val="20000"/>
              </a:spcBef>
            </a:pPr>
            <a:r>
              <a:rPr lang="es-ES_tradnl" altLang="es-CL" b="1">
                <a:latin typeface="Arial Narrow" panose="020B0604020202020204" pitchFamily="34" charset="0"/>
              </a:rPr>
              <a:t>V.	Recursos Pesqueros</a:t>
            </a:r>
          </a:p>
          <a:p>
            <a:pPr algn="l" eaLnBrk="1" hangingPunct="1">
              <a:spcBef>
                <a:spcPct val="20000"/>
              </a:spcBef>
            </a:pPr>
            <a:r>
              <a:rPr lang="es-ES_tradnl" altLang="es-CL" b="1">
                <a:latin typeface="Arial Narrow" panose="020B0604020202020204" pitchFamily="34" charset="0"/>
              </a:rPr>
              <a:t>VI.	Regulaciones</a:t>
            </a:r>
          </a:p>
          <a:p>
            <a:pPr algn="l" eaLnBrk="1" hangingPunct="1">
              <a:spcBef>
                <a:spcPct val="20000"/>
              </a:spcBef>
            </a:pPr>
            <a:r>
              <a:rPr lang="es-ES_tradnl" altLang="es-CL" b="1">
                <a:latin typeface="Arial Narrow" panose="020B0604020202020204" pitchFamily="34" charset="0"/>
              </a:rPr>
              <a:t>VII. Control de las Actividades Pesqueras</a:t>
            </a:r>
            <a:endParaRPr lang="es-ES_tradnl" altLang="es-CL">
              <a:latin typeface="Times New Roman" panose="02020603050405020304" pitchFamily="18" charset="0"/>
            </a:endParaRPr>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1427460"/>
                                        </p:tgtEl>
                                        <p:attrNameLst>
                                          <p:attrName>style.visibility</p:attrName>
                                        </p:attrNameLst>
                                      </p:cBhvr>
                                      <p:to>
                                        <p:strVal val="visible"/>
                                      </p:to>
                                    </p:set>
                                    <p:animEffect transition="in" filter="slide(fromLeft)">
                                      <p:cBhvr>
                                        <p:cTn id="7" dur="500"/>
                                        <p:tgtEl>
                                          <p:spTgt spid="14274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8482" name="Rectangle 1026">
            <a:extLst>
              <a:ext uri="{FF2B5EF4-FFF2-40B4-BE49-F238E27FC236}">
                <a16:creationId xmlns:a16="http://schemas.microsoft.com/office/drawing/2014/main" id="{4ED55C91-B584-BA18-B8D8-C83279DE5DF6}"/>
              </a:ext>
            </a:extLst>
          </p:cNvPr>
          <p:cNvSpPr>
            <a:spLocks noChangeArrowheads="1"/>
          </p:cNvSpPr>
          <p:nvPr/>
        </p:nvSpPr>
        <p:spPr bwMode="auto">
          <a:xfrm>
            <a:off x="900113" y="228600"/>
            <a:ext cx="7939087" cy="6858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r" eaLnBrk="0" hangingPunct="0">
              <a:defRPr/>
            </a:pPr>
            <a:r>
              <a:rPr lang="es-CL" sz="2800">
                <a:effectLst>
                  <a:outerShdw blurRad="38100" dist="38100" dir="2700000" algn="tl">
                    <a:srgbClr val="000000"/>
                  </a:outerShdw>
                </a:effectLst>
              </a:rPr>
              <a:t>Obligaciones que otorga la Ley General de Pesca y Acuicultura a la Armada</a:t>
            </a:r>
          </a:p>
        </p:txBody>
      </p:sp>
      <p:sp>
        <p:nvSpPr>
          <p:cNvPr id="9219" name="Rectangle 1027">
            <a:extLst>
              <a:ext uri="{FF2B5EF4-FFF2-40B4-BE49-F238E27FC236}">
                <a16:creationId xmlns:a16="http://schemas.microsoft.com/office/drawing/2014/main" id="{C1AA2F46-BF79-C334-BB99-29867A0AEEC6}"/>
              </a:ext>
            </a:extLst>
          </p:cNvPr>
          <p:cNvSpPr>
            <a:spLocks noChangeArrowheads="1"/>
          </p:cNvSpPr>
          <p:nvPr/>
        </p:nvSpPr>
        <p:spPr bwMode="auto">
          <a:xfrm>
            <a:off x="152400" y="1181100"/>
            <a:ext cx="8753475" cy="5372100"/>
          </a:xfrm>
          <a:prstGeom prst="rect">
            <a:avLst/>
          </a:prstGeom>
          <a:solidFill>
            <a:srgbClr val="FF0000"/>
          </a:solidFill>
          <a:ln>
            <a:noFill/>
          </a:ln>
          <a:effectLst/>
          <a:extLs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88925" indent="-288925" eaLnBrk="0" hangingPunct="0">
              <a:defRPr sz="3200">
                <a:solidFill>
                  <a:schemeClr val="bg1"/>
                </a:solidFill>
                <a:latin typeface="Impact" panose="020B0806030902050204" pitchFamily="34" charset="0"/>
              </a:defRPr>
            </a:lvl1pPr>
            <a:lvl2pPr marL="749300" indent="-269875"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a:spcBef>
                <a:spcPct val="20000"/>
              </a:spcBef>
              <a:buClr>
                <a:srgbClr val="FF9900"/>
              </a:buClr>
              <a:buFont typeface="Webdings" pitchFamily="2" charset="2"/>
              <a:buChar char="4"/>
            </a:pPr>
            <a:r>
              <a:rPr lang="es-CL" altLang="es-CL" sz="2400" b="1">
                <a:solidFill>
                  <a:srgbClr val="FFFF00"/>
                </a:solidFill>
                <a:latin typeface="Arial Narrow" panose="020B0604020202020204" pitchFamily="34" charset="0"/>
              </a:rPr>
              <a:t>Artículo 122</a:t>
            </a:r>
          </a:p>
          <a:p>
            <a:pPr lvl="1" algn="just">
              <a:spcBef>
                <a:spcPct val="20000"/>
              </a:spcBef>
              <a:buClr>
                <a:srgbClr val="99FF33"/>
              </a:buClr>
              <a:buFont typeface="Webdings" pitchFamily="2" charset="2"/>
              <a:buChar char="4"/>
            </a:pPr>
            <a:r>
              <a:rPr lang="es-CL" altLang="es-CL" sz="2000" b="1">
                <a:latin typeface="Arial Narrow" panose="020B0604020202020204" pitchFamily="34" charset="0"/>
              </a:rPr>
              <a:t>Dispone al personal de la Armada tareas de fiscalización de la normativa pesquera.</a:t>
            </a:r>
          </a:p>
          <a:p>
            <a:pPr algn="just">
              <a:spcBef>
                <a:spcPct val="20000"/>
              </a:spcBef>
              <a:buClr>
                <a:srgbClr val="FF9900"/>
              </a:buClr>
              <a:buFont typeface="Webdings" pitchFamily="2" charset="2"/>
              <a:buChar char="4"/>
            </a:pPr>
            <a:r>
              <a:rPr lang="es-CL" altLang="es-CL" sz="2400" b="1">
                <a:solidFill>
                  <a:srgbClr val="FFFF00"/>
                </a:solidFill>
                <a:latin typeface="Arial Narrow" panose="020B0604020202020204" pitchFamily="34" charset="0"/>
              </a:rPr>
              <a:t>Artículo 172</a:t>
            </a:r>
          </a:p>
          <a:p>
            <a:pPr lvl="1" algn="just">
              <a:spcBef>
                <a:spcPct val="20000"/>
              </a:spcBef>
              <a:buClr>
                <a:srgbClr val="99FF33"/>
              </a:buClr>
              <a:buFont typeface="Webdings" pitchFamily="2" charset="2"/>
              <a:buChar char="4"/>
            </a:pPr>
            <a:r>
              <a:rPr lang="es-CL" altLang="es-CL" sz="2000" b="1">
                <a:latin typeface="Arial Narrow" panose="020B0604020202020204" pitchFamily="34" charset="0"/>
              </a:rPr>
              <a:t>Encomienda a la Armada llevar una relación de las actividades pesqueras que se  desarrollan en el Mar Presencial.</a:t>
            </a:r>
          </a:p>
          <a:p>
            <a:pPr algn="just">
              <a:spcBef>
                <a:spcPct val="20000"/>
              </a:spcBef>
              <a:buClr>
                <a:srgbClr val="FF9900"/>
              </a:buClr>
              <a:buFont typeface="Webdings" pitchFamily="2" charset="2"/>
              <a:buChar char="4"/>
            </a:pPr>
            <a:r>
              <a:rPr lang="es-CL" altLang="es-CL" sz="2400" b="1">
                <a:solidFill>
                  <a:srgbClr val="FFFF00"/>
                </a:solidFill>
                <a:latin typeface="Arial Narrow" panose="020B0604020202020204" pitchFamily="34" charset="0"/>
              </a:rPr>
              <a:t>Artículo 146 y 152</a:t>
            </a:r>
          </a:p>
          <a:p>
            <a:pPr lvl="1" algn="just">
              <a:spcBef>
                <a:spcPct val="20000"/>
              </a:spcBef>
              <a:buClr>
                <a:srgbClr val="99FF33"/>
              </a:buClr>
              <a:buFont typeface="Webdings" pitchFamily="2" charset="2"/>
              <a:buChar char="4"/>
            </a:pPr>
            <a:r>
              <a:rPr lang="es-CL" altLang="es-CL" sz="2000" b="1">
                <a:latin typeface="Arial Narrow" panose="020B0604020202020204" pitchFamily="34" charset="0"/>
              </a:rPr>
              <a:t>Dispone participación como consejeros de pesca institucionales al Directemar y cinco Gobernadores Marítimos.</a:t>
            </a:r>
          </a:p>
          <a:p>
            <a:pPr algn="just">
              <a:spcBef>
                <a:spcPct val="20000"/>
              </a:spcBef>
              <a:buClr>
                <a:srgbClr val="FF9900"/>
              </a:buClr>
              <a:buFont typeface="Webdings" pitchFamily="2" charset="2"/>
              <a:buChar char="4"/>
            </a:pPr>
            <a:r>
              <a:rPr lang="es-CL" altLang="es-CL" sz="2400" b="1">
                <a:solidFill>
                  <a:srgbClr val="FFFF00"/>
                </a:solidFill>
                <a:latin typeface="Arial Narrow" panose="020B0604020202020204" pitchFamily="34" charset="0"/>
              </a:rPr>
              <a:t>Art. 64 c</a:t>
            </a:r>
          </a:p>
          <a:p>
            <a:pPr lvl="1" algn="just">
              <a:spcBef>
                <a:spcPct val="20000"/>
              </a:spcBef>
              <a:buClr>
                <a:srgbClr val="99FF33"/>
              </a:buClr>
              <a:buFont typeface="Webdings" pitchFamily="2" charset="2"/>
              <a:buChar char="4"/>
            </a:pPr>
            <a:r>
              <a:rPr lang="es-CL" altLang="es-CL" sz="2000" b="1">
                <a:latin typeface="Arial Narrow" panose="020B0604020202020204" pitchFamily="34" charset="0"/>
              </a:rPr>
              <a:t>Entrega la administración del Sistema de Posicionamiento de Naves Pesqueras a Directemar y la establece Estación Fiscalizadora del mismo, en conjunto con Sernapesca.</a:t>
            </a:r>
          </a:p>
        </p:txBody>
      </p:sp>
    </p:spTree>
  </p:cSld>
  <p:clrMapOvr>
    <a:masterClrMapping/>
  </p:clrMapOvr>
  <p:transition spd="med">
    <p:zoom dir="in"/>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43">
            <a:extLst>
              <a:ext uri="{FF2B5EF4-FFF2-40B4-BE49-F238E27FC236}">
                <a16:creationId xmlns:a16="http://schemas.microsoft.com/office/drawing/2014/main" id="{89814EF1-F999-D98B-A954-6BD99E24C2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44514" name="Rectangle 2">
            <a:extLst>
              <a:ext uri="{FF2B5EF4-FFF2-40B4-BE49-F238E27FC236}">
                <a16:creationId xmlns:a16="http://schemas.microsoft.com/office/drawing/2014/main" id="{E940915F-01EE-EB1D-6EBA-B53652860EC8}"/>
              </a:ext>
            </a:extLst>
          </p:cNvPr>
          <p:cNvSpPr>
            <a:spLocks noGrp="1" noChangeArrowheads="1"/>
          </p:cNvSpPr>
          <p:nvPr>
            <p:ph type="title"/>
          </p:nvPr>
        </p:nvSpPr>
        <p:spPr>
          <a:xfrm>
            <a:off x="762000" y="-152400"/>
            <a:ext cx="8305800" cy="838200"/>
          </a:xfrm>
        </p:spPr>
        <p:txBody>
          <a:bodyPr/>
          <a:lstStyle/>
          <a:p>
            <a:pPr>
              <a:defRPr/>
            </a:pPr>
            <a:r>
              <a:rPr lang="es-ES_tradnl" sz="2800">
                <a:solidFill>
                  <a:srgbClr val="FFFF00"/>
                </a:solidFill>
                <a:effectLst>
                  <a:outerShdw blurRad="38100" dist="38100" dir="2700000" algn="tl">
                    <a:srgbClr val="000000"/>
                  </a:outerShdw>
                </a:effectLst>
              </a:rPr>
              <a:t>Esquema del Sistema de Posicionamiento Automático</a:t>
            </a:r>
          </a:p>
        </p:txBody>
      </p:sp>
      <p:sp>
        <p:nvSpPr>
          <p:cNvPr id="10244" name="Text Box 23">
            <a:extLst>
              <a:ext uri="{FF2B5EF4-FFF2-40B4-BE49-F238E27FC236}">
                <a16:creationId xmlns:a16="http://schemas.microsoft.com/office/drawing/2014/main" id="{3F3729B1-4617-2E2F-FD81-03169264446D}"/>
              </a:ext>
            </a:extLst>
          </p:cNvPr>
          <p:cNvSpPr txBox="1">
            <a:spLocks noChangeArrowheads="1"/>
          </p:cNvSpPr>
          <p:nvPr/>
        </p:nvSpPr>
        <p:spPr bwMode="auto">
          <a:xfrm>
            <a:off x="6477000" y="5791200"/>
            <a:ext cx="1778000" cy="304800"/>
          </a:xfrm>
          <a:prstGeom prst="rect">
            <a:avLst/>
          </a:prstGeom>
          <a:noFill/>
          <a:ln>
            <a:noFill/>
          </a:ln>
          <a:effectLst/>
          <a:extLst>
            <a:ext uri="{909E8E84-426E-40DD-AFC4-6F175D3DCCD1}">
              <a14:hiddenFill xmlns:a14="http://schemas.microsoft.com/office/drawing/2010/main">
                <a:solidFill>
                  <a:srgbClr val="666699">
                    <a:alpha val="50195"/>
                  </a:srgbClr>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1pPr>
            <a:lvl2pPr marL="742950" indent="-28575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2pPr>
            <a:lvl3pPr marL="1143000" indent="-22860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3pPr>
            <a:lvl4pPr marL="1600200" indent="-22860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4pPr>
            <a:lvl5pPr marL="2057400" indent="-22860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5pPr>
            <a:lvl6pPr marL="25146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6pPr>
            <a:lvl7pPr marL="29718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7pPr>
            <a:lvl8pPr marL="34290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8pPr>
            <a:lvl9pPr marL="38862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9pPr>
          </a:lstStyle>
          <a:p>
            <a:pPr>
              <a:spcBef>
                <a:spcPts val="875"/>
              </a:spcBef>
              <a:buClr>
                <a:srgbClr val="FFFFFF"/>
              </a:buClr>
              <a:buSzPct val="100000"/>
              <a:buFont typeface="Arial Narrow" panose="020B0604020202020204" pitchFamily="34" charset="0"/>
              <a:buNone/>
            </a:pPr>
            <a:r>
              <a:rPr lang="en-GB" altLang="es-CL" sz="1400" b="1">
                <a:solidFill>
                  <a:srgbClr val="FF9900"/>
                </a:solidFill>
                <a:latin typeface="Arial Narrow" panose="020B0604020202020204" pitchFamily="34" charset="0"/>
                <a:ea typeface="Arial Unicode MS" panose="020B0604020202020204" pitchFamily="34" charset="-128"/>
                <a:cs typeface="Arial Unicode MS" panose="020B0604020202020204" pitchFamily="34" charset="-128"/>
              </a:rPr>
              <a:t>NAVE PESQUERA</a:t>
            </a:r>
          </a:p>
        </p:txBody>
      </p:sp>
      <p:sp>
        <p:nvSpPr>
          <p:cNvPr id="10245" name="Text Box 24">
            <a:extLst>
              <a:ext uri="{FF2B5EF4-FFF2-40B4-BE49-F238E27FC236}">
                <a16:creationId xmlns:a16="http://schemas.microsoft.com/office/drawing/2014/main" id="{00304B6C-BBFE-97C6-D8F2-1A51BFE26FB5}"/>
              </a:ext>
            </a:extLst>
          </p:cNvPr>
          <p:cNvSpPr txBox="1">
            <a:spLocks noChangeArrowheads="1"/>
          </p:cNvSpPr>
          <p:nvPr/>
        </p:nvSpPr>
        <p:spPr bwMode="auto">
          <a:xfrm>
            <a:off x="0" y="5715000"/>
            <a:ext cx="2514600" cy="549275"/>
          </a:xfrm>
          <a:prstGeom prst="rect">
            <a:avLst/>
          </a:prstGeom>
          <a:solidFill>
            <a:srgbClr val="000090">
              <a:alpha val="50195"/>
            </a:srgb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1pPr>
            <a:lvl2pPr marL="742950" indent="-28575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2pPr>
            <a:lvl3pPr marL="1143000" indent="-22860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3pPr>
            <a:lvl4pPr marL="1600200" indent="-22860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4pPr>
            <a:lvl5pPr marL="2057400" indent="-22860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5pPr>
            <a:lvl6pPr marL="25146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6pPr>
            <a:lvl7pPr marL="29718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7pPr>
            <a:lvl8pPr marL="34290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8pPr>
            <a:lvl9pPr marL="38862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9pPr>
          </a:lstStyle>
          <a:p>
            <a:pPr>
              <a:spcBef>
                <a:spcPts val="875"/>
              </a:spcBef>
              <a:buClr>
                <a:srgbClr val="FFFFFF"/>
              </a:buClr>
              <a:buSzPct val="100000"/>
              <a:buFont typeface="Arial" panose="020B0604020202020204" pitchFamily="34" charset="0"/>
              <a:buNone/>
            </a:pPr>
            <a:r>
              <a:rPr lang="en-GB" altLang="es-CL" sz="1400" b="1">
                <a:solidFill>
                  <a:srgbClr val="FF9900"/>
                </a:solidFill>
                <a:latin typeface="Arial Narrow" panose="020B0604020202020204" pitchFamily="34" charset="0"/>
                <a:ea typeface="Arial Unicode MS" panose="020B0604020202020204" pitchFamily="34" charset="-128"/>
                <a:cs typeface="Arial Unicode MS" panose="020B0604020202020204" pitchFamily="34" charset="-128"/>
              </a:rPr>
              <a:t>ADMINISTRADOR</a:t>
            </a:r>
            <a:r>
              <a:rPr lang="en-GB" altLang="es-CL" sz="1600" b="1">
                <a:solidFill>
                  <a:srgbClr val="FF9900"/>
                </a:solidFill>
                <a:latin typeface="Arial Narrow" panose="020B0604020202020204" pitchFamily="34" charset="0"/>
                <a:ea typeface="Arial Unicode MS" panose="020B0604020202020204" pitchFamily="34" charset="-128"/>
                <a:cs typeface="Arial Unicode MS" panose="020B0604020202020204" pitchFamily="34" charset="-128"/>
              </a:rPr>
              <a:t> </a:t>
            </a:r>
            <a:r>
              <a:rPr lang="en-GB" altLang="es-CL" sz="1400" b="1">
                <a:solidFill>
                  <a:srgbClr val="FF9900"/>
                </a:solidFill>
                <a:latin typeface="Arial Narrow" panose="020B0604020202020204" pitchFamily="34" charset="0"/>
                <a:ea typeface="Arial Unicode MS" panose="020B0604020202020204" pitchFamily="34" charset="-128"/>
                <a:cs typeface="Arial Unicode MS" panose="020B0604020202020204" pitchFamily="34" charset="-128"/>
              </a:rPr>
              <a:t>DEL SISTEMA Y  ESTACIÓN FISCALIZADORA</a:t>
            </a:r>
          </a:p>
        </p:txBody>
      </p:sp>
      <p:sp>
        <p:nvSpPr>
          <p:cNvPr id="10246" name="Text Box 25">
            <a:extLst>
              <a:ext uri="{FF2B5EF4-FFF2-40B4-BE49-F238E27FC236}">
                <a16:creationId xmlns:a16="http://schemas.microsoft.com/office/drawing/2014/main" id="{294F5EAF-1696-36D7-BFFA-F66508AAE367}"/>
              </a:ext>
            </a:extLst>
          </p:cNvPr>
          <p:cNvSpPr txBox="1">
            <a:spLocks noChangeArrowheads="1"/>
          </p:cNvSpPr>
          <p:nvPr/>
        </p:nvSpPr>
        <p:spPr bwMode="auto">
          <a:xfrm>
            <a:off x="0" y="914400"/>
            <a:ext cx="2362200"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1pPr>
            <a:lvl2pPr marL="742950" indent="-28575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2pPr>
            <a:lvl3pPr marL="1143000" indent="-22860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3pPr>
            <a:lvl4pPr marL="1600200" indent="-22860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4pPr>
            <a:lvl5pPr marL="2057400" indent="-22860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5pPr>
            <a:lvl6pPr marL="25146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6pPr>
            <a:lvl7pPr marL="29718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7pPr>
            <a:lvl8pPr marL="34290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8pPr>
            <a:lvl9pPr marL="38862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9pPr>
          </a:lstStyle>
          <a:p>
            <a:pPr>
              <a:spcBef>
                <a:spcPts val="875"/>
              </a:spcBef>
              <a:buClr>
                <a:srgbClr val="FFFFFF"/>
              </a:buClr>
              <a:buSzPct val="100000"/>
              <a:buFont typeface="Arial Narrow" panose="020B0604020202020204" pitchFamily="34" charset="0"/>
              <a:buNone/>
            </a:pPr>
            <a:r>
              <a:rPr lang="en-GB" altLang="es-CL" sz="1400" b="1">
                <a:solidFill>
                  <a:srgbClr val="FF9900"/>
                </a:solidFill>
                <a:latin typeface="Arial Narrow" panose="020B0604020202020204" pitchFamily="34" charset="0"/>
                <a:ea typeface="Arial Unicode MS" panose="020B0604020202020204" pitchFamily="34" charset="-128"/>
                <a:cs typeface="Arial Unicode MS" panose="020B0604020202020204" pitchFamily="34" charset="-128"/>
              </a:rPr>
              <a:t>ESTACIÓN TERRENA SATELITAL</a:t>
            </a:r>
          </a:p>
        </p:txBody>
      </p:sp>
      <p:cxnSp>
        <p:nvCxnSpPr>
          <p:cNvPr id="10247" name="AutoShape 26">
            <a:extLst>
              <a:ext uri="{FF2B5EF4-FFF2-40B4-BE49-F238E27FC236}">
                <a16:creationId xmlns:a16="http://schemas.microsoft.com/office/drawing/2014/main" id="{B67B67A7-D6F6-B013-913C-01E9B782F1C5}"/>
              </a:ext>
            </a:extLst>
          </p:cNvPr>
          <p:cNvCxnSpPr>
            <a:cxnSpLocks noChangeShapeType="1"/>
          </p:cNvCxnSpPr>
          <p:nvPr/>
        </p:nvCxnSpPr>
        <p:spPr bwMode="auto">
          <a:xfrm flipH="1" flipV="1">
            <a:off x="6430963" y="2924175"/>
            <a:ext cx="1066800" cy="533400"/>
          </a:xfrm>
          <a:prstGeom prst="straightConnector1">
            <a:avLst/>
          </a:prstGeom>
          <a:noFill/>
          <a:ln w="38160">
            <a:solidFill>
              <a:srgbClr val="FFCC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10248" name="Oval 27">
            <a:extLst>
              <a:ext uri="{FF2B5EF4-FFF2-40B4-BE49-F238E27FC236}">
                <a16:creationId xmlns:a16="http://schemas.microsoft.com/office/drawing/2014/main" id="{95F8341A-8770-21F3-A4CB-EDBB1AE931BB}"/>
              </a:ext>
            </a:extLst>
          </p:cNvPr>
          <p:cNvSpPr>
            <a:spLocks noChangeArrowheads="1"/>
          </p:cNvSpPr>
          <p:nvPr/>
        </p:nvSpPr>
        <p:spPr bwMode="auto">
          <a:xfrm>
            <a:off x="7162800" y="2895600"/>
            <a:ext cx="1143000" cy="1066800"/>
          </a:xfrm>
          <a:prstGeom prst="ellipse">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cxnSp>
        <p:nvCxnSpPr>
          <p:cNvPr id="10249" name="AutoShape 28">
            <a:extLst>
              <a:ext uri="{FF2B5EF4-FFF2-40B4-BE49-F238E27FC236}">
                <a16:creationId xmlns:a16="http://schemas.microsoft.com/office/drawing/2014/main" id="{02E47471-BDF9-F4ED-7C83-F7C18E44C36C}"/>
              </a:ext>
            </a:extLst>
          </p:cNvPr>
          <p:cNvCxnSpPr>
            <a:cxnSpLocks noChangeShapeType="1"/>
          </p:cNvCxnSpPr>
          <p:nvPr/>
        </p:nvCxnSpPr>
        <p:spPr bwMode="auto">
          <a:xfrm flipH="1" flipV="1">
            <a:off x="2895600" y="1987550"/>
            <a:ext cx="838200" cy="1588"/>
          </a:xfrm>
          <a:prstGeom prst="curvedConnector3">
            <a:avLst>
              <a:gd name="adj1" fmla="val 50000"/>
            </a:avLst>
          </a:prstGeom>
          <a:noFill/>
          <a:ln w="38160">
            <a:solidFill>
              <a:srgbClr val="FFCC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0250" name="AutoShape 29">
            <a:extLst>
              <a:ext uri="{FF2B5EF4-FFF2-40B4-BE49-F238E27FC236}">
                <a16:creationId xmlns:a16="http://schemas.microsoft.com/office/drawing/2014/main" id="{C85B49A9-1C99-333D-CD7B-84D994A5255D}"/>
              </a:ext>
            </a:extLst>
          </p:cNvPr>
          <p:cNvCxnSpPr>
            <a:cxnSpLocks noChangeShapeType="1"/>
          </p:cNvCxnSpPr>
          <p:nvPr/>
        </p:nvCxnSpPr>
        <p:spPr bwMode="auto">
          <a:xfrm flipH="1">
            <a:off x="1219200" y="3124200"/>
            <a:ext cx="1588" cy="457200"/>
          </a:xfrm>
          <a:prstGeom prst="curvedConnector3">
            <a:avLst>
              <a:gd name="adj1" fmla="val 50000"/>
            </a:avLst>
          </a:prstGeom>
          <a:noFill/>
          <a:ln w="38160">
            <a:solidFill>
              <a:srgbClr val="FFCC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0251" name="AutoShape 30">
            <a:extLst>
              <a:ext uri="{FF2B5EF4-FFF2-40B4-BE49-F238E27FC236}">
                <a16:creationId xmlns:a16="http://schemas.microsoft.com/office/drawing/2014/main" id="{090CC277-5A4A-CBDB-BEFB-CAA5A73DB8CB}"/>
              </a:ext>
            </a:extLst>
          </p:cNvPr>
          <p:cNvCxnSpPr>
            <a:cxnSpLocks noChangeShapeType="1"/>
            <a:endCxn id="10254" idx="1"/>
          </p:cNvCxnSpPr>
          <p:nvPr/>
        </p:nvCxnSpPr>
        <p:spPr bwMode="auto">
          <a:xfrm>
            <a:off x="2514600" y="4725988"/>
            <a:ext cx="1066800" cy="788987"/>
          </a:xfrm>
          <a:prstGeom prst="bentConnector3">
            <a:avLst>
              <a:gd name="adj1" fmla="val 50000"/>
            </a:avLst>
          </a:prstGeom>
          <a:noFill/>
          <a:ln w="38160">
            <a:solidFill>
              <a:srgbClr val="FFCC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10252" name="Text Box 31">
            <a:extLst>
              <a:ext uri="{FF2B5EF4-FFF2-40B4-BE49-F238E27FC236}">
                <a16:creationId xmlns:a16="http://schemas.microsoft.com/office/drawing/2014/main" id="{F2A1C5A0-E987-82D0-CA36-B49B523A93D0}"/>
              </a:ext>
            </a:extLst>
          </p:cNvPr>
          <p:cNvSpPr txBox="1">
            <a:spLocks noChangeArrowheads="1"/>
          </p:cNvSpPr>
          <p:nvPr/>
        </p:nvSpPr>
        <p:spPr bwMode="auto">
          <a:xfrm>
            <a:off x="347663" y="3556000"/>
            <a:ext cx="1704975" cy="3667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nchor="ctr">
            <a:spAutoFit/>
          </a:bodyPr>
          <a:lstStyle>
            <a:lvl1pPr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1pPr>
            <a:lvl2pPr marL="742950" indent="-28575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2pPr>
            <a:lvl3pPr marL="1143000" indent="-22860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3pPr>
            <a:lvl4pPr marL="1600200" indent="-22860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4pPr>
            <a:lvl5pPr marL="2057400" indent="-22860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5pPr>
            <a:lvl6pPr marL="25146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6pPr>
            <a:lvl7pPr marL="29718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7pPr>
            <a:lvl8pPr marL="34290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8pPr>
            <a:lvl9pPr marL="38862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9pPr>
          </a:lstStyle>
          <a:p>
            <a:pPr>
              <a:spcBef>
                <a:spcPts val="1125"/>
              </a:spcBef>
              <a:buClr>
                <a:srgbClr val="99CCFF"/>
              </a:buClr>
              <a:buSzPct val="100000"/>
              <a:buFont typeface="Arial" panose="020B0604020202020204" pitchFamily="34" charset="0"/>
              <a:buNone/>
            </a:pPr>
            <a:r>
              <a:rPr lang="en-GB" altLang="es-CL" sz="1800" b="1">
                <a:solidFill>
                  <a:srgbClr val="FF9900"/>
                </a:solidFill>
                <a:latin typeface="Arial" panose="020B0604020202020204" pitchFamily="34" charset="0"/>
                <a:ea typeface="Arial Unicode MS" panose="020B0604020202020204" pitchFamily="34" charset="-128"/>
                <a:cs typeface="Arial Unicode MS" panose="020B0604020202020204" pitchFamily="34" charset="-128"/>
              </a:rPr>
              <a:t>DIRECTEMAR</a:t>
            </a:r>
          </a:p>
        </p:txBody>
      </p:sp>
      <p:sp>
        <p:nvSpPr>
          <p:cNvPr id="10253" name="Text Box 32">
            <a:extLst>
              <a:ext uri="{FF2B5EF4-FFF2-40B4-BE49-F238E27FC236}">
                <a16:creationId xmlns:a16="http://schemas.microsoft.com/office/drawing/2014/main" id="{1176930D-C478-3F91-0193-B5FF78713166}"/>
              </a:ext>
            </a:extLst>
          </p:cNvPr>
          <p:cNvSpPr txBox="1">
            <a:spLocks noChangeArrowheads="1"/>
          </p:cNvSpPr>
          <p:nvPr/>
        </p:nvSpPr>
        <p:spPr bwMode="auto">
          <a:xfrm>
            <a:off x="3619500" y="6172200"/>
            <a:ext cx="1714500" cy="517525"/>
          </a:xfrm>
          <a:prstGeom prst="rect">
            <a:avLst/>
          </a:prstGeom>
          <a:solidFill>
            <a:srgbClr val="000090">
              <a:alpha val="50195"/>
            </a:srgb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1pPr>
            <a:lvl2pPr marL="742950" indent="-28575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2pPr>
            <a:lvl3pPr marL="1143000" indent="-22860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3pPr>
            <a:lvl4pPr marL="1600200" indent="-22860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4pPr>
            <a:lvl5pPr marL="2057400" indent="-22860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5pPr>
            <a:lvl6pPr marL="25146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6pPr>
            <a:lvl7pPr marL="29718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7pPr>
            <a:lvl8pPr marL="34290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8pPr>
            <a:lvl9pPr marL="38862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9pPr>
          </a:lstStyle>
          <a:p>
            <a:pPr>
              <a:buClr>
                <a:srgbClr val="FFFFFF"/>
              </a:buClr>
              <a:buSzPct val="100000"/>
              <a:buFont typeface="Arial" panose="020B0604020202020204" pitchFamily="34" charset="0"/>
              <a:buNone/>
            </a:pPr>
            <a:r>
              <a:rPr lang="en-GB" altLang="es-CL" sz="1400" b="1">
                <a:solidFill>
                  <a:srgbClr val="FF9900"/>
                </a:solidFill>
                <a:latin typeface="Arial Narrow" panose="020B0604020202020204" pitchFamily="34" charset="0"/>
                <a:ea typeface="Arial Unicode MS" panose="020B0604020202020204" pitchFamily="34" charset="-128"/>
                <a:cs typeface="Arial Unicode MS" panose="020B0604020202020204" pitchFamily="34" charset="-128"/>
              </a:rPr>
              <a:t>ESTACIÓN FISCALIZADORA</a:t>
            </a:r>
          </a:p>
        </p:txBody>
      </p:sp>
      <p:pic>
        <p:nvPicPr>
          <p:cNvPr id="10254" name="Picture 33">
            <a:extLst>
              <a:ext uri="{FF2B5EF4-FFF2-40B4-BE49-F238E27FC236}">
                <a16:creationId xmlns:a16="http://schemas.microsoft.com/office/drawing/2014/main" id="{6312B12D-3CB6-3912-D980-68B43243EB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848" t="6664" r="5769" b="8334"/>
          <a:stretch>
            <a:fillRect/>
          </a:stretch>
        </p:blipFill>
        <p:spPr bwMode="auto">
          <a:xfrm>
            <a:off x="3581400" y="5029200"/>
            <a:ext cx="1790700" cy="971550"/>
          </a:xfrm>
          <a:prstGeom prst="rect">
            <a:avLst/>
          </a:prstGeom>
          <a:noFill/>
          <a:ln w="9360">
            <a:solidFill>
              <a:srgbClr val="FFCC00"/>
            </a:solidFill>
            <a:miter lim="800000"/>
            <a:headEnd/>
            <a:tailEnd/>
          </a:ln>
          <a:effectLst/>
          <a:extLst>
            <a:ext uri="{909E8E84-426E-40DD-AFC4-6F175D3DCCD1}">
              <a14:hiddenFill xmlns:a14="http://schemas.microsoft.com/office/drawing/2010/main">
                <a:blipFill dpi="0" rotWithShape="0">
                  <a:blip/>
                  <a:srcRect l="3848" t="6664" r="5769" b="8334"/>
                  <a:stretch>
                    <a:fillRect/>
                  </a:stretch>
                </a:blip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255" name="Text Box 34">
            <a:extLst>
              <a:ext uri="{FF2B5EF4-FFF2-40B4-BE49-F238E27FC236}">
                <a16:creationId xmlns:a16="http://schemas.microsoft.com/office/drawing/2014/main" id="{41D1065F-F6F6-1C0F-A1F6-090CFD5A87E0}"/>
              </a:ext>
            </a:extLst>
          </p:cNvPr>
          <p:cNvSpPr txBox="1">
            <a:spLocks noChangeArrowheads="1"/>
          </p:cNvSpPr>
          <p:nvPr/>
        </p:nvSpPr>
        <p:spPr bwMode="auto">
          <a:xfrm>
            <a:off x="3582988" y="4575175"/>
            <a:ext cx="1768475" cy="3667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nchor="ctr">
            <a:spAutoFit/>
          </a:bodyPr>
          <a:lstStyle>
            <a:lvl1pPr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1pPr>
            <a:lvl2pPr marL="742950" indent="-28575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2pPr>
            <a:lvl3pPr marL="1143000" indent="-22860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3pPr>
            <a:lvl4pPr marL="1600200" indent="-22860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4pPr>
            <a:lvl5pPr marL="2057400" indent="-22860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5pPr>
            <a:lvl6pPr marL="25146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6pPr>
            <a:lvl7pPr marL="29718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7pPr>
            <a:lvl8pPr marL="34290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8pPr>
            <a:lvl9pPr marL="38862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9pPr>
          </a:lstStyle>
          <a:p>
            <a:pPr>
              <a:spcBef>
                <a:spcPts val="1125"/>
              </a:spcBef>
              <a:buClr>
                <a:srgbClr val="99CCFF"/>
              </a:buClr>
              <a:buSzPct val="100000"/>
              <a:buFont typeface="Arial" panose="020B0604020202020204" pitchFamily="34" charset="0"/>
              <a:buNone/>
            </a:pPr>
            <a:r>
              <a:rPr lang="en-GB" altLang="es-CL" sz="1800" b="1">
                <a:latin typeface="Arial" panose="020B0604020202020204" pitchFamily="34" charset="0"/>
                <a:ea typeface="Arial Unicode MS" panose="020B0604020202020204" pitchFamily="34" charset="-128"/>
                <a:cs typeface="Arial Unicode MS" panose="020B0604020202020204" pitchFamily="34" charset="-128"/>
              </a:rPr>
              <a:t>SERNAPESCA</a:t>
            </a:r>
          </a:p>
        </p:txBody>
      </p:sp>
      <p:pic>
        <p:nvPicPr>
          <p:cNvPr id="10256" name="Picture 35">
            <a:extLst>
              <a:ext uri="{FF2B5EF4-FFF2-40B4-BE49-F238E27FC236}">
                <a16:creationId xmlns:a16="http://schemas.microsoft.com/office/drawing/2014/main" id="{2E2AAAAA-95BF-36C1-026D-6DB916DC6D19}"/>
              </a:ext>
            </a:extLst>
          </p:cNvPr>
          <p:cNvPicPr>
            <a:picLocks noChangeAspect="1" noChangeArrowheads="1"/>
          </p:cNvPicPr>
          <p:nvPr/>
        </p:nvPicPr>
        <p:blipFill>
          <a:blip r:embed="rId4">
            <a:lum bright="6000"/>
            <a:extLst>
              <a:ext uri="{28A0092B-C50C-407E-A947-70E740481C1C}">
                <a14:useLocalDpi xmlns:a14="http://schemas.microsoft.com/office/drawing/2010/main" val="0"/>
              </a:ext>
            </a:extLst>
          </a:blip>
          <a:srcRect/>
          <a:stretch>
            <a:fillRect/>
          </a:stretch>
        </p:blipFill>
        <p:spPr bwMode="auto">
          <a:xfrm>
            <a:off x="0" y="1419225"/>
            <a:ext cx="2819400" cy="1628775"/>
          </a:xfrm>
          <a:prstGeom prst="rect">
            <a:avLst/>
          </a:prstGeom>
          <a:noFill/>
          <a:ln w="9360">
            <a:solidFill>
              <a:srgbClr val="FFCC00"/>
            </a:solidFill>
            <a:miter lim="800000"/>
            <a:headEnd/>
            <a:tailEnd/>
          </a:ln>
          <a:effectLst/>
          <a:extLst>
            <a:ext uri="{909E8E84-426E-40DD-AFC4-6F175D3DCCD1}">
              <a14:hiddenFill xmlns:a14="http://schemas.microsoft.com/office/drawing/2010/main">
                <a:blipFill dpi="0" rotWithShape="0">
                  <a:blip>
                    <a:lum bright="6000"/>
                  </a:blip>
                  <a:srcRect/>
                  <a:stretch>
                    <a:fillRect/>
                  </a:stretch>
                </a:blip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0257" name="Picture 36">
            <a:extLst>
              <a:ext uri="{FF2B5EF4-FFF2-40B4-BE49-F238E27FC236}">
                <a16:creationId xmlns:a16="http://schemas.microsoft.com/office/drawing/2014/main" id="{E7909191-3D28-6815-61EF-F8C295DE1C8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16700" y="838200"/>
            <a:ext cx="2590800" cy="19431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258" name="Text Box 37">
            <a:extLst>
              <a:ext uri="{FF2B5EF4-FFF2-40B4-BE49-F238E27FC236}">
                <a16:creationId xmlns:a16="http://schemas.microsoft.com/office/drawing/2014/main" id="{F2627D68-2C2C-9C24-D9A2-D3FD61767AE3}"/>
              </a:ext>
            </a:extLst>
          </p:cNvPr>
          <p:cNvSpPr txBox="1">
            <a:spLocks noChangeArrowheads="1"/>
          </p:cNvSpPr>
          <p:nvPr/>
        </p:nvSpPr>
        <p:spPr bwMode="auto">
          <a:xfrm>
            <a:off x="3844925" y="2701925"/>
            <a:ext cx="1219200" cy="635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ctr" anchorCtr="1">
            <a:spAutoFit/>
          </a:bodyPr>
          <a:lstStyle>
            <a:lvl1pPr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1pPr>
            <a:lvl2pPr marL="742950" indent="-28575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2pPr>
            <a:lvl3pPr marL="1143000" indent="-22860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3pPr>
            <a:lvl4pPr marL="1600200" indent="-22860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4pPr>
            <a:lvl5pPr marL="2057400" indent="-22860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5pPr>
            <a:lvl6pPr marL="25146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6pPr>
            <a:lvl7pPr marL="29718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7pPr>
            <a:lvl8pPr marL="34290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8pPr>
            <a:lvl9pPr marL="38862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9pPr>
          </a:lstStyle>
          <a:p>
            <a:pPr>
              <a:lnSpc>
                <a:spcPct val="50000"/>
              </a:lnSpc>
              <a:spcBef>
                <a:spcPts val="875"/>
              </a:spcBef>
              <a:buClr>
                <a:srgbClr val="CCECFF"/>
              </a:buClr>
              <a:buSzPct val="100000"/>
              <a:buFont typeface="Arial Narrow" panose="020B0604020202020204" pitchFamily="34" charset="0"/>
              <a:buNone/>
            </a:pPr>
            <a:r>
              <a:rPr lang="en-GB" altLang="es-CL" sz="1400" b="1">
                <a:solidFill>
                  <a:srgbClr val="FF9900"/>
                </a:solidFill>
                <a:latin typeface="Arial Narrow" panose="020B0604020202020204" pitchFamily="34" charset="0"/>
                <a:ea typeface="Arial Unicode MS" panose="020B0604020202020204" pitchFamily="34" charset="-128"/>
                <a:cs typeface="Arial Unicode MS" panose="020B0604020202020204" pitchFamily="34" charset="-128"/>
              </a:rPr>
              <a:t>INMARSAT</a:t>
            </a:r>
          </a:p>
          <a:p>
            <a:pPr>
              <a:lnSpc>
                <a:spcPct val="50000"/>
              </a:lnSpc>
              <a:spcBef>
                <a:spcPts val="875"/>
              </a:spcBef>
              <a:buClr>
                <a:srgbClr val="CCECFF"/>
              </a:buClr>
              <a:buSzPct val="100000"/>
              <a:buFont typeface="Arial Narrow" panose="020B0604020202020204" pitchFamily="34" charset="0"/>
              <a:buNone/>
            </a:pPr>
            <a:r>
              <a:rPr lang="en-GB" altLang="es-CL" sz="1400" b="1">
                <a:solidFill>
                  <a:srgbClr val="FF9900"/>
                </a:solidFill>
                <a:latin typeface="Arial Narrow" panose="020B0604020202020204" pitchFamily="34" charset="0"/>
                <a:ea typeface="Arial Unicode MS" panose="020B0604020202020204" pitchFamily="34" charset="-128"/>
                <a:cs typeface="Arial Unicode MS" panose="020B0604020202020204" pitchFamily="34" charset="-128"/>
              </a:rPr>
              <a:t>ARGOS</a:t>
            </a:r>
          </a:p>
          <a:p>
            <a:pPr>
              <a:lnSpc>
                <a:spcPct val="50000"/>
              </a:lnSpc>
              <a:spcBef>
                <a:spcPts val="875"/>
              </a:spcBef>
              <a:buClr>
                <a:srgbClr val="CCECFF"/>
              </a:buClr>
              <a:buSzPct val="100000"/>
              <a:buFont typeface="Arial Narrow" panose="020B0604020202020204" pitchFamily="34" charset="0"/>
              <a:buNone/>
            </a:pPr>
            <a:r>
              <a:rPr lang="en-GB" altLang="es-CL" sz="1400" b="1">
                <a:solidFill>
                  <a:srgbClr val="FF9900"/>
                </a:solidFill>
                <a:latin typeface="Arial Narrow" panose="020B0604020202020204" pitchFamily="34" charset="0"/>
                <a:ea typeface="Arial Unicode MS" panose="020B0604020202020204" pitchFamily="34" charset="-128"/>
                <a:cs typeface="Arial Unicode MS" panose="020B0604020202020204" pitchFamily="34" charset="-128"/>
              </a:rPr>
              <a:t>ORBCOMM</a:t>
            </a:r>
          </a:p>
        </p:txBody>
      </p:sp>
      <p:pic>
        <p:nvPicPr>
          <p:cNvPr id="10259" name="Picture 38">
            <a:extLst>
              <a:ext uri="{FF2B5EF4-FFF2-40B4-BE49-F238E27FC236}">
                <a16:creationId xmlns:a16="http://schemas.microsoft.com/office/drawing/2014/main" id="{63351FE5-E087-63B9-4B69-A30D818468F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80100" y="3505200"/>
            <a:ext cx="2895600" cy="1676400"/>
          </a:xfrm>
          <a:prstGeom prst="rect">
            <a:avLst/>
          </a:prstGeom>
          <a:noFill/>
          <a:ln w="9360">
            <a:solidFill>
              <a:srgbClr val="FFCC00"/>
            </a:solidFill>
            <a:miter lim="800000"/>
            <a:headEnd/>
            <a:tailEnd/>
          </a:ln>
          <a:effectLst/>
          <a:extLst>
            <a:ext uri="{909E8E84-426E-40DD-AFC4-6F175D3DCCD1}">
              <a14:hiddenFill xmlns:a14="http://schemas.microsoft.com/office/drawing/2010/main">
                <a:blipFill dpi="0" rotWithShape="0">
                  <a:blip/>
                  <a:srcRect/>
                  <a:stretch>
                    <a:fillRect/>
                  </a:stretch>
                </a:blip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260" name="Text Box 39">
            <a:extLst>
              <a:ext uri="{FF2B5EF4-FFF2-40B4-BE49-F238E27FC236}">
                <a16:creationId xmlns:a16="http://schemas.microsoft.com/office/drawing/2014/main" id="{EEF23B0E-D0B9-526C-02C4-9A7E7A788569}"/>
              </a:ext>
            </a:extLst>
          </p:cNvPr>
          <p:cNvSpPr txBox="1">
            <a:spLocks noChangeArrowheads="1"/>
          </p:cNvSpPr>
          <p:nvPr/>
        </p:nvSpPr>
        <p:spPr bwMode="auto">
          <a:xfrm>
            <a:off x="4271963" y="1255713"/>
            <a:ext cx="2133600"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1pPr>
            <a:lvl2pPr marL="742950" indent="-28575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2pPr>
            <a:lvl3pPr marL="1143000" indent="-22860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3pPr>
            <a:lvl4pPr marL="1600200" indent="-22860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4pPr>
            <a:lvl5pPr marL="2057400" indent="-22860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5pPr>
            <a:lvl6pPr marL="25146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6pPr>
            <a:lvl7pPr marL="29718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7pPr>
            <a:lvl8pPr marL="34290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8pPr>
            <a:lvl9pPr marL="38862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9pPr>
          </a:lstStyle>
          <a:p>
            <a:pPr>
              <a:spcBef>
                <a:spcPts val="875"/>
              </a:spcBef>
              <a:buClr>
                <a:srgbClr val="CCECFF"/>
              </a:buClr>
              <a:buSzPct val="100000"/>
              <a:buFont typeface="Arial Narrow" panose="020B0604020202020204" pitchFamily="34" charset="0"/>
              <a:buNone/>
            </a:pPr>
            <a:r>
              <a:rPr lang="en-GB" altLang="es-CL" sz="1400" b="1">
                <a:solidFill>
                  <a:srgbClr val="FF9900"/>
                </a:solidFill>
                <a:latin typeface="Arial Narrow" panose="020B0604020202020204" pitchFamily="34" charset="0"/>
                <a:ea typeface="Arial Unicode MS" panose="020B0604020202020204" pitchFamily="34" charset="-128"/>
                <a:cs typeface="Arial Unicode MS" panose="020B0604020202020204" pitchFamily="34" charset="-128"/>
              </a:rPr>
              <a:t>SATÉLITE DE COMUNICACIONES</a:t>
            </a:r>
          </a:p>
        </p:txBody>
      </p:sp>
      <p:pic>
        <p:nvPicPr>
          <p:cNvPr id="10261" name="Picture 40">
            <a:extLst>
              <a:ext uri="{FF2B5EF4-FFF2-40B4-BE49-F238E27FC236}">
                <a16:creationId xmlns:a16="http://schemas.microsoft.com/office/drawing/2014/main" id="{BB3FC6C5-B26A-E941-84CC-544B91A4B234}"/>
              </a:ext>
            </a:extLst>
          </p:cNvPr>
          <p:cNvPicPr>
            <a:picLocks noChangeAspect="1" noChangeArrowheads="1"/>
          </p:cNvPicPr>
          <p:nvPr/>
        </p:nvPicPr>
        <p:blipFill>
          <a:blip r:embed="rId7">
            <a:lum bright="24000" contrast="12000"/>
            <a:extLst>
              <a:ext uri="{28A0092B-C50C-407E-A947-70E740481C1C}">
                <a14:useLocalDpi xmlns:a14="http://schemas.microsoft.com/office/drawing/2010/main" val="0"/>
              </a:ext>
            </a:extLst>
          </a:blip>
          <a:srcRect/>
          <a:stretch>
            <a:fillRect/>
          </a:stretch>
        </p:blipFill>
        <p:spPr bwMode="auto">
          <a:xfrm>
            <a:off x="76200" y="3962400"/>
            <a:ext cx="2362200" cy="1544638"/>
          </a:xfrm>
          <a:prstGeom prst="rect">
            <a:avLst/>
          </a:prstGeom>
          <a:noFill/>
          <a:ln w="9360">
            <a:solidFill>
              <a:srgbClr val="FFCC00"/>
            </a:solidFill>
            <a:miter lim="800000"/>
            <a:headEnd/>
            <a:tailEnd/>
          </a:ln>
          <a:effectLst/>
          <a:extLst>
            <a:ext uri="{909E8E84-426E-40DD-AFC4-6F175D3DCCD1}">
              <a14:hiddenFill xmlns:a14="http://schemas.microsoft.com/office/drawing/2010/main">
                <a:blipFill dpi="0" rotWithShape="0">
                  <a:blip>
                    <a:lum bright="24000" contrast="12000"/>
                  </a:blip>
                  <a:srcRect/>
                  <a:stretch>
                    <a:fillRect/>
                  </a:stretch>
                </a:blip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0262" name="Picture 41">
            <a:extLst>
              <a:ext uri="{FF2B5EF4-FFF2-40B4-BE49-F238E27FC236}">
                <a16:creationId xmlns:a16="http://schemas.microsoft.com/office/drawing/2014/main" id="{861023A5-716A-5F08-D02B-AFB87BE15A4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33800" y="1457325"/>
            <a:ext cx="2643188" cy="15779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263" name="Text Box 42">
            <a:extLst>
              <a:ext uri="{FF2B5EF4-FFF2-40B4-BE49-F238E27FC236}">
                <a16:creationId xmlns:a16="http://schemas.microsoft.com/office/drawing/2014/main" id="{E48DB48D-8922-1A33-010C-6111256CAA1A}"/>
              </a:ext>
            </a:extLst>
          </p:cNvPr>
          <p:cNvSpPr txBox="1">
            <a:spLocks noChangeArrowheads="1"/>
          </p:cNvSpPr>
          <p:nvPr/>
        </p:nvSpPr>
        <p:spPr bwMode="auto">
          <a:xfrm>
            <a:off x="7110413" y="620713"/>
            <a:ext cx="1524000"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1pPr>
            <a:lvl2pPr marL="742950" indent="-28575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2pPr>
            <a:lvl3pPr marL="1143000" indent="-22860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3pPr>
            <a:lvl4pPr marL="1600200" indent="-22860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4pPr>
            <a:lvl5pPr marL="2057400" indent="-228600"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5pPr>
            <a:lvl6pPr marL="25146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6pPr>
            <a:lvl7pPr marL="29718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7pPr>
            <a:lvl8pPr marL="34290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8pPr>
            <a:lvl9pPr marL="3886200" indent="-228600" algn="ctr"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bg1"/>
                </a:solidFill>
                <a:latin typeface="Impact" panose="020B0806030902050204" pitchFamily="34" charset="0"/>
              </a:defRPr>
            </a:lvl9pPr>
          </a:lstStyle>
          <a:p>
            <a:pPr>
              <a:spcBef>
                <a:spcPts val="875"/>
              </a:spcBef>
              <a:buClr>
                <a:srgbClr val="FFFFFF"/>
              </a:buClr>
              <a:buSzPct val="100000"/>
              <a:buFont typeface="Arial Narrow" panose="020B0604020202020204" pitchFamily="34" charset="0"/>
              <a:buNone/>
            </a:pPr>
            <a:r>
              <a:rPr lang="en-GB" altLang="es-CL" sz="1400" b="1">
                <a:solidFill>
                  <a:srgbClr val="FF9900"/>
                </a:solidFill>
                <a:latin typeface="Arial Narrow" panose="020B0604020202020204" pitchFamily="34" charset="0"/>
                <a:ea typeface="Arial Unicode MS" panose="020B0604020202020204" pitchFamily="34" charset="-128"/>
                <a:cs typeface="Arial Unicode MS" panose="020B0604020202020204" pitchFamily="34" charset="-128"/>
              </a:rPr>
              <a:t>SATÉLITES DE POSICIÓN GPS</a:t>
            </a:r>
          </a:p>
        </p:txBody>
      </p:sp>
      <p:pic>
        <p:nvPicPr>
          <p:cNvPr id="10264" name="Picture 44" descr="D_2">
            <a:extLst>
              <a:ext uri="{FF2B5EF4-FFF2-40B4-BE49-F238E27FC236}">
                <a16:creationId xmlns:a16="http://schemas.microsoft.com/office/drawing/2014/main" id="{F64A9729-5ADA-BBAF-AD7E-C2A192658645}"/>
              </a:ext>
            </a:extLst>
          </p:cNvPr>
          <p:cNvPicPr>
            <a:picLocks noChangeAspect="1" noChangeArrowheads="1"/>
          </p:cNvPicPr>
          <p:nvPr/>
        </p:nvPicPr>
        <p:blipFill>
          <a:blip r:embed="rId9">
            <a:clrChange>
              <a:clrFrom>
                <a:srgbClr val="000064"/>
              </a:clrFrom>
              <a:clrTo>
                <a:srgbClr val="000064">
                  <a:alpha val="0"/>
                </a:srgbClr>
              </a:clrTo>
            </a:clrChange>
            <a:lum bright="80000"/>
            <a:grayscl/>
            <a:extLst>
              <a:ext uri="{28A0092B-C50C-407E-A947-70E740481C1C}">
                <a14:useLocalDpi xmlns:a14="http://schemas.microsoft.com/office/drawing/2010/main" val="0"/>
              </a:ext>
            </a:extLst>
          </a:blip>
          <a:srcRect/>
          <a:stretch>
            <a:fillRect/>
          </a:stretch>
        </p:blipFill>
        <p:spPr bwMode="auto">
          <a:xfrm>
            <a:off x="0" y="14288"/>
            <a:ext cx="989013" cy="989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65" name="Line 45">
            <a:extLst>
              <a:ext uri="{FF2B5EF4-FFF2-40B4-BE49-F238E27FC236}">
                <a16:creationId xmlns:a16="http://schemas.microsoft.com/office/drawing/2014/main" id="{528E39A3-8C7C-9194-505B-AE189251323A}"/>
              </a:ext>
            </a:extLst>
          </p:cNvPr>
          <p:cNvSpPr>
            <a:spLocks noChangeShapeType="1"/>
          </p:cNvSpPr>
          <p:nvPr/>
        </p:nvSpPr>
        <p:spPr bwMode="auto">
          <a:xfrm>
            <a:off x="7956550" y="2492375"/>
            <a:ext cx="0" cy="865188"/>
          </a:xfrm>
          <a:prstGeom prst="line">
            <a:avLst/>
          </a:prstGeom>
          <a:noFill/>
          <a:ln w="35052">
            <a:solidFill>
              <a:srgbClr val="FFCC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s-CL"/>
          </a:p>
        </p:txBody>
      </p:sp>
    </p:spTree>
  </p:cSld>
  <p:clrMapOvr>
    <a:masterClrMapping/>
  </p:clrMapOvr>
  <p:transition spd="med">
    <p:zoom dir="in"/>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0594" name="Rectangle 2">
            <a:extLst>
              <a:ext uri="{FF2B5EF4-FFF2-40B4-BE49-F238E27FC236}">
                <a16:creationId xmlns:a16="http://schemas.microsoft.com/office/drawing/2014/main" id="{A1AFD47F-48BE-F16D-FD7B-6DB8F657D1AA}"/>
              </a:ext>
            </a:extLst>
          </p:cNvPr>
          <p:cNvSpPr>
            <a:spLocks noGrp="1" noChangeArrowheads="1"/>
          </p:cNvSpPr>
          <p:nvPr>
            <p:ph type="title"/>
          </p:nvPr>
        </p:nvSpPr>
        <p:spPr>
          <a:xfrm>
            <a:off x="4038600" y="228600"/>
            <a:ext cx="4800600" cy="685800"/>
          </a:xfrm>
        </p:spPr>
        <p:txBody>
          <a:bodyPr/>
          <a:lstStyle/>
          <a:p>
            <a:pPr>
              <a:defRPr/>
            </a:pPr>
            <a:r>
              <a:rPr lang="es-CL" sz="2800">
                <a:effectLst>
                  <a:outerShdw blurRad="38100" dist="38100" dir="2700000" algn="tl">
                    <a:srgbClr val="000000"/>
                  </a:outerShdw>
                </a:effectLst>
              </a:rPr>
              <a:t>Sellos para Dispositivos de Posicionamiento Automático</a:t>
            </a:r>
            <a:endParaRPr lang="es-ES" sz="2800">
              <a:effectLst>
                <a:outerShdw blurRad="38100" dist="38100" dir="2700000" algn="tl">
                  <a:srgbClr val="000000"/>
                </a:outerShdw>
              </a:effectLst>
            </a:endParaRPr>
          </a:p>
        </p:txBody>
      </p:sp>
      <p:sp>
        <p:nvSpPr>
          <p:cNvPr id="11267" name="Rectangle 4">
            <a:extLst>
              <a:ext uri="{FF2B5EF4-FFF2-40B4-BE49-F238E27FC236}">
                <a16:creationId xmlns:a16="http://schemas.microsoft.com/office/drawing/2014/main" id="{A9192C77-9950-A650-677E-1A8BEB9122DC}"/>
              </a:ext>
            </a:extLst>
          </p:cNvPr>
          <p:cNvSpPr>
            <a:spLocks noChangeArrowheads="1"/>
          </p:cNvSpPr>
          <p:nvPr/>
        </p:nvSpPr>
        <p:spPr bwMode="auto">
          <a:xfrm>
            <a:off x="2062163" y="14144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11268" name="Rectangle 8">
            <a:extLst>
              <a:ext uri="{FF2B5EF4-FFF2-40B4-BE49-F238E27FC236}">
                <a16:creationId xmlns:a16="http://schemas.microsoft.com/office/drawing/2014/main" id="{DA51BA1A-83DF-2720-FD14-063E0188C86A}"/>
              </a:ext>
            </a:extLst>
          </p:cNvPr>
          <p:cNvSpPr>
            <a:spLocks noChangeArrowheads="1"/>
          </p:cNvSpPr>
          <p:nvPr/>
        </p:nvSpPr>
        <p:spPr bwMode="auto">
          <a:xfrm>
            <a:off x="2057400" y="1676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11269" name="Rectangle 12">
            <a:extLst>
              <a:ext uri="{FF2B5EF4-FFF2-40B4-BE49-F238E27FC236}">
                <a16:creationId xmlns:a16="http://schemas.microsoft.com/office/drawing/2014/main" id="{67CF070E-C68F-869C-43DD-D886696A66E0}"/>
              </a:ext>
            </a:extLst>
          </p:cNvPr>
          <p:cNvSpPr>
            <a:spLocks noChangeArrowheads="1"/>
          </p:cNvSpPr>
          <p:nvPr/>
        </p:nvSpPr>
        <p:spPr bwMode="auto">
          <a:xfrm>
            <a:off x="2052638" y="15287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nvGrpSpPr>
          <p:cNvPr id="11270" name="Group 15">
            <a:extLst>
              <a:ext uri="{FF2B5EF4-FFF2-40B4-BE49-F238E27FC236}">
                <a16:creationId xmlns:a16="http://schemas.microsoft.com/office/drawing/2014/main" id="{35CCCCBF-AA10-7394-A357-3D87F8E39CA0}"/>
              </a:ext>
            </a:extLst>
          </p:cNvPr>
          <p:cNvGrpSpPr>
            <a:grpSpLocks/>
          </p:cNvGrpSpPr>
          <p:nvPr/>
        </p:nvGrpSpPr>
        <p:grpSpPr bwMode="auto">
          <a:xfrm>
            <a:off x="4724400" y="1219200"/>
            <a:ext cx="4191000" cy="4579938"/>
            <a:chOff x="2976" y="768"/>
            <a:chExt cx="2640" cy="2885"/>
          </a:xfrm>
        </p:grpSpPr>
        <p:pic>
          <p:nvPicPr>
            <p:cNvPr id="11272" name="Picture 5" descr="DSC00013">
              <a:extLst>
                <a:ext uri="{FF2B5EF4-FFF2-40B4-BE49-F238E27FC236}">
                  <a16:creationId xmlns:a16="http://schemas.microsoft.com/office/drawing/2014/main" id="{2124B5CB-80F5-B240-BB2E-919CC3B891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9013" b="31042"/>
            <a:stretch>
              <a:fillRect/>
            </a:stretch>
          </p:blipFill>
          <p:spPr bwMode="auto">
            <a:xfrm>
              <a:off x="4368" y="1488"/>
              <a:ext cx="1248" cy="757"/>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11273" name="Picture 7" descr="DSC00014">
              <a:extLst>
                <a:ext uri="{FF2B5EF4-FFF2-40B4-BE49-F238E27FC236}">
                  <a16:creationId xmlns:a16="http://schemas.microsoft.com/office/drawing/2014/main" id="{A101267F-9AFF-FF71-C0EF-5217C4DD69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23196"/>
            <a:stretch>
              <a:fillRect/>
            </a:stretch>
          </p:blipFill>
          <p:spPr bwMode="auto">
            <a:xfrm>
              <a:off x="4368" y="795"/>
              <a:ext cx="1248" cy="705"/>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11274" name="Picture 9" descr="IMG_5497">
              <a:extLst>
                <a:ext uri="{FF2B5EF4-FFF2-40B4-BE49-F238E27FC236}">
                  <a16:creationId xmlns:a16="http://schemas.microsoft.com/office/drawing/2014/main" id="{8811FAB2-B636-0004-8D71-1CE5ED7D02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9698" b="41919"/>
            <a:stretch>
              <a:fillRect/>
            </a:stretch>
          </p:blipFill>
          <p:spPr bwMode="auto">
            <a:xfrm>
              <a:off x="4368" y="2976"/>
              <a:ext cx="1248" cy="677"/>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11275" name="Picture 11" descr="DSC00017">
              <a:extLst>
                <a:ext uri="{FF2B5EF4-FFF2-40B4-BE49-F238E27FC236}">
                  <a16:creationId xmlns:a16="http://schemas.microsoft.com/office/drawing/2014/main" id="{997A9B2D-62AA-D6F0-AF4E-2207519DA85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b="21930"/>
            <a:stretch>
              <a:fillRect/>
            </a:stretch>
          </p:blipFill>
          <p:spPr bwMode="auto">
            <a:xfrm>
              <a:off x="4368" y="2240"/>
              <a:ext cx="1248" cy="736"/>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graphicFrame>
          <p:nvGraphicFramePr>
            <p:cNvPr id="11276" name="Object 13">
              <a:extLst>
                <a:ext uri="{FF2B5EF4-FFF2-40B4-BE49-F238E27FC236}">
                  <a16:creationId xmlns:a16="http://schemas.microsoft.com/office/drawing/2014/main" id="{1D25CD2B-168D-C72B-A86A-8637E9E945B8}"/>
                </a:ext>
              </a:extLst>
            </p:cNvPr>
            <p:cNvGraphicFramePr>
              <a:graphicFrameLocks noChangeAspect="1"/>
            </p:cNvGraphicFramePr>
            <p:nvPr/>
          </p:nvGraphicFramePr>
          <p:xfrm>
            <a:off x="2976" y="768"/>
            <a:ext cx="1440" cy="2880"/>
          </p:xfrm>
          <a:graphic>
            <a:graphicData uri="http://schemas.openxmlformats.org/presentationml/2006/ole">
              <mc:AlternateContent xmlns:mc="http://schemas.openxmlformats.org/markup-compatibility/2006">
                <mc:Choice xmlns:v="urn:schemas-microsoft-com:vml" Requires="v">
                  <p:oleObj name="Fotografía de Photo Editor" r:id="rId6" imgW="3327400" imgH="6654800" progId="MSPhotoEd.3">
                    <p:embed/>
                  </p:oleObj>
                </mc:Choice>
                <mc:Fallback>
                  <p:oleObj name="Fotografía de Photo Editor" r:id="rId6" imgW="3327400" imgH="6654800" progId="MSPhotoEd.3">
                    <p:embed/>
                    <p:pic>
                      <p:nvPicPr>
                        <p:cNvPr id="0" name="Object 1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76" y="768"/>
                          <a:ext cx="1440" cy="2880"/>
                        </a:xfrm>
                        <a:prstGeom prst="rect">
                          <a:avLst/>
                        </a:prstGeom>
                        <a:noFill/>
                        <a:ln w="1270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
        <p:nvSpPr>
          <p:cNvPr id="11271" name="Text Box 14">
            <a:extLst>
              <a:ext uri="{FF2B5EF4-FFF2-40B4-BE49-F238E27FC236}">
                <a16:creationId xmlns:a16="http://schemas.microsoft.com/office/drawing/2014/main" id="{08E2549E-05A4-7849-C4C7-B00320641D29}"/>
              </a:ext>
            </a:extLst>
          </p:cNvPr>
          <p:cNvSpPr txBox="1">
            <a:spLocks noChangeArrowheads="1"/>
          </p:cNvSpPr>
          <p:nvPr/>
        </p:nvSpPr>
        <p:spPr bwMode="auto">
          <a:xfrm>
            <a:off x="323850" y="1981200"/>
            <a:ext cx="3960813" cy="4181475"/>
          </a:xfrm>
          <a:prstGeom prst="rect">
            <a:avLst/>
          </a:prstGeom>
          <a:solidFill>
            <a:srgbClr val="FF0000"/>
          </a:solidFill>
          <a:ln>
            <a:noFill/>
          </a:ln>
          <a:effectLst/>
          <a:extLs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lnSpc>
                <a:spcPct val="140000"/>
              </a:lnSpc>
              <a:spcBef>
                <a:spcPct val="50000"/>
              </a:spcBef>
            </a:pPr>
            <a:r>
              <a:rPr lang="es-CL" altLang="es-CL" sz="2400" b="1">
                <a:latin typeface="Arial Narrow" panose="020B0604020202020204" pitchFamily="34" charset="0"/>
              </a:rPr>
              <a:t>A los  dispositivos de posicionamiento automáticos,  se les colocan sellos, objeto advertir su manipulación, la verificación de su estado. Cualquier cambio de este, lo debe autorizar la Autoridad Marítima.</a:t>
            </a:r>
            <a:endParaRPr lang="es-ES" altLang="es-CL" sz="2400" b="1">
              <a:latin typeface="Arial Narrow" panose="020B0604020202020204" pitchFamily="34" charset="0"/>
            </a:endParaRPr>
          </a:p>
        </p:txBody>
      </p:sp>
    </p:spTree>
  </p:cSld>
  <p:clrMapOvr>
    <a:masterClrMapping/>
  </p:clrMapOvr>
  <p:transition spd="med">
    <p:zoom dir="in"/>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6562" name="Rectangle 2">
            <a:extLst>
              <a:ext uri="{FF2B5EF4-FFF2-40B4-BE49-F238E27FC236}">
                <a16:creationId xmlns:a16="http://schemas.microsoft.com/office/drawing/2014/main" id="{3C44D06B-68F9-3494-7290-C3F421062FC2}"/>
              </a:ext>
            </a:extLst>
          </p:cNvPr>
          <p:cNvSpPr>
            <a:spLocks noGrp="1" noChangeArrowheads="1"/>
          </p:cNvSpPr>
          <p:nvPr>
            <p:ph type="title"/>
          </p:nvPr>
        </p:nvSpPr>
        <p:spPr>
          <a:xfrm>
            <a:off x="1295400" y="228600"/>
            <a:ext cx="7772400" cy="685800"/>
          </a:xfrm>
        </p:spPr>
        <p:txBody>
          <a:bodyPr/>
          <a:lstStyle/>
          <a:p>
            <a:pPr>
              <a:defRPr/>
            </a:pPr>
            <a:r>
              <a:rPr lang="es-ES_tradnl" sz="2800">
                <a:effectLst>
                  <a:outerShdw blurRad="38100" dist="38100" dir="2700000" algn="tl">
                    <a:srgbClr val="000000"/>
                  </a:outerShdw>
                </a:effectLst>
              </a:rPr>
              <a:t>Funciones del Administrador del Sistema</a:t>
            </a:r>
          </a:p>
        </p:txBody>
      </p:sp>
      <p:sp>
        <p:nvSpPr>
          <p:cNvPr id="12291" name="Text Box 5">
            <a:extLst>
              <a:ext uri="{FF2B5EF4-FFF2-40B4-BE49-F238E27FC236}">
                <a16:creationId xmlns:a16="http://schemas.microsoft.com/office/drawing/2014/main" id="{74E10148-E52E-7F54-B22A-D52D19E049AD}"/>
              </a:ext>
            </a:extLst>
          </p:cNvPr>
          <p:cNvSpPr txBox="1">
            <a:spLocks noChangeArrowheads="1"/>
          </p:cNvSpPr>
          <p:nvPr/>
        </p:nvSpPr>
        <p:spPr bwMode="auto">
          <a:xfrm>
            <a:off x="381000" y="1066800"/>
            <a:ext cx="8534400" cy="5594350"/>
          </a:xfrm>
          <a:prstGeom prst="rect">
            <a:avLst/>
          </a:prstGeom>
          <a:solidFill>
            <a:srgbClr val="FF0000"/>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marL="457200" indent="-457200" defTabSz="449263" eaLnBrk="0" hangingPunct="0">
              <a:tabLst>
                <a:tab pos="457200" algn="l"/>
                <a:tab pos="1371600" algn="l"/>
                <a:tab pos="2286000" algn="l"/>
                <a:tab pos="3200400" algn="l"/>
                <a:tab pos="4114800" algn="l"/>
                <a:tab pos="5029200" algn="l"/>
                <a:tab pos="5943600" algn="l"/>
                <a:tab pos="6858000" algn="l"/>
                <a:tab pos="7772400" algn="l"/>
                <a:tab pos="8686800" algn="l"/>
                <a:tab pos="9601200" algn="l"/>
                <a:tab pos="10515600" algn="l"/>
              </a:tabLst>
              <a:defRPr sz="3200">
                <a:solidFill>
                  <a:schemeClr val="bg1"/>
                </a:solidFill>
                <a:latin typeface="Impact" panose="020B0806030902050204" pitchFamily="34" charset="0"/>
              </a:defRPr>
            </a:lvl1pPr>
            <a:lvl2pPr marL="742950" indent="-285750" defTabSz="449263" eaLnBrk="0" hangingPunct="0">
              <a:tabLst>
                <a:tab pos="457200" algn="l"/>
                <a:tab pos="1371600" algn="l"/>
                <a:tab pos="2286000" algn="l"/>
                <a:tab pos="3200400" algn="l"/>
                <a:tab pos="4114800" algn="l"/>
                <a:tab pos="5029200" algn="l"/>
                <a:tab pos="5943600" algn="l"/>
                <a:tab pos="6858000" algn="l"/>
                <a:tab pos="7772400" algn="l"/>
                <a:tab pos="8686800" algn="l"/>
                <a:tab pos="9601200" algn="l"/>
                <a:tab pos="10515600" algn="l"/>
              </a:tabLst>
              <a:defRPr sz="3200">
                <a:solidFill>
                  <a:schemeClr val="bg1"/>
                </a:solidFill>
                <a:latin typeface="Impact" panose="020B0806030902050204" pitchFamily="34" charset="0"/>
              </a:defRPr>
            </a:lvl2pPr>
            <a:lvl3pPr marL="1143000" indent="-228600" defTabSz="449263" eaLnBrk="0" hangingPunct="0">
              <a:tabLst>
                <a:tab pos="457200" algn="l"/>
                <a:tab pos="1371600" algn="l"/>
                <a:tab pos="2286000" algn="l"/>
                <a:tab pos="3200400" algn="l"/>
                <a:tab pos="4114800" algn="l"/>
                <a:tab pos="5029200" algn="l"/>
                <a:tab pos="5943600" algn="l"/>
                <a:tab pos="6858000" algn="l"/>
                <a:tab pos="7772400" algn="l"/>
                <a:tab pos="8686800" algn="l"/>
                <a:tab pos="9601200" algn="l"/>
                <a:tab pos="10515600" algn="l"/>
              </a:tabLst>
              <a:defRPr sz="3200">
                <a:solidFill>
                  <a:schemeClr val="bg1"/>
                </a:solidFill>
                <a:latin typeface="Impact" panose="020B0806030902050204" pitchFamily="34" charset="0"/>
              </a:defRPr>
            </a:lvl3pPr>
            <a:lvl4pPr marL="1600200" indent="-228600" defTabSz="449263" eaLnBrk="0" hangingPunct="0">
              <a:tabLst>
                <a:tab pos="457200" algn="l"/>
                <a:tab pos="1371600" algn="l"/>
                <a:tab pos="2286000" algn="l"/>
                <a:tab pos="3200400" algn="l"/>
                <a:tab pos="4114800" algn="l"/>
                <a:tab pos="5029200" algn="l"/>
                <a:tab pos="5943600" algn="l"/>
                <a:tab pos="6858000" algn="l"/>
                <a:tab pos="7772400" algn="l"/>
                <a:tab pos="8686800" algn="l"/>
                <a:tab pos="9601200" algn="l"/>
                <a:tab pos="10515600" algn="l"/>
              </a:tabLst>
              <a:defRPr sz="3200">
                <a:solidFill>
                  <a:schemeClr val="bg1"/>
                </a:solidFill>
                <a:latin typeface="Impact" panose="020B0806030902050204" pitchFamily="34" charset="0"/>
              </a:defRPr>
            </a:lvl4pPr>
            <a:lvl5pPr marL="2057400" indent="-228600" defTabSz="449263" eaLnBrk="0" hangingPunct="0">
              <a:tabLst>
                <a:tab pos="457200" algn="l"/>
                <a:tab pos="1371600" algn="l"/>
                <a:tab pos="2286000" algn="l"/>
                <a:tab pos="3200400" algn="l"/>
                <a:tab pos="4114800" algn="l"/>
                <a:tab pos="5029200" algn="l"/>
                <a:tab pos="5943600" algn="l"/>
                <a:tab pos="6858000" algn="l"/>
                <a:tab pos="7772400" algn="l"/>
                <a:tab pos="8686800" algn="l"/>
                <a:tab pos="9601200" algn="l"/>
                <a:tab pos="10515600" algn="l"/>
              </a:tabLst>
              <a:defRPr sz="3200">
                <a:solidFill>
                  <a:schemeClr val="bg1"/>
                </a:solidFill>
                <a:latin typeface="Impact" panose="020B0806030902050204" pitchFamily="34" charset="0"/>
              </a:defRPr>
            </a:lvl5pPr>
            <a:lvl6pPr marL="2514600" indent="-228600" algn="ctr" defTabSz="449263" eaLnBrk="0" fontAlgn="base" hangingPunct="0">
              <a:spcBef>
                <a:spcPct val="0"/>
              </a:spcBef>
              <a:spcAft>
                <a:spcPct val="0"/>
              </a:spcAft>
              <a:tabLst>
                <a:tab pos="457200" algn="l"/>
                <a:tab pos="1371600" algn="l"/>
                <a:tab pos="2286000" algn="l"/>
                <a:tab pos="3200400" algn="l"/>
                <a:tab pos="4114800" algn="l"/>
                <a:tab pos="5029200" algn="l"/>
                <a:tab pos="5943600" algn="l"/>
                <a:tab pos="6858000" algn="l"/>
                <a:tab pos="7772400" algn="l"/>
                <a:tab pos="8686800" algn="l"/>
                <a:tab pos="9601200" algn="l"/>
                <a:tab pos="10515600" algn="l"/>
              </a:tabLst>
              <a:defRPr sz="3200">
                <a:solidFill>
                  <a:schemeClr val="bg1"/>
                </a:solidFill>
                <a:latin typeface="Impact" panose="020B0806030902050204" pitchFamily="34" charset="0"/>
              </a:defRPr>
            </a:lvl6pPr>
            <a:lvl7pPr marL="2971800" indent="-228600" algn="ctr" defTabSz="449263" eaLnBrk="0" fontAlgn="base" hangingPunct="0">
              <a:spcBef>
                <a:spcPct val="0"/>
              </a:spcBef>
              <a:spcAft>
                <a:spcPct val="0"/>
              </a:spcAft>
              <a:tabLst>
                <a:tab pos="457200" algn="l"/>
                <a:tab pos="1371600" algn="l"/>
                <a:tab pos="2286000" algn="l"/>
                <a:tab pos="3200400" algn="l"/>
                <a:tab pos="4114800" algn="l"/>
                <a:tab pos="5029200" algn="l"/>
                <a:tab pos="5943600" algn="l"/>
                <a:tab pos="6858000" algn="l"/>
                <a:tab pos="7772400" algn="l"/>
                <a:tab pos="8686800" algn="l"/>
                <a:tab pos="9601200" algn="l"/>
                <a:tab pos="10515600" algn="l"/>
              </a:tabLst>
              <a:defRPr sz="3200">
                <a:solidFill>
                  <a:schemeClr val="bg1"/>
                </a:solidFill>
                <a:latin typeface="Impact" panose="020B0806030902050204" pitchFamily="34" charset="0"/>
              </a:defRPr>
            </a:lvl7pPr>
            <a:lvl8pPr marL="3429000" indent="-228600" algn="ctr" defTabSz="449263" eaLnBrk="0" fontAlgn="base" hangingPunct="0">
              <a:spcBef>
                <a:spcPct val="0"/>
              </a:spcBef>
              <a:spcAft>
                <a:spcPct val="0"/>
              </a:spcAft>
              <a:tabLst>
                <a:tab pos="457200" algn="l"/>
                <a:tab pos="1371600" algn="l"/>
                <a:tab pos="2286000" algn="l"/>
                <a:tab pos="3200400" algn="l"/>
                <a:tab pos="4114800" algn="l"/>
                <a:tab pos="5029200" algn="l"/>
                <a:tab pos="5943600" algn="l"/>
                <a:tab pos="6858000" algn="l"/>
                <a:tab pos="7772400" algn="l"/>
                <a:tab pos="8686800" algn="l"/>
                <a:tab pos="9601200" algn="l"/>
                <a:tab pos="10515600" algn="l"/>
              </a:tabLst>
              <a:defRPr sz="3200">
                <a:solidFill>
                  <a:schemeClr val="bg1"/>
                </a:solidFill>
                <a:latin typeface="Impact" panose="020B0806030902050204" pitchFamily="34" charset="0"/>
              </a:defRPr>
            </a:lvl8pPr>
            <a:lvl9pPr marL="3886200" indent="-228600" algn="ctr" defTabSz="449263" eaLnBrk="0" fontAlgn="base" hangingPunct="0">
              <a:spcBef>
                <a:spcPct val="0"/>
              </a:spcBef>
              <a:spcAft>
                <a:spcPct val="0"/>
              </a:spcAft>
              <a:tabLst>
                <a:tab pos="457200" algn="l"/>
                <a:tab pos="1371600" algn="l"/>
                <a:tab pos="2286000" algn="l"/>
                <a:tab pos="3200400" algn="l"/>
                <a:tab pos="4114800" algn="l"/>
                <a:tab pos="5029200" algn="l"/>
                <a:tab pos="5943600" algn="l"/>
                <a:tab pos="6858000" algn="l"/>
                <a:tab pos="7772400" algn="l"/>
                <a:tab pos="8686800" algn="l"/>
                <a:tab pos="9601200" algn="l"/>
                <a:tab pos="10515600" algn="l"/>
              </a:tabLst>
              <a:defRPr sz="3200">
                <a:solidFill>
                  <a:schemeClr val="bg1"/>
                </a:solidFill>
                <a:latin typeface="Impact" panose="020B0806030902050204" pitchFamily="34" charset="0"/>
              </a:defRPr>
            </a:lvl9pPr>
          </a:lstStyle>
          <a:p>
            <a:pPr algn="just" eaLnBrk="1" hangingPunct="1">
              <a:spcBef>
                <a:spcPct val="40000"/>
              </a:spcBef>
              <a:buClr>
                <a:srgbClr val="FFFFFF"/>
              </a:buClr>
              <a:buSzPct val="100000"/>
              <a:buFont typeface="Times New Roman" panose="02020603050405020304" pitchFamily="18" charset="0"/>
              <a:buAutoNum type="alphaLcParenR"/>
            </a:pPr>
            <a:r>
              <a:rPr lang="en-GB" altLang="es-CL" sz="2000" b="1">
                <a:solidFill>
                  <a:srgbClr val="FFFFFF"/>
                </a:solidFill>
                <a:latin typeface="Arial Narrow" panose="020B0604020202020204" pitchFamily="34" charset="0"/>
                <a:ea typeface="Arial Unicode MS" panose="020B0604020202020204" pitchFamily="34" charset="-128"/>
                <a:cs typeface="Arial Unicode MS" panose="020B0604020202020204" pitchFamily="34" charset="-128"/>
              </a:rPr>
              <a:t>Establecer las nóminas informativas de:</a:t>
            </a:r>
          </a:p>
          <a:p>
            <a:pPr algn="just" eaLnBrk="1" hangingPunct="1">
              <a:spcBef>
                <a:spcPct val="40000"/>
              </a:spcBef>
              <a:buClr>
                <a:srgbClr val="FFFFFF"/>
              </a:buClr>
              <a:buSzPct val="100000"/>
              <a:buFont typeface="Times New Roman" panose="02020603050405020304" pitchFamily="18" charset="0"/>
              <a:buNone/>
            </a:pPr>
            <a:r>
              <a:rPr lang="en-GB" altLang="es-CL" sz="2000" b="1">
                <a:solidFill>
                  <a:srgbClr val="FFFFFF"/>
                </a:solidFill>
                <a:latin typeface="Arial Narrow" panose="020B0604020202020204" pitchFamily="34" charset="0"/>
                <a:ea typeface="Arial Unicode MS" panose="020B0604020202020204" pitchFamily="34" charset="-128"/>
                <a:cs typeface="Arial Unicode MS" panose="020B0604020202020204" pitchFamily="34" charset="-128"/>
              </a:rPr>
              <a:t>     	- Proveedores de servicios</a:t>
            </a:r>
          </a:p>
          <a:p>
            <a:pPr algn="just" eaLnBrk="1" hangingPunct="1">
              <a:spcBef>
                <a:spcPct val="40000"/>
              </a:spcBef>
              <a:buClr>
                <a:srgbClr val="FFFFFF"/>
              </a:buClr>
              <a:buSzPct val="100000"/>
              <a:buFont typeface="Times New Roman" panose="02020603050405020304" pitchFamily="18" charset="0"/>
              <a:buNone/>
            </a:pPr>
            <a:r>
              <a:rPr lang="en-GB" altLang="es-CL" sz="2000" b="1">
                <a:solidFill>
                  <a:srgbClr val="FFFFFF"/>
                </a:solidFill>
                <a:latin typeface="Arial Narrow" panose="020B0604020202020204" pitchFamily="34" charset="0"/>
                <a:ea typeface="Arial Unicode MS" panose="020B0604020202020204" pitchFamily="34" charset="-128"/>
                <a:cs typeface="Arial Unicode MS" panose="020B0604020202020204" pitchFamily="34" charset="-128"/>
              </a:rPr>
              <a:t>     	- Dispositivos</a:t>
            </a:r>
          </a:p>
          <a:p>
            <a:pPr algn="just" eaLnBrk="1" hangingPunct="1">
              <a:spcBef>
                <a:spcPct val="40000"/>
              </a:spcBef>
              <a:buClr>
                <a:srgbClr val="FFFFFF"/>
              </a:buClr>
              <a:buSzPct val="100000"/>
              <a:buFont typeface="Times New Roman" panose="02020603050405020304" pitchFamily="18" charset="0"/>
              <a:buNone/>
            </a:pPr>
            <a:r>
              <a:rPr lang="en-GB" altLang="es-CL" sz="2000" b="1">
                <a:solidFill>
                  <a:srgbClr val="FFFFFF"/>
                </a:solidFill>
                <a:latin typeface="Arial Narrow" panose="020B0604020202020204" pitchFamily="34" charset="0"/>
                <a:ea typeface="Arial Unicode MS" panose="020B0604020202020204" pitchFamily="34" charset="-128"/>
                <a:cs typeface="Arial Unicode MS" panose="020B0604020202020204" pitchFamily="34" charset="-128"/>
              </a:rPr>
              <a:t>     	- Primera estación receptora que preste el servicio de transmisión de reportes.</a:t>
            </a:r>
          </a:p>
          <a:p>
            <a:pPr algn="just" eaLnBrk="1" hangingPunct="1">
              <a:spcBef>
                <a:spcPct val="40000"/>
              </a:spcBef>
              <a:buClr>
                <a:srgbClr val="FFFFFF"/>
              </a:buClr>
              <a:buSzPct val="100000"/>
              <a:buFont typeface="Times New Roman" panose="02020603050405020304" pitchFamily="18" charset="0"/>
              <a:buAutoNum type="alphaLcParenR" startAt="2"/>
            </a:pPr>
            <a:r>
              <a:rPr lang="en-GB" altLang="es-CL" sz="2000" b="1">
                <a:solidFill>
                  <a:srgbClr val="FFFFFF"/>
                </a:solidFill>
                <a:latin typeface="Arial Narrow" panose="020B0604020202020204" pitchFamily="34" charset="0"/>
                <a:ea typeface="Arial Unicode MS" panose="020B0604020202020204" pitchFamily="34" charset="-128"/>
                <a:cs typeface="Arial Unicode MS" panose="020B0604020202020204" pitchFamily="34" charset="-128"/>
              </a:rPr>
              <a:t>Certificar el dispositivo.</a:t>
            </a:r>
          </a:p>
          <a:p>
            <a:pPr algn="just" eaLnBrk="1" hangingPunct="1">
              <a:spcBef>
                <a:spcPct val="40000"/>
              </a:spcBef>
              <a:buClr>
                <a:srgbClr val="FFFFFF"/>
              </a:buClr>
              <a:buSzPct val="100000"/>
              <a:buFont typeface="Times New Roman" panose="02020603050405020304" pitchFamily="18" charset="0"/>
              <a:buAutoNum type="alphaLcParenR" startAt="2"/>
            </a:pPr>
            <a:r>
              <a:rPr lang="en-GB" altLang="es-CL" sz="2000" b="1">
                <a:solidFill>
                  <a:srgbClr val="FFFFFF"/>
                </a:solidFill>
                <a:latin typeface="Arial Narrow" panose="020B0604020202020204" pitchFamily="34" charset="0"/>
                <a:ea typeface="Arial Unicode MS" panose="020B0604020202020204" pitchFamily="34" charset="-128"/>
                <a:cs typeface="Arial Unicode MS" panose="020B0604020202020204" pitchFamily="34" charset="-128"/>
              </a:rPr>
              <a:t>Aprobar la instalación de los dispositivos en las naves.</a:t>
            </a:r>
          </a:p>
          <a:p>
            <a:pPr algn="just" eaLnBrk="1" hangingPunct="1">
              <a:spcBef>
                <a:spcPct val="40000"/>
              </a:spcBef>
              <a:buClr>
                <a:srgbClr val="FFFFFF"/>
              </a:buClr>
              <a:buSzPct val="100000"/>
              <a:buFont typeface="Times New Roman" panose="02020603050405020304" pitchFamily="18" charset="0"/>
              <a:buAutoNum type="alphaLcParenR" startAt="2"/>
            </a:pPr>
            <a:r>
              <a:rPr lang="en-GB" altLang="es-CL" sz="2000" b="1">
                <a:solidFill>
                  <a:srgbClr val="FFFFFF"/>
                </a:solidFill>
                <a:latin typeface="Arial Narrow" panose="020B0604020202020204" pitchFamily="34" charset="0"/>
                <a:ea typeface="Arial Unicode MS" panose="020B0604020202020204" pitchFamily="34" charset="-128"/>
                <a:cs typeface="Arial Unicode MS" panose="020B0604020202020204" pitchFamily="34" charset="-128"/>
              </a:rPr>
              <a:t>Informar a la nave sobre la falla del dispositivo.</a:t>
            </a:r>
          </a:p>
          <a:p>
            <a:pPr algn="just" eaLnBrk="1" hangingPunct="1">
              <a:spcBef>
                <a:spcPct val="40000"/>
              </a:spcBef>
              <a:buClr>
                <a:srgbClr val="FFFFFF"/>
              </a:buClr>
              <a:buSzPct val="100000"/>
              <a:buFont typeface="Times New Roman" panose="02020603050405020304" pitchFamily="18" charset="0"/>
              <a:buAutoNum type="alphaLcParenR" startAt="5"/>
            </a:pPr>
            <a:r>
              <a:rPr lang="en-GB" altLang="es-CL" sz="2000" b="1">
                <a:solidFill>
                  <a:srgbClr val="FFFFFF"/>
                </a:solidFill>
                <a:latin typeface="Arial Narrow" panose="020B0604020202020204" pitchFamily="34" charset="0"/>
                <a:ea typeface="Arial Unicode MS" panose="020B0604020202020204" pitchFamily="34" charset="-128"/>
                <a:cs typeface="Arial Unicode MS" panose="020B0604020202020204" pitchFamily="34" charset="-128"/>
              </a:rPr>
              <a:t>Confirmar a la nave la señal de encendido del dispositivo.</a:t>
            </a:r>
          </a:p>
          <a:p>
            <a:pPr algn="just" eaLnBrk="1" hangingPunct="1">
              <a:spcBef>
                <a:spcPct val="40000"/>
              </a:spcBef>
              <a:buClr>
                <a:srgbClr val="FFFFFF"/>
              </a:buClr>
              <a:buSzPct val="100000"/>
              <a:buFont typeface="Times New Roman" panose="02020603050405020304" pitchFamily="18" charset="0"/>
              <a:buAutoNum type="alphaLcParenR" startAt="5"/>
            </a:pPr>
            <a:r>
              <a:rPr lang="en-GB" altLang="es-CL" sz="2000" b="1">
                <a:solidFill>
                  <a:srgbClr val="FFFFFF"/>
                </a:solidFill>
                <a:latin typeface="Arial Narrow" panose="020B0604020202020204" pitchFamily="34" charset="0"/>
                <a:ea typeface="Arial Unicode MS" panose="020B0604020202020204" pitchFamily="34" charset="-128"/>
                <a:cs typeface="Arial Unicode MS" panose="020B0604020202020204" pitchFamily="34" charset="-128"/>
              </a:rPr>
              <a:t>Autorizar la modificación del código de identificación del dispositivo.</a:t>
            </a:r>
          </a:p>
          <a:p>
            <a:pPr algn="just" eaLnBrk="1" hangingPunct="1">
              <a:spcBef>
                <a:spcPct val="40000"/>
              </a:spcBef>
              <a:buClr>
                <a:srgbClr val="FFFFFF"/>
              </a:buClr>
              <a:buSzPct val="100000"/>
              <a:buFont typeface="Times New Roman" panose="02020603050405020304" pitchFamily="18" charset="0"/>
              <a:buAutoNum type="alphaLcParenR" startAt="5"/>
            </a:pPr>
            <a:r>
              <a:rPr lang="en-GB" altLang="es-CL" sz="2000" b="1">
                <a:solidFill>
                  <a:srgbClr val="FFFFFF"/>
                </a:solidFill>
                <a:latin typeface="Arial Narrow" panose="020B0604020202020204" pitchFamily="34" charset="0"/>
                <a:ea typeface="Arial Unicode MS" panose="020B0604020202020204" pitchFamily="34" charset="-128"/>
                <a:cs typeface="Arial Unicode MS" panose="020B0604020202020204" pitchFamily="34" charset="-128"/>
              </a:rPr>
              <a:t>Aprobar el formato de transmisión del reporte básico del dispositivo y de cualquier otro mensaje utilizado en las comunicaciones con el dispositivo.</a:t>
            </a:r>
          </a:p>
          <a:p>
            <a:pPr algn="just" eaLnBrk="1" hangingPunct="1">
              <a:spcBef>
                <a:spcPct val="40000"/>
              </a:spcBef>
              <a:buClr>
                <a:srgbClr val="FFFFFF"/>
              </a:buClr>
              <a:buSzPct val="100000"/>
              <a:buFont typeface="Times New Roman" panose="02020603050405020304" pitchFamily="18" charset="0"/>
              <a:buAutoNum type="alphaLcParenR" startAt="5"/>
            </a:pPr>
            <a:r>
              <a:rPr lang="en-GB" altLang="es-CL" sz="2000" b="1">
                <a:solidFill>
                  <a:srgbClr val="FFFFFF"/>
                </a:solidFill>
                <a:latin typeface="Arial Narrow" panose="020B0604020202020204" pitchFamily="34" charset="0"/>
                <a:ea typeface="Arial Unicode MS" panose="020B0604020202020204" pitchFamily="34" charset="-128"/>
                <a:cs typeface="Arial Unicode MS" panose="020B0604020202020204" pitchFamily="34" charset="-128"/>
              </a:rPr>
              <a:t>Descertificar cuando el dispositivo deje de cumplir con algunos de los requerimientos técnicos y de diseño establecidos.</a:t>
            </a:r>
          </a:p>
          <a:p>
            <a:pPr algn="just" eaLnBrk="1" hangingPunct="1">
              <a:lnSpc>
                <a:spcPct val="75000"/>
              </a:lnSpc>
              <a:spcBef>
                <a:spcPts val="700"/>
              </a:spcBef>
              <a:buClr>
                <a:srgbClr val="FFFFFF"/>
              </a:buClr>
              <a:buSzPct val="100000"/>
              <a:buFont typeface="Times New Roman" panose="02020603050405020304" pitchFamily="18" charset="0"/>
              <a:buNone/>
            </a:pPr>
            <a:endParaRPr lang="en-GB" altLang="es-CL" sz="2000" b="1">
              <a:solidFill>
                <a:srgbClr val="FFFFFF"/>
              </a:solidFill>
              <a:latin typeface="Arial Narrow" panose="020B0604020202020204" pitchFamily="34" charset="0"/>
              <a:ea typeface="Arial Unicode MS" panose="020B0604020202020204" pitchFamily="34" charset="-128"/>
              <a:cs typeface="Arial Unicode MS" panose="020B0604020202020204" pitchFamily="34" charset="-128"/>
            </a:endParaRPr>
          </a:p>
        </p:txBody>
      </p:sp>
    </p:spTree>
  </p:cSld>
  <p:clrMapOvr>
    <a:masterClrMapping/>
  </p:clrMapOvr>
  <p:transition spd="med">
    <p:zoom dir="in"/>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09A9D9A5-0FA9-3898-26F5-EBC967494EE4}"/>
              </a:ext>
            </a:extLst>
          </p:cNvPr>
          <p:cNvSpPr>
            <a:spLocks noChangeArrowheads="1"/>
          </p:cNvSpPr>
          <p:nvPr/>
        </p:nvSpPr>
        <p:spPr bwMode="auto">
          <a:xfrm>
            <a:off x="900113" y="228600"/>
            <a:ext cx="7939087" cy="6858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r" eaLnBrk="1" hangingPunct="1"/>
            <a:r>
              <a:rPr lang="en-US" altLang="es-CL" sz="5400"/>
              <a:t>TEMARIO</a:t>
            </a:r>
            <a:endParaRPr lang="es-ES_tradnl" altLang="es-CL" sz="5400"/>
          </a:p>
        </p:txBody>
      </p:sp>
      <p:sp>
        <p:nvSpPr>
          <p:cNvPr id="1430532" name="AutoShape 4">
            <a:extLst>
              <a:ext uri="{FF2B5EF4-FFF2-40B4-BE49-F238E27FC236}">
                <a16:creationId xmlns:a16="http://schemas.microsoft.com/office/drawing/2014/main" id="{4821F00F-35D4-6213-30CA-0D5849243A33}"/>
              </a:ext>
            </a:extLst>
          </p:cNvPr>
          <p:cNvSpPr>
            <a:spLocks noChangeArrowheads="1"/>
          </p:cNvSpPr>
          <p:nvPr/>
        </p:nvSpPr>
        <p:spPr bwMode="auto">
          <a:xfrm>
            <a:off x="277813" y="2565400"/>
            <a:ext cx="560387" cy="647700"/>
          </a:xfrm>
          <a:custGeom>
            <a:avLst/>
            <a:gdLst>
              <a:gd name="T0" fmla="*/ 420290 w 21600"/>
              <a:gd name="T1" fmla="*/ 0 h 21600"/>
              <a:gd name="T2" fmla="*/ 0 w 21600"/>
              <a:gd name="T3" fmla="*/ 323850 h 21600"/>
              <a:gd name="T4" fmla="*/ 420290 w 21600"/>
              <a:gd name="T5" fmla="*/ 647700 h 21600"/>
              <a:gd name="T6" fmla="*/ 560387 w 21600"/>
              <a:gd name="T7" fmla="*/ 323850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CC00"/>
          </a:solidFill>
          <a:ln w="63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3316" name="Rectangle 5">
            <a:extLst>
              <a:ext uri="{FF2B5EF4-FFF2-40B4-BE49-F238E27FC236}">
                <a16:creationId xmlns:a16="http://schemas.microsoft.com/office/drawing/2014/main" id="{D0CBD775-44E1-B499-155C-DF1008C6DDF8}"/>
              </a:ext>
            </a:extLst>
          </p:cNvPr>
          <p:cNvSpPr>
            <a:spLocks noChangeArrowheads="1"/>
          </p:cNvSpPr>
          <p:nvPr/>
        </p:nvSpPr>
        <p:spPr bwMode="auto">
          <a:xfrm>
            <a:off x="1066800" y="1409700"/>
            <a:ext cx="6934200" cy="48387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609600" indent="-609600" eaLnBrk="0" hangingPunct="0">
              <a:tabLst>
                <a:tab pos="577850" algn="l"/>
              </a:tabLst>
              <a:defRPr sz="3200">
                <a:solidFill>
                  <a:schemeClr val="bg1"/>
                </a:solidFill>
                <a:latin typeface="Impact" panose="020B0806030902050204" pitchFamily="34" charset="0"/>
              </a:defRPr>
            </a:lvl1pPr>
            <a:lvl2pPr marL="742950" indent="-285750" eaLnBrk="0" hangingPunct="0">
              <a:tabLst>
                <a:tab pos="577850" algn="l"/>
              </a:tabLst>
              <a:defRPr sz="3200">
                <a:solidFill>
                  <a:schemeClr val="bg1"/>
                </a:solidFill>
                <a:latin typeface="Impact" panose="020B0806030902050204" pitchFamily="34" charset="0"/>
              </a:defRPr>
            </a:lvl2pPr>
            <a:lvl3pPr marL="1143000" indent="-228600" eaLnBrk="0" hangingPunct="0">
              <a:tabLst>
                <a:tab pos="577850" algn="l"/>
              </a:tabLst>
              <a:defRPr sz="3200">
                <a:solidFill>
                  <a:schemeClr val="bg1"/>
                </a:solidFill>
                <a:latin typeface="Impact" panose="020B0806030902050204" pitchFamily="34" charset="0"/>
              </a:defRPr>
            </a:lvl3pPr>
            <a:lvl4pPr marL="1600200" indent="-228600" eaLnBrk="0" hangingPunct="0">
              <a:tabLst>
                <a:tab pos="577850" algn="l"/>
              </a:tabLst>
              <a:defRPr sz="3200">
                <a:solidFill>
                  <a:schemeClr val="bg1"/>
                </a:solidFill>
                <a:latin typeface="Impact" panose="020B0806030902050204" pitchFamily="34" charset="0"/>
              </a:defRPr>
            </a:lvl4pPr>
            <a:lvl5pPr marL="2057400" indent="-228600" eaLnBrk="0" hangingPunct="0">
              <a:tabLst>
                <a:tab pos="577850" algn="l"/>
              </a:tabLst>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9pPr>
          </a:lstStyle>
          <a:p>
            <a:pPr algn="l" eaLnBrk="1" hangingPunct="1">
              <a:spcBef>
                <a:spcPct val="20000"/>
              </a:spcBef>
            </a:pPr>
            <a:r>
              <a:rPr lang="es-ES_tradnl" altLang="es-CL" b="1">
                <a:latin typeface="Arial Narrow" panose="020B0604020202020204" pitchFamily="34" charset="0"/>
              </a:rPr>
              <a:t>I.	Departamento de Pesca</a:t>
            </a:r>
          </a:p>
          <a:p>
            <a:pPr algn="l" eaLnBrk="1" hangingPunct="1">
              <a:spcBef>
                <a:spcPct val="20000"/>
              </a:spcBef>
            </a:pPr>
            <a:r>
              <a:rPr lang="es-ES_tradnl" altLang="es-CL" b="1">
                <a:latin typeface="Arial Narrow" panose="020B0604020202020204" pitchFamily="34" charset="0"/>
              </a:rPr>
              <a:t>II.	Obligaciones que entrega la L.G.P.A.</a:t>
            </a:r>
          </a:p>
          <a:p>
            <a:pPr algn="l" eaLnBrk="1" hangingPunct="1">
              <a:spcBef>
                <a:spcPct val="20000"/>
              </a:spcBef>
            </a:pPr>
            <a:r>
              <a:rPr lang="es-ES_tradnl" altLang="es-CL" b="1">
                <a:latin typeface="Arial Narrow" panose="020B0604020202020204" pitchFamily="34" charset="0"/>
              </a:rPr>
              <a:t>III.	Sector Pesquero </a:t>
            </a:r>
          </a:p>
          <a:p>
            <a:pPr algn="l" eaLnBrk="1" hangingPunct="1">
              <a:spcBef>
                <a:spcPct val="20000"/>
              </a:spcBef>
            </a:pPr>
            <a:r>
              <a:rPr lang="es-ES_tradnl" altLang="es-CL" b="1">
                <a:latin typeface="Arial Narrow" panose="020B0604020202020204" pitchFamily="34" charset="0"/>
              </a:rPr>
              <a:t>IV.	Operaciones de Pesca</a:t>
            </a:r>
          </a:p>
          <a:p>
            <a:pPr algn="l" eaLnBrk="1" hangingPunct="1">
              <a:spcBef>
                <a:spcPct val="20000"/>
              </a:spcBef>
            </a:pPr>
            <a:r>
              <a:rPr lang="es-ES_tradnl" altLang="es-CL" b="1">
                <a:latin typeface="Arial Narrow" panose="020B0604020202020204" pitchFamily="34" charset="0"/>
              </a:rPr>
              <a:t>V.	Recursos Pesqueros</a:t>
            </a:r>
          </a:p>
          <a:p>
            <a:pPr algn="l" eaLnBrk="1" hangingPunct="1">
              <a:spcBef>
                <a:spcPct val="20000"/>
              </a:spcBef>
            </a:pPr>
            <a:r>
              <a:rPr lang="es-ES_tradnl" altLang="es-CL" b="1">
                <a:latin typeface="Arial Narrow" panose="020B0604020202020204" pitchFamily="34" charset="0"/>
              </a:rPr>
              <a:t>VI.	Regulaciones</a:t>
            </a:r>
          </a:p>
          <a:p>
            <a:pPr algn="l" eaLnBrk="1" hangingPunct="1">
              <a:spcBef>
                <a:spcPct val="20000"/>
              </a:spcBef>
            </a:pPr>
            <a:r>
              <a:rPr lang="es-ES_tradnl" altLang="es-CL" b="1">
                <a:latin typeface="Arial Narrow" panose="020B0604020202020204" pitchFamily="34" charset="0"/>
              </a:rPr>
              <a:t>VII. Control de las Actividades Pesqueras</a:t>
            </a:r>
            <a:endParaRPr lang="es-ES_tradnl" altLang="es-CL">
              <a:latin typeface="Times New Roman" panose="02020603050405020304" pitchFamily="18" charset="0"/>
            </a:endParaRPr>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1430532"/>
                                        </p:tgtEl>
                                        <p:attrNameLst>
                                          <p:attrName>style.visibility</p:attrName>
                                        </p:attrNameLst>
                                      </p:cBhvr>
                                      <p:to>
                                        <p:strVal val="visible"/>
                                      </p:to>
                                    </p:set>
                                    <p:animEffect transition="in" filter="slide(fromLeft)">
                                      <p:cBhvr>
                                        <p:cTn id="7" dur="500"/>
                                        <p:tgtEl>
                                          <p:spTgt spid="14305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9634" name="Rectangle 1026">
            <a:extLst>
              <a:ext uri="{FF2B5EF4-FFF2-40B4-BE49-F238E27FC236}">
                <a16:creationId xmlns:a16="http://schemas.microsoft.com/office/drawing/2014/main" id="{783D86DB-CFC2-4380-D590-156E9EBA6669}"/>
              </a:ext>
            </a:extLst>
          </p:cNvPr>
          <p:cNvSpPr>
            <a:spLocks noGrp="1" noChangeArrowheads="1"/>
          </p:cNvSpPr>
          <p:nvPr>
            <p:ph type="title"/>
          </p:nvPr>
        </p:nvSpPr>
        <p:spPr>
          <a:xfrm>
            <a:off x="1263650" y="44450"/>
            <a:ext cx="7772400" cy="685800"/>
          </a:xfrm>
        </p:spPr>
        <p:txBody>
          <a:bodyPr/>
          <a:lstStyle/>
          <a:p>
            <a:pPr>
              <a:defRPr/>
            </a:pPr>
            <a:r>
              <a:rPr lang="es-ES" sz="2800">
                <a:effectLst>
                  <a:outerShdw blurRad="38100" dist="38100" dir="2700000" algn="tl">
                    <a:srgbClr val="000000"/>
                  </a:outerShdw>
                </a:effectLst>
              </a:rPr>
              <a:t>S</a:t>
            </a:r>
            <a:r>
              <a:rPr lang="es-CL" sz="2800">
                <a:effectLst>
                  <a:outerShdw blurRad="38100" dist="38100" dir="2700000" algn="tl">
                    <a:srgbClr val="000000"/>
                  </a:outerShdw>
                </a:effectLst>
              </a:rPr>
              <a:t>ector Pesquero</a:t>
            </a:r>
            <a:endParaRPr lang="es-ES" sz="2800">
              <a:effectLst>
                <a:outerShdw blurRad="38100" dist="38100" dir="2700000" algn="tl">
                  <a:srgbClr val="000000"/>
                </a:outerShdw>
              </a:effectLst>
            </a:endParaRPr>
          </a:p>
        </p:txBody>
      </p:sp>
      <p:sp>
        <p:nvSpPr>
          <p:cNvPr id="14339" name="Rectangle 1027">
            <a:extLst>
              <a:ext uri="{FF2B5EF4-FFF2-40B4-BE49-F238E27FC236}">
                <a16:creationId xmlns:a16="http://schemas.microsoft.com/office/drawing/2014/main" id="{2B7901F9-F85D-4FE4-9294-6068634B62F7}"/>
              </a:ext>
            </a:extLst>
          </p:cNvPr>
          <p:cNvSpPr>
            <a:spLocks noGrp="1" noChangeArrowheads="1"/>
          </p:cNvSpPr>
          <p:nvPr>
            <p:ph type="body" sz="half" idx="1"/>
          </p:nvPr>
        </p:nvSpPr>
        <p:spPr>
          <a:xfrm>
            <a:off x="381000" y="1066800"/>
            <a:ext cx="5041900" cy="5372100"/>
          </a:xfrm>
          <a:solidFill>
            <a:srgbClr val="FF0000"/>
          </a:solidFill>
        </p:spPr>
        <p:txBody>
          <a:bodyPr/>
          <a:lstStyle/>
          <a:p>
            <a:pPr marL="0" indent="0" eaLnBrk="1" hangingPunct="1">
              <a:lnSpc>
                <a:spcPct val="90000"/>
              </a:lnSpc>
              <a:spcBef>
                <a:spcPct val="50000"/>
              </a:spcBef>
              <a:buClrTx/>
              <a:buFontTx/>
              <a:buNone/>
            </a:pPr>
            <a:r>
              <a:rPr lang="es-ES" altLang="es-CL" sz="1800" b="0">
                <a:solidFill>
                  <a:srgbClr val="FFFFFF"/>
                </a:solidFill>
              </a:rPr>
              <a:t>   	</a:t>
            </a:r>
            <a:r>
              <a:rPr lang="es-ES" altLang="es-CL" sz="2000">
                <a:solidFill>
                  <a:srgbClr val="FFFFFF"/>
                </a:solidFill>
              </a:rPr>
              <a:t>El sector pesquero esta compuesto por la actividad pesquera extractiva y de cultivo. Sus desembarques  totales en conjunto, constituyen  la tercera fuente productiva nacional. </a:t>
            </a:r>
          </a:p>
          <a:p>
            <a:pPr marL="0" indent="0" eaLnBrk="1" hangingPunct="1">
              <a:lnSpc>
                <a:spcPct val="90000"/>
              </a:lnSpc>
              <a:spcBef>
                <a:spcPct val="50000"/>
              </a:spcBef>
              <a:buClrTx/>
              <a:buFontTx/>
              <a:buNone/>
            </a:pPr>
            <a:r>
              <a:rPr lang="es-ES" altLang="es-CL" sz="2000">
                <a:solidFill>
                  <a:srgbClr val="FFFFFF"/>
                </a:solidFill>
              </a:rPr>
              <a:t>	Es una de las actividades económicas más reguladas en nuestro país, dada la especial condición de movilidad de los recursos marinos en un hábitat acuático, de gran extensión y variabilidad que dificulta su dimensionamiento y por ende su asignación para los fines productivos. </a:t>
            </a:r>
          </a:p>
          <a:p>
            <a:pPr marL="0" indent="0" eaLnBrk="1" hangingPunct="1">
              <a:lnSpc>
                <a:spcPct val="90000"/>
              </a:lnSpc>
              <a:spcBef>
                <a:spcPct val="50000"/>
              </a:spcBef>
              <a:buClrTx/>
              <a:buFontTx/>
              <a:buNone/>
            </a:pPr>
            <a:r>
              <a:rPr lang="es-ES" altLang="es-CL" sz="2000"/>
              <a:t>	La actividad pesquera extractiva se compone de la pesca artesanal e industrial. La primera se dedica a la captura de materias primas y venta a un tercero, mientras que la segunda puede ser sólo para la elaboración de materias primas; sólo para la extracción; o  mixta (extracción y proceso)</a:t>
            </a:r>
            <a:r>
              <a:rPr lang="es-ES" altLang="es-CL" sz="2000" b="0">
                <a:solidFill>
                  <a:srgbClr val="FFFFFF"/>
                </a:solidFill>
              </a:rPr>
              <a:t>.</a:t>
            </a:r>
          </a:p>
        </p:txBody>
      </p:sp>
      <p:graphicFrame>
        <p:nvGraphicFramePr>
          <p:cNvPr id="14340" name="Object 1039">
            <a:extLst>
              <a:ext uri="{FF2B5EF4-FFF2-40B4-BE49-F238E27FC236}">
                <a16:creationId xmlns:a16="http://schemas.microsoft.com/office/drawing/2014/main" id="{61CA0C38-5E3B-0EE3-2904-6D71F1FFF5E2}"/>
              </a:ext>
            </a:extLst>
          </p:cNvPr>
          <p:cNvGraphicFramePr>
            <a:graphicFrameLocks noChangeAspect="1"/>
          </p:cNvGraphicFramePr>
          <p:nvPr/>
        </p:nvGraphicFramePr>
        <p:xfrm>
          <a:off x="6400800" y="917575"/>
          <a:ext cx="2374900" cy="1647825"/>
        </p:xfrm>
        <a:graphic>
          <a:graphicData uri="http://schemas.openxmlformats.org/presentationml/2006/ole">
            <mc:AlternateContent xmlns:mc="http://schemas.openxmlformats.org/markup-compatibility/2006">
              <mc:Choice xmlns:v="urn:schemas-microsoft-com:vml" Requires="v">
                <p:oleObj name="Fotografía de Photo Editor" r:id="rId2" imgW="1270000" imgH="952500" progId="MSPhotoEd.3">
                  <p:embed/>
                </p:oleObj>
              </mc:Choice>
              <mc:Fallback>
                <p:oleObj name="Fotografía de Photo Editor" r:id="rId2" imgW="1270000" imgH="952500" progId="MSPhotoEd.3">
                  <p:embed/>
                  <p:pic>
                    <p:nvPicPr>
                      <p:cNvPr id="0" name="Object 103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0" y="917575"/>
                        <a:ext cx="2374900" cy="1647825"/>
                      </a:xfrm>
                      <a:prstGeom prst="rect">
                        <a:avLst/>
                      </a:prstGeom>
                      <a:noFill/>
                      <a:ln w="1270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4341" name="Object 1041">
            <a:extLst>
              <a:ext uri="{FF2B5EF4-FFF2-40B4-BE49-F238E27FC236}">
                <a16:creationId xmlns:a16="http://schemas.microsoft.com/office/drawing/2014/main" id="{F1886C41-9388-678A-298C-3AB58EEFF945}"/>
              </a:ext>
            </a:extLst>
          </p:cNvPr>
          <p:cNvGraphicFramePr>
            <a:graphicFrameLocks noChangeAspect="1"/>
          </p:cNvGraphicFramePr>
          <p:nvPr/>
        </p:nvGraphicFramePr>
        <p:xfrm>
          <a:off x="6400800" y="4876800"/>
          <a:ext cx="2362200" cy="1727200"/>
        </p:xfrm>
        <a:graphic>
          <a:graphicData uri="http://schemas.openxmlformats.org/presentationml/2006/ole">
            <mc:AlternateContent xmlns:mc="http://schemas.openxmlformats.org/markup-compatibility/2006">
              <mc:Choice xmlns:v="urn:schemas-microsoft-com:vml" Requires="v">
                <p:oleObj name="Fotografía de Photo Editor" r:id="rId4" imgW="1270000" imgH="920750" progId="MSPhotoEd.3">
                  <p:embed/>
                </p:oleObj>
              </mc:Choice>
              <mc:Fallback>
                <p:oleObj name="Fotografía de Photo Editor" r:id="rId4" imgW="1270000" imgH="920750" progId="MSPhotoEd.3">
                  <p:embed/>
                  <p:pic>
                    <p:nvPicPr>
                      <p:cNvPr id="0" name="Object 104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00800" y="4876800"/>
                        <a:ext cx="2362200" cy="1727200"/>
                      </a:xfrm>
                      <a:prstGeom prst="rect">
                        <a:avLst/>
                      </a:prstGeom>
                      <a:noFill/>
                      <a:ln w="1270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14342" name="Picture 1030" descr="factoría">
            <a:extLst>
              <a:ext uri="{FF2B5EF4-FFF2-40B4-BE49-F238E27FC236}">
                <a16:creationId xmlns:a16="http://schemas.microsoft.com/office/drawing/2014/main" id="{64A5509B-B332-7038-6BFD-9510CCEAE0C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16129"/>
          <a:stretch>
            <a:fillRect/>
          </a:stretch>
        </p:blipFill>
        <p:spPr bwMode="auto">
          <a:xfrm>
            <a:off x="6400800" y="2743200"/>
            <a:ext cx="2362200" cy="1905000"/>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med">
    <p:zoom dir="in"/>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1">
            <a:extLst>
              <a:ext uri="{FF2B5EF4-FFF2-40B4-BE49-F238E27FC236}">
                <a16:creationId xmlns:a16="http://schemas.microsoft.com/office/drawing/2014/main" id="{B8F7B4A1-6893-B78F-CA9B-93E84BF1EB84}"/>
              </a:ext>
            </a:extLst>
          </p:cNvPr>
          <p:cNvSpPr>
            <a:spLocks noGrp="1" noChangeArrowheads="1"/>
          </p:cNvSpPr>
          <p:nvPr>
            <p:ph type="body" idx="1"/>
          </p:nvPr>
        </p:nvSpPr>
        <p:spPr>
          <a:xfrm>
            <a:off x="611188" y="895350"/>
            <a:ext cx="4899025" cy="5702300"/>
          </a:xfrm>
          <a:solidFill>
            <a:srgbClr val="FF0000"/>
          </a:solidFill>
          <a:extLst>
            <a:ext uri="{91240B29-F687-4F45-9708-019B960494DF}">
              <a14:hiddenLine xmlns:a14="http://schemas.microsoft.com/office/drawing/2010/main" w="9525" cap="flat" cmpd="sng" algn="ctr">
                <a:solidFill>
                  <a:srgbClr val="000066"/>
                </a:solidFill>
                <a:prstDash val="solid"/>
                <a:miter lim="800000"/>
                <a:headEnd/>
                <a:tailEnd/>
              </a14:hiddenLine>
            </a:ext>
          </a:extLst>
        </p:spPr>
        <p:txBody>
          <a:bodyPr/>
          <a:lstStyle/>
          <a:p>
            <a:pPr>
              <a:lnSpc>
                <a:spcPct val="90000"/>
              </a:lnSpc>
              <a:buFont typeface="Wingdings" pitchFamily="2" charset="2"/>
              <a:buNone/>
            </a:pPr>
            <a:r>
              <a:rPr lang="es-ES" altLang="es-CL" sz="2000" b="0">
                <a:solidFill>
                  <a:srgbClr val="FFFFFF"/>
                </a:solidFill>
              </a:rPr>
              <a:t>	</a:t>
            </a:r>
            <a:r>
              <a:rPr lang="es-ES" altLang="es-CL" sz="2000" u="sng">
                <a:solidFill>
                  <a:srgbClr val="FFFFFF"/>
                </a:solidFill>
              </a:rPr>
              <a:t>Actividad Pesquera Extractiva</a:t>
            </a:r>
            <a:r>
              <a:rPr lang="es-ES" altLang="es-CL" sz="2000">
                <a:solidFill>
                  <a:srgbClr val="FFFFFF"/>
                </a:solidFill>
              </a:rPr>
              <a:t>: Actividad pesquera que tiene por objetivo capturar, cazar, segar o</a:t>
            </a:r>
            <a:r>
              <a:rPr lang="es-CL" altLang="es-CL" sz="2000">
                <a:solidFill>
                  <a:srgbClr val="FFFFFF"/>
                </a:solidFill>
              </a:rPr>
              <a:t> </a:t>
            </a:r>
            <a:r>
              <a:rPr lang="es-ES" altLang="es-CL" sz="2000">
                <a:solidFill>
                  <a:srgbClr val="FFFFFF"/>
                </a:solidFill>
              </a:rPr>
              <a:t>recolectar recursos hidrobiológicos. En este concepto no quedan incluidas la acuicultura, la</a:t>
            </a:r>
            <a:r>
              <a:rPr lang="es-CL" altLang="es-CL" sz="2000">
                <a:solidFill>
                  <a:srgbClr val="FFFFFF"/>
                </a:solidFill>
              </a:rPr>
              <a:t> </a:t>
            </a:r>
            <a:r>
              <a:rPr lang="es-ES" altLang="es-CL" sz="2000">
                <a:solidFill>
                  <a:srgbClr val="FFFFFF"/>
                </a:solidFill>
              </a:rPr>
              <a:t>pesca de investigación y la deportiva.</a:t>
            </a:r>
          </a:p>
          <a:p>
            <a:pPr>
              <a:lnSpc>
                <a:spcPct val="90000"/>
              </a:lnSpc>
              <a:buFont typeface="Wingdings" pitchFamily="2" charset="2"/>
              <a:buNone/>
            </a:pPr>
            <a:endParaRPr lang="es-ES" altLang="es-CL" sz="2000">
              <a:solidFill>
                <a:srgbClr val="FFFFFF"/>
              </a:solidFill>
            </a:endParaRPr>
          </a:p>
          <a:p>
            <a:pPr>
              <a:lnSpc>
                <a:spcPct val="90000"/>
              </a:lnSpc>
              <a:buFont typeface="Wingdings" pitchFamily="2" charset="2"/>
              <a:buNone/>
            </a:pPr>
            <a:r>
              <a:rPr lang="es-ES" altLang="es-CL" sz="2000">
                <a:solidFill>
                  <a:srgbClr val="FFFFFF"/>
                </a:solidFill>
              </a:rPr>
              <a:t> 	</a:t>
            </a:r>
            <a:r>
              <a:rPr lang="es-ES" altLang="es-CL" sz="2000" u="sng">
                <a:solidFill>
                  <a:srgbClr val="FFFFFF"/>
                </a:solidFill>
              </a:rPr>
              <a:t>Pesca Artesanal</a:t>
            </a:r>
            <a:r>
              <a:rPr lang="es-ES" altLang="es-CL" sz="2000">
                <a:solidFill>
                  <a:srgbClr val="FFFFFF"/>
                </a:solidFill>
              </a:rPr>
              <a:t>: Actividad pesquera extractiva realizada por personas naturales que, en forma personal, directa y habitual, trabajan como pescadores artesanales inscritos en el Registro Pesquero Artesanal, con o sin el empleo de una embarcación artesanal. Este Registro considera las categorías de: armador artesanal, pescador artesanal propiamente tal, buzo, recolector de orilla, alguero o buzo en apnea.</a:t>
            </a:r>
          </a:p>
          <a:p>
            <a:pPr>
              <a:lnSpc>
                <a:spcPct val="90000"/>
              </a:lnSpc>
              <a:buFont typeface="Wingdings" pitchFamily="2" charset="2"/>
              <a:buNone/>
            </a:pPr>
            <a:r>
              <a:rPr lang="es-ES" altLang="es-CL" sz="2000">
                <a:solidFill>
                  <a:srgbClr val="FFFFFF"/>
                </a:solidFill>
              </a:rPr>
              <a:t>	El total de inscritos en alguna de las categorías llegan a las casi 80 mil personas.</a:t>
            </a:r>
          </a:p>
        </p:txBody>
      </p:sp>
      <p:sp>
        <p:nvSpPr>
          <p:cNvPr id="1350668" name="Rectangle 12">
            <a:extLst>
              <a:ext uri="{FF2B5EF4-FFF2-40B4-BE49-F238E27FC236}">
                <a16:creationId xmlns:a16="http://schemas.microsoft.com/office/drawing/2014/main" id="{7D05A59C-E4E9-B903-F2D6-CF7D2E588E2C}"/>
              </a:ext>
            </a:extLst>
          </p:cNvPr>
          <p:cNvSpPr>
            <a:spLocks noGrp="1" noChangeArrowheads="1"/>
          </p:cNvSpPr>
          <p:nvPr>
            <p:ph type="title"/>
          </p:nvPr>
        </p:nvSpPr>
        <p:spPr>
          <a:extLst>
            <a:ext uri="{91240B29-F687-4F45-9708-019B960494DF}">
              <a14:hiddenLine xmlns:a14="http://schemas.microsoft.com/office/drawing/2010/main" w="9525" cap="flat" cmpd="sng" algn="ctr">
                <a:solidFill>
                  <a:srgbClr val="000066"/>
                </a:solidFill>
                <a:prstDash val="solid"/>
                <a:miter lim="800000"/>
                <a:headEnd/>
                <a:tailEnd/>
              </a14:hiddenLine>
            </a:ext>
          </a:extLst>
        </p:spPr>
        <p:txBody>
          <a:bodyPr/>
          <a:lstStyle/>
          <a:p>
            <a:pPr>
              <a:defRPr/>
            </a:pPr>
            <a:r>
              <a:rPr lang="es-ES" sz="2800">
                <a:effectLst>
                  <a:outerShdw blurRad="38100" dist="38100" dir="2700000" algn="tl">
                    <a:srgbClr val="000000"/>
                  </a:outerShdw>
                </a:effectLst>
              </a:rPr>
              <a:t>P</a:t>
            </a:r>
            <a:r>
              <a:rPr lang="es-CL" sz="2800">
                <a:effectLst>
                  <a:outerShdw blurRad="38100" dist="38100" dir="2700000" algn="tl">
                    <a:srgbClr val="000000"/>
                  </a:outerShdw>
                </a:effectLst>
              </a:rPr>
              <a:t>esca Artesanal</a:t>
            </a:r>
            <a:endParaRPr lang="es-ES" sz="2800">
              <a:effectLst>
                <a:outerShdw blurRad="38100" dist="38100" dir="2700000" algn="tl">
                  <a:srgbClr val="000000"/>
                </a:outerShdw>
              </a:effectLst>
            </a:endParaRPr>
          </a:p>
        </p:txBody>
      </p:sp>
      <p:pic>
        <p:nvPicPr>
          <p:cNvPr id="15364" name="Picture 13" descr="PESCARTESA">
            <a:extLst>
              <a:ext uri="{FF2B5EF4-FFF2-40B4-BE49-F238E27FC236}">
                <a16:creationId xmlns:a16="http://schemas.microsoft.com/office/drawing/2014/main" id="{DB03838B-C955-1819-A157-42E0C02C9BB2}"/>
              </a:ext>
            </a:extLst>
          </p:cNvPr>
          <p:cNvPicPr>
            <a:picLocks noChangeAspect="1" noChangeArrowheads="1"/>
          </p:cNvPicPr>
          <p:nvPr/>
        </p:nvPicPr>
        <p:blipFill>
          <a:blip r:embed="rId2">
            <a:lum bright="12000"/>
            <a:extLst>
              <a:ext uri="{28A0092B-C50C-407E-A947-70E740481C1C}">
                <a14:useLocalDpi xmlns:a14="http://schemas.microsoft.com/office/drawing/2010/main" val="0"/>
              </a:ext>
            </a:extLst>
          </a:blip>
          <a:srcRect l="21429" t="11194"/>
          <a:stretch>
            <a:fillRect/>
          </a:stretch>
        </p:blipFill>
        <p:spPr bwMode="auto">
          <a:xfrm>
            <a:off x="6011863" y="1052513"/>
            <a:ext cx="2736850" cy="2065337"/>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15365" name="Picture 14" descr="PESCADORES">
            <a:extLst>
              <a:ext uri="{FF2B5EF4-FFF2-40B4-BE49-F238E27FC236}">
                <a16:creationId xmlns:a16="http://schemas.microsoft.com/office/drawing/2014/main" id="{B7BEED1B-1830-E5A1-3AFF-CC985CFA9F69}"/>
              </a:ext>
            </a:extLst>
          </p:cNvPr>
          <p:cNvPicPr>
            <a:picLocks noChangeAspect="1" noChangeArrowheads="1"/>
          </p:cNvPicPr>
          <p:nvPr/>
        </p:nvPicPr>
        <p:blipFill>
          <a:blip r:embed="rId3">
            <a:lum bright="12000"/>
            <a:extLst>
              <a:ext uri="{28A0092B-C50C-407E-A947-70E740481C1C}">
                <a14:useLocalDpi xmlns:a14="http://schemas.microsoft.com/office/drawing/2010/main" val="0"/>
              </a:ext>
            </a:extLst>
          </a:blip>
          <a:srcRect/>
          <a:stretch>
            <a:fillRect/>
          </a:stretch>
        </p:blipFill>
        <p:spPr bwMode="auto">
          <a:xfrm>
            <a:off x="6019800" y="3048000"/>
            <a:ext cx="2743200" cy="1681163"/>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15366" name="Picture 15" descr="artesanal">
            <a:extLst>
              <a:ext uri="{FF2B5EF4-FFF2-40B4-BE49-F238E27FC236}">
                <a16:creationId xmlns:a16="http://schemas.microsoft.com/office/drawing/2014/main" id="{9FB5F17F-46BF-B9A2-FE0A-4B9A12BEF4FA}"/>
              </a:ext>
            </a:extLst>
          </p:cNvPr>
          <p:cNvPicPr>
            <a:picLocks noChangeAspect="1" noChangeArrowheads="1"/>
          </p:cNvPicPr>
          <p:nvPr/>
        </p:nvPicPr>
        <p:blipFill>
          <a:blip r:embed="rId4">
            <a:lum bright="18000"/>
            <a:extLst>
              <a:ext uri="{28A0092B-C50C-407E-A947-70E740481C1C}">
                <a14:useLocalDpi xmlns:a14="http://schemas.microsoft.com/office/drawing/2010/main" val="0"/>
              </a:ext>
            </a:extLst>
          </a:blip>
          <a:srcRect/>
          <a:stretch>
            <a:fillRect/>
          </a:stretch>
        </p:blipFill>
        <p:spPr bwMode="auto">
          <a:xfrm>
            <a:off x="6019800" y="4760913"/>
            <a:ext cx="2743200" cy="1900237"/>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med">
    <p:zoom dir="in"/>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0228" name="Rectangle 4">
            <a:extLst>
              <a:ext uri="{FF2B5EF4-FFF2-40B4-BE49-F238E27FC236}">
                <a16:creationId xmlns:a16="http://schemas.microsoft.com/office/drawing/2014/main" id="{5E8552D1-2482-C6C1-A22E-B8E44EE2D251}"/>
              </a:ext>
            </a:extLst>
          </p:cNvPr>
          <p:cNvSpPr>
            <a:spLocks noChangeArrowheads="1"/>
          </p:cNvSpPr>
          <p:nvPr/>
        </p:nvSpPr>
        <p:spPr bwMode="auto">
          <a:xfrm>
            <a:off x="1066800" y="228600"/>
            <a:ext cx="7772400" cy="6858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r" eaLnBrk="0" hangingPunct="0">
              <a:defRPr/>
            </a:pPr>
            <a:r>
              <a:rPr lang="es-ES" sz="2800">
                <a:effectLst>
                  <a:outerShdw blurRad="38100" dist="38100" dir="2700000" algn="tl">
                    <a:srgbClr val="000000"/>
                  </a:outerShdw>
                </a:effectLst>
              </a:rPr>
              <a:t>P</a:t>
            </a:r>
            <a:r>
              <a:rPr lang="es-CL" sz="2800">
                <a:effectLst>
                  <a:outerShdw blurRad="38100" dist="38100" dir="2700000" algn="tl">
                    <a:srgbClr val="000000"/>
                  </a:outerShdw>
                </a:effectLst>
              </a:rPr>
              <a:t>esca Artesanal</a:t>
            </a:r>
            <a:endParaRPr lang="es-ES" sz="2800">
              <a:effectLst>
                <a:outerShdw blurRad="38100" dist="38100" dir="2700000" algn="tl">
                  <a:srgbClr val="000000"/>
                </a:outerShdw>
              </a:effectLst>
            </a:endParaRPr>
          </a:p>
        </p:txBody>
      </p:sp>
      <p:pic>
        <p:nvPicPr>
          <p:cNvPr id="16387" name="Picture 5" descr="ImagenNave">
            <a:extLst>
              <a:ext uri="{FF2B5EF4-FFF2-40B4-BE49-F238E27FC236}">
                <a16:creationId xmlns:a16="http://schemas.microsoft.com/office/drawing/2014/main" id="{FD79E06E-92DE-41BF-4D8F-B652C88DDD7F}"/>
              </a:ext>
            </a:extLst>
          </p:cNvPr>
          <p:cNvPicPr>
            <a:picLocks noChangeAspect="1" noChangeArrowheads="1"/>
          </p:cNvPicPr>
          <p:nvPr/>
        </p:nvPicPr>
        <p:blipFill>
          <a:blip r:embed="rId2">
            <a:lum bright="18000"/>
            <a:extLst>
              <a:ext uri="{28A0092B-C50C-407E-A947-70E740481C1C}">
                <a14:useLocalDpi xmlns:a14="http://schemas.microsoft.com/office/drawing/2010/main" val="0"/>
              </a:ext>
            </a:extLst>
          </a:blip>
          <a:srcRect l="4736" r="21196" b="43799"/>
          <a:stretch>
            <a:fillRect/>
          </a:stretch>
        </p:blipFill>
        <p:spPr bwMode="auto">
          <a:xfrm>
            <a:off x="5867400" y="3738563"/>
            <a:ext cx="3200400" cy="1671637"/>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16388" name="Picture 6" descr="ImagenNave">
            <a:extLst>
              <a:ext uri="{FF2B5EF4-FFF2-40B4-BE49-F238E27FC236}">
                <a16:creationId xmlns:a16="http://schemas.microsoft.com/office/drawing/2014/main" id="{6BE1C183-59DD-EF4E-A4AA-8199D9CF109F}"/>
              </a:ext>
            </a:extLst>
          </p:cNvPr>
          <p:cNvPicPr>
            <a:picLocks noChangeAspect="1" noChangeArrowheads="1"/>
          </p:cNvPicPr>
          <p:nvPr/>
        </p:nvPicPr>
        <p:blipFill>
          <a:blip r:embed="rId3">
            <a:lum bright="6000"/>
            <a:extLst>
              <a:ext uri="{28A0092B-C50C-407E-A947-70E740481C1C}">
                <a14:useLocalDpi xmlns:a14="http://schemas.microsoft.com/office/drawing/2010/main" val="0"/>
              </a:ext>
            </a:extLst>
          </a:blip>
          <a:srcRect l="7635" t="4518" r="3952" b="28555"/>
          <a:stretch>
            <a:fillRect/>
          </a:stretch>
        </p:blipFill>
        <p:spPr bwMode="auto">
          <a:xfrm>
            <a:off x="5867400" y="5114925"/>
            <a:ext cx="3200400" cy="1666875"/>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16389" name="Picture 7" descr="ImagenNave">
            <a:extLst>
              <a:ext uri="{FF2B5EF4-FFF2-40B4-BE49-F238E27FC236}">
                <a16:creationId xmlns:a16="http://schemas.microsoft.com/office/drawing/2014/main" id="{F68E9B29-8F4B-A9C6-3472-BCD6AB4B37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988" y="2244725"/>
            <a:ext cx="3198812" cy="1641475"/>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16390" name="Rectangle 8">
            <a:extLst>
              <a:ext uri="{FF2B5EF4-FFF2-40B4-BE49-F238E27FC236}">
                <a16:creationId xmlns:a16="http://schemas.microsoft.com/office/drawing/2014/main" id="{6578F404-158F-3236-4FAC-4136BA343EBB}"/>
              </a:ext>
            </a:extLst>
          </p:cNvPr>
          <p:cNvSpPr>
            <a:spLocks noChangeArrowheads="1"/>
          </p:cNvSpPr>
          <p:nvPr/>
        </p:nvSpPr>
        <p:spPr bwMode="auto">
          <a:xfrm>
            <a:off x="611188" y="765175"/>
            <a:ext cx="4899025" cy="6092825"/>
          </a:xfrm>
          <a:prstGeom prst="rect">
            <a:avLst/>
          </a:prstGeom>
          <a:solidFill>
            <a:srgbClr val="FF0000"/>
          </a:solidFill>
          <a:ln>
            <a:noFill/>
          </a:ln>
          <a:effectLst/>
          <a:extLs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88925" indent="-288925"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a:lnSpc>
                <a:spcPct val="90000"/>
              </a:lnSpc>
              <a:spcBef>
                <a:spcPct val="20000"/>
              </a:spcBef>
              <a:buClr>
                <a:srgbClr val="FF3300"/>
              </a:buClr>
              <a:buFont typeface="Wingdings" pitchFamily="2" charset="2"/>
              <a:buNone/>
            </a:pPr>
            <a:r>
              <a:rPr lang="es-ES" altLang="es-CL" sz="2000">
                <a:latin typeface="Arial Narrow" panose="020B0604020202020204" pitchFamily="34" charset="0"/>
              </a:rPr>
              <a:t>	</a:t>
            </a:r>
            <a:r>
              <a:rPr lang="es-CL" altLang="es-CL" sz="2000" b="1" u="sng">
                <a:latin typeface="Arial Narrow" panose="020B0604020202020204" pitchFamily="34" charset="0"/>
              </a:rPr>
              <a:t>Embarcación Pesquera Artesanal o Embarcación Artesanal</a:t>
            </a:r>
            <a:r>
              <a:rPr lang="es-ES" altLang="es-CL" sz="2000" b="1">
                <a:latin typeface="Arial Narrow" panose="020B0604020202020204" pitchFamily="34" charset="0"/>
              </a:rPr>
              <a:t>: E</a:t>
            </a:r>
            <a:r>
              <a:rPr lang="es-CL" altLang="es-CL" sz="2000" b="1">
                <a:latin typeface="Arial Narrow" panose="020B0604020202020204" pitchFamily="34" charset="0"/>
              </a:rPr>
              <a:t>s aquella explotada por un armador artesanal e inscrita en el Registro Pesquero Artesanal, de una eslora máxima no superior a 18 mts. o inferior a 80 </a:t>
            </a:r>
            <a:r>
              <a:rPr lang="es-CL" altLang="es-CL" sz="2000" b="1">
                <a:solidFill>
                  <a:srgbClr val="FFFFFF"/>
                </a:solidFill>
                <a:latin typeface="Arial Narrow" panose="020B0604020202020204" pitchFamily="34" charset="0"/>
              </a:rPr>
              <a:t>mts</a:t>
            </a:r>
            <a:r>
              <a:rPr lang="es-CL" altLang="es-CL" sz="2400" b="1" baseline="20000">
                <a:solidFill>
                  <a:srgbClr val="FFFFFF"/>
                </a:solidFill>
                <a:latin typeface="Arial Narrow" panose="020B0604020202020204" pitchFamily="34" charset="0"/>
              </a:rPr>
              <a:t>3</a:t>
            </a:r>
            <a:r>
              <a:rPr lang="es-CL" altLang="es-CL" sz="2000" b="1">
                <a:latin typeface="Arial Narrow" panose="020B0604020202020204" pitchFamily="34" charset="0"/>
              </a:rPr>
              <a:t> de capacidad de bodega, o de hasta 50 toneladas de registro grueso.</a:t>
            </a:r>
            <a:endParaRPr lang="es-ES" altLang="es-CL" sz="2000" b="1">
              <a:latin typeface="Arial Narrow" panose="020B0604020202020204" pitchFamily="34" charset="0"/>
            </a:endParaRPr>
          </a:p>
          <a:p>
            <a:pPr algn="just">
              <a:lnSpc>
                <a:spcPct val="90000"/>
              </a:lnSpc>
              <a:spcBef>
                <a:spcPct val="20000"/>
              </a:spcBef>
              <a:buClr>
                <a:srgbClr val="FF3300"/>
              </a:buClr>
              <a:buFont typeface="Wingdings" pitchFamily="2" charset="2"/>
              <a:buNone/>
            </a:pPr>
            <a:endParaRPr lang="es-ES" altLang="es-CL" sz="2000" b="1">
              <a:latin typeface="Arial Narrow" panose="020B0604020202020204" pitchFamily="34" charset="0"/>
            </a:endParaRPr>
          </a:p>
          <a:p>
            <a:pPr algn="just">
              <a:lnSpc>
                <a:spcPct val="90000"/>
              </a:lnSpc>
              <a:spcBef>
                <a:spcPct val="20000"/>
              </a:spcBef>
              <a:buClr>
                <a:srgbClr val="FF3300"/>
              </a:buClr>
              <a:buFont typeface="Wingdings" pitchFamily="2" charset="2"/>
              <a:buNone/>
            </a:pPr>
            <a:r>
              <a:rPr lang="es-ES" altLang="es-CL" sz="2000" b="1">
                <a:latin typeface="Arial Narrow" panose="020B0604020202020204" pitchFamily="34" charset="0"/>
              </a:rPr>
              <a:t> 	</a:t>
            </a:r>
            <a:r>
              <a:rPr lang="es-CL" altLang="es-CL" sz="2000" b="1" u="sng">
                <a:latin typeface="Arial Narrow" panose="020B0604020202020204" pitchFamily="34" charset="0"/>
              </a:rPr>
              <a:t>Armador A</a:t>
            </a:r>
            <a:r>
              <a:rPr lang="es-ES" altLang="es-CL" sz="2000" b="1" u="sng">
                <a:solidFill>
                  <a:srgbClr val="FFFFFF"/>
                </a:solidFill>
                <a:latin typeface="Arial Narrow" panose="020B0604020202020204" pitchFamily="34" charset="0"/>
              </a:rPr>
              <a:t>rtesanal</a:t>
            </a:r>
            <a:r>
              <a:rPr lang="es-ES" altLang="es-CL" sz="2000" b="1">
                <a:solidFill>
                  <a:srgbClr val="FFFFFF"/>
                </a:solidFill>
                <a:latin typeface="Arial Narrow" panose="020B0604020202020204" pitchFamily="34" charset="0"/>
              </a:rPr>
              <a:t>: E</a:t>
            </a:r>
            <a:r>
              <a:rPr lang="es-CL" altLang="es-CL" sz="2000" b="1">
                <a:solidFill>
                  <a:srgbClr val="FFFFFF"/>
                </a:solidFill>
                <a:latin typeface="Arial Narrow" panose="020B0604020202020204" pitchFamily="34" charset="0"/>
              </a:rPr>
              <a:t>s el pescador artesanal, la persona jurídica o la comunidad, en los términos que establece el Código Civil, propietaria de hasta dos embarcaciones artesanales.  En el caso de las personas naturales y de las empresas individuales de responsabilidad limitada, las dos embarcaciones de que pueden ser propietarias, no podrán tener en conjunto, una capacidad de bodega que exceda de 100 mts</a:t>
            </a:r>
            <a:r>
              <a:rPr lang="es-CL" altLang="es-CL" sz="2400" b="1" baseline="20000">
                <a:solidFill>
                  <a:srgbClr val="FFFFFF"/>
                </a:solidFill>
                <a:latin typeface="Arial Narrow" panose="020B0604020202020204" pitchFamily="34" charset="0"/>
              </a:rPr>
              <a:t>3</a:t>
            </a:r>
            <a:r>
              <a:rPr lang="es-CL" altLang="es-CL" sz="2400" b="1">
                <a:solidFill>
                  <a:srgbClr val="FFFFFF"/>
                </a:solidFill>
                <a:latin typeface="Arial Narrow" panose="020B0604020202020204" pitchFamily="34" charset="0"/>
              </a:rPr>
              <a:t>.  </a:t>
            </a:r>
            <a:r>
              <a:rPr lang="es-CL" altLang="es-CL" sz="2000" b="1">
                <a:solidFill>
                  <a:srgbClr val="FFFFFF"/>
                </a:solidFill>
                <a:latin typeface="Arial Narrow" panose="020B0604020202020204" pitchFamily="34" charset="0"/>
              </a:rPr>
              <a:t>En el caso de las personas jurídicas y de las comunidades no podrá exceder de 160 mts</a:t>
            </a:r>
            <a:r>
              <a:rPr lang="es-CL" altLang="es-CL" sz="2400" b="1" baseline="20000">
                <a:solidFill>
                  <a:srgbClr val="FFFFFF"/>
                </a:solidFill>
                <a:latin typeface="Arial Narrow" panose="020B0604020202020204" pitchFamily="34" charset="0"/>
              </a:rPr>
              <a:t>3</a:t>
            </a:r>
            <a:r>
              <a:rPr lang="es-CL" altLang="es-CL" sz="2000" b="1">
                <a:solidFill>
                  <a:srgbClr val="FFFFFF"/>
                </a:solidFill>
                <a:latin typeface="Arial Narrow" panose="020B0604020202020204" pitchFamily="34" charset="0"/>
              </a:rPr>
              <a:t>.</a:t>
            </a:r>
            <a:endParaRPr lang="es-ES" altLang="es-CL" sz="2000" b="1">
              <a:solidFill>
                <a:srgbClr val="FFFFFF"/>
              </a:solidFill>
              <a:latin typeface="Arial Narrow" panose="020B0604020202020204" pitchFamily="34" charset="0"/>
            </a:endParaRPr>
          </a:p>
        </p:txBody>
      </p:sp>
      <p:pic>
        <p:nvPicPr>
          <p:cNvPr id="16391" name="Picture 9" descr="ImagenNave">
            <a:extLst>
              <a:ext uri="{FF2B5EF4-FFF2-40B4-BE49-F238E27FC236}">
                <a16:creationId xmlns:a16="http://schemas.microsoft.com/office/drawing/2014/main" id="{65943ACA-95C5-82CB-B928-C55CDB622740}"/>
              </a:ext>
            </a:extLst>
          </p:cNvPr>
          <p:cNvPicPr>
            <a:picLocks noChangeAspect="1" noChangeArrowheads="1"/>
          </p:cNvPicPr>
          <p:nvPr/>
        </p:nvPicPr>
        <p:blipFill>
          <a:blip r:embed="rId5">
            <a:lum bright="18000"/>
            <a:extLst>
              <a:ext uri="{28A0092B-C50C-407E-A947-70E740481C1C}">
                <a14:useLocalDpi xmlns:a14="http://schemas.microsoft.com/office/drawing/2010/main" val="0"/>
              </a:ext>
            </a:extLst>
          </a:blip>
          <a:srcRect l="9401" t="32144" r="3156"/>
          <a:stretch>
            <a:fillRect/>
          </a:stretch>
        </p:blipFill>
        <p:spPr bwMode="auto">
          <a:xfrm>
            <a:off x="5865813" y="838200"/>
            <a:ext cx="3201987" cy="151923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med">
    <p:zoom dir="in"/>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62" name="Rectangle 2">
            <a:extLst>
              <a:ext uri="{FF2B5EF4-FFF2-40B4-BE49-F238E27FC236}">
                <a16:creationId xmlns:a16="http://schemas.microsoft.com/office/drawing/2014/main" id="{01DA2D8C-2D84-A048-F4E8-8355C1A1CF41}"/>
              </a:ext>
            </a:extLst>
          </p:cNvPr>
          <p:cNvSpPr>
            <a:spLocks noGrp="1" noChangeArrowheads="1"/>
          </p:cNvSpPr>
          <p:nvPr>
            <p:ph type="title"/>
          </p:nvPr>
        </p:nvSpPr>
        <p:spPr/>
        <p:txBody>
          <a:bodyPr/>
          <a:lstStyle/>
          <a:p>
            <a:pPr>
              <a:defRPr/>
            </a:pPr>
            <a:r>
              <a:rPr lang="es-CL" sz="2800">
                <a:effectLst>
                  <a:outerShdw blurRad="38100" dist="38100" dir="2700000" algn="tl">
                    <a:srgbClr val="000000"/>
                  </a:outerShdw>
                </a:effectLst>
              </a:rPr>
              <a:t>Pescadores Artesanales</a:t>
            </a:r>
            <a:endParaRPr lang="es-ES" sz="2800">
              <a:effectLst>
                <a:outerShdw blurRad="38100" dist="38100" dir="2700000" algn="tl">
                  <a:srgbClr val="000000"/>
                </a:outerShdw>
              </a:effectLst>
            </a:endParaRPr>
          </a:p>
        </p:txBody>
      </p:sp>
      <p:sp>
        <p:nvSpPr>
          <p:cNvPr id="17411" name="Rectangle 3">
            <a:extLst>
              <a:ext uri="{FF2B5EF4-FFF2-40B4-BE49-F238E27FC236}">
                <a16:creationId xmlns:a16="http://schemas.microsoft.com/office/drawing/2014/main" id="{203DBB36-F694-658A-67A1-7FB7205E460F}"/>
              </a:ext>
            </a:extLst>
          </p:cNvPr>
          <p:cNvSpPr>
            <a:spLocks noChangeArrowheads="1"/>
          </p:cNvSpPr>
          <p:nvPr/>
        </p:nvSpPr>
        <p:spPr bwMode="auto">
          <a:xfrm>
            <a:off x="304800" y="1235075"/>
            <a:ext cx="8839200" cy="609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r>
              <a:rPr lang="es-ES" altLang="es-CL" sz="2000" b="1">
                <a:latin typeface="Arial" panose="020B0604020202020204" pitchFamily="34" charset="0"/>
                <a:cs typeface="Arial" panose="020B0604020202020204" pitchFamily="34" charset="0"/>
              </a:rPr>
              <a:t>Pescadores artesanales por categoría y región (200</a:t>
            </a:r>
            <a:r>
              <a:rPr lang="es-CL" altLang="es-CL" sz="2000" b="1">
                <a:latin typeface="Arial" panose="020B0604020202020204" pitchFamily="34" charset="0"/>
                <a:cs typeface="Arial" panose="020B0604020202020204" pitchFamily="34" charset="0"/>
              </a:rPr>
              <a:t>7</a:t>
            </a:r>
            <a:r>
              <a:rPr lang="es-ES" altLang="es-CL" sz="2000" b="1">
                <a:latin typeface="Arial" panose="020B0604020202020204" pitchFamily="34" charset="0"/>
                <a:cs typeface="Arial" panose="020B0604020202020204" pitchFamily="34" charset="0"/>
              </a:rPr>
              <a:t>)</a:t>
            </a:r>
          </a:p>
          <a:p>
            <a:r>
              <a:rPr lang="es-ES" altLang="es-CL" sz="2000" b="1">
                <a:latin typeface="Arial" panose="020B0604020202020204" pitchFamily="34" charset="0"/>
                <a:cs typeface="Arial" panose="020B0604020202020204" pitchFamily="34" charset="0"/>
              </a:rPr>
              <a:t>(Fuente Servicio Nacional de Pesca)</a:t>
            </a:r>
            <a:endParaRPr lang="es-ES" altLang="es-CL" sz="4000">
              <a:latin typeface="Times New Roman" panose="02020603050405020304" pitchFamily="18" charset="0"/>
            </a:endParaRPr>
          </a:p>
        </p:txBody>
      </p:sp>
      <p:sp>
        <p:nvSpPr>
          <p:cNvPr id="17412" name="Rectangle 61">
            <a:extLst>
              <a:ext uri="{FF2B5EF4-FFF2-40B4-BE49-F238E27FC236}">
                <a16:creationId xmlns:a16="http://schemas.microsoft.com/office/drawing/2014/main" id="{36C25377-DEF8-60B0-9698-2F97CFAC2AA4}"/>
              </a:ext>
            </a:extLst>
          </p:cNvPr>
          <p:cNvSpPr>
            <a:spLocks noChangeArrowheads="1"/>
          </p:cNvSpPr>
          <p:nvPr/>
        </p:nvSpPr>
        <p:spPr bwMode="auto">
          <a:xfrm>
            <a:off x="0" y="1147763"/>
            <a:ext cx="9144000" cy="5476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tabLst>
                <a:tab pos="434975" algn="l"/>
              </a:tabLst>
              <a:defRPr sz="3200">
                <a:solidFill>
                  <a:schemeClr val="bg1"/>
                </a:solidFill>
                <a:latin typeface="Impact" panose="020B0806030902050204" pitchFamily="34" charset="0"/>
              </a:defRPr>
            </a:lvl1pPr>
            <a:lvl2pPr marL="742950" indent="-285750" eaLnBrk="0" hangingPunct="0">
              <a:tabLst>
                <a:tab pos="434975" algn="l"/>
              </a:tabLst>
              <a:defRPr sz="3200">
                <a:solidFill>
                  <a:schemeClr val="bg1"/>
                </a:solidFill>
                <a:latin typeface="Impact" panose="020B0806030902050204" pitchFamily="34" charset="0"/>
              </a:defRPr>
            </a:lvl2pPr>
            <a:lvl3pPr marL="1143000" indent="-228600" eaLnBrk="0" hangingPunct="0">
              <a:tabLst>
                <a:tab pos="434975" algn="l"/>
              </a:tabLst>
              <a:defRPr sz="3200">
                <a:solidFill>
                  <a:schemeClr val="bg1"/>
                </a:solidFill>
                <a:latin typeface="Impact" panose="020B0806030902050204" pitchFamily="34" charset="0"/>
              </a:defRPr>
            </a:lvl3pPr>
            <a:lvl4pPr marL="1600200" indent="-228600" eaLnBrk="0" hangingPunct="0">
              <a:tabLst>
                <a:tab pos="434975" algn="l"/>
              </a:tabLst>
              <a:defRPr sz="3200">
                <a:solidFill>
                  <a:schemeClr val="bg1"/>
                </a:solidFill>
                <a:latin typeface="Impact" panose="020B0806030902050204" pitchFamily="34" charset="0"/>
              </a:defRPr>
            </a:lvl4pPr>
            <a:lvl5pPr marL="2057400" indent="-228600" eaLnBrk="0" hangingPunct="0">
              <a:tabLst>
                <a:tab pos="434975" algn="l"/>
              </a:tabLst>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tabLst>
                <a:tab pos="434975" algn="l"/>
              </a:tabLs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tabLst>
                <a:tab pos="434975" algn="l"/>
              </a:tabLs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tabLst>
                <a:tab pos="434975" algn="l"/>
              </a:tabLs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tabLst>
                <a:tab pos="434975" algn="l"/>
              </a:tabLst>
              <a:defRPr sz="3200">
                <a:solidFill>
                  <a:schemeClr val="bg1"/>
                </a:solidFill>
                <a:latin typeface="Impact" panose="020B0806030902050204" pitchFamily="34" charset="0"/>
              </a:defRPr>
            </a:lvl9pPr>
          </a:lstStyle>
          <a:p>
            <a:pPr algn="just" eaLnBrk="1" hangingPunct="1"/>
            <a:r>
              <a:rPr lang="es-ES" altLang="es-CL" sz="1200" b="1">
                <a:solidFill>
                  <a:schemeClr val="tx1"/>
                </a:solidFill>
                <a:latin typeface="Times New Roman" panose="02020603050405020304" pitchFamily="18" charset="0"/>
                <a:cs typeface="Times New Roman" panose="02020603050405020304" pitchFamily="18" charset="0"/>
              </a:rPr>
              <a:t> </a:t>
            </a:r>
          </a:p>
          <a:p>
            <a:pPr algn="l"/>
            <a:endParaRPr lang="es-ES" altLang="es-CL" sz="2400">
              <a:solidFill>
                <a:schemeClr val="tx1"/>
              </a:solidFill>
              <a:latin typeface="Times New Roman" panose="02020603050405020304" pitchFamily="18" charset="0"/>
            </a:endParaRPr>
          </a:p>
        </p:txBody>
      </p:sp>
      <p:sp>
        <p:nvSpPr>
          <p:cNvPr id="17413" name="Rectangle 335">
            <a:extLst>
              <a:ext uri="{FF2B5EF4-FFF2-40B4-BE49-F238E27FC236}">
                <a16:creationId xmlns:a16="http://schemas.microsoft.com/office/drawing/2014/main" id="{7B35728D-9888-2B81-2293-5051796C3220}"/>
              </a:ext>
            </a:extLst>
          </p:cNvPr>
          <p:cNvSpPr>
            <a:spLocks noChangeArrowheads="1"/>
          </p:cNvSpPr>
          <p:nvPr/>
        </p:nvSpPr>
        <p:spPr bwMode="auto">
          <a:xfrm>
            <a:off x="0" y="18065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pic>
        <p:nvPicPr>
          <p:cNvPr id="17414" name="Picture 831" descr="pescadores">
            <a:extLst>
              <a:ext uri="{FF2B5EF4-FFF2-40B4-BE49-F238E27FC236}">
                <a16:creationId xmlns:a16="http://schemas.microsoft.com/office/drawing/2014/main" id="{EEF4A9EF-29FF-D14C-4E81-82DCD4DB86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954088"/>
            <a:ext cx="8686800" cy="5675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219392" name="Group 832">
            <a:extLst>
              <a:ext uri="{FF2B5EF4-FFF2-40B4-BE49-F238E27FC236}">
                <a16:creationId xmlns:a16="http://schemas.microsoft.com/office/drawing/2014/main" id="{09CFF94F-3DFC-8784-F451-CAF1276CDDB2}"/>
              </a:ext>
            </a:extLst>
          </p:cNvPr>
          <p:cNvGraphicFramePr>
            <a:graphicFrameLocks noGrp="1"/>
          </p:cNvGraphicFramePr>
          <p:nvPr/>
        </p:nvGraphicFramePr>
        <p:xfrm>
          <a:off x="533400" y="2209800"/>
          <a:ext cx="3581400" cy="3352801"/>
        </p:xfrm>
        <a:graphic>
          <a:graphicData uri="http://schemas.openxmlformats.org/drawingml/2006/table">
            <a:tbl>
              <a:tblPr/>
              <a:tblGrid>
                <a:gridCol w="1524000">
                  <a:extLst>
                    <a:ext uri="{9D8B030D-6E8A-4147-A177-3AD203B41FA5}">
                      <a16:colId xmlns:a16="http://schemas.microsoft.com/office/drawing/2014/main" val="20000"/>
                    </a:ext>
                  </a:extLst>
                </a:gridCol>
                <a:gridCol w="990600">
                  <a:extLst>
                    <a:ext uri="{9D8B030D-6E8A-4147-A177-3AD203B41FA5}">
                      <a16:colId xmlns:a16="http://schemas.microsoft.com/office/drawing/2014/main" val="20001"/>
                    </a:ext>
                  </a:extLst>
                </a:gridCol>
                <a:gridCol w="1066800">
                  <a:extLst>
                    <a:ext uri="{9D8B030D-6E8A-4147-A177-3AD203B41FA5}">
                      <a16:colId xmlns:a16="http://schemas.microsoft.com/office/drawing/2014/main" val="20002"/>
                    </a:ext>
                  </a:extLst>
                </a:gridCol>
              </a:tblGrid>
              <a:tr h="457200">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CATEGORÍA</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MUJER </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HOMBRE</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extLst>
                  <a:ext uri="{0D108BD9-81ED-4DB2-BD59-A6C34878D82A}">
                    <a16:rowId xmlns:a16="http://schemas.microsoft.com/office/drawing/2014/main" val="10000"/>
                  </a:ext>
                </a:extLst>
              </a:tr>
              <a:tr h="457200">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ARMADOR</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502</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12.497</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1"/>
                  </a:ext>
                </a:extLst>
              </a:tr>
              <a:tr h="457200">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MARISCADOR</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52</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13.468</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2"/>
                  </a:ext>
                </a:extLst>
              </a:tr>
              <a:tr h="457200">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ALGUERO</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3.473</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6.306</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3"/>
                  </a:ext>
                </a:extLst>
              </a:tr>
              <a:tr h="676275">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PESCADOR ARTESANAL</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2.337</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40.588</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4"/>
                  </a:ext>
                </a:extLst>
              </a:tr>
              <a:tr h="423863">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SUBTOTAL</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6.364</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72.859</a:t>
                      </a:r>
                    </a:p>
                  </a:txBody>
                  <a:tcPr marL="0" marR="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extLst>
                  <a:ext uri="{0D108BD9-81ED-4DB2-BD59-A6C34878D82A}">
                    <a16:rowId xmlns:a16="http://schemas.microsoft.com/office/drawing/2014/main" val="10005"/>
                  </a:ext>
                </a:extLst>
              </a:tr>
              <a:tr h="423863">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TOTAL</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gridSpan="2">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79.223</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hMerge="1">
                  <a:txBody>
                    <a:bodyPr/>
                    <a:lstStyle/>
                    <a:p>
                      <a:endParaRPr lang="es-CL"/>
                    </a:p>
                  </a:txBody>
                  <a:tcPr/>
                </a:tc>
                <a:extLst>
                  <a:ext uri="{0D108BD9-81ED-4DB2-BD59-A6C34878D82A}">
                    <a16:rowId xmlns:a16="http://schemas.microsoft.com/office/drawing/2014/main" val="10006"/>
                  </a:ext>
                </a:extLst>
              </a:tr>
            </a:tbl>
          </a:graphicData>
        </a:graphic>
      </p:graphicFrame>
      <p:graphicFrame>
        <p:nvGraphicFramePr>
          <p:cNvPr id="1219425" name="Group 865">
            <a:extLst>
              <a:ext uri="{FF2B5EF4-FFF2-40B4-BE49-F238E27FC236}">
                <a16:creationId xmlns:a16="http://schemas.microsoft.com/office/drawing/2014/main" id="{7CC5F33F-3375-7286-7662-D34DF8357056}"/>
              </a:ext>
            </a:extLst>
          </p:cNvPr>
          <p:cNvGraphicFramePr>
            <a:graphicFrameLocks noGrp="1"/>
          </p:cNvGraphicFramePr>
          <p:nvPr/>
        </p:nvGraphicFramePr>
        <p:xfrm>
          <a:off x="4495800" y="1828800"/>
          <a:ext cx="4191000" cy="4689482"/>
        </p:xfrm>
        <a:graphic>
          <a:graphicData uri="http://schemas.openxmlformats.org/drawingml/2006/table">
            <a:tbl>
              <a:tblPr/>
              <a:tblGrid>
                <a:gridCol w="1066800">
                  <a:extLst>
                    <a:ext uri="{9D8B030D-6E8A-4147-A177-3AD203B41FA5}">
                      <a16:colId xmlns:a16="http://schemas.microsoft.com/office/drawing/2014/main" val="20000"/>
                    </a:ext>
                  </a:extLst>
                </a:gridCol>
                <a:gridCol w="1066800">
                  <a:extLst>
                    <a:ext uri="{9D8B030D-6E8A-4147-A177-3AD203B41FA5}">
                      <a16:colId xmlns:a16="http://schemas.microsoft.com/office/drawing/2014/main" val="20001"/>
                    </a:ext>
                  </a:extLst>
                </a:gridCol>
                <a:gridCol w="1295400">
                  <a:extLst>
                    <a:ext uri="{9D8B030D-6E8A-4147-A177-3AD203B41FA5}">
                      <a16:colId xmlns:a16="http://schemas.microsoft.com/office/drawing/2014/main" val="20002"/>
                    </a:ext>
                  </a:extLst>
                </a:gridCol>
                <a:gridCol w="762000">
                  <a:extLst>
                    <a:ext uri="{9D8B030D-6E8A-4147-A177-3AD203B41FA5}">
                      <a16:colId xmlns:a16="http://schemas.microsoft.com/office/drawing/2014/main" val="20003"/>
                    </a:ext>
                  </a:extLst>
                </a:gridCol>
              </a:tblGrid>
              <a:tr h="312738">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REGIÓN</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MUJER</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HOMBRE</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extLst>
                  <a:ext uri="{0D108BD9-81ED-4DB2-BD59-A6C34878D82A}">
                    <a16:rowId xmlns:a16="http://schemas.microsoft.com/office/drawing/2014/main" val="10000"/>
                  </a:ext>
                </a:extLst>
              </a:tr>
              <a:tr h="312738">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I</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134</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3.046</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4%</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1"/>
                  </a:ext>
                </a:extLst>
              </a:tr>
              <a:tr h="312738">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II</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172</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3.428</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5%</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2"/>
                  </a:ext>
                </a:extLst>
              </a:tr>
              <a:tr h="312738">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III</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241</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3.338</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5%</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3"/>
                  </a:ext>
                </a:extLst>
              </a:tr>
              <a:tr h="312738">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IV</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389</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6.148</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8%</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4"/>
                  </a:ext>
                </a:extLst>
              </a:tr>
              <a:tr h="312738">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V</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150</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5.214</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7%</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5"/>
                  </a:ext>
                </a:extLst>
              </a:tr>
              <a:tr h="311150">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VI</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166</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870</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6"/>
                  </a:ext>
                </a:extLst>
              </a:tr>
              <a:tr h="312738">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VII</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142</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2.113</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3%</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7"/>
                  </a:ext>
                </a:extLst>
              </a:tr>
              <a:tr h="312738">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VIII</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1704</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14.550</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21%</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8"/>
                  </a:ext>
                </a:extLst>
              </a:tr>
              <a:tr h="312738">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IX</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87</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745</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9"/>
                  </a:ext>
                </a:extLst>
              </a:tr>
              <a:tr h="312738">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X</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2558</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23.449</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33%</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10"/>
                  </a:ext>
                </a:extLst>
              </a:tr>
              <a:tr h="312738">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XI</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352</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4.059</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6%</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11"/>
                  </a:ext>
                </a:extLst>
              </a:tr>
              <a:tr h="312738">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XII</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269</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5.899</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8%</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12"/>
                  </a:ext>
                </a:extLst>
              </a:tr>
              <a:tr h="312738">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800" b="1" i="0" u="none" strike="noStrike" cap="none" normalizeH="0" baseline="0">
                          <a:ln>
                            <a:noFill/>
                          </a:ln>
                          <a:solidFill>
                            <a:schemeClr val="tx1"/>
                          </a:solidFill>
                          <a:effectLst/>
                          <a:latin typeface="Arial Narrow" pitchFamily="34" charset="0"/>
                        </a:rPr>
                        <a:t>SUBTOTAL</a:t>
                      </a:r>
                      <a:endParaRPr kumimoji="0" lang="es-ES" sz="18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6.364</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72.859</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rowSpan="2">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100%</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extLst>
                  <a:ext uri="{0D108BD9-81ED-4DB2-BD59-A6C34878D82A}">
                    <a16:rowId xmlns:a16="http://schemas.microsoft.com/office/drawing/2014/main" val="10013"/>
                  </a:ext>
                </a:extLst>
              </a:tr>
              <a:tr h="312738">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TOTAL</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gridSpan="2">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79.223</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hMerge="1">
                  <a:txBody>
                    <a:bodyPr/>
                    <a:lstStyle/>
                    <a:p>
                      <a:endParaRPr lang="es-CL"/>
                    </a:p>
                  </a:txBody>
                  <a:tcPr/>
                </a:tc>
                <a:tc vMerge="1">
                  <a:txBody>
                    <a:bodyPr/>
                    <a:lstStyle/>
                    <a:p>
                      <a:endParaRPr lang="es-CL"/>
                    </a:p>
                  </a:txBody>
                  <a:tcPr/>
                </a:tc>
                <a:extLst>
                  <a:ext uri="{0D108BD9-81ED-4DB2-BD59-A6C34878D82A}">
                    <a16:rowId xmlns:a16="http://schemas.microsoft.com/office/drawing/2014/main" val="10014"/>
                  </a:ext>
                </a:extLst>
              </a:tr>
            </a:tbl>
          </a:graphicData>
        </a:graphic>
      </p:graphicFrame>
      <p:sp>
        <p:nvSpPr>
          <p:cNvPr id="17528" name="Rectangle 945">
            <a:extLst>
              <a:ext uri="{FF2B5EF4-FFF2-40B4-BE49-F238E27FC236}">
                <a16:creationId xmlns:a16="http://schemas.microsoft.com/office/drawing/2014/main" id="{2321A7C9-0A75-6943-CAB7-6F65829981D7}"/>
              </a:ext>
            </a:extLst>
          </p:cNvPr>
          <p:cNvSpPr>
            <a:spLocks noChangeArrowheads="1"/>
          </p:cNvSpPr>
          <p:nvPr/>
        </p:nvSpPr>
        <p:spPr bwMode="auto">
          <a:xfrm>
            <a:off x="395288" y="1066800"/>
            <a:ext cx="8208962" cy="609600"/>
          </a:xfrm>
          <a:prstGeom prst="rect">
            <a:avLst/>
          </a:prstGeom>
          <a:solidFill>
            <a:srgbClr val="000099"/>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r>
              <a:rPr lang="es-ES" altLang="es-CL" sz="2000" b="1">
                <a:solidFill>
                  <a:srgbClr val="FFFF00"/>
                </a:solidFill>
                <a:latin typeface="Arial" panose="020B0604020202020204" pitchFamily="34" charset="0"/>
                <a:cs typeface="Arial" panose="020B0604020202020204" pitchFamily="34" charset="0"/>
              </a:rPr>
              <a:t>Pescadores </a:t>
            </a:r>
            <a:r>
              <a:rPr lang="es-CL" altLang="es-CL" sz="2000" b="1">
                <a:solidFill>
                  <a:srgbClr val="FFFF00"/>
                </a:solidFill>
                <a:latin typeface="Arial" panose="020B0604020202020204" pitchFamily="34" charset="0"/>
                <a:cs typeface="Arial" panose="020B0604020202020204" pitchFamily="34" charset="0"/>
              </a:rPr>
              <a:t>A</a:t>
            </a:r>
            <a:r>
              <a:rPr lang="es-ES" altLang="es-CL" sz="2000" b="1">
                <a:solidFill>
                  <a:srgbClr val="FFFF00"/>
                </a:solidFill>
                <a:latin typeface="Arial" panose="020B0604020202020204" pitchFamily="34" charset="0"/>
                <a:cs typeface="Arial" panose="020B0604020202020204" pitchFamily="34" charset="0"/>
              </a:rPr>
              <a:t>rtesanales por categoría y región </a:t>
            </a:r>
          </a:p>
          <a:p>
            <a:r>
              <a:rPr lang="es-ES" altLang="es-CL" sz="2000" b="1">
                <a:solidFill>
                  <a:srgbClr val="FFFF00"/>
                </a:solidFill>
                <a:latin typeface="Arial" panose="020B0604020202020204" pitchFamily="34" charset="0"/>
                <a:cs typeface="Arial" panose="020B0604020202020204" pitchFamily="34" charset="0"/>
              </a:rPr>
              <a:t>(Fuente: Servicio Nacional de Pesca)</a:t>
            </a:r>
            <a:endParaRPr lang="es-ES" altLang="es-CL" sz="4000">
              <a:solidFill>
                <a:srgbClr val="FFFF00"/>
              </a:solidFill>
              <a:latin typeface="Times New Roman" panose="02020603050405020304" pitchFamily="18" charset="0"/>
            </a:endParaRPr>
          </a:p>
        </p:txBody>
      </p:sp>
    </p:spTree>
  </p:cSld>
  <p:clrMapOvr>
    <a:masterClrMapping/>
  </p:clrMapOvr>
  <p:transition spd="med">
    <p:zoom dir="in"/>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0610" name="Rectangle 2">
            <a:extLst>
              <a:ext uri="{FF2B5EF4-FFF2-40B4-BE49-F238E27FC236}">
                <a16:creationId xmlns:a16="http://schemas.microsoft.com/office/drawing/2014/main" id="{8E1D2A0E-55E6-2852-2FC3-D63C1CFEDF05}"/>
              </a:ext>
            </a:extLst>
          </p:cNvPr>
          <p:cNvSpPr>
            <a:spLocks noGrp="1" noChangeArrowheads="1"/>
          </p:cNvSpPr>
          <p:nvPr>
            <p:ph type="title"/>
          </p:nvPr>
        </p:nvSpPr>
        <p:spPr/>
        <p:txBody>
          <a:bodyPr/>
          <a:lstStyle/>
          <a:p>
            <a:pPr>
              <a:defRPr/>
            </a:pPr>
            <a:r>
              <a:rPr lang="es-CL" sz="2800">
                <a:effectLst>
                  <a:outerShdw blurRad="38100" dist="38100" dir="2700000" algn="tl">
                    <a:srgbClr val="000000"/>
                  </a:outerShdw>
                </a:effectLst>
              </a:rPr>
              <a:t>Naves Pesqueras Artesanales</a:t>
            </a:r>
            <a:endParaRPr lang="es-ES" sz="2800">
              <a:effectLst>
                <a:outerShdw blurRad="38100" dist="38100" dir="2700000" algn="tl">
                  <a:srgbClr val="000000"/>
                </a:outerShdw>
              </a:effectLst>
            </a:endParaRPr>
          </a:p>
        </p:txBody>
      </p:sp>
      <p:pic>
        <p:nvPicPr>
          <p:cNvPr id="18435" name="Picture 319" descr="istockphoto_153067_barcos">
            <a:extLst>
              <a:ext uri="{FF2B5EF4-FFF2-40B4-BE49-F238E27FC236}">
                <a16:creationId xmlns:a16="http://schemas.microsoft.com/office/drawing/2014/main" id="{CBC22028-2885-016D-CBCE-72E73DF90F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1066800"/>
            <a:ext cx="8991600" cy="565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220928" name="Group 320">
            <a:extLst>
              <a:ext uri="{FF2B5EF4-FFF2-40B4-BE49-F238E27FC236}">
                <a16:creationId xmlns:a16="http://schemas.microsoft.com/office/drawing/2014/main" id="{8FF36B66-B3F3-593A-6A48-0E542F2F5599}"/>
              </a:ext>
            </a:extLst>
          </p:cNvPr>
          <p:cNvGraphicFramePr>
            <a:graphicFrameLocks noGrp="1"/>
          </p:cNvGraphicFramePr>
          <p:nvPr/>
        </p:nvGraphicFramePr>
        <p:xfrm>
          <a:off x="457200" y="2133600"/>
          <a:ext cx="3962400" cy="2514601"/>
        </p:xfrm>
        <a:graphic>
          <a:graphicData uri="http://schemas.openxmlformats.org/drawingml/2006/table">
            <a:tbl>
              <a:tblPr/>
              <a:tblGrid>
                <a:gridCol w="1752600">
                  <a:extLst>
                    <a:ext uri="{9D8B030D-6E8A-4147-A177-3AD203B41FA5}">
                      <a16:colId xmlns:a16="http://schemas.microsoft.com/office/drawing/2014/main" val="20000"/>
                    </a:ext>
                  </a:extLst>
                </a:gridCol>
                <a:gridCol w="10668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tblGrid>
              <a:tr h="588963">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CATEGORÍA</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MUJER</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HOMBRE</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extLst>
                  <a:ext uri="{0D108BD9-81ED-4DB2-BD59-A6C34878D82A}">
                    <a16:rowId xmlns:a16="http://schemas.microsoft.com/office/drawing/2014/main" val="10000"/>
                  </a:ext>
                </a:extLst>
              </a:tr>
              <a:tr h="401638">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BOTE A REMO</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69</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1.231</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1"/>
                  </a:ext>
                </a:extLst>
              </a:tr>
              <a:tr h="381000">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BOTE A MOTOR</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272</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8.770</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2"/>
                  </a:ext>
                </a:extLst>
              </a:tr>
              <a:tr h="381000">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LANCHA</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209</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3.826</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3"/>
                  </a:ext>
                </a:extLst>
              </a:tr>
              <a:tr h="381000">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SUBTOTAL</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550</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13.827</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extLst>
                  <a:ext uri="{0D108BD9-81ED-4DB2-BD59-A6C34878D82A}">
                    <a16:rowId xmlns:a16="http://schemas.microsoft.com/office/drawing/2014/main" val="10004"/>
                  </a:ext>
                </a:extLst>
              </a:tr>
              <a:tr h="381000">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TOTAL</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gridSpan="2">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14.377</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hMerge="1">
                  <a:txBody>
                    <a:bodyPr/>
                    <a:lstStyle/>
                    <a:p>
                      <a:endParaRPr lang="es-CL"/>
                    </a:p>
                  </a:txBody>
                  <a:tcPr/>
                </a:tc>
                <a:extLst>
                  <a:ext uri="{0D108BD9-81ED-4DB2-BD59-A6C34878D82A}">
                    <a16:rowId xmlns:a16="http://schemas.microsoft.com/office/drawing/2014/main" val="10005"/>
                  </a:ext>
                </a:extLst>
              </a:tr>
            </a:tbl>
          </a:graphicData>
        </a:graphic>
      </p:graphicFrame>
      <p:graphicFrame>
        <p:nvGraphicFramePr>
          <p:cNvPr id="1220957" name="Group 349">
            <a:extLst>
              <a:ext uri="{FF2B5EF4-FFF2-40B4-BE49-F238E27FC236}">
                <a16:creationId xmlns:a16="http://schemas.microsoft.com/office/drawing/2014/main" id="{83FEAF53-8F85-132D-F537-94479DF71E33}"/>
              </a:ext>
            </a:extLst>
          </p:cNvPr>
          <p:cNvGraphicFramePr>
            <a:graphicFrameLocks noGrp="1"/>
          </p:cNvGraphicFramePr>
          <p:nvPr/>
        </p:nvGraphicFramePr>
        <p:xfrm>
          <a:off x="4648200" y="1939925"/>
          <a:ext cx="4191000" cy="4689482"/>
        </p:xfrm>
        <a:graphic>
          <a:graphicData uri="http://schemas.openxmlformats.org/drawingml/2006/table">
            <a:tbl>
              <a:tblPr/>
              <a:tblGrid>
                <a:gridCol w="1066800">
                  <a:extLst>
                    <a:ext uri="{9D8B030D-6E8A-4147-A177-3AD203B41FA5}">
                      <a16:colId xmlns:a16="http://schemas.microsoft.com/office/drawing/2014/main" val="20000"/>
                    </a:ext>
                  </a:extLst>
                </a:gridCol>
                <a:gridCol w="1066800">
                  <a:extLst>
                    <a:ext uri="{9D8B030D-6E8A-4147-A177-3AD203B41FA5}">
                      <a16:colId xmlns:a16="http://schemas.microsoft.com/office/drawing/2014/main" val="20001"/>
                    </a:ext>
                  </a:extLst>
                </a:gridCol>
                <a:gridCol w="1295400">
                  <a:extLst>
                    <a:ext uri="{9D8B030D-6E8A-4147-A177-3AD203B41FA5}">
                      <a16:colId xmlns:a16="http://schemas.microsoft.com/office/drawing/2014/main" val="20002"/>
                    </a:ext>
                  </a:extLst>
                </a:gridCol>
                <a:gridCol w="762000">
                  <a:extLst>
                    <a:ext uri="{9D8B030D-6E8A-4147-A177-3AD203B41FA5}">
                      <a16:colId xmlns:a16="http://schemas.microsoft.com/office/drawing/2014/main" val="20003"/>
                    </a:ext>
                  </a:extLst>
                </a:gridCol>
              </a:tblGrid>
              <a:tr h="312738">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REGIÓN</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MUJER</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HOMBRE</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extLst>
                  <a:ext uri="{0D108BD9-81ED-4DB2-BD59-A6C34878D82A}">
                    <a16:rowId xmlns:a16="http://schemas.microsoft.com/office/drawing/2014/main" val="10000"/>
                  </a:ext>
                </a:extLst>
              </a:tr>
              <a:tr h="312738">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I</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26</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600</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4,4%</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1"/>
                  </a:ext>
                </a:extLst>
              </a:tr>
              <a:tr h="312738">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II</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28</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649</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5,7%</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2"/>
                  </a:ext>
                </a:extLst>
              </a:tr>
              <a:tr h="312738">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III</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18</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470</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3,4%</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3"/>
                  </a:ext>
                </a:extLst>
              </a:tr>
              <a:tr h="312738">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IV</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27</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1.160</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8,3%</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4"/>
                  </a:ext>
                </a:extLst>
              </a:tr>
              <a:tr h="312738">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V</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17</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942</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6,7%</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5"/>
                  </a:ext>
                </a:extLst>
              </a:tr>
              <a:tr h="311150">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VI</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2</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68</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0,5%</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6"/>
                  </a:ext>
                </a:extLst>
              </a:tr>
              <a:tr h="312738">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VII</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7</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359</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2,5%</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7"/>
                  </a:ext>
                </a:extLst>
              </a:tr>
              <a:tr h="312738">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VIII</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161</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2.466</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18,2%</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8"/>
                  </a:ext>
                </a:extLst>
              </a:tr>
              <a:tr h="312738">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IX</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4</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180</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1,3%</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9"/>
                  </a:ext>
                </a:extLst>
              </a:tr>
              <a:tr h="312738">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X</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107</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4.780</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34%</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10"/>
                  </a:ext>
                </a:extLst>
              </a:tr>
              <a:tr h="312738">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XI</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49</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1.075</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7,8%</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11"/>
                  </a:ext>
                </a:extLst>
              </a:tr>
              <a:tr h="312738">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XII</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104</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1.078</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8,2%</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12"/>
                  </a:ext>
                </a:extLst>
              </a:tr>
              <a:tr h="312738">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800" b="1" i="0" u="none" strike="noStrike" cap="none" normalizeH="0" baseline="0">
                          <a:ln>
                            <a:noFill/>
                          </a:ln>
                          <a:solidFill>
                            <a:schemeClr val="tx1"/>
                          </a:solidFill>
                          <a:effectLst/>
                          <a:latin typeface="Arial Narrow" pitchFamily="34" charset="0"/>
                        </a:rPr>
                        <a:t>SUBTOTAL</a:t>
                      </a:r>
                      <a:endParaRPr kumimoji="0" lang="es-ES" sz="18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550</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13.827</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rowSpan="2">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100%</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extLst>
                  <a:ext uri="{0D108BD9-81ED-4DB2-BD59-A6C34878D82A}">
                    <a16:rowId xmlns:a16="http://schemas.microsoft.com/office/drawing/2014/main" val="10013"/>
                  </a:ext>
                </a:extLst>
              </a:tr>
              <a:tr h="312738">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TOTAL</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gridSpan="2">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14.377</a:t>
                      </a:r>
                      <a:endParaRPr kumimoji="0" lang="es-ES" sz="2000" b="1" i="0" u="none" strike="noStrike" cap="none" normalizeH="0" baseline="0">
                        <a:ln>
                          <a:noFill/>
                        </a:ln>
                        <a:solidFill>
                          <a:schemeClr val="tx1"/>
                        </a:solidFill>
                        <a:effectLst/>
                        <a:latin typeface="Arial Narrow"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hMerge="1">
                  <a:txBody>
                    <a:bodyPr/>
                    <a:lstStyle/>
                    <a:p>
                      <a:endParaRPr lang="es-CL"/>
                    </a:p>
                  </a:txBody>
                  <a:tcPr/>
                </a:tc>
                <a:tc vMerge="1">
                  <a:txBody>
                    <a:bodyPr/>
                    <a:lstStyle/>
                    <a:p>
                      <a:endParaRPr lang="es-CL"/>
                    </a:p>
                  </a:txBody>
                  <a:tcPr/>
                </a:tc>
                <a:extLst>
                  <a:ext uri="{0D108BD9-81ED-4DB2-BD59-A6C34878D82A}">
                    <a16:rowId xmlns:a16="http://schemas.microsoft.com/office/drawing/2014/main" val="10014"/>
                  </a:ext>
                </a:extLst>
              </a:tr>
            </a:tbl>
          </a:graphicData>
        </a:graphic>
      </p:graphicFrame>
      <p:sp>
        <p:nvSpPr>
          <p:cNvPr id="18545" name="Rectangle 289">
            <a:extLst>
              <a:ext uri="{FF2B5EF4-FFF2-40B4-BE49-F238E27FC236}">
                <a16:creationId xmlns:a16="http://schemas.microsoft.com/office/drawing/2014/main" id="{B6D23D98-A764-3941-887B-AB385BE9E969}"/>
              </a:ext>
            </a:extLst>
          </p:cNvPr>
          <p:cNvSpPr>
            <a:spLocks noChangeArrowheads="1"/>
          </p:cNvSpPr>
          <p:nvPr/>
        </p:nvSpPr>
        <p:spPr bwMode="auto">
          <a:xfrm>
            <a:off x="304800" y="1279525"/>
            <a:ext cx="8077200" cy="549275"/>
          </a:xfrm>
          <a:prstGeom prst="rect">
            <a:avLst/>
          </a:prstGeom>
          <a:solidFill>
            <a:srgbClr val="000099"/>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r>
              <a:rPr lang="es-ES" altLang="es-CL" sz="1800" b="1">
                <a:solidFill>
                  <a:srgbClr val="FFFF00"/>
                </a:solidFill>
                <a:latin typeface="Arial" panose="020B0604020202020204" pitchFamily="34" charset="0"/>
                <a:cs typeface="Arial" panose="020B0604020202020204" pitchFamily="34" charset="0"/>
              </a:rPr>
              <a:t>Naves artesanales por categoría y región</a:t>
            </a:r>
          </a:p>
          <a:p>
            <a:r>
              <a:rPr lang="es-ES" altLang="es-CL" sz="1800" b="1">
                <a:solidFill>
                  <a:srgbClr val="FFFF00"/>
                </a:solidFill>
                <a:latin typeface="Arial" panose="020B0604020202020204" pitchFamily="34" charset="0"/>
                <a:cs typeface="Arial" panose="020B0604020202020204" pitchFamily="34" charset="0"/>
              </a:rPr>
              <a:t>(Fuente: Servicio Nacional de Pesca)</a:t>
            </a:r>
            <a:endParaRPr lang="es-ES" altLang="es-CL" sz="1800">
              <a:solidFill>
                <a:srgbClr val="FFFF00"/>
              </a:solidFill>
              <a:latin typeface="Times New Roman" panose="02020603050405020304" pitchFamily="18" charset="0"/>
            </a:endParaRPr>
          </a:p>
        </p:txBody>
      </p:sp>
    </p:spTree>
  </p:cSld>
  <p:clrMapOvr>
    <a:masterClrMapping/>
  </p:clrMapOvr>
  <p:transition spd="med">
    <p:zoom dir="in"/>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16">
            <a:extLst>
              <a:ext uri="{FF2B5EF4-FFF2-40B4-BE49-F238E27FC236}">
                <a16:creationId xmlns:a16="http://schemas.microsoft.com/office/drawing/2014/main" id="{6BB82281-5ED3-DBD5-EDEA-E93AE95733BD}"/>
              </a:ext>
            </a:extLst>
          </p:cNvPr>
          <p:cNvPicPr>
            <a:picLocks noChangeAspect="1" noChangeArrowheads="1"/>
          </p:cNvPicPr>
          <p:nvPr/>
        </p:nvPicPr>
        <p:blipFill>
          <a:blip r:embed="rId2">
            <a:lum contrast="30000"/>
            <a:extLst>
              <a:ext uri="{28A0092B-C50C-407E-A947-70E740481C1C}">
                <a14:useLocalDpi xmlns:a14="http://schemas.microsoft.com/office/drawing/2010/main" val="0"/>
              </a:ext>
            </a:extLst>
          </a:blip>
          <a:srcRect/>
          <a:stretch>
            <a:fillRect/>
          </a:stretch>
        </p:blipFill>
        <p:spPr bwMode="auto">
          <a:xfrm>
            <a:off x="150813" y="1089025"/>
            <a:ext cx="8842375" cy="554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21634" name="Rectangle 2">
            <a:extLst>
              <a:ext uri="{FF2B5EF4-FFF2-40B4-BE49-F238E27FC236}">
                <a16:creationId xmlns:a16="http://schemas.microsoft.com/office/drawing/2014/main" id="{0F796851-A933-7C95-EE00-660CDCA0170E}"/>
              </a:ext>
            </a:extLst>
          </p:cNvPr>
          <p:cNvSpPr>
            <a:spLocks noGrp="1" noChangeArrowheads="1"/>
          </p:cNvSpPr>
          <p:nvPr>
            <p:ph type="title"/>
          </p:nvPr>
        </p:nvSpPr>
        <p:spPr>
          <a:xfrm>
            <a:off x="1143000" y="76200"/>
            <a:ext cx="7772400" cy="685800"/>
          </a:xfrm>
        </p:spPr>
        <p:txBody>
          <a:bodyPr/>
          <a:lstStyle/>
          <a:p>
            <a:pPr>
              <a:defRPr/>
            </a:pPr>
            <a:r>
              <a:rPr lang="es-CL" sz="2800">
                <a:effectLst>
                  <a:outerShdw blurRad="38100" dist="38100" dir="2700000" algn="tl">
                    <a:srgbClr val="000000"/>
                  </a:outerShdw>
                </a:effectLst>
              </a:rPr>
              <a:t>Caletas de Pescadores Artesanales y Áreas de Manejo</a:t>
            </a:r>
            <a:endParaRPr lang="es-ES" sz="2800">
              <a:effectLst>
                <a:outerShdw blurRad="38100" dist="38100" dir="2700000" algn="tl">
                  <a:srgbClr val="000000"/>
                </a:outerShdw>
              </a:effectLst>
            </a:endParaRPr>
          </a:p>
        </p:txBody>
      </p:sp>
      <p:sp>
        <p:nvSpPr>
          <p:cNvPr id="19460" name="Rectangle 3">
            <a:extLst>
              <a:ext uri="{FF2B5EF4-FFF2-40B4-BE49-F238E27FC236}">
                <a16:creationId xmlns:a16="http://schemas.microsoft.com/office/drawing/2014/main" id="{8FAAAB54-0D6F-4425-97B0-B0A1CEA71244}"/>
              </a:ext>
            </a:extLst>
          </p:cNvPr>
          <p:cNvSpPr>
            <a:spLocks noChangeArrowheads="1"/>
          </p:cNvSpPr>
          <p:nvPr/>
        </p:nvSpPr>
        <p:spPr bwMode="auto">
          <a:xfrm>
            <a:off x="1835150" y="6237288"/>
            <a:ext cx="5545138" cy="274637"/>
          </a:xfrm>
          <a:prstGeom prst="rect">
            <a:avLst/>
          </a:prstGeom>
          <a:solidFill>
            <a:srgbClr val="000099"/>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r>
              <a:rPr lang="es-ES" altLang="es-CL" sz="1800" b="1">
                <a:solidFill>
                  <a:srgbClr val="FFFF00"/>
                </a:solidFill>
                <a:latin typeface="Arial" panose="020B0604020202020204" pitchFamily="34" charset="0"/>
                <a:cs typeface="Arial" panose="020B0604020202020204" pitchFamily="34" charset="0"/>
              </a:rPr>
              <a:t>Fuente: Servicio Nacional de Pesca</a:t>
            </a:r>
            <a:endParaRPr lang="es-ES" altLang="es-CL" sz="1800" b="1">
              <a:solidFill>
                <a:srgbClr val="FFFF00"/>
              </a:solidFill>
              <a:latin typeface="Arial" panose="020B0604020202020204" pitchFamily="34" charset="0"/>
            </a:endParaRPr>
          </a:p>
        </p:txBody>
      </p:sp>
      <p:graphicFrame>
        <p:nvGraphicFramePr>
          <p:cNvPr id="1222353" name="Group 721">
            <a:extLst>
              <a:ext uri="{FF2B5EF4-FFF2-40B4-BE49-F238E27FC236}">
                <a16:creationId xmlns:a16="http://schemas.microsoft.com/office/drawing/2014/main" id="{66F6D397-4647-2CDA-CEFA-1C6CB57A0B76}"/>
              </a:ext>
            </a:extLst>
          </p:cNvPr>
          <p:cNvGraphicFramePr>
            <a:graphicFrameLocks noGrp="1"/>
          </p:cNvGraphicFramePr>
          <p:nvPr/>
        </p:nvGraphicFramePr>
        <p:xfrm>
          <a:off x="762000" y="1719263"/>
          <a:ext cx="7620000" cy="4376731"/>
        </p:xfrm>
        <a:graphic>
          <a:graphicData uri="http://schemas.openxmlformats.org/drawingml/2006/table">
            <a:tbl>
              <a:tblPr/>
              <a:tblGrid>
                <a:gridCol w="1600200">
                  <a:extLst>
                    <a:ext uri="{9D8B030D-6E8A-4147-A177-3AD203B41FA5}">
                      <a16:colId xmlns:a16="http://schemas.microsoft.com/office/drawing/2014/main" val="20000"/>
                    </a:ext>
                  </a:extLst>
                </a:gridCol>
                <a:gridCol w="1447800">
                  <a:extLst>
                    <a:ext uri="{9D8B030D-6E8A-4147-A177-3AD203B41FA5}">
                      <a16:colId xmlns:a16="http://schemas.microsoft.com/office/drawing/2014/main" val="20001"/>
                    </a:ext>
                  </a:extLst>
                </a:gridCol>
                <a:gridCol w="1524000">
                  <a:extLst>
                    <a:ext uri="{9D8B030D-6E8A-4147-A177-3AD203B41FA5}">
                      <a16:colId xmlns:a16="http://schemas.microsoft.com/office/drawing/2014/main" val="20002"/>
                    </a:ext>
                  </a:extLst>
                </a:gridCol>
                <a:gridCol w="1524000">
                  <a:extLst>
                    <a:ext uri="{9D8B030D-6E8A-4147-A177-3AD203B41FA5}">
                      <a16:colId xmlns:a16="http://schemas.microsoft.com/office/drawing/2014/main" val="20003"/>
                    </a:ext>
                  </a:extLst>
                </a:gridCol>
                <a:gridCol w="1524000">
                  <a:extLst>
                    <a:ext uri="{9D8B030D-6E8A-4147-A177-3AD203B41FA5}">
                      <a16:colId xmlns:a16="http://schemas.microsoft.com/office/drawing/2014/main" val="20004"/>
                    </a:ext>
                  </a:extLst>
                </a:gridCol>
              </a:tblGrid>
              <a:tr h="312737">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REGIÓN</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N° CALETAS</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URBANAS</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RURALES</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A. de Manejo</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extLst>
                  <a:ext uri="{0D108BD9-81ED-4DB2-BD59-A6C34878D82A}">
                    <a16:rowId xmlns:a16="http://schemas.microsoft.com/office/drawing/2014/main" val="10000"/>
                  </a:ext>
                </a:extLst>
              </a:tr>
              <a:tr h="312737">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I</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12</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3</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9</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21</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1"/>
                  </a:ext>
                </a:extLst>
              </a:tr>
              <a:tr h="312737">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II</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18</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6</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12</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35</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2"/>
                  </a:ext>
                </a:extLst>
              </a:tr>
              <a:tr h="312737">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III</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21</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3</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18</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42</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3"/>
                  </a:ext>
                </a:extLst>
              </a:tr>
              <a:tr h="312737">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IV</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31</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9</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22</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rgbClr val="FF3300"/>
                          </a:solidFill>
                          <a:effectLst/>
                          <a:latin typeface="Arial Narrow" pitchFamily="34" charset="0"/>
                        </a:rPr>
                        <a:t>72</a:t>
                      </a:r>
                      <a:endParaRPr kumimoji="0" lang="es-ES" sz="2000" b="1" i="0" u="none" strike="noStrike" cap="none" normalizeH="0" baseline="0">
                        <a:ln>
                          <a:noFill/>
                        </a:ln>
                        <a:solidFill>
                          <a:srgbClr val="FF3300"/>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4"/>
                  </a:ext>
                </a:extLst>
              </a:tr>
              <a:tr h="312737">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V</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33</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25</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8</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42</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5"/>
                  </a:ext>
                </a:extLst>
              </a:tr>
              <a:tr h="311150">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VI</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5</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4</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35</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6"/>
                  </a:ext>
                </a:extLst>
              </a:tr>
              <a:tr h="312737">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VII</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13</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5</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8</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18</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7"/>
                  </a:ext>
                </a:extLst>
              </a:tr>
              <a:tr h="312737">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rgbClr val="FF3300"/>
                          </a:solidFill>
                          <a:effectLst/>
                          <a:latin typeface="Arial Narrow" pitchFamily="34" charset="0"/>
                        </a:rPr>
                        <a:t>VIII</a:t>
                      </a:r>
                      <a:endParaRPr kumimoji="0" lang="es-ES" sz="2000" b="1" i="0" u="none" strike="noStrike" cap="none" normalizeH="0" baseline="0">
                        <a:ln>
                          <a:noFill/>
                        </a:ln>
                        <a:solidFill>
                          <a:srgbClr val="FF3300"/>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rgbClr val="FF3300"/>
                          </a:solidFill>
                          <a:effectLst/>
                          <a:latin typeface="Arial Narrow" pitchFamily="34" charset="0"/>
                        </a:rPr>
                        <a:t>75</a:t>
                      </a:r>
                      <a:endParaRPr kumimoji="0" lang="es-ES" sz="2000" b="1" i="0" u="none" strike="noStrike" cap="none" normalizeH="0" baseline="0">
                        <a:ln>
                          <a:noFill/>
                        </a:ln>
                        <a:solidFill>
                          <a:srgbClr val="FF3300"/>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rgbClr val="FF3300"/>
                          </a:solidFill>
                          <a:effectLst/>
                          <a:latin typeface="Arial Narrow" pitchFamily="34" charset="0"/>
                        </a:rPr>
                        <a:t>21</a:t>
                      </a:r>
                      <a:endParaRPr kumimoji="0" lang="es-ES" sz="2000" b="1" i="0" u="none" strike="noStrike" cap="none" normalizeH="0" baseline="0">
                        <a:ln>
                          <a:noFill/>
                        </a:ln>
                        <a:solidFill>
                          <a:srgbClr val="FF3300"/>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rgbClr val="FF3300"/>
                          </a:solidFill>
                          <a:effectLst/>
                          <a:latin typeface="Arial Narrow" pitchFamily="34" charset="0"/>
                        </a:rPr>
                        <a:t>54</a:t>
                      </a:r>
                      <a:endParaRPr kumimoji="0" lang="es-ES" sz="2000" b="1" i="0" u="none" strike="noStrike" cap="none" normalizeH="0" baseline="0">
                        <a:ln>
                          <a:noFill/>
                        </a:ln>
                        <a:solidFill>
                          <a:srgbClr val="FF3300"/>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rgbClr val="FF3300"/>
                          </a:solidFill>
                          <a:effectLst/>
                          <a:latin typeface="Arial Narrow" pitchFamily="34" charset="0"/>
                        </a:rPr>
                        <a:t>74</a:t>
                      </a:r>
                      <a:endParaRPr kumimoji="0" lang="es-ES" sz="2000" b="1" i="0" u="none" strike="noStrike" cap="none" normalizeH="0" baseline="0">
                        <a:ln>
                          <a:noFill/>
                        </a:ln>
                        <a:solidFill>
                          <a:srgbClr val="FF3300"/>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8"/>
                  </a:ext>
                </a:extLst>
              </a:tr>
              <a:tr h="312737">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IX</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9</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3</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6</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6</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09"/>
                  </a:ext>
                </a:extLst>
              </a:tr>
              <a:tr h="312737">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rgbClr val="FF3300"/>
                          </a:solidFill>
                          <a:effectLst/>
                          <a:latin typeface="Arial Narrow" pitchFamily="34" charset="0"/>
                        </a:rPr>
                        <a:t>X</a:t>
                      </a:r>
                      <a:endParaRPr kumimoji="0" lang="es-ES" sz="2000" b="1" i="0" u="none" strike="noStrike" cap="none" normalizeH="0" baseline="0">
                        <a:ln>
                          <a:noFill/>
                        </a:ln>
                        <a:solidFill>
                          <a:srgbClr val="FF3300"/>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rgbClr val="FF3300"/>
                          </a:solidFill>
                          <a:effectLst/>
                          <a:latin typeface="Arial Narrow" pitchFamily="34" charset="0"/>
                        </a:rPr>
                        <a:t>206</a:t>
                      </a:r>
                      <a:endParaRPr kumimoji="0" lang="es-ES" sz="2000" b="1" i="0" u="none" strike="noStrike" cap="none" normalizeH="0" baseline="0">
                        <a:ln>
                          <a:noFill/>
                        </a:ln>
                        <a:solidFill>
                          <a:srgbClr val="FF3300"/>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rgbClr val="FF3300"/>
                          </a:solidFill>
                          <a:effectLst/>
                          <a:latin typeface="Arial Narrow" pitchFamily="34" charset="0"/>
                        </a:rPr>
                        <a:t>24</a:t>
                      </a:r>
                      <a:endParaRPr kumimoji="0" lang="es-ES" sz="2000" b="1" i="0" u="none" strike="noStrike" cap="none" normalizeH="0" baseline="0">
                        <a:ln>
                          <a:noFill/>
                        </a:ln>
                        <a:solidFill>
                          <a:srgbClr val="FF3300"/>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rgbClr val="FF3300"/>
                          </a:solidFill>
                          <a:effectLst/>
                          <a:latin typeface="Arial Narrow" pitchFamily="34" charset="0"/>
                        </a:rPr>
                        <a:t>182</a:t>
                      </a:r>
                      <a:endParaRPr kumimoji="0" lang="es-ES" sz="2000" b="1" i="0" u="none" strike="noStrike" cap="none" normalizeH="0" baseline="0">
                        <a:ln>
                          <a:noFill/>
                        </a:ln>
                        <a:solidFill>
                          <a:srgbClr val="FF3300"/>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rgbClr val="FF3300"/>
                          </a:solidFill>
                          <a:effectLst/>
                          <a:latin typeface="Arial Narrow" pitchFamily="34" charset="0"/>
                        </a:rPr>
                        <a:t>269</a:t>
                      </a:r>
                      <a:endParaRPr kumimoji="0" lang="es-ES" sz="2000" b="1" i="0" u="none" strike="noStrike" cap="none" normalizeH="0" baseline="0">
                        <a:ln>
                          <a:noFill/>
                        </a:ln>
                        <a:solidFill>
                          <a:srgbClr val="FF3300"/>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10"/>
                  </a:ext>
                </a:extLst>
              </a:tr>
              <a:tr h="312737">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XI</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19</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4</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15</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rgbClr val="FF3300"/>
                          </a:solidFill>
                          <a:effectLst/>
                          <a:latin typeface="Arial Narrow" pitchFamily="34" charset="0"/>
                        </a:rPr>
                        <a:t>72</a:t>
                      </a:r>
                      <a:endParaRPr kumimoji="0" lang="es-ES" sz="2000" b="1" i="0" u="none" strike="noStrike" cap="none" normalizeH="0" baseline="0">
                        <a:ln>
                          <a:noFill/>
                        </a:ln>
                        <a:solidFill>
                          <a:srgbClr val="FF3300"/>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11"/>
                  </a:ext>
                </a:extLst>
              </a:tr>
              <a:tr h="312737">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XII</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11</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4</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7</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9</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ECFF">
                        <a:alpha val="50000"/>
                      </a:srgbClr>
                    </a:solidFill>
                  </a:tcPr>
                </a:tc>
                <a:extLst>
                  <a:ext uri="{0D108BD9-81ED-4DB2-BD59-A6C34878D82A}">
                    <a16:rowId xmlns:a16="http://schemas.microsoft.com/office/drawing/2014/main" val="10012"/>
                  </a:ext>
                </a:extLst>
              </a:tr>
              <a:tr h="312737">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TOTAL</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453</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111</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342</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2000" b="1" i="0" u="none" strike="noStrike" cap="none" normalizeH="0" baseline="0">
                          <a:ln>
                            <a:noFill/>
                          </a:ln>
                          <a:solidFill>
                            <a:schemeClr val="tx1"/>
                          </a:solidFill>
                          <a:effectLst/>
                          <a:latin typeface="Arial Narrow" pitchFamily="34" charset="0"/>
                        </a:rPr>
                        <a:t>695</a:t>
                      </a:r>
                      <a:endParaRPr kumimoji="0" lang="es-ES" sz="2000" b="1" i="0" u="none" strike="noStrike" cap="none" normalizeH="0" baseline="0">
                        <a:ln>
                          <a:noFill/>
                        </a:ln>
                        <a:solidFill>
                          <a:schemeClr val="tx1"/>
                        </a:solidFill>
                        <a:effectLst/>
                        <a:latin typeface="Arial Narrow"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4590FF"/>
                    </a:solidFill>
                  </a:tcPr>
                </a:tc>
                <a:extLst>
                  <a:ext uri="{0D108BD9-81ED-4DB2-BD59-A6C34878D82A}">
                    <a16:rowId xmlns:a16="http://schemas.microsoft.com/office/drawing/2014/main" val="10013"/>
                  </a:ext>
                </a:extLst>
              </a:tr>
            </a:tbl>
          </a:graphicData>
        </a:graphic>
      </p:graphicFrame>
      <p:sp>
        <p:nvSpPr>
          <p:cNvPr id="19553" name="Text Box 722">
            <a:extLst>
              <a:ext uri="{FF2B5EF4-FFF2-40B4-BE49-F238E27FC236}">
                <a16:creationId xmlns:a16="http://schemas.microsoft.com/office/drawing/2014/main" id="{3EE227F6-1EA8-C307-EA6E-A766E074A29A}"/>
              </a:ext>
            </a:extLst>
          </p:cNvPr>
          <p:cNvSpPr txBox="1">
            <a:spLocks noChangeArrowheads="1"/>
          </p:cNvSpPr>
          <p:nvPr/>
        </p:nvSpPr>
        <p:spPr bwMode="auto">
          <a:xfrm>
            <a:off x="1676400" y="1143000"/>
            <a:ext cx="5791200" cy="457200"/>
          </a:xfrm>
          <a:prstGeom prst="rect">
            <a:avLst/>
          </a:prstGeom>
          <a:solidFill>
            <a:srgbClr val="000099"/>
          </a:solidFill>
          <a:ln>
            <a:noFill/>
          </a:ln>
          <a:effectLst/>
          <a:extLs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2400" b="1">
                <a:solidFill>
                  <a:srgbClr val="FFFF00"/>
                </a:solidFill>
                <a:latin typeface="Arial Narrow" panose="020B0604020202020204" pitchFamily="34" charset="0"/>
              </a:rPr>
              <a:t>Caletas y Áreas de Manejo por regiones</a:t>
            </a:r>
            <a:endParaRPr lang="es-ES" altLang="es-CL" sz="2400" b="1">
              <a:solidFill>
                <a:srgbClr val="FFFF00"/>
              </a:solidFill>
              <a:latin typeface="Arial Narrow" panose="020B0604020202020204" pitchFamily="34" charset="0"/>
            </a:endParaRPr>
          </a:p>
        </p:txBody>
      </p:sp>
    </p:spTree>
  </p:cSld>
  <p:clrMapOvr>
    <a:masterClrMapping/>
  </p:clrMapOvr>
  <p:transition spd="med">
    <p:zoom dir="in"/>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5718" name="Rectangle 1030">
            <a:extLst>
              <a:ext uri="{FF2B5EF4-FFF2-40B4-BE49-F238E27FC236}">
                <a16:creationId xmlns:a16="http://schemas.microsoft.com/office/drawing/2014/main" id="{00C62F89-C503-035C-4192-2DE684D31557}"/>
              </a:ext>
            </a:extLst>
          </p:cNvPr>
          <p:cNvSpPr>
            <a:spLocks noChangeArrowheads="1"/>
          </p:cNvSpPr>
          <p:nvPr/>
        </p:nvSpPr>
        <p:spPr bwMode="auto">
          <a:xfrm>
            <a:off x="1066800" y="228600"/>
            <a:ext cx="7772400" cy="6858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r" eaLnBrk="0" hangingPunct="0">
              <a:defRPr/>
            </a:pPr>
            <a:r>
              <a:rPr lang="es-CL" sz="2800">
                <a:effectLst>
                  <a:outerShdw blurRad="38100" dist="38100" dir="2700000" algn="tl">
                    <a:srgbClr val="000000"/>
                  </a:outerShdw>
                </a:effectLst>
              </a:rPr>
              <a:t>Pesca Industrial</a:t>
            </a:r>
            <a:endParaRPr lang="es-ES" sz="2800">
              <a:effectLst>
                <a:outerShdw blurRad="38100" dist="38100" dir="2700000" algn="tl">
                  <a:srgbClr val="000000"/>
                </a:outerShdw>
              </a:effectLst>
            </a:endParaRPr>
          </a:p>
        </p:txBody>
      </p:sp>
      <p:sp>
        <p:nvSpPr>
          <p:cNvPr id="20483" name="Text Box 1031">
            <a:extLst>
              <a:ext uri="{FF2B5EF4-FFF2-40B4-BE49-F238E27FC236}">
                <a16:creationId xmlns:a16="http://schemas.microsoft.com/office/drawing/2014/main" id="{77185468-48A1-C553-5085-219B09654C49}"/>
              </a:ext>
            </a:extLst>
          </p:cNvPr>
          <p:cNvSpPr txBox="1">
            <a:spLocks noChangeArrowheads="1"/>
          </p:cNvSpPr>
          <p:nvPr/>
        </p:nvSpPr>
        <p:spPr bwMode="auto">
          <a:xfrm>
            <a:off x="228600" y="981075"/>
            <a:ext cx="5783263" cy="5657850"/>
          </a:xfrm>
          <a:prstGeom prst="rect">
            <a:avLst/>
          </a:prstGeom>
          <a:solidFill>
            <a:srgbClr val="FF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lnSpc>
                <a:spcPct val="95000"/>
              </a:lnSpc>
              <a:spcBef>
                <a:spcPct val="50000"/>
              </a:spcBef>
            </a:pPr>
            <a:r>
              <a:rPr lang="es-CL" altLang="es-CL" sz="2000" b="1" u="sng">
                <a:solidFill>
                  <a:srgbClr val="FFFFFF"/>
                </a:solidFill>
                <a:latin typeface="Arial Narrow" panose="020B0604020202020204" pitchFamily="34" charset="0"/>
              </a:rPr>
              <a:t>Naves industriales</a:t>
            </a:r>
            <a:r>
              <a:rPr lang="es-CL" altLang="es-CL" sz="2000" b="1">
                <a:solidFill>
                  <a:srgbClr val="FFFFFF"/>
                </a:solidFill>
                <a:latin typeface="Arial Narrow" panose="020B0604020202020204" pitchFamily="34" charset="0"/>
              </a:rPr>
              <a:t>: Son aquellas que tienen más de         18 mts. de eslora o superior a 80 mts</a:t>
            </a:r>
            <a:r>
              <a:rPr lang="es-CL" altLang="es-CL" sz="2400" b="1" baseline="20000">
                <a:solidFill>
                  <a:srgbClr val="FFFFFF"/>
                </a:solidFill>
                <a:latin typeface="Arial Narrow" panose="020B0604020202020204" pitchFamily="34" charset="0"/>
              </a:rPr>
              <a:t>3</a:t>
            </a:r>
            <a:r>
              <a:rPr lang="es-CL" altLang="es-CL" sz="2000" b="1">
                <a:solidFill>
                  <a:srgbClr val="FFFFFF"/>
                </a:solidFill>
                <a:latin typeface="Arial Narrow" panose="020B0604020202020204" pitchFamily="34" charset="0"/>
              </a:rPr>
              <a:t> de capacidad de bodega o sobre 50 toneladas de registro. Su zona de operación está generalmente por fuera de la franja de las 5 mn.  medidas de la costa y reservada a la pesca artesanal. Se exceptúan las zonas de penetración existentes en la I, II, III y IV región.</a:t>
            </a:r>
          </a:p>
          <a:p>
            <a:pPr algn="just" eaLnBrk="1" hangingPunct="1">
              <a:lnSpc>
                <a:spcPct val="95000"/>
              </a:lnSpc>
              <a:spcBef>
                <a:spcPct val="50000"/>
              </a:spcBef>
            </a:pPr>
            <a:r>
              <a:rPr lang="es-CL" altLang="es-CL" sz="2000" b="1" u="sng">
                <a:solidFill>
                  <a:srgbClr val="FFFFFF"/>
                </a:solidFill>
                <a:latin typeface="Arial Narrow" panose="020B0604020202020204" pitchFamily="34" charset="0"/>
              </a:rPr>
              <a:t>Artes de pesca</a:t>
            </a:r>
            <a:r>
              <a:rPr lang="es-CL" altLang="es-CL" sz="2000" b="1">
                <a:solidFill>
                  <a:srgbClr val="FFFFFF"/>
                </a:solidFill>
                <a:latin typeface="Arial Narrow" panose="020B0604020202020204" pitchFamily="34" charset="0"/>
              </a:rPr>
              <a:t>: Sistema o artificio de pesca preparado para la captura de recursos hidrobiológicos, formado principalmente por paños de redes. (Tít. I, L.G.P.A.).</a:t>
            </a:r>
          </a:p>
          <a:p>
            <a:pPr algn="just" eaLnBrk="1" hangingPunct="1">
              <a:lnSpc>
                <a:spcPct val="95000"/>
              </a:lnSpc>
              <a:spcBef>
                <a:spcPct val="50000"/>
              </a:spcBef>
            </a:pPr>
            <a:r>
              <a:rPr lang="es-CL" altLang="es-CL" sz="2000" b="1" u="sng">
                <a:solidFill>
                  <a:srgbClr val="FFFFFF"/>
                </a:solidFill>
                <a:latin typeface="Arial Narrow" panose="020B0604020202020204" pitchFamily="34" charset="0"/>
              </a:rPr>
              <a:t>Aparejos de pesca</a:t>
            </a:r>
            <a:r>
              <a:rPr lang="es-CL" altLang="es-CL" sz="2000" b="1">
                <a:solidFill>
                  <a:srgbClr val="FFFFFF"/>
                </a:solidFill>
                <a:latin typeface="Arial Narrow" panose="020B0604020202020204" pitchFamily="34" charset="0"/>
              </a:rPr>
              <a:t>: Sistema o artificio de pesca preparado para la captura de recursos hidrobiológicos </a:t>
            </a:r>
            <a:r>
              <a:rPr lang="es-ES" altLang="es-CL" sz="2000" b="1">
                <a:solidFill>
                  <a:srgbClr val="FFFFFF"/>
                </a:solidFill>
                <a:latin typeface="Arial Narrow" panose="020B0604020202020204" pitchFamily="34" charset="0"/>
              </a:rPr>
              <a:t>formado por líneas o cabos con anzuelos o con otros útiles que, en general, sean</a:t>
            </a:r>
            <a:r>
              <a:rPr lang="es-CL" altLang="es-CL" sz="2000" b="1">
                <a:solidFill>
                  <a:srgbClr val="FFFFFF"/>
                </a:solidFill>
                <a:latin typeface="Arial Narrow" panose="020B0604020202020204" pitchFamily="34" charset="0"/>
              </a:rPr>
              <a:t> </a:t>
            </a:r>
            <a:r>
              <a:rPr lang="es-ES" altLang="es-CL" sz="2000" b="1">
                <a:solidFill>
                  <a:srgbClr val="FFFFFF"/>
                </a:solidFill>
                <a:latin typeface="Arial Narrow" panose="020B0604020202020204" pitchFamily="34" charset="0"/>
              </a:rPr>
              <a:t>aptos para dicho fin, pero sin utilizar paños de redes. </a:t>
            </a:r>
            <a:r>
              <a:rPr lang="es-CL" altLang="es-CL" sz="2000" b="1">
                <a:solidFill>
                  <a:srgbClr val="FFFFFF"/>
                </a:solidFill>
                <a:latin typeface="Arial Narrow" panose="020B0604020202020204" pitchFamily="34" charset="0"/>
              </a:rPr>
              <a:t>(Tít. I, L.G.P.A.).</a:t>
            </a:r>
          </a:p>
          <a:p>
            <a:pPr algn="just" eaLnBrk="1" hangingPunct="1">
              <a:lnSpc>
                <a:spcPct val="95000"/>
              </a:lnSpc>
              <a:spcBef>
                <a:spcPct val="50000"/>
              </a:spcBef>
            </a:pPr>
            <a:r>
              <a:rPr lang="es-CL" altLang="es-CL" sz="2000" b="1" u="sng">
                <a:solidFill>
                  <a:srgbClr val="FFFFFF"/>
                </a:solidFill>
                <a:latin typeface="Arial Narrow" panose="020B0604020202020204" pitchFamily="34" charset="0"/>
              </a:rPr>
              <a:t>Operación de pesca</a:t>
            </a:r>
            <a:r>
              <a:rPr lang="es-CL" altLang="es-CL" sz="2000" b="1">
                <a:solidFill>
                  <a:srgbClr val="FFFFFF"/>
                </a:solidFill>
                <a:latin typeface="Arial Narrow" panose="020B0604020202020204" pitchFamily="34" charset="0"/>
              </a:rPr>
              <a:t>: Conjunto de actividades, efectuadas por una nave pesquera, necesarias  para la obtención de capturas.</a:t>
            </a:r>
            <a:endParaRPr lang="es-ES" altLang="es-CL" sz="2000" b="1">
              <a:solidFill>
                <a:srgbClr val="FFFFFF"/>
              </a:solidFill>
              <a:latin typeface="Arial Narrow" panose="020B0604020202020204" pitchFamily="34" charset="0"/>
            </a:endParaRPr>
          </a:p>
        </p:txBody>
      </p:sp>
      <p:pic>
        <p:nvPicPr>
          <p:cNvPr id="20484" name="Picture 1032" descr="cerqueros">
            <a:extLst>
              <a:ext uri="{FF2B5EF4-FFF2-40B4-BE49-F238E27FC236}">
                <a16:creationId xmlns:a16="http://schemas.microsoft.com/office/drawing/2014/main" id="{0E90066D-06CE-040A-1FD4-E455A1AC67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669" t="7535" r="11877" b="17142"/>
          <a:stretch>
            <a:fillRect/>
          </a:stretch>
        </p:blipFill>
        <p:spPr bwMode="auto">
          <a:xfrm>
            <a:off x="6156325" y="3546475"/>
            <a:ext cx="2808288" cy="1754188"/>
          </a:xfrm>
          <a:prstGeom prst="rect">
            <a:avLst/>
          </a:prstGeom>
          <a:solidFill>
            <a:schemeClr val="hlink"/>
          </a:solidFill>
          <a:ln w="12700">
            <a:solidFill>
              <a:schemeClr val="hlink"/>
            </a:solidFill>
            <a:miter lim="800000"/>
            <a:headEnd/>
            <a:tailEnd/>
          </a:ln>
        </p:spPr>
      </p:pic>
      <p:pic>
        <p:nvPicPr>
          <p:cNvPr id="20485" name="Picture 1033" descr="factoría">
            <a:extLst>
              <a:ext uri="{FF2B5EF4-FFF2-40B4-BE49-F238E27FC236}">
                <a16:creationId xmlns:a16="http://schemas.microsoft.com/office/drawing/2014/main" id="{87CBA2E5-7FC8-4F05-D3B7-A830662A69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325" y="1497013"/>
            <a:ext cx="2808288" cy="2003425"/>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med">
    <p:zoom dir="in"/>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11">
            <a:extLst>
              <a:ext uri="{FF2B5EF4-FFF2-40B4-BE49-F238E27FC236}">
                <a16:creationId xmlns:a16="http://schemas.microsoft.com/office/drawing/2014/main" id="{22CB568B-6AF4-7494-9C8F-AE6851597454}"/>
              </a:ext>
            </a:extLst>
          </p:cNvPr>
          <p:cNvSpPr txBox="1">
            <a:spLocks noChangeArrowheads="1"/>
          </p:cNvSpPr>
          <p:nvPr/>
        </p:nvSpPr>
        <p:spPr bwMode="auto">
          <a:xfrm>
            <a:off x="228600" y="908050"/>
            <a:ext cx="6503988" cy="5791200"/>
          </a:xfrm>
          <a:prstGeom prst="rect">
            <a:avLst/>
          </a:prstGeom>
          <a:solidFill>
            <a:srgbClr val="FF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marL="1588" indent="227013" eaLnBrk="0" hangingPunct="0">
              <a:tabLst>
                <a:tab pos="628650" algn="l"/>
              </a:tabLst>
              <a:defRPr sz="3200">
                <a:solidFill>
                  <a:schemeClr val="bg1"/>
                </a:solidFill>
                <a:latin typeface="Impact" panose="020B0806030902050204" pitchFamily="34" charset="0"/>
              </a:defRPr>
            </a:lvl1pPr>
            <a:lvl2pPr marL="742950" indent="-285750" eaLnBrk="0" hangingPunct="0">
              <a:tabLst>
                <a:tab pos="628650" algn="l"/>
              </a:tabLst>
              <a:defRPr sz="3200">
                <a:solidFill>
                  <a:schemeClr val="bg1"/>
                </a:solidFill>
                <a:latin typeface="Impact" panose="020B0806030902050204" pitchFamily="34" charset="0"/>
              </a:defRPr>
            </a:lvl2pPr>
            <a:lvl3pPr marL="1143000" indent="-228600" eaLnBrk="0" hangingPunct="0">
              <a:tabLst>
                <a:tab pos="628650" algn="l"/>
              </a:tabLst>
              <a:defRPr sz="3200">
                <a:solidFill>
                  <a:schemeClr val="bg1"/>
                </a:solidFill>
                <a:latin typeface="Impact" panose="020B0806030902050204" pitchFamily="34" charset="0"/>
              </a:defRPr>
            </a:lvl3pPr>
            <a:lvl4pPr marL="1600200" indent="-228600" eaLnBrk="0" hangingPunct="0">
              <a:tabLst>
                <a:tab pos="628650" algn="l"/>
              </a:tabLst>
              <a:defRPr sz="3200">
                <a:solidFill>
                  <a:schemeClr val="bg1"/>
                </a:solidFill>
                <a:latin typeface="Impact" panose="020B0806030902050204" pitchFamily="34" charset="0"/>
              </a:defRPr>
            </a:lvl4pPr>
            <a:lvl5pPr marL="2057400" indent="-228600" eaLnBrk="0" hangingPunct="0">
              <a:tabLst>
                <a:tab pos="628650" algn="l"/>
              </a:tabLst>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tabLst>
                <a:tab pos="628650" algn="l"/>
              </a:tabLs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tabLst>
                <a:tab pos="628650" algn="l"/>
              </a:tabLs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tabLst>
                <a:tab pos="628650" algn="l"/>
              </a:tabLs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tabLst>
                <a:tab pos="628650" algn="l"/>
              </a:tabLst>
              <a:defRPr sz="3200">
                <a:solidFill>
                  <a:schemeClr val="bg1"/>
                </a:solidFill>
                <a:latin typeface="Impact" panose="020B0806030902050204" pitchFamily="34" charset="0"/>
              </a:defRPr>
            </a:lvl9pPr>
          </a:lstStyle>
          <a:p>
            <a:pPr algn="just" eaLnBrk="1" hangingPunct="1">
              <a:spcBef>
                <a:spcPct val="50000"/>
              </a:spcBef>
            </a:pPr>
            <a:r>
              <a:rPr lang="es-CL" altLang="es-CL" sz="2000" b="1">
                <a:solidFill>
                  <a:srgbClr val="FFFFFF"/>
                </a:solidFill>
                <a:latin typeface="Arial Narrow" panose="020B0604020202020204" pitchFamily="34" charset="0"/>
                <a:cs typeface="Arial" panose="020B0604020202020204" pitchFamily="34" charset="0"/>
              </a:rPr>
              <a:t>La a</a:t>
            </a:r>
            <a:r>
              <a:rPr lang="es-ES" altLang="es-CL" sz="2000" b="1">
                <a:solidFill>
                  <a:srgbClr val="FFFFFF"/>
                </a:solidFill>
                <a:latin typeface="Arial Narrow" panose="020B0604020202020204" pitchFamily="34" charset="0"/>
                <a:cs typeface="Arial" panose="020B0604020202020204" pitchFamily="34" charset="0"/>
              </a:rPr>
              <a:t>ctividad pesquera extractiva industrial es realizada por armadores industriales, utilizando naves pesqueras. Para acceder a la actividad los armadores deben solicitar una </a:t>
            </a:r>
            <a:r>
              <a:rPr lang="es-ES" altLang="es-CL" sz="2000" b="1">
                <a:solidFill>
                  <a:srgbClr val="FF9900"/>
                </a:solidFill>
                <a:latin typeface="Arial Narrow" panose="020B0604020202020204" pitchFamily="34" charset="0"/>
                <a:cs typeface="Arial" panose="020B0604020202020204" pitchFamily="34" charset="0"/>
              </a:rPr>
              <a:t>autorización de pesca</a:t>
            </a:r>
            <a:r>
              <a:rPr lang="es-ES" altLang="es-CL" sz="2000" b="1">
                <a:solidFill>
                  <a:srgbClr val="FFFFFF"/>
                </a:solidFill>
                <a:latin typeface="Arial Narrow" panose="020B0604020202020204" pitchFamily="34" charset="0"/>
                <a:cs typeface="Arial" panose="020B0604020202020204" pitchFamily="34" charset="0"/>
              </a:rPr>
              <a:t>, para cada nave, emitida por la Subsecretaría de Pesca que la habilitará para realizar actividades pesqueras extractivas, sobre las </a:t>
            </a:r>
            <a:r>
              <a:rPr lang="es-ES" altLang="es-CL" sz="2000" b="1">
                <a:solidFill>
                  <a:srgbClr val="FF9900"/>
                </a:solidFill>
                <a:latin typeface="Arial Narrow" panose="020B0604020202020204" pitchFamily="34" charset="0"/>
                <a:cs typeface="Arial" panose="020B0604020202020204" pitchFamily="34" charset="0"/>
              </a:rPr>
              <a:t>especies y áreas</a:t>
            </a:r>
            <a:r>
              <a:rPr lang="es-ES" altLang="es-CL" sz="2000" b="1">
                <a:solidFill>
                  <a:srgbClr val="FFFFFF"/>
                </a:solidFill>
                <a:latin typeface="Arial Narrow" panose="020B0604020202020204" pitchFamily="34" charset="0"/>
                <a:cs typeface="Arial" panose="020B0604020202020204" pitchFamily="34" charset="0"/>
              </a:rPr>
              <a:t> que en ella se indiquen, por tiempo indefinido.</a:t>
            </a:r>
          </a:p>
          <a:p>
            <a:pPr algn="just" eaLnBrk="1" hangingPunct="1">
              <a:spcBef>
                <a:spcPct val="50000"/>
              </a:spcBef>
            </a:pPr>
            <a:r>
              <a:rPr lang="es-ES" altLang="es-CL" sz="2000" b="1">
                <a:solidFill>
                  <a:srgbClr val="FFFFFF"/>
                </a:solidFill>
                <a:latin typeface="Arial Narrow" panose="020B0604020202020204" pitchFamily="34" charset="0"/>
                <a:cs typeface="Times New Roman" panose="02020603050405020304" pitchFamily="18" charset="0"/>
              </a:rPr>
              <a:t>Califica como armador industrial, aquella persona natural o jurídica que opera naves en los siguientes casos:</a:t>
            </a:r>
          </a:p>
          <a:p>
            <a:pPr algn="just" eaLnBrk="1" hangingPunct="1">
              <a:spcBef>
                <a:spcPct val="50000"/>
              </a:spcBef>
            </a:pPr>
            <a:r>
              <a:rPr lang="es-ES" altLang="es-CL" sz="2000" b="1">
                <a:solidFill>
                  <a:srgbClr val="FFFFFF"/>
                </a:solidFill>
                <a:latin typeface="Arial Narrow" panose="020B0604020202020204" pitchFamily="34" charset="0"/>
                <a:cs typeface="Times New Roman" panose="02020603050405020304" pitchFamily="18" charset="0"/>
              </a:rPr>
              <a:t>a</a:t>
            </a:r>
            <a:r>
              <a:rPr lang="es-CL" altLang="es-CL" sz="2000" b="1">
                <a:solidFill>
                  <a:srgbClr val="FFFFFF"/>
                </a:solidFill>
                <a:latin typeface="Arial Narrow" panose="020B0604020202020204" pitchFamily="34" charset="0"/>
                <a:cs typeface="Times New Roman" panose="02020603050405020304" pitchFamily="18" charset="0"/>
              </a:rPr>
              <a:t>)	M</a:t>
            </a:r>
            <a:r>
              <a:rPr lang="es-ES" altLang="es-CL" sz="2000" b="1">
                <a:solidFill>
                  <a:srgbClr val="FFFFFF"/>
                </a:solidFill>
                <a:latin typeface="Arial Narrow" panose="020B0604020202020204" pitchFamily="34" charset="0"/>
                <a:cs typeface="Times New Roman" panose="02020603050405020304" pitchFamily="18" charset="0"/>
              </a:rPr>
              <a:t>ayores de 50 TRG</a:t>
            </a:r>
          </a:p>
          <a:p>
            <a:pPr algn="just" eaLnBrk="1" hangingPunct="1">
              <a:spcBef>
                <a:spcPct val="50000"/>
              </a:spcBef>
            </a:pPr>
            <a:r>
              <a:rPr lang="es-ES" altLang="es-CL" sz="2000" b="1">
                <a:solidFill>
                  <a:srgbClr val="FFFFFF"/>
                </a:solidFill>
                <a:latin typeface="Arial Narrow" panose="020B0604020202020204" pitchFamily="34" charset="0"/>
                <a:cs typeface="Times New Roman" panose="02020603050405020304" pitchFamily="18" charset="0"/>
              </a:rPr>
              <a:t>b</a:t>
            </a:r>
            <a:r>
              <a:rPr lang="es-CL" altLang="es-CL" sz="2000" b="1">
                <a:solidFill>
                  <a:srgbClr val="FFFFFF"/>
                </a:solidFill>
                <a:latin typeface="Arial Narrow" panose="020B0604020202020204" pitchFamily="34" charset="0"/>
                <a:cs typeface="Times New Roman" panose="02020603050405020304" pitchFamily="18" charset="0"/>
              </a:rPr>
              <a:t>)	M</a:t>
            </a:r>
            <a:r>
              <a:rPr lang="es-ES" altLang="es-CL" sz="2000" b="1">
                <a:solidFill>
                  <a:srgbClr val="FFFFFF"/>
                </a:solidFill>
                <a:latin typeface="Arial Narrow" panose="020B0604020202020204" pitchFamily="34" charset="0"/>
                <a:cs typeface="Times New Roman" panose="02020603050405020304" pitchFamily="18" charset="0"/>
              </a:rPr>
              <a:t>ayores de 18 m</a:t>
            </a:r>
            <a:r>
              <a:rPr lang="es-CL" altLang="es-CL" sz="2000" b="1">
                <a:solidFill>
                  <a:srgbClr val="FFFFFF"/>
                </a:solidFill>
                <a:latin typeface="Arial Narrow" panose="020B0604020202020204" pitchFamily="34" charset="0"/>
                <a:cs typeface="Times New Roman" panose="02020603050405020304" pitchFamily="18" charset="0"/>
              </a:rPr>
              <a:t>ts</a:t>
            </a:r>
            <a:r>
              <a:rPr lang="es-ES" altLang="es-CL" sz="2000" b="1">
                <a:solidFill>
                  <a:srgbClr val="FFFFFF"/>
                </a:solidFill>
                <a:latin typeface="Arial Narrow" panose="020B0604020202020204" pitchFamily="34" charset="0"/>
                <a:cs typeface="Times New Roman" panose="02020603050405020304" pitchFamily="18" charset="0"/>
              </a:rPr>
              <a:t>. de eslora. </a:t>
            </a:r>
          </a:p>
          <a:p>
            <a:pPr algn="just" eaLnBrk="1" hangingPunct="1">
              <a:spcBef>
                <a:spcPct val="50000"/>
              </a:spcBef>
            </a:pPr>
            <a:r>
              <a:rPr lang="es-ES" altLang="es-CL" sz="2000" b="1">
                <a:solidFill>
                  <a:srgbClr val="FFFFFF"/>
                </a:solidFill>
                <a:latin typeface="Arial Narrow" panose="020B0604020202020204" pitchFamily="34" charset="0"/>
                <a:cs typeface="Times New Roman" panose="02020603050405020304" pitchFamily="18" charset="0"/>
              </a:rPr>
              <a:t>c</a:t>
            </a:r>
            <a:r>
              <a:rPr lang="es-CL" altLang="es-CL" sz="2000" b="1">
                <a:solidFill>
                  <a:srgbClr val="FFFFFF"/>
                </a:solidFill>
                <a:latin typeface="Arial Narrow" panose="020B0604020202020204" pitchFamily="34" charset="0"/>
                <a:cs typeface="Times New Roman" panose="02020603050405020304" pitchFamily="18" charset="0"/>
              </a:rPr>
              <a:t>)	Mayores a </a:t>
            </a:r>
            <a:r>
              <a:rPr lang="es-CL" altLang="es-CL" sz="2000" b="1">
                <a:solidFill>
                  <a:srgbClr val="FFFFFF"/>
                </a:solidFill>
                <a:latin typeface="Arial Narrow" panose="020B0604020202020204" pitchFamily="34" charset="0"/>
              </a:rPr>
              <a:t>80 mts</a:t>
            </a:r>
            <a:r>
              <a:rPr lang="es-CL" altLang="es-CL" sz="2400" b="1" baseline="20000">
                <a:solidFill>
                  <a:srgbClr val="FFFFFF"/>
                </a:solidFill>
                <a:latin typeface="Arial Narrow" panose="020B0604020202020204" pitchFamily="34" charset="0"/>
              </a:rPr>
              <a:t>3</a:t>
            </a:r>
            <a:r>
              <a:rPr lang="es-CL" altLang="es-CL" sz="2000" b="1">
                <a:solidFill>
                  <a:srgbClr val="FFFFFF"/>
                </a:solidFill>
                <a:latin typeface="Arial Narrow" panose="020B0604020202020204" pitchFamily="34" charset="0"/>
                <a:cs typeface="Times New Roman" panose="02020603050405020304" pitchFamily="18" charset="0"/>
              </a:rPr>
              <a:t> de capacidad de bodega</a:t>
            </a:r>
          </a:p>
          <a:p>
            <a:pPr algn="just" eaLnBrk="1" hangingPunct="1">
              <a:spcBef>
                <a:spcPct val="50000"/>
              </a:spcBef>
            </a:pPr>
            <a:r>
              <a:rPr lang="es-CL" altLang="es-CL" sz="2000" b="1">
                <a:solidFill>
                  <a:srgbClr val="FFFFFF"/>
                </a:solidFill>
                <a:latin typeface="Arial Narrow" panose="020B0604020202020204" pitchFamily="34" charset="0"/>
                <a:cs typeface="Times New Roman" panose="02020603050405020304" pitchFamily="18" charset="0"/>
              </a:rPr>
              <a:t>d)    0</a:t>
            </a:r>
            <a:r>
              <a:rPr lang="es-ES" altLang="es-CL" sz="2000" b="1">
                <a:solidFill>
                  <a:srgbClr val="FFFFFF"/>
                </a:solidFill>
                <a:latin typeface="Arial Narrow" panose="020B0604020202020204" pitchFamily="34" charset="0"/>
                <a:cs typeface="Times New Roman" panose="02020603050405020304" pitchFamily="18" charset="0"/>
              </a:rPr>
              <a:t>2 naves artesanales que en conjunto superen los </a:t>
            </a:r>
            <a:r>
              <a:rPr lang="es-CL" altLang="es-CL" sz="2000" b="1">
                <a:solidFill>
                  <a:srgbClr val="FFFFFF"/>
                </a:solidFill>
                <a:latin typeface="Arial Narrow" panose="020B0604020202020204" pitchFamily="34" charset="0"/>
                <a:cs typeface="Times New Roman" panose="02020603050405020304" pitchFamily="18" charset="0"/>
              </a:rPr>
              <a:t>100</a:t>
            </a:r>
            <a:r>
              <a:rPr lang="es-CL" altLang="es-CL" sz="2000" b="1">
                <a:solidFill>
                  <a:srgbClr val="FFFFFF"/>
                </a:solidFill>
                <a:latin typeface="Arial Narrow" panose="020B0604020202020204" pitchFamily="34" charset="0"/>
              </a:rPr>
              <a:t> mts</a:t>
            </a:r>
            <a:r>
              <a:rPr lang="es-CL" altLang="es-CL" sz="2400" b="1" baseline="20000">
                <a:solidFill>
                  <a:srgbClr val="FFFFFF"/>
                </a:solidFill>
                <a:latin typeface="Arial Narrow" panose="020B0604020202020204" pitchFamily="34" charset="0"/>
              </a:rPr>
              <a:t>3</a:t>
            </a:r>
            <a:r>
              <a:rPr lang="es-CL" altLang="es-CL" sz="2000" b="1">
                <a:solidFill>
                  <a:srgbClr val="FFFFFF"/>
                </a:solidFill>
                <a:latin typeface="Arial Narrow" panose="020B0604020202020204" pitchFamily="34" charset="0"/>
                <a:cs typeface="Times New Roman" panose="02020603050405020304" pitchFamily="18" charset="0"/>
              </a:rPr>
              <a:t>, 	para personas naturales y 160 mts</a:t>
            </a:r>
            <a:r>
              <a:rPr lang="es-CL" altLang="es-CL" sz="2400" b="1" baseline="20000">
                <a:solidFill>
                  <a:srgbClr val="FFFFFF"/>
                </a:solidFill>
                <a:latin typeface="Arial Narrow" panose="020B0604020202020204" pitchFamily="34" charset="0"/>
                <a:cs typeface="Times New Roman" panose="02020603050405020304" pitchFamily="18" charset="0"/>
              </a:rPr>
              <a:t>3</a:t>
            </a:r>
            <a:r>
              <a:rPr lang="es-CL" altLang="es-CL" sz="2000" b="1">
                <a:solidFill>
                  <a:srgbClr val="FFFFFF"/>
                </a:solidFill>
                <a:latin typeface="Arial Narrow" panose="020B0604020202020204" pitchFamily="34" charset="0"/>
                <a:cs typeface="Times New Roman" panose="02020603050405020304" pitchFamily="18" charset="0"/>
              </a:rPr>
              <a:t> para personas jurídicas. </a:t>
            </a:r>
            <a:endParaRPr lang="es-ES" altLang="es-CL" sz="2000" b="1">
              <a:solidFill>
                <a:srgbClr val="FFFFFF"/>
              </a:solidFill>
              <a:latin typeface="Arial Narrow" panose="020B0604020202020204" pitchFamily="34" charset="0"/>
              <a:cs typeface="Times New Roman" panose="02020603050405020304" pitchFamily="18" charset="0"/>
            </a:endParaRPr>
          </a:p>
          <a:p>
            <a:pPr algn="just" eaLnBrk="1" hangingPunct="1">
              <a:spcBef>
                <a:spcPct val="50000"/>
              </a:spcBef>
            </a:pPr>
            <a:r>
              <a:rPr lang="es-CL" altLang="es-CL" sz="2000" b="1">
                <a:solidFill>
                  <a:srgbClr val="FFFFFF"/>
                </a:solidFill>
                <a:latin typeface="Arial Narrow" panose="020B0604020202020204" pitchFamily="34" charset="0"/>
                <a:cs typeface="Times New Roman" panose="02020603050405020304" pitchFamily="18" charset="0"/>
              </a:rPr>
              <a:t>e)	0</a:t>
            </a:r>
            <a:r>
              <a:rPr lang="es-ES" altLang="es-CL" sz="2000" b="1">
                <a:solidFill>
                  <a:srgbClr val="FFFFFF"/>
                </a:solidFill>
                <a:latin typeface="Arial Narrow" panose="020B0604020202020204" pitchFamily="34" charset="0"/>
                <a:cs typeface="Times New Roman" panose="02020603050405020304" pitchFamily="18" charset="0"/>
              </a:rPr>
              <a:t>3 o más naves artesanales.</a:t>
            </a:r>
          </a:p>
        </p:txBody>
      </p:sp>
      <p:pic>
        <p:nvPicPr>
          <p:cNvPr id="21507" name="Picture 12">
            <a:extLst>
              <a:ext uri="{FF2B5EF4-FFF2-40B4-BE49-F238E27FC236}">
                <a16:creationId xmlns:a16="http://schemas.microsoft.com/office/drawing/2014/main" id="{DC793E49-4F6E-A2E0-9935-654916702A86}"/>
              </a:ext>
            </a:extLst>
          </p:cNvPr>
          <p:cNvPicPr>
            <a:picLocks noChangeAspect="1" noChangeArrowheads="1"/>
          </p:cNvPicPr>
          <p:nvPr/>
        </p:nvPicPr>
        <p:blipFill>
          <a:blip r:embed="rId2">
            <a:lum bright="12000"/>
            <a:extLst>
              <a:ext uri="{28A0092B-C50C-407E-A947-70E740481C1C}">
                <a14:useLocalDpi xmlns:a14="http://schemas.microsoft.com/office/drawing/2010/main" val="0"/>
              </a:ext>
            </a:extLst>
          </a:blip>
          <a:srcRect t="4710"/>
          <a:stretch>
            <a:fillRect/>
          </a:stretch>
        </p:blipFill>
        <p:spPr bwMode="auto">
          <a:xfrm>
            <a:off x="6934200" y="3810000"/>
            <a:ext cx="2133600" cy="1752600"/>
          </a:xfrm>
          <a:prstGeom prst="rect">
            <a:avLst/>
          </a:prstGeom>
          <a:noFill/>
          <a:ln w="1270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1508" name="Picture 13" descr="factoría">
            <a:extLst>
              <a:ext uri="{FF2B5EF4-FFF2-40B4-BE49-F238E27FC236}">
                <a16:creationId xmlns:a16="http://schemas.microsoft.com/office/drawing/2014/main" id="{CF7741F7-9C99-3899-25E5-30D9B4F36A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4200" y="1524000"/>
            <a:ext cx="2133600" cy="2168525"/>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1223694" name="Rectangle 14">
            <a:extLst>
              <a:ext uri="{FF2B5EF4-FFF2-40B4-BE49-F238E27FC236}">
                <a16:creationId xmlns:a16="http://schemas.microsoft.com/office/drawing/2014/main" id="{1DF07CFF-6076-3E40-9DBB-A2E4C43372D4}"/>
              </a:ext>
            </a:extLst>
          </p:cNvPr>
          <p:cNvSpPr>
            <a:spLocks noChangeArrowheads="1"/>
          </p:cNvSpPr>
          <p:nvPr/>
        </p:nvSpPr>
        <p:spPr bwMode="auto">
          <a:xfrm>
            <a:off x="1066800" y="228600"/>
            <a:ext cx="7772400" cy="6858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r" eaLnBrk="0" hangingPunct="0">
              <a:defRPr/>
            </a:pPr>
            <a:r>
              <a:rPr lang="es-CL" sz="2800">
                <a:effectLst>
                  <a:outerShdw blurRad="38100" dist="38100" dir="2700000" algn="tl">
                    <a:srgbClr val="000000"/>
                  </a:outerShdw>
                </a:effectLst>
              </a:rPr>
              <a:t>Pesca Industrial</a:t>
            </a:r>
            <a:endParaRPr lang="es-ES" sz="2800">
              <a:effectLst>
                <a:outerShdw blurRad="38100" dist="38100" dir="2700000" algn="tl">
                  <a:srgbClr val="000000"/>
                </a:outerShdw>
              </a:effectLst>
            </a:endParaRPr>
          </a:p>
        </p:txBody>
      </p:sp>
    </p:spTree>
  </p:cSld>
  <p:clrMapOvr>
    <a:masterClrMapping/>
  </p:clrMapOvr>
  <p:transition spd="med">
    <p:zoom dir="in"/>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autorizacion1">
            <a:extLst>
              <a:ext uri="{FF2B5EF4-FFF2-40B4-BE49-F238E27FC236}">
                <a16:creationId xmlns:a16="http://schemas.microsoft.com/office/drawing/2014/main" id="{978977A6-1407-9DBB-D815-BE18C4FEF0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63" y="28575"/>
            <a:ext cx="4618037" cy="667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1" name="Picture 3" descr="autorizacion2">
            <a:extLst>
              <a:ext uri="{FF2B5EF4-FFF2-40B4-BE49-F238E27FC236}">
                <a16:creationId xmlns:a16="http://schemas.microsoft.com/office/drawing/2014/main" id="{770A5B30-A5B9-E2B9-6F1F-C4D0EB4DB4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1850" y="42863"/>
            <a:ext cx="4445000" cy="666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2" name="Rectangle 4">
            <a:extLst>
              <a:ext uri="{FF2B5EF4-FFF2-40B4-BE49-F238E27FC236}">
                <a16:creationId xmlns:a16="http://schemas.microsoft.com/office/drawing/2014/main" id="{19BAA1DA-5646-C049-A265-33586C075653}"/>
              </a:ext>
            </a:extLst>
          </p:cNvPr>
          <p:cNvSpPr>
            <a:spLocks noChangeArrowheads="1"/>
          </p:cNvSpPr>
          <p:nvPr/>
        </p:nvSpPr>
        <p:spPr bwMode="auto">
          <a:xfrm>
            <a:off x="609600" y="5410200"/>
            <a:ext cx="2286000" cy="914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22533" name="Rectangle 5">
            <a:extLst>
              <a:ext uri="{FF2B5EF4-FFF2-40B4-BE49-F238E27FC236}">
                <a16:creationId xmlns:a16="http://schemas.microsoft.com/office/drawing/2014/main" id="{ED807AF3-9918-2156-0878-0280AB4C771D}"/>
              </a:ext>
            </a:extLst>
          </p:cNvPr>
          <p:cNvSpPr>
            <a:spLocks noChangeArrowheads="1"/>
          </p:cNvSpPr>
          <p:nvPr/>
        </p:nvSpPr>
        <p:spPr bwMode="auto">
          <a:xfrm>
            <a:off x="609600" y="5410200"/>
            <a:ext cx="2286000" cy="838200"/>
          </a:xfrm>
          <a:prstGeom prst="rect">
            <a:avLst/>
          </a:prstGeom>
          <a:noFill/>
          <a:ln w="25400">
            <a:solidFill>
              <a:srgbClr val="FF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22534" name="Rectangle 6">
            <a:extLst>
              <a:ext uri="{FF2B5EF4-FFF2-40B4-BE49-F238E27FC236}">
                <a16:creationId xmlns:a16="http://schemas.microsoft.com/office/drawing/2014/main" id="{41ABDC99-E378-2E70-F7A8-9440AB8A7E69}"/>
              </a:ext>
            </a:extLst>
          </p:cNvPr>
          <p:cNvSpPr>
            <a:spLocks noChangeArrowheads="1"/>
          </p:cNvSpPr>
          <p:nvPr/>
        </p:nvSpPr>
        <p:spPr bwMode="auto">
          <a:xfrm>
            <a:off x="4953000" y="1600200"/>
            <a:ext cx="3048000" cy="609600"/>
          </a:xfrm>
          <a:prstGeom prst="rect">
            <a:avLst/>
          </a:prstGeom>
          <a:noFill/>
          <a:ln w="25400">
            <a:solidFill>
              <a:srgbClr val="FF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22535" name="Rectangle 7">
            <a:extLst>
              <a:ext uri="{FF2B5EF4-FFF2-40B4-BE49-F238E27FC236}">
                <a16:creationId xmlns:a16="http://schemas.microsoft.com/office/drawing/2014/main" id="{0A06D88B-CF9F-A496-EDC0-9B56D57EFC2B}"/>
              </a:ext>
            </a:extLst>
          </p:cNvPr>
          <p:cNvSpPr>
            <a:spLocks noChangeArrowheads="1"/>
          </p:cNvSpPr>
          <p:nvPr/>
        </p:nvSpPr>
        <p:spPr bwMode="auto">
          <a:xfrm>
            <a:off x="5486400" y="1143000"/>
            <a:ext cx="838200" cy="228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22536" name="Rectangle 8">
            <a:extLst>
              <a:ext uri="{FF2B5EF4-FFF2-40B4-BE49-F238E27FC236}">
                <a16:creationId xmlns:a16="http://schemas.microsoft.com/office/drawing/2014/main" id="{E25E12D8-0197-7B94-4FD6-50CA318C8A04}"/>
              </a:ext>
            </a:extLst>
          </p:cNvPr>
          <p:cNvSpPr>
            <a:spLocks noChangeArrowheads="1"/>
          </p:cNvSpPr>
          <p:nvPr/>
        </p:nvSpPr>
        <p:spPr bwMode="auto">
          <a:xfrm>
            <a:off x="5181600" y="1143000"/>
            <a:ext cx="1371600" cy="228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22537" name="Rectangle 9">
            <a:extLst>
              <a:ext uri="{FF2B5EF4-FFF2-40B4-BE49-F238E27FC236}">
                <a16:creationId xmlns:a16="http://schemas.microsoft.com/office/drawing/2014/main" id="{68F62C90-AE21-8021-7EB7-E2F417EE9BAC}"/>
              </a:ext>
            </a:extLst>
          </p:cNvPr>
          <p:cNvSpPr>
            <a:spLocks noChangeArrowheads="1"/>
          </p:cNvSpPr>
          <p:nvPr/>
        </p:nvSpPr>
        <p:spPr bwMode="auto">
          <a:xfrm>
            <a:off x="5334000" y="1143000"/>
            <a:ext cx="1066800" cy="228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22538" name="Rectangle 10">
            <a:extLst>
              <a:ext uri="{FF2B5EF4-FFF2-40B4-BE49-F238E27FC236}">
                <a16:creationId xmlns:a16="http://schemas.microsoft.com/office/drawing/2014/main" id="{D6B063E5-DBD0-D5E0-FFF1-0995ECBAE155}"/>
              </a:ext>
            </a:extLst>
          </p:cNvPr>
          <p:cNvSpPr>
            <a:spLocks noChangeArrowheads="1"/>
          </p:cNvSpPr>
          <p:nvPr/>
        </p:nvSpPr>
        <p:spPr bwMode="auto">
          <a:xfrm>
            <a:off x="5410200" y="1066800"/>
            <a:ext cx="1066800" cy="381000"/>
          </a:xfrm>
          <a:prstGeom prst="rect">
            <a:avLst/>
          </a:prstGeom>
          <a:noFill/>
          <a:ln w="25400">
            <a:solidFill>
              <a:srgbClr val="FF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22539" name="AutoShape 11">
            <a:extLst>
              <a:ext uri="{FF2B5EF4-FFF2-40B4-BE49-F238E27FC236}">
                <a16:creationId xmlns:a16="http://schemas.microsoft.com/office/drawing/2014/main" id="{1EF9CBB0-3B58-856C-C94A-AE28870AE7B6}"/>
              </a:ext>
            </a:extLst>
          </p:cNvPr>
          <p:cNvSpPr>
            <a:spLocks noChangeArrowheads="1"/>
          </p:cNvSpPr>
          <p:nvPr/>
        </p:nvSpPr>
        <p:spPr bwMode="auto">
          <a:xfrm>
            <a:off x="2987675" y="5343525"/>
            <a:ext cx="1152525" cy="898525"/>
          </a:xfrm>
          <a:prstGeom prst="wedgeEllipseCallout">
            <a:avLst>
              <a:gd name="adj1" fmla="val -45042"/>
              <a:gd name="adj2" fmla="val 63606"/>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sz="1800" b="1">
              <a:solidFill>
                <a:srgbClr val="FFFFFF"/>
              </a:solidFill>
              <a:latin typeface="Arial" panose="020B0604020202020204" pitchFamily="34" charset="0"/>
            </a:endParaRPr>
          </a:p>
        </p:txBody>
      </p:sp>
      <p:pic>
        <p:nvPicPr>
          <p:cNvPr id="22540" name="Picture 12" descr="ubic">
            <a:extLst>
              <a:ext uri="{FF2B5EF4-FFF2-40B4-BE49-F238E27FC236}">
                <a16:creationId xmlns:a16="http://schemas.microsoft.com/office/drawing/2014/main" id="{8FF0B246-0A6F-2566-6300-40F3B5FE33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7800" y="1030288"/>
            <a:ext cx="1371600"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1" name="Picture 13" descr="especies">
            <a:extLst>
              <a:ext uri="{FF2B5EF4-FFF2-40B4-BE49-F238E27FC236}">
                <a16:creationId xmlns:a16="http://schemas.microsoft.com/office/drawing/2014/main" id="{BDECD04C-F817-EAD2-B32E-CC01C8938F5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24400" y="1524000"/>
            <a:ext cx="3429000"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08366" name="AutoShape 14">
            <a:extLst>
              <a:ext uri="{FF2B5EF4-FFF2-40B4-BE49-F238E27FC236}">
                <a16:creationId xmlns:a16="http://schemas.microsoft.com/office/drawing/2014/main" id="{0BB218B7-0890-28E5-F3F2-B1F34A437585}"/>
              </a:ext>
            </a:extLst>
          </p:cNvPr>
          <p:cNvSpPr>
            <a:spLocks/>
          </p:cNvSpPr>
          <p:nvPr/>
        </p:nvSpPr>
        <p:spPr bwMode="auto">
          <a:xfrm>
            <a:off x="1981200" y="4876800"/>
            <a:ext cx="838200" cy="304800"/>
          </a:xfrm>
          <a:prstGeom prst="borderCallout1">
            <a:avLst>
              <a:gd name="adj1" fmla="val 37500"/>
              <a:gd name="adj2" fmla="val -9093"/>
              <a:gd name="adj3" fmla="val 108333"/>
              <a:gd name="adj4" fmla="val -72727"/>
            </a:avLst>
          </a:prstGeom>
          <a:solidFill>
            <a:srgbClr val="CC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r>
              <a:rPr lang="es-CL" altLang="es-CL" sz="1200">
                <a:solidFill>
                  <a:schemeClr val="tx1"/>
                </a:solidFill>
                <a:latin typeface="Arial" panose="020B0604020202020204" pitchFamily="34" charset="0"/>
              </a:rPr>
              <a:t>Unionsur</a:t>
            </a:r>
            <a:endParaRPr lang="es-ES" altLang="es-CL" sz="1200">
              <a:solidFill>
                <a:schemeClr val="tx1"/>
              </a:solidFill>
              <a:latin typeface="Arial" panose="020B0604020202020204" pitchFamily="34" charset="0"/>
            </a:endParaRPr>
          </a:p>
        </p:txBody>
      </p:sp>
      <p:sp>
        <p:nvSpPr>
          <p:cNvPr id="1508367" name="AutoShape 15">
            <a:extLst>
              <a:ext uri="{FF2B5EF4-FFF2-40B4-BE49-F238E27FC236}">
                <a16:creationId xmlns:a16="http://schemas.microsoft.com/office/drawing/2014/main" id="{CF1053A9-E394-4E67-9FBA-E32E645EDA70}"/>
              </a:ext>
            </a:extLst>
          </p:cNvPr>
          <p:cNvSpPr>
            <a:spLocks/>
          </p:cNvSpPr>
          <p:nvPr/>
        </p:nvSpPr>
        <p:spPr bwMode="auto">
          <a:xfrm>
            <a:off x="3505200" y="5334000"/>
            <a:ext cx="1828800" cy="1295400"/>
          </a:xfrm>
          <a:prstGeom prst="borderCallout1">
            <a:avLst>
              <a:gd name="adj1" fmla="val 8824"/>
              <a:gd name="adj2" fmla="val -4167"/>
              <a:gd name="adj3" fmla="val 36273"/>
              <a:gd name="adj4" fmla="val -32639"/>
            </a:avLst>
          </a:prstGeom>
          <a:solidFill>
            <a:srgbClr val="CC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r>
              <a:rPr lang="es-CL" altLang="es-CL" sz="1100">
                <a:solidFill>
                  <a:schemeClr val="tx1"/>
                </a:solidFill>
                <a:latin typeface="Arial Narrow" panose="020B0604020202020204" pitchFamily="34" charset="0"/>
              </a:rPr>
              <a:t>Matrícula:                           3047</a:t>
            </a:r>
          </a:p>
          <a:p>
            <a:pPr algn="just" eaLnBrk="1" hangingPunct="1"/>
            <a:r>
              <a:rPr lang="es-CL" altLang="es-CL" sz="1100">
                <a:solidFill>
                  <a:schemeClr val="tx1"/>
                </a:solidFill>
                <a:latin typeface="Arial Narrow" panose="020B0604020202020204" pitchFamily="34" charset="0"/>
              </a:rPr>
              <a:t>Eslora:                           97.62 m</a:t>
            </a:r>
          </a:p>
          <a:p>
            <a:pPr algn="just" eaLnBrk="1" hangingPunct="1"/>
            <a:r>
              <a:rPr lang="es-CL" altLang="es-CL" sz="1100">
                <a:solidFill>
                  <a:schemeClr val="tx1"/>
                </a:solidFill>
                <a:latin typeface="Arial Narrow" panose="020B0604020202020204" pitchFamily="34" charset="0"/>
              </a:rPr>
              <a:t>TRG:                               4991.0</a:t>
            </a:r>
          </a:p>
          <a:p>
            <a:pPr algn="just" eaLnBrk="1" hangingPunct="1"/>
            <a:r>
              <a:rPr lang="es-CL" altLang="es-CL" sz="1100">
                <a:solidFill>
                  <a:schemeClr val="tx1"/>
                </a:solidFill>
                <a:latin typeface="Arial Narrow" panose="020B0604020202020204" pitchFamily="34" charset="0"/>
              </a:rPr>
              <a:t>Manga:                          17.80 m</a:t>
            </a:r>
          </a:p>
          <a:p>
            <a:pPr algn="just" eaLnBrk="1" hangingPunct="1"/>
            <a:r>
              <a:rPr lang="es-CL" altLang="es-CL" sz="1100">
                <a:solidFill>
                  <a:schemeClr val="tx1"/>
                </a:solidFill>
                <a:latin typeface="Arial Narrow" panose="020B0604020202020204" pitchFamily="34" charset="0"/>
              </a:rPr>
              <a:t>Potencia principal:   7493.60 hp</a:t>
            </a:r>
          </a:p>
          <a:p>
            <a:pPr algn="just" eaLnBrk="1" hangingPunct="1"/>
            <a:r>
              <a:rPr lang="es-CL" altLang="es-CL" sz="1100">
                <a:solidFill>
                  <a:schemeClr val="tx1"/>
                </a:solidFill>
                <a:latin typeface="Arial Narrow" panose="020B0604020202020204" pitchFamily="34" charset="0"/>
              </a:rPr>
              <a:t>Potencia auxiliar:     3758.60 hp</a:t>
            </a:r>
          </a:p>
          <a:p>
            <a:pPr algn="just" eaLnBrk="1" hangingPunct="1"/>
            <a:r>
              <a:rPr lang="es-CL" altLang="es-CL" sz="1100">
                <a:solidFill>
                  <a:schemeClr val="tx1"/>
                </a:solidFill>
                <a:latin typeface="Arial Narrow" panose="020B0604020202020204" pitchFamily="34" charset="0"/>
              </a:rPr>
              <a:t>Arte de pesca:               Arrastre</a:t>
            </a:r>
            <a:endParaRPr lang="es-ES" altLang="es-CL" sz="1100">
              <a:solidFill>
                <a:schemeClr val="tx1"/>
              </a:solidFill>
              <a:latin typeface="Arial Narrow" panose="020B0604020202020204" pitchFamily="34" charset="0"/>
            </a:endParaRPr>
          </a:p>
        </p:txBody>
      </p:sp>
      <p:sp>
        <p:nvSpPr>
          <p:cNvPr id="22544" name="Line 16">
            <a:extLst>
              <a:ext uri="{FF2B5EF4-FFF2-40B4-BE49-F238E27FC236}">
                <a16:creationId xmlns:a16="http://schemas.microsoft.com/office/drawing/2014/main" id="{48A12877-6A39-25FF-90F8-F6B831FB0AD6}"/>
              </a:ext>
            </a:extLst>
          </p:cNvPr>
          <p:cNvSpPr>
            <a:spLocks noChangeShapeType="1"/>
          </p:cNvSpPr>
          <p:nvPr/>
        </p:nvSpPr>
        <p:spPr bwMode="auto">
          <a:xfrm>
            <a:off x="685800" y="5334000"/>
            <a:ext cx="533400"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s-CL"/>
          </a:p>
        </p:txBody>
      </p:sp>
      <p:sp>
        <p:nvSpPr>
          <p:cNvPr id="1508369" name="AutoShape 17">
            <a:extLst>
              <a:ext uri="{FF2B5EF4-FFF2-40B4-BE49-F238E27FC236}">
                <a16:creationId xmlns:a16="http://schemas.microsoft.com/office/drawing/2014/main" id="{A5C67FF1-AAAE-7F3D-A4A0-5CCB175DB122}"/>
              </a:ext>
            </a:extLst>
          </p:cNvPr>
          <p:cNvSpPr>
            <a:spLocks/>
          </p:cNvSpPr>
          <p:nvPr/>
        </p:nvSpPr>
        <p:spPr bwMode="auto">
          <a:xfrm>
            <a:off x="3771900" y="533400"/>
            <a:ext cx="1600200" cy="228600"/>
          </a:xfrm>
          <a:prstGeom prst="borderCallout1">
            <a:avLst>
              <a:gd name="adj1" fmla="val 50000"/>
              <a:gd name="adj2" fmla="val 104764"/>
              <a:gd name="adj3" fmla="val 229861"/>
              <a:gd name="adj4" fmla="val 135417"/>
            </a:avLst>
          </a:prstGeom>
          <a:solidFill>
            <a:srgbClr val="CC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r>
              <a:rPr lang="es-CL" altLang="es-CL" sz="1200">
                <a:solidFill>
                  <a:schemeClr val="tx1"/>
                </a:solidFill>
                <a:latin typeface="Arial Narrow" panose="020B0604020202020204" pitchFamily="34" charset="0"/>
              </a:rPr>
              <a:t>47°L.S. Y 57° L.S.</a:t>
            </a:r>
            <a:endParaRPr lang="es-ES" altLang="es-CL" sz="1200">
              <a:solidFill>
                <a:schemeClr val="tx1"/>
              </a:solidFill>
              <a:latin typeface="Arial Narrow" panose="020B0604020202020204" pitchFamily="34" charset="0"/>
            </a:endParaRPr>
          </a:p>
        </p:txBody>
      </p:sp>
      <p:sp>
        <p:nvSpPr>
          <p:cNvPr id="1508370" name="AutoShape 18">
            <a:extLst>
              <a:ext uri="{FF2B5EF4-FFF2-40B4-BE49-F238E27FC236}">
                <a16:creationId xmlns:a16="http://schemas.microsoft.com/office/drawing/2014/main" id="{F348CBD4-C9A7-80A1-C0C3-7AD5BB56EFC9}"/>
              </a:ext>
            </a:extLst>
          </p:cNvPr>
          <p:cNvSpPr>
            <a:spLocks/>
          </p:cNvSpPr>
          <p:nvPr/>
        </p:nvSpPr>
        <p:spPr bwMode="auto">
          <a:xfrm>
            <a:off x="5791200" y="2514600"/>
            <a:ext cx="3048000" cy="838200"/>
          </a:xfrm>
          <a:prstGeom prst="borderCallout1">
            <a:avLst>
              <a:gd name="adj1" fmla="val 13634"/>
              <a:gd name="adj2" fmla="val -2500"/>
              <a:gd name="adj3" fmla="val -30301"/>
              <a:gd name="adj4" fmla="val -26250"/>
            </a:avLst>
          </a:prstGeom>
          <a:solidFill>
            <a:srgbClr val="CC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r>
              <a:rPr lang="es-CL" altLang="es-CL" sz="1200">
                <a:solidFill>
                  <a:schemeClr val="tx1"/>
                </a:solidFill>
                <a:latin typeface="Arial Narrow" panose="020B0604020202020204" pitchFamily="34" charset="0"/>
              </a:rPr>
              <a:t>Merluza del sur               Merluccius australis </a:t>
            </a:r>
          </a:p>
          <a:p>
            <a:pPr algn="l" eaLnBrk="1" hangingPunct="1"/>
            <a:r>
              <a:rPr lang="es-CL" altLang="es-CL" sz="1200">
                <a:solidFill>
                  <a:schemeClr val="tx1"/>
                </a:solidFill>
                <a:latin typeface="Arial Narrow" panose="020B0604020202020204" pitchFamily="34" charset="0"/>
              </a:rPr>
              <a:t>Congrio dorado              Genypterus blacodes</a:t>
            </a:r>
          </a:p>
          <a:p>
            <a:pPr algn="l" eaLnBrk="1" hangingPunct="1"/>
            <a:r>
              <a:rPr lang="es-CL" altLang="es-CL" sz="1200">
                <a:solidFill>
                  <a:schemeClr val="tx1"/>
                </a:solidFill>
                <a:latin typeface="Arial Narrow" panose="020B0604020202020204" pitchFamily="34" charset="0"/>
              </a:rPr>
              <a:t>Merluza de tres aletas    Micromesistius australis</a:t>
            </a:r>
          </a:p>
          <a:p>
            <a:pPr algn="l" eaLnBrk="1" hangingPunct="1"/>
            <a:r>
              <a:rPr lang="es-CL" altLang="es-CL" sz="1200">
                <a:solidFill>
                  <a:schemeClr val="tx1"/>
                </a:solidFill>
                <a:latin typeface="Arial Narrow" panose="020B0604020202020204" pitchFamily="34" charset="0"/>
              </a:rPr>
              <a:t>Merluza de cola              Macruronus magellanicus</a:t>
            </a:r>
            <a:endParaRPr lang="es-ES" altLang="es-CL" sz="1200">
              <a:solidFill>
                <a:schemeClr val="tx1"/>
              </a:solidFill>
              <a:latin typeface="Arial Narrow" panose="020B0604020202020204" pitchFamily="34" charset="0"/>
            </a:endParaRPr>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1508366"/>
                                        </p:tgtEl>
                                        <p:attrNameLst>
                                          <p:attrName>style.visibility</p:attrName>
                                        </p:attrNameLst>
                                      </p:cBhvr>
                                      <p:to>
                                        <p:strVal val="visible"/>
                                      </p:to>
                                    </p:set>
                                  </p:childTnLst>
                                </p:cTn>
                              </p:par>
                            </p:childTnLst>
                          </p:cTn>
                        </p:par>
                        <p:par>
                          <p:cTn id="7" fill="hold" nodeType="afterGroup">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1508367"/>
                                        </p:tgtEl>
                                        <p:attrNameLst>
                                          <p:attrName>style.visibility</p:attrName>
                                        </p:attrNameLst>
                                      </p:cBhvr>
                                      <p:to>
                                        <p:strVal val="visible"/>
                                      </p:to>
                                    </p:set>
                                  </p:childTnLst>
                                </p:cTn>
                              </p:par>
                            </p:childTnLst>
                          </p:cTn>
                        </p:par>
                        <p:par>
                          <p:cTn id="10" fill="hold" nodeType="afterGroup">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1508369"/>
                                        </p:tgtEl>
                                        <p:attrNameLst>
                                          <p:attrName>style.visibility</p:attrName>
                                        </p:attrNameLst>
                                      </p:cBhvr>
                                      <p:to>
                                        <p:strVal val="visible"/>
                                      </p:to>
                                    </p:set>
                                  </p:childTnLst>
                                </p:cTn>
                              </p:par>
                            </p:childTnLst>
                          </p:cTn>
                        </p:par>
                        <p:par>
                          <p:cTn id="13" fill="hold" nodeType="afterGroup">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15083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8366" grpId="0" animBg="1" autoUpdateAnimBg="0"/>
      <p:bldP spid="1508367" grpId="0" animBg="1" autoUpdateAnimBg="0"/>
      <p:bldP spid="1508369" grpId="0" animBg="1" autoUpdateAnimBg="0"/>
      <p:bldP spid="1508370" grpId="0" animBg="1"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1592" descr="triton">
            <a:extLst>
              <a:ext uri="{FF2B5EF4-FFF2-40B4-BE49-F238E27FC236}">
                <a16:creationId xmlns:a16="http://schemas.microsoft.com/office/drawing/2014/main" id="{9879CEE0-88F0-14DF-442C-6A90EF73BA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10043" r="29984" b="15765"/>
          <a:stretch>
            <a:fillRect/>
          </a:stretch>
        </p:blipFill>
        <p:spPr bwMode="auto">
          <a:xfrm>
            <a:off x="76200" y="914400"/>
            <a:ext cx="8915400" cy="5815013"/>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1354151" name="Rectangle 1447">
            <a:extLst>
              <a:ext uri="{FF2B5EF4-FFF2-40B4-BE49-F238E27FC236}">
                <a16:creationId xmlns:a16="http://schemas.microsoft.com/office/drawing/2014/main" id="{7AA4F853-1DEE-DA0A-A6A8-02451EF0D131}"/>
              </a:ext>
            </a:extLst>
          </p:cNvPr>
          <p:cNvSpPr>
            <a:spLocks noGrp="1" noChangeArrowheads="1"/>
          </p:cNvSpPr>
          <p:nvPr>
            <p:ph type="title"/>
          </p:nvPr>
        </p:nvSpPr>
        <p:spPr>
          <a:xfrm>
            <a:off x="1692275" y="188913"/>
            <a:ext cx="7235825" cy="679450"/>
          </a:xfrm>
        </p:spPr>
        <p:txBody>
          <a:bodyPr/>
          <a:lstStyle/>
          <a:p>
            <a:pPr>
              <a:defRPr/>
            </a:pPr>
            <a:r>
              <a:rPr lang="es-ES" sz="2800">
                <a:effectLst>
                  <a:outerShdw blurRad="38100" dist="38100" dir="2700000" algn="tl">
                    <a:srgbClr val="000000"/>
                  </a:outerShdw>
                </a:effectLst>
              </a:rPr>
              <a:t>N</a:t>
            </a:r>
            <a:r>
              <a:rPr lang="es-CL" sz="2800">
                <a:effectLst>
                  <a:outerShdw blurRad="38100" dist="38100" dir="2700000" algn="tl">
                    <a:srgbClr val="000000"/>
                  </a:outerShdw>
                </a:effectLst>
              </a:rPr>
              <a:t>aves Pesqueras Industriales</a:t>
            </a:r>
            <a:endParaRPr lang="es-ES" sz="2800">
              <a:effectLst>
                <a:outerShdw blurRad="38100" dist="38100" dir="2700000" algn="tl">
                  <a:srgbClr val="000000"/>
                </a:outerShdw>
              </a:effectLst>
            </a:endParaRPr>
          </a:p>
        </p:txBody>
      </p:sp>
      <p:graphicFrame>
        <p:nvGraphicFramePr>
          <p:cNvPr id="1354312" name="Group 1608">
            <a:extLst>
              <a:ext uri="{FF2B5EF4-FFF2-40B4-BE49-F238E27FC236}">
                <a16:creationId xmlns:a16="http://schemas.microsoft.com/office/drawing/2014/main" id="{ADF181A2-3F45-44A5-8C5D-63B046DF37EF}"/>
              </a:ext>
            </a:extLst>
          </p:cNvPr>
          <p:cNvGraphicFramePr>
            <a:graphicFrameLocks noGrp="1"/>
          </p:cNvGraphicFramePr>
          <p:nvPr>
            <p:ph idx="1"/>
          </p:nvPr>
        </p:nvGraphicFramePr>
        <p:xfrm>
          <a:off x="457200" y="1052513"/>
          <a:ext cx="3673475" cy="5545138"/>
        </p:xfrm>
        <a:graphic>
          <a:graphicData uri="http://schemas.openxmlformats.org/drawingml/2006/table">
            <a:tbl>
              <a:tblPr/>
              <a:tblGrid>
                <a:gridCol w="1423988">
                  <a:extLst>
                    <a:ext uri="{9D8B030D-6E8A-4147-A177-3AD203B41FA5}">
                      <a16:colId xmlns:a16="http://schemas.microsoft.com/office/drawing/2014/main" val="20000"/>
                    </a:ext>
                  </a:extLst>
                </a:gridCol>
                <a:gridCol w="1096962">
                  <a:extLst>
                    <a:ext uri="{9D8B030D-6E8A-4147-A177-3AD203B41FA5}">
                      <a16:colId xmlns:a16="http://schemas.microsoft.com/office/drawing/2014/main" val="20001"/>
                    </a:ext>
                  </a:extLst>
                </a:gridCol>
                <a:gridCol w="1152525">
                  <a:extLst>
                    <a:ext uri="{9D8B030D-6E8A-4147-A177-3AD203B41FA5}">
                      <a16:colId xmlns:a16="http://schemas.microsoft.com/office/drawing/2014/main" val="20002"/>
                    </a:ext>
                  </a:extLst>
                </a:gridCol>
              </a:tblGrid>
              <a:tr h="3635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100" b="1" i="0" u="none" strike="noStrike" cap="none" normalizeH="0" baseline="0">
                          <a:ln>
                            <a:noFill/>
                          </a:ln>
                          <a:solidFill>
                            <a:schemeClr val="tx1"/>
                          </a:solidFill>
                          <a:effectLst/>
                          <a:latin typeface="Arial" charset="0"/>
                          <a:ea typeface="Times New Roman" pitchFamily="18" charset="0"/>
                          <a:cs typeface="Arial" charset="0"/>
                        </a:rPr>
                        <a:t>PUERTO</a:t>
                      </a: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100" b="1" i="0" u="none" strike="noStrike" cap="none" normalizeH="0" baseline="0">
                          <a:ln>
                            <a:noFill/>
                          </a:ln>
                          <a:solidFill>
                            <a:schemeClr val="tx1"/>
                          </a:solidFill>
                          <a:effectLst/>
                          <a:latin typeface="Arial" charset="0"/>
                          <a:ea typeface="Times New Roman" pitchFamily="18" charset="0"/>
                          <a:cs typeface="Arial" charset="0"/>
                        </a:rPr>
                        <a:t>N° NAVES</a:t>
                      </a: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100" b="1" i="0" u="none" strike="noStrike" cap="none" normalizeH="0" baseline="0">
                          <a:ln>
                            <a:noFill/>
                          </a:ln>
                          <a:solidFill>
                            <a:schemeClr val="tx1"/>
                          </a:solidFill>
                          <a:effectLst/>
                          <a:latin typeface="Arial" charset="0"/>
                          <a:ea typeface="Times New Roman" pitchFamily="18" charset="0"/>
                          <a:cs typeface="Arial" charset="0"/>
                        </a:rPr>
                        <a:t>TRG</a:t>
                      </a: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4590FF"/>
                    </a:solidFill>
                  </a:tcPr>
                </a:tc>
                <a:extLst>
                  <a:ext uri="{0D108BD9-81ED-4DB2-BD59-A6C34878D82A}">
                    <a16:rowId xmlns:a16="http://schemas.microsoft.com/office/drawing/2014/main" val="10000"/>
                  </a:ext>
                </a:extLst>
              </a:tr>
              <a:tr h="25908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100" b="1" i="0" u="none" strike="noStrike" cap="none" normalizeH="0" baseline="0">
                          <a:ln>
                            <a:noFill/>
                          </a:ln>
                          <a:solidFill>
                            <a:srgbClr val="FF3300"/>
                          </a:solidFill>
                          <a:effectLst/>
                          <a:latin typeface="Arial" charset="0"/>
                          <a:ea typeface="Times New Roman" pitchFamily="18" charset="0"/>
                          <a:cs typeface="Arial" charset="0"/>
                        </a:rPr>
                        <a:t>ARICA</a:t>
                      </a: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36</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7.853</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extLst>
                  <a:ext uri="{0D108BD9-81ED-4DB2-BD59-A6C34878D82A}">
                    <a16:rowId xmlns:a16="http://schemas.microsoft.com/office/drawing/2014/main" val="10001"/>
                  </a:ext>
                </a:extLst>
              </a:tr>
              <a:tr h="25908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100" b="1" i="0" u="none" strike="noStrike" cap="none" normalizeH="0" baseline="0">
                          <a:ln>
                            <a:noFill/>
                          </a:ln>
                          <a:solidFill>
                            <a:srgbClr val="FF3300"/>
                          </a:solidFill>
                          <a:effectLst/>
                          <a:latin typeface="Arial" charset="0"/>
                          <a:ea typeface="Times New Roman" pitchFamily="18" charset="0"/>
                          <a:cs typeface="Arial" charset="0"/>
                        </a:rPr>
                        <a:t>IQUIQUE</a:t>
                      </a: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60</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18.648</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extLst>
                  <a:ext uri="{0D108BD9-81ED-4DB2-BD59-A6C34878D82A}">
                    <a16:rowId xmlns:a16="http://schemas.microsoft.com/office/drawing/2014/main" val="10002"/>
                  </a:ext>
                </a:extLst>
              </a:tr>
              <a:tr h="25908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100" b="1" i="0" u="none" strike="noStrike" cap="none" normalizeH="0" baseline="0">
                          <a:ln>
                            <a:noFill/>
                          </a:ln>
                          <a:solidFill>
                            <a:schemeClr val="tx1"/>
                          </a:solidFill>
                          <a:effectLst/>
                          <a:latin typeface="Arial" charset="0"/>
                          <a:ea typeface="Times New Roman" pitchFamily="18" charset="0"/>
                          <a:cs typeface="Arial" charset="0"/>
                        </a:rPr>
                        <a:t>MEJILLONES</a:t>
                      </a: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7</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1.657</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extLst>
                  <a:ext uri="{0D108BD9-81ED-4DB2-BD59-A6C34878D82A}">
                    <a16:rowId xmlns:a16="http://schemas.microsoft.com/office/drawing/2014/main" val="10003"/>
                  </a:ext>
                </a:extLst>
              </a:tr>
              <a:tr h="25908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100" b="1" i="0" u="none" strike="noStrike" cap="none" normalizeH="0" baseline="0">
                          <a:ln>
                            <a:noFill/>
                          </a:ln>
                          <a:solidFill>
                            <a:schemeClr val="tx1"/>
                          </a:solidFill>
                          <a:effectLst/>
                          <a:latin typeface="Arial" charset="0"/>
                          <a:ea typeface="Times New Roman" pitchFamily="18" charset="0"/>
                          <a:cs typeface="Arial" charset="0"/>
                        </a:rPr>
                        <a:t>ANTOFAGASTA</a:t>
                      </a: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21</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5.787</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extLst>
                  <a:ext uri="{0D108BD9-81ED-4DB2-BD59-A6C34878D82A}">
                    <a16:rowId xmlns:a16="http://schemas.microsoft.com/office/drawing/2014/main" val="10004"/>
                  </a:ext>
                </a:extLst>
              </a:tr>
              <a:tr h="25908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100" b="1" i="0" u="none" strike="noStrike" cap="none" normalizeH="0" baseline="0">
                          <a:ln>
                            <a:noFill/>
                          </a:ln>
                          <a:solidFill>
                            <a:schemeClr val="tx1"/>
                          </a:solidFill>
                          <a:effectLst/>
                          <a:latin typeface="Arial" charset="0"/>
                          <a:ea typeface="Times New Roman" pitchFamily="18" charset="0"/>
                          <a:cs typeface="Arial" charset="0"/>
                        </a:rPr>
                        <a:t>CALDERA</a:t>
                      </a: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6</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1.473</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extLst>
                  <a:ext uri="{0D108BD9-81ED-4DB2-BD59-A6C34878D82A}">
                    <a16:rowId xmlns:a16="http://schemas.microsoft.com/office/drawing/2014/main" val="10005"/>
                  </a:ext>
                </a:extLst>
              </a:tr>
              <a:tr h="25908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100" b="1" i="0" u="none" strike="noStrike" cap="none" normalizeH="0" baseline="0">
                          <a:ln>
                            <a:noFill/>
                          </a:ln>
                          <a:solidFill>
                            <a:schemeClr val="tx1"/>
                          </a:solidFill>
                          <a:effectLst/>
                          <a:latin typeface="Arial" charset="0"/>
                          <a:ea typeface="Times New Roman" pitchFamily="18" charset="0"/>
                          <a:cs typeface="Arial" charset="0"/>
                        </a:rPr>
                        <a:t>COQUIMBO</a:t>
                      </a: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22</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4.635</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extLst>
                  <a:ext uri="{0D108BD9-81ED-4DB2-BD59-A6C34878D82A}">
                    <a16:rowId xmlns:a16="http://schemas.microsoft.com/office/drawing/2014/main" val="10006"/>
                  </a:ext>
                </a:extLst>
              </a:tr>
              <a:tr h="25908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100" b="1" i="0" u="none" strike="noStrike" cap="none" normalizeH="0" baseline="0">
                          <a:ln>
                            <a:noFill/>
                          </a:ln>
                          <a:solidFill>
                            <a:schemeClr val="tx1"/>
                          </a:solidFill>
                          <a:effectLst/>
                          <a:latin typeface="Arial" charset="0"/>
                          <a:ea typeface="Times New Roman" pitchFamily="18" charset="0"/>
                          <a:cs typeface="Arial" charset="0"/>
                        </a:rPr>
                        <a:t>QUINTERO</a:t>
                      </a: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9</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871</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extLst>
                  <a:ext uri="{0D108BD9-81ED-4DB2-BD59-A6C34878D82A}">
                    <a16:rowId xmlns:a16="http://schemas.microsoft.com/office/drawing/2014/main" val="10007"/>
                  </a:ext>
                </a:extLst>
              </a:tr>
              <a:tr h="25908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100" b="1" i="0" u="none" strike="noStrike" cap="none" normalizeH="0" baseline="0">
                          <a:ln>
                            <a:noFill/>
                          </a:ln>
                          <a:solidFill>
                            <a:schemeClr val="tx1"/>
                          </a:solidFill>
                          <a:effectLst/>
                          <a:latin typeface="Arial" charset="0"/>
                          <a:ea typeface="Times New Roman" pitchFamily="18" charset="0"/>
                          <a:cs typeface="Arial" charset="0"/>
                        </a:rPr>
                        <a:t>VALPARAISO</a:t>
                      </a: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10</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5.766</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extLst>
                  <a:ext uri="{0D108BD9-81ED-4DB2-BD59-A6C34878D82A}">
                    <a16:rowId xmlns:a16="http://schemas.microsoft.com/office/drawing/2014/main" val="10008"/>
                  </a:ext>
                </a:extLst>
              </a:tr>
              <a:tr h="25908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100" b="1" i="0" u="none" strike="noStrike" cap="none" normalizeH="0" baseline="0">
                          <a:ln>
                            <a:noFill/>
                          </a:ln>
                          <a:solidFill>
                            <a:schemeClr val="tx1"/>
                          </a:solidFill>
                          <a:effectLst/>
                          <a:latin typeface="Arial" charset="0"/>
                          <a:ea typeface="Times New Roman" pitchFamily="18" charset="0"/>
                          <a:cs typeface="Arial" charset="0"/>
                        </a:rPr>
                        <a:t>SAN ANTONIO</a:t>
                      </a: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15</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7.410</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extLst>
                  <a:ext uri="{0D108BD9-81ED-4DB2-BD59-A6C34878D82A}">
                    <a16:rowId xmlns:a16="http://schemas.microsoft.com/office/drawing/2014/main" val="10009"/>
                  </a:ext>
                </a:extLst>
              </a:tr>
              <a:tr h="25908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100" b="1" i="0" u="none" strike="noStrike" cap="none" normalizeH="0" baseline="0">
                          <a:ln>
                            <a:noFill/>
                          </a:ln>
                          <a:solidFill>
                            <a:srgbClr val="FF3300"/>
                          </a:solidFill>
                          <a:effectLst/>
                          <a:latin typeface="Arial" charset="0"/>
                          <a:ea typeface="Times New Roman" pitchFamily="18" charset="0"/>
                          <a:cs typeface="Arial" charset="0"/>
                        </a:rPr>
                        <a:t>TALCAHUANO</a:t>
                      </a: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54</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33.279</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extLst>
                  <a:ext uri="{0D108BD9-81ED-4DB2-BD59-A6C34878D82A}">
                    <a16:rowId xmlns:a16="http://schemas.microsoft.com/office/drawing/2014/main" val="10010"/>
                  </a:ext>
                </a:extLst>
              </a:tr>
              <a:tr h="25908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100" b="1" i="0" u="none" strike="noStrike" cap="none" normalizeH="0" baseline="0">
                          <a:ln>
                            <a:noFill/>
                          </a:ln>
                          <a:solidFill>
                            <a:srgbClr val="FF3300"/>
                          </a:solidFill>
                          <a:effectLst/>
                          <a:latin typeface="Arial" charset="0"/>
                          <a:ea typeface="Times New Roman" pitchFamily="18" charset="0"/>
                          <a:cs typeface="Arial" charset="0"/>
                        </a:rPr>
                        <a:t>SAN VICENTE</a:t>
                      </a: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37</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29.558</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extLst>
                  <a:ext uri="{0D108BD9-81ED-4DB2-BD59-A6C34878D82A}">
                    <a16:rowId xmlns:a16="http://schemas.microsoft.com/office/drawing/2014/main" val="10011"/>
                  </a:ext>
                </a:extLst>
              </a:tr>
              <a:tr h="25908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100" b="1" i="0" u="none" strike="noStrike" cap="none" normalizeH="0" baseline="0">
                          <a:ln>
                            <a:noFill/>
                          </a:ln>
                          <a:solidFill>
                            <a:srgbClr val="FF3300"/>
                          </a:solidFill>
                          <a:effectLst/>
                          <a:latin typeface="Arial" charset="0"/>
                          <a:ea typeface="Times New Roman" pitchFamily="18" charset="0"/>
                          <a:cs typeface="Arial" charset="0"/>
                        </a:rPr>
                        <a:t>CORONEL</a:t>
                      </a: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21</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17.916</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extLst>
                  <a:ext uri="{0D108BD9-81ED-4DB2-BD59-A6C34878D82A}">
                    <a16:rowId xmlns:a16="http://schemas.microsoft.com/office/drawing/2014/main" val="10012"/>
                  </a:ext>
                </a:extLst>
              </a:tr>
              <a:tr h="25908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100" b="1" i="0" u="none" strike="noStrike" cap="none" normalizeH="0" baseline="0">
                          <a:ln>
                            <a:noFill/>
                          </a:ln>
                          <a:solidFill>
                            <a:schemeClr val="tx1"/>
                          </a:solidFill>
                          <a:effectLst/>
                          <a:latin typeface="Arial" charset="0"/>
                          <a:ea typeface="Times New Roman" pitchFamily="18" charset="0"/>
                          <a:cs typeface="Arial" charset="0"/>
                        </a:rPr>
                        <a:t>VALDIVIA</a:t>
                      </a: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15</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7.445</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extLst>
                  <a:ext uri="{0D108BD9-81ED-4DB2-BD59-A6C34878D82A}">
                    <a16:rowId xmlns:a16="http://schemas.microsoft.com/office/drawing/2014/main" val="10013"/>
                  </a:ext>
                </a:extLst>
              </a:tr>
              <a:tr h="25908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100" b="1" i="0" u="none" strike="noStrike" cap="none" normalizeH="0" baseline="0">
                          <a:ln>
                            <a:noFill/>
                          </a:ln>
                          <a:solidFill>
                            <a:schemeClr val="tx1"/>
                          </a:solidFill>
                          <a:effectLst/>
                          <a:latin typeface="Arial" charset="0"/>
                          <a:ea typeface="Times New Roman" pitchFamily="18" charset="0"/>
                          <a:cs typeface="Arial" charset="0"/>
                        </a:rPr>
                        <a:t>CORRAL</a:t>
                      </a: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8</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4.227</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extLst>
                  <a:ext uri="{0D108BD9-81ED-4DB2-BD59-A6C34878D82A}">
                    <a16:rowId xmlns:a16="http://schemas.microsoft.com/office/drawing/2014/main" val="10014"/>
                  </a:ext>
                </a:extLst>
              </a:tr>
              <a:tr h="25908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100" b="1" i="0" u="none" strike="noStrike" cap="none" normalizeH="0" baseline="0">
                          <a:ln>
                            <a:noFill/>
                          </a:ln>
                          <a:solidFill>
                            <a:schemeClr val="tx1"/>
                          </a:solidFill>
                          <a:effectLst/>
                          <a:latin typeface="Arial" charset="0"/>
                          <a:ea typeface="Times New Roman" pitchFamily="18" charset="0"/>
                          <a:cs typeface="Arial" charset="0"/>
                        </a:rPr>
                        <a:t>PUERTO MONTT</a:t>
                      </a: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20</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7.566</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extLst>
                  <a:ext uri="{0D108BD9-81ED-4DB2-BD59-A6C34878D82A}">
                    <a16:rowId xmlns:a16="http://schemas.microsoft.com/office/drawing/2014/main" val="10015"/>
                  </a:ext>
                </a:extLst>
              </a:tr>
              <a:tr h="25908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100" b="1" i="0" u="none" strike="noStrike" cap="none" normalizeH="0" baseline="0">
                          <a:ln>
                            <a:noFill/>
                          </a:ln>
                          <a:solidFill>
                            <a:schemeClr val="tx1"/>
                          </a:solidFill>
                          <a:effectLst/>
                          <a:latin typeface="Arial" charset="0"/>
                          <a:ea typeface="Times New Roman" pitchFamily="18" charset="0"/>
                          <a:cs typeface="Arial" charset="0"/>
                        </a:rPr>
                        <a:t>CASTRO</a:t>
                      </a: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1</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442</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extLst>
                  <a:ext uri="{0D108BD9-81ED-4DB2-BD59-A6C34878D82A}">
                    <a16:rowId xmlns:a16="http://schemas.microsoft.com/office/drawing/2014/main" val="10016"/>
                  </a:ext>
                </a:extLst>
              </a:tr>
              <a:tr h="25908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100" b="1" i="0" u="none" strike="noStrike" cap="none" normalizeH="0" baseline="0">
                          <a:ln>
                            <a:noFill/>
                          </a:ln>
                          <a:solidFill>
                            <a:schemeClr val="tx1"/>
                          </a:solidFill>
                          <a:effectLst/>
                          <a:latin typeface="Arial" charset="0"/>
                          <a:ea typeface="Times New Roman" pitchFamily="18" charset="0"/>
                          <a:cs typeface="Arial" charset="0"/>
                        </a:rPr>
                        <a:t>QUELLON</a:t>
                      </a: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1</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537</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extLst>
                  <a:ext uri="{0D108BD9-81ED-4DB2-BD59-A6C34878D82A}">
                    <a16:rowId xmlns:a16="http://schemas.microsoft.com/office/drawing/2014/main" val="10017"/>
                  </a:ext>
                </a:extLst>
              </a:tr>
              <a:tr h="25908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100" b="1" i="0" u="none" strike="noStrike" cap="none" normalizeH="0" baseline="0">
                          <a:ln>
                            <a:noFill/>
                          </a:ln>
                          <a:solidFill>
                            <a:schemeClr val="tx1"/>
                          </a:solidFill>
                          <a:effectLst/>
                          <a:latin typeface="Arial" charset="0"/>
                          <a:ea typeface="Times New Roman" pitchFamily="18" charset="0"/>
                          <a:cs typeface="Arial" charset="0"/>
                        </a:rPr>
                        <a:t>CHACABUCO</a:t>
                      </a: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4</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3.664</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extLst>
                  <a:ext uri="{0D108BD9-81ED-4DB2-BD59-A6C34878D82A}">
                    <a16:rowId xmlns:a16="http://schemas.microsoft.com/office/drawing/2014/main" val="10018"/>
                  </a:ext>
                </a:extLst>
              </a:tr>
              <a:tr h="25908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100" b="1" i="0" u="none" strike="noStrike" cap="none" normalizeH="0" baseline="0">
                          <a:ln>
                            <a:noFill/>
                          </a:ln>
                          <a:solidFill>
                            <a:schemeClr val="tx1"/>
                          </a:solidFill>
                          <a:effectLst/>
                          <a:latin typeface="Arial" charset="0"/>
                          <a:ea typeface="Times New Roman" pitchFamily="18" charset="0"/>
                          <a:cs typeface="Arial" charset="0"/>
                        </a:rPr>
                        <a:t>PUNTA ARENAS</a:t>
                      </a: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14</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17.724</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66CCFF">
                        <a:alpha val="50000"/>
                      </a:srgbClr>
                    </a:solidFill>
                  </a:tcPr>
                </a:tc>
                <a:extLst>
                  <a:ext uri="{0D108BD9-81ED-4DB2-BD59-A6C34878D82A}">
                    <a16:rowId xmlns:a16="http://schemas.microsoft.com/office/drawing/2014/main" val="10019"/>
                  </a:ext>
                </a:extLst>
              </a:tr>
              <a:tr h="25908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100" b="1" i="0" u="none" strike="noStrike" cap="none" normalizeH="0" baseline="0">
                          <a:ln>
                            <a:noFill/>
                          </a:ln>
                          <a:solidFill>
                            <a:schemeClr val="tx1"/>
                          </a:solidFill>
                          <a:effectLst/>
                          <a:latin typeface="Arial" charset="0"/>
                          <a:ea typeface="Times New Roman" pitchFamily="18" charset="0"/>
                          <a:cs typeface="Arial" charset="0"/>
                        </a:rPr>
                        <a:t>T O T A L</a:t>
                      </a: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361</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4590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100" b="1" i="0" u="none" strike="noStrike" cap="none" normalizeH="0" baseline="0">
                          <a:ln>
                            <a:noFill/>
                          </a:ln>
                          <a:solidFill>
                            <a:schemeClr val="tx1"/>
                          </a:solidFill>
                          <a:effectLst/>
                          <a:latin typeface="Arial" charset="0"/>
                          <a:ea typeface="Times New Roman" pitchFamily="18" charset="0"/>
                          <a:cs typeface="Arial" charset="0"/>
                        </a:rPr>
                        <a:t>176.458</a:t>
                      </a:r>
                      <a:endParaRPr kumimoji="0" lang="es-ES" sz="1100" b="1" i="0" u="none" strike="noStrike" cap="none" normalizeH="0" baseline="0">
                        <a:ln>
                          <a:noFill/>
                        </a:ln>
                        <a:solidFill>
                          <a:schemeClr val="tx1"/>
                        </a:solidFill>
                        <a:effectLst/>
                        <a:latin typeface="Arial" charset="0"/>
                        <a:ea typeface="Times New Roman" pitchFamily="18" charset="0"/>
                        <a:cs typeface="Arial" charset="0"/>
                      </a:endParaRPr>
                    </a:p>
                  </a:txBody>
                  <a:tcPr anchor="b"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solidFill>
                      <a:srgbClr val="4590FF"/>
                    </a:solidFill>
                  </a:tcPr>
                </a:tc>
                <a:extLst>
                  <a:ext uri="{0D108BD9-81ED-4DB2-BD59-A6C34878D82A}">
                    <a16:rowId xmlns:a16="http://schemas.microsoft.com/office/drawing/2014/main" val="10020"/>
                  </a:ext>
                </a:extLst>
              </a:tr>
            </a:tbl>
          </a:graphicData>
        </a:graphic>
      </p:graphicFrame>
      <p:sp>
        <p:nvSpPr>
          <p:cNvPr id="23646" name="Text Box 1591">
            <a:extLst>
              <a:ext uri="{FF2B5EF4-FFF2-40B4-BE49-F238E27FC236}">
                <a16:creationId xmlns:a16="http://schemas.microsoft.com/office/drawing/2014/main" id="{D75C37AD-389B-F1D1-2E7E-BE30C9D5C320}"/>
              </a:ext>
            </a:extLst>
          </p:cNvPr>
          <p:cNvSpPr txBox="1">
            <a:spLocks noChangeArrowheads="1"/>
          </p:cNvSpPr>
          <p:nvPr/>
        </p:nvSpPr>
        <p:spPr bwMode="auto">
          <a:xfrm>
            <a:off x="4427538" y="1576388"/>
            <a:ext cx="4500562" cy="915987"/>
          </a:xfrm>
          <a:prstGeom prst="rect">
            <a:avLst/>
          </a:prstGeom>
          <a:solidFill>
            <a:srgbClr val="000099"/>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r>
              <a:rPr lang="es-ES" altLang="es-CL" sz="1800" b="1">
                <a:solidFill>
                  <a:srgbClr val="FFFF00"/>
                </a:solidFill>
                <a:latin typeface="Arial" panose="020B0604020202020204" pitchFamily="34" charset="0"/>
              </a:rPr>
              <a:t>Naves pesqueras mayores en operación por puerto</a:t>
            </a:r>
          </a:p>
          <a:p>
            <a:pPr eaLnBrk="1" hangingPunct="1"/>
            <a:r>
              <a:rPr lang="es-ES" altLang="es-CL" sz="1800" b="1">
                <a:solidFill>
                  <a:srgbClr val="FFFF00"/>
                </a:solidFill>
                <a:latin typeface="Arial" panose="020B0604020202020204" pitchFamily="34" charset="0"/>
              </a:rPr>
              <a:t>(Fuente: Boletín Estadístico Marítimo)</a:t>
            </a:r>
          </a:p>
        </p:txBody>
      </p:sp>
    </p:spTree>
  </p:cSld>
  <p:clrMapOvr>
    <a:masterClrMapping/>
  </p:clrMapOvr>
  <p:transition spd="med">
    <p:zoom dir="in"/>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a:extLst>
              <a:ext uri="{FF2B5EF4-FFF2-40B4-BE49-F238E27FC236}">
                <a16:creationId xmlns:a16="http://schemas.microsoft.com/office/drawing/2014/main" id="{04F1D778-2270-B361-E308-1EC18A4DF141}"/>
              </a:ext>
            </a:extLst>
          </p:cNvPr>
          <p:cNvSpPr>
            <a:spLocks noChangeArrowheads="1"/>
          </p:cNvSpPr>
          <p:nvPr/>
        </p:nvSpPr>
        <p:spPr bwMode="auto">
          <a:xfrm>
            <a:off x="900113" y="228600"/>
            <a:ext cx="7939087" cy="6858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r" eaLnBrk="1" hangingPunct="1"/>
            <a:r>
              <a:rPr lang="en-US" altLang="es-CL" sz="5400"/>
              <a:t>TEMARIO</a:t>
            </a:r>
            <a:endParaRPr lang="es-ES_tradnl" altLang="es-CL" sz="5400"/>
          </a:p>
        </p:txBody>
      </p:sp>
      <p:sp>
        <p:nvSpPr>
          <p:cNvPr id="1396741" name="AutoShape 5">
            <a:extLst>
              <a:ext uri="{FF2B5EF4-FFF2-40B4-BE49-F238E27FC236}">
                <a16:creationId xmlns:a16="http://schemas.microsoft.com/office/drawing/2014/main" id="{290E37E4-AF9A-A1C5-83FF-99010491B1D1}"/>
              </a:ext>
            </a:extLst>
          </p:cNvPr>
          <p:cNvSpPr>
            <a:spLocks noChangeArrowheads="1"/>
          </p:cNvSpPr>
          <p:nvPr/>
        </p:nvSpPr>
        <p:spPr bwMode="auto">
          <a:xfrm>
            <a:off x="277813" y="2743200"/>
            <a:ext cx="560387" cy="457200"/>
          </a:xfrm>
          <a:custGeom>
            <a:avLst/>
            <a:gdLst>
              <a:gd name="T0" fmla="*/ 420290 w 21600"/>
              <a:gd name="T1" fmla="*/ 0 h 21600"/>
              <a:gd name="T2" fmla="*/ 0 w 21600"/>
              <a:gd name="T3" fmla="*/ 228600 h 21600"/>
              <a:gd name="T4" fmla="*/ 420290 w 21600"/>
              <a:gd name="T5" fmla="*/ 457200 h 21600"/>
              <a:gd name="T6" fmla="*/ 560387 w 21600"/>
              <a:gd name="T7" fmla="*/ 228600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CC00"/>
          </a:solidFill>
          <a:ln w="63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4580" name="Rectangle 6">
            <a:extLst>
              <a:ext uri="{FF2B5EF4-FFF2-40B4-BE49-F238E27FC236}">
                <a16:creationId xmlns:a16="http://schemas.microsoft.com/office/drawing/2014/main" id="{A36FEBA9-A5DB-60F3-317E-B8C95B9E8E53}"/>
              </a:ext>
            </a:extLst>
          </p:cNvPr>
          <p:cNvSpPr>
            <a:spLocks noChangeArrowheads="1"/>
          </p:cNvSpPr>
          <p:nvPr/>
        </p:nvSpPr>
        <p:spPr bwMode="auto">
          <a:xfrm>
            <a:off x="990600" y="1143000"/>
            <a:ext cx="6934200" cy="57150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609600" indent="-609600" eaLnBrk="0" hangingPunct="0">
              <a:tabLst>
                <a:tab pos="577850" algn="l"/>
              </a:tabLst>
              <a:defRPr sz="3200">
                <a:solidFill>
                  <a:schemeClr val="bg1"/>
                </a:solidFill>
                <a:latin typeface="Impact" panose="020B0806030902050204" pitchFamily="34" charset="0"/>
              </a:defRPr>
            </a:lvl1pPr>
            <a:lvl2pPr marL="742950" indent="-285750" eaLnBrk="0" hangingPunct="0">
              <a:tabLst>
                <a:tab pos="577850" algn="l"/>
              </a:tabLst>
              <a:defRPr sz="3200">
                <a:solidFill>
                  <a:schemeClr val="bg1"/>
                </a:solidFill>
                <a:latin typeface="Impact" panose="020B0806030902050204" pitchFamily="34" charset="0"/>
              </a:defRPr>
            </a:lvl2pPr>
            <a:lvl3pPr marL="1143000" indent="-228600" eaLnBrk="0" hangingPunct="0">
              <a:tabLst>
                <a:tab pos="577850" algn="l"/>
              </a:tabLst>
              <a:defRPr sz="3200">
                <a:solidFill>
                  <a:schemeClr val="bg1"/>
                </a:solidFill>
                <a:latin typeface="Impact" panose="020B0806030902050204" pitchFamily="34" charset="0"/>
              </a:defRPr>
            </a:lvl3pPr>
            <a:lvl4pPr marL="1600200" indent="-228600" eaLnBrk="0" hangingPunct="0">
              <a:tabLst>
                <a:tab pos="577850" algn="l"/>
              </a:tabLst>
              <a:defRPr sz="3200">
                <a:solidFill>
                  <a:schemeClr val="bg1"/>
                </a:solidFill>
                <a:latin typeface="Impact" panose="020B0806030902050204" pitchFamily="34" charset="0"/>
              </a:defRPr>
            </a:lvl4pPr>
            <a:lvl5pPr marL="2057400" indent="-228600" eaLnBrk="0" hangingPunct="0">
              <a:tabLst>
                <a:tab pos="577850" algn="l"/>
              </a:tabLst>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9pPr>
          </a:lstStyle>
          <a:p>
            <a:pPr algn="l" eaLnBrk="1" hangingPunct="1">
              <a:spcBef>
                <a:spcPct val="20000"/>
              </a:spcBef>
            </a:pPr>
            <a:r>
              <a:rPr lang="es-ES_tradnl" altLang="es-CL" sz="2800" b="1">
                <a:latin typeface="Arial Narrow" panose="020B0604020202020204" pitchFamily="34" charset="0"/>
              </a:rPr>
              <a:t>I.	Departamento de Pesca</a:t>
            </a:r>
          </a:p>
          <a:p>
            <a:pPr algn="l" eaLnBrk="1" hangingPunct="1">
              <a:spcBef>
                <a:spcPct val="20000"/>
              </a:spcBef>
            </a:pPr>
            <a:r>
              <a:rPr lang="es-ES_tradnl" altLang="es-CL" sz="2800" b="1">
                <a:latin typeface="Arial Narrow" panose="020B0604020202020204" pitchFamily="34" charset="0"/>
              </a:rPr>
              <a:t>II.	Obligaciones que entrega la L.G.P.A.</a:t>
            </a:r>
          </a:p>
          <a:p>
            <a:pPr algn="l" eaLnBrk="1" hangingPunct="1">
              <a:spcBef>
                <a:spcPct val="20000"/>
              </a:spcBef>
            </a:pPr>
            <a:r>
              <a:rPr lang="es-ES_tradnl" altLang="es-CL" sz="2800" b="1">
                <a:latin typeface="Arial Narrow" panose="020B0604020202020204" pitchFamily="34" charset="0"/>
              </a:rPr>
              <a:t>III.	Sector Pesquero</a:t>
            </a:r>
          </a:p>
          <a:p>
            <a:pPr algn="l" eaLnBrk="1" hangingPunct="1">
              <a:spcBef>
                <a:spcPct val="20000"/>
              </a:spcBef>
              <a:buFontTx/>
              <a:buAutoNum type="romanUcPeriod" startAt="4"/>
            </a:pPr>
            <a:r>
              <a:rPr lang="es-ES_tradnl" altLang="es-CL" sz="2800" b="1">
                <a:latin typeface="Arial Narrow" panose="020B0604020202020204" pitchFamily="34" charset="0"/>
              </a:rPr>
              <a:t>Operaciones de Pesca</a:t>
            </a:r>
          </a:p>
          <a:p>
            <a:pPr algn="l" eaLnBrk="1" hangingPunct="1">
              <a:spcBef>
                <a:spcPct val="20000"/>
              </a:spcBef>
            </a:pPr>
            <a:r>
              <a:rPr lang="es-ES_tradnl" altLang="es-CL" sz="2400" b="1">
                <a:latin typeface="Arial Narrow" panose="020B0604020202020204" pitchFamily="34" charset="0"/>
              </a:rPr>
              <a:t>	- Pesca de Cerco</a:t>
            </a:r>
          </a:p>
          <a:p>
            <a:pPr algn="l" eaLnBrk="1" hangingPunct="1">
              <a:spcBef>
                <a:spcPct val="20000"/>
              </a:spcBef>
            </a:pPr>
            <a:r>
              <a:rPr lang="es-ES_tradnl" altLang="es-CL" sz="2400" b="1">
                <a:latin typeface="Arial Narrow" panose="020B0604020202020204" pitchFamily="34" charset="0"/>
              </a:rPr>
              <a:t>	- Pesca de Arrastre</a:t>
            </a:r>
          </a:p>
          <a:p>
            <a:pPr algn="l" eaLnBrk="1" hangingPunct="1">
              <a:spcBef>
                <a:spcPct val="20000"/>
              </a:spcBef>
            </a:pPr>
            <a:r>
              <a:rPr lang="es-ES_tradnl" altLang="es-CL" sz="2400" b="1">
                <a:latin typeface="Arial Narrow" panose="020B0604020202020204" pitchFamily="34" charset="0"/>
              </a:rPr>
              <a:t>	- Pesca de Palangre</a:t>
            </a:r>
          </a:p>
          <a:p>
            <a:pPr algn="l" eaLnBrk="1" hangingPunct="1">
              <a:spcBef>
                <a:spcPct val="20000"/>
              </a:spcBef>
            </a:pPr>
            <a:r>
              <a:rPr lang="es-ES_tradnl" altLang="es-CL" sz="2400" b="1">
                <a:latin typeface="Arial Narrow" panose="020B0604020202020204" pitchFamily="34" charset="0"/>
              </a:rPr>
              <a:t>	- Otros Buques de Pesca</a:t>
            </a:r>
          </a:p>
          <a:p>
            <a:pPr algn="l" eaLnBrk="1" hangingPunct="1">
              <a:spcBef>
                <a:spcPct val="20000"/>
              </a:spcBef>
            </a:pPr>
            <a:r>
              <a:rPr lang="es-ES_tradnl" altLang="es-CL" sz="2800" b="1">
                <a:latin typeface="Arial Narrow" panose="020B0604020202020204" pitchFamily="34" charset="0"/>
              </a:rPr>
              <a:t>V.	Recursos Pesqueros</a:t>
            </a:r>
          </a:p>
          <a:p>
            <a:pPr algn="l" eaLnBrk="1" hangingPunct="1">
              <a:spcBef>
                <a:spcPct val="20000"/>
              </a:spcBef>
            </a:pPr>
            <a:r>
              <a:rPr lang="es-ES_tradnl" altLang="es-CL" sz="2800" b="1">
                <a:latin typeface="Arial Narrow" panose="020B0604020202020204" pitchFamily="34" charset="0"/>
              </a:rPr>
              <a:t>VI.	Regulaciones</a:t>
            </a:r>
          </a:p>
          <a:p>
            <a:pPr algn="l" eaLnBrk="1" hangingPunct="1">
              <a:spcBef>
                <a:spcPct val="20000"/>
              </a:spcBef>
            </a:pPr>
            <a:r>
              <a:rPr lang="es-ES_tradnl" altLang="es-CL" sz="2800" b="1">
                <a:latin typeface="Arial Narrow" panose="020B0604020202020204" pitchFamily="34" charset="0"/>
              </a:rPr>
              <a:t>VII. Control de las Actividades Pesqueras</a:t>
            </a:r>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1396741"/>
                                        </p:tgtEl>
                                        <p:attrNameLst>
                                          <p:attrName>style.visibility</p:attrName>
                                        </p:attrNameLst>
                                      </p:cBhvr>
                                      <p:to>
                                        <p:strVal val="visible"/>
                                      </p:to>
                                    </p:set>
                                    <p:animEffect transition="in" filter="slide(fromLeft)">
                                      <p:cBhvr>
                                        <p:cTn id="7" dur="500"/>
                                        <p:tgtEl>
                                          <p:spTgt spid="13967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7762" name="Rectangle 2">
            <a:extLst>
              <a:ext uri="{FF2B5EF4-FFF2-40B4-BE49-F238E27FC236}">
                <a16:creationId xmlns:a16="http://schemas.microsoft.com/office/drawing/2014/main" id="{783F9C3B-0739-1597-7876-51E93C456170}"/>
              </a:ext>
            </a:extLst>
          </p:cNvPr>
          <p:cNvSpPr>
            <a:spLocks noGrp="1" noChangeArrowheads="1"/>
          </p:cNvSpPr>
          <p:nvPr>
            <p:ph type="title"/>
          </p:nvPr>
        </p:nvSpPr>
        <p:spPr>
          <a:xfrm>
            <a:off x="1295400" y="76200"/>
            <a:ext cx="7772400" cy="685800"/>
          </a:xfrm>
          <a:extLst>
            <a:ext uri="{909E8E84-426E-40DD-AFC4-6F175D3DCCD1}">
              <a14:hiddenFill xmlns:a14="http://schemas.microsoft.com/office/drawing/2010/main">
                <a:solidFill>
                  <a:srgbClr val="4590FF"/>
                </a:solidFill>
              </a14:hiddenFill>
            </a:ext>
          </a:extLst>
        </p:spPr>
        <p:txBody>
          <a:bodyPr/>
          <a:lstStyle/>
          <a:p>
            <a:pPr>
              <a:defRPr/>
            </a:pPr>
            <a:r>
              <a:rPr lang="es-CL" sz="2800" b="1">
                <a:solidFill>
                  <a:srgbClr val="FFFFFF"/>
                </a:solidFill>
                <a:effectLst>
                  <a:outerShdw blurRad="38100" dist="38100" dir="2700000" algn="tl">
                    <a:srgbClr val="000000"/>
                  </a:outerShdw>
                </a:effectLst>
              </a:rPr>
              <a:t>Operación de Pesca</a:t>
            </a:r>
            <a:endParaRPr lang="es-ES" sz="2800">
              <a:effectLst>
                <a:outerShdw blurRad="38100" dist="38100" dir="2700000" algn="tl">
                  <a:srgbClr val="000000"/>
                </a:outerShdw>
              </a:effectLst>
            </a:endParaRPr>
          </a:p>
        </p:txBody>
      </p:sp>
      <p:sp>
        <p:nvSpPr>
          <p:cNvPr id="25603" name="Text Box 3">
            <a:extLst>
              <a:ext uri="{FF2B5EF4-FFF2-40B4-BE49-F238E27FC236}">
                <a16:creationId xmlns:a16="http://schemas.microsoft.com/office/drawing/2014/main" id="{54EE2582-8635-778B-ED4B-45F4E62CD7BE}"/>
              </a:ext>
            </a:extLst>
          </p:cNvPr>
          <p:cNvSpPr txBox="1">
            <a:spLocks noChangeArrowheads="1"/>
          </p:cNvSpPr>
          <p:nvPr/>
        </p:nvSpPr>
        <p:spPr bwMode="auto">
          <a:xfrm>
            <a:off x="1052513" y="1878013"/>
            <a:ext cx="1385887" cy="407987"/>
          </a:xfrm>
          <a:prstGeom prst="rect">
            <a:avLst/>
          </a:prstGeom>
          <a:solidFill>
            <a:srgbClr val="FF0000"/>
          </a:solidFill>
          <a:ln w="9525">
            <a:solidFill>
              <a:srgbClr val="00CC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08000" tIns="108000" rIns="108000" bIns="10800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1200" b="1">
                <a:solidFill>
                  <a:srgbClr val="FFCC00"/>
                </a:solidFill>
                <a:latin typeface="Arial" panose="020B0604020202020204" pitchFamily="34" charset="0"/>
              </a:rPr>
              <a:t>CERCO</a:t>
            </a:r>
            <a:endParaRPr lang="es-ES" altLang="es-CL" sz="1200" b="1">
              <a:solidFill>
                <a:srgbClr val="FFCC00"/>
              </a:solidFill>
              <a:latin typeface="Arial" panose="020B0604020202020204" pitchFamily="34" charset="0"/>
            </a:endParaRPr>
          </a:p>
        </p:txBody>
      </p:sp>
      <p:sp>
        <p:nvSpPr>
          <p:cNvPr id="25604" name="Text Box 4">
            <a:extLst>
              <a:ext uri="{FF2B5EF4-FFF2-40B4-BE49-F238E27FC236}">
                <a16:creationId xmlns:a16="http://schemas.microsoft.com/office/drawing/2014/main" id="{FCD85DB4-5EC4-049A-BB25-9BD4AC71DE6E}"/>
              </a:ext>
            </a:extLst>
          </p:cNvPr>
          <p:cNvSpPr txBox="1">
            <a:spLocks noChangeArrowheads="1"/>
          </p:cNvSpPr>
          <p:nvPr/>
        </p:nvSpPr>
        <p:spPr bwMode="auto">
          <a:xfrm>
            <a:off x="3279775" y="277813"/>
            <a:ext cx="1368425" cy="407987"/>
          </a:xfrm>
          <a:prstGeom prst="rect">
            <a:avLst/>
          </a:prstGeom>
          <a:solidFill>
            <a:srgbClr val="FF0000"/>
          </a:solidFill>
          <a:ln w="9525">
            <a:solidFill>
              <a:schemeClr val="hlink"/>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08000" tIns="108000" rIns="108000" bIns="10800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1200" b="1">
                <a:solidFill>
                  <a:srgbClr val="FFFFFF"/>
                </a:solidFill>
                <a:latin typeface="Arial" panose="020B0604020202020204" pitchFamily="34" charset="0"/>
              </a:rPr>
              <a:t> ZARPE</a:t>
            </a:r>
            <a:endParaRPr lang="es-ES" altLang="es-CL" sz="1200" b="1">
              <a:solidFill>
                <a:srgbClr val="FFFFFF"/>
              </a:solidFill>
              <a:latin typeface="Arial" panose="020B0604020202020204" pitchFamily="34" charset="0"/>
            </a:endParaRPr>
          </a:p>
        </p:txBody>
      </p:sp>
      <p:sp>
        <p:nvSpPr>
          <p:cNvPr id="25605" name="Text Box 5">
            <a:extLst>
              <a:ext uri="{FF2B5EF4-FFF2-40B4-BE49-F238E27FC236}">
                <a16:creationId xmlns:a16="http://schemas.microsoft.com/office/drawing/2014/main" id="{3010E887-C091-4F2E-FAB7-39F69B22834A}"/>
              </a:ext>
            </a:extLst>
          </p:cNvPr>
          <p:cNvSpPr txBox="1">
            <a:spLocks noChangeArrowheads="1"/>
          </p:cNvSpPr>
          <p:nvPr/>
        </p:nvSpPr>
        <p:spPr bwMode="auto">
          <a:xfrm>
            <a:off x="685800" y="914400"/>
            <a:ext cx="6781800" cy="407988"/>
          </a:xfrm>
          <a:prstGeom prst="rect">
            <a:avLst/>
          </a:prstGeom>
          <a:solidFill>
            <a:srgbClr val="FF0000"/>
          </a:solidFill>
          <a:ln w="9525">
            <a:solidFill>
              <a:schemeClr val="hlink"/>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08000" tIns="108000" rIns="108000" bIns="10800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1200">
                <a:solidFill>
                  <a:srgbClr val="FFFFFF"/>
                </a:solidFill>
                <a:latin typeface="Arial" panose="020B0604020202020204" pitchFamily="34" charset="0"/>
              </a:rPr>
              <a:t> </a:t>
            </a:r>
            <a:r>
              <a:rPr lang="es-CL" altLang="es-CL" sz="1200" b="1">
                <a:solidFill>
                  <a:srgbClr val="FFFFFF"/>
                </a:solidFill>
                <a:latin typeface="Arial" panose="020B0604020202020204" pitchFamily="34" charset="0"/>
              </a:rPr>
              <a:t>NAVEGACIÓN, BUSQUEDA Y LANCE</a:t>
            </a:r>
            <a:endParaRPr lang="es-ES" altLang="es-CL" sz="1200" b="1">
              <a:solidFill>
                <a:srgbClr val="FFFFFF"/>
              </a:solidFill>
              <a:latin typeface="Arial" panose="020B0604020202020204" pitchFamily="34" charset="0"/>
            </a:endParaRPr>
          </a:p>
        </p:txBody>
      </p:sp>
      <p:sp>
        <p:nvSpPr>
          <p:cNvPr id="25606" name="Text Box 6">
            <a:extLst>
              <a:ext uri="{FF2B5EF4-FFF2-40B4-BE49-F238E27FC236}">
                <a16:creationId xmlns:a16="http://schemas.microsoft.com/office/drawing/2014/main" id="{B54BBFA1-23B0-9494-788F-FE84AD0E324A}"/>
              </a:ext>
            </a:extLst>
          </p:cNvPr>
          <p:cNvSpPr txBox="1">
            <a:spLocks noChangeArrowheads="1"/>
          </p:cNvSpPr>
          <p:nvPr/>
        </p:nvSpPr>
        <p:spPr bwMode="auto">
          <a:xfrm>
            <a:off x="1755775" y="6145213"/>
            <a:ext cx="4873625" cy="407987"/>
          </a:xfrm>
          <a:prstGeom prst="rect">
            <a:avLst/>
          </a:prstGeom>
          <a:solidFill>
            <a:srgbClr val="FF0000"/>
          </a:solidFill>
          <a:ln w="9525">
            <a:solidFill>
              <a:schemeClr val="hlink"/>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08000" tIns="108000" rIns="108000" bIns="10800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1200">
                <a:solidFill>
                  <a:srgbClr val="FFFFFF"/>
                </a:solidFill>
                <a:latin typeface="Arial" panose="020B0604020202020204" pitchFamily="34" charset="0"/>
              </a:rPr>
              <a:t> </a:t>
            </a:r>
            <a:r>
              <a:rPr lang="es-CL" altLang="es-CL" sz="1200" b="1">
                <a:solidFill>
                  <a:srgbClr val="FFFFFF"/>
                </a:solidFill>
                <a:latin typeface="Arial" panose="020B0604020202020204" pitchFamily="34" charset="0"/>
              </a:rPr>
              <a:t>NAVEGACIÓN A PUERTO Y RECALADA</a:t>
            </a:r>
            <a:endParaRPr lang="es-ES" altLang="es-CL" sz="1200" b="1">
              <a:solidFill>
                <a:srgbClr val="FFFFFF"/>
              </a:solidFill>
              <a:latin typeface="Arial" panose="020B0604020202020204" pitchFamily="34" charset="0"/>
            </a:endParaRPr>
          </a:p>
        </p:txBody>
      </p:sp>
      <p:sp>
        <p:nvSpPr>
          <p:cNvPr id="25607" name="Text Box 7">
            <a:extLst>
              <a:ext uri="{FF2B5EF4-FFF2-40B4-BE49-F238E27FC236}">
                <a16:creationId xmlns:a16="http://schemas.microsoft.com/office/drawing/2014/main" id="{D8952F9A-FE01-3B4F-1F17-52B0C37F159D}"/>
              </a:ext>
            </a:extLst>
          </p:cNvPr>
          <p:cNvSpPr txBox="1">
            <a:spLocks noChangeArrowheads="1"/>
          </p:cNvSpPr>
          <p:nvPr/>
        </p:nvSpPr>
        <p:spPr bwMode="auto">
          <a:xfrm>
            <a:off x="1058863" y="5327650"/>
            <a:ext cx="1371600" cy="407988"/>
          </a:xfrm>
          <a:prstGeom prst="rect">
            <a:avLst/>
          </a:prstGeom>
          <a:solidFill>
            <a:srgbClr val="FF0000"/>
          </a:solidFill>
          <a:ln w="9525">
            <a:solidFill>
              <a:schemeClr val="hlink"/>
            </a:solidFill>
            <a:prstDash val="lgDash"/>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08000" tIns="108000" rIns="108000" bIns="10800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spcBef>
                <a:spcPct val="50000"/>
              </a:spcBef>
            </a:pPr>
            <a:r>
              <a:rPr lang="es-CL" altLang="es-CL" sz="1200">
                <a:solidFill>
                  <a:srgbClr val="FFFFFF"/>
                </a:solidFill>
                <a:latin typeface="Arial" panose="020B0604020202020204" pitchFamily="34" charset="0"/>
              </a:rPr>
              <a:t> </a:t>
            </a:r>
            <a:r>
              <a:rPr lang="es-CL" altLang="es-CL" sz="1200" b="1">
                <a:solidFill>
                  <a:srgbClr val="FFFFFF"/>
                </a:solidFill>
                <a:latin typeface="Arial" panose="020B0604020202020204" pitchFamily="34" charset="0"/>
              </a:rPr>
              <a:t>LANCE N+1</a:t>
            </a:r>
            <a:endParaRPr lang="es-ES" altLang="es-CL" sz="1200" b="1">
              <a:solidFill>
                <a:srgbClr val="FFFFFF"/>
              </a:solidFill>
              <a:latin typeface="Arial" panose="020B0604020202020204" pitchFamily="34" charset="0"/>
            </a:endParaRPr>
          </a:p>
        </p:txBody>
      </p:sp>
      <p:sp>
        <p:nvSpPr>
          <p:cNvPr id="25608" name="Text Box 8">
            <a:extLst>
              <a:ext uri="{FF2B5EF4-FFF2-40B4-BE49-F238E27FC236}">
                <a16:creationId xmlns:a16="http://schemas.microsoft.com/office/drawing/2014/main" id="{D2A047D5-F365-91DE-2DCC-ED11BA671870}"/>
              </a:ext>
            </a:extLst>
          </p:cNvPr>
          <p:cNvSpPr txBox="1">
            <a:spLocks noChangeArrowheads="1"/>
          </p:cNvSpPr>
          <p:nvPr/>
        </p:nvSpPr>
        <p:spPr bwMode="auto">
          <a:xfrm>
            <a:off x="1058863" y="4648200"/>
            <a:ext cx="1371600" cy="590550"/>
          </a:xfrm>
          <a:prstGeom prst="rect">
            <a:avLst/>
          </a:prstGeom>
          <a:solidFill>
            <a:srgbClr val="FF0000"/>
          </a:solidFill>
          <a:ln w="9525">
            <a:solidFill>
              <a:schemeClr val="hlink"/>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08000" tIns="108000" rIns="108000" bIns="10800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spcBef>
                <a:spcPct val="50000"/>
              </a:spcBef>
            </a:pPr>
            <a:r>
              <a:rPr lang="es-CL" altLang="es-CL" sz="1200" b="1">
                <a:solidFill>
                  <a:srgbClr val="FFFFFF"/>
                </a:solidFill>
                <a:latin typeface="Arial" panose="020B0604020202020204" pitchFamily="34" charset="0"/>
              </a:rPr>
              <a:t>PREPARACIÓN  NUEVO LANCE</a:t>
            </a:r>
            <a:endParaRPr lang="es-ES" altLang="es-CL" sz="1200" b="1">
              <a:solidFill>
                <a:srgbClr val="FFFFFF"/>
              </a:solidFill>
              <a:latin typeface="Arial" panose="020B0604020202020204" pitchFamily="34" charset="0"/>
            </a:endParaRPr>
          </a:p>
        </p:txBody>
      </p:sp>
      <p:sp>
        <p:nvSpPr>
          <p:cNvPr id="25609" name="Text Box 9">
            <a:extLst>
              <a:ext uri="{FF2B5EF4-FFF2-40B4-BE49-F238E27FC236}">
                <a16:creationId xmlns:a16="http://schemas.microsoft.com/office/drawing/2014/main" id="{C4CDC256-8FFA-09DC-4D37-3E0EE629FCE6}"/>
              </a:ext>
            </a:extLst>
          </p:cNvPr>
          <p:cNvSpPr txBox="1">
            <a:spLocks noChangeArrowheads="1"/>
          </p:cNvSpPr>
          <p:nvPr/>
        </p:nvSpPr>
        <p:spPr bwMode="auto">
          <a:xfrm>
            <a:off x="3205163" y="1878013"/>
            <a:ext cx="1439862" cy="407987"/>
          </a:xfrm>
          <a:prstGeom prst="rect">
            <a:avLst/>
          </a:prstGeom>
          <a:solidFill>
            <a:srgbClr val="FF0000"/>
          </a:solidFill>
          <a:ln w="9525">
            <a:solidFill>
              <a:srgbClr val="00CC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08000" tIns="108000" rIns="108000" bIns="10800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1200" b="1">
                <a:solidFill>
                  <a:srgbClr val="FFCC00"/>
                </a:solidFill>
                <a:latin typeface="Arial" panose="020B0604020202020204" pitchFamily="34" charset="0"/>
              </a:rPr>
              <a:t>ARRASTRE</a:t>
            </a:r>
            <a:endParaRPr lang="es-ES" altLang="es-CL" sz="1200" b="1">
              <a:solidFill>
                <a:srgbClr val="FFCC00"/>
              </a:solidFill>
              <a:latin typeface="Arial" panose="020B0604020202020204" pitchFamily="34" charset="0"/>
            </a:endParaRPr>
          </a:p>
        </p:txBody>
      </p:sp>
      <p:sp>
        <p:nvSpPr>
          <p:cNvPr id="25610" name="Text Box 10">
            <a:extLst>
              <a:ext uri="{FF2B5EF4-FFF2-40B4-BE49-F238E27FC236}">
                <a16:creationId xmlns:a16="http://schemas.microsoft.com/office/drawing/2014/main" id="{D10139B5-7812-6FBE-B44D-218E5158C4F7}"/>
              </a:ext>
            </a:extLst>
          </p:cNvPr>
          <p:cNvSpPr txBox="1">
            <a:spLocks noChangeArrowheads="1"/>
          </p:cNvSpPr>
          <p:nvPr/>
        </p:nvSpPr>
        <p:spPr bwMode="auto">
          <a:xfrm>
            <a:off x="5567363" y="1851025"/>
            <a:ext cx="1379537" cy="407988"/>
          </a:xfrm>
          <a:prstGeom prst="rect">
            <a:avLst/>
          </a:prstGeom>
          <a:solidFill>
            <a:srgbClr val="FF0000"/>
          </a:solidFill>
          <a:ln w="9525">
            <a:solidFill>
              <a:srgbClr val="00CC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08000" tIns="108000" rIns="108000" bIns="10800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1200" b="1">
                <a:solidFill>
                  <a:srgbClr val="FFCC00"/>
                </a:solidFill>
                <a:latin typeface="Arial" panose="020B0604020202020204" pitchFamily="34" charset="0"/>
              </a:rPr>
              <a:t>PALANGRE</a:t>
            </a:r>
            <a:endParaRPr lang="es-ES" altLang="es-CL" sz="1200" b="1">
              <a:solidFill>
                <a:srgbClr val="FFCC00"/>
              </a:solidFill>
              <a:latin typeface="Arial" panose="020B0604020202020204" pitchFamily="34" charset="0"/>
            </a:endParaRPr>
          </a:p>
        </p:txBody>
      </p:sp>
      <p:sp>
        <p:nvSpPr>
          <p:cNvPr id="25611" name="Text Box 11">
            <a:extLst>
              <a:ext uri="{FF2B5EF4-FFF2-40B4-BE49-F238E27FC236}">
                <a16:creationId xmlns:a16="http://schemas.microsoft.com/office/drawing/2014/main" id="{13830FD4-38E3-D6E8-1A9E-3728A77872C0}"/>
              </a:ext>
            </a:extLst>
          </p:cNvPr>
          <p:cNvSpPr txBox="1">
            <a:spLocks noChangeArrowheads="1"/>
          </p:cNvSpPr>
          <p:nvPr/>
        </p:nvSpPr>
        <p:spPr bwMode="auto">
          <a:xfrm>
            <a:off x="5570538" y="4678363"/>
            <a:ext cx="1371600" cy="590550"/>
          </a:xfrm>
          <a:prstGeom prst="rect">
            <a:avLst/>
          </a:prstGeom>
          <a:solidFill>
            <a:srgbClr val="FF0000"/>
          </a:solidFill>
          <a:ln w="9525">
            <a:solidFill>
              <a:schemeClr val="hlink"/>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08000" tIns="108000" rIns="108000" bIns="10800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spcBef>
                <a:spcPct val="50000"/>
              </a:spcBef>
            </a:pPr>
            <a:r>
              <a:rPr lang="es-CL" altLang="es-CL" sz="1200" b="1">
                <a:solidFill>
                  <a:srgbClr val="FFFFFF"/>
                </a:solidFill>
                <a:latin typeface="Arial" panose="020B0604020202020204" pitchFamily="34" charset="0"/>
              </a:rPr>
              <a:t>PREPARACIÓN  NUEVO LANCE</a:t>
            </a:r>
            <a:endParaRPr lang="es-ES" altLang="es-CL" sz="1200" b="1">
              <a:solidFill>
                <a:srgbClr val="FFFFFF"/>
              </a:solidFill>
              <a:latin typeface="Arial" panose="020B0604020202020204" pitchFamily="34" charset="0"/>
            </a:endParaRPr>
          </a:p>
        </p:txBody>
      </p:sp>
      <p:sp>
        <p:nvSpPr>
          <p:cNvPr id="25612" name="Text Box 12">
            <a:extLst>
              <a:ext uri="{FF2B5EF4-FFF2-40B4-BE49-F238E27FC236}">
                <a16:creationId xmlns:a16="http://schemas.microsoft.com/office/drawing/2014/main" id="{AE265666-236F-D8A3-B4CD-B2922C994E14}"/>
              </a:ext>
            </a:extLst>
          </p:cNvPr>
          <p:cNvSpPr txBox="1">
            <a:spLocks noChangeArrowheads="1"/>
          </p:cNvSpPr>
          <p:nvPr/>
        </p:nvSpPr>
        <p:spPr bwMode="auto">
          <a:xfrm>
            <a:off x="5570538" y="5364163"/>
            <a:ext cx="1371600" cy="407987"/>
          </a:xfrm>
          <a:prstGeom prst="rect">
            <a:avLst/>
          </a:prstGeom>
          <a:solidFill>
            <a:srgbClr val="FF0000"/>
          </a:solidFill>
          <a:ln w="9525">
            <a:solidFill>
              <a:schemeClr val="hlink"/>
            </a:solidFill>
            <a:prstDash val="lgDash"/>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08000" tIns="108000" rIns="108000" bIns="10800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spcBef>
                <a:spcPct val="50000"/>
              </a:spcBef>
            </a:pPr>
            <a:r>
              <a:rPr lang="es-CL" altLang="es-CL" sz="1200">
                <a:solidFill>
                  <a:srgbClr val="FFFFFF"/>
                </a:solidFill>
                <a:latin typeface="Arial" panose="020B0604020202020204" pitchFamily="34" charset="0"/>
              </a:rPr>
              <a:t> </a:t>
            </a:r>
            <a:r>
              <a:rPr lang="es-CL" altLang="es-CL" sz="1200" b="1">
                <a:solidFill>
                  <a:srgbClr val="FFFFFF"/>
                </a:solidFill>
                <a:latin typeface="Arial" panose="020B0604020202020204" pitchFamily="34" charset="0"/>
              </a:rPr>
              <a:t>LANCE N+1</a:t>
            </a:r>
            <a:endParaRPr lang="es-ES" altLang="es-CL" sz="1200" b="1">
              <a:solidFill>
                <a:srgbClr val="FFFFFF"/>
              </a:solidFill>
              <a:latin typeface="Arial" panose="020B0604020202020204" pitchFamily="34" charset="0"/>
            </a:endParaRPr>
          </a:p>
        </p:txBody>
      </p:sp>
      <p:sp>
        <p:nvSpPr>
          <p:cNvPr id="25613" name="Text Box 14">
            <a:extLst>
              <a:ext uri="{FF2B5EF4-FFF2-40B4-BE49-F238E27FC236}">
                <a16:creationId xmlns:a16="http://schemas.microsoft.com/office/drawing/2014/main" id="{9C10C2E7-3219-AC4C-C7AE-55ECF1301982}"/>
              </a:ext>
            </a:extLst>
          </p:cNvPr>
          <p:cNvSpPr txBox="1">
            <a:spLocks noChangeArrowheads="1"/>
          </p:cNvSpPr>
          <p:nvPr/>
        </p:nvSpPr>
        <p:spPr bwMode="auto">
          <a:xfrm>
            <a:off x="5564188" y="2819400"/>
            <a:ext cx="1385887" cy="407988"/>
          </a:xfrm>
          <a:prstGeom prst="rect">
            <a:avLst/>
          </a:prstGeom>
          <a:solidFill>
            <a:srgbClr val="FF0000"/>
          </a:solidFill>
          <a:ln w="9525">
            <a:solidFill>
              <a:schemeClr val="hlink"/>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08000" tIns="108000" rIns="108000" bIns="10800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1200" b="1">
                <a:latin typeface="Arial" panose="020B0604020202020204" pitchFamily="34" charset="0"/>
              </a:rPr>
              <a:t>CALADO</a:t>
            </a:r>
            <a:endParaRPr lang="es-ES" altLang="es-CL" sz="1200" b="1">
              <a:latin typeface="Arial" panose="020B0604020202020204" pitchFamily="34" charset="0"/>
            </a:endParaRPr>
          </a:p>
        </p:txBody>
      </p:sp>
      <p:sp>
        <p:nvSpPr>
          <p:cNvPr id="25614" name="Text Box 15">
            <a:extLst>
              <a:ext uri="{FF2B5EF4-FFF2-40B4-BE49-F238E27FC236}">
                <a16:creationId xmlns:a16="http://schemas.microsoft.com/office/drawing/2014/main" id="{570F0F15-F2D2-2383-1C8C-45B49EDFF0A4}"/>
              </a:ext>
            </a:extLst>
          </p:cNvPr>
          <p:cNvSpPr txBox="1">
            <a:spLocks noChangeArrowheads="1"/>
          </p:cNvSpPr>
          <p:nvPr/>
        </p:nvSpPr>
        <p:spPr bwMode="auto">
          <a:xfrm>
            <a:off x="3232150" y="2851150"/>
            <a:ext cx="1385888" cy="407988"/>
          </a:xfrm>
          <a:prstGeom prst="rect">
            <a:avLst/>
          </a:prstGeom>
          <a:solidFill>
            <a:srgbClr val="FF0000"/>
          </a:solidFill>
          <a:ln w="9525">
            <a:solidFill>
              <a:schemeClr val="hlink"/>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08000" tIns="108000" rIns="108000" bIns="10800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1200" b="1">
                <a:latin typeface="Arial" panose="020B0604020202020204" pitchFamily="34" charset="0"/>
              </a:rPr>
              <a:t>CALADO</a:t>
            </a:r>
            <a:endParaRPr lang="es-ES" altLang="es-CL" sz="1200" b="1">
              <a:latin typeface="Arial" panose="020B0604020202020204" pitchFamily="34" charset="0"/>
            </a:endParaRPr>
          </a:p>
        </p:txBody>
      </p:sp>
      <p:sp>
        <p:nvSpPr>
          <p:cNvPr id="25615" name="Text Box 16">
            <a:extLst>
              <a:ext uri="{FF2B5EF4-FFF2-40B4-BE49-F238E27FC236}">
                <a16:creationId xmlns:a16="http://schemas.microsoft.com/office/drawing/2014/main" id="{68E4C7C3-329F-C79A-60ED-9483DD53B4F6}"/>
              </a:ext>
            </a:extLst>
          </p:cNvPr>
          <p:cNvSpPr txBox="1">
            <a:spLocks noChangeArrowheads="1"/>
          </p:cNvSpPr>
          <p:nvPr/>
        </p:nvSpPr>
        <p:spPr bwMode="auto">
          <a:xfrm>
            <a:off x="3232150" y="3859213"/>
            <a:ext cx="1385888" cy="407987"/>
          </a:xfrm>
          <a:prstGeom prst="rect">
            <a:avLst/>
          </a:prstGeom>
          <a:solidFill>
            <a:srgbClr val="FF0000"/>
          </a:solidFill>
          <a:ln w="9525">
            <a:solidFill>
              <a:schemeClr val="hlink"/>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08000" tIns="108000" rIns="108000" bIns="10800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1200" b="1">
                <a:latin typeface="Arial" panose="020B0604020202020204" pitchFamily="34" charset="0"/>
              </a:rPr>
              <a:t>VIRADO</a:t>
            </a:r>
            <a:endParaRPr lang="es-ES" altLang="es-CL" sz="1200" b="1">
              <a:latin typeface="Arial" panose="020B0604020202020204" pitchFamily="34" charset="0"/>
            </a:endParaRPr>
          </a:p>
        </p:txBody>
      </p:sp>
      <p:sp>
        <p:nvSpPr>
          <p:cNvPr id="25616" name="Text Box 17">
            <a:extLst>
              <a:ext uri="{FF2B5EF4-FFF2-40B4-BE49-F238E27FC236}">
                <a16:creationId xmlns:a16="http://schemas.microsoft.com/office/drawing/2014/main" id="{901A0D99-6EE7-0CD3-EE27-45403E565237}"/>
              </a:ext>
            </a:extLst>
          </p:cNvPr>
          <p:cNvSpPr txBox="1">
            <a:spLocks noChangeArrowheads="1"/>
          </p:cNvSpPr>
          <p:nvPr/>
        </p:nvSpPr>
        <p:spPr bwMode="auto">
          <a:xfrm>
            <a:off x="3232150" y="3355975"/>
            <a:ext cx="1385888" cy="407988"/>
          </a:xfrm>
          <a:prstGeom prst="rect">
            <a:avLst/>
          </a:prstGeom>
          <a:solidFill>
            <a:srgbClr val="FF0000"/>
          </a:solidFill>
          <a:ln w="9525">
            <a:solidFill>
              <a:schemeClr val="hlink"/>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08000" tIns="108000" rIns="108000" bIns="10800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1200" b="1">
                <a:solidFill>
                  <a:srgbClr val="FFCC00"/>
                </a:solidFill>
                <a:latin typeface="Arial" panose="020B0604020202020204" pitchFamily="34" charset="0"/>
              </a:rPr>
              <a:t>ARRASTRE</a:t>
            </a:r>
            <a:endParaRPr lang="es-ES" altLang="es-CL" sz="1200" b="1">
              <a:solidFill>
                <a:srgbClr val="FFCC00"/>
              </a:solidFill>
              <a:latin typeface="Arial" panose="020B0604020202020204" pitchFamily="34" charset="0"/>
            </a:endParaRPr>
          </a:p>
        </p:txBody>
      </p:sp>
      <p:sp>
        <p:nvSpPr>
          <p:cNvPr id="25617" name="Text Box 18">
            <a:extLst>
              <a:ext uri="{FF2B5EF4-FFF2-40B4-BE49-F238E27FC236}">
                <a16:creationId xmlns:a16="http://schemas.microsoft.com/office/drawing/2014/main" id="{8E3B85B4-8EB6-0866-D117-9898FFE84F31}"/>
              </a:ext>
            </a:extLst>
          </p:cNvPr>
          <p:cNvSpPr txBox="1">
            <a:spLocks noChangeArrowheads="1"/>
          </p:cNvSpPr>
          <p:nvPr/>
        </p:nvSpPr>
        <p:spPr bwMode="auto">
          <a:xfrm>
            <a:off x="3232150" y="4664075"/>
            <a:ext cx="1385888" cy="590550"/>
          </a:xfrm>
          <a:prstGeom prst="rect">
            <a:avLst/>
          </a:prstGeom>
          <a:solidFill>
            <a:srgbClr val="FF0000"/>
          </a:solidFill>
          <a:ln w="9525">
            <a:solidFill>
              <a:schemeClr val="hlink"/>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08000" tIns="108000" rIns="108000" bIns="10800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spcBef>
                <a:spcPct val="50000"/>
              </a:spcBef>
            </a:pPr>
            <a:r>
              <a:rPr lang="es-CL" altLang="es-CL" sz="1200" b="1">
                <a:solidFill>
                  <a:srgbClr val="FFFFFF"/>
                </a:solidFill>
                <a:latin typeface="Arial" panose="020B0604020202020204" pitchFamily="34" charset="0"/>
              </a:rPr>
              <a:t>PREPARACIÓN  NUEVO LANCE</a:t>
            </a:r>
            <a:endParaRPr lang="es-ES" altLang="es-CL" sz="1200" b="1">
              <a:solidFill>
                <a:srgbClr val="FFFFFF"/>
              </a:solidFill>
              <a:latin typeface="Arial" panose="020B0604020202020204" pitchFamily="34" charset="0"/>
            </a:endParaRPr>
          </a:p>
        </p:txBody>
      </p:sp>
      <p:sp>
        <p:nvSpPr>
          <p:cNvPr id="25618" name="Text Box 19">
            <a:extLst>
              <a:ext uri="{FF2B5EF4-FFF2-40B4-BE49-F238E27FC236}">
                <a16:creationId xmlns:a16="http://schemas.microsoft.com/office/drawing/2014/main" id="{54312CC5-72E7-8EC6-A598-1E20E8D1DADF}"/>
              </a:ext>
            </a:extLst>
          </p:cNvPr>
          <p:cNvSpPr txBox="1">
            <a:spLocks noChangeArrowheads="1"/>
          </p:cNvSpPr>
          <p:nvPr/>
        </p:nvSpPr>
        <p:spPr bwMode="auto">
          <a:xfrm>
            <a:off x="3238500" y="5351463"/>
            <a:ext cx="1371600" cy="407987"/>
          </a:xfrm>
          <a:prstGeom prst="rect">
            <a:avLst/>
          </a:prstGeom>
          <a:solidFill>
            <a:srgbClr val="FF0000"/>
          </a:solidFill>
          <a:ln w="9525">
            <a:solidFill>
              <a:schemeClr val="hlink"/>
            </a:solidFill>
            <a:prstDash val="lgDash"/>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08000" tIns="108000" rIns="108000" bIns="10800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spcBef>
                <a:spcPct val="50000"/>
              </a:spcBef>
            </a:pPr>
            <a:r>
              <a:rPr lang="es-CL" altLang="es-CL" sz="1200">
                <a:solidFill>
                  <a:srgbClr val="FFFFFF"/>
                </a:solidFill>
                <a:latin typeface="Arial" panose="020B0604020202020204" pitchFamily="34" charset="0"/>
              </a:rPr>
              <a:t> </a:t>
            </a:r>
            <a:r>
              <a:rPr lang="es-CL" altLang="es-CL" sz="1200" b="1">
                <a:solidFill>
                  <a:srgbClr val="FFFFFF"/>
                </a:solidFill>
                <a:latin typeface="Arial" panose="020B0604020202020204" pitchFamily="34" charset="0"/>
              </a:rPr>
              <a:t>LANCE N+1</a:t>
            </a:r>
            <a:endParaRPr lang="es-ES" altLang="es-CL" sz="1200" b="1">
              <a:solidFill>
                <a:srgbClr val="FFFFFF"/>
              </a:solidFill>
              <a:latin typeface="Arial" panose="020B0604020202020204" pitchFamily="34" charset="0"/>
            </a:endParaRPr>
          </a:p>
        </p:txBody>
      </p:sp>
      <p:sp>
        <p:nvSpPr>
          <p:cNvPr id="25619" name="Text Box 20">
            <a:extLst>
              <a:ext uri="{FF2B5EF4-FFF2-40B4-BE49-F238E27FC236}">
                <a16:creationId xmlns:a16="http://schemas.microsoft.com/office/drawing/2014/main" id="{13474B7B-C316-DFB8-C9AA-817E9A4D52BF}"/>
              </a:ext>
            </a:extLst>
          </p:cNvPr>
          <p:cNvSpPr txBox="1">
            <a:spLocks noChangeArrowheads="1"/>
          </p:cNvSpPr>
          <p:nvPr/>
        </p:nvSpPr>
        <p:spPr bwMode="auto">
          <a:xfrm>
            <a:off x="5564188" y="3324225"/>
            <a:ext cx="1385887" cy="407988"/>
          </a:xfrm>
          <a:prstGeom prst="rect">
            <a:avLst/>
          </a:prstGeom>
          <a:solidFill>
            <a:srgbClr val="FF0000"/>
          </a:solidFill>
          <a:ln w="9525">
            <a:solidFill>
              <a:schemeClr val="hlink"/>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08000" tIns="108000" rIns="108000" bIns="10800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1200" b="1">
                <a:solidFill>
                  <a:srgbClr val="FFCC00"/>
                </a:solidFill>
                <a:latin typeface="Arial" panose="020B0604020202020204" pitchFamily="34" charset="0"/>
              </a:rPr>
              <a:t>REPOSO</a:t>
            </a:r>
            <a:endParaRPr lang="es-ES" altLang="es-CL" sz="1200" b="1">
              <a:solidFill>
                <a:srgbClr val="FFCC00"/>
              </a:solidFill>
              <a:latin typeface="Arial" panose="020B0604020202020204" pitchFamily="34" charset="0"/>
            </a:endParaRPr>
          </a:p>
        </p:txBody>
      </p:sp>
      <p:sp>
        <p:nvSpPr>
          <p:cNvPr id="25620" name="Text Box 21">
            <a:extLst>
              <a:ext uri="{FF2B5EF4-FFF2-40B4-BE49-F238E27FC236}">
                <a16:creationId xmlns:a16="http://schemas.microsoft.com/office/drawing/2014/main" id="{32405AE2-5089-4E98-A49C-9918A053B77B}"/>
              </a:ext>
            </a:extLst>
          </p:cNvPr>
          <p:cNvSpPr txBox="1">
            <a:spLocks noChangeArrowheads="1"/>
          </p:cNvSpPr>
          <p:nvPr/>
        </p:nvSpPr>
        <p:spPr bwMode="auto">
          <a:xfrm>
            <a:off x="5564188" y="3827463"/>
            <a:ext cx="1385887" cy="407987"/>
          </a:xfrm>
          <a:prstGeom prst="rect">
            <a:avLst/>
          </a:prstGeom>
          <a:solidFill>
            <a:srgbClr val="FF0000"/>
          </a:solidFill>
          <a:ln w="9525">
            <a:solidFill>
              <a:schemeClr val="hlink"/>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08000" tIns="108000" rIns="108000" bIns="10800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1200" b="1">
                <a:latin typeface="Arial" panose="020B0604020202020204" pitchFamily="34" charset="0"/>
              </a:rPr>
              <a:t>VIRADO</a:t>
            </a:r>
            <a:endParaRPr lang="es-ES" altLang="es-CL" sz="1200" b="1">
              <a:latin typeface="Arial" panose="020B0604020202020204" pitchFamily="34" charset="0"/>
            </a:endParaRPr>
          </a:p>
        </p:txBody>
      </p:sp>
      <p:sp>
        <p:nvSpPr>
          <p:cNvPr id="25621" name="Rectangle 22">
            <a:extLst>
              <a:ext uri="{FF2B5EF4-FFF2-40B4-BE49-F238E27FC236}">
                <a16:creationId xmlns:a16="http://schemas.microsoft.com/office/drawing/2014/main" id="{5CA01FED-3C67-435A-09ED-FC5DD28F3C36}"/>
              </a:ext>
            </a:extLst>
          </p:cNvPr>
          <p:cNvSpPr>
            <a:spLocks noChangeArrowheads="1"/>
          </p:cNvSpPr>
          <p:nvPr/>
        </p:nvSpPr>
        <p:spPr bwMode="auto">
          <a:xfrm>
            <a:off x="914400" y="2667000"/>
            <a:ext cx="6172200" cy="1752600"/>
          </a:xfrm>
          <a:prstGeom prst="rect">
            <a:avLst/>
          </a:prstGeom>
          <a:noFill/>
          <a:ln w="28575">
            <a:solidFill>
              <a:srgbClr val="FF6600"/>
            </a:solidFill>
            <a:miter lim="800000"/>
            <a:headEnd/>
            <a:tailEnd/>
          </a:ln>
          <a:effectLst/>
          <a:extLst>
            <a:ext uri="{909E8E84-426E-40DD-AFC4-6F175D3DCCD1}">
              <a14:hiddenFill xmlns:a14="http://schemas.microsoft.com/office/drawing/2010/main">
                <a:solidFill>
                  <a:srgbClr val="4590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25622" name="Text Box 23">
            <a:extLst>
              <a:ext uri="{FF2B5EF4-FFF2-40B4-BE49-F238E27FC236}">
                <a16:creationId xmlns:a16="http://schemas.microsoft.com/office/drawing/2014/main" id="{6194FC6C-C02A-0626-40C5-52D27274F907}"/>
              </a:ext>
            </a:extLst>
          </p:cNvPr>
          <p:cNvSpPr txBox="1">
            <a:spLocks noChangeArrowheads="1"/>
          </p:cNvSpPr>
          <p:nvPr/>
        </p:nvSpPr>
        <p:spPr bwMode="auto">
          <a:xfrm>
            <a:off x="1066800" y="2819400"/>
            <a:ext cx="1385888" cy="407988"/>
          </a:xfrm>
          <a:prstGeom prst="rect">
            <a:avLst/>
          </a:prstGeom>
          <a:solidFill>
            <a:srgbClr val="FF0000"/>
          </a:solidFill>
          <a:ln w="9525">
            <a:solidFill>
              <a:schemeClr val="hlink"/>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08000" tIns="108000" rIns="108000" bIns="10800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1200" b="1">
                <a:latin typeface="Arial" panose="020B0604020202020204" pitchFamily="34" charset="0"/>
              </a:rPr>
              <a:t>CALADO</a:t>
            </a:r>
            <a:endParaRPr lang="es-ES" altLang="es-CL" sz="1200" b="1">
              <a:latin typeface="Arial" panose="020B0604020202020204" pitchFamily="34" charset="0"/>
            </a:endParaRPr>
          </a:p>
        </p:txBody>
      </p:sp>
      <p:sp>
        <p:nvSpPr>
          <p:cNvPr id="25623" name="Text Box 24">
            <a:extLst>
              <a:ext uri="{FF2B5EF4-FFF2-40B4-BE49-F238E27FC236}">
                <a16:creationId xmlns:a16="http://schemas.microsoft.com/office/drawing/2014/main" id="{E5775671-B093-47AB-0FEC-5708A1BDF3AB}"/>
              </a:ext>
            </a:extLst>
          </p:cNvPr>
          <p:cNvSpPr txBox="1">
            <a:spLocks noChangeArrowheads="1"/>
          </p:cNvSpPr>
          <p:nvPr/>
        </p:nvSpPr>
        <p:spPr bwMode="auto">
          <a:xfrm>
            <a:off x="1066800" y="3827463"/>
            <a:ext cx="1385888" cy="407987"/>
          </a:xfrm>
          <a:prstGeom prst="rect">
            <a:avLst/>
          </a:prstGeom>
          <a:solidFill>
            <a:srgbClr val="FF0000"/>
          </a:solidFill>
          <a:ln w="9525">
            <a:solidFill>
              <a:schemeClr val="hlink"/>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08000" tIns="108000" rIns="108000" bIns="10800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1200" b="1">
                <a:latin typeface="Arial" panose="020B0604020202020204" pitchFamily="34" charset="0"/>
              </a:rPr>
              <a:t>VIRADO</a:t>
            </a:r>
            <a:endParaRPr lang="es-ES" altLang="es-CL" sz="1200" b="1">
              <a:latin typeface="Arial" panose="020B0604020202020204" pitchFamily="34" charset="0"/>
            </a:endParaRPr>
          </a:p>
        </p:txBody>
      </p:sp>
      <p:sp>
        <p:nvSpPr>
          <p:cNvPr id="25624" name="Text Box 25">
            <a:extLst>
              <a:ext uri="{FF2B5EF4-FFF2-40B4-BE49-F238E27FC236}">
                <a16:creationId xmlns:a16="http://schemas.microsoft.com/office/drawing/2014/main" id="{0180ADA8-AF0A-09EE-DB29-1608F46CFD78}"/>
              </a:ext>
            </a:extLst>
          </p:cNvPr>
          <p:cNvSpPr txBox="1">
            <a:spLocks noChangeArrowheads="1"/>
          </p:cNvSpPr>
          <p:nvPr/>
        </p:nvSpPr>
        <p:spPr bwMode="auto">
          <a:xfrm>
            <a:off x="1066800" y="3324225"/>
            <a:ext cx="1385888" cy="407988"/>
          </a:xfrm>
          <a:prstGeom prst="rect">
            <a:avLst/>
          </a:prstGeom>
          <a:solidFill>
            <a:srgbClr val="FF0000"/>
          </a:solidFill>
          <a:ln w="9525">
            <a:solidFill>
              <a:schemeClr val="hlink"/>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08000" tIns="108000" rIns="108000" bIns="10800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1200" b="1">
                <a:solidFill>
                  <a:srgbClr val="FFCC00"/>
                </a:solidFill>
                <a:latin typeface="Arial" panose="020B0604020202020204" pitchFamily="34" charset="0"/>
              </a:rPr>
              <a:t>SUCCIÓN</a:t>
            </a:r>
            <a:endParaRPr lang="es-ES" altLang="es-CL" sz="1200" b="1">
              <a:solidFill>
                <a:srgbClr val="FFCC00"/>
              </a:solidFill>
              <a:latin typeface="Arial" panose="020B0604020202020204" pitchFamily="34" charset="0"/>
            </a:endParaRPr>
          </a:p>
        </p:txBody>
      </p:sp>
      <p:sp>
        <p:nvSpPr>
          <p:cNvPr id="25625" name="Rectangle 26">
            <a:extLst>
              <a:ext uri="{FF2B5EF4-FFF2-40B4-BE49-F238E27FC236}">
                <a16:creationId xmlns:a16="http://schemas.microsoft.com/office/drawing/2014/main" id="{509DE19A-D8D7-D07C-7CEF-3FD3AEB6C6A6}"/>
              </a:ext>
            </a:extLst>
          </p:cNvPr>
          <p:cNvSpPr>
            <a:spLocks noChangeArrowheads="1"/>
          </p:cNvSpPr>
          <p:nvPr/>
        </p:nvSpPr>
        <p:spPr bwMode="auto">
          <a:xfrm>
            <a:off x="609600" y="1676400"/>
            <a:ext cx="6858000" cy="4267200"/>
          </a:xfrm>
          <a:prstGeom prst="rect">
            <a:avLst/>
          </a:prstGeom>
          <a:noFill/>
          <a:ln w="28575">
            <a:solidFill>
              <a:srgbClr val="FFCC00"/>
            </a:solidFill>
            <a:miter lim="800000"/>
            <a:headEnd/>
            <a:tailEnd/>
          </a:ln>
          <a:effectLst/>
          <a:extLst>
            <a:ext uri="{909E8E84-426E-40DD-AFC4-6F175D3DCCD1}">
              <a14:hiddenFill xmlns:a14="http://schemas.microsoft.com/office/drawing/2010/main">
                <a:solidFill>
                  <a:srgbClr val="4590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25626" name="Text Box 27">
            <a:extLst>
              <a:ext uri="{FF2B5EF4-FFF2-40B4-BE49-F238E27FC236}">
                <a16:creationId xmlns:a16="http://schemas.microsoft.com/office/drawing/2014/main" id="{B313AF82-417E-0501-0699-0043821C266B}"/>
              </a:ext>
            </a:extLst>
          </p:cNvPr>
          <p:cNvSpPr txBox="1">
            <a:spLocks noChangeArrowheads="1"/>
          </p:cNvSpPr>
          <p:nvPr/>
        </p:nvSpPr>
        <p:spPr bwMode="auto">
          <a:xfrm>
            <a:off x="3352800" y="2362200"/>
            <a:ext cx="1295400" cy="304800"/>
          </a:xfrm>
          <a:prstGeom prst="rect">
            <a:avLst/>
          </a:prstGeom>
          <a:noFill/>
          <a:ln>
            <a:noFill/>
          </a:ln>
          <a:effectLst/>
          <a:extLst>
            <a:ext uri="{909E8E84-426E-40DD-AFC4-6F175D3DCCD1}">
              <a14:hiddenFill xmlns:a14="http://schemas.microsoft.com/office/drawing/2010/main">
                <a:solidFill>
                  <a:srgbClr val="4590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n-US" altLang="es-CL" sz="1400" b="1">
                <a:solidFill>
                  <a:srgbClr val="FF6600"/>
                </a:solidFill>
                <a:latin typeface="Arial" panose="020B0604020202020204" pitchFamily="34" charset="0"/>
              </a:rPr>
              <a:t>LANCE</a:t>
            </a:r>
            <a:endParaRPr lang="es-ES" altLang="es-CL" sz="1400" b="1">
              <a:solidFill>
                <a:srgbClr val="FF6600"/>
              </a:solidFill>
              <a:latin typeface="Arial" panose="020B0604020202020204" pitchFamily="34" charset="0"/>
            </a:endParaRPr>
          </a:p>
        </p:txBody>
      </p:sp>
      <p:sp>
        <p:nvSpPr>
          <p:cNvPr id="25627" name="Text Box 28">
            <a:extLst>
              <a:ext uri="{FF2B5EF4-FFF2-40B4-BE49-F238E27FC236}">
                <a16:creationId xmlns:a16="http://schemas.microsoft.com/office/drawing/2014/main" id="{1EF71330-73E5-1588-39E8-4F1FDA018412}"/>
              </a:ext>
            </a:extLst>
          </p:cNvPr>
          <p:cNvSpPr txBox="1">
            <a:spLocks noChangeArrowheads="1"/>
          </p:cNvSpPr>
          <p:nvPr/>
        </p:nvSpPr>
        <p:spPr bwMode="auto">
          <a:xfrm>
            <a:off x="2514600" y="1371600"/>
            <a:ext cx="2971800" cy="304800"/>
          </a:xfrm>
          <a:prstGeom prst="rect">
            <a:avLst/>
          </a:prstGeom>
          <a:noFill/>
          <a:ln>
            <a:noFill/>
          </a:ln>
          <a:effectLst/>
          <a:extLst>
            <a:ext uri="{909E8E84-426E-40DD-AFC4-6F175D3DCCD1}">
              <a14:hiddenFill xmlns:a14="http://schemas.microsoft.com/office/drawing/2010/main">
                <a:solidFill>
                  <a:srgbClr val="4590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n-US" altLang="es-CL" sz="1400" b="1">
                <a:solidFill>
                  <a:srgbClr val="FFCC00"/>
                </a:solidFill>
                <a:latin typeface="Arial" panose="020B0604020202020204" pitchFamily="34" charset="0"/>
              </a:rPr>
              <a:t>ZONA DE PESCA</a:t>
            </a:r>
            <a:endParaRPr lang="es-ES" altLang="es-CL" sz="1400" b="1">
              <a:solidFill>
                <a:srgbClr val="FFCC00"/>
              </a:solidFill>
              <a:latin typeface="Arial" panose="020B0604020202020204" pitchFamily="34" charset="0"/>
            </a:endParaRPr>
          </a:p>
        </p:txBody>
      </p:sp>
    </p:spTree>
  </p:cSld>
  <p:clrMapOvr>
    <a:masterClrMapping/>
  </p:clrMapOvr>
  <p:transition spd="med">
    <p:zoom dir="in"/>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a:extLst>
              <a:ext uri="{FF2B5EF4-FFF2-40B4-BE49-F238E27FC236}">
                <a16:creationId xmlns:a16="http://schemas.microsoft.com/office/drawing/2014/main" id="{282B6E7E-7534-A9B8-FE73-541313112399}"/>
              </a:ext>
            </a:extLst>
          </p:cNvPr>
          <p:cNvSpPr>
            <a:spLocks noChangeArrowheads="1"/>
          </p:cNvSpPr>
          <p:nvPr/>
        </p:nvSpPr>
        <p:spPr bwMode="auto">
          <a:xfrm>
            <a:off x="900113" y="228600"/>
            <a:ext cx="7939087" cy="6858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r" eaLnBrk="1" hangingPunct="1"/>
            <a:r>
              <a:rPr lang="en-US" altLang="es-CL" sz="5400"/>
              <a:t>TEMARIO</a:t>
            </a:r>
            <a:endParaRPr lang="es-ES_tradnl" altLang="es-CL" sz="5400"/>
          </a:p>
        </p:txBody>
      </p:sp>
      <p:sp>
        <p:nvSpPr>
          <p:cNvPr id="1431556" name="AutoShape 4">
            <a:extLst>
              <a:ext uri="{FF2B5EF4-FFF2-40B4-BE49-F238E27FC236}">
                <a16:creationId xmlns:a16="http://schemas.microsoft.com/office/drawing/2014/main" id="{D7E886F1-109D-D957-C050-3D6D1BE7D919}"/>
              </a:ext>
            </a:extLst>
          </p:cNvPr>
          <p:cNvSpPr>
            <a:spLocks noChangeArrowheads="1"/>
          </p:cNvSpPr>
          <p:nvPr/>
        </p:nvSpPr>
        <p:spPr bwMode="auto">
          <a:xfrm>
            <a:off x="914400" y="3200400"/>
            <a:ext cx="560388" cy="457200"/>
          </a:xfrm>
          <a:custGeom>
            <a:avLst/>
            <a:gdLst>
              <a:gd name="T0" fmla="*/ 420291 w 21600"/>
              <a:gd name="T1" fmla="*/ 0 h 21600"/>
              <a:gd name="T2" fmla="*/ 0 w 21600"/>
              <a:gd name="T3" fmla="*/ 228600 h 21600"/>
              <a:gd name="T4" fmla="*/ 420291 w 21600"/>
              <a:gd name="T5" fmla="*/ 457200 h 21600"/>
              <a:gd name="T6" fmla="*/ 560388 w 21600"/>
              <a:gd name="T7" fmla="*/ 228600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CC00"/>
          </a:solidFill>
          <a:ln w="63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6628" name="Rectangle 6">
            <a:extLst>
              <a:ext uri="{FF2B5EF4-FFF2-40B4-BE49-F238E27FC236}">
                <a16:creationId xmlns:a16="http://schemas.microsoft.com/office/drawing/2014/main" id="{77E4B65D-6620-50E6-05D3-4BA09D5B135F}"/>
              </a:ext>
            </a:extLst>
          </p:cNvPr>
          <p:cNvSpPr>
            <a:spLocks noChangeArrowheads="1"/>
          </p:cNvSpPr>
          <p:nvPr/>
        </p:nvSpPr>
        <p:spPr bwMode="auto">
          <a:xfrm>
            <a:off x="990600" y="1143000"/>
            <a:ext cx="6934200" cy="57150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609600" indent="-609600" eaLnBrk="0" hangingPunct="0">
              <a:tabLst>
                <a:tab pos="577850" algn="l"/>
              </a:tabLst>
              <a:defRPr sz="3200">
                <a:solidFill>
                  <a:schemeClr val="bg1"/>
                </a:solidFill>
                <a:latin typeface="Impact" panose="020B0806030902050204" pitchFamily="34" charset="0"/>
              </a:defRPr>
            </a:lvl1pPr>
            <a:lvl2pPr marL="742950" indent="-285750" eaLnBrk="0" hangingPunct="0">
              <a:tabLst>
                <a:tab pos="577850" algn="l"/>
              </a:tabLst>
              <a:defRPr sz="3200">
                <a:solidFill>
                  <a:schemeClr val="bg1"/>
                </a:solidFill>
                <a:latin typeface="Impact" panose="020B0806030902050204" pitchFamily="34" charset="0"/>
              </a:defRPr>
            </a:lvl2pPr>
            <a:lvl3pPr marL="1143000" indent="-228600" eaLnBrk="0" hangingPunct="0">
              <a:tabLst>
                <a:tab pos="577850" algn="l"/>
              </a:tabLst>
              <a:defRPr sz="3200">
                <a:solidFill>
                  <a:schemeClr val="bg1"/>
                </a:solidFill>
                <a:latin typeface="Impact" panose="020B0806030902050204" pitchFamily="34" charset="0"/>
              </a:defRPr>
            </a:lvl3pPr>
            <a:lvl4pPr marL="1600200" indent="-228600" eaLnBrk="0" hangingPunct="0">
              <a:tabLst>
                <a:tab pos="577850" algn="l"/>
              </a:tabLst>
              <a:defRPr sz="3200">
                <a:solidFill>
                  <a:schemeClr val="bg1"/>
                </a:solidFill>
                <a:latin typeface="Impact" panose="020B0806030902050204" pitchFamily="34" charset="0"/>
              </a:defRPr>
            </a:lvl4pPr>
            <a:lvl5pPr marL="2057400" indent="-228600" eaLnBrk="0" hangingPunct="0">
              <a:tabLst>
                <a:tab pos="577850" algn="l"/>
              </a:tabLst>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9pPr>
          </a:lstStyle>
          <a:p>
            <a:pPr algn="l" eaLnBrk="1" hangingPunct="1">
              <a:spcBef>
                <a:spcPct val="20000"/>
              </a:spcBef>
            </a:pPr>
            <a:r>
              <a:rPr lang="es-ES_tradnl" altLang="es-CL" sz="2800" b="1">
                <a:latin typeface="Arial Narrow" panose="020B0604020202020204" pitchFamily="34" charset="0"/>
              </a:rPr>
              <a:t>I.	Departamento de Pesca</a:t>
            </a:r>
          </a:p>
          <a:p>
            <a:pPr algn="l" eaLnBrk="1" hangingPunct="1">
              <a:spcBef>
                <a:spcPct val="20000"/>
              </a:spcBef>
            </a:pPr>
            <a:r>
              <a:rPr lang="es-ES_tradnl" altLang="es-CL" sz="2800" b="1">
                <a:latin typeface="Arial Narrow" panose="020B0604020202020204" pitchFamily="34" charset="0"/>
              </a:rPr>
              <a:t>II.	Obligaciones que entrega la L.G.P.A.</a:t>
            </a:r>
          </a:p>
          <a:p>
            <a:pPr algn="l" eaLnBrk="1" hangingPunct="1">
              <a:spcBef>
                <a:spcPct val="20000"/>
              </a:spcBef>
            </a:pPr>
            <a:r>
              <a:rPr lang="es-ES_tradnl" altLang="es-CL" sz="2800" b="1">
                <a:latin typeface="Arial Narrow" panose="020B0604020202020204" pitchFamily="34" charset="0"/>
              </a:rPr>
              <a:t>III.	Sector Pesquero</a:t>
            </a:r>
          </a:p>
          <a:p>
            <a:pPr algn="l" eaLnBrk="1" hangingPunct="1">
              <a:spcBef>
                <a:spcPct val="20000"/>
              </a:spcBef>
              <a:buFontTx/>
              <a:buAutoNum type="romanUcPeriod" startAt="4"/>
            </a:pPr>
            <a:r>
              <a:rPr lang="es-ES_tradnl" altLang="es-CL" sz="2800" b="1">
                <a:latin typeface="Arial Narrow" panose="020B0604020202020204" pitchFamily="34" charset="0"/>
              </a:rPr>
              <a:t>Operaciones de Pesca</a:t>
            </a:r>
          </a:p>
          <a:p>
            <a:pPr algn="l" eaLnBrk="1" hangingPunct="1">
              <a:spcBef>
                <a:spcPct val="20000"/>
              </a:spcBef>
            </a:pPr>
            <a:r>
              <a:rPr lang="es-ES_tradnl" altLang="es-CL" sz="2400" b="1">
                <a:latin typeface="Arial Narrow" panose="020B0604020202020204" pitchFamily="34" charset="0"/>
              </a:rPr>
              <a:t>	- Pesca de Cerco</a:t>
            </a:r>
          </a:p>
          <a:p>
            <a:pPr algn="l" eaLnBrk="1" hangingPunct="1">
              <a:spcBef>
                <a:spcPct val="20000"/>
              </a:spcBef>
            </a:pPr>
            <a:r>
              <a:rPr lang="es-ES_tradnl" altLang="es-CL" sz="2400" b="1">
                <a:latin typeface="Arial Narrow" panose="020B0604020202020204" pitchFamily="34" charset="0"/>
              </a:rPr>
              <a:t>	- Pesca de Arrastre</a:t>
            </a:r>
          </a:p>
          <a:p>
            <a:pPr algn="l" eaLnBrk="1" hangingPunct="1">
              <a:spcBef>
                <a:spcPct val="20000"/>
              </a:spcBef>
            </a:pPr>
            <a:r>
              <a:rPr lang="es-ES_tradnl" altLang="es-CL" sz="2400" b="1">
                <a:latin typeface="Arial Narrow" panose="020B0604020202020204" pitchFamily="34" charset="0"/>
              </a:rPr>
              <a:t>	- Pesca de Palangre</a:t>
            </a:r>
          </a:p>
          <a:p>
            <a:pPr algn="l" eaLnBrk="1" hangingPunct="1">
              <a:spcBef>
                <a:spcPct val="20000"/>
              </a:spcBef>
            </a:pPr>
            <a:r>
              <a:rPr lang="es-ES_tradnl" altLang="es-CL" sz="2400" b="1">
                <a:latin typeface="Arial Narrow" panose="020B0604020202020204" pitchFamily="34" charset="0"/>
              </a:rPr>
              <a:t>	- Otros Buques de Pesca</a:t>
            </a:r>
          </a:p>
          <a:p>
            <a:pPr algn="l" eaLnBrk="1" hangingPunct="1">
              <a:spcBef>
                <a:spcPct val="20000"/>
              </a:spcBef>
            </a:pPr>
            <a:r>
              <a:rPr lang="es-ES_tradnl" altLang="es-CL" sz="2800" b="1">
                <a:latin typeface="Arial Narrow" panose="020B0604020202020204" pitchFamily="34" charset="0"/>
              </a:rPr>
              <a:t>V.	Recursos Pesqueros</a:t>
            </a:r>
          </a:p>
          <a:p>
            <a:pPr algn="l" eaLnBrk="1" hangingPunct="1">
              <a:spcBef>
                <a:spcPct val="20000"/>
              </a:spcBef>
            </a:pPr>
            <a:r>
              <a:rPr lang="es-ES_tradnl" altLang="es-CL" sz="2800" b="1">
                <a:latin typeface="Arial Narrow" panose="020B0604020202020204" pitchFamily="34" charset="0"/>
              </a:rPr>
              <a:t>VI.	Regulaciones</a:t>
            </a:r>
          </a:p>
          <a:p>
            <a:pPr algn="l" eaLnBrk="1" hangingPunct="1">
              <a:spcBef>
                <a:spcPct val="20000"/>
              </a:spcBef>
            </a:pPr>
            <a:r>
              <a:rPr lang="es-ES_tradnl" altLang="es-CL" sz="2800" b="1">
                <a:latin typeface="Arial Narrow" panose="020B0604020202020204" pitchFamily="34" charset="0"/>
              </a:rPr>
              <a:t>VII. Control de las Actividades Pesqueras</a:t>
            </a:r>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1431556"/>
                                        </p:tgtEl>
                                        <p:attrNameLst>
                                          <p:attrName>style.visibility</p:attrName>
                                        </p:attrNameLst>
                                      </p:cBhvr>
                                      <p:to>
                                        <p:strVal val="visible"/>
                                      </p:to>
                                    </p:set>
                                    <p:animEffect transition="in" filter="slide(fromLeft)">
                                      <p:cBhvr>
                                        <p:cTn id="7" dur="500"/>
                                        <p:tgtEl>
                                          <p:spTgt spid="14315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8786" name="Rectangle 1026">
            <a:extLst>
              <a:ext uri="{FF2B5EF4-FFF2-40B4-BE49-F238E27FC236}">
                <a16:creationId xmlns:a16="http://schemas.microsoft.com/office/drawing/2014/main" id="{9DA93866-784B-193E-2FDB-0851966FFBD0}"/>
              </a:ext>
            </a:extLst>
          </p:cNvPr>
          <p:cNvSpPr>
            <a:spLocks noGrp="1" noChangeArrowheads="1"/>
          </p:cNvSpPr>
          <p:nvPr>
            <p:ph type="title"/>
          </p:nvPr>
        </p:nvSpPr>
        <p:spPr/>
        <p:txBody>
          <a:bodyPr/>
          <a:lstStyle/>
          <a:p>
            <a:pPr>
              <a:defRPr/>
            </a:pPr>
            <a:r>
              <a:rPr lang="es-CL" sz="2800">
                <a:effectLst>
                  <a:outerShdw blurRad="38100" dist="38100" dir="2700000" algn="tl">
                    <a:srgbClr val="000000"/>
                  </a:outerShdw>
                </a:effectLst>
              </a:rPr>
              <a:t> </a:t>
            </a:r>
            <a:r>
              <a:rPr lang="es-CL" sz="2800" b="1">
                <a:solidFill>
                  <a:srgbClr val="FFFFFF"/>
                </a:solidFill>
                <a:effectLst>
                  <a:outerShdw blurRad="38100" dist="38100" dir="2700000" algn="tl">
                    <a:srgbClr val="000000"/>
                  </a:outerShdw>
                </a:effectLst>
              </a:rPr>
              <a:t>Descripción de la Pesca de Cerco</a:t>
            </a:r>
            <a:endParaRPr lang="es-ES" sz="2800">
              <a:effectLst>
                <a:outerShdw blurRad="38100" dist="38100" dir="2700000" algn="tl">
                  <a:srgbClr val="000000"/>
                </a:outerShdw>
              </a:effectLst>
            </a:endParaRPr>
          </a:p>
        </p:txBody>
      </p:sp>
      <p:pic>
        <p:nvPicPr>
          <p:cNvPr id="27651" name="Picture 1027">
            <a:extLst>
              <a:ext uri="{FF2B5EF4-FFF2-40B4-BE49-F238E27FC236}">
                <a16:creationId xmlns:a16="http://schemas.microsoft.com/office/drawing/2014/main" id="{B7A7B588-52E1-77F1-A8A3-E983C39796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9838" y="3717925"/>
            <a:ext cx="0" cy="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7652" name="Picture 1028">
            <a:extLst>
              <a:ext uri="{FF2B5EF4-FFF2-40B4-BE49-F238E27FC236}">
                <a16:creationId xmlns:a16="http://schemas.microsoft.com/office/drawing/2014/main" id="{D4D4DABE-910C-12D3-6779-66973CB4C5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32238" y="3870325"/>
            <a:ext cx="0" cy="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7653" name="Rectangle 1029">
            <a:extLst>
              <a:ext uri="{FF2B5EF4-FFF2-40B4-BE49-F238E27FC236}">
                <a16:creationId xmlns:a16="http://schemas.microsoft.com/office/drawing/2014/main" id="{CCFB6055-703A-CAA8-C7CA-0024F6E4A8BA}"/>
              </a:ext>
            </a:extLst>
          </p:cNvPr>
          <p:cNvSpPr>
            <a:spLocks noChangeArrowheads="1"/>
          </p:cNvSpPr>
          <p:nvPr/>
        </p:nvSpPr>
        <p:spPr bwMode="auto">
          <a:xfrm>
            <a:off x="2914650" y="2505075"/>
            <a:ext cx="9144000" cy="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pic>
        <p:nvPicPr>
          <p:cNvPr id="27654" name="Picture 1030" descr="Diapositiva2">
            <a:extLst>
              <a:ext uri="{FF2B5EF4-FFF2-40B4-BE49-F238E27FC236}">
                <a16:creationId xmlns:a16="http://schemas.microsoft.com/office/drawing/2014/main" id="{3EA70D21-7D2F-8613-321F-49D6381087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970" t="2942" r="35878" b="35294"/>
          <a:stretch>
            <a:fillRect/>
          </a:stretch>
        </p:blipFill>
        <p:spPr bwMode="auto">
          <a:xfrm>
            <a:off x="5029200" y="3965575"/>
            <a:ext cx="3886200" cy="258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5" name="Rectangle 1031">
            <a:extLst>
              <a:ext uri="{FF2B5EF4-FFF2-40B4-BE49-F238E27FC236}">
                <a16:creationId xmlns:a16="http://schemas.microsoft.com/office/drawing/2014/main" id="{5C04CED0-7E0E-67E4-BA2C-12D9F4034B2E}"/>
              </a:ext>
            </a:extLst>
          </p:cNvPr>
          <p:cNvSpPr>
            <a:spLocks noChangeArrowheads="1"/>
          </p:cNvSpPr>
          <p:nvPr/>
        </p:nvSpPr>
        <p:spPr bwMode="auto">
          <a:xfrm>
            <a:off x="2609850" y="1962150"/>
            <a:ext cx="9144000" cy="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pic>
        <p:nvPicPr>
          <p:cNvPr id="27656" name="Picture 1032" descr="Diapositiva3">
            <a:extLst>
              <a:ext uri="{FF2B5EF4-FFF2-40B4-BE49-F238E27FC236}">
                <a16:creationId xmlns:a16="http://schemas.microsoft.com/office/drawing/2014/main" id="{F083FC05-B23A-E1D6-9EFC-82279B254FA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9200" y="914400"/>
            <a:ext cx="38862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7" name="Rectangle 1033">
            <a:extLst>
              <a:ext uri="{FF2B5EF4-FFF2-40B4-BE49-F238E27FC236}">
                <a16:creationId xmlns:a16="http://schemas.microsoft.com/office/drawing/2014/main" id="{95904C64-14B4-1E1F-D0DD-AA7A847DBE11}"/>
              </a:ext>
            </a:extLst>
          </p:cNvPr>
          <p:cNvSpPr>
            <a:spLocks noChangeArrowheads="1"/>
          </p:cNvSpPr>
          <p:nvPr/>
        </p:nvSpPr>
        <p:spPr bwMode="auto">
          <a:xfrm>
            <a:off x="3362325" y="2609850"/>
            <a:ext cx="9144000" cy="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27658" name="Rectangle 1034">
            <a:extLst>
              <a:ext uri="{FF2B5EF4-FFF2-40B4-BE49-F238E27FC236}">
                <a16:creationId xmlns:a16="http://schemas.microsoft.com/office/drawing/2014/main" id="{56D577B5-D1D6-9E60-9CD8-54DC84E10D98}"/>
              </a:ext>
            </a:extLst>
          </p:cNvPr>
          <p:cNvSpPr>
            <a:spLocks noChangeArrowheads="1"/>
          </p:cNvSpPr>
          <p:nvPr/>
        </p:nvSpPr>
        <p:spPr bwMode="auto">
          <a:xfrm>
            <a:off x="1489075" y="1843088"/>
            <a:ext cx="3810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r>
              <a:rPr lang="es-ES" altLang="es-CL" sz="1100">
                <a:solidFill>
                  <a:srgbClr val="000000"/>
                </a:solidFill>
                <a:latin typeface="Arial" panose="020B0604020202020204" pitchFamily="34" charset="0"/>
              </a:rPr>
              <a:t> </a:t>
            </a:r>
            <a:endParaRPr lang="es-ES" altLang="es-CL" sz="1800" b="1">
              <a:solidFill>
                <a:srgbClr val="FFFFFF"/>
              </a:solidFill>
              <a:latin typeface="Arial" panose="020B0604020202020204" pitchFamily="34" charset="0"/>
            </a:endParaRPr>
          </a:p>
        </p:txBody>
      </p:sp>
      <p:sp>
        <p:nvSpPr>
          <p:cNvPr id="27659" name="Rectangle 1035">
            <a:extLst>
              <a:ext uri="{FF2B5EF4-FFF2-40B4-BE49-F238E27FC236}">
                <a16:creationId xmlns:a16="http://schemas.microsoft.com/office/drawing/2014/main" id="{583EDC8B-2DD0-823B-6F5F-87DE67287189}"/>
              </a:ext>
            </a:extLst>
          </p:cNvPr>
          <p:cNvSpPr>
            <a:spLocks noChangeArrowheads="1"/>
          </p:cNvSpPr>
          <p:nvPr/>
        </p:nvSpPr>
        <p:spPr bwMode="auto">
          <a:xfrm>
            <a:off x="3246438" y="2063750"/>
            <a:ext cx="28575"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r>
              <a:rPr lang="es-ES" altLang="es-CL" sz="800">
                <a:solidFill>
                  <a:srgbClr val="000000"/>
                </a:solidFill>
                <a:latin typeface="Arial" panose="020B0604020202020204" pitchFamily="34" charset="0"/>
              </a:rPr>
              <a:t> </a:t>
            </a:r>
            <a:endParaRPr lang="es-ES" altLang="es-CL" sz="1800" b="1">
              <a:solidFill>
                <a:srgbClr val="FFFFFF"/>
              </a:solidFill>
              <a:latin typeface="Arial" panose="020B0604020202020204" pitchFamily="34" charset="0"/>
            </a:endParaRPr>
          </a:p>
        </p:txBody>
      </p:sp>
      <p:sp>
        <p:nvSpPr>
          <p:cNvPr id="27660" name="Rectangle 1036">
            <a:extLst>
              <a:ext uri="{FF2B5EF4-FFF2-40B4-BE49-F238E27FC236}">
                <a16:creationId xmlns:a16="http://schemas.microsoft.com/office/drawing/2014/main" id="{97156F18-710E-6763-80C9-441A2DBCAAF5}"/>
              </a:ext>
            </a:extLst>
          </p:cNvPr>
          <p:cNvSpPr>
            <a:spLocks noChangeArrowheads="1"/>
          </p:cNvSpPr>
          <p:nvPr/>
        </p:nvSpPr>
        <p:spPr bwMode="auto">
          <a:xfrm>
            <a:off x="1484313" y="3479800"/>
            <a:ext cx="28575"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r>
              <a:rPr lang="es-ES" altLang="es-CL" sz="800">
                <a:solidFill>
                  <a:srgbClr val="000000"/>
                </a:solidFill>
                <a:latin typeface="Arial" panose="020B0604020202020204" pitchFamily="34" charset="0"/>
              </a:rPr>
              <a:t> </a:t>
            </a:r>
            <a:endParaRPr lang="es-ES" altLang="es-CL" sz="1800" b="1">
              <a:solidFill>
                <a:srgbClr val="FFFFFF"/>
              </a:solidFill>
              <a:latin typeface="Arial" panose="020B0604020202020204" pitchFamily="34" charset="0"/>
            </a:endParaRPr>
          </a:p>
        </p:txBody>
      </p:sp>
      <p:sp>
        <p:nvSpPr>
          <p:cNvPr id="27661" name="Rectangle 1037">
            <a:extLst>
              <a:ext uri="{FF2B5EF4-FFF2-40B4-BE49-F238E27FC236}">
                <a16:creationId xmlns:a16="http://schemas.microsoft.com/office/drawing/2014/main" id="{FB3165D6-8DF7-88E3-57D1-59178C8EBE5A}"/>
              </a:ext>
            </a:extLst>
          </p:cNvPr>
          <p:cNvSpPr>
            <a:spLocks noChangeArrowheads="1"/>
          </p:cNvSpPr>
          <p:nvPr/>
        </p:nvSpPr>
        <p:spPr bwMode="auto">
          <a:xfrm>
            <a:off x="2387600" y="3630613"/>
            <a:ext cx="28575"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r>
              <a:rPr lang="es-ES" altLang="es-CL" sz="800">
                <a:solidFill>
                  <a:srgbClr val="000000"/>
                </a:solidFill>
                <a:latin typeface="Arial" panose="020B0604020202020204" pitchFamily="34" charset="0"/>
              </a:rPr>
              <a:t> </a:t>
            </a:r>
            <a:endParaRPr lang="es-ES" altLang="es-CL" sz="1800" b="1">
              <a:solidFill>
                <a:srgbClr val="FFFFFF"/>
              </a:solidFill>
              <a:latin typeface="Arial" panose="020B0604020202020204" pitchFamily="34" charset="0"/>
            </a:endParaRPr>
          </a:p>
        </p:txBody>
      </p:sp>
      <p:sp>
        <p:nvSpPr>
          <p:cNvPr id="27662" name="Rectangle 1038">
            <a:extLst>
              <a:ext uri="{FF2B5EF4-FFF2-40B4-BE49-F238E27FC236}">
                <a16:creationId xmlns:a16="http://schemas.microsoft.com/office/drawing/2014/main" id="{425B2221-38D1-6444-203F-7F9CF5977BAC}"/>
              </a:ext>
            </a:extLst>
          </p:cNvPr>
          <p:cNvSpPr>
            <a:spLocks noChangeArrowheads="1"/>
          </p:cNvSpPr>
          <p:nvPr/>
        </p:nvSpPr>
        <p:spPr bwMode="auto">
          <a:xfrm>
            <a:off x="4346575" y="2847975"/>
            <a:ext cx="28575"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r>
              <a:rPr lang="es-ES" altLang="es-CL" sz="800">
                <a:solidFill>
                  <a:srgbClr val="000000"/>
                </a:solidFill>
                <a:latin typeface="Arial" panose="020B0604020202020204" pitchFamily="34" charset="0"/>
              </a:rPr>
              <a:t> </a:t>
            </a:r>
            <a:endParaRPr lang="es-ES" altLang="es-CL" sz="1800" b="1">
              <a:solidFill>
                <a:srgbClr val="FFFFFF"/>
              </a:solidFill>
              <a:latin typeface="Arial" panose="020B0604020202020204" pitchFamily="34" charset="0"/>
            </a:endParaRPr>
          </a:p>
        </p:txBody>
      </p:sp>
      <p:sp>
        <p:nvSpPr>
          <p:cNvPr id="27663" name="Rectangle 1039">
            <a:extLst>
              <a:ext uri="{FF2B5EF4-FFF2-40B4-BE49-F238E27FC236}">
                <a16:creationId xmlns:a16="http://schemas.microsoft.com/office/drawing/2014/main" id="{32C878DA-EA62-8220-8A37-93755236D903}"/>
              </a:ext>
            </a:extLst>
          </p:cNvPr>
          <p:cNvSpPr>
            <a:spLocks noChangeArrowheads="1"/>
          </p:cNvSpPr>
          <p:nvPr/>
        </p:nvSpPr>
        <p:spPr bwMode="auto">
          <a:xfrm>
            <a:off x="304800" y="908050"/>
            <a:ext cx="4411663" cy="5486400"/>
          </a:xfrm>
          <a:prstGeom prst="rect">
            <a:avLst/>
          </a:prstGeom>
          <a:solidFill>
            <a:srgbClr val="FF0000"/>
          </a:solidFill>
          <a:ln>
            <a:noFill/>
          </a:ln>
          <a:effectLst/>
          <a:extLst>
            <a:ext uri="{91240B29-F687-4F45-9708-019B960494DF}">
              <a14:hiddenLine xmlns:a14="http://schemas.microsoft.com/office/drawing/2010/main" w="9525">
                <a:solidFill>
                  <a:srgbClr val="FF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spcBef>
                <a:spcPct val="50000"/>
              </a:spcBef>
            </a:pPr>
            <a:r>
              <a:rPr lang="es-CL" altLang="es-CL" sz="2000" b="1">
                <a:solidFill>
                  <a:srgbClr val="FFFFFF"/>
                </a:solidFill>
                <a:latin typeface="Arial Narrow" panose="020B0604020202020204" pitchFamily="34" charset="0"/>
              </a:rPr>
              <a:t>El principio de captura del arte se basa en rodear los peces y cerrar la red  por debajo, impidiendo su escape. Consiste en una gran pared de red unida por flotadores y plomos. Este tipo de captura se utiliza en la pesca industrial y artesanal. </a:t>
            </a:r>
            <a:endParaRPr lang="es-ES" altLang="es-CL" sz="2000" b="1">
              <a:solidFill>
                <a:srgbClr val="FFFFFF"/>
              </a:solidFill>
              <a:latin typeface="Arial Narrow" panose="020B0604020202020204" pitchFamily="34" charset="0"/>
            </a:endParaRPr>
          </a:p>
          <a:p>
            <a:pPr algn="just" eaLnBrk="1" hangingPunct="1">
              <a:spcBef>
                <a:spcPct val="50000"/>
              </a:spcBef>
            </a:pPr>
            <a:r>
              <a:rPr lang="es-ES" altLang="es-CL" sz="2000" b="1">
                <a:solidFill>
                  <a:srgbClr val="FFFFFF"/>
                </a:solidFill>
                <a:latin typeface="Arial Narrow" panose="020B0604020202020204" pitchFamily="34" charset="0"/>
              </a:rPr>
              <a:t>En las naves industriales, el calado de la red se realiza a máxima velocidad (9-10 nds.), para encerrar el card</a:t>
            </a:r>
            <a:r>
              <a:rPr lang="es-CL" altLang="es-CL" sz="2000" b="1">
                <a:solidFill>
                  <a:srgbClr val="FFFFFF"/>
                </a:solidFill>
                <a:latin typeface="Arial Narrow" panose="020B0604020202020204" pitchFamily="34" charset="0"/>
              </a:rPr>
              <a:t>ú</a:t>
            </a:r>
            <a:r>
              <a:rPr lang="es-ES" altLang="es-CL" sz="2000" b="1">
                <a:solidFill>
                  <a:srgbClr val="FFFFFF"/>
                </a:solidFill>
                <a:latin typeface="Arial Narrow" panose="020B0604020202020204" pitchFamily="34" charset="0"/>
              </a:rPr>
              <a:t>men antes de que se escape, operación que toma entre 5 a 10 minutos.</a:t>
            </a:r>
          </a:p>
          <a:p>
            <a:pPr algn="just" eaLnBrk="1" hangingPunct="1">
              <a:spcBef>
                <a:spcPct val="50000"/>
              </a:spcBef>
            </a:pPr>
            <a:r>
              <a:rPr lang="es-ES" altLang="es-CL" sz="2000" b="1">
                <a:solidFill>
                  <a:srgbClr val="FFFFFF"/>
                </a:solidFill>
                <a:latin typeface="Arial Narrow" panose="020B0604020202020204" pitchFamily="34" charset="0"/>
              </a:rPr>
              <a:t>El virado, consiste en recoger la red y succionar la pesca,  maniobra que dura aproximadamente  1 h., dependiendo de la captura y el nivel tecnológico de la nave. Durante este período la nave  mantiene velocidades entre 0 y 2 nds.</a:t>
            </a:r>
          </a:p>
        </p:txBody>
      </p:sp>
    </p:spTree>
  </p:cSld>
  <p:clrMapOvr>
    <a:masterClrMapping/>
  </p:clrMapOvr>
  <p:transition spd="med">
    <p:zoom dir="in"/>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9810" name="Rectangle 1026">
            <a:extLst>
              <a:ext uri="{FF2B5EF4-FFF2-40B4-BE49-F238E27FC236}">
                <a16:creationId xmlns:a16="http://schemas.microsoft.com/office/drawing/2014/main" id="{674AF927-F481-D473-2264-1E9B11C4DFBD}"/>
              </a:ext>
            </a:extLst>
          </p:cNvPr>
          <p:cNvSpPr>
            <a:spLocks noGrp="1" noChangeArrowheads="1"/>
          </p:cNvSpPr>
          <p:nvPr>
            <p:ph type="title"/>
          </p:nvPr>
        </p:nvSpPr>
        <p:spPr/>
        <p:txBody>
          <a:bodyPr/>
          <a:lstStyle/>
          <a:p>
            <a:pPr>
              <a:defRPr/>
            </a:pPr>
            <a:r>
              <a:rPr lang="es-ES" sz="2800">
                <a:effectLst>
                  <a:outerShdw blurRad="38100" dist="38100" dir="2700000" algn="tl">
                    <a:srgbClr val="000000"/>
                  </a:outerShdw>
                </a:effectLst>
              </a:rPr>
              <a:t>P</a:t>
            </a:r>
            <a:r>
              <a:rPr lang="es-CL" sz="2800">
                <a:effectLst>
                  <a:outerShdw blurRad="38100" dist="38100" dir="2700000" algn="tl">
                    <a:srgbClr val="000000"/>
                  </a:outerShdw>
                </a:effectLst>
              </a:rPr>
              <a:t>esca de Cerco Artesanal</a:t>
            </a:r>
            <a:endParaRPr lang="es-ES" sz="2800">
              <a:effectLst>
                <a:outerShdw blurRad="38100" dist="38100" dir="2700000" algn="tl">
                  <a:srgbClr val="000000"/>
                </a:outerShdw>
              </a:effectLst>
            </a:endParaRPr>
          </a:p>
        </p:txBody>
      </p:sp>
      <p:pic>
        <p:nvPicPr>
          <p:cNvPr id="28675" name="Picture 1027" descr="bolincheando">
            <a:extLst>
              <a:ext uri="{FF2B5EF4-FFF2-40B4-BE49-F238E27FC236}">
                <a16:creationId xmlns:a16="http://schemas.microsoft.com/office/drawing/2014/main" id="{BF9F0DBD-0E57-B81B-5C3B-575A4F33DC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31367"/>
          <a:stretch>
            <a:fillRect/>
          </a:stretch>
        </p:blipFill>
        <p:spPr bwMode="auto">
          <a:xfrm>
            <a:off x="4800600" y="1447800"/>
            <a:ext cx="3276600" cy="2057400"/>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28676" name="Text Box 1028">
            <a:extLst>
              <a:ext uri="{FF2B5EF4-FFF2-40B4-BE49-F238E27FC236}">
                <a16:creationId xmlns:a16="http://schemas.microsoft.com/office/drawing/2014/main" id="{B1D0C921-9A94-DC79-3FC7-D9A4E30639D7}"/>
              </a:ext>
            </a:extLst>
          </p:cNvPr>
          <p:cNvSpPr txBox="1">
            <a:spLocks noChangeArrowheads="1"/>
          </p:cNvSpPr>
          <p:nvPr/>
        </p:nvSpPr>
        <p:spPr bwMode="auto">
          <a:xfrm>
            <a:off x="323850" y="1484313"/>
            <a:ext cx="3943350" cy="4762500"/>
          </a:xfrm>
          <a:prstGeom prst="rect">
            <a:avLst/>
          </a:prstGeom>
          <a:solidFill>
            <a:srgbClr val="FF0000"/>
          </a:solidFill>
          <a:ln>
            <a:noFill/>
          </a:ln>
          <a:effectLst/>
          <a:extLst>
            <a:ext uri="{91240B29-F687-4F45-9708-019B960494DF}">
              <a14:hiddenLine xmlns:a14="http://schemas.microsoft.com/office/drawing/2010/main" w="9525">
                <a:solidFill>
                  <a:srgbClr val="FF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lnSpc>
                <a:spcPct val="130000"/>
              </a:lnSpc>
              <a:spcBef>
                <a:spcPct val="50000"/>
              </a:spcBef>
            </a:pPr>
            <a:r>
              <a:rPr lang="es-ES" altLang="es-CL" sz="2000" b="1">
                <a:solidFill>
                  <a:srgbClr val="FFFFFF"/>
                </a:solidFill>
                <a:latin typeface="Arial Narrow" panose="020B0604020202020204" pitchFamily="34" charset="0"/>
              </a:rPr>
              <a:t>La pesca de cerco artesanal se denomina también “boliche”, y es</a:t>
            </a:r>
            <a:r>
              <a:rPr lang="es-CL" altLang="es-CL" sz="2000" b="1">
                <a:solidFill>
                  <a:srgbClr val="FFFFFF"/>
                </a:solidFill>
                <a:latin typeface="Arial Narrow" panose="020B0604020202020204" pitchFamily="34" charset="0"/>
              </a:rPr>
              <a:t> </a:t>
            </a:r>
            <a:r>
              <a:rPr lang="es-ES" altLang="es-CL" sz="2000" b="1">
                <a:solidFill>
                  <a:srgbClr val="FFFFFF"/>
                </a:solidFill>
                <a:latin typeface="Arial Narrow" panose="020B0604020202020204" pitchFamily="34" charset="0"/>
              </a:rPr>
              <a:t>realizada en forma manual. Existen naves de pesca artesanales de 18 mts. de eslora, que también utilizan arte de cerco, pero que sin embargo cuentan con equipamiento hidráulico que les permite desarrollar lances más tecnificados. Las especies más comunes son sardina común, sardina española, anchoveta, jurel, caballa, merluza de cola, bonito, palometa.</a:t>
            </a:r>
          </a:p>
        </p:txBody>
      </p:sp>
      <p:pic>
        <p:nvPicPr>
          <p:cNvPr id="28677" name="Picture 1029" descr="cb2243">
            <a:extLst>
              <a:ext uri="{FF2B5EF4-FFF2-40B4-BE49-F238E27FC236}">
                <a16:creationId xmlns:a16="http://schemas.microsoft.com/office/drawing/2014/main" id="{18812225-2A93-E0C4-73A6-4DDF736133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7341" t="4836" r="8824" b="8908"/>
          <a:stretch>
            <a:fillRect/>
          </a:stretch>
        </p:blipFill>
        <p:spPr bwMode="auto">
          <a:xfrm>
            <a:off x="4800600" y="3949700"/>
            <a:ext cx="3276600" cy="2070100"/>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med">
    <p:zoom dir="in"/>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0834" name="Rectangle 1026">
            <a:extLst>
              <a:ext uri="{FF2B5EF4-FFF2-40B4-BE49-F238E27FC236}">
                <a16:creationId xmlns:a16="http://schemas.microsoft.com/office/drawing/2014/main" id="{B08F417A-B366-4BE6-44B9-7238A9DBCEF5}"/>
              </a:ext>
            </a:extLst>
          </p:cNvPr>
          <p:cNvSpPr>
            <a:spLocks noGrp="1" noChangeArrowheads="1"/>
          </p:cNvSpPr>
          <p:nvPr>
            <p:ph type="title"/>
          </p:nvPr>
        </p:nvSpPr>
        <p:spPr>
          <a:xfrm>
            <a:off x="1066800" y="76200"/>
            <a:ext cx="7772400" cy="685800"/>
          </a:xfrm>
        </p:spPr>
        <p:txBody>
          <a:bodyPr/>
          <a:lstStyle/>
          <a:p>
            <a:pPr>
              <a:defRPr/>
            </a:pPr>
            <a:r>
              <a:rPr lang="es-CL" sz="2800">
                <a:solidFill>
                  <a:srgbClr val="FFFFFF"/>
                </a:solidFill>
                <a:effectLst>
                  <a:outerShdw blurRad="38100" dist="38100" dir="2700000" algn="tl">
                    <a:srgbClr val="000000"/>
                  </a:outerShdw>
                </a:effectLst>
              </a:rPr>
              <a:t>Pesca de Cerco Industrial</a:t>
            </a:r>
            <a:endParaRPr lang="es-ES" sz="2800">
              <a:solidFill>
                <a:srgbClr val="FFFFFF"/>
              </a:solidFill>
              <a:effectLst>
                <a:outerShdw blurRad="38100" dist="38100" dir="2700000" algn="tl">
                  <a:srgbClr val="000000"/>
                </a:outerShdw>
              </a:effectLst>
            </a:endParaRPr>
          </a:p>
        </p:txBody>
      </p:sp>
      <p:sp>
        <p:nvSpPr>
          <p:cNvPr id="29699" name="Rectangle 1027">
            <a:extLst>
              <a:ext uri="{FF2B5EF4-FFF2-40B4-BE49-F238E27FC236}">
                <a16:creationId xmlns:a16="http://schemas.microsoft.com/office/drawing/2014/main" id="{8BA5BBFD-372C-8074-2F17-7D962DBD1C5D}"/>
              </a:ext>
            </a:extLst>
          </p:cNvPr>
          <p:cNvSpPr>
            <a:spLocks noChangeArrowheads="1"/>
          </p:cNvSpPr>
          <p:nvPr/>
        </p:nvSpPr>
        <p:spPr bwMode="auto">
          <a:xfrm>
            <a:off x="3400425" y="1871663"/>
            <a:ext cx="9144000" cy="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29700" name="Text Box 1028">
            <a:extLst>
              <a:ext uri="{FF2B5EF4-FFF2-40B4-BE49-F238E27FC236}">
                <a16:creationId xmlns:a16="http://schemas.microsoft.com/office/drawing/2014/main" id="{4E912FDB-0FD9-FF09-5EA4-7956C17DECC1}"/>
              </a:ext>
            </a:extLst>
          </p:cNvPr>
          <p:cNvSpPr txBox="1">
            <a:spLocks noChangeArrowheads="1"/>
          </p:cNvSpPr>
          <p:nvPr/>
        </p:nvSpPr>
        <p:spPr bwMode="auto">
          <a:xfrm>
            <a:off x="179388" y="1457325"/>
            <a:ext cx="2487612" cy="4419600"/>
          </a:xfrm>
          <a:prstGeom prst="rect">
            <a:avLst/>
          </a:prstGeom>
          <a:solidFill>
            <a:srgbClr val="FF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00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spcBef>
                <a:spcPct val="50000"/>
              </a:spcBef>
            </a:pPr>
            <a:r>
              <a:rPr lang="es-CL" altLang="es-CL" sz="2000" b="1">
                <a:solidFill>
                  <a:srgbClr val="FFFFFF"/>
                </a:solidFill>
                <a:latin typeface="Arial Narrow" panose="020B0604020202020204" pitchFamily="34" charset="0"/>
              </a:rPr>
              <a:t>En la pesca de cerco industrial se distinguen dos tipos de naves: las de plantilla noruega y americana.</a:t>
            </a:r>
          </a:p>
          <a:p>
            <a:pPr algn="just" eaLnBrk="1" hangingPunct="1">
              <a:spcBef>
                <a:spcPct val="50000"/>
              </a:spcBef>
            </a:pPr>
            <a:r>
              <a:rPr lang="es-CL" altLang="es-CL" sz="2000" b="1">
                <a:solidFill>
                  <a:srgbClr val="FFFFFF"/>
                </a:solidFill>
                <a:latin typeface="Arial Narrow" panose="020B0604020202020204" pitchFamily="34" charset="0"/>
              </a:rPr>
              <a:t>La primera es altamente tecnificada, en su popa se encuentra un pozo que es donde se aduja la red, por medio de un ordenador hidráulico. Su puente se ubica de la medianía de la nave hacia popa.</a:t>
            </a:r>
            <a:endParaRPr lang="es-ES" altLang="es-CL" sz="2000" b="1">
              <a:solidFill>
                <a:srgbClr val="FFFFFF"/>
              </a:solidFill>
              <a:latin typeface="Arial Narrow" panose="020B0604020202020204" pitchFamily="34" charset="0"/>
            </a:endParaRPr>
          </a:p>
        </p:txBody>
      </p:sp>
      <p:sp>
        <p:nvSpPr>
          <p:cNvPr id="29701" name="AutoShape 1029" descr="foto">
            <a:extLst>
              <a:ext uri="{FF2B5EF4-FFF2-40B4-BE49-F238E27FC236}">
                <a16:creationId xmlns:a16="http://schemas.microsoft.com/office/drawing/2014/main" id="{9A761A34-0347-9CC3-EA1F-E4612A3230F1}"/>
              </a:ext>
            </a:extLst>
          </p:cNvPr>
          <p:cNvSpPr>
            <a:spLocks noChangeAspect="1" noChangeArrowheads="1"/>
          </p:cNvSpPr>
          <p:nvPr/>
        </p:nvSpPr>
        <p:spPr bwMode="auto">
          <a:xfrm>
            <a:off x="4424363" y="3281363"/>
            <a:ext cx="296862" cy="296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29702" name="AutoShape 1030" descr="foto">
            <a:extLst>
              <a:ext uri="{FF2B5EF4-FFF2-40B4-BE49-F238E27FC236}">
                <a16:creationId xmlns:a16="http://schemas.microsoft.com/office/drawing/2014/main" id="{9A7EB3E5-0AFD-FA08-4EF7-BB8E95747F00}"/>
              </a:ext>
            </a:extLst>
          </p:cNvPr>
          <p:cNvSpPr>
            <a:spLocks noChangeAspect="1" noChangeArrowheads="1"/>
          </p:cNvSpPr>
          <p:nvPr/>
        </p:nvSpPr>
        <p:spPr bwMode="auto">
          <a:xfrm>
            <a:off x="4424363" y="3281363"/>
            <a:ext cx="296862" cy="296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29703" name="AutoShape 1031" descr="foto">
            <a:extLst>
              <a:ext uri="{FF2B5EF4-FFF2-40B4-BE49-F238E27FC236}">
                <a16:creationId xmlns:a16="http://schemas.microsoft.com/office/drawing/2014/main" id="{5AE16963-8E3F-EDBF-2E36-03229ECA60F1}"/>
              </a:ext>
            </a:extLst>
          </p:cNvPr>
          <p:cNvSpPr>
            <a:spLocks noChangeAspect="1" noChangeArrowheads="1"/>
          </p:cNvSpPr>
          <p:nvPr/>
        </p:nvSpPr>
        <p:spPr bwMode="auto">
          <a:xfrm>
            <a:off x="4424363" y="3281363"/>
            <a:ext cx="296862" cy="296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pic>
        <p:nvPicPr>
          <p:cNvPr id="29704" name="Picture 1032" descr="foto">
            <a:extLst>
              <a:ext uri="{FF2B5EF4-FFF2-40B4-BE49-F238E27FC236}">
                <a16:creationId xmlns:a16="http://schemas.microsoft.com/office/drawing/2014/main" id="{DAC9DFE6-633A-A642-8082-E55EFF23E8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039" r="5489"/>
          <a:stretch>
            <a:fillRect/>
          </a:stretch>
        </p:blipFill>
        <p:spPr bwMode="auto">
          <a:xfrm>
            <a:off x="2743200" y="3352800"/>
            <a:ext cx="6324600" cy="323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9705" name="Object 1033">
            <a:extLst>
              <a:ext uri="{FF2B5EF4-FFF2-40B4-BE49-F238E27FC236}">
                <a16:creationId xmlns:a16="http://schemas.microsoft.com/office/drawing/2014/main" id="{CA81BB7F-5222-1AE4-3743-E7E3AB45DE5E}"/>
              </a:ext>
            </a:extLst>
          </p:cNvPr>
          <p:cNvGraphicFramePr>
            <a:graphicFrameLocks noChangeAspect="1"/>
          </p:cNvGraphicFramePr>
          <p:nvPr/>
        </p:nvGraphicFramePr>
        <p:xfrm>
          <a:off x="3048000" y="762000"/>
          <a:ext cx="5867400" cy="2451100"/>
        </p:xfrm>
        <a:graphic>
          <a:graphicData uri="http://schemas.openxmlformats.org/presentationml/2006/ole">
            <mc:AlternateContent xmlns:mc="http://schemas.openxmlformats.org/markup-compatibility/2006">
              <mc:Choice xmlns:v="urn:schemas-microsoft-com:vml" Requires="v">
                <p:oleObj name="Fotografía de Photo Editor" r:id="rId3" imgW="4552950" imgH="3073400" progId="MSPhotoEd.3">
                  <p:embed/>
                </p:oleObj>
              </mc:Choice>
              <mc:Fallback>
                <p:oleObj name="Fotografía de Photo Editor" r:id="rId3" imgW="4552950" imgH="3073400" progId="MSPhotoEd.3">
                  <p:embed/>
                  <p:pic>
                    <p:nvPicPr>
                      <p:cNvPr id="0" name="Object 1033"/>
                      <p:cNvPicPr>
                        <a:picLocks noChangeAspect="1" noChangeArrowheads="1"/>
                      </p:cNvPicPr>
                      <p:nvPr/>
                    </p:nvPicPr>
                    <p:blipFill>
                      <a:blip r:embed="rId4">
                        <a:extLst>
                          <a:ext uri="{28A0092B-C50C-407E-A947-70E740481C1C}">
                            <a14:useLocalDpi xmlns:a14="http://schemas.microsoft.com/office/drawing/2010/main" val="0"/>
                          </a:ext>
                        </a:extLst>
                      </a:blip>
                      <a:srcRect l="493" t="15616" b="19441"/>
                      <a:stretch>
                        <a:fillRect/>
                      </a:stretch>
                    </p:blipFill>
                    <p:spPr bwMode="auto">
                      <a:xfrm>
                        <a:off x="3048000" y="762000"/>
                        <a:ext cx="5867400" cy="2451100"/>
                      </a:xfrm>
                      <a:prstGeom prst="rect">
                        <a:avLst/>
                      </a:prstGeom>
                      <a:noFill/>
                      <a:ln w="12700">
                        <a:solidFill>
                          <a:schemeClr val="hlink"/>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9706" name="Text Box 1034">
            <a:extLst>
              <a:ext uri="{FF2B5EF4-FFF2-40B4-BE49-F238E27FC236}">
                <a16:creationId xmlns:a16="http://schemas.microsoft.com/office/drawing/2014/main" id="{B63756F0-26D3-8260-31A6-7E4AB0F5BD9E}"/>
              </a:ext>
            </a:extLst>
          </p:cNvPr>
          <p:cNvSpPr txBox="1">
            <a:spLocks noChangeArrowheads="1"/>
          </p:cNvSpPr>
          <p:nvPr/>
        </p:nvSpPr>
        <p:spPr bwMode="auto">
          <a:xfrm>
            <a:off x="2590800" y="6324600"/>
            <a:ext cx="3657600" cy="212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1400" b="1">
                <a:solidFill>
                  <a:schemeClr val="tx1"/>
                </a:solidFill>
                <a:latin typeface="Arial" panose="020B0604020202020204" pitchFamily="34" charset="0"/>
              </a:rPr>
              <a:t>PLANTILLA NORUEGA</a:t>
            </a:r>
            <a:endParaRPr lang="es-ES" altLang="es-CL" sz="1400" b="1">
              <a:solidFill>
                <a:schemeClr val="tx1"/>
              </a:solidFill>
              <a:latin typeface="Arial" panose="020B0604020202020204" pitchFamily="34" charset="0"/>
            </a:endParaRPr>
          </a:p>
        </p:txBody>
      </p:sp>
    </p:spTree>
  </p:cSld>
  <p:clrMapOvr>
    <a:masterClrMapping/>
  </p:clrMapOvr>
  <p:transition spd="med">
    <p:zoom dir="in"/>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1858" name="Rectangle 2">
            <a:extLst>
              <a:ext uri="{FF2B5EF4-FFF2-40B4-BE49-F238E27FC236}">
                <a16:creationId xmlns:a16="http://schemas.microsoft.com/office/drawing/2014/main" id="{820DEED4-A735-1546-309E-59C33E37328C}"/>
              </a:ext>
            </a:extLst>
          </p:cNvPr>
          <p:cNvSpPr>
            <a:spLocks noGrp="1" noChangeArrowheads="1"/>
          </p:cNvSpPr>
          <p:nvPr>
            <p:ph type="title"/>
          </p:nvPr>
        </p:nvSpPr>
        <p:spPr/>
        <p:txBody>
          <a:bodyPr/>
          <a:lstStyle/>
          <a:p>
            <a:pPr>
              <a:defRPr/>
            </a:pPr>
            <a:r>
              <a:rPr lang="es-CL" sz="2800">
                <a:effectLst>
                  <a:outerShdw blurRad="38100" dist="38100" dir="2700000" algn="tl">
                    <a:srgbClr val="000000"/>
                  </a:outerShdw>
                </a:effectLst>
              </a:rPr>
              <a:t>Pesquero de Cerco Industrial</a:t>
            </a:r>
            <a:endParaRPr lang="es-ES" sz="2800">
              <a:effectLst>
                <a:outerShdw blurRad="38100" dist="38100" dir="2700000" algn="tl">
                  <a:srgbClr val="000000"/>
                </a:outerShdw>
              </a:effectLst>
            </a:endParaRPr>
          </a:p>
        </p:txBody>
      </p:sp>
      <p:pic>
        <p:nvPicPr>
          <p:cNvPr id="30723" name="Picture 3" descr="Ale4barco">
            <a:extLst>
              <a:ext uri="{FF2B5EF4-FFF2-40B4-BE49-F238E27FC236}">
                <a16:creationId xmlns:a16="http://schemas.microsoft.com/office/drawing/2014/main" id="{AFB2350B-1C83-3190-EB43-03AF8B3963E4}"/>
              </a:ext>
            </a:extLst>
          </p:cNvPr>
          <p:cNvPicPr>
            <a:picLocks noChangeAspect="1" noChangeArrowheads="1"/>
          </p:cNvPicPr>
          <p:nvPr/>
        </p:nvPicPr>
        <p:blipFill>
          <a:blip r:embed="rId2">
            <a:lum contrast="24000"/>
            <a:extLst>
              <a:ext uri="{28A0092B-C50C-407E-A947-70E740481C1C}">
                <a14:useLocalDpi xmlns:a14="http://schemas.microsoft.com/office/drawing/2010/main" val="0"/>
              </a:ext>
            </a:extLst>
          </a:blip>
          <a:srcRect t="11647" b="16064"/>
          <a:stretch>
            <a:fillRect/>
          </a:stretch>
        </p:blipFill>
        <p:spPr bwMode="auto">
          <a:xfrm>
            <a:off x="1447800" y="1828800"/>
            <a:ext cx="63246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4" name="Oval 4">
            <a:extLst>
              <a:ext uri="{FF2B5EF4-FFF2-40B4-BE49-F238E27FC236}">
                <a16:creationId xmlns:a16="http://schemas.microsoft.com/office/drawing/2014/main" id="{2178222F-DEA6-1ABD-89E8-C97D679E94B7}"/>
              </a:ext>
            </a:extLst>
          </p:cNvPr>
          <p:cNvSpPr>
            <a:spLocks noChangeArrowheads="1"/>
          </p:cNvSpPr>
          <p:nvPr/>
        </p:nvSpPr>
        <p:spPr bwMode="auto">
          <a:xfrm>
            <a:off x="5867400" y="3657600"/>
            <a:ext cx="1447800" cy="1219200"/>
          </a:xfrm>
          <a:prstGeom prst="ellipse">
            <a:avLst/>
          </a:prstGeom>
          <a:noFill/>
          <a:ln w="28575">
            <a:solidFill>
              <a:srgbClr val="FF99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30725" name="Line 5">
            <a:extLst>
              <a:ext uri="{FF2B5EF4-FFF2-40B4-BE49-F238E27FC236}">
                <a16:creationId xmlns:a16="http://schemas.microsoft.com/office/drawing/2014/main" id="{46E2A220-D096-387F-491B-3A267BEA8995}"/>
              </a:ext>
            </a:extLst>
          </p:cNvPr>
          <p:cNvSpPr>
            <a:spLocks noChangeShapeType="1"/>
          </p:cNvSpPr>
          <p:nvPr/>
        </p:nvSpPr>
        <p:spPr bwMode="auto">
          <a:xfrm flipH="1">
            <a:off x="6553200" y="2667000"/>
            <a:ext cx="1600200" cy="1524000"/>
          </a:xfrm>
          <a:prstGeom prst="line">
            <a:avLst/>
          </a:prstGeom>
          <a:noFill/>
          <a:ln w="28575">
            <a:solidFill>
              <a:srgbClr val="FF99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s-CL"/>
          </a:p>
        </p:txBody>
      </p:sp>
      <p:sp>
        <p:nvSpPr>
          <p:cNvPr id="30726" name="Text Box 6">
            <a:extLst>
              <a:ext uri="{FF2B5EF4-FFF2-40B4-BE49-F238E27FC236}">
                <a16:creationId xmlns:a16="http://schemas.microsoft.com/office/drawing/2014/main" id="{0F3965D7-9CA4-158D-A6EB-1A45CD2915B0}"/>
              </a:ext>
            </a:extLst>
          </p:cNvPr>
          <p:cNvSpPr txBox="1">
            <a:spLocks noChangeArrowheads="1"/>
          </p:cNvSpPr>
          <p:nvPr/>
        </p:nvSpPr>
        <p:spPr bwMode="auto">
          <a:xfrm>
            <a:off x="7620000" y="2133600"/>
            <a:ext cx="1524000" cy="581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1600" b="1">
                <a:solidFill>
                  <a:srgbClr val="FFFFFF"/>
                </a:solidFill>
                <a:latin typeface="Arial" panose="020B0604020202020204" pitchFamily="34" charset="0"/>
              </a:rPr>
              <a:t>POZO DE ADUJADO</a:t>
            </a:r>
          </a:p>
        </p:txBody>
      </p:sp>
    </p:spTree>
  </p:cSld>
  <p:clrMapOvr>
    <a:masterClrMapping/>
  </p:clrMapOvr>
  <p:transition spd="med">
    <p:zoom dir="in"/>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883" name="Rectangle 3">
            <a:extLst>
              <a:ext uri="{FF2B5EF4-FFF2-40B4-BE49-F238E27FC236}">
                <a16:creationId xmlns:a16="http://schemas.microsoft.com/office/drawing/2014/main" id="{D514F722-7DF1-8279-8A6E-AA6E9BC469B9}"/>
              </a:ext>
            </a:extLst>
          </p:cNvPr>
          <p:cNvSpPr>
            <a:spLocks noGrp="1" noChangeArrowheads="1"/>
          </p:cNvSpPr>
          <p:nvPr>
            <p:ph type="title"/>
          </p:nvPr>
        </p:nvSpPr>
        <p:spPr/>
        <p:txBody>
          <a:bodyPr/>
          <a:lstStyle/>
          <a:p>
            <a:pPr>
              <a:defRPr/>
            </a:pPr>
            <a:r>
              <a:rPr lang="es-ES" sz="2800">
                <a:effectLst>
                  <a:outerShdw blurRad="38100" dist="38100" dir="2700000" algn="tl">
                    <a:srgbClr val="000000"/>
                  </a:outerShdw>
                </a:effectLst>
              </a:rPr>
              <a:t>P</a:t>
            </a:r>
            <a:r>
              <a:rPr lang="es-CL" sz="2800">
                <a:effectLst>
                  <a:outerShdw blurRad="38100" dist="38100" dir="2700000" algn="tl">
                    <a:srgbClr val="000000"/>
                  </a:outerShdw>
                </a:effectLst>
              </a:rPr>
              <a:t>esca de Cerco Industrial</a:t>
            </a:r>
            <a:endParaRPr lang="es-ES" sz="2800">
              <a:effectLst>
                <a:outerShdw blurRad="38100" dist="38100" dir="2700000" algn="tl">
                  <a:srgbClr val="000000"/>
                </a:outerShdw>
              </a:effectLst>
            </a:endParaRPr>
          </a:p>
        </p:txBody>
      </p:sp>
      <p:pic>
        <p:nvPicPr>
          <p:cNvPr id="31747" name="Picture 2" descr="cerquero">
            <a:extLst>
              <a:ext uri="{FF2B5EF4-FFF2-40B4-BE49-F238E27FC236}">
                <a16:creationId xmlns:a16="http://schemas.microsoft.com/office/drawing/2014/main" id="{0A909F52-749D-962F-2F0F-9405920C83E2}"/>
              </a:ext>
            </a:extLst>
          </p:cNvPr>
          <p:cNvPicPr>
            <a:picLocks noChangeAspect="1" noChangeArrowheads="1"/>
          </p:cNvPicPr>
          <p:nvPr/>
        </p:nvPicPr>
        <p:blipFill>
          <a:blip r:embed="rId2">
            <a:lum bright="24000" contrast="24000"/>
            <a:extLst>
              <a:ext uri="{28A0092B-C50C-407E-A947-70E740481C1C}">
                <a14:useLocalDpi xmlns:a14="http://schemas.microsoft.com/office/drawing/2010/main" val="0"/>
              </a:ext>
            </a:extLst>
          </a:blip>
          <a:srcRect/>
          <a:stretch>
            <a:fillRect/>
          </a:stretch>
        </p:blipFill>
        <p:spPr bwMode="auto">
          <a:xfrm>
            <a:off x="1603375" y="1524000"/>
            <a:ext cx="2359025" cy="2519363"/>
          </a:xfrm>
          <a:prstGeom prst="rect">
            <a:avLst/>
          </a:prstGeom>
          <a:noFill/>
          <a:ln w="9525">
            <a:solidFill>
              <a:schemeClr val="hlink"/>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107763" dir="2700000" algn="ctr" rotWithShape="0">
                    <a:srgbClr val="99CCFF">
                      <a:alpha val="50000"/>
                    </a:srgbClr>
                  </a:outerShdw>
                </a:effectLst>
              </a14:hiddenEffects>
            </a:ext>
          </a:extLst>
        </p:spPr>
      </p:pic>
      <p:pic>
        <p:nvPicPr>
          <p:cNvPr id="31748" name="Picture 5" descr="pesca1ab">
            <a:extLst>
              <a:ext uri="{FF2B5EF4-FFF2-40B4-BE49-F238E27FC236}">
                <a16:creationId xmlns:a16="http://schemas.microsoft.com/office/drawing/2014/main" id="{E674469D-0D47-5B51-03B6-696668AD25CE}"/>
              </a:ext>
            </a:extLst>
          </p:cNvPr>
          <p:cNvPicPr>
            <a:picLocks noChangeAspect="1" noChangeArrowheads="1"/>
          </p:cNvPicPr>
          <p:nvPr/>
        </p:nvPicPr>
        <p:blipFill>
          <a:blip r:embed="rId3">
            <a:lum bright="6000"/>
            <a:extLst>
              <a:ext uri="{28A0092B-C50C-407E-A947-70E740481C1C}">
                <a14:useLocalDpi xmlns:a14="http://schemas.microsoft.com/office/drawing/2010/main" val="0"/>
              </a:ext>
            </a:extLst>
          </a:blip>
          <a:srcRect/>
          <a:stretch>
            <a:fillRect/>
          </a:stretch>
        </p:blipFill>
        <p:spPr bwMode="auto">
          <a:xfrm>
            <a:off x="3922713" y="1549400"/>
            <a:ext cx="3621087" cy="2519363"/>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31749" name="Picture 6" descr="CERQUEROS">
            <a:extLst>
              <a:ext uri="{FF2B5EF4-FFF2-40B4-BE49-F238E27FC236}">
                <a16:creationId xmlns:a16="http://schemas.microsoft.com/office/drawing/2014/main" id="{01B9FD31-19DB-D14F-A88E-46787387EBED}"/>
              </a:ext>
            </a:extLst>
          </p:cNvPr>
          <p:cNvPicPr>
            <a:picLocks noChangeAspect="1" noChangeArrowheads="1"/>
          </p:cNvPicPr>
          <p:nvPr/>
        </p:nvPicPr>
        <p:blipFill>
          <a:blip r:embed="rId4">
            <a:lum bright="12000"/>
            <a:extLst>
              <a:ext uri="{28A0092B-C50C-407E-A947-70E740481C1C}">
                <a14:useLocalDpi xmlns:a14="http://schemas.microsoft.com/office/drawing/2010/main" val="0"/>
              </a:ext>
            </a:extLst>
          </a:blip>
          <a:srcRect r="43921" b="20631"/>
          <a:stretch>
            <a:fillRect/>
          </a:stretch>
        </p:blipFill>
        <p:spPr bwMode="auto">
          <a:xfrm>
            <a:off x="5181600" y="4038600"/>
            <a:ext cx="2355850" cy="2514600"/>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31750" name="Picture 4" descr="cerco cerrado">
            <a:extLst>
              <a:ext uri="{FF2B5EF4-FFF2-40B4-BE49-F238E27FC236}">
                <a16:creationId xmlns:a16="http://schemas.microsoft.com/office/drawing/2014/main" id="{E318E312-4BD0-CA0F-22EE-6A0CBF67827A}"/>
              </a:ext>
            </a:extLst>
          </p:cNvPr>
          <p:cNvPicPr>
            <a:picLocks noChangeAspect="1" noChangeArrowheads="1"/>
          </p:cNvPicPr>
          <p:nvPr/>
        </p:nvPicPr>
        <p:blipFill>
          <a:blip r:embed="rId5">
            <a:lum bright="12000"/>
            <a:extLst>
              <a:ext uri="{28A0092B-C50C-407E-A947-70E740481C1C}">
                <a14:useLocalDpi xmlns:a14="http://schemas.microsoft.com/office/drawing/2010/main" val="0"/>
              </a:ext>
            </a:extLst>
          </a:blip>
          <a:srcRect l="3780"/>
          <a:stretch>
            <a:fillRect/>
          </a:stretch>
        </p:blipFill>
        <p:spPr bwMode="auto">
          <a:xfrm>
            <a:off x="1600200" y="4038600"/>
            <a:ext cx="3616325" cy="2514600"/>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med">
    <p:zoom dir="in"/>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3906" name="Rectangle 2">
            <a:extLst>
              <a:ext uri="{FF2B5EF4-FFF2-40B4-BE49-F238E27FC236}">
                <a16:creationId xmlns:a16="http://schemas.microsoft.com/office/drawing/2014/main" id="{E99F0DE0-927C-2BEC-35B6-0C635924FCB7}"/>
              </a:ext>
            </a:extLst>
          </p:cNvPr>
          <p:cNvSpPr>
            <a:spLocks noGrp="1" noChangeArrowheads="1"/>
          </p:cNvSpPr>
          <p:nvPr>
            <p:ph type="title"/>
          </p:nvPr>
        </p:nvSpPr>
        <p:spPr/>
        <p:txBody>
          <a:bodyPr/>
          <a:lstStyle/>
          <a:p>
            <a:pPr>
              <a:defRPr/>
            </a:pPr>
            <a:r>
              <a:rPr lang="es-ES" sz="2800">
                <a:effectLst>
                  <a:outerShdw blurRad="38100" dist="38100" dir="2700000" algn="tl">
                    <a:srgbClr val="000000"/>
                  </a:outerShdw>
                </a:effectLst>
              </a:rPr>
              <a:t>P</a:t>
            </a:r>
            <a:r>
              <a:rPr lang="es-CL" sz="2800">
                <a:effectLst>
                  <a:outerShdw blurRad="38100" dist="38100" dir="2700000" algn="tl">
                    <a:srgbClr val="000000"/>
                  </a:outerShdw>
                </a:effectLst>
              </a:rPr>
              <a:t>esca de Cerco Industrial</a:t>
            </a:r>
            <a:endParaRPr lang="es-ES" sz="2800">
              <a:effectLst>
                <a:outerShdw blurRad="38100" dist="38100" dir="2700000" algn="tl">
                  <a:srgbClr val="000000"/>
                </a:outerShdw>
              </a:effectLst>
            </a:endParaRPr>
          </a:p>
        </p:txBody>
      </p:sp>
      <p:sp>
        <p:nvSpPr>
          <p:cNvPr id="32771" name="Rectangle 3">
            <a:extLst>
              <a:ext uri="{FF2B5EF4-FFF2-40B4-BE49-F238E27FC236}">
                <a16:creationId xmlns:a16="http://schemas.microsoft.com/office/drawing/2014/main" id="{9DBA3260-18AB-29AD-045F-661BD0666411}"/>
              </a:ext>
            </a:extLst>
          </p:cNvPr>
          <p:cNvSpPr>
            <a:spLocks noChangeArrowheads="1"/>
          </p:cNvSpPr>
          <p:nvPr/>
        </p:nvSpPr>
        <p:spPr bwMode="auto">
          <a:xfrm>
            <a:off x="2914650" y="1843088"/>
            <a:ext cx="9144000" cy="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32772" name="Text Box 4">
            <a:extLst>
              <a:ext uri="{FF2B5EF4-FFF2-40B4-BE49-F238E27FC236}">
                <a16:creationId xmlns:a16="http://schemas.microsoft.com/office/drawing/2014/main" id="{945A2C03-D580-A77A-3F2B-1068CDB98F4E}"/>
              </a:ext>
            </a:extLst>
          </p:cNvPr>
          <p:cNvSpPr txBox="1">
            <a:spLocks noChangeArrowheads="1"/>
          </p:cNvSpPr>
          <p:nvPr/>
        </p:nvSpPr>
        <p:spPr bwMode="auto">
          <a:xfrm>
            <a:off x="685800" y="692150"/>
            <a:ext cx="4030663" cy="2811463"/>
          </a:xfrm>
          <a:prstGeom prst="rect">
            <a:avLst/>
          </a:prstGeom>
          <a:solidFill>
            <a:srgbClr val="FF0000"/>
          </a:solidFill>
          <a:ln>
            <a:noFill/>
          </a:ln>
          <a:effectLst/>
          <a:extLst>
            <a:ext uri="{91240B29-F687-4F45-9708-019B960494DF}">
              <a14:hiddenLine xmlns:a14="http://schemas.microsoft.com/office/drawing/2010/main" w="12700">
                <a:solidFill>
                  <a:schemeClr val="hlink"/>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spcBef>
                <a:spcPct val="50000"/>
              </a:spcBef>
            </a:pPr>
            <a:r>
              <a:rPr lang="es-CL" altLang="es-CL" sz="1600" b="1">
                <a:solidFill>
                  <a:srgbClr val="FFFFFF"/>
                </a:solidFill>
                <a:latin typeface="Arial" panose="020B0604020202020204" pitchFamily="34" charset="0"/>
              </a:rPr>
              <a:t>Las naves plantilla americana se distinguen por tener el puente a proa utilizar plumas para el movimiento de la red y calarla con la asistencia de una panga, que es una lancha auxiliar que lleva un extremo de la llave y que además genera la resistencia necesaria para la caída de la red al agua.</a:t>
            </a:r>
          </a:p>
          <a:p>
            <a:pPr algn="just" eaLnBrk="1" hangingPunct="1">
              <a:spcBef>
                <a:spcPct val="50000"/>
              </a:spcBef>
            </a:pPr>
            <a:r>
              <a:rPr lang="es-CL" altLang="es-CL" sz="1600" b="1">
                <a:solidFill>
                  <a:srgbClr val="FFFFFF"/>
                </a:solidFill>
                <a:latin typeface="Arial" panose="020B0604020202020204" pitchFamily="34" charset="0"/>
              </a:rPr>
              <a:t>La red es adujada por la dotación a medida que esta es virada con la asistencia de un virador hidráulico.</a:t>
            </a:r>
          </a:p>
        </p:txBody>
      </p:sp>
      <p:sp>
        <p:nvSpPr>
          <p:cNvPr id="32773" name="Rectangle 5">
            <a:extLst>
              <a:ext uri="{FF2B5EF4-FFF2-40B4-BE49-F238E27FC236}">
                <a16:creationId xmlns:a16="http://schemas.microsoft.com/office/drawing/2014/main" id="{C0BDBAD1-6513-E95D-3691-C83912205771}"/>
              </a:ext>
            </a:extLst>
          </p:cNvPr>
          <p:cNvSpPr>
            <a:spLocks noChangeArrowheads="1"/>
          </p:cNvSpPr>
          <p:nvPr/>
        </p:nvSpPr>
        <p:spPr bwMode="auto">
          <a:xfrm>
            <a:off x="3490913" y="1800225"/>
            <a:ext cx="9144000" cy="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pic>
        <p:nvPicPr>
          <p:cNvPr id="32774" name="Picture 6" descr="purse-seine-net">
            <a:extLst>
              <a:ext uri="{FF2B5EF4-FFF2-40B4-BE49-F238E27FC236}">
                <a16:creationId xmlns:a16="http://schemas.microsoft.com/office/drawing/2014/main" id="{4DE9BB23-F9CC-411F-8E7B-193D363F5102}"/>
              </a:ext>
            </a:extLst>
          </p:cNvPr>
          <p:cNvPicPr preferRelativeResize="0">
            <a:picLocks noChangeAspect="1" noChangeArrowheads="1"/>
          </p:cNvPicPr>
          <p:nvPr/>
        </p:nvPicPr>
        <p:blipFill>
          <a:blip r:embed="rId2">
            <a:lum bright="30000"/>
            <a:extLst>
              <a:ext uri="{28A0092B-C50C-407E-A947-70E740481C1C}">
                <a14:useLocalDpi xmlns:a14="http://schemas.microsoft.com/office/drawing/2010/main" val="0"/>
              </a:ext>
            </a:extLst>
          </a:blip>
          <a:srcRect/>
          <a:stretch>
            <a:fillRect/>
          </a:stretch>
        </p:blipFill>
        <p:spPr bwMode="auto">
          <a:xfrm>
            <a:off x="5257800" y="990600"/>
            <a:ext cx="3384550" cy="2233613"/>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32775" name="Picture 7" descr="cb3474">
            <a:extLst>
              <a:ext uri="{FF2B5EF4-FFF2-40B4-BE49-F238E27FC236}">
                <a16:creationId xmlns:a16="http://schemas.microsoft.com/office/drawing/2014/main" id="{114184DB-C481-B8F9-ADF2-298873E76FAB}"/>
              </a:ext>
            </a:extLst>
          </p:cNvPr>
          <p:cNvPicPr>
            <a:picLocks noChangeAspect="1" noChangeArrowheads="1"/>
          </p:cNvPicPr>
          <p:nvPr/>
        </p:nvPicPr>
        <p:blipFill>
          <a:blip r:embed="rId3">
            <a:lum bright="24000" contrast="30000"/>
            <a:extLst>
              <a:ext uri="{28A0092B-C50C-407E-A947-70E740481C1C}">
                <a14:useLocalDpi xmlns:a14="http://schemas.microsoft.com/office/drawing/2010/main" val="0"/>
              </a:ext>
            </a:extLst>
          </a:blip>
          <a:srcRect l="13405" t="24803" r="19902" b="18504"/>
          <a:stretch>
            <a:fillRect/>
          </a:stretch>
        </p:blipFill>
        <p:spPr bwMode="auto">
          <a:xfrm>
            <a:off x="685800" y="4038600"/>
            <a:ext cx="3586163" cy="2286000"/>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32776" name="Picture 8" descr="cerco aereo">
            <a:extLst>
              <a:ext uri="{FF2B5EF4-FFF2-40B4-BE49-F238E27FC236}">
                <a16:creationId xmlns:a16="http://schemas.microsoft.com/office/drawing/2014/main" id="{61B37932-E508-663F-3273-082999C6F38D}"/>
              </a:ext>
            </a:extLst>
          </p:cNvPr>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l="4733" t="15588" r="6857" b="12721"/>
          <a:stretch>
            <a:fillRect/>
          </a:stretch>
        </p:blipFill>
        <p:spPr bwMode="auto">
          <a:xfrm>
            <a:off x="5181600" y="3581400"/>
            <a:ext cx="3586163" cy="2754313"/>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32777" name="Rectangle 9">
            <a:extLst>
              <a:ext uri="{FF2B5EF4-FFF2-40B4-BE49-F238E27FC236}">
                <a16:creationId xmlns:a16="http://schemas.microsoft.com/office/drawing/2014/main" id="{8ED39987-D526-5130-35DD-28FF4C6C0231}"/>
              </a:ext>
            </a:extLst>
          </p:cNvPr>
          <p:cNvSpPr>
            <a:spLocks noChangeArrowheads="1"/>
          </p:cNvSpPr>
          <p:nvPr/>
        </p:nvSpPr>
        <p:spPr bwMode="auto">
          <a:xfrm>
            <a:off x="1524000" y="6416675"/>
            <a:ext cx="1993900" cy="212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r>
              <a:rPr lang="es-ES" altLang="es-CL" sz="1400" b="1">
                <a:latin typeface="Arial" panose="020B0604020202020204" pitchFamily="34" charset="0"/>
              </a:rPr>
              <a:t>PLATILLA AMERICANA</a:t>
            </a:r>
          </a:p>
        </p:txBody>
      </p:sp>
    </p:spTree>
  </p:cSld>
  <p:clrMapOvr>
    <a:masterClrMapping/>
  </p:clrMapOvr>
  <p:transition spd="med">
    <p:zoom dir="in"/>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8">
            <a:extLst>
              <a:ext uri="{FF2B5EF4-FFF2-40B4-BE49-F238E27FC236}">
                <a16:creationId xmlns:a16="http://schemas.microsoft.com/office/drawing/2014/main" id="{28C6C4D4-1115-2F73-A3A1-BC7CB46031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8749" t="8757" r="17500" b="12337"/>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3795" name="Group 21">
            <a:extLst>
              <a:ext uri="{FF2B5EF4-FFF2-40B4-BE49-F238E27FC236}">
                <a16:creationId xmlns:a16="http://schemas.microsoft.com/office/drawing/2014/main" id="{08CEE988-B4E5-F776-CCEA-8553460F3B32}"/>
              </a:ext>
            </a:extLst>
          </p:cNvPr>
          <p:cNvGrpSpPr>
            <a:grpSpLocks/>
          </p:cNvGrpSpPr>
          <p:nvPr/>
        </p:nvGrpSpPr>
        <p:grpSpPr bwMode="auto">
          <a:xfrm>
            <a:off x="6559550" y="1524000"/>
            <a:ext cx="2432050" cy="1143000"/>
            <a:chOff x="4132" y="960"/>
            <a:chExt cx="1532" cy="720"/>
          </a:xfrm>
        </p:grpSpPr>
        <p:grpSp>
          <p:nvGrpSpPr>
            <p:cNvPr id="33799" name="Group 10">
              <a:extLst>
                <a:ext uri="{FF2B5EF4-FFF2-40B4-BE49-F238E27FC236}">
                  <a16:creationId xmlns:a16="http://schemas.microsoft.com/office/drawing/2014/main" id="{736785D2-66FE-9EAE-7ABF-7765551E017C}"/>
                </a:ext>
              </a:extLst>
            </p:cNvPr>
            <p:cNvGrpSpPr>
              <a:grpSpLocks/>
            </p:cNvGrpSpPr>
            <p:nvPr/>
          </p:nvGrpSpPr>
          <p:grpSpPr bwMode="auto">
            <a:xfrm>
              <a:off x="4132" y="960"/>
              <a:ext cx="1532" cy="720"/>
              <a:chOff x="0" y="3696"/>
              <a:chExt cx="1488" cy="624"/>
            </a:xfrm>
          </p:grpSpPr>
          <p:sp>
            <p:nvSpPr>
              <p:cNvPr id="33801" name="Rectangle 11">
                <a:extLst>
                  <a:ext uri="{FF2B5EF4-FFF2-40B4-BE49-F238E27FC236}">
                    <a16:creationId xmlns:a16="http://schemas.microsoft.com/office/drawing/2014/main" id="{1048521F-0FC3-CA10-9725-A8E899384A2A}"/>
                  </a:ext>
                </a:extLst>
              </p:cNvPr>
              <p:cNvSpPr>
                <a:spLocks noChangeArrowheads="1"/>
              </p:cNvSpPr>
              <p:nvPr/>
            </p:nvSpPr>
            <p:spPr bwMode="auto">
              <a:xfrm>
                <a:off x="0" y="3696"/>
                <a:ext cx="1488" cy="624"/>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33802" name="Text Box 12">
                <a:extLst>
                  <a:ext uri="{FF2B5EF4-FFF2-40B4-BE49-F238E27FC236}">
                    <a16:creationId xmlns:a16="http://schemas.microsoft.com/office/drawing/2014/main" id="{A4C9938F-6DB5-5080-CCC9-FE89DC3FA803}"/>
                  </a:ext>
                </a:extLst>
              </p:cNvPr>
              <p:cNvSpPr txBox="1">
                <a:spLocks noChangeArrowheads="1"/>
              </p:cNvSpPr>
              <p:nvPr/>
            </p:nvSpPr>
            <p:spPr bwMode="auto">
              <a:xfrm>
                <a:off x="0" y="3696"/>
                <a:ext cx="1488" cy="149"/>
              </a:xfrm>
              <a:prstGeom prst="rect">
                <a:avLst/>
              </a:prstGeom>
              <a:noFill/>
              <a:ln w="285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r>
                  <a:rPr lang="es-CL" altLang="es-CL" sz="1000">
                    <a:solidFill>
                      <a:schemeClr val="tx1"/>
                    </a:solidFill>
                    <a:latin typeface="Arial" panose="020B0604020202020204" pitchFamily="34" charset="0"/>
                  </a:rPr>
                  <a:t>REPRESENTACIÓN DE VELOCIDAD</a:t>
                </a:r>
                <a:endParaRPr lang="es-ES" altLang="es-CL" sz="1000">
                  <a:solidFill>
                    <a:schemeClr val="tx1"/>
                  </a:solidFill>
                  <a:latin typeface="Arial" panose="020B0604020202020204" pitchFamily="34" charset="0"/>
                </a:endParaRPr>
              </a:p>
            </p:txBody>
          </p:sp>
          <p:sp>
            <p:nvSpPr>
              <p:cNvPr id="33803" name="Text Box 13">
                <a:extLst>
                  <a:ext uri="{FF2B5EF4-FFF2-40B4-BE49-F238E27FC236}">
                    <a16:creationId xmlns:a16="http://schemas.microsoft.com/office/drawing/2014/main" id="{508AC945-A2FE-6400-F3F0-B318B9673144}"/>
                  </a:ext>
                </a:extLst>
              </p:cNvPr>
              <p:cNvSpPr txBox="1">
                <a:spLocks noChangeArrowheads="1"/>
              </p:cNvSpPr>
              <p:nvPr/>
            </p:nvSpPr>
            <p:spPr bwMode="auto">
              <a:xfrm>
                <a:off x="336" y="3840"/>
                <a:ext cx="1007" cy="1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a:r>
                  <a:rPr lang="es-CL" altLang="es-CL" sz="1000" b="1">
                    <a:solidFill>
                      <a:schemeClr val="tx1"/>
                    </a:solidFill>
                    <a:latin typeface="Arial" panose="020B0604020202020204" pitchFamily="34" charset="0"/>
                  </a:rPr>
                  <a:t>INFERIOR 3 NDS.</a:t>
                </a:r>
                <a:endParaRPr lang="es-ES" altLang="es-CL" sz="1000" b="1">
                  <a:solidFill>
                    <a:schemeClr val="tx1"/>
                  </a:solidFill>
                  <a:latin typeface="Arial" panose="020B0604020202020204" pitchFamily="34" charset="0"/>
                </a:endParaRPr>
              </a:p>
            </p:txBody>
          </p:sp>
          <p:sp>
            <p:nvSpPr>
              <p:cNvPr id="33804" name="Text Box 14">
                <a:extLst>
                  <a:ext uri="{FF2B5EF4-FFF2-40B4-BE49-F238E27FC236}">
                    <a16:creationId xmlns:a16="http://schemas.microsoft.com/office/drawing/2014/main" id="{B41A4DD7-D137-6A41-0C72-54A66CDE1D9A}"/>
                  </a:ext>
                </a:extLst>
              </p:cNvPr>
              <p:cNvSpPr txBox="1">
                <a:spLocks noChangeArrowheads="1"/>
              </p:cNvSpPr>
              <p:nvPr/>
            </p:nvSpPr>
            <p:spPr bwMode="auto">
              <a:xfrm>
                <a:off x="336" y="4128"/>
                <a:ext cx="1007" cy="1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a:r>
                  <a:rPr lang="es-CL" altLang="es-CL" sz="1000" b="1">
                    <a:solidFill>
                      <a:schemeClr val="tx1"/>
                    </a:solidFill>
                    <a:latin typeface="Arial" panose="020B0604020202020204" pitchFamily="34" charset="0"/>
                  </a:rPr>
                  <a:t>MAYOR DE 11 NDS.</a:t>
                </a:r>
                <a:endParaRPr lang="es-ES" altLang="es-CL" sz="1000" b="1">
                  <a:solidFill>
                    <a:schemeClr val="tx1"/>
                  </a:solidFill>
                  <a:latin typeface="Arial" panose="020B0604020202020204" pitchFamily="34" charset="0"/>
                </a:endParaRPr>
              </a:p>
            </p:txBody>
          </p:sp>
          <p:sp>
            <p:nvSpPr>
              <p:cNvPr id="33805" name="Oval 15">
                <a:extLst>
                  <a:ext uri="{FF2B5EF4-FFF2-40B4-BE49-F238E27FC236}">
                    <a16:creationId xmlns:a16="http://schemas.microsoft.com/office/drawing/2014/main" id="{9582487B-7349-FABD-09A1-FB0C0BDDF07B}"/>
                  </a:ext>
                </a:extLst>
              </p:cNvPr>
              <p:cNvSpPr>
                <a:spLocks noChangeArrowheads="1"/>
              </p:cNvSpPr>
              <p:nvPr/>
            </p:nvSpPr>
            <p:spPr bwMode="auto">
              <a:xfrm>
                <a:off x="144" y="3898"/>
                <a:ext cx="48" cy="48"/>
              </a:xfrm>
              <a:prstGeom prst="ellipse">
                <a:avLst/>
              </a:prstGeom>
              <a:solidFill>
                <a:srgbClr val="FF00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33806" name="Oval 16">
                <a:extLst>
                  <a:ext uri="{FF2B5EF4-FFF2-40B4-BE49-F238E27FC236}">
                    <a16:creationId xmlns:a16="http://schemas.microsoft.com/office/drawing/2014/main" id="{1CF21F13-ECE1-A12A-1985-E4130FF71CCA}"/>
                  </a:ext>
                </a:extLst>
              </p:cNvPr>
              <p:cNvSpPr>
                <a:spLocks noChangeArrowheads="1"/>
              </p:cNvSpPr>
              <p:nvPr/>
            </p:nvSpPr>
            <p:spPr bwMode="auto">
              <a:xfrm>
                <a:off x="144" y="4032"/>
                <a:ext cx="48" cy="48"/>
              </a:xfrm>
              <a:prstGeom prst="ellipse">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33807" name="Oval 17">
                <a:extLst>
                  <a:ext uri="{FF2B5EF4-FFF2-40B4-BE49-F238E27FC236}">
                    <a16:creationId xmlns:a16="http://schemas.microsoft.com/office/drawing/2014/main" id="{709A581C-5CFD-41B6-F9BB-B72A39DF9F3F}"/>
                  </a:ext>
                </a:extLst>
              </p:cNvPr>
              <p:cNvSpPr>
                <a:spLocks noChangeArrowheads="1"/>
              </p:cNvSpPr>
              <p:nvPr/>
            </p:nvSpPr>
            <p:spPr bwMode="auto">
              <a:xfrm>
                <a:off x="144" y="4176"/>
                <a:ext cx="48" cy="48"/>
              </a:xfrm>
              <a:prstGeom prst="ellipse">
                <a:avLst/>
              </a:prstGeom>
              <a:solidFill>
                <a:srgbClr val="33996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sp>
          <p:nvSpPr>
            <p:cNvPr id="33800" name="Text Box 18">
              <a:extLst>
                <a:ext uri="{FF2B5EF4-FFF2-40B4-BE49-F238E27FC236}">
                  <a16:creationId xmlns:a16="http://schemas.microsoft.com/office/drawing/2014/main" id="{64B8D9FD-C265-DCEF-64FF-F26779F7D1CC}"/>
                </a:ext>
              </a:extLst>
            </p:cNvPr>
            <p:cNvSpPr txBox="1">
              <a:spLocks noChangeArrowheads="1"/>
            </p:cNvSpPr>
            <p:nvPr/>
          </p:nvSpPr>
          <p:spPr bwMode="auto">
            <a:xfrm>
              <a:off x="4512" y="1296"/>
              <a:ext cx="1104"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a:r>
                <a:rPr lang="es-CL" altLang="es-CL" sz="1000" b="1">
                  <a:solidFill>
                    <a:schemeClr val="tx1"/>
                  </a:solidFill>
                  <a:latin typeface="Arial" panose="020B0604020202020204" pitchFamily="34" charset="0"/>
                </a:rPr>
                <a:t>3 NDS HASTA 10 NDS.</a:t>
              </a:r>
              <a:endParaRPr lang="es-ES" altLang="es-CL" sz="1000" b="1">
                <a:solidFill>
                  <a:schemeClr val="tx1"/>
                </a:solidFill>
                <a:latin typeface="Arial" panose="020B0604020202020204" pitchFamily="34" charset="0"/>
              </a:endParaRPr>
            </a:p>
          </p:txBody>
        </p:sp>
      </p:grpSp>
      <p:graphicFrame>
        <p:nvGraphicFramePr>
          <p:cNvPr id="33796" name="Object 19">
            <a:extLst>
              <a:ext uri="{FF2B5EF4-FFF2-40B4-BE49-F238E27FC236}">
                <a16:creationId xmlns:a16="http://schemas.microsoft.com/office/drawing/2014/main" id="{B3E87F2A-40BC-F587-F8C7-8A1987164224}"/>
              </a:ext>
            </a:extLst>
          </p:cNvPr>
          <p:cNvGraphicFramePr>
            <a:graphicFrameLocks noChangeAspect="1"/>
          </p:cNvGraphicFramePr>
          <p:nvPr/>
        </p:nvGraphicFramePr>
        <p:xfrm>
          <a:off x="4267200" y="2743200"/>
          <a:ext cx="4876800" cy="4090988"/>
        </p:xfrm>
        <a:graphic>
          <a:graphicData uri="http://schemas.openxmlformats.org/presentationml/2006/ole">
            <mc:AlternateContent xmlns:mc="http://schemas.openxmlformats.org/markup-compatibility/2006">
              <mc:Choice xmlns:v="urn:schemas-microsoft-com:vml" Requires="v">
                <p:oleObj name="Hoja de cálculo" r:id="rId3" imgW="4025900" imgH="3175000" progId="Excel.Sheet.8">
                  <p:embed/>
                </p:oleObj>
              </mc:Choice>
              <mc:Fallback>
                <p:oleObj name="Hoja de cálculo" r:id="rId3" imgW="4025900" imgH="3175000" progId="Excel.Sheet.8">
                  <p:embed/>
                  <p:pic>
                    <p:nvPicPr>
                      <p:cNvPr id="0" name="Object 1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7200" y="2743200"/>
                        <a:ext cx="4876800" cy="4090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3797" name="Rectangle 7">
            <a:extLst>
              <a:ext uri="{FF2B5EF4-FFF2-40B4-BE49-F238E27FC236}">
                <a16:creationId xmlns:a16="http://schemas.microsoft.com/office/drawing/2014/main" id="{2AC70909-C424-F3CA-B3F7-2E2AD0AB14B9}"/>
              </a:ext>
            </a:extLst>
          </p:cNvPr>
          <p:cNvSpPr>
            <a:spLocks noChangeArrowheads="1"/>
          </p:cNvSpPr>
          <p:nvPr/>
        </p:nvSpPr>
        <p:spPr bwMode="auto">
          <a:xfrm>
            <a:off x="1828800" y="152400"/>
            <a:ext cx="7315200" cy="685800"/>
          </a:xfrm>
          <a:prstGeom prst="rect">
            <a:avLst/>
          </a:prstGeom>
          <a:solidFill>
            <a:schemeClr val="bg1">
              <a:alpha val="50195"/>
            </a:schemeClr>
          </a:solidFill>
          <a:ln>
            <a:noFill/>
          </a:ln>
          <a:effectLst/>
          <a:extLs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r"/>
            <a:r>
              <a:rPr lang="es-CL" altLang="es-CL" sz="2800">
                <a:solidFill>
                  <a:srgbClr val="000099"/>
                </a:solidFill>
              </a:rPr>
              <a:t>Representación Gráfica de una </a:t>
            </a:r>
            <a:r>
              <a:rPr lang="es-ES" altLang="es-CL" sz="2800">
                <a:solidFill>
                  <a:srgbClr val="000099"/>
                </a:solidFill>
              </a:rPr>
              <a:t>P</a:t>
            </a:r>
            <a:r>
              <a:rPr lang="es-CL" altLang="es-CL" sz="2800">
                <a:solidFill>
                  <a:srgbClr val="000099"/>
                </a:solidFill>
              </a:rPr>
              <a:t>esca de Cerco en Sistema  Bridge Vigía</a:t>
            </a:r>
            <a:endParaRPr lang="es-ES" altLang="es-CL" sz="2800">
              <a:solidFill>
                <a:srgbClr val="000099"/>
              </a:solidFill>
            </a:endParaRPr>
          </a:p>
        </p:txBody>
      </p:sp>
      <p:sp>
        <p:nvSpPr>
          <p:cNvPr id="33798" name="Oval 22">
            <a:extLst>
              <a:ext uri="{FF2B5EF4-FFF2-40B4-BE49-F238E27FC236}">
                <a16:creationId xmlns:a16="http://schemas.microsoft.com/office/drawing/2014/main" id="{70FFA2E5-3BD8-18B6-4251-0E00F1E83F84}"/>
              </a:ext>
            </a:extLst>
          </p:cNvPr>
          <p:cNvSpPr>
            <a:spLocks noChangeArrowheads="1"/>
          </p:cNvSpPr>
          <p:nvPr/>
        </p:nvSpPr>
        <p:spPr bwMode="auto">
          <a:xfrm>
            <a:off x="2411413" y="1125538"/>
            <a:ext cx="936625" cy="935037"/>
          </a:xfrm>
          <a:prstGeom prst="ellipse">
            <a:avLst/>
          </a:prstGeom>
          <a:noFill/>
          <a:ln w="38100">
            <a:solidFill>
              <a:srgbClr val="FF9900"/>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Tree>
  </p:cSld>
  <p:clrMapOvr>
    <a:masterClrMapping/>
  </p:clrMapOvr>
  <p:transition spd="med">
    <p:zoom dir="in"/>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a:extLst>
              <a:ext uri="{FF2B5EF4-FFF2-40B4-BE49-F238E27FC236}">
                <a16:creationId xmlns:a16="http://schemas.microsoft.com/office/drawing/2014/main" id="{70F358DF-D322-E118-5F9B-6064E67175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0925" t="10335" r="50323" b="12141"/>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4819" name="Group 3">
            <a:extLst>
              <a:ext uri="{FF2B5EF4-FFF2-40B4-BE49-F238E27FC236}">
                <a16:creationId xmlns:a16="http://schemas.microsoft.com/office/drawing/2014/main" id="{89707221-7B5F-F2F9-EA03-BF0E1BC83A56}"/>
              </a:ext>
            </a:extLst>
          </p:cNvPr>
          <p:cNvGrpSpPr>
            <a:grpSpLocks/>
          </p:cNvGrpSpPr>
          <p:nvPr/>
        </p:nvGrpSpPr>
        <p:grpSpPr bwMode="auto">
          <a:xfrm>
            <a:off x="6477000" y="1295400"/>
            <a:ext cx="2667000" cy="1371600"/>
            <a:chOff x="48" y="2208"/>
            <a:chExt cx="1680" cy="864"/>
          </a:xfrm>
        </p:grpSpPr>
        <p:sp>
          <p:nvSpPr>
            <p:cNvPr id="34823" name="Rectangle 4">
              <a:extLst>
                <a:ext uri="{FF2B5EF4-FFF2-40B4-BE49-F238E27FC236}">
                  <a16:creationId xmlns:a16="http://schemas.microsoft.com/office/drawing/2014/main" id="{5F728DD3-34AF-436D-5A04-33F4B3AD169C}"/>
                </a:ext>
              </a:extLst>
            </p:cNvPr>
            <p:cNvSpPr>
              <a:spLocks noChangeArrowheads="1"/>
            </p:cNvSpPr>
            <p:nvPr/>
          </p:nvSpPr>
          <p:spPr bwMode="auto">
            <a:xfrm>
              <a:off x="48" y="2208"/>
              <a:ext cx="1532" cy="864"/>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34824" name="Text Box 5">
              <a:extLst>
                <a:ext uri="{FF2B5EF4-FFF2-40B4-BE49-F238E27FC236}">
                  <a16:creationId xmlns:a16="http://schemas.microsoft.com/office/drawing/2014/main" id="{CBDE2457-95F8-C259-4465-CD9D8830FD4E}"/>
                </a:ext>
              </a:extLst>
            </p:cNvPr>
            <p:cNvSpPr txBox="1">
              <a:spLocks noChangeArrowheads="1"/>
            </p:cNvSpPr>
            <p:nvPr/>
          </p:nvSpPr>
          <p:spPr bwMode="auto">
            <a:xfrm>
              <a:off x="48" y="2208"/>
              <a:ext cx="1532" cy="172"/>
            </a:xfrm>
            <a:prstGeom prst="rect">
              <a:avLst/>
            </a:prstGeom>
            <a:noFill/>
            <a:ln w="285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r>
                <a:rPr lang="es-CL" altLang="es-CL" sz="1000">
                  <a:solidFill>
                    <a:schemeClr val="tx1"/>
                  </a:solidFill>
                  <a:latin typeface="Arial" panose="020B0604020202020204" pitchFamily="34" charset="0"/>
                </a:rPr>
                <a:t>REPRESENTACIÓN DE VELOCIDAD</a:t>
              </a:r>
              <a:endParaRPr lang="es-ES" altLang="es-CL" sz="1000">
                <a:solidFill>
                  <a:schemeClr val="tx1"/>
                </a:solidFill>
                <a:latin typeface="Arial" panose="020B0604020202020204" pitchFamily="34" charset="0"/>
              </a:endParaRPr>
            </a:p>
          </p:txBody>
        </p:sp>
        <p:sp>
          <p:nvSpPr>
            <p:cNvPr id="34825" name="Text Box 6">
              <a:extLst>
                <a:ext uri="{FF2B5EF4-FFF2-40B4-BE49-F238E27FC236}">
                  <a16:creationId xmlns:a16="http://schemas.microsoft.com/office/drawing/2014/main" id="{130CD2DA-3295-5879-84E2-BA716F1F124A}"/>
                </a:ext>
              </a:extLst>
            </p:cNvPr>
            <p:cNvSpPr txBox="1">
              <a:spLocks noChangeArrowheads="1"/>
            </p:cNvSpPr>
            <p:nvPr/>
          </p:nvSpPr>
          <p:spPr bwMode="auto">
            <a:xfrm>
              <a:off x="394" y="2374"/>
              <a:ext cx="1037"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a:r>
                <a:rPr lang="es-CL" altLang="es-CL" sz="1000" b="1">
                  <a:solidFill>
                    <a:schemeClr val="tx1"/>
                  </a:solidFill>
                  <a:latin typeface="Arial" panose="020B0604020202020204" pitchFamily="34" charset="0"/>
                </a:rPr>
                <a:t>INFERIOR 1.5 NDS.</a:t>
              </a:r>
              <a:endParaRPr lang="es-ES" altLang="es-CL" sz="1000" b="1">
                <a:solidFill>
                  <a:schemeClr val="tx1"/>
                </a:solidFill>
                <a:latin typeface="Arial" panose="020B0604020202020204" pitchFamily="34" charset="0"/>
              </a:endParaRPr>
            </a:p>
          </p:txBody>
        </p:sp>
        <p:sp>
          <p:nvSpPr>
            <p:cNvPr id="34826" name="Text Box 7">
              <a:extLst>
                <a:ext uri="{FF2B5EF4-FFF2-40B4-BE49-F238E27FC236}">
                  <a16:creationId xmlns:a16="http://schemas.microsoft.com/office/drawing/2014/main" id="{3DCE62A0-E5F2-3999-7EBF-BB3F76B423BE}"/>
                </a:ext>
              </a:extLst>
            </p:cNvPr>
            <p:cNvSpPr txBox="1">
              <a:spLocks noChangeArrowheads="1"/>
            </p:cNvSpPr>
            <p:nvPr/>
          </p:nvSpPr>
          <p:spPr bwMode="auto">
            <a:xfrm>
              <a:off x="394" y="2706"/>
              <a:ext cx="1037"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a:r>
                <a:rPr lang="es-CL" altLang="es-CL" sz="1000" b="1">
                  <a:solidFill>
                    <a:schemeClr val="tx1"/>
                  </a:solidFill>
                  <a:latin typeface="Arial" panose="020B0604020202020204" pitchFamily="34" charset="0"/>
                </a:rPr>
                <a:t>1.5 NDS HASTA 9 NDS.</a:t>
              </a:r>
              <a:endParaRPr lang="es-ES" altLang="es-CL" sz="1000" b="1">
                <a:solidFill>
                  <a:schemeClr val="tx1"/>
                </a:solidFill>
                <a:latin typeface="Arial" panose="020B0604020202020204" pitchFamily="34" charset="0"/>
              </a:endParaRPr>
            </a:p>
          </p:txBody>
        </p:sp>
        <p:sp>
          <p:nvSpPr>
            <p:cNvPr id="34827" name="Oval 8">
              <a:extLst>
                <a:ext uri="{FF2B5EF4-FFF2-40B4-BE49-F238E27FC236}">
                  <a16:creationId xmlns:a16="http://schemas.microsoft.com/office/drawing/2014/main" id="{980C4459-B372-45FE-B4BE-C686F4BDD4CD}"/>
                </a:ext>
              </a:extLst>
            </p:cNvPr>
            <p:cNvSpPr>
              <a:spLocks noChangeArrowheads="1"/>
            </p:cNvSpPr>
            <p:nvPr/>
          </p:nvSpPr>
          <p:spPr bwMode="auto">
            <a:xfrm>
              <a:off x="196" y="2441"/>
              <a:ext cx="50" cy="55"/>
            </a:xfrm>
            <a:prstGeom prst="ellipse">
              <a:avLst/>
            </a:prstGeom>
            <a:solidFill>
              <a:srgbClr val="FF00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34828" name="Oval 9">
              <a:extLst>
                <a:ext uri="{FF2B5EF4-FFF2-40B4-BE49-F238E27FC236}">
                  <a16:creationId xmlns:a16="http://schemas.microsoft.com/office/drawing/2014/main" id="{A20F4276-C4FE-8073-B6C7-D2E8A7AEE8EE}"/>
                </a:ext>
              </a:extLst>
            </p:cNvPr>
            <p:cNvSpPr>
              <a:spLocks noChangeArrowheads="1"/>
            </p:cNvSpPr>
            <p:nvPr/>
          </p:nvSpPr>
          <p:spPr bwMode="auto">
            <a:xfrm>
              <a:off x="196" y="2596"/>
              <a:ext cx="50" cy="55"/>
            </a:xfrm>
            <a:prstGeom prst="ellipse">
              <a:avLst/>
            </a:prstGeom>
            <a:solidFill>
              <a:srgbClr val="FF99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34829" name="Oval 10">
              <a:extLst>
                <a:ext uri="{FF2B5EF4-FFF2-40B4-BE49-F238E27FC236}">
                  <a16:creationId xmlns:a16="http://schemas.microsoft.com/office/drawing/2014/main" id="{BFFB1F5C-44CF-EE18-97AA-FFA38460EDAD}"/>
                </a:ext>
              </a:extLst>
            </p:cNvPr>
            <p:cNvSpPr>
              <a:spLocks noChangeArrowheads="1"/>
            </p:cNvSpPr>
            <p:nvPr/>
          </p:nvSpPr>
          <p:spPr bwMode="auto">
            <a:xfrm>
              <a:off x="196" y="2762"/>
              <a:ext cx="50" cy="55"/>
            </a:xfrm>
            <a:prstGeom prst="ellipse">
              <a:avLst/>
            </a:prstGeom>
            <a:solidFill>
              <a:srgbClr val="00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34830" name="Text Box 11">
              <a:extLst>
                <a:ext uri="{FF2B5EF4-FFF2-40B4-BE49-F238E27FC236}">
                  <a16:creationId xmlns:a16="http://schemas.microsoft.com/office/drawing/2014/main" id="{40B172F9-633F-4137-D67B-9800F533B018}"/>
                </a:ext>
              </a:extLst>
            </p:cNvPr>
            <p:cNvSpPr txBox="1">
              <a:spLocks noChangeArrowheads="1"/>
            </p:cNvSpPr>
            <p:nvPr/>
          </p:nvSpPr>
          <p:spPr bwMode="auto">
            <a:xfrm>
              <a:off x="394" y="2544"/>
              <a:ext cx="1334"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a:r>
                <a:rPr lang="es-CL" altLang="es-CL" sz="1000" b="1">
                  <a:solidFill>
                    <a:schemeClr val="tx1"/>
                  </a:solidFill>
                  <a:latin typeface="Arial" panose="020B0604020202020204" pitchFamily="34" charset="0"/>
                </a:rPr>
                <a:t>1.5 NDS HASTA 5 NDS.</a:t>
              </a:r>
              <a:endParaRPr lang="es-ES" altLang="es-CL" sz="1000" b="1">
                <a:solidFill>
                  <a:schemeClr val="tx1"/>
                </a:solidFill>
                <a:latin typeface="Arial" panose="020B0604020202020204" pitchFamily="34" charset="0"/>
              </a:endParaRPr>
            </a:p>
          </p:txBody>
        </p:sp>
        <p:sp>
          <p:nvSpPr>
            <p:cNvPr id="34831" name="Oval 12">
              <a:extLst>
                <a:ext uri="{FF2B5EF4-FFF2-40B4-BE49-F238E27FC236}">
                  <a16:creationId xmlns:a16="http://schemas.microsoft.com/office/drawing/2014/main" id="{ECB9F6D9-89F4-781E-D3D0-2948EA308EDB}"/>
                </a:ext>
              </a:extLst>
            </p:cNvPr>
            <p:cNvSpPr>
              <a:spLocks noChangeArrowheads="1"/>
            </p:cNvSpPr>
            <p:nvPr/>
          </p:nvSpPr>
          <p:spPr bwMode="auto">
            <a:xfrm>
              <a:off x="192" y="2921"/>
              <a:ext cx="50" cy="55"/>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34832" name="Text Box 13">
              <a:extLst>
                <a:ext uri="{FF2B5EF4-FFF2-40B4-BE49-F238E27FC236}">
                  <a16:creationId xmlns:a16="http://schemas.microsoft.com/office/drawing/2014/main" id="{0410D33A-3BDF-D49B-0DFF-58B170E56EBF}"/>
                </a:ext>
              </a:extLst>
            </p:cNvPr>
            <p:cNvSpPr txBox="1">
              <a:spLocks noChangeArrowheads="1"/>
            </p:cNvSpPr>
            <p:nvPr/>
          </p:nvSpPr>
          <p:spPr bwMode="auto">
            <a:xfrm>
              <a:off x="384" y="2870"/>
              <a:ext cx="1037"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a:r>
                <a:rPr lang="es-CL" altLang="es-CL" sz="1000" b="1">
                  <a:solidFill>
                    <a:schemeClr val="tx1"/>
                  </a:solidFill>
                  <a:latin typeface="Arial" panose="020B0604020202020204" pitchFamily="34" charset="0"/>
                </a:rPr>
                <a:t>MAYOR DE 9 NDS.</a:t>
              </a:r>
              <a:endParaRPr lang="es-ES" altLang="es-CL" sz="1000" b="1">
                <a:solidFill>
                  <a:schemeClr val="tx1"/>
                </a:solidFill>
                <a:latin typeface="Arial" panose="020B0604020202020204" pitchFamily="34" charset="0"/>
              </a:endParaRPr>
            </a:p>
          </p:txBody>
        </p:sp>
      </p:grpSp>
      <p:graphicFrame>
        <p:nvGraphicFramePr>
          <p:cNvPr id="34820" name="Object 14">
            <a:extLst>
              <a:ext uri="{FF2B5EF4-FFF2-40B4-BE49-F238E27FC236}">
                <a16:creationId xmlns:a16="http://schemas.microsoft.com/office/drawing/2014/main" id="{C18F36A2-A399-0593-A7E7-61D494AFA700}"/>
              </a:ext>
            </a:extLst>
          </p:cNvPr>
          <p:cNvGraphicFramePr>
            <a:graphicFrameLocks noChangeAspect="1"/>
          </p:cNvGraphicFramePr>
          <p:nvPr/>
        </p:nvGraphicFramePr>
        <p:xfrm>
          <a:off x="4267200" y="2743200"/>
          <a:ext cx="4876800" cy="4090988"/>
        </p:xfrm>
        <a:graphic>
          <a:graphicData uri="http://schemas.openxmlformats.org/presentationml/2006/ole">
            <mc:AlternateContent xmlns:mc="http://schemas.openxmlformats.org/markup-compatibility/2006">
              <mc:Choice xmlns:v="urn:schemas-microsoft-com:vml" Requires="v">
                <p:oleObj name="Hoja de cálculo" r:id="rId3" imgW="4483100" imgH="3759200" progId="Excel.Sheet.8">
                  <p:embed/>
                </p:oleObj>
              </mc:Choice>
              <mc:Fallback>
                <p:oleObj name="Hoja de cálculo" r:id="rId3" imgW="4483100" imgH="3759200" progId="Excel.Sheet.8">
                  <p:embed/>
                  <p:pic>
                    <p:nvPicPr>
                      <p:cNvPr id="0" name="Object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7200" y="2743200"/>
                        <a:ext cx="4876800" cy="4090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4821" name="Rectangle 15">
            <a:extLst>
              <a:ext uri="{FF2B5EF4-FFF2-40B4-BE49-F238E27FC236}">
                <a16:creationId xmlns:a16="http://schemas.microsoft.com/office/drawing/2014/main" id="{8CAF8ACE-A341-11EA-8638-BE12F00095E4}"/>
              </a:ext>
            </a:extLst>
          </p:cNvPr>
          <p:cNvSpPr>
            <a:spLocks noChangeArrowheads="1"/>
          </p:cNvSpPr>
          <p:nvPr/>
        </p:nvSpPr>
        <p:spPr bwMode="auto">
          <a:xfrm>
            <a:off x="1828800" y="152400"/>
            <a:ext cx="7315200" cy="685800"/>
          </a:xfrm>
          <a:prstGeom prst="rect">
            <a:avLst/>
          </a:prstGeom>
          <a:noFill/>
          <a:ln>
            <a:noFill/>
          </a:ln>
          <a:effectLst/>
          <a:extLst>
            <a:ext uri="{909E8E84-426E-40DD-AFC4-6F175D3DCCD1}">
              <a14:hiddenFill xmlns:a14="http://schemas.microsoft.com/office/drawing/2010/main">
                <a:solidFill>
                  <a:schemeClr val="bg1">
                    <a:alpha val="50195"/>
                  </a:schemeClr>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r"/>
            <a:r>
              <a:rPr lang="es-CL" altLang="es-CL" sz="2800">
                <a:solidFill>
                  <a:srgbClr val="000099"/>
                </a:solidFill>
              </a:rPr>
              <a:t>Representación Gráfica de una </a:t>
            </a:r>
            <a:r>
              <a:rPr lang="es-ES" altLang="es-CL" sz="2800">
                <a:solidFill>
                  <a:srgbClr val="000099"/>
                </a:solidFill>
              </a:rPr>
              <a:t>P</a:t>
            </a:r>
            <a:r>
              <a:rPr lang="es-CL" altLang="es-CL" sz="2800">
                <a:solidFill>
                  <a:srgbClr val="000099"/>
                </a:solidFill>
              </a:rPr>
              <a:t>esca de Cerco en Sistema  Mapios</a:t>
            </a:r>
            <a:endParaRPr lang="es-ES" altLang="es-CL" sz="2800">
              <a:solidFill>
                <a:srgbClr val="000099"/>
              </a:solidFill>
            </a:endParaRPr>
          </a:p>
        </p:txBody>
      </p:sp>
      <p:sp>
        <p:nvSpPr>
          <p:cNvPr id="34822" name="Oval 16">
            <a:extLst>
              <a:ext uri="{FF2B5EF4-FFF2-40B4-BE49-F238E27FC236}">
                <a16:creationId xmlns:a16="http://schemas.microsoft.com/office/drawing/2014/main" id="{7033697B-4D72-2BD9-0A44-87532769DDD8}"/>
              </a:ext>
            </a:extLst>
          </p:cNvPr>
          <p:cNvSpPr>
            <a:spLocks noChangeArrowheads="1"/>
          </p:cNvSpPr>
          <p:nvPr/>
        </p:nvSpPr>
        <p:spPr bwMode="auto">
          <a:xfrm>
            <a:off x="2339975" y="622300"/>
            <a:ext cx="936625" cy="935038"/>
          </a:xfrm>
          <a:prstGeom prst="ellipse">
            <a:avLst/>
          </a:prstGeom>
          <a:noFill/>
          <a:ln w="38100">
            <a:solidFill>
              <a:srgbClr val="FF9900"/>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Tree>
  </p:cSld>
  <p:clrMapOvr>
    <a:masterClrMapping/>
  </p:clrMapOvr>
  <p:transition spd="med">
    <p:zoom dir="in"/>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3">
            <a:extLst>
              <a:ext uri="{FF2B5EF4-FFF2-40B4-BE49-F238E27FC236}">
                <a16:creationId xmlns:a16="http://schemas.microsoft.com/office/drawing/2014/main" id="{57CFD458-4122-E04F-3166-F444B7FA8A65}"/>
              </a:ext>
            </a:extLst>
          </p:cNvPr>
          <p:cNvSpPr>
            <a:spLocks noChangeArrowheads="1"/>
          </p:cNvSpPr>
          <p:nvPr/>
        </p:nvSpPr>
        <p:spPr bwMode="auto">
          <a:xfrm>
            <a:off x="900113" y="228600"/>
            <a:ext cx="7939087" cy="6858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r" eaLnBrk="1" hangingPunct="1"/>
            <a:r>
              <a:rPr lang="en-US" altLang="es-CL" sz="5400"/>
              <a:t>TEMARIO</a:t>
            </a:r>
            <a:endParaRPr lang="es-ES_tradnl" altLang="es-CL" sz="5400"/>
          </a:p>
        </p:txBody>
      </p:sp>
      <p:sp>
        <p:nvSpPr>
          <p:cNvPr id="1433604" name="AutoShape 4">
            <a:extLst>
              <a:ext uri="{FF2B5EF4-FFF2-40B4-BE49-F238E27FC236}">
                <a16:creationId xmlns:a16="http://schemas.microsoft.com/office/drawing/2014/main" id="{0387AD5C-AC7D-999A-988F-36F5B0B59D5B}"/>
              </a:ext>
            </a:extLst>
          </p:cNvPr>
          <p:cNvSpPr>
            <a:spLocks noChangeArrowheads="1"/>
          </p:cNvSpPr>
          <p:nvPr/>
        </p:nvSpPr>
        <p:spPr bwMode="auto">
          <a:xfrm>
            <a:off x="914400" y="3657600"/>
            <a:ext cx="560388" cy="457200"/>
          </a:xfrm>
          <a:custGeom>
            <a:avLst/>
            <a:gdLst>
              <a:gd name="T0" fmla="*/ 420291 w 21600"/>
              <a:gd name="T1" fmla="*/ 0 h 21600"/>
              <a:gd name="T2" fmla="*/ 0 w 21600"/>
              <a:gd name="T3" fmla="*/ 228600 h 21600"/>
              <a:gd name="T4" fmla="*/ 420291 w 21600"/>
              <a:gd name="T5" fmla="*/ 457200 h 21600"/>
              <a:gd name="T6" fmla="*/ 560388 w 21600"/>
              <a:gd name="T7" fmla="*/ 228600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CC00"/>
          </a:solidFill>
          <a:ln w="63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35844" name="Rectangle 6">
            <a:extLst>
              <a:ext uri="{FF2B5EF4-FFF2-40B4-BE49-F238E27FC236}">
                <a16:creationId xmlns:a16="http://schemas.microsoft.com/office/drawing/2014/main" id="{C742351B-F99E-58B3-80CC-F5A78EAC68EB}"/>
              </a:ext>
            </a:extLst>
          </p:cNvPr>
          <p:cNvSpPr>
            <a:spLocks noChangeArrowheads="1"/>
          </p:cNvSpPr>
          <p:nvPr/>
        </p:nvSpPr>
        <p:spPr bwMode="auto">
          <a:xfrm>
            <a:off x="990600" y="1143000"/>
            <a:ext cx="6934200" cy="57150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609600" indent="-609600" eaLnBrk="0" hangingPunct="0">
              <a:tabLst>
                <a:tab pos="577850" algn="l"/>
              </a:tabLst>
              <a:defRPr sz="3200">
                <a:solidFill>
                  <a:schemeClr val="bg1"/>
                </a:solidFill>
                <a:latin typeface="Impact" panose="020B0806030902050204" pitchFamily="34" charset="0"/>
              </a:defRPr>
            </a:lvl1pPr>
            <a:lvl2pPr marL="742950" indent="-285750" eaLnBrk="0" hangingPunct="0">
              <a:tabLst>
                <a:tab pos="577850" algn="l"/>
              </a:tabLst>
              <a:defRPr sz="3200">
                <a:solidFill>
                  <a:schemeClr val="bg1"/>
                </a:solidFill>
                <a:latin typeface="Impact" panose="020B0806030902050204" pitchFamily="34" charset="0"/>
              </a:defRPr>
            </a:lvl2pPr>
            <a:lvl3pPr marL="1143000" indent="-228600" eaLnBrk="0" hangingPunct="0">
              <a:tabLst>
                <a:tab pos="577850" algn="l"/>
              </a:tabLst>
              <a:defRPr sz="3200">
                <a:solidFill>
                  <a:schemeClr val="bg1"/>
                </a:solidFill>
                <a:latin typeface="Impact" panose="020B0806030902050204" pitchFamily="34" charset="0"/>
              </a:defRPr>
            </a:lvl3pPr>
            <a:lvl4pPr marL="1600200" indent="-228600" eaLnBrk="0" hangingPunct="0">
              <a:tabLst>
                <a:tab pos="577850" algn="l"/>
              </a:tabLst>
              <a:defRPr sz="3200">
                <a:solidFill>
                  <a:schemeClr val="bg1"/>
                </a:solidFill>
                <a:latin typeface="Impact" panose="020B0806030902050204" pitchFamily="34" charset="0"/>
              </a:defRPr>
            </a:lvl4pPr>
            <a:lvl5pPr marL="2057400" indent="-228600" eaLnBrk="0" hangingPunct="0">
              <a:tabLst>
                <a:tab pos="577850" algn="l"/>
              </a:tabLst>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9pPr>
          </a:lstStyle>
          <a:p>
            <a:pPr algn="l" eaLnBrk="1" hangingPunct="1">
              <a:spcBef>
                <a:spcPct val="20000"/>
              </a:spcBef>
            </a:pPr>
            <a:r>
              <a:rPr lang="es-ES_tradnl" altLang="es-CL" sz="2800" b="1">
                <a:latin typeface="Arial Narrow" panose="020B0604020202020204" pitchFamily="34" charset="0"/>
              </a:rPr>
              <a:t>I.	Departamento de Pesca</a:t>
            </a:r>
          </a:p>
          <a:p>
            <a:pPr algn="l" eaLnBrk="1" hangingPunct="1">
              <a:spcBef>
                <a:spcPct val="20000"/>
              </a:spcBef>
            </a:pPr>
            <a:r>
              <a:rPr lang="es-ES_tradnl" altLang="es-CL" sz="2800" b="1">
                <a:latin typeface="Arial Narrow" panose="020B0604020202020204" pitchFamily="34" charset="0"/>
              </a:rPr>
              <a:t>II.	Obligaciones que entrega la L.G.P.A.</a:t>
            </a:r>
          </a:p>
          <a:p>
            <a:pPr algn="l" eaLnBrk="1" hangingPunct="1">
              <a:spcBef>
                <a:spcPct val="20000"/>
              </a:spcBef>
            </a:pPr>
            <a:r>
              <a:rPr lang="es-ES_tradnl" altLang="es-CL" sz="2800" b="1">
                <a:latin typeface="Arial Narrow" panose="020B0604020202020204" pitchFamily="34" charset="0"/>
              </a:rPr>
              <a:t>III.	Sector Pesquero</a:t>
            </a:r>
          </a:p>
          <a:p>
            <a:pPr algn="l" eaLnBrk="1" hangingPunct="1">
              <a:spcBef>
                <a:spcPct val="20000"/>
              </a:spcBef>
              <a:buFontTx/>
              <a:buAutoNum type="romanUcPeriod" startAt="4"/>
            </a:pPr>
            <a:r>
              <a:rPr lang="es-ES_tradnl" altLang="es-CL" sz="2800" b="1">
                <a:latin typeface="Arial Narrow" panose="020B0604020202020204" pitchFamily="34" charset="0"/>
              </a:rPr>
              <a:t>Operaciones de Pesca</a:t>
            </a:r>
          </a:p>
          <a:p>
            <a:pPr algn="l" eaLnBrk="1" hangingPunct="1">
              <a:spcBef>
                <a:spcPct val="20000"/>
              </a:spcBef>
            </a:pPr>
            <a:r>
              <a:rPr lang="es-ES_tradnl" altLang="es-CL" sz="2400" b="1">
                <a:latin typeface="Arial Narrow" panose="020B0604020202020204" pitchFamily="34" charset="0"/>
              </a:rPr>
              <a:t>	- Pesca de Cerco</a:t>
            </a:r>
          </a:p>
          <a:p>
            <a:pPr algn="l" eaLnBrk="1" hangingPunct="1">
              <a:spcBef>
                <a:spcPct val="20000"/>
              </a:spcBef>
            </a:pPr>
            <a:r>
              <a:rPr lang="es-ES_tradnl" altLang="es-CL" sz="2400" b="1">
                <a:latin typeface="Arial Narrow" panose="020B0604020202020204" pitchFamily="34" charset="0"/>
              </a:rPr>
              <a:t>	- Pesca de Arrastre</a:t>
            </a:r>
          </a:p>
          <a:p>
            <a:pPr algn="l" eaLnBrk="1" hangingPunct="1">
              <a:spcBef>
                <a:spcPct val="20000"/>
              </a:spcBef>
            </a:pPr>
            <a:r>
              <a:rPr lang="es-ES_tradnl" altLang="es-CL" sz="2400" b="1">
                <a:latin typeface="Arial Narrow" panose="020B0604020202020204" pitchFamily="34" charset="0"/>
              </a:rPr>
              <a:t>	- Pesca de Palangre</a:t>
            </a:r>
          </a:p>
          <a:p>
            <a:pPr algn="l" eaLnBrk="1" hangingPunct="1">
              <a:spcBef>
                <a:spcPct val="20000"/>
              </a:spcBef>
            </a:pPr>
            <a:r>
              <a:rPr lang="es-ES_tradnl" altLang="es-CL" sz="2400" b="1">
                <a:latin typeface="Arial Narrow" panose="020B0604020202020204" pitchFamily="34" charset="0"/>
              </a:rPr>
              <a:t>	- Otros Buques de Pesca</a:t>
            </a:r>
          </a:p>
          <a:p>
            <a:pPr algn="l" eaLnBrk="1" hangingPunct="1">
              <a:spcBef>
                <a:spcPct val="20000"/>
              </a:spcBef>
            </a:pPr>
            <a:r>
              <a:rPr lang="es-ES_tradnl" altLang="es-CL" sz="2800" b="1">
                <a:latin typeface="Arial Narrow" panose="020B0604020202020204" pitchFamily="34" charset="0"/>
              </a:rPr>
              <a:t>V.	Recursos Pesqueros</a:t>
            </a:r>
          </a:p>
          <a:p>
            <a:pPr algn="l" eaLnBrk="1" hangingPunct="1">
              <a:spcBef>
                <a:spcPct val="20000"/>
              </a:spcBef>
            </a:pPr>
            <a:r>
              <a:rPr lang="es-ES_tradnl" altLang="es-CL" sz="2800" b="1">
                <a:latin typeface="Arial Narrow" panose="020B0604020202020204" pitchFamily="34" charset="0"/>
              </a:rPr>
              <a:t>VI.	Regulaciones</a:t>
            </a:r>
          </a:p>
          <a:p>
            <a:pPr algn="l" eaLnBrk="1" hangingPunct="1">
              <a:spcBef>
                <a:spcPct val="20000"/>
              </a:spcBef>
            </a:pPr>
            <a:r>
              <a:rPr lang="es-ES_tradnl" altLang="es-CL" sz="2800" b="1">
                <a:latin typeface="Arial Narrow" panose="020B0604020202020204" pitchFamily="34" charset="0"/>
              </a:rPr>
              <a:t>VII. Control de las Actividades Pesqueras</a:t>
            </a:r>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1433604"/>
                                        </p:tgtEl>
                                        <p:attrNameLst>
                                          <p:attrName>style.visibility</p:attrName>
                                        </p:attrNameLst>
                                      </p:cBhvr>
                                      <p:to>
                                        <p:strVal val="visible"/>
                                      </p:to>
                                    </p:set>
                                    <p:animEffect transition="in" filter="slide(fromLeft)">
                                      <p:cBhvr>
                                        <p:cTn id="7" dur="500"/>
                                        <p:tgtEl>
                                          <p:spTgt spid="14336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1027">
            <a:extLst>
              <a:ext uri="{FF2B5EF4-FFF2-40B4-BE49-F238E27FC236}">
                <a16:creationId xmlns:a16="http://schemas.microsoft.com/office/drawing/2014/main" id="{B1AEC5DE-7557-0334-9B2D-DA1C9EF6BAB3}"/>
              </a:ext>
            </a:extLst>
          </p:cNvPr>
          <p:cNvSpPr txBox="1">
            <a:spLocks noChangeArrowheads="1"/>
          </p:cNvSpPr>
          <p:nvPr/>
        </p:nvSpPr>
        <p:spPr bwMode="auto">
          <a:xfrm>
            <a:off x="457200" y="1143000"/>
            <a:ext cx="3581400" cy="11001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spcBef>
                <a:spcPct val="50000"/>
              </a:spcBef>
            </a:pPr>
            <a:endParaRPr lang="es-CL" altLang="es-CL" sz="1800" b="1">
              <a:solidFill>
                <a:srgbClr val="FFFFFF"/>
              </a:solidFill>
              <a:latin typeface="Arial" panose="020B0604020202020204" pitchFamily="34" charset="0"/>
            </a:endParaRPr>
          </a:p>
          <a:p>
            <a:pPr algn="l" eaLnBrk="1" hangingPunct="1">
              <a:spcBef>
                <a:spcPct val="50000"/>
              </a:spcBef>
            </a:pPr>
            <a:endParaRPr lang="es-CL" altLang="es-CL" sz="1800" b="1">
              <a:solidFill>
                <a:srgbClr val="FFFFFF"/>
              </a:solidFill>
              <a:latin typeface="Arial" panose="020B0604020202020204" pitchFamily="34" charset="0"/>
            </a:endParaRPr>
          </a:p>
          <a:p>
            <a:pPr algn="l" eaLnBrk="1" hangingPunct="1">
              <a:spcBef>
                <a:spcPct val="50000"/>
              </a:spcBef>
            </a:pPr>
            <a:r>
              <a:rPr lang="es-CL" altLang="es-CL" sz="1800" b="1">
                <a:solidFill>
                  <a:srgbClr val="FFFFFF"/>
                </a:solidFill>
                <a:latin typeface="Arial" panose="020B0604020202020204" pitchFamily="34" charset="0"/>
              </a:rPr>
              <a:t> </a:t>
            </a:r>
            <a:endParaRPr lang="es-ES" altLang="es-CL" sz="1800">
              <a:solidFill>
                <a:srgbClr val="FFFFFF"/>
              </a:solidFill>
              <a:latin typeface="Arial" panose="020B0604020202020204" pitchFamily="34" charset="0"/>
            </a:endParaRPr>
          </a:p>
        </p:txBody>
      </p:sp>
      <p:sp>
        <p:nvSpPr>
          <p:cNvPr id="1405973" name="Rectangle 1045">
            <a:extLst>
              <a:ext uri="{FF2B5EF4-FFF2-40B4-BE49-F238E27FC236}">
                <a16:creationId xmlns:a16="http://schemas.microsoft.com/office/drawing/2014/main" id="{ED03EFC9-0EFE-AEF9-7F2E-8E9FE67B1DF1}"/>
              </a:ext>
            </a:extLst>
          </p:cNvPr>
          <p:cNvSpPr>
            <a:spLocks noGrp="1" noChangeArrowheads="1"/>
          </p:cNvSpPr>
          <p:nvPr>
            <p:ph type="title"/>
          </p:nvPr>
        </p:nvSpPr>
        <p:spPr>
          <a:xfrm>
            <a:off x="1066800" y="152400"/>
            <a:ext cx="7772400" cy="685800"/>
          </a:xfrm>
        </p:spPr>
        <p:txBody>
          <a:bodyPr/>
          <a:lstStyle/>
          <a:p>
            <a:pPr>
              <a:defRPr/>
            </a:pPr>
            <a:r>
              <a:rPr lang="es-CL">
                <a:effectLst>
                  <a:outerShdw blurRad="38100" dist="38100" dir="2700000" algn="tl">
                    <a:srgbClr val="000000"/>
                  </a:outerShdw>
                </a:effectLst>
              </a:rPr>
              <a:t>Pesca de Arrastre</a:t>
            </a:r>
            <a:endParaRPr lang="es-ES">
              <a:effectLst>
                <a:outerShdw blurRad="38100" dist="38100" dir="2700000" algn="tl">
                  <a:srgbClr val="000000"/>
                </a:outerShdw>
              </a:effectLst>
            </a:endParaRPr>
          </a:p>
        </p:txBody>
      </p:sp>
      <p:sp>
        <p:nvSpPr>
          <p:cNvPr id="36868" name="Text Box 1046">
            <a:extLst>
              <a:ext uri="{FF2B5EF4-FFF2-40B4-BE49-F238E27FC236}">
                <a16:creationId xmlns:a16="http://schemas.microsoft.com/office/drawing/2014/main" id="{76D2A06D-B10F-A283-8ECF-59B603BCB3D7}"/>
              </a:ext>
            </a:extLst>
          </p:cNvPr>
          <p:cNvSpPr txBox="1">
            <a:spLocks noChangeArrowheads="1"/>
          </p:cNvSpPr>
          <p:nvPr/>
        </p:nvSpPr>
        <p:spPr bwMode="auto">
          <a:xfrm>
            <a:off x="457200" y="908050"/>
            <a:ext cx="8458200" cy="1524000"/>
          </a:xfrm>
          <a:prstGeom prst="rect">
            <a:avLst/>
          </a:prstGeom>
          <a:solidFill>
            <a:srgbClr val="FF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spcBef>
                <a:spcPct val="50000"/>
              </a:spcBef>
            </a:pPr>
            <a:r>
              <a:rPr lang="es-CL" altLang="es-CL" sz="2000" b="1">
                <a:solidFill>
                  <a:srgbClr val="FFFFFF"/>
                </a:solidFill>
                <a:latin typeface="Arial Narrow" panose="020B0604020202020204" pitchFamily="34" charset="0"/>
              </a:rPr>
              <a:t>Se caracteriza por el remolque de una red tipo cono a través del fondo o media agua, por un cierto periodo de tiempo, a una velocidad  de 2 a 4 nds.</a:t>
            </a:r>
          </a:p>
          <a:p>
            <a:pPr algn="just" eaLnBrk="1" hangingPunct="1"/>
            <a:r>
              <a:rPr lang="es-CL" altLang="es-CL" sz="2000" b="1">
                <a:solidFill>
                  <a:srgbClr val="FFFFFF"/>
                </a:solidFill>
                <a:latin typeface="Arial Narrow" panose="020B0604020202020204" pitchFamily="34" charset="0"/>
              </a:rPr>
              <a:t>Las naves están equipadas con un motor de potencia suficiente para remolcar  la red, a baja velocidad para no dañar la captura, y cuenta con la maniobra necesaria para calar y recupera su arte de pesca.</a:t>
            </a:r>
            <a:endParaRPr lang="es-ES" altLang="es-CL" sz="2000" b="1">
              <a:solidFill>
                <a:srgbClr val="FFFFFF"/>
              </a:solidFill>
              <a:latin typeface="Arial Narrow" panose="020B0604020202020204" pitchFamily="34" charset="0"/>
            </a:endParaRPr>
          </a:p>
        </p:txBody>
      </p:sp>
      <p:grpSp>
        <p:nvGrpSpPr>
          <p:cNvPr id="36869" name="Group 1047">
            <a:extLst>
              <a:ext uri="{FF2B5EF4-FFF2-40B4-BE49-F238E27FC236}">
                <a16:creationId xmlns:a16="http://schemas.microsoft.com/office/drawing/2014/main" id="{2083AF57-35BA-8EED-A50E-A42C70CCBC58}"/>
              </a:ext>
            </a:extLst>
          </p:cNvPr>
          <p:cNvGrpSpPr>
            <a:grpSpLocks/>
          </p:cNvGrpSpPr>
          <p:nvPr/>
        </p:nvGrpSpPr>
        <p:grpSpPr bwMode="auto">
          <a:xfrm>
            <a:off x="228600" y="2590800"/>
            <a:ext cx="8686800" cy="4114800"/>
            <a:chOff x="1776" y="2304"/>
            <a:chExt cx="3840" cy="2400"/>
          </a:xfrm>
        </p:grpSpPr>
        <p:pic>
          <p:nvPicPr>
            <p:cNvPr id="36871" name="Picture 1048" descr="arrastre">
              <a:extLst>
                <a:ext uri="{FF2B5EF4-FFF2-40B4-BE49-F238E27FC236}">
                  <a16:creationId xmlns:a16="http://schemas.microsoft.com/office/drawing/2014/main" id="{981E314F-8AA4-200F-A237-070F90F035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6" y="2304"/>
              <a:ext cx="3840" cy="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2" name="Rectangle 1049">
              <a:extLst>
                <a:ext uri="{FF2B5EF4-FFF2-40B4-BE49-F238E27FC236}">
                  <a16:creationId xmlns:a16="http://schemas.microsoft.com/office/drawing/2014/main" id="{97FBB685-EE70-1625-8EAC-183FD5A67384}"/>
                </a:ext>
              </a:extLst>
            </p:cNvPr>
            <p:cNvSpPr>
              <a:spLocks noChangeArrowheads="1"/>
            </p:cNvSpPr>
            <p:nvPr/>
          </p:nvSpPr>
          <p:spPr bwMode="auto">
            <a:xfrm>
              <a:off x="4608" y="3216"/>
              <a:ext cx="432" cy="96"/>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36873" name="Rectangle 1050">
              <a:extLst>
                <a:ext uri="{FF2B5EF4-FFF2-40B4-BE49-F238E27FC236}">
                  <a16:creationId xmlns:a16="http://schemas.microsoft.com/office/drawing/2014/main" id="{3F9812BE-0C85-6BAB-AA7F-1BB856CB3C63}"/>
                </a:ext>
              </a:extLst>
            </p:cNvPr>
            <p:cNvSpPr>
              <a:spLocks noChangeArrowheads="1"/>
            </p:cNvSpPr>
            <p:nvPr/>
          </p:nvSpPr>
          <p:spPr bwMode="auto">
            <a:xfrm>
              <a:off x="3984" y="2400"/>
              <a:ext cx="432" cy="192"/>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36874" name="Rectangle 1051">
              <a:extLst>
                <a:ext uri="{FF2B5EF4-FFF2-40B4-BE49-F238E27FC236}">
                  <a16:creationId xmlns:a16="http://schemas.microsoft.com/office/drawing/2014/main" id="{859485C0-075A-DA1E-43A5-679207DCDE18}"/>
                </a:ext>
              </a:extLst>
            </p:cNvPr>
            <p:cNvSpPr>
              <a:spLocks noChangeArrowheads="1"/>
            </p:cNvSpPr>
            <p:nvPr/>
          </p:nvSpPr>
          <p:spPr bwMode="auto">
            <a:xfrm>
              <a:off x="3696" y="3072"/>
              <a:ext cx="432" cy="96"/>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36875" name="Text Box 1052">
              <a:extLst>
                <a:ext uri="{FF2B5EF4-FFF2-40B4-BE49-F238E27FC236}">
                  <a16:creationId xmlns:a16="http://schemas.microsoft.com/office/drawing/2014/main" id="{FAD73D2D-BFF2-50C4-FC03-93C3DB42AE02}"/>
                </a:ext>
              </a:extLst>
            </p:cNvPr>
            <p:cNvSpPr txBox="1">
              <a:spLocks noChangeArrowheads="1"/>
            </p:cNvSpPr>
            <p:nvPr/>
          </p:nvSpPr>
          <p:spPr bwMode="auto">
            <a:xfrm>
              <a:off x="3648" y="3081"/>
              <a:ext cx="528" cy="1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1000" b="1">
                  <a:solidFill>
                    <a:schemeClr val="tx1"/>
                  </a:solidFill>
                  <a:latin typeface="Arial" panose="020B0604020202020204" pitchFamily="34" charset="0"/>
                </a:rPr>
                <a:t>BORLONES</a:t>
              </a:r>
              <a:endParaRPr lang="es-ES" altLang="es-CL" sz="1000" b="1">
                <a:solidFill>
                  <a:schemeClr val="tx1"/>
                </a:solidFill>
                <a:latin typeface="Arial" panose="020B0604020202020204" pitchFamily="34" charset="0"/>
              </a:endParaRPr>
            </a:p>
          </p:txBody>
        </p:sp>
      </p:grpSp>
      <p:sp>
        <p:nvSpPr>
          <p:cNvPr id="36870" name="Rectangle 1053">
            <a:extLst>
              <a:ext uri="{FF2B5EF4-FFF2-40B4-BE49-F238E27FC236}">
                <a16:creationId xmlns:a16="http://schemas.microsoft.com/office/drawing/2014/main" id="{5A3CC5ED-4AA4-1847-3C17-6DA28E05DDD0}"/>
              </a:ext>
            </a:extLst>
          </p:cNvPr>
          <p:cNvSpPr>
            <a:spLocks noChangeArrowheads="1"/>
          </p:cNvSpPr>
          <p:nvPr/>
        </p:nvSpPr>
        <p:spPr bwMode="auto">
          <a:xfrm>
            <a:off x="4343400" y="2971800"/>
            <a:ext cx="1295400" cy="304800"/>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Tree>
  </p:cSld>
  <p:clrMapOvr>
    <a:masterClrMapping/>
  </p:clrMapOvr>
  <p:transition spd="med">
    <p:zoom dir="in"/>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7570" name="Rectangle 2">
            <a:extLst>
              <a:ext uri="{FF2B5EF4-FFF2-40B4-BE49-F238E27FC236}">
                <a16:creationId xmlns:a16="http://schemas.microsoft.com/office/drawing/2014/main" id="{CAD8E266-71A4-6C9A-28F8-E0C1B75B9D34}"/>
              </a:ext>
            </a:extLst>
          </p:cNvPr>
          <p:cNvSpPr>
            <a:spLocks noGrp="1" noChangeArrowheads="1"/>
          </p:cNvSpPr>
          <p:nvPr>
            <p:ph type="title"/>
          </p:nvPr>
        </p:nvSpPr>
        <p:spPr/>
        <p:txBody>
          <a:bodyPr/>
          <a:lstStyle/>
          <a:p>
            <a:pPr>
              <a:defRPr/>
            </a:pPr>
            <a:r>
              <a:rPr lang="es-CL">
                <a:effectLst>
                  <a:outerShdw blurRad="38100" dist="38100" dir="2700000" algn="tl">
                    <a:srgbClr val="000000"/>
                  </a:outerShdw>
                </a:effectLst>
              </a:rPr>
              <a:t>Pesca de Arrastre</a:t>
            </a:r>
            <a:endParaRPr lang="es-ES">
              <a:effectLst>
                <a:outerShdw blurRad="38100" dist="38100" dir="2700000" algn="tl">
                  <a:srgbClr val="000000"/>
                </a:outerShdw>
              </a:effectLst>
            </a:endParaRPr>
          </a:p>
        </p:txBody>
      </p:sp>
      <p:pic>
        <p:nvPicPr>
          <p:cNvPr id="37891" name="Picture 4">
            <a:extLst>
              <a:ext uri="{FF2B5EF4-FFF2-40B4-BE49-F238E27FC236}">
                <a16:creationId xmlns:a16="http://schemas.microsoft.com/office/drawing/2014/main" id="{FE80AEB1-7CA0-9806-B1C5-5A7B80A651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9000" y="2276475"/>
            <a:ext cx="5335588" cy="30972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7892" name="Text Box 5">
            <a:extLst>
              <a:ext uri="{FF2B5EF4-FFF2-40B4-BE49-F238E27FC236}">
                <a16:creationId xmlns:a16="http://schemas.microsoft.com/office/drawing/2014/main" id="{37CADDC8-3A4F-F302-1240-82F0DD7B1CC3}"/>
              </a:ext>
            </a:extLst>
          </p:cNvPr>
          <p:cNvSpPr txBox="1">
            <a:spLocks noChangeArrowheads="1"/>
          </p:cNvSpPr>
          <p:nvPr/>
        </p:nvSpPr>
        <p:spPr bwMode="auto">
          <a:xfrm>
            <a:off x="304800" y="2565400"/>
            <a:ext cx="2895600" cy="3381375"/>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a:spcBef>
                <a:spcPct val="20000"/>
              </a:spcBef>
              <a:buClr>
                <a:srgbClr val="FF3300"/>
              </a:buClr>
              <a:buFont typeface="Wingdings" pitchFamily="2" charset="2"/>
              <a:buNone/>
            </a:pPr>
            <a:r>
              <a:rPr lang="es-ES" altLang="es-CL" sz="2000" b="1">
                <a:latin typeface="Arial Narrow" panose="020B0604020202020204" pitchFamily="34" charset="0"/>
              </a:rPr>
              <a:t>Recursos asociados al arte: </a:t>
            </a:r>
          </a:p>
          <a:p>
            <a:pPr algn="just">
              <a:spcBef>
                <a:spcPct val="20000"/>
              </a:spcBef>
              <a:buClr>
                <a:srgbClr val="FF3300"/>
              </a:buClr>
              <a:buFont typeface="Wingdings" pitchFamily="2" charset="2"/>
              <a:buNone/>
            </a:pPr>
            <a:endParaRPr lang="es-ES" altLang="es-CL" sz="2000" b="1">
              <a:latin typeface="Arial Narrow" panose="020B0604020202020204" pitchFamily="34" charset="0"/>
            </a:endParaRPr>
          </a:p>
          <a:p>
            <a:pPr algn="just">
              <a:spcBef>
                <a:spcPct val="20000"/>
              </a:spcBef>
              <a:buClr>
                <a:srgbClr val="FF3300"/>
              </a:buClr>
              <a:buFont typeface="Wingdings" pitchFamily="2" charset="2"/>
              <a:buNone/>
            </a:pPr>
            <a:r>
              <a:rPr lang="es-ES" altLang="es-CL" sz="2000" b="1">
                <a:latin typeface="Arial Narrow" panose="020B0604020202020204" pitchFamily="34" charset="0"/>
              </a:rPr>
              <a:t>De fondo: Camarón nailon, langostino amarillo, langostino colorado.</a:t>
            </a:r>
          </a:p>
          <a:p>
            <a:pPr algn="just">
              <a:spcBef>
                <a:spcPct val="20000"/>
              </a:spcBef>
              <a:buClr>
                <a:srgbClr val="FF3300"/>
              </a:buClr>
              <a:buFont typeface="Wingdings" pitchFamily="2" charset="2"/>
              <a:buNone/>
            </a:pPr>
            <a:endParaRPr lang="es-ES" altLang="es-CL" sz="2000" b="1">
              <a:latin typeface="Arial Narrow" panose="020B0604020202020204" pitchFamily="34" charset="0"/>
            </a:endParaRPr>
          </a:p>
          <a:p>
            <a:pPr algn="just">
              <a:spcBef>
                <a:spcPct val="20000"/>
              </a:spcBef>
              <a:buClr>
                <a:srgbClr val="FF3300"/>
              </a:buClr>
              <a:buFont typeface="Wingdings" pitchFamily="2" charset="2"/>
              <a:buNone/>
            </a:pPr>
            <a:r>
              <a:rPr lang="es-ES" altLang="es-CL" sz="2000" b="1">
                <a:latin typeface="Arial Narrow" panose="020B0604020202020204" pitchFamily="34" charset="0"/>
              </a:rPr>
              <a:t>De media agua: merluza común, merluza de cola, alfonsino, jurel.</a:t>
            </a:r>
            <a:endParaRPr lang="es-ES" altLang="es-CL" sz="2000" b="1">
              <a:solidFill>
                <a:srgbClr val="FFFFFF"/>
              </a:solidFill>
              <a:latin typeface="Arial" panose="020B0604020202020204" pitchFamily="34" charset="0"/>
            </a:endParaRPr>
          </a:p>
        </p:txBody>
      </p:sp>
    </p:spTree>
  </p:cSld>
  <p:clrMapOvr>
    <a:masterClrMapping/>
  </p:clrMapOvr>
  <p:transition spd="med">
    <p:zoom dir="in"/>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6" descr="MVC-001S">
            <a:extLst>
              <a:ext uri="{FF2B5EF4-FFF2-40B4-BE49-F238E27FC236}">
                <a16:creationId xmlns:a16="http://schemas.microsoft.com/office/drawing/2014/main" id="{37CE2095-7B3E-6721-2166-7442164B55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8548"/>
          <a:stretch>
            <a:fillRect/>
          </a:stretch>
        </p:blipFill>
        <p:spPr bwMode="auto">
          <a:xfrm>
            <a:off x="5181600" y="960438"/>
            <a:ext cx="3352800" cy="2849562"/>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38915" name="Picture 7" descr="DSC04477">
            <a:extLst>
              <a:ext uri="{FF2B5EF4-FFF2-40B4-BE49-F238E27FC236}">
                <a16:creationId xmlns:a16="http://schemas.microsoft.com/office/drawing/2014/main" id="{3D2965ED-4BF1-8846-5F6C-849E0E8D3D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762000"/>
            <a:ext cx="2971800" cy="2838450"/>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38916" name="Picture 8" descr="red_de_puertas">
            <a:extLst>
              <a:ext uri="{FF2B5EF4-FFF2-40B4-BE49-F238E27FC236}">
                <a16:creationId xmlns:a16="http://schemas.microsoft.com/office/drawing/2014/main" id="{F912090F-DA9E-8EA9-A0B6-C9DCE3EA13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3000" y="3733800"/>
            <a:ext cx="2949575" cy="2887663"/>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38917" name="Picture 9" descr="virando_baca">
            <a:extLst>
              <a:ext uri="{FF2B5EF4-FFF2-40B4-BE49-F238E27FC236}">
                <a16:creationId xmlns:a16="http://schemas.microsoft.com/office/drawing/2014/main" id="{3C3F266F-4C0D-1095-8103-849674057C6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b="9111"/>
          <a:stretch>
            <a:fillRect/>
          </a:stretch>
        </p:blipFill>
        <p:spPr bwMode="auto">
          <a:xfrm>
            <a:off x="5181600" y="3951288"/>
            <a:ext cx="3352800" cy="2555875"/>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1406987" name="Rectangle 11">
            <a:extLst>
              <a:ext uri="{FF2B5EF4-FFF2-40B4-BE49-F238E27FC236}">
                <a16:creationId xmlns:a16="http://schemas.microsoft.com/office/drawing/2014/main" id="{6BE98143-3248-DE83-DEB6-309B3916B15E}"/>
              </a:ext>
            </a:extLst>
          </p:cNvPr>
          <p:cNvSpPr>
            <a:spLocks noGrp="1" noChangeArrowheads="1"/>
          </p:cNvSpPr>
          <p:nvPr>
            <p:ph type="title"/>
          </p:nvPr>
        </p:nvSpPr>
        <p:spPr/>
        <p:txBody>
          <a:bodyPr/>
          <a:lstStyle/>
          <a:p>
            <a:pPr>
              <a:defRPr/>
            </a:pPr>
            <a:r>
              <a:rPr lang="es-CL" sz="2800" b="1">
                <a:solidFill>
                  <a:srgbClr val="FFFFFF"/>
                </a:solidFill>
                <a:effectLst>
                  <a:outerShdw blurRad="38100" dist="38100" dir="2700000" algn="tl">
                    <a:srgbClr val="000000"/>
                  </a:outerShdw>
                </a:effectLst>
              </a:rPr>
              <a:t>Pesca de Arrastre</a:t>
            </a:r>
            <a:endParaRPr lang="es-ES" sz="2800">
              <a:effectLst>
                <a:outerShdw blurRad="38100" dist="38100" dir="2700000" algn="tl">
                  <a:srgbClr val="000000"/>
                </a:outerShdw>
              </a:effectLst>
            </a:endParaRPr>
          </a:p>
        </p:txBody>
      </p:sp>
    </p:spTree>
  </p:cSld>
  <p:clrMapOvr>
    <a:masterClrMapping/>
  </p:clrMapOvr>
  <p:transition spd="med">
    <p:zoom dir="in"/>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3" descr="PesqueroIndustrial">
            <a:extLst>
              <a:ext uri="{FF2B5EF4-FFF2-40B4-BE49-F238E27FC236}">
                <a16:creationId xmlns:a16="http://schemas.microsoft.com/office/drawing/2014/main" id="{64B2795F-E1F6-5370-ECC5-F09D1FE2F42B}"/>
              </a:ext>
            </a:extLst>
          </p:cNvPr>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4863" y="1066800"/>
            <a:ext cx="2754312" cy="1744663"/>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39939" name="Picture 4" descr="PesqueroIndustrial">
            <a:extLst>
              <a:ext uri="{FF2B5EF4-FFF2-40B4-BE49-F238E27FC236}">
                <a16:creationId xmlns:a16="http://schemas.microsoft.com/office/drawing/2014/main" id="{0129705E-B4E7-F4F1-A697-2D974538D7D8}"/>
              </a:ext>
            </a:extLst>
          </p:cNvPr>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37250" y="2743200"/>
            <a:ext cx="2514600" cy="1749425"/>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39940" name="Picture 5" descr="PesqueroIndustrial">
            <a:extLst>
              <a:ext uri="{FF2B5EF4-FFF2-40B4-BE49-F238E27FC236}">
                <a16:creationId xmlns:a16="http://schemas.microsoft.com/office/drawing/2014/main" id="{E7FBE5A6-4D36-9871-72AA-134AEA073020}"/>
              </a:ext>
            </a:extLst>
          </p:cNvPr>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650" y="4360863"/>
            <a:ext cx="2590800" cy="1658937"/>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39941" name="Picture 6" descr="PesqueroIndustrial">
            <a:extLst>
              <a:ext uri="{FF2B5EF4-FFF2-40B4-BE49-F238E27FC236}">
                <a16:creationId xmlns:a16="http://schemas.microsoft.com/office/drawing/2014/main" id="{75F69B64-726D-E9D9-BDF5-0DF9CE202478}"/>
              </a:ext>
            </a:extLst>
          </p:cNvPr>
          <p:cNvPicPr preferRelativeResize="0">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37250" y="1066800"/>
            <a:ext cx="2520950" cy="1681163"/>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39942" name="Picture 7" descr="PesqueroIndustrial">
            <a:extLst>
              <a:ext uri="{FF2B5EF4-FFF2-40B4-BE49-F238E27FC236}">
                <a16:creationId xmlns:a16="http://schemas.microsoft.com/office/drawing/2014/main" id="{99AA76C2-E8DF-670F-553B-AFD39A2FBD1F}"/>
              </a:ext>
            </a:extLst>
          </p:cNvPr>
          <p:cNvPicPr preferRelativeResize="0">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2000" y="1066800"/>
            <a:ext cx="2584450" cy="1676400"/>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39943" name="Picture 8" descr="PesqueroIndustrial">
            <a:extLst>
              <a:ext uri="{FF2B5EF4-FFF2-40B4-BE49-F238E27FC236}">
                <a16:creationId xmlns:a16="http://schemas.microsoft.com/office/drawing/2014/main" id="{3F531F33-0FDA-BF3B-699D-45CE5DBDA949}"/>
              </a:ext>
            </a:extLst>
          </p:cNvPr>
          <p:cNvPicPr preferRelativeResize="0">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44863" y="2746375"/>
            <a:ext cx="2571750" cy="1747838"/>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39944" name="Picture 9" descr="PesqueroIndustrial">
            <a:extLst>
              <a:ext uri="{FF2B5EF4-FFF2-40B4-BE49-F238E27FC236}">
                <a16:creationId xmlns:a16="http://schemas.microsoft.com/office/drawing/2014/main" id="{0B78853B-9485-9BA9-1408-7C3BB1DF46E9}"/>
              </a:ext>
            </a:extLst>
          </p:cNvPr>
          <p:cNvPicPr preferRelativeResize="0">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46450" y="4419600"/>
            <a:ext cx="2598738" cy="1625600"/>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39945" name="Picture 10" descr="PesqueroIndustrial">
            <a:extLst>
              <a:ext uri="{FF2B5EF4-FFF2-40B4-BE49-F238E27FC236}">
                <a16:creationId xmlns:a16="http://schemas.microsoft.com/office/drawing/2014/main" id="{F46525C1-9A76-6C07-06A1-4E6829DD4C8A}"/>
              </a:ext>
            </a:extLst>
          </p:cNvPr>
          <p:cNvPicPr preferRelativeResize="0">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937250" y="4452938"/>
            <a:ext cx="2503488" cy="1603375"/>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39946" name="Picture 11" descr="PesqueroIndustrial">
            <a:extLst>
              <a:ext uri="{FF2B5EF4-FFF2-40B4-BE49-F238E27FC236}">
                <a16:creationId xmlns:a16="http://schemas.microsoft.com/office/drawing/2014/main" id="{D9626334-4BF6-7913-7E20-D75B6D9108A7}"/>
              </a:ext>
            </a:extLst>
          </p:cNvPr>
          <p:cNvPicPr preferRelativeResize="0">
            <a:picLocks noChangeAspect="1" noChangeArrowheads="1"/>
          </p:cNvPicPr>
          <p:nvPr/>
        </p:nvPicPr>
        <p:blipFill>
          <a:blip r:embed="rId10">
            <a:extLst>
              <a:ext uri="{28A0092B-C50C-407E-A947-70E740481C1C}">
                <a14:useLocalDpi xmlns:a14="http://schemas.microsoft.com/office/drawing/2010/main" val="0"/>
              </a:ext>
            </a:extLst>
          </a:blip>
          <a:srcRect l="2742" r="2682" b="11525"/>
          <a:stretch>
            <a:fillRect/>
          </a:stretch>
        </p:blipFill>
        <p:spPr bwMode="auto">
          <a:xfrm>
            <a:off x="755650" y="2743200"/>
            <a:ext cx="2590800" cy="1692275"/>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1408013" name="Rectangle 13">
            <a:extLst>
              <a:ext uri="{FF2B5EF4-FFF2-40B4-BE49-F238E27FC236}">
                <a16:creationId xmlns:a16="http://schemas.microsoft.com/office/drawing/2014/main" id="{F33C14A3-4779-D361-526F-78E112398A98}"/>
              </a:ext>
            </a:extLst>
          </p:cNvPr>
          <p:cNvSpPr>
            <a:spLocks noGrp="1" noChangeArrowheads="1"/>
          </p:cNvSpPr>
          <p:nvPr>
            <p:ph type="title"/>
          </p:nvPr>
        </p:nvSpPr>
        <p:spPr/>
        <p:txBody>
          <a:bodyPr/>
          <a:lstStyle/>
          <a:p>
            <a:pPr>
              <a:defRPr/>
            </a:pPr>
            <a:r>
              <a:rPr lang="es-CL" sz="2800" b="1">
                <a:solidFill>
                  <a:srgbClr val="FFFFFF"/>
                </a:solidFill>
                <a:effectLst>
                  <a:outerShdw blurRad="38100" dist="38100" dir="2700000" algn="tl">
                    <a:srgbClr val="000000"/>
                  </a:outerShdw>
                </a:effectLst>
              </a:rPr>
              <a:t>Pesca de Arrastre</a:t>
            </a:r>
            <a:endParaRPr lang="es-ES" sz="2800">
              <a:effectLst>
                <a:outerShdw blurRad="38100" dist="38100" dir="2700000" algn="tl">
                  <a:srgbClr val="000000"/>
                </a:outerShdw>
              </a:effectLst>
            </a:endParaRPr>
          </a:p>
        </p:txBody>
      </p:sp>
    </p:spTree>
  </p:cSld>
  <p:clrMapOvr>
    <a:masterClrMapping/>
  </p:clrMapOvr>
  <p:transition spd="med">
    <p:zoom dir="in"/>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3" descr="imagengde2">
            <a:extLst>
              <a:ext uri="{FF2B5EF4-FFF2-40B4-BE49-F238E27FC236}">
                <a16:creationId xmlns:a16="http://schemas.microsoft.com/office/drawing/2014/main" id="{90EF05B3-793C-0DB4-9467-9E12186915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838200"/>
            <a:ext cx="7620000" cy="3868738"/>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1411076" name="Picture 4" descr="combinasdo esp2">
            <a:extLst>
              <a:ext uri="{FF2B5EF4-FFF2-40B4-BE49-F238E27FC236}">
                <a16:creationId xmlns:a16="http://schemas.microsoft.com/office/drawing/2014/main" id="{96191B48-BDE1-4271-DABA-5B65DF1008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4819650"/>
            <a:ext cx="2819400" cy="1885950"/>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40964" name="Line 5">
            <a:extLst>
              <a:ext uri="{FF2B5EF4-FFF2-40B4-BE49-F238E27FC236}">
                <a16:creationId xmlns:a16="http://schemas.microsoft.com/office/drawing/2014/main" id="{5EDD38EF-7106-1CB2-B8FB-4F7FBB9F64D8}"/>
              </a:ext>
            </a:extLst>
          </p:cNvPr>
          <p:cNvSpPr>
            <a:spLocks noChangeShapeType="1"/>
          </p:cNvSpPr>
          <p:nvPr/>
        </p:nvSpPr>
        <p:spPr bwMode="auto">
          <a:xfrm>
            <a:off x="6248400" y="1447800"/>
            <a:ext cx="304800" cy="68580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endParaRPr lang="es-CL"/>
          </a:p>
        </p:txBody>
      </p:sp>
      <p:sp>
        <p:nvSpPr>
          <p:cNvPr id="40965" name="Oval 6">
            <a:extLst>
              <a:ext uri="{FF2B5EF4-FFF2-40B4-BE49-F238E27FC236}">
                <a16:creationId xmlns:a16="http://schemas.microsoft.com/office/drawing/2014/main" id="{7424F5F3-4A54-1C6E-8A3B-ECD73AF9B91A}"/>
              </a:ext>
            </a:extLst>
          </p:cNvPr>
          <p:cNvSpPr>
            <a:spLocks noChangeArrowheads="1"/>
          </p:cNvSpPr>
          <p:nvPr/>
        </p:nvSpPr>
        <p:spPr bwMode="auto">
          <a:xfrm>
            <a:off x="6400800" y="2209800"/>
            <a:ext cx="1219200" cy="1295400"/>
          </a:xfrm>
          <a:prstGeom prst="ellipse">
            <a:avLst/>
          </a:prstGeom>
          <a:noFill/>
          <a:ln w="9525">
            <a:solidFill>
              <a:srgbClr val="FF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40966" name="Text Box 7">
            <a:extLst>
              <a:ext uri="{FF2B5EF4-FFF2-40B4-BE49-F238E27FC236}">
                <a16:creationId xmlns:a16="http://schemas.microsoft.com/office/drawing/2014/main" id="{F30B953E-243D-09A2-2B9F-42D30F3093DF}"/>
              </a:ext>
            </a:extLst>
          </p:cNvPr>
          <p:cNvSpPr txBox="1">
            <a:spLocks noChangeArrowheads="1"/>
          </p:cNvSpPr>
          <p:nvPr/>
        </p:nvSpPr>
        <p:spPr bwMode="auto">
          <a:xfrm>
            <a:off x="5638800" y="914400"/>
            <a:ext cx="990600" cy="488950"/>
          </a:xfrm>
          <a:prstGeom prst="rect">
            <a:avLst/>
          </a:prstGeom>
          <a:solidFill>
            <a:srgbClr val="FF0000"/>
          </a:solidFill>
          <a:ln>
            <a:noFill/>
          </a:ln>
          <a:effectLst/>
          <a:extLst>
            <a:ext uri="{91240B29-F687-4F45-9708-019B960494DF}">
              <a14:hiddenLine xmlns:a14="http://schemas.microsoft.com/office/drawing/2010/main" w="9525">
                <a:solidFill>
                  <a:srgbClr val="FF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spcBef>
                <a:spcPct val="50000"/>
              </a:spcBef>
            </a:pPr>
            <a:r>
              <a:rPr lang="es-CL" altLang="es-CL" sz="1600" b="1">
                <a:solidFill>
                  <a:srgbClr val="FFFFFF"/>
                </a:solidFill>
                <a:latin typeface="Arial" panose="020B0604020202020204" pitchFamily="34" charset="0"/>
              </a:rPr>
              <a:t>Maniobra de cerco</a:t>
            </a:r>
            <a:endParaRPr lang="es-ES" altLang="es-CL" sz="1600" b="1">
              <a:solidFill>
                <a:srgbClr val="FFFFFF"/>
              </a:solidFill>
              <a:latin typeface="Arial" panose="020B0604020202020204" pitchFamily="34" charset="0"/>
            </a:endParaRPr>
          </a:p>
        </p:txBody>
      </p:sp>
      <p:sp>
        <p:nvSpPr>
          <p:cNvPr id="40967" name="Line 8">
            <a:extLst>
              <a:ext uri="{FF2B5EF4-FFF2-40B4-BE49-F238E27FC236}">
                <a16:creationId xmlns:a16="http://schemas.microsoft.com/office/drawing/2014/main" id="{D2E58816-24C7-4787-934D-612CD603281D}"/>
              </a:ext>
            </a:extLst>
          </p:cNvPr>
          <p:cNvSpPr>
            <a:spLocks noChangeShapeType="1"/>
          </p:cNvSpPr>
          <p:nvPr/>
        </p:nvSpPr>
        <p:spPr bwMode="auto">
          <a:xfrm flipH="1" flipV="1">
            <a:off x="7092950" y="2781300"/>
            <a:ext cx="298450" cy="118110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endParaRPr lang="es-CL"/>
          </a:p>
        </p:txBody>
      </p:sp>
      <p:sp>
        <p:nvSpPr>
          <p:cNvPr id="40968" name="Text Box 9">
            <a:extLst>
              <a:ext uri="{FF2B5EF4-FFF2-40B4-BE49-F238E27FC236}">
                <a16:creationId xmlns:a16="http://schemas.microsoft.com/office/drawing/2014/main" id="{D5F32D49-7C66-6DE4-619E-92A1397FF5FA}"/>
              </a:ext>
            </a:extLst>
          </p:cNvPr>
          <p:cNvSpPr txBox="1">
            <a:spLocks noChangeArrowheads="1"/>
          </p:cNvSpPr>
          <p:nvPr/>
        </p:nvSpPr>
        <p:spPr bwMode="auto">
          <a:xfrm>
            <a:off x="6934200" y="3886200"/>
            <a:ext cx="1104900" cy="733425"/>
          </a:xfrm>
          <a:prstGeom prst="rect">
            <a:avLst/>
          </a:prstGeom>
          <a:solidFill>
            <a:srgbClr val="FF0000"/>
          </a:solidFill>
          <a:ln>
            <a:noFill/>
          </a:ln>
          <a:effectLst/>
          <a:extLst>
            <a:ext uri="{91240B29-F687-4F45-9708-019B960494DF}">
              <a14:hiddenLine xmlns:a14="http://schemas.microsoft.com/office/drawing/2010/main" w="9525">
                <a:solidFill>
                  <a:srgbClr val="FF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spcBef>
                <a:spcPct val="50000"/>
              </a:spcBef>
            </a:pPr>
            <a:r>
              <a:rPr lang="es-CL" altLang="es-CL" sz="1600" b="1">
                <a:solidFill>
                  <a:srgbClr val="FFFFFF"/>
                </a:solidFill>
                <a:latin typeface="Arial" panose="020B0604020202020204" pitchFamily="34" charset="0"/>
              </a:rPr>
              <a:t>Plataforma de trabajo arrastre</a:t>
            </a:r>
            <a:endParaRPr lang="es-ES" altLang="es-CL" sz="1600" b="1">
              <a:solidFill>
                <a:srgbClr val="FFFFFF"/>
              </a:solidFill>
              <a:latin typeface="Arial" panose="020B0604020202020204" pitchFamily="34" charset="0"/>
            </a:endParaRPr>
          </a:p>
        </p:txBody>
      </p:sp>
      <p:pic>
        <p:nvPicPr>
          <p:cNvPr id="1411082" name="Picture 10" descr="hugin2">
            <a:extLst>
              <a:ext uri="{FF2B5EF4-FFF2-40B4-BE49-F238E27FC236}">
                <a16:creationId xmlns:a16="http://schemas.microsoft.com/office/drawing/2014/main" id="{D0284906-BCAA-2A0A-42A5-9928542255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19600" y="4848225"/>
            <a:ext cx="3124200" cy="1857375"/>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1411084" name="Rectangle 12">
            <a:extLst>
              <a:ext uri="{FF2B5EF4-FFF2-40B4-BE49-F238E27FC236}">
                <a16:creationId xmlns:a16="http://schemas.microsoft.com/office/drawing/2014/main" id="{81D51C96-162C-1E3D-20A7-07850E18CD26}"/>
              </a:ext>
            </a:extLst>
          </p:cNvPr>
          <p:cNvSpPr>
            <a:spLocks noChangeArrowheads="1"/>
          </p:cNvSpPr>
          <p:nvPr/>
        </p:nvSpPr>
        <p:spPr bwMode="auto">
          <a:xfrm>
            <a:off x="1066800" y="152400"/>
            <a:ext cx="7772400" cy="6858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r" eaLnBrk="0" hangingPunct="0">
              <a:defRPr/>
            </a:pPr>
            <a:r>
              <a:rPr lang="es-ES" sz="2800">
                <a:effectLst>
                  <a:outerShdw blurRad="38100" dist="38100" dir="2700000" algn="tl">
                    <a:srgbClr val="000000"/>
                  </a:outerShdw>
                </a:effectLst>
              </a:rPr>
              <a:t>P</a:t>
            </a:r>
            <a:r>
              <a:rPr lang="es-CL" sz="2800">
                <a:effectLst>
                  <a:outerShdw blurRad="38100" dist="38100" dir="2700000" algn="tl">
                    <a:srgbClr val="000000"/>
                  </a:outerShdw>
                </a:effectLst>
              </a:rPr>
              <a:t>esqueros de Cerco-Arrastreros</a:t>
            </a:r>
            <a:endParaRPr lang="es-ES" sz="2800">
              <a:effectLst>
                <a:outerShdw blurRad="38100" dist="38100" dir="2700000" algn="tl">
                  <a:srgbClr val="000000"/>
                </a:outerShdw>
              </a:effectLst>
            </a:endParaRPr>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411082"/>
                                        </p:tgtEl>
                                        <p:attrNameLst>
                                          <p:attrName>style.visibility</p:attrName>
                                        </p:attrNameLst>
                                      </p:cBhvr>
                                      <p:to>
                                        <p:strVal val="visible"/>
                                      </p:to>
                                    </p:set>
                                    <p:anim calcmode="lin" valueType="num">
                                      <p:cBhvr additive="base">
                                        <p:cTn id="7" dur="500" fill="hold"/>
                                        <p:tgtEl>
                                          <p:spTgt spid="1411082"/>
                                        </p:tgtEl>
                                        <p:attrNameLst>
                                          <p:attrName>ppt_x</p:attrName>
                                        </p:attrNameLst>
                                      </p:cBhvr>
                                      <p:tavLst>
                                        <p:tav tm="0">
                                          <p:val>
                                            <p:strVal val="0-#ppt_w/2"/>
                                          </p:val>
                                        </p:tav>
                                        <p:tav tm="100000">
                                          <p:val>
                                            <p:strVal val="#ppt_x"/>
                                          </p:val>
                                        </p:tav>
                                      </p:tavLst>
                                    </p:anim>
                                    <p:anim calcmode="lin" valueType="num">
                                      <p:cBhvr additive="base">
                                        <p:cTn id="8" dur="500" fill="hold"/>
                                        <p:tgtEl>
                                          <p:spTgt spid="141108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1411076"/>
                                        </p:tgtEl>
                                        <p:attrNameLst>
                                          <p:attrName>style.visibility</p:attrName>
                                        </p:attrNameLst>
                                      </p:cBhvr>
                                      <p:to>
                                        <p:strVal val="visible"/>
                                      </p:to>
                                    </p:set>
                                    <p:anim calcmode="lin" valueType="num">
                                      <p:cBhvr additive="base">
                                        <p:cTn id="13" dur="500" fill="hold"/>
                                        <p:tgtEl>
                                          <p:spTgt spid="1411076"/>
                                        </p:tgtEl>
                                        <p:attrNameLst>
                                          <p:attrName>ppt_x</p:attrName>
                                        </p:attrNameLst>
                                      </p:cBhvr>
                                      <p:tavLst>
                                        <p:tav tm="0">
                                          <p:val>
                                            <p:strVal val="0-#ppt_w/2"/>
                                          </p:val>
                                        </p:tav>
                                        <p:tav tm="100000">
                                          <p:val>
                                            <p:strVal val="#ppt_x"/>
                                          </p:val>
                                        </p:tav>
                                      </p:tavLst>
                                    </p:anim>
                                    <p:anim calcmode="lin" valueType="num">
                                      <p:cBhvr additive="base">
                                        <p:cTn id="14" dur="500" fill="hold"/>
                                        <p:tgtEl>
                                          <p:spTgt spid="14110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9026" name="Rectangle 2">
            <a:extLst>
              <a:ext uri="{FF2B5EF4-FFF2-40B4-BE49-F238E27FC236}">
                <a16:creationId xmlns:a16="http://schemas.microsoft.com/office/drawing/2014/main" id="{0CEC6C32-0273-82F4-9FE0-E8E3C5A836A1}"/>
              </a:ext>
            </a:extLst>
          </p:cNvPr>
          <p:cNvSpPr>
            <a:spLocks noGrp="1" noChangeArrowheads="1"/>
          </p:cNvSpPr>
          <p:nvPr>
            <p:ph type="title"/>
          </p:nvPr>
        </p:nvSpPr>
        <p:spPr/>
        <p:txBody>
          <a:bodyPr/>
          <a:lstStyle/>
          <a:p>
            <a:pPr>
              <a:defRPr/>
            </a:pPr>
            <a:r>
              <a:rPr lang="es-CL" sz="2800">
                <a:effectLst>
                  <a:outerShdw blurRad="38100" dist="38100" dir="2700000" algn="tl">
                    <a:srgbClr val="000000"/>
                  </a:outerShdw>
                </a:effectLst>
              </a:rPr>
              <a:t>Tipo de Naves de Arrastre</a:t>
            </a:r>
            <a:endParaRPr lang="es-ES" sz="2800">
              <a:effectLst>
                <a:outerShdw blurRad="38100" dist="38100" dir="2700000" algn="tl">
                  <a:srgbClr val="000000"/>
                </a:outerShdw>
              </a:effectLst>
            </a:endParaRPr>
          </a:p>
        </p:txBody>
      </p:sp>
      <p:sp>
        <p:nvSpPr>
          <p:cNvPr id="41987" name="AutoShape 3" descr="con red.jpg">
            <a:extLst>
              <a:ext uri="{FF2B5EF4-FFF2-40B4-BE49-F238E27FC236}">
                <a16:creationId xmlns:a16="http://schemas.microsoft.com/office/drawing/2014/main" id="{502F21E6-AF46-BBAB-0189-6E647860582B}"/>
              </a:ext>
            </a:extLst>
          </p:cNvPr>
          <p:cNvSpPr>
            <a:spLocks noChangeAspect="1" noChangeArrowheads="1"/>
          </p:cNvSpPr>
          <p:nvPr/>
        </p:nvSpPr>
        <p:spPr bwMode="auto">
          <a:xfrm>
            <a:off x="4424363" y="3281363"/>
            <a:ext cx="296862" cy="296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41988" name="AutoShape 4" descr="red%20pesca.jpg">
            <a:extLst>
              <a:ext uri="{FF2B5EF4-FFF2-40B4-BE49-F238E27FC236}">
                <a16:creationId xmlns:a16="http://schemas.microsoft.com/office/drawing/2014/main" id="{031CBE5D-862B-F04D-E87B-33DD4A131561}"/>
              </a:ext>
            </a:extLst>
          </p:cNvPr>
          <p:cNvSpPr>
            <a:spLocks noChangeAspect="1" noChangeArrowheads="1"/>
          </p:cNvSpPr>
          <p:nvPr/>
        </p:nvSpPr>
        <p:spPr bwMode="auto">
          <a:xfrm>
            <a:off x="22225" y="665163"/>
            <a:ext cx="296863" cy="14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pic>
        <p:nvPicPr>
          <p:cNvPr id="41989" name="Picture 5" descr="union sur">
            <a:extLst>
              <a:ext uri="{FF2B5EF4-FFF2-40B4-BE49-F238E27FC236}">
                <a16:creationId xmlns:a16="http://schemas.microsoft.com/office/drawing/2014/main" id="{001F1FB2-5D98-C1AE-D95E-CB729A06C6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990600"/>
            <a:ext cx="3124200" cy="1589088"/>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41990" name="Picture 6" descr="Don Enrique">
            <a:extLst>
              <a:ext uri="{FF2B5EF4-FFF2-40B4-BE49-F238E27FC236}">
                <a16:creationId xmlns:a16="http://schemas.microsoft.com/office/drawing/2014/main" id="{6B133345-8173-8A33-D8A2-F8D75383A5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4994" r="2840" b="10622"/>
          <a:stretch>
            <a:fillRect/>
          </a:stretch>
        </p:blipFill>
        <p:spPr bwMode="auto">
          <a:xfrm>
            <a:off x="685800" y="2590800"/>
            <a:ext cx="3124200" cy="1857375"/>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41991" name="Rectangle 7">
            <a:extLst>
              <a:ext uri="{FF2B5EF4-FFF2-40B4-BE49-F238E27FC236}">
                <a16:creationId xmlns:a16="http://schemas.microsoft.com/office/drawing/2014/main" id="{67DCB5F7-69E5-5A30-FB00-55B39FC1D4A6}"/>
              </a:ext>
            </a:extLst>
          </p:cNvPr>
          <p:cNvSpPr>
            <a:spLocks noChangeArrowheads="1"/>
          </p:cNvSpPr>
          <p:nvPr/>
        </p:nvSpPr>
        <p:spPr bwMode="auto">
          <a:xfrm>
            <a:off x="-803275" y="3033713"/>
            <a:ext cx="9144000" cy="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41992" name="Rectangle 8">
            <a:extLst>
              <a:ext uri="{FF2B5EF4-FFF2-40B4-BE49-F238E27FC236}">
                <a16:creationId xmlns:a16="http://schemas.microsoft.com/office/drawing/2014/main" id="{BA193698-B717-D579-EA9B-97AF415796CF}"/>
              </a:ext>
            </a:extLst>
          </p:cNvPr>
          <p:cNvSpPr>
            <a:spLocks noChangeArrowheads="1"/>
          </p:cNvSpPr>
          <p:nvPr/>
        </p:nvSpPr>
        <p:spPr bwMode="auto">
          <a:xfrm>
            <a:off x="-803275" y="3033713"/>
            <a:ext cx="9144000" cy="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pic>
        <p:nvPicPr>
          <p:cNvPr id="41993" name="Picture 9" descr="imagen">
            <a:extLst>
              <a:ext uri="{FF2B5EF4-FFF2-40B4-BE49-F238E27FC236}">
                <a16:creationId xmlns:a16="http://schemas.microsoft.com/office/drawing/2014/main" id="{F9C2A008-3770-BE4B-E501-AA2F849DBE9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7159" b="10515"/>
          <a:stretch>
            <a:fillRect/>
          </a:stretch>
        </p:blipFill>
        <p:spPr bwMode="auto">
          <a:xfrm>
            <a:off x="4572000" y="2743200"/>
            <a:ext cx="3429000" cy="1878013"/>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41994" name="Rectangle 10">
            <a:extLst>
              <a:ext uri="{FF2B5EF4-FFF2-40B4-BE49-F238E27FC236}">
                <a16:creationId xmlns:a16="http://schemas.microsoft.com/office/drawing/2014/main" id="{74411D29-42C6-8FC1-7769-1075812C8063}"/>
              </a:ext>
            </a:extLst>
          </p:cNvPr>
          <p:cNvSpPr>
            <a:spLocks noChangeArrowheads="1"/>
          </p:cNvSpPr>
          <p:nvPr/>
        </p:nvSpPr>
        <p:spPr bwMode="auto">
          <a:xfrm>
            <a:off x="-803275" y="3033713"/>
            <a:ext cx="9144000" cy="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pic>
        <p:nvPicPr>
          <p:cNvPr id="41995" name="Picture 11" descr="imagen">
            <a:extLst>
              <a:ext uri="{FF2B5EF4-FFF2-40B4-BE49-F238E27FC236}">
                <a16:creationId xmlns:a16="http://schemas.microsoft.com/office/drawing/2014/main" id="{A6D1D3A6-E433-7505-3F2D-57CE8D10152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t="5029" b="15828"/>
          <a:stretch>
            <a:fillRect/>
          </a:stretch>
        </p:blipFill>
        <p:spPr bwMode="auto">
          <a:xfrm>
            <a:off x="4572000" y="4648200"/>
            <a:ext cx="3429000" cy="1724025"/>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41996" name="Rectangle 12">
            <a:extLst>
              <a:ext uri="{FF2B5EF4-FFF2-40B4-BE49-F238E27FC236}">
                <a16:creationId xmlns:a16="http://schemas.microsoft.com/office/drawing/2014/main" id="{4A2FCCAF-36A7-4816-5D98-FEB748EDA64D}"/>
              </a:ext>
            </a:extLst>
          </p:cNvPr>
          <p:cNvSpPr>
            <a:spLocks noChangeArrowheads="1"/>
          </p:cNvSpPr>
          <p:nvPr/>
        </p:nvSpPr>
        <p:spPr bwMode="auto">
          <a:xfrm>
            <a:off x="-803275" y="3033713"/>
            <a:ext cx="9144000" cy="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41997" name="Rectangle 13">
            <a:extLst>
              <a:ext uri="{FF2B5EF4-FFF2-40B4-BE49-F238E27FC236}">
                <a16:creationId xmlns:a16="http://schemas.microsoft.com/office/drawing/2014/main" id="{DB7356EF-152C-F828-48DA-49DC0D39CDE6}"/>
              </a:ext>
            </a:extLst>
          </p:cNvPr>
          <p:cNvSpPr>
            <a:spLocks noChangeArrowheads="1"/>
          </p:cNvSpPr>
          <p:nvPr/>
        </p:nvSpPr>
        <p:spPr bwMode="auto">
          <a:xfrm>
            <a:off x="-803275" y="3033713"/>
            <a:ext cx="9144000" cy="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pic>
        <p:nvPicPr>
          <p:cNvPr id="41998" name="Picture 14" descr="imagengde2">
            <a:extLst>
              <a:ext uri="{FF2B5EF4-FFF2-40B4-BE49-F238E27FC236}">
                <a16:creationId xmlns:a16="http://schemas.microsoft.com/office/drawing/2014/main" id="{2380E63A-6E74-041F-1CDF-89EDDF3B235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t="12993" b="19685"/>
          <a:stretch>
            <a:fillRect/>
          </a:stretch>
        </p:blipFill>
        <p:spPr bwMode="auto">
          <a:xfrm>
            <a:off x="685800" y="4468813"/>
            <a:ext cx="3124200" cy="1855787"/>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41999" name="Picture 15" descr="imagengde2">
            <a:extLst>
              <a:ext uri="{FF2B5EF4-FFF2-40B4-BE49-F238E27FC236}">
                <a16:creationId xmlns:a16="http://schemas.microsoft.com/office/drawing/2014/main" id="{094B0221-BEDD-56B8-574F-A3F0A6EADA2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b="26006"/>
          <a:stretch>
            <a:fillRect/>
          </a:stretch>
        </p:blipFill>
        <p:spPr bwMode="auto">
          <a:xfrm>
            <a:off x="4572000" y="990600"/>
            <a:ext cx="3429000" cy="1752600"/>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med">
    <p:zoom dir="in"/>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3" descr="spk_lider">
            <a:extLst>
              <a:ext uri="{FF2B5EF4-FFF2-40B4-BE49-F238E27FC236}">
                <a16:creationId xmlns:a16="http://schemas.microsoft.com/office/drawing/2014/main" id="{0E48E161-3179-AFFF-4FBD-86FB1B3100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15570"/>
          <a:stretch>
            <a:fillRect/>
          </a:stretch>
        </p:blipFill>
        <p:spPr bwMode="auto">
          <a:xfrm>
            <a:off x="900113" y="1060450"/>
            <a:ext cx="6192837" cy="2928938"/>
          </a:xfrm>
          <a:prstGeom prst="rect">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43011" name="Picture 4">
            <a:extLst>
              <a:ext uri="{FF2B5EF4-FFF2-40B4-BE49-F238E27FC236}">
                <a16:creationId xmlns:a16="http://schemas.microsoft.com/office/drawing/2014/main" id="{792635D0-9752-ABBC-9082-86249A357D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33926" r="1140" b="2753"/>
          <a:stretch>
            <a:fillRect/>
          </a:stretch>
        </p:blipFill>
        <p:spPr bwMode="auto">
          <a:xfrm>
            <a:off x="900113" y="4149725"/>
            <a:ext cx="6192837" cy="2592388"/>
          </a:xfrm>
          <a:prstGeom prst="rect">
            <a:avLst/>
          </a:prstGeom>
          <a:noFill/>
          <a:ln w="12700">
            <a:solidFill>
              <a:schemeClr val="bg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12103" name="Rectangle 7">
            <a:extLst>
              <a:ext uri="{FF2B5EF4-FFF2-40B4-BE49-F238E27FC236}">
                <a16:creationId xmlns:a16="http://schemas.microsoft.com/office/drawing/2014/main" id="{BEACC9D2-08A1-B8B1-E553-AC28CF945B0D}"/>
              </a:ext>
            </a:extLst>
          </p:cNvPr>
          <p:cNvSpPr>
            <a:spLocks noGrp="1" noChangeArrowheads="1"/>
          </p:cNvSpPr>
          <p:nvPr>
            <p:ph type="title"/>
          </p:nvPr>
        </p:nvSpPr>
        <p:spPr/>
        <p:txBody>
          <a:bodyPr/>
          <a:lstStyle/>
          <a:p>
            <a:pPr>
              <a:defRPr/>
            </a:pPr>
            <a:r>
              <a:rPr lang="es-ES" sz="2800">
                <a:effectLst>
                  <a:outerShdw blurRad="38100" dist="38100" dir="2700000" algn="tl">
                    <a:srgbClr val="000000"/>
                  </a:outerShdw>
                </a:effectLst>
              </a:rPr>
              <a:t>P</a:t>
            </a:r>
            <a:r>
              <a:rPr lang="es-CL" sz="2800">
                <a:effectLst>
                  <a:outerShdw blurRad="38100" dist="38100" dir="2700000" algn="tl">
                    <a:srgbClr val="000000"/>
                  </a:outerShdw>
                </a:effectLst>
              </a:rPr>
              <a:t>esqueros de Cerco-Arrastreros</a:t>
            </a:r>
            <a:endParaRPr lang="es-ES" sz="2800">
              <a:effectLst>
                <a:outerShdw blurRad="38100" dist="38100" dir="2700000" algn="tl">
                  <a:srgbClr val="000000"/>
                </a:outerShdw>
              </a:effectLst>
            </a:endParaRPr>
          </a:p>
        </p:txBody>
      </p:sp>
    </p:spTree>
  </p:cSld>
  <p:clrMapOvr>
    <a:masterClrMapping/>
  </p:clrMapOvr>
  <p:transition spd="med">
    <p:zoom dir="in"/>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7">
            <a:extLst>
              <a:ext uri="{FF2B5EF4-FFF2-40B4-BE49-F238E27FC236}">
                <a16:creationId xmlns:a16="http://schemas.microsoft.com/office/drawing/2014/main" id="{69CA2919-4D0A-1364-5EBE-221B0CB82C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9375" t="9978" r="4376" b="7031"/>
          <a:stretch>
            <a:fillRect/>
          </a:stretch>
        </p:blipFill>
        <p:spPr bwMode="auto">
          <a:xfrm>
            <a:off x="0" y="0"/>
            <a:ext cx="9144000" cy="6862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4035" name="Group 8">
            <a:extLst>
              <a:ext uri="{FF2B5EF4-FFF2-40B4-BE49-F238E27FC236}">
                <a16:creationId xmlns:a16="http://schemas.microsoft.com/office/drawing/2014/main" id="{0EE463DD-8FB0-07EA-A553-00EE3EEA876E}"/>
              </a:ext>
            </a:extLst>
          </p:cNvPr>
          <p:cNvGrpSpPr>
            <a:grpSpLocks/>
          </p:cNvGrpSpPr>
          <p:nvPr/>
        </p:nvGrpSpPr>
        <p:grpSpPr bwMode="auto">
          <a:xfrm>
            <a:off x="6324600" y="1981200"/>
            <a:ext cx="2667000" cy="1143000"/>
            <a:chOff x="0" y="3024"/>
            <a:chExt cx="1632" cy="624"/>
          </a:xfrm>
        </p:grpSpPr>
        <p:grpSp>
          <p:nvGrpSpPr>
            <p:cNvPr id="44039" name="Group 9">
              <a:extLst>
                <a:ext uri="{FF2B5EF4-FFF2-40B4-BE49-F238E27FC236}">
                  <a16:creationId xmlns:a16="http://schemas.microsoft.com/office/drawing/2014/main" id="{751FFE48-55CB-B927-A04F-39EE00EFDF6A}"/>
                </a:ext>
              </a:extLst>
            </p:cNvPr>
            <p:cNvGrpSpPr>
              <a:grpSpLocks/>
            </p:cNvGrpSpPr>
            <p:nvPr/>
          </p:nvGrpSpPr>
          <p:grpSpPr bwMode="auto">
            <a:xfrm>
              <a:off x="0" y="3024"/>
              <a:ext cx="1488" cy="624"/>
              <a:chOff x="0" y="3696"/>
              <a:chExt cx="1488" cy="624"/>
            </a:xfrm>
          </p:grpSpPr>
          <p:sp>
            <p:nvSpPr>
              <p:cNvPr id="44041" name="Rectangle 10">
                <a:extLst>
                  <a:ext uri="{FF2B5EF4-FFF2-40B4-BE49-F238E27FC236}">
                    <a16:creationId xmlns:a16="http://schemas.microsoft.com/office/drawing/2014/main" id="{4B769CA7-92AC-F544-5B65-B83507EC0F57}"/>
                  </a:ext>
                </a:extLst>
              </p:cNvPr>
              <p:cNvSpPr>
                <a:spLocks noChangeArrowheads="1"/>
              </p:cNvSpPr>
              <p:nvPr/>
            </p:nvSpPr>
            <p:spPr bwMode="auto">
              <a:xfrm>
                <a:off x="0" y="3696"/>
                <a:ext cx="1488" cy="624"/>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44042" name="Text Box 11">
                <a:extLst>
                  <a:ext uri="{FF2B5EF4-FFF2-40B4-BE49-F238E27FC236}">
                    <a16:creationId xmlns:a16="http://schemas.microsoft.com/office/drawing/2014/main" id="{810A9358-9A1B-2932-28FF-2B39D0A313D9}"/>
                  </a:ext>
                </a:extLst>
              </p:cNvPr>
              <p:cNvSpPr txBox="1">
                <a:spLocks noChangeArrowheads="1"/>
              </p:cNvSpPr>
              <p:nvPr/>
            </p:nvSpPr>
            <p:spPr bwMode="auto">
              <a:xfrm>
                <a:off x="0" y="3696"/>
                <a:ext cx="1488" cy="149"/>
              </a:xfrm>
              <a:prstGeom prst="rect">
                <a:avLst/>
              </a:prstGeom>
              <a:noFill/>
              <a:ln w="285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r>
                  <a:rPr lang="es-CL" altLang="es-CL" sz="1000">
                    <a:solidFill>
                      <a:schemeClr val="tx1"/>
                    </a:solidFill>
                    <a:latin typeface="Arial" panose="020B0604020202020204" pitchFamily="34" charset="0"/>
                  </a:rPr>
                  <a:t>REPRESENTACIÓN DE VELOCIDAD</a:t>
                </a:r>
                <a:endParaRPr lang="es-ES" altLang="es-CL" sz="1000">
                  <a:solidFill>
                    <a:schemeClr val="tx1"/>
                  </a:solidFill>
                  <a:latin typeface="Arial" panose="020B0604020202020204" pitchFamily="34" charset="0"/>
                </a:endParaRPr>
              </a:p>
            </p:txBody>
          </p:sp>
          <p:sp>
            <p:nvSpPr>
              <p:cNvPr id="44043" name="Text Box 12">
                <a:extLst>
                  <a:ext uri="{FF2B5EF4-FFF2-40B4-BE49-F238E27FC236}">
                    <a16:creationId xmlns:a16="http://schemas.microsoft.com/office/drawing/2014/main" id="{3F90FA55-D61E-5F21-5C5C-06E216ECE6D8}"/>
                  </a:ext>
                </a:extLst>
              </p:cNvPr>
              <p:cNvSpPr txBox="1">
                <a:spLocks noChangeArrowheads="1"/>
              </p:cNvSpPr>
              <p:nvPr/>
            </p:nvSpPr>
            <p:spPr bwMode="auto">
              <a:xfrm>
                <a:off x="336" y="3840"/>
                <a:ext cx="1007" cy="1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a:r>
                  <a:rPr lang="es-CL" altLang="es-CL" sz="1000" b="1">
                    <a:solidFill>
                      <a:schemeClr val="tx1"/>
                    </a:solidFill>
                    <a:latin typeface="Arial" panose="020B0604020202020204" pitchFamily="34" charset="0"/>
                  </a:rPr>
                  <a:t>INFERIOR 3 NDS.</a:t>
                </a:r>
                <a:endParaRPr lang="es-ES" altLang="es-CL" sz="1000" b="1">
                  <a:solidFill>
                    <a:schemeClr val="tx1"/>
                  </a:solidFill>
                  <a:latin typeface="Arial" panose="020B0604020202020204" pitchFamily="34" charset="0"/>
                </a:endParaRPr>
              </a:p>
            </p:txBody>
          </p:sp>
          <p:sp>
            <p:nvSpPr>
              <p:cNvPr id="44044" name="Text Box 13">
                <a:extLst>
                  <a:ext uri="{FF2B5EF4-FFF2-40B4-BE49-F238E27FC236}">
                    <a16:creationId xmlns:a16="http://schemas.microsoft.com/office/drawing/2014/main" id="{5B9AB7ED-BDC0-01AC-DCE7-81F170DE4AF2}"/>
                  </a:ext>
                </a:extLst>
              </p:cNvPr>
              <p:cNvSpPr txBox="1">
                <a:spLocks noChangeArrowheads="1"/>
              </p:cNvSpPr>
              <p:nvPr/>
            </p:nvSpPr>
            <p:spPr bwMode="auto">
              <a:xfrm>
                <a:off x="336" y="4128"/>
                <a:ext cx="1007" cy="1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a:r>
                  <a:rPr lang="es-CL" altLang="es-CL" sz="1000" b="1">
                    <a:solidFill>
                      <a:schemeClr val="tx1"/>
                    </a:solidFill>
                    <a:latin typeface="Arial" panose="020B0604020202020204" pitchFamily="34" charset="0"/>
                  </a:rPr>
                  <a:t>MAYOR DE 11 NDS.</a:t>
                </a:r>
                <a:endParaRPr lang="es-ES" altLang="es-CL" sz="1000" b="1">
                  <a:solidFill>
                    <a:schemeClr val="tx1"/>
                  </a:solidFill>
                  <a:latin typeface="Arial" panose="020B0604020202020204" pitchFamily="34" charset="0"/>
                </a:endParaRPr>
              </a:p>
            </p:txBody>
          </p:sp>
          <p:sp>
            <p:nvSpPr>
              <p:cNvPr id="44045" name="Oval 14">
                <a:extLst>
                  <a:ext uri="{FF2B5EF4-FFF2-40B4-BE49-F238E27FC236}">
                    <a16:creationId xmlns:a16="http://schemas.microsoft.com/office/drawing/2014/main" id="{DA1A2E13-E471-A8D1-DCA2-D4BC437A2B9E}"/>
                  </a:ext>
                </a:extLst>
              </p:cNvPr>
              <p:cNvSpPr>
                <a:spLocks noChangeArrowheads="1"/>
              </p:cNvSpPr>
              <p:nvPr/>
            </p:nvSpPr>
            <p:spPr bwMode="auto">
              <a:xfrm>
                <a:off x="144" y="3898"/>
                <a:ext cx="48" cy="48"/>
              </a:xfrm>
              <a:prstGeom prst="ellipse">
                <a:avLst/>
              </a:prstGeom>
              <a:solidFill>
                <a:srgbClr val="FF00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44046" name="Oval 15">
                <a:extLst>
                  <a:ext uri="{FF2B5EF4-FFF2-40B4-BE49-F238E27FC236}">
                    <a16:creationId xmlns:a16="http://schemas.microsoft.com/office/drawing/2014/main" id="{36B93EDE-DE98-F701-1EB9-D512C500B80E}"/>
                  </a:ext>
                </a:extLst>
              </p:cNvPr>
              <p:cNvSpPr>
                <a:spLocks noChangeArrowheads="1"/>
              </p:cNvSpPr>
              <p:nvPr/>
            </p:nvSpPr>
            <p:spPr bwMode="auto">
              <a:xfrm>
                <a:off x="144" y="4032"/>
                <a:ext cx="48" cy="48"/>
              </a:xfrm>
              <a:prstGeom prst="ellipse">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44047" name="Oval 16">
                <a:extLst>
                  <a:ext uri="{FF2B5EF4-FFF2-40B4-BE49-F238E27FC236}">
                    <a16:creationId xmlns:a16="http://schemas.microsoft.com/office/drawing/2014/main" id="{9A386735-9514-4B5B-7CE5-F3DF35E34F56}"/>
                  </a:ext>
                </a:extLst>
              </p:cNvPr>
              <p:cNvSpPr>
                <a:spLocks noChangeArrowheads="1"/>
              </p:cNvSpPr>
              <p:nvPr/>
            </p:nvSpPr>
            <p:spPr bwMode="auto">
              <a:xfrm>
                <a:off x="144" y="4176"/>
                <a:ext cx="48" cy="48"/>
              </a:xfrm>
              <a:prstGeom prst="ellipse">
                <a:avLst/>
              </a:prstGeom>
              <a:solidFill>
                <a:srgbClr val="33996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sp>
          <p:nvSpPr>
            <p:cNvPr id="44040" name="Text Box 17">
              <a:extLst>
                <a:ext uri="{FF2B5EF4-FFF2-40B4-BE49-F238E27FC236}">
                  <a16:creationId xmlns:a16="http://schemas.microsoft.com/office/drawing/2014/main" id="{F1D3C2D4-730A-6BAA-723A-3F4E77931B28}"/>
                </a:ext>
              </a:extLst>
            </p:cNvPr>
            <p:cNvSpPr txBox="1">
              <a:spLocks noChangeArrowheads="1"/>
            </p:cNvSpPr>
            <p:nvPr/>
          </p:nvSpPr>
          <p:spPr bwMode="auto">
            <a:xfrm>
              <a:off x="336" y="3312"/>
              <a:ext cx="1296" cy="1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a:r>
                <a:rPr lang="es-CL" altLang="es-CL" sz="1000" b="1">
                  <a:solidFill>
                    <a:schemeClr val="tx1"/>
                  </a:solidFill>
                  <a:latin typeface="Arial" panose="020B0604020202020204" pitchFamily="34" charset="0"/>
                </a:rPr>
                <a:t>3 NDS HASTA 10 NDS.</a:t>
              </a:r>
              <a:endParaRPr lang="es-ES" altLang="es-CL" sz="1000" b="1">
                <a:solidFill>
                  <a:schemeClr val="tx1"/>
                </a:solidFill>
                <a:latin typeface="Arial" panose="020B0604020202020204" pitchFamily="34" charset="0"/>
              </a:endParaRPr>
            </a:p>
          </p:txBody>
        </p:sp>
      </p:grpSp>
      <p:graphicFrame>
        <p:nvGraphicFramePr>
          <p:cNvPr id="44036" name="Object 18">
            <a:extLst>
              <a:ext uri="{FF2B5EF4-FFF2-40B4-BE49-F238E27FC236}">
                <a16:creationId xmlns:a16="http://schemas.microsoft.com/office/drawing/2014/main" id="{000FAAA7-2C46-77BD-DF50-F01C2D14E174}"/>
              </a:ext>
            </a:extLst>
          </p:cNvPr>
          <p:cNvGraphicFramePr>
            <a:graphicFrameLocks noChangeAspect="1"/>
          </p:cNvGraphicFramePr>
          <p:nvPr/>
        </p:nvGraphicFramePr>
        <p:xfrm>
          <a:off x="4191000" y="3527425"/>
          <a:ext cx="4953000" cy="3330575"/>
        </p:xfrm>
        <a:graphic>
          <a:graphicData uri="http://schemas.openxmlformats.org/presentationml/2006/ole">
            <mc:AlternateContent xmlns:mc="http://schemas.openxmlformats.org/markup-compatibility/2006">
              <mc:Choice xmlns:v="urn:schemas-microsoft-com:vml" Requires="v">
                <p:oleObj name="Hoja de cálculo" r:id="rId3" imgW="4864100" imgH="3251200" progId="Excel.Sheet.8">
                  <p:embed/>
                </p:oleObj>
              </mc:Choice>
              <mc:Fallback>
                <p:oleObj name="Hoja de cálculo" r:id="rId3" imgW="4864100" imgH="3251200" progId="Excel.Sheet.8">
                  <p:embed/>
                  <p:pic>
                    <p:nvPicPr>
                      <p:cNvPr id="0" name="Object 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1000" y="3527425"/>
                        <a:ext cx="4953000" cy="3330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4037" name="Rectangle 19">
            <a:extLst>
              <a:ext uri="{FF2B5EF4-FFF2-40B4-BE49-F238E27FC236}">
                <a16:creationId xmlns:a16="http://schemas.microsoft.com/office/drawing/2014/main" id="{4ECBBFF5-A399-C8CC-CB25-E0755E956BED}"/>
              </a:ext>
            </a:extLst>
          </p:cNvPr>
          <p:cNvSpPr>
            <a:spLocks noChangeArrowheads="1"/>
          </p:cNvSpPr>
          <p:nvPr/>
        </p:nvSpPr>
        <p:spPr bwMode="auto">
          <a:xfrm>
            <a:off x="1828800" y="152400"/>
            <a:ext cx="7315200" cy="685800"/>
          </a:xfrm>
          <a:prstGeom prst="rect">
            <a:avLst/>
          </a:prstGeom>
          <a:solidFill>
            <a:srgbClr val="FF0000">
              <a:alpha val="50195"/>
            </a:srgbClr>
          </a:solidFill>
          <a:ln>
            <a:noFill/>
          </a:ln>
          <a:effectLst/>
          <a:extLs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r"/>
            <a:r>
              <a:rPr lang="es-CL" altLang="es-CL" sz="2800">
                <a:solidFill>
                  <a:srgbClr val="FFFF00"/>
                </a:solidFill>
              </a:rPr>
              <a:t>Representación Gráfica de una </a:t>
            </a:r>
            <a:r>
              <a:rPr lang="es-ES" altLang="es-CL" sz="2800">
                <a:solidFill>
                  <a:srgbClr val="FFFF00"/>
                </a:solidFill>
              </a:rPr>
              <a:t>P</a:t>
            </a:r>
            <a:r>
              <a:rPr lang="es-CL" altLang="es-CL" sz="2800">
                <a:solidFill>
                  <a:srgbClr val="FFFF00"/>
                </a:solidFill>
              </a:rPr>
              <a:t>esca de Arrastre en Sistema  Bridge Vigía</a:t>
            </a:r>
            <a:endParaRPr lang="es-ES" altLang="es-CL" sz="2800">
              <a:solidFill>
                <a:srgbClr val="FFFF00"/>
              </a:solidFill>
            </a:endParaRPr>
          </a:p>
        </p:txBody>
      </p:sp>
      <p:sp>
        <p:nvSpPr>
          <p:cNvPr id="44038" name="Oval 29">
            <a:extLst>
              <a:ext uri="{FF2B5EF4-FFF2-40B4-BE49-F238E27FC236}">
                <a16:creationId xmlns:a16="http://schemas.microsoft.com/office/drawing/2014/main" id="{F7B30394-FBF7-D673-8B70-F58D7162DB5F}"/>
              </a:ext>
            </a:extLst>
          </p:cNvPr>
          <p:cNvSpPr>
            <a:spLocks noChangeArrowheads="1"/>
          </p:cNvSpPr>
          <p:nvPr/>
        </p:nvSpPr>
        <p:spPr bwMode="auto">
          <a:xfrm>
            <a:off x="1908175" y="4508500"/>
            <a:ext cx="935038" cy="1008063"/>
          </a:xfrm>
          <a:prstGeom prst="ellipse">
            <a:avLst/>
          </a:prstGeom>
          <a:noFill/>
          <a:ln w="38100">
            <a:solidFill>
              <a:srgbClr val="FF99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Tree>
  </p:cSld>
  <p:clrMapOvr>
    <a:masterClrMapping/>
  </p:clrMapOvr>
  <p:transition spd="med">
    <p:zoom dir="in"/>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a:extLst>
              <a:ext uri="{FF2B5EF4-FFF2-40B4-BE49-F238E27FC236}">
                <a16:creationId xmlns:a16="http://schemas.microsoft.com/office/drawing/2014/main" id="{DD06A252-7B05-BF44-981B-14AD268848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6093" t="11084" r="53047" b="6966"/>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5059" name="Group 3">
            <a:extLst>
              <a:ext uri="{FF2B5EF4-FFF2-40B4-BE49-F238E27FC236}">
                <a16:creationId xmlns:a16="http://schemas.microsoft.com/office/drawing/2014/main" id="{2B31631F-EB5D-C81C-0AAA-43D12B032F9E}"/>
              </a:ext>
            </a:extLst>
          </p:cNvPr>
          <p:cNvGrpSpPr>
            <a:grpSpLocks/>
          </p:cNvGrpSpPr>
          <p:nvPr/>
        </p:nvGrpSpPr>
        <p:grpSpPr bwMode="auto">
          <a:xfrm>
            <a:off x="76200" y="3505200"/>
            <a:ext cx="2667000" cy="1371600"/>
            <a:chOff x="48" y="2208"/>
            <a:chExt cx="1680" cy="864"/>
          </a:xfrm>
        </p:grpSpPr>
        <p:sp>
          <p:nvSpPr>
            <p:cNvPr id="45063" name="Rectangle 4">
              <a:extLst>
                <a:ext uri="{FF2B5EF4-FFF2-40B4-BE49-F238E27FC236}">
                  <a16:creationId xmlns:a16="http://schemas.microsoft.com/office/drawing/2014/main" id="{ACCFDCF0-8E1B-0C8F-C8BD-47B71AFC57D9}"/>
                </a:ext>
              </a:extLst>
            </p:cNvPr>
            <p:cNvSpPr>
              <a:spLocks noChangeArrowheads="1"/>
            </p:cNvSpPr>
            <p:nvPr/>
          </p:nvSpPr>
          <p:spPr bwMode="auto">
            <a:xfrm>
              <a:off x="48" y="2208"/>
              <a:ext cx="1532" cy="864"/>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45064" name="Text Box 5">
              <a:extLst>
                <a:ext uri="{FF2B5EF4-FFF2-40B4-BE49-F238E27FC236}">
                  <a16:creationId xmlns:a16="http://schemas.microsoft.com/office/drawing/2014/main" id="{60D4B5E2-7B4D-852F-F815-90845129E063}"/>
                </a:ext>
              </a:extLst>
            </p:cNvPr>
            <p:cNvSpPr txBox="1">
              <a:spLocks noChangeArrowheads="1"/>
            </p:cNvSpPr>
            <p:nvPr/>
          </p:nvSpPr>
          <p:spPr bwMode="auto">
            <a:xfrm>
              <a:off x="48" y="2208"/>
              <a:ext cx="1532" cy="172"/>
            </a:xfrm>
            <a:prstGeom prst="rect">
              <a:avLst/>
            </a:prstGeom>
            <a:noFill/>
            <a:ln w="285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r>
                <a:rPr lang="es-CL" altLang="es-CL" sz="1000">
                  <a:solidFill>
                    <a:schemeClr val="tx1"/>
                  </a:solidFill>
                  <a:latin typeface="Arial" panose="020B0604020202020204" pitchFamily="34" charset="0"/>
                </a:rPr>
                <a:t>REPRESENTACIÓN DE VELOCIDAD</a:t>
              </a:r>
              <a:endParaRPr lang="es-ES" altLang="es-CL" sz="1000">
                <a:solidFill>
                  <a:schemeClr val="tx1"/>
                </a:solidFill>
                <a:latin typeface="Arial" panose="020B0604020202020204" pitchFamily="34" charset="0"/>
              </a:endParaRPr>
            </a:p>
          </p:txBody>
        </p:sp>
        <p:sp>
          <p:nvSpPr>
            <p:cNvPr id="45065" name="Text Box 6">
              <a:extLst>
                <a:ext uri="{FF2B5EF4-FFF2-40B4-BE49-F238E27FC236}">
                  <a16:creationId xmlns:a16="http://schemas.microsoft.com/office/drawing/2014/main" id="{7316CDF1-D4CF-7C80-501C-138EDEAD2861}"/>
                </a:ext>
              </a:extLst>
            </p:cNvPr>
            <p:cNvSpPr txBox="1">
              <a:spLocks noChangeArrowheads="1"/>
            </p:cNvSpPr>
            <p:nvPr/>
          </p:nvSpPr>
          <p:spPr bwMode="auto">
            <a:xfrm>
              <a:off x="394" y="2374"/>
              <a:ext cx="1037"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a:r>
                <a:rPr lang="es-CL" altLang="es-CL" sz="1000" b="1">
                  <a:solidFill>
                    <a:schemeClr val="tx1"/>
                  </a:solidFill>
                  <a:latin typeface="Arial" panose="020B0604020202020204" pitchFamily="34" charset="0"/>
                </a:rPr>
                <a:t>INFERIOR 1.5 NDS.</a:t>
              </a:r>
              <a:endParaRPr lang="es-ES" altLang="es-CL" sz="1000" b="1">
                <a:solidFill>
                  <a:schemeClr val="tx1"/>
                </a:solidFill>
                <a:latin typeface="Arial" panose="020B0604020202020204" pitchFamily="34" charset="0"/>
              </a:endParaRPr>
            </a:p>
          </p:txBody>
        </p:sp>
        <p:sp>
          <p:nvSpPr>
            <p:cNvPr id="45066" name="Text Box 7">
              <a:extLst>
                <a:ext uri="{FF2B5EF4-FFF2-40B4-BE49-F238E27FC236}">
                  <a16:creationId xmlns:a16="http://schemas.microsoft.com/office/drawing/2014/main" id="{68E05C81-F189-1F41-0F79-1F6799ACF01B}"/>
                </a:ext>
              </a:extLst>
            </p:cNvPr>
            <p:cNvSpPr txBox="1">
              <a:spLocks noChangeArrowheads="1"/>
            </p:cNvSpPr>
            <p:nvPr/>
          </p:nvSpPr>
          <p:spPr bwMode="auto">
            <a:xfrm>
              <a:off x="394" y="2706"/>
              <a:ext cx="1037"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a:r>
                <a:rPr lang="es-CL" altLang="es-CL" sz="1000" b="1">
                  <a:solidFill>
                    <a:schemeClr val="tx1"/>
                  </a:solidFill>
                  <a:latin typeface="Arial" panose="020B0604020202020204" pitchFamily="34" charset="0"/>
                </a:rPr>
                <a:t>1.5 NDS HASTA 9 NDS.</a:t>
              </a:r>
              <a:endParaRPr lang="es-ES" altLang="es-CL" sz="1000" b="1">
                <a:solidFill>
                  <a:schemeClr val="tx1"/>
                </a:solidFill>
                <a:latin typeface="Arial" panose="020B0604020202020204" pitchFamily="34" charset="0"/>
              </a:endParaRPr>
            </a:p>
          </p:txBody>
        </p:sp>
        <p:sp>
          <p:nvSpPr>
            <p:cNvPr id="45067" name="Oval 8">
              <a:extLst>
                <a:ext uri="{FF2B5EF4-FFF2-40B4-BE49-F238E27FC236}">
                  <a16:creationId xmlns:a16="http://schemas.microsoft.com/office/drawing/2014/main" id="{117CAA6E-42F1-F700-199F-26365E58FA8B}"/>
                </a:ext>
              </a:extLst>
            </p:cNvPr>
            <p:cNvSpPr>
              <a:spLocks noChangeArrowheads="1"/>
            </p:cNvSpPr>
            <p:nvPr/>
          </p:nvSpPr>
          <p:spPr bwMode="auto">
            <a:xfrm>
              <a:off x="196" y="2441"/>
              <a:ext cx="50" cy="55"/>
            </a:xfrm>
            <a:prstGeom prst="ellipse">
              <a:avLst/>
            </a:prstGeom>
            <a:solidFill>
              <a:srgbClr val="FF00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45068" name="Oval 9">
              <a:extLst>
                <a:ext uri="{FF2B5EF4-FFF2-40B4-BE49-F238E27FC236}">
                  <a16:creationId xmlns:a16="http://schemas.microsoft.com/office/drawing/2014/main" id="{88BD66A4-C3E9-4DB8-A1FA-3D707B7A9C71}"/>
                </a:ext>
              </a:extLst>
            </p:cNvPr>
            <p:cNvSpPr>
              <a:spLocks noChangeArrowheads="1"/>
            </p:cNvSpPr>
            <p:nvPr/>
          </p:nvSpPr>
          <p:spPr bwMode="auto">
            <a:xfrm>
              <a:off x="196" y="2596"/>
              <a:ext cx="50" cy="55"/>
            </a:xfrm>
            <a:prstGeom prst="ellipse">
              <a:avLst/>
            </a:prstGeom>
            <a:solidFill>
              <a:srgbClr val="FF99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45069" name="Oval 10">
              <a:extLst>
                <a:ext uri="{FF2B5EF4-FFF2-40B4-BE49-F238E27FC236}">
                  <a16:creationId xmlns:a16="http://schemas.microsoft.com/office/drawing/2014/main" id="{9916F831-1B4E-7785-0694-C7CB4A9D156C}"/>
                </a:ext>
              </a:extLst>
            </p:cNvPr>
            <p:cNvSpPr>
              <a:spLocks noChangeArrowheads="1"/>
            </p:cNvSpPr>
            <p:nvPr/>
          </p:nvSpPr>
          <p:spPr bwMode="auto">
            <a:xfrm>
              <a:off x="196" y="2762"/>
              <a:ext cx="50" cy="55"/>
            </a:xfrm>
            <a:prstGeom prst="ellipse">
              <a:avLst/>
            </a:prstGeom>
            <a:solidFill>
              <a:srgbClr val="00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45070" name="Text Box 11">
              <a:extLst>
                <a:ext uri="{FF2B5EF4-FFF2-40B4-BE49-F238E27FC236}">
                  <a16:creationId xmlns:a16="http://schemas.microsoft.com/office/drawing/2014/main" id="{5E37A794-3701-2158-E908-5735C934AA75}"/>
                </a:ext>
              </a:extLst>
            </p:cNvPr>
            <p:cNvSpPr txBox="1">
              <a:spLocks noChangeArrowheads="1"/>
            </p:cNvSpPr>
            <p:nvPr/>
          </p:nvSpPr>
          <p:spPr bwMode="auto">
            <a:xfrm>
              <a:off x="394" y="2544"/>
              <a:ext cx="1334"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a:r>
                <a:rPr lang="es-CL" altLang="es-CL" sz="1000" b="1">
                  <a:solidFill>
                    <a:schemeClr val="tx1"/>
                  </a:solidFill>
                  <a:latin typeface="Arial" panose="020B0604020202020204" pitchFamily="34" charset="0"/>
                </a:rPr>
                <a:t>1.5 NDS HASTA 5 NDS.</a:t>
              </a:r>
              <a:endParaRPr lang="es-ES" altLang="es-CL" sz="1000" b="1">
                <a:solidFill>
                  <a:schemeClr val="tx1"/>
                </a:solidFill>
                <a:latin typeface="Arial" panose="020B0604020202020204" pitchFamily="34" charset="0"/>
              </a:endParaRPr>
            </a:p>
          </p:txBody>
        </p:sp>
        <p:sp>
          <p:nvSpPr>
            <p:cNvPr id="45071" name="Oval 12">
              <a:extLst>
                <a:ext uri="{FF2B5EF4-FFF2-40B4-BE49-F238E27FC236}">
                  <a16:creationId xmlns:a16="http://schemas.microsoft.com/office/drawing/2014/main" id="{353A128C-5C18-F559-E7C9-355726A42A4C}"/>
                </a:ext>
              </a:extLst>
            </p:cNvPr>
            <p:cNvSpPr>
              <a:spLocks noChangeArrowheads="1"/>
            </p:cNvSpPr>
            <p:nvPr/>
          </p:nvSpPr>
          <p:spPr bwMode="auto">
            <a:xfrm>
              <a:off x="192" y="2921"/>
              <a:ext cx="50" cy="55"/>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45072" name="Text Box 13">
              <a:extLst>
                <a:ext uri="{FF2B5EF4-FFF2-40B4-BE49-F238E27FC236}">
                  <a16:creationId xmlns:a16="http://schemas.microsoft.com/office/drawing/2014/main" id="{6CAD73AC-4AD9-E105-B15E-9A129316DB57}"/>
                </a:ext>
              </a:extLst>
            </p:cNvPr>
            <p:cNvSpPr txBox="1">
              <a:spLocks noChangeArrowheads="1"/>
            </p:cNvSpPr>
            <p:nvPr/>
          </p:nvSpPr>
          <p:spPr bwMode="auto">
            <a:xfrm>
              <a:off x="384" y="2870"/>
              <a:ext cx="1037"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a:r>
                <a:rPr lang="es-CL" altLang="es-CL" sz="1000" b="1">
                  <a:solidFill>
                    <a:schemeClr val="tx1"/>
                  </a:solidFill>
                  <a:latin typeface="Arial" panose="020B0604020202020204" pitchFamily="34" charset="0"/>
                </a:rPr>
                <a:t>MAYOR DE 9 NDS.</a:t>
              </a:r>
              <a:endParaRPr lang="es-ES" altLang="es-CL" sz="1000" b="1">
                <a:solidFill>
                  <a:schemeClr val="tx1"/>
                </a:solidFill>
                <a:latin typeface="Arial" panose="020B0604020202020204" pitchFamily="34" charset="0"/>
              </a:endParaRPr>
            </a:p>
          </p:txBody>
        </p:sp>
      </p:grpSp>
      <p:sp>
        <p:nvSpPr>
          <p:cNvPr id="45060" name="Rectangle 15">
            <a:extLst>
              <a:ext uri="{FF2B5EF4-FFF2-40B4-BE49-F238E27FC236}">
                <a16:creationId xmlns:a16="http://schemas.microsoft.com/office/drawing/2014/main" id="{81378884-D405-84B1-F4FB-BED5513FC8A0}"/>
              </a:ext>
            </a:extLst>
          </p:cNvPr>
          <p:cNvSpPr>
            <a:spLocks noChangeArrowheads="1"/>
          </p:cNvSpPr>
          <p:nvPr/>
        </p:nvSpPr>
        <p:spPr bwMode="auto">
          <a:xfrm>
            <a:off x="1828800" y="152400"/>
            <a:ext cx="7315200" cy="685800"/>
          </a:xfrm>
          <a:prstGeom prst="rect">
            <a:avLst/>
          </a:prstGeom>
          <a:solidFill>
            <a:srgbClr val="FF0000">
              <a:alpha val="50195"/>
            </a:srgbClr>
          </a:solidFill>
          <a:ln>
            <a:noFill/>
          </a:ln>
          <a:effectLst/>
          <a:extLs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r"/>
            <a:r>
              <a:rPr lang="es-CL" altLang="es-CL" sz="2800">
                <a:solidFill>
                  <a:srgbClr val="FFFF00"/>
                </a:solidFill>
              </a:rPr>
              <a:t>Representación Gráfica de una </a:t>
            </a:r>
            <a:r>
              <a:rPr lang="es-ES" altLang="es-CL" sz="2800">
                <a:solidFill>
                  <a:srgbClr val="FFFF00"/>
                </a:solidFill>
              </a:rPr>
              <a:t>P</a:t>
            </a:r>
            <a:r>
              <a:rPr lang="es-CL" altLang="es-CL" sz="2800">
                <a:solidFill>
                  <a:srgbClr val="FFFF00"/>
                </a:solidFill>
              </a:rPr>
              <a:t>esca de Arrastre en Sistema  Mapios</a:t>
            </a:r>
            <a:endParaRPr lang="es-ES" altLang="es-CL" sz="2800">
              <a:solidFill>
                <a:srgbClr val="FFFF00"/>
              </a:solidFill>
            </a:endParaRPr>
          </a:p>
        </p:txBody>
      </p:sp>
      <p:sp>
        <p:nvSpPr>
          <p:cNvPr id="45061" name="Oval 16">
            <a:extLst>
              <a:ext uri="{FF2B5EF4-FFF2-40B4-BE49-F238E27FC236}">
                <a16:creationId xmlns:a16="http://schemas.microsoft.com/office/drawing/2014/main" id="{7A775865-D3F8-EE05-2210-B981D724CABB}"/>
              </a:ext>
            </a:extLst>
          </p:cNvPr>
          <p:cNvSpPr>
            <a:spLocks noChangeArrowheads="1"/>
          </p:cNvSpPr>
          <p:nvPr/>
        </p:nvSpPr>
        <p:spPr bwMode="auto">
          <a:xfrm>
            <a:off x="2916238" y="4581525"/>
            <a:ext cx="935037" cy="1008063"/>
          </a:xfrm>
          <a:prstGeom prst="ellipse">
            <a:avLst/>
          </a:prstGeom>
          <a:noFill/>
          <a:ln w="38100">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aphicFrame>
        <p:nvGraphicFramePr>
          <p:cNvPr id="45062" name="Object 17">
            <a:extLst>
              <a:ext uri="{FF2B5EF4-FFF2-40B4-BE49-F238E27FC236}">
                <a16:creationId xmlns:a16="http://schemas.microsoft.com/office/drawing/2014/main" id="{E8D7FBB7-A593-C5D3-95E3-3F587882D563}"/>
              </a:ext>
            </a:extLst>
          </p:cNvPr>
          <p:cNvGraphicFramePr>
            <a:graphicFrameLocks noChangeAspect="1"/>
          </p:cNvGraphicFramePr>
          <p:nvPr/>
        </p:nvGraphicFramePr>
        <p:xfrm>
          <a:off x="4191000" y="3527425"/>
          <a:ext cx="4953000" cy="3330575"/>
        </p:xfrm>
        <a:graphic>
          <a:graphicData uri="http://schemas.openxmlformats.org/presentationml/2006/ole">
            <mc:AlternateContent xmlns:mc="http://schemas.openxmlformats.org/markup-compatibility/2006">
              <mc:Choice xmlns:v="urn:schemas-microsoft-com:vml" Requires="v">
                <p:oleObj name="Hoja de cálculo" r:id="rId3" imgW="4864100" imgH="3251200" progId="Excel.Sheet.8">
                  <p:embed/>
                </p:oleObj>
              </mc:Choice>
              <mc:Fallback>
                <p:oleObj name="Hoja de cálculo" r:id="rId3" imgW="4864100" imgH="3251200" progId="Excel.Sheet.8">
                  <p:embed/>
                  <p:pic>
                    <p:nvPicPr>
                      <p:cNvPr id="0" name="Object 1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1000" y="3527425"/>
                        <a:ext cx="4953000" cy="3330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spd="med">
    <p:zoom dir="in"/>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4">
            <a:extLst>
              <a:ext uri="{FF2B5EF4-FFF2-40B4-BE49-F238E27FC236}">
                <a16:creationId xmlns:a16="http://schemas.microsoft.com/office/drawing/2014/main" id="{DD9270CF-6FB8-3871-4DC2-187841E6C4F4}"/>
              </a:ext>
            </a:extLst>
          </p:cNvPr>
          <p:cNvSpPr>
            <a:spLocks noChangeArrowheads="1"/>
          </p:cNvSpPr>
          <p:nvPr/>
        </p:nvSpPr>
        <p:spPr bwMode="auto">
          <a:xfrm>
            <a:off x="900113" y="228600"/>
            <a:ext cx="7939087" cy="6858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r" eaLnBrk="1" hangingPunct="1"/>
            <a:r>
              <a:rPr lang="en-US" altLang="es-CL" sz="5400"/>
              <a:t>TEMARIO</a:t>
            </a:r>
            <a:endParaRPr lang="es-ES_tradnl" altLang="es-CL" sz="5400"/>
          </a:p>
        </p:txBody>
      </p:sp>
      <p:sp>
        <p:nvSpPr>
          <p:cNvPr id="1434629" name="AutoShape 5">
            <a:extLst>
              <a:ext uri="{FF2B5EF4-FFF2-40B4-BE49-F238E27FC236}">
                <a16:creationId xmlns:a16="http://schemas.microsoft.com/office/drawing/2014/main" id="{4DAB1B8E-ECDB-2AE9-A219-75A833F0F8F3}"/>
              </a:ext>
            </a:extLst>
          </p:cNvPr>
          <p:cNvSpPr>
            <a:spLocks noChangeArrowheads="1"/>
          </p:cNvSpPr>
          <p:nvPr/>
        </p:nvSpPr>
        <p:spPr bwMode="auto">
          <a:xfrm>
            <a:off x="914400" y="4114800"/>
            <a:ext cx="560388" cy="457200"/>
          </a:xfrm>
          <a:custGeom>
            <a:avLst/>
            <a:gdLst>
              <a:gd name="T0" fmla="*/ 420291 w 21600"/>
              <a:gd name="T1" fmla="*/ 0 h 21600"/>
              <a:gd name="T2" fmla="*/ 0 w 21600"/>
              <a:gd name="T3" fmla="*/ 228600 h 21600"/>
              <a:gd name="T4" fmla="*/ 420291 w 21600"/>
              <a:gd name="T5" fmla="*/ 457200 h 21600"/>
              <a:gd name="T6" fmla="*/ 560388 w 21600"/>
              <a:gd name="T7" fmla="*/ 228600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CC00"/>
          </a:solidFill>
          <a:ln w="63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46084" name="Rectangle 7">
            <a:extLst>
              <a:ext uri="{FF2B5EF4-FFF2-40B4-BE49-F238E27FC236}">
                <a16:creationId xmlns:a16="http://schemas.microsoft.com/office/drawing/2014/main" id="{FA4FA523-2550-90C0-4AE4-389A0B38D0C0}"/>
              </a:ext>
            </a:extLst>
          </p:cNvPr>
          <p:cNvSpPr>
            <a:spLocks noChangeArrowheads="1"/>
          </p:cNvSpPr>
          <p:nvPr/>
        </p:nvSpPr>
        <p:spPr bwMode="auto">
          <a:xfrm>
            <a:off x="990600" y="1143000"/>
            <a:ext cx="6934200" cy="57150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609600" indent="-609600" eaLnBrk="0" hangingPunct="0">
              <a:tabLst>
                <a:tab pos="577850" algn="l"/>
              </a:tabLst>
              <a:defRPr sz="3200">
                <a:solidFill>
                  <a:schemeClr val="bg1"/>
                </a:solidFill>
                <a:latin typeface="Impact" panose="020B0806030902050204" pitchFamily="34" charset="0"/>
              </a:defRPr>
            </a:lvl1pPr>
            <a:lvl2pPr marL="742950" indent="-285750" eaLnBrk="0" hangingPunct="0">
              <a:tabLst>
                <a:tab pos="577850" algn="l"/>
              </a:tabLst>
              <a:defRPr sz="3200">
                <a:solidFill>
                  <a:schemeClr val="bg1"/>
                </a:solidFill>
                <a:latin typeface="Impact" panose="020B0806030902050204" pitchFamily="34" charset="0"/>
              </a:defRPr>
            </a:lvl2pPr>
            <a:lvl3pPr marL="1143000" indent="-228600" eaLnBrk="0" hangingPunct="0">
              <a:tabLst>
                <a:tab pos="577850" algn="l"/>
              </a:tabLst>
              <a:defRPr sz="3200">
                <a:solidFill>
                  <a:schemeClr val="bg1"/>
                </a:solidFill>
                <a:latin typeface="Impact" panose="020B0806030902050204" pitchFamily="34" charset="0"/>
              </a:defRPr>
            </a:lvl3pPr>
            <a:lvl4pPr marL="1600200" indent="-228600" eaLnBrk="0" hangingPunct="0">
              <a:tabLst>
                <a:tab pos="577850" algn="l"/>
              </a:tabLst>
              <a:defRPr sz="3200">
                <a:solidFill>
                  <a:schemeClr val="bg1"/>
                </a:solidFill>
                <a:latin typeface="Impact" panose="020B0806030902050204" pitchFamily="34" charset="0"/>
              </a:defRPr>
            </a:lvl4pPr>
            <a:lvl5pPr marL="2057400" indent="-228600" eaLnBrk="0" hangingPunct="0">
              <a:tabLst>
                <a:tab pos="577850" algn="l"/>
              </a:tabLst>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9pPr>
          </a:lstStyle>
          <a:p>
            <a:pPr algn="l" eaLnBrk="1" hangingPunct="1">
              <a:spcBef>
                <a:spcPct val="20000"/>
              </a:spcBef>
            </a:pPr>
            <a:r>
              <a:rPr lang="es-ES_tradnl" altLang="es-CL" sz="2800" b="1">
                <a:latin typeface="Arial Narrow" panose="020B0604020202020204" pitchFamily="34" charset="0"/>
              </a:rPr>
              <a:t>I.	Departamento de Pesca</a:t>
            </a:r>
          </a:p>
          <a:p>
            <a:pPr algn="l" eaLnBrk="1" hangingPunct="1">
              <a:spcBef>
                <a:spcPct val="20000"/>
              </a:spcBef>
            </a:pPr>
            <a:r>
              <a:rPr lang="es-ES_tradnl" altLang="es-CL" sz="2800" b="1">
                <a:latin typeface="Arial Narrow" panose="020B0604020202020204" pitchFamily="34" charset="0"/>
              </a:rPr>
              <a:t>II.	Obligaciones que entrega la L.G.P.A.</a:t>
            </a:r>
          </a:p>
          <a:p>
            <a:pPr algn="l" eaLnBrk="1" hangingPunct="1">
              <a:spcBef>
                <a:spcPct val="20000"/>
              </a:spcBef>
            </a:pPr>
            <a:r>
              <a:rPr lang="es-ES_tradnl" altLang="es-CL" sz="2800" b="1">
                <a:latin typeface="Arial Narrow" panose="020B0604020202020204" pitchFamily="34" charset="0"/>
              </a:rPr>
              <a:t>III.	Sector Pesquero</a:t>
            </a:r>
          </a:p>
          <a:p>
            <a:pPr algn="l" eaLnBrk="1" hangingPunct="1">
              <a:spcBef>
                <a:spcPct val="20000"/>
              </a:spcBef>
              <a:buFontTx/>
              <a:buAutoNum type="romanUcPeriod" startAt="4"/>
            </a:pPr>
            <a:r>
              <a:rPr lang="es-ES_tradnl" altLang="es-CL" sz="2800" b="1">
                <a:latin typeface="Arial Narrow" panose="020B0604020202020204" pitchFamily="34" charset="0"/>
              </a:rPr>
              <a:t>Operaciones de Pesca</a:t>
            </a:r>
          </a:p>
          <a:p>
            <a:pPr algn="l" eaLnBrk="1" hangingPunct="1">
              <a:spcBef>
                <a:spcPct val="20000"/>
              </a:spcBef>
            </a:pPr>
            <a:r>
              <a:rPr lang="es-ES_tradnl" altLang="es-CL" sz="2400" b="1">
                <a:latin typeface="Arial Narrow" panose="020B0604020202020204" pitchFamily="34" charset="0"/>
              </a:rPr>
              <a:t>	- Pesca de Cerco</a:t>
            </a:r>
          </a:p>
          <a:p>
            <a:pPr algn="l" eaLnBrk="1" hangingPunct="1">
              <a:spcBef>
                <a:spcPct val="20000"/>
              </a:spcBef>
            </a:pPr>
            <a:r>
              <a:rPr lang="es-ES_tradnl" altLang="es-CL" sz="2400" b="1">
                <a:latin typeface="Arial Narrow" panose="020B0604020202020204" pitchFamily="34" charset="0"/>
              </a:rPr>
              <a:t>	- Pesca de Arrastre</a:t>
            </a:r>
          </a:p>
          <a:p>
            <a:pPr algn="l" eaLnBrk="1" hangingPunct="1">
              <a:spcBef>
                <a:spcPct val="20000"/>
              </a:spcBef>
            </a:pPr>
            <a:r>
              <a:rPr lang="es-ES_tradnl" altLang="es-CL" sz="2400" b="1">
                <a:latin typeface="Arial Narrow" panose="020B0604020202020204" pitchFamily="34" charset="0"/>
              </a:rPr>
              <a:t>	- Pesca de Palangre</a:t>
            </a:r>
          </a:p>
          <a:p>
            <a:pPr algn="l" eaLnBrk="1" hangingPunct="1">
              <a:spcBef>
                <a:spcPct val="20000"/>
              </a:spcBef>
            </a:pPr>
            <a:r>
              <a:rPr lang="es-ES_tradnl" altLang="es-CL" sz="2400" b="1">
                <a:latin typeface="Arial Narrow" panose="020B0604020202020204" pitchFamily="34" charset="0"/>
              </a:rPr>
              <a:t>	- Otros Buques de Pesca</a:t>
            </a:r>
          </a:p>
          <a:p>
            <a:pPr algn="l" eaLnBrk="1" hangingPunct="1">
              <a:spcBef>
                <a:spcPct val="20000"/>
              </a:spcBef>
            </a:pPr>
            <a:r>
              <a:rPr lang="es-ES_tradnl" altLang="es-CL" sz="2800" b="1">
                <a:latin typeface="Arial Narrow" panose="020B0604020202020204" pitchFamily="34" charset="0"/>
              </a:rPr>
              <a:t>V.	Recursos Pesqueros</a:t>
            </a:r>
          </a:p>
          <a:p>
            <a:pPr algn="l" eaLnBrk="1" hangingPunct="1">
              <a:spcBef>
                <a:spcPct val="20000"/>
              </a:spcBef>
            </a:pPr>
            <a:r>
              <a:rPr lang="es-ES_tradnl" altLang="es-CL" sz="2800" b="1">
                <a:latin typeface="Arial Narrow" panose="020B0604020202020204" pitchFamily="34" charset="0"/>
              </a:rPr>
              <a:t>VI.	Regulaciones</a:t>
            </a:r>
          </a:p>
          <a:p>
            <a:pPr algn="l" eaLnBrk="1" hangingPunct="1">
              <a:spcBef>
                <a:spcPct val="20000"/>
              </a:spcBef>
            </a:pPr>
            <a:r>
              <a:rPr lang="es-ES_tradnl" altLang="es-CL" sz="2800" b="1">
                <a:latin typeface="Arial Narrow" panose="020B0604020202020204" pitchFamily="34" charset="0"/>
              </a:rPr>
              <a:t>VII. Control de las Actividades Pesqueras</a:t>
            </a:r>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1434629"/>
                                        </p:tgtEl>
                                        <p:attrNameLst>
                                          <p:attrName>style.visibility</p:attrName>
                                        </p:attrNameLst>
                                      </p:cBhvr>
                                      <p:to>
                                        <p:strVal val="visible"/>
                                      </p:to>
                                    </p:set>
                                    <p:animEffect transition="in" filter="slide(fromLeft)">
                                      <p:cBhvr>
                                        <p:cTn id="7" dur="500"/>
                                        <p:tgtEl>
                                          <p:spTgt spid="14346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5174" name="Rectangle 1030">
            <a:extLst>
              <a:ext uri="{FF2B5EF4-FFF2-40B4-BE49-F238E27FC236}">
                <a16:creationId xmlns:a16="http://schemas.microsoft.com/office/drawing/2014/main" id="{A27C32EA-B686-8923-9CC5-AB7E8FC231E5}"/>
              </a:ext>
            </a:extLst>
          </p:cNvPr>
          <p:cNvSpPr>
            <a:spLocks noGrp="1" noChangeArrowheads="1"/>
          </p:cNvSpPr>
          <p:nvPr>
            <p:ph type="title"/>
          </p:nvPr>
        </p:nvSpPr>
        <p:spPr/>
        <p:txBody>
          <a:bodyPr/>
          <a:lstStyle/>
          <a:p>
            <a:pPr>
              <a:defRPr/>
            </a:pPr>
            <a:r>
              <a:rPr lang="es-CL" sz="2800">
                <a:effectLst>
                  <a:outerShdw blurRad="38100" dist="38100" dir="2700000" algn="tl">
                    <a:srgbClr val="000000"/>
                  </a:outerShdw>
                </a:effectLst>
              </a:rPr>
              <a:t>Pesca con Palangre</a:t>
            </a:r>
            <a:endParaRPr lang="es-ES" sz="2800">
              <a:effectLst>
                <a:outerShdw blurRad="38100" dist="38100" dir="2700000" algn="tl">
                  <a:srgbClr val="000000"/>
                </a:outerShdw>
              </a:effectLst>
            </a:endParaRPr>
          </a:p>
        </p:txBody>
      </p:sp>
      <p:grpSp>
        <p:nvGrpSpPr>
          <p:cNvPr id="47107" name="Group 1033">
            <a:extLst>
              <a:ext uri="{FF2B5EF4-FFF2-40B4-BE49-F238E27FC236}">
                <a16:creationId xmlns:a16="http://schemas.microsoft.com/office/drawing/2014/main" id="{65546605-2D0F-3CF7-51BB-03AFAC47E5C7}"/>
              </a:ext>
            </a:extLst>
          </p:cNvPr>
          <p:cNvGrpSpPr>
            <a:grpSpLocks/>
          </p:cNvGrpSpPr>
          <p:nvPr/>
        </p:nvGrpSpPr>
        <p:grpSpPr bwMode="auto">
          <a:xfrm>
            <a:off x="179388" y="3213100"/>
            <a:ext cx="8832850" cy="3455988"/>
            <a:chOff x="48" y="1999"/>
            <a:chExt cx="5564" cy="2177"/>
          </a:xfrm>
        </p:grpSpPr>
        <p:pic>
          <p:nvPicPr>
            <p:cNvPr id="47110" name="Picture 1034" descr="alang">
              <a:extLst>
                <a:ext uri="{FF2B5EF4-FFF2-40B4-BE49-F238E27FC236}">
                  <a16:creationId xmlns:a16="http://schemas.microsoft.com/office/drawing/2014/main" id="{780A9D88-8AF3-5443-8A4F-18E79942AE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550" r="19055" b="5017"/>
            <a:stretch>
              <a:fillRect/>
            </a:stretch>
          </p:blipFill>
          <p:spPr bwMode="auto">
            <a:xfrm>
              <a:off x="48" y="1999"/>
              <a:ext cx="3039" cy="2177"/>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7111" name="Picture 1035" descr="palangre de fondo con retenida">
              <a:extLst>
                <a:ext uri="{FF2B5EF4-FFF2-40B4-BE49-F238E27FC236}">
                  <a16:creationId xmlns:a16="http://schemas.microsoft.com/office/drawing/2014/main" id="{BE96B18E-DD59-BD78-FDD8-FE39F761C0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2069"/>
            <a:stretch>
              <a:fillRect/>
            </a:stretch>
          </p:blipFill>
          <p:spPr bwMode="auto">
            <a:xfrm>
              <a:off x="3072" y="1999"/>
              <a:ext cx="2540" cy="2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7108" name="Text Box 1036">
            <a:extLst>
              <a:ext uri="{FF2B5EF4-FFF2-40B4-BE49-F238E27FC236}">
                <a16:creationId xmlns:a16="http://schemas.microsoft.com/office/drawing/2014/main" id="{7C8E5693-34D7-01D8-7A8D-658FE4015663}"/>
              </a:ext>
            </a:extLst>
          </p:cNvPr>
          <p:cNvSpPr txBox="1">
            <a:spLocks noChangeArrowheads="1"/>
          </p:cNvSpPr>
          <p:nvPr/>
        </p:nvSpPr>
        <p:spPr bwMode="auto">
          <a:xfrm>
            <a:off x="395288" y="1435100"/>
            <a:ext cx="8296275" cy="1676400"/>
          </a:xfrm>
          <a:prstGeom prst="rect">
            <a:avLst/>
          </a:prstGeom>
          <a:solidFill>
            <a:srgbClr val="FF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spcBef>
                <a:spcPct val="50000"/>
              </a:spcBef>
            </a:pPr>
            <a:r>
              <a:rPr lang="es-ES" altLang="es-CL" sz="2000" b="1">
                <a:solidFill>
                  <a:schemeClr val="hlink"/>
                </a:solidFill>
                <a:latin typeface="Arial Narrow" panose="020B0604020202020204" pitchFamily="34" charset="0"/>
                <a:cs typeface="Arial" panose="020B0604020202020204" pitchFamily="34" charset="0"/>
              </a:rPr>
              <a:t>El espinel o palangre consiste en una línea madre,  con anzuelos y carnadas unidos a ella mediante reinales, siendo su diseño variable. Según la profundidad de trabajo, puede ser de  superficie, media agua o fondo.</a:t>
            </a:r>
          </a:p>
          <a:p>
            <a:pPr algn="just" eaLnBrk="1" hangingPunct="1">
              <a:spcBef>
                <a:spcPct val="50000"/>
              </a:spcBef>
            </a:pPr>
            <a:r>
              <a:rPr lang="es-ES" altLang="es-CL" sz="2000" b="1">
                <a:solidFill>
                  <a:schemeClr val="hlink"/>
                </a:solidFill>
                <a:latin typeface="Arial Narrow" panose="020B0604020202020204" pitchFamily="34" charset="0"/>
                <a:cs typeface="Arial" panose="020B0604020202020204" pitchFamily="34" charset="0"/>
              </a:rPr>
              <a:t> El equipamiento de la nave </a:t>
            </a:r>
            <a:r>
              <a:rPr lang="es-CL" altLang="es-CL" sz="2000" b="1">
                <a:solidFill>
                  <a:schemeClr val="hlink"/>
                </a:solidFill>
                <a:latin typeface="Arial Narrow" panose="020B0604020202020204" pitchFamily="34" charset="0"/>
                <a:cs typeface="Arial" panose="020B0604020202020204" pitchFamily="34" charset="0"/>
              </a:rPr>
              <a:t>varía </a:t>
            </a:r>
            <a:r>
              <a:rPr lang="es-ES" altLang="es-CL" sz="2000" b="1">
                <a:solidFill>
                  <a:schemeClr val="hlink"/>
                </a:solidFill>
                <a:latin typeface="Arial Narrow" panose="020B0604020202020204" pitchFamily="34" charset="0"/>
                <a:cs typeface="Arial" panose="020B0604020202020204" pitchFamily="34" charset="0"/>
              </a:rPr>
              <a:t>de acuerdo al grado de automatización de la maniobra.</a:t>
            </a:r>
          </a:p>
        </p:txBody>
      </p:sp>
      <p:sp>
        <p:nvSpPr>
          <p:cNvPr id="47109" name="Text Box 1037">
            <a:extLst>
              <a:ext uri="{FF2B5EF4-FFF2-40B4-BE49-F238E27FC236}">
                <a16:creationId xmlns:a16="http://schemas.microsoft.com/office/drawing/2014/main" id="{3450CA55-9F4D-8876-187F-5A5338C0E4D4}"/>
              </a:ext>
            </a:extLst>
          </p:cNvPr>
          <p:cNvSpPr txBox="1">
            <a:spLocks noChangeArrowheads="1"/>
          </p:cNvSpPr>
          <p:nvPr/>
        </p:nvSpPr>
        <p:spPr bwMode="auto">
          <a:xfrm>
            <a:off x="5651500" y="3184525"/>
            <a:ext cx="2520950" cy="244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spcBef>
                <a:spcPct val="50000"/>
              </a:spcBef>
            </a:pPr>
            <a:r>
              <a:rPr lang="es-ES" altLang="es-CL" sz="1600" b="1">
                <a:solidFill>
                  <a:schemeClr val="tx1"/>
                </a:solidFill>
                <a:latin typeface="Arial" panose="020B0604020202020204" pitchFamily="34" charset="0"/>
              </a:rPr>
              <a:t>PALANGRE DE FONDO</a:t>
            </a:r>
          </a:p>
        </p:txBody>
      </p:sp>
    </p:spTree>
  </p:cSld>
  <p:clrMapOvr>
    <a:masterClrMapping/>
  </p:clrMapOvr>
  <p:transition spd="med">
    <p:zoom dir="in"/>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 Box 2">
            <a:extLst>
              <a:ext uri="{FF2B5EF4-FFF2-40B4-BE49-F238E27FC236}">
                <a16:creationId xmlns:a16="http://schemas.microsoft.com/office/drawing/2014/main" id="{8B3594B1-2195-2D78-4A40-B50BDF76AD3A}"/>
              </a:ext>
            </a:extLst>
          </p:cNvPr>
          <p:cNvSpPr txBox="1">
            <a:spLocks noChangeArrowheads="1"/>
          </p:cNvSpPr>
          <p:nvPr/>
        </p:nvSpPr>
        <p:spPr bwMode="auto">
          <a:xfrm>
            <a:off x="611188" y="990600"/>
            <a:ext cx="7921625" cy="1219200"/>
          </a:xfrm>
          <a:prstGeom prst="rect">
            <a:avLst/>
          </a:prstGeom>
          <a:solidFill>
            <a:srgbClr val="FF0000"/>
          </a:solidFill>
          <a:ln>
            <a:noFill/>
          </a:ln>
          <a:effectLst/>
          <a:extLst>
            <a:ext uri="{91240B29-F687-4F45-9708-019B960494DF}">
              <a14:hiddenLine xmlns:a14="http://schemas.microsoft.com/office/drawing/2010/main" w="9525">
                <a:solidFill>
                  <a:srgbClr val="FF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spcBef>
                <a:spcPct val="50000"/>
              </a:spcBef>
            </a:pPr>
            <a:r>
              <a:rPr lang="es-ES" altLang="es-CL" sz="2000" b="1">
                <a:solidFill>
                  <a:srgbClr val="FFFFFF"/>
                </a:solidFill>
                <a:latin typeface="Arial Narrow" panose="020B0604020202020204" pitchFamily="34" charset="0"/>
              </a:rPr>
              <a:t>Luego de calado el palangre, maniobra que dura</a:t>
            </a:r>
            <a:r>
              <a:rPr lang="es-CL" altLang="es-CL" sz="2000" b="1">
                <a:solidFill>
                  <a:srgbClr val="FFFFFF"/>
                </a:solidFill>
                <a:latin typeface="Arial Narrow" panose="020B0604020202020204" pitchFamily="34" charset="0"/>
              </a:rPr>
              <a:t> aproximadamente 1 hora</a:t>
            </a:r>
            <a:r>
              <a:rPr lang="es-ES" altLang="es-CL" sz="2000" b="1">
                <a:solidFill>
                  <a:srgbClr val="FFFFFF"/>
                </a:solidFill>
                <a:latin typeface="Arial Narrow" panose="020B0604020202020204" pitchFamily="34" charset="0"/>
              </a:rPr>
              <a:t>, se deja un tiempo de reposo</a:t>
            </a:r>
            <a:r>
              <a:rPr lang="es-CL" altLang="es-CL" sz="2000" b="1">
                <a:solidFill>
                  <a:srgbClr val="FFFFFF"/>
                </a:solidFill>
                <a:latin typeface="Arial Narrow" panose="020B0604020202020204" pitchFamily="34" charset="0"/>
              </a:rPr>
              <a:t> (4  a 6 hrs)</a:t>
            </a:r>
            <a:r>
              <a:rPr lang="es-ES" altLang="es-CL" sz="2000" b="1">
                <a:solidFill>
                  <a:srgbClr val="FFFFFF"/>
                </a:solidFill>
                <a:latin typeface="Arial Narrow" panose="020B0604020202020204" pitchFamily="34" charset="0"/>
              </a:rPr>
              <a:t>, para comenzar luego con el virado del aparejo; las boyas señalizadoras permiten determinar su posición, al momento de virarlo</a:t>
            </a:r>
            <a:r>
              <a:rPr lang="es-CL" altLang="es-CL" sz="2000" b="1">
                <a:solidFill>
                  <a:srgbClr val="FFFFFF"/>
                </a:solidFill>
                <a:latin typeface="Arial Narrow" panose="020B0604020202020204" pitchFamily="34" charset="0"/>
              </a:rPr>
              <a:t>, proceso que puede durar de 2 a 3 hrs</a:t>
            </a:r>
            <a:r>
              <a:rPr lang="es-ES" altLang="es-CL" sz="2000" b="1">
                <a:solidFill>
                  <a:srgbClr val="FFFFFF"/>
                </a:solidFill>
                <a:latin typeface="Arial Narrow" panose="020B0604020202020204" pitchFamily="34" charset="0"/>
              </a:rPr>
              <a:t>.</a:t>
            </a:r>
            <a:r>
              <a:rPr lang="es-ES" altLang="es-CL" sz="2000">
                <a:solidFill>
                  <a:srgbClr val="FFFFFF"/>
                </a:solidFill>
                <a:latin typeface="Arial Narrow" panose="020B0604020202020204" pitchFamily="34" charset="0"/>
              </a:rPr>
              <a:t> </a:t>
            </a:r>
          </a:p>
        </p:txBody>
      </p:sp>
      <p:grpSp>
        <p:nvGrpSpPr>
          <p:cNvPr id="48131" name="Group 4">
            <a:extLst>
              <a:ext uri="{FF2B5EF4-FFF2-40B4-BE49-F238E27FC236}">
                <a16:creationId xmlns:a16="http://schemas.microsoft.com/office/drawing/2014/main" id="{DB09B666-952B-B327-1B15-FC3498769626}"/>
              </a:ext>
            </a:extLst>
          </p:cNvPr>
          <p:cNvGrpSpPr>
            <a:grpSpLocks/>
          </p:cNvGrpSpPr>
          <p:nvPr/>
        </p:nvGrpSpPr>
        <p:grpSpPr bwMode="auto">
          <a:xfrm>
            <a:off x="611188" y="2276475"/>
            <a:ext cx="7921625" cy="4343400"/>
            <a:chOff x="385" y="1434"/>
            <a:chExt cx="4990" cy="2736"/>
          </a:xfrm>
        </p:grpSpPr>
        <p:pic>
          <p:nvPicPr>
            <p:cNvPr id="48133" name="Picture 5" descr="pal1">
              <a:extLst>
                <a:ext uri="{FF2B5EF4-FFF2-40B4-BE49-F238E27FC236}">
                  <a16:creationId xmlns:a16="http://schemas.microsoft.com/office/drawing/2014/main" id="{29F3A61D-7764-6A7F-7054-63C0754924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5912" r="1041"/>
            <a:stretch>
              <a:fillRect/>
            </a:stretch>
          </p:blipFill>
          <p:spPr bwMode="auto">
            <a:xfrm>
              <a:off x="3379" y="2704"/>
              <a:ext cx="1996" cy="1466"/>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48134" name="Picture 6" descr="p8">
              <a:extLst>
                <a:ext uri="{FF2B5EF4-FFF2-40B4-BE49-F238E27FC236}">
                  <a16:creationId xmlns:a16="http://schemas.microsoft.com/office/drawing/2014/main" id="{C164FB82-E5CB-9BDE-8BC4-C5DA402E98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0" y="2713"/>
              <a:ext cx="1769" cy="1453"/>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48135" name="Picture 7" descr="p7">
              <a:extLst>
                <a:ext uri="{FF2B5EF4-FFF2-40B4-BE49-F238E27FC236}">
                  <a16:creationId xmlns:a16="http://schemas.microsoft.com/office/drawing/2014/main" id="{B762703F-9C1E-6842-978D-1A8C033D4FD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6813" r="31813" b="12830"/>
            <a:stretch>
              <a:fillRect/>
            </a:stretch>
          </p:blipFill>
          <p:spPr bwMode="auto">
            <a:xfrm>
              <a:off x="385" y="2704"/>
              <a:ext cx="1246" cy="1452"/>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48136" name="Picture 8" descr="p4">
              <a:extLst>
                <a:ext uri="{FF2B5EF4-FFF2-40B4-BE49-F238E27FC236}">
                  <a16:creationId xmlns:a16="http://schemas.microsoft.com/office/drawing/2014/main" id="{C3DF5825-99F7-0817-0622-A02EF3E4BB7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6271"/>
            <a:stretch>
              <a:fillRect/>
            </a:stretch>
          </p:blipFill>
          <p:spPr bwMode="auto">
            <a:xfrm>
              <a:off x="2018" y="1448"/>
              <a:ext cx="1360" cy="1256"/>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48137" name="Picture 9" descr="p3">
              <a:extLst>
                <a:ext uri="{FF2B5EF4-FFF2-40B4-BE49-F238E27FC236}">
                  <a16:creationId xmlns:a16="http://schemas.microsoft.com/office/drawing/2014/main" id="{1FB999C9-99D4-2218-3441-DE7C2CA221E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11552" t="12112" r="15706" b="31543"/>
            <a:stretch>
              <a:fillRect/>
            </a:stretch>
          </p:blipFill>
          <p:spPr bwMode="auto">
            <a:xfrm>
              <a:off x="3379" y="1434"/>
              <a:ext cx="1996" cy="1270"/>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48138" name="Picture 10" descr="Palangrero">
              <a:hlinkClick r:id="rId7" tooltip="Palangrero"/>
              <a:extLst>
                <a:ext uri="{FF2B5EF4-FFF2-40B4-BE49-F238E27FC236}">
                  <a16:creationId xmlns:a16="http://schemas.microsoft.com/office/drawing/2014/main" id="{3B8873C7-3611-8DB8-F9AE-546AD56B5FB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l="5223" t="2922"/>
            <a:stretch>
              <a:fillRect/>
            </a:stretch>
          </p:blipFill>
          <p:spPr bwMode="auto">
            <a:xfrm>
              <a:off x="385" y="1443"/>
              <a:ext cx="1633" cy="1261"/>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grpSp>
      <p:sp>
        <p:nvSpPr>
          <p:cNvPr id="1416204" name="Rectangle 12">
            <a:extLst>
              <a:ext uri="{FF2B5EF4-FFF2-40B4-BE49-F238E27FC236}">
                <a16:creationId xmlns:a16="http://schemas.microsoft.com/office/drawing/2014/main" id="{A08F9661-BD7C-56A6-D80D-BA84742ACD30}"/>
              </a:ext>
            </a:extLst>
          </p:cNvPr>
          <p:cNvSpPr>
            <a:spLocks noGrp="1" noChangeArrowheads="1"/>
          </p:cNvSpPr>
          <p:nvPr>
            <p:ph type="title"/>
          </p:nvPr>
        </p:nvSpPr>
        <p:spPr/>
        <p:txBody>
          <a:bodyPr/>
          <a:lstStyle/>
          <a:p>
            <a:pPr>
              <a:defRPr/>
            </a:pPr>
            <a:r>
              <a:rPr lang="es-CL" sz="2800">
                <a:effectLst>
                  <a:outerShdw blurRad="38100" dist="38100" dir="2700000" algn="tl">
                    <a:srgbClr val="000000"/>
                  </a:outerShdw>
                </a:effectLst>
              </a:rPr>
              <a:t>Pesca con Palangre</a:t>
            </a:r>
            <a:endParaRPr lang="es-ES" sz="2800">
              <a:effectLst>
                <a:outerShdw blurRad="38100" dist="38100" dir="2700000" algn="tl">
                  <a:srgbClr val="000000"/>
                </a:outerShdw>
              </a:effectLst>
            </a:endParaRPr>
          </a:p>
        </p:txBody>
      </p:sp>
    </p:spTree>
  </p:cSld>
  <p:clrMapOvr>
    <a:masterClrMapping/>
  </p:clrMapOvr>
  <p:transition spd="med">
    <p:zoom dir="in"/>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7218" name="Rectangle 2">
            <a:extLst>
              <a:ext uri="{FF2B5EF4-FFF2-40B4-BE49-F238E27FC236}">
                <a16:creationId xmlns:a16="http://schemas.microsoft.com/office/drawing/2014/main" id="{606D6256-0E37-83D4-07E6-861F8A7942F3}"/>
              </a:ext>
            </a:extLst>
          </p:cNvPr>
          <p:cNvSpPr>
            <a:spLocks noGrp="1" noChangeArrowheads="1"/>
          </p:cNvSpPr>
          <p:nvPr>
            <p:ph type="title"/>
          </p:nvPr>
        </p:nvSpPr>
        <p:spPr>
          <a:xfrm>
            <a:off x="1066800" y="381000"/>
            <a:ext cx="7772400" cy="685800"/>
          </a:xfrm>
        </p:spPr>
        <p:txBody>
          <a:bodyPr/>
          <a:lstStyle/>
          <a:p>
            <a:pPr>
              <a:defRPr/>
            </a:pPr>
            <a:r>
              <a:rPr lang="es-CL" sz="2800">
                <a:effectLst>
                  <a:outerShdw blurRad="38100" dist="38100" dir="2700000" algn="tl">
                    <a:srgbClr val="000000"/>
                  </a:outerShdw>
                </a:effectLst>
              </a:rPr>
              <a:t>Tipos de Naves Palangreras</a:t>
            </a:r>
            <a:endParaRPr lang="es-ES" sz="2800">
              <a:effectLst>
                <a:outerShdw blurRad="38100" dist="38100" dir="2700000" algn="tl">
                  <a:srgbClr val="000000"/>
                </a:outerShdw>
              </a:effectLst>
            </a:endParaRPr>
          </a:p>
        </p:txBody>
      </p:sp>
      <p:pic>
        <p:nvPicPr>
          <p:cNvPr id="49155" name="Picture 3" descr="palangrero">
            <a:extLst>
              <a:ext uri="{FF2B5EF4-FFF2-40B4-BE49-F238E27FC236}">
                <a16:creationId xmlns:a16="http://schemas.microsoft.com/office/drawing/2014/main" id="{5B40B2EB-510D-073A-F7AB-101AEC835722}"/>
              </a:ext>
            </a:extLst>
          </p:cNvPr>
          <p:cNvPicPr>
            <a:picLocks noChangeAspect="1" noChangeArrowheads="1"/>
          </p:cNvPicPr>
          <p:nvPr/>
        </p:nvPicPr>
        <p:blipFill>
          <a:blip r:embed="rId2">
            <a:lum bright="12000"/>
            <a:extLst>
              <a:ext uri="{28A0092B-C50C-407E-A947-70E740481C1C}">
                <a14:useLocalDpi xmlns:a14="http://schemas.microsoft.com/office/drawing/2010/main" val="0"/>
              </a:ext>
            </a:extLst>
          </a:blip>
          <a:srcRect t="19066" b="28302"/>
          <a:stretch>
            <a:fillRect/>
          </a:stretch>
        </p:blipFill>
        <p:spPr bwMode="auto">
          <a:xfrm>
            <a:off x="685800" y="5081588"/>
            <a:ext cx="3352800" cy="1624012"/>
          </a:xfrm>
          <a:prstGeom prst="rect">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49156" name="Picture 4" descr="imagen">
            <a:extLst>
              <a:ext uri="{FF2B5EF4-FFF2-40B4-BE49-F238E27FC236}">
                <a16:creationId xmlns:a16="http://schemas.microsoft.com/office/drawing/2014/main" id="{7DE971F0-0443-AC74-6F88-45A5103542BC}"/>
              </a:ext>
            </a:extLst>
          </p:cNvPr>
          <p:cNvPicPr>
            <a:picLocks noChangeAspect="1" noChangeArrowheads="1"/>
          </p:cNvPicPr>
          <p:nvPr/>
        </p:nvPicPr>
        <p:blipFill>
          <a:blip r:embed="rId3">
            <a:lum bright="30000"/>
            <a:extLst>
              <a:ext uri="{28A0092B-C50C-407E-A947-70E740481C1C}">
                <a14:useLocalDpi xmlns:a14="http://schemas.microsoft.com/office/drawing/2010/main" val="0"/>
              </a:ext>
            </a:extLst>
          </a:blip>
          <a:srcRect b="16493"/>
          <a:stretch>
            <a:fillRect/>
          </a:stretch>
        </p:blipFill>
        <p:spPr bwMode="auto">
          <a:xfrm>
            <a:off x="4724400" y="1295400"/>
            <a:ext cx="3352800" cy="1600200"/>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49157" name="Picture 5" descr="imagen">
            <a:extLst>
              <a:ext uri="{FF2B5EF4-FFF2-40B4-BE49-F238E27FC236}">
                <a16:creationId xmlns:a16="http://schemas.microsoft.com/office/drawing/2014/main" id="{9DBBB4CE-31FD-36A2-4C37-5264DFBD04F0}"/>
              </a:ext>
            </a:extLst>
          </p:cNvPr>
          <p:cNvPicPr>
            <a:picLocks noChangeAspect="1" noChangeArrowheads="1"/>
          </p:cNvPicPr>
          <p:nvPr/>
        </p:nvPicPr>
        <p:blipFill>
          <a:blip r:embed="rId4">
            <a:lum bright="18000"/>
            <a:extLst>
              <a:ext uri="{28A0092B-C50C-407E-A947-70E740481C1C}">
                <a14:useLocalDpi xmlns:a14="http://schemas.microsoft.com/office/drawing/2010/main" val="0"/>
              </a:ext>
            </a:extLst>
          </a:blip>
          <a:srcRect t="8586" b="9839"/>
          <a:stretch>
            <a:fillRect/>
          </a:stretch>
        </p:blipFill>
        <p:spPr bwMode="auto">
          <a:xfrm>
            <a:off x="4724400" y="3200400"/>
            <a:ext cx="3352800" cy="1600200"/>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49158" name="Picture 6" descr="imagen">
            <a:extLst>
              <a:ext uri="{FF2B5EF4-FFF2-40B4-BE49-F238E27FC236}">
                <a16:creationId xmlns:a16="http://schemas.microsoft.com/office/drawing/2014/main" id="{4915A48C-8863-3B40-6DF2-C40530A8C5B6}"/>
              </a:ext>
            </a:extLst>
          </p:cNvPr>
          <p:cNvPicPr>
            <a:picLocks noChangeAspect="1" noChangeArrowheads="1"/>
          </p:cNvPicPr>
          <p:nvPr/>
        </p:nvPicPr>
        <p:blipFill>
          <a:blip r:embed="rId5">
            <a:lum bright="12000"/>
            <a:extLst>
              <a:ext uri="{28A0092B-C50C-407E-A947-70E740481C1C}">
                <a14:useLocalDpi xmlns:a14="http://schemas.microsoft.com/office/drawing/2010/main" val="0"/>
              </a:ext>
            </a:extLst>
          </a:blip>
          <a:srcRect t="17897" b="17673"/>
          <a:stretch>
            <a:fillRect/>
          </a:stretch>
        </p:blipFill>
        <p:spPr bwMode="auto">
          <a:xfrm>
            <a:off x="4724400" y="5105400"/>
            <a:ext cx="3352800" cy="1600200"/>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49159" name="Picture 7" descr="imagen">
            <a:extLst>
              <a:ext uri="{FF2B5EF4-FFF2-40B4-BE49-F238E27FC236}">
                <a16:creationId xmlns:a16="http://schemas.microsoft.com/office/drawing/2014/main" id="{2742ADFD-E1D6-530A-6D1B-49C4BD542BF5}"/>
              </a:ext>
            </a:extLst>
          </p:cNvPr>
          <p:cNvPicPr>
            <a:picLocks noChangeAspect="1" noChangeArrowheads="1"/>
          </p:cNvPicPr>
          <p:nvPr/>
        </p:nvPicPr>
        <p:blipFill>
          <a:blip r:embed="rId6">
            <a:lum bright="24000"/>
            <a:extLst>
              <a:ext uri="{28A0092B-C50C-407E-A947-70E740481C1C}">
                <a14:useLocalDpi xmlns:a14="http://schemas.microsoft.com/office/drawing/2010/main" val="0"/>
              </a:ext>
            </a:extLst>
          </a:blip>
          <a:srcRect t="10020" b="19833"/>
          <a:stretch>
            <a:fillRect/>
          </a:stretch>
        </p:blipFill>
        <p:spPr bwMode="auto">
          <a:xfrm>
            <a:off x="685800" y="3124200"/>
            <a:ext cx="3352800" cy="1600200"/>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49160" name="Picture 8" descr="imagen">
            <a:extLst>
              <a:ext uri="{FF2B5EF4-FFF2-40B4-BE49-F238E27FC236}">
                <a16:creationId xmlns:a16="http://schemas.microsoft.com/office/drawing/2014/main" id="{F14A65CB-3FC0-87E3-7BA7-934E9401436E}"/>
              </a:ext>
            </a:extLst>
          </p:cNvPr>
          <p:cNvPicPr>
            <a:picLocks noChangeAspect="1" noChangeArrowheads="1"/>
          </p:cNvPicPr>
          <p:nvPr/>
        </p:nvPicPr>
        <p:blipFill>
          <a:blip r:embed="rId7">
            <a:lum bright="18000"/>
            <a:extLst>
              <a:ext uri="{28A0092B-C50C-407E-A947-70E740481C1C}">
                <a14:useLocalDpi xmlns:a14="http://schemas.microsoft.com/office/drawing/2010/main" val="0"/>
              </a:ext>
            </a:extLst>
          </a:blip>
          <a:srcRect b="23145"/>
          <a:stretch>
            <a:fillRect/>
          </a:stretch>
        </p:blipFill>
        <p:spPr bwMode="auto">
          <a:xfrm>
            <a:off x="685800" y="1295400"/>
            <a:ext cx="3352800" cy="1600200"/>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49161" name="Oval 9">
            <a:extLst>
              <a:ext uri="{FF2B5EF4-FFF2-40B4-BE49-F238E27FC236}">
                <a16:creationId xmlns:a16="http://schemas.microsoft.com/office/drawing/2014/main" id="{75FEEFFB-022C-AD32-A11F-68FACB9BEACF}"/>
              </a:ext>
            </a:extLst>
          </p:cNvPr>
          <p:cNvSpPr>
            <a:spLocks noChangeArrowheads="1"/>
          </p:cNvSpPr>
          <p:nvPr/>
        </p:nvSpPr>
        <p:spPr bwMode="auto">
          <a:xfrm>
            <a:off x="5867400" y="4038600"/>
            <a:ext cx="609600" cy="533400"/>
          </a:xfrm>
          <a:prstGeom prst="ellipse">
            <a:avLst/>
          </a:prstGeom>
          <a:noFill/>
          <a:ln w="28575">
            <a:solidFill>
              <a:srgbClr val="FF66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49162" name="Oval 10">
            <a:extLst>
              <a:ext uri="{FF2B5EF4-FFF2-40B4-BE49-F238E27FC236}">
                <a16:creationId xmlns:a16="http://schemas.microsoft.com/office/drawing/2014/main" id="{E6528632-D280-C1A5-B1C1-1A2695F29D0B}"/>
              </a:ext>
            </a:extLst>
          </p:cNvPr>
          <p:cNvSpPr>
            <a:spLocks noChangeArrowheads="1"/>
          </p:cNvSpPr>
          <p:nvPr/>
        </p:nvSpPr>
        <p:spPr bwMode="auto">
          <a:xfrm>
            <a:off x="6248400" y="5791200"/>
            <a:ext cx="609600" cy="533400"/>
          </a:xfrm>
          <a:prstGeom prst="ellipse">
            <a:avLst/>
          </a:prstGeom>
          <a:noFill/>
          <a:ln w="28575">
            <a:solidFill>
              <a:srgbClr val="FF66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49163" name="Oval 11">
            <a:extLst>
              <a:ext uri="{FF2B5EF4-FFF2-40B4-BE49-F238E27FC236}">
                <a16:creationId xmlns:a16="http://schemas.microsoft.com/office/drawing/2014/main" id="{4EACDAEB-B96C-121E-50AA-B57998B79456}"/>
              </a:ext>
            </a:extLst>
          </p:cNvPr>
          <p:cNvSpPr>
            <a:spLocks noChangeArrowheads="1"/>
          </p:cNvSpPr>
          <p:nvPr/>
        </p:nvSpPr>
        <p:spPr bwMode="auto">
          <a:xfrm>
            <a:off x="2971800" y="6096000"/>
            <a:ext cx="609600" cy="533400"/>
          </a:xfrm>
          <a:prstGeom prst="ellipse">
            <a:avLst/>
          </a:prstGeom>
          <a:noFill/>
          <a:ln w="28575">
            <a:solidFill>
              <a:srgbClr val="FF66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Tree>
  </p:cSld>
  <p:clrMapOvr>
    <a:masterClrMapping/>
  </p:clrMapOvr>
  <p:transition spd="med">
    <p:zoom dir="in"/>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3" descr="isla camila">
            <a:extLst>
              <a:ext uri="{FF2B5EF4-FFF2-40B4-BE49-F238E27FC236}">
                <a16:creationId xmlns:a16="http://schemas.microsoft.com/office/drawing/2014/main" id="{41F896EA-B633-23A5-AF4A-888FA0DF04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2500" t="12164" r="2884" b="19775"/>
          <a:stretch>
            <a:fillRect/>
          </a:stretch>
        </p:blipFill>
        <p:spPr bwMode="auto">
          <a:xfrm>
            <a:off x="457200" y="1447800"/>
            <a:ext cx="3962400" cy="2271713"/>
          </a:xfrm>
          <a:prstGeom prst="rect">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50179" name="Picture 4" descr="imagen">
            <a:extLst>
              <a:ext uri="{FF2B5EF4-FFF2-40B4-BE49-F238E27FC236}">
                <a16:creationId xmlns:a16="http://schemas.microsoft.com/office/drawing/2014/main" id="{8B8EC5C1-4928-F5FE-B86B-EF2BD72FFDEE}"/>
              </a:ext>
            </a:extLst>
          </p:cNvPr>
          <p:cNvPicPr>
            <a:picLocks noChangeAspect="1" noChangeArrowheads="1"/>
          </p:cNvPicPr>
          <p:nvPr/>
        </p:nvPicPr>
        <p:blipFill>
          <a:blip r:embed="rId3">
            <a:lum bright="-6000"/>
            <a:extLst>
              <a:ext uri="{28A0092B-C50C-407E-A947-70E740481C1C}">
                <a14:useLocalDpi xmlns:a14="http://schemas.microsoft.com/office/drawing/2010/main" val="0"/>
              </a:ext>
            </a:extLst>
          </a:blip>
          <a:srcRect/>
          <a:stretch>
            <a:fillRect/>
          </a:stretch>
        </p:blipFill>
        <p:spPr bwMode="auto">
          <a:xfrm>
            <a:off x="533400" y="4267200"/>
            <a:ext cx="3962400" cy="2286000"/>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50180" name="Picture 5" descr="imagen">
            <a:extLst>
              <a:ext uri="{FF2B5EF4-FFF2-40B4-BE49-F238E27FC236}">
                <a16:creationId xmlns:a16="http://schemas.microsoft.com/office/drawing/2014/main" id="{D4353951-7A62-BD92-4D28-038A4A685A2E}"/>
              </a:ext>
            </a:extLst>
          </p:cNvPr>
          <p:cNvPicPr>
            <a:picLocks noChangeAspect="1" noChangeArrowheads="1"/>
          </p:cNvPicPr>
          <p:nvPr/>
        </p:nvPicPr>
        <p:blipFill>
          <a:blip r:embed="rId4">
            <a:lum bright="12000"/>
            <a:extLst>
              <a:ext uri="{28A0092B-C50C-407E-A947-70E740481C1C}">
                <a14:useLocalDpi xmlns:a14="http://schemas.microsoft.com/office/drawing/2010/main" val="0"/>
              </a:ext>
            </a:extLst>
          </a:blip>
          <a:srcRect/>
          <a:stretch>
            <a:fillRect/>
          </a:stretch>
        </p:blipFill>
        <p:spPr bwMode="auto">
          <a:xfrm>
            <a:off x="4876800" y="4267200"/>
            <a:ext cx="3962400" cy="2286000"/>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50181" name="Picture 6" descr="imagen">
            <a:extLst>
              <a:ext uri="{FF2B5EF4-FFF2-40B4-BE49-F238E27FC236}">
                <a16:creationId xmlns:a16="http://schemas.microsoft.com/office/drawing/2014/main" id="{2928520E-7321-F128-8924-C7C0D02E994A}"/>
              </a:ext>
            </a:extLst>
          </p:cNvPr>
          <p:cNvPicPr>
            <a:picLocks noChangeAspect="1" noChangeArrowheads="1"/>
          </p:cNvPicPr>
          <p:nvPr/>
        </p:nvPicPr>
        <p:blipFill>
          <a:blip r:embed="rId5">
            <a:lum bright="12000"/>
            <a:extLst>
              <a:ext uri="{28A0092B-C50C-407E-A947-70E740481C1C}">
                <a14:useLocalDpi xmlns:a14="http://schemas.microsoft.com/office/drawing/2010/main" val="0"/>
              </a:ext>
            </a:extLst>
          </a:blip>
          <a:srcRect/>
          <a:stretch>
            <a:fillRect/>
          </a:stretch>
        </p:blipFill>
        <p:spPr bwMode="auto">
          <a:xfrm>
            <a:off x="4876800" y="1401763"/>
            <a:ext cx="3962400" cy="2255837"/>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50182" name="Oval 7">
            <a:extLst>
              <a:ext uri="{FF2B5EF4-FFF2-40B4-BE49-F238E27FC236}">
                <a16:creationId xmlns:a16="http://schemas.microsoft.com/office/drawing/2014/main" id="{9675F082-F413-CFE3-98C5-A413E727C44B}"/>
              </a:ext>
            </a:extLst>
          </p:cNvPr>
          <p:cNvSpPr>
            <a:spLocks noChangeArrowheads="1"/>
          </p:cNvSpPr>
          <p:nvPr/>
        </p:nvSpPr>
        <p:spPr bwMode="auto">
          <a:xfrm>
            <a:off x="3124200" y="2819400"/>
            <a:ext cx="609600" cy="533400"/>
          </a:xfrm>
          <a:prstGeom prst="ellipse">
            <a:avLst/>
          </a:prstGeom>
          <a:noFill/>
          <a:ln w="28575">
            <a:solidFill>
              <a:srgbClr val="FF66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50183" name="Oval 8">
            <a:extLst>
              <a:ext uri="{FF2B5EF4-FFF2-40B4-BE49-F238E27FC236}">
                <a16:creationId xmlns:a16="http://schemas.microsoft.com/office/drawing/2014/main" id="{4D513E12-C977-40D8-E988-1BE7E05501A0}"/>
              </a:ext>
            </a:extLst>
          </p:cNvPr>
          <p:cNvSpPr>
            <a:spLocks noChangeArrowheads="1"/>
          </p:cNvSpPr>
          <p:nvPr/>
        </p:nvSpPr>
        <p:spPr bwMode="auto">
          <a:xfrm>
            <a:off x="7086600" y="2438400"/>
            <a:ext cx="609600" cy="533400"/>
          </a:xfrm>
          <a:prstGeom prst="ellipse">
            <a:avLst/>
          </a:prstGeom>
          <a:noFill/>
          <a:ln w="28575">
            <a:solidFill>
              <a:srgbClr val="FF66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50184" name="Oval 9">
            <a:extLst>
              <a:ext uri="{FF2B5EF4-FFF2-40B4-BE49-F238E27FC236}">
                <a16:creationId xmlns:a16="http://schemas.microsoft.com/office/drawing/2014/main" id="{D17DAFA4-6DEF-EEAA-CED8-043FBA370ACF}"/>
              </a:ext>
            </a:extLst>
          </p:cNvPr>
          <p:cNvSpPr>
            <a:spLocks noChangeArrowheads="1"/>
          </p:cNvSpPr>
          <p:nvPr/>
        </p:nvSpPr>
        <p:spPr bwMode="auto">
          <a:xfrm>
            <a:off x="6477000" y="5486400"/>
            <a:ext cx="609600" cy="533400"/>
          </a:xfrm>
          <a:prstGeom prst="ellipse">
            <a:avLst/>
          </a:prstGeom>
          <a:noFill/>
          <a:ln w="28575">
            <a:solidFill>
              <a:srgbClr val="FF66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1418251" name="Rectangle 11">
            <a:extLst>
              <a:ext uri="{FF2B5EF4-FFF2-40B4-BE49-F238E27FC236}">
                <a16:creationId xmlns:a16="http://schemas.microsoft.com/office/drawing/2014/main" id="{4C11D94A-8BBE-F674-B285-5B4AB5B6BBC9}"/>
              </a:ext>
            </a:extLst>
          </p:cNvPr>
          <p:cNvSpPr>
            <a:spLocks noGrp="1" noChangeArrowheads="1"/>
          </p:cNvSpPr>
          <p:nvPr>
            <p:ph type="title"/>
          </p:nvPr>
        </p:nvSpPr>
        <p:spPr>
          <a:xfrm>
            <a:off x="1066800" y="381000"/>
            <a:ext cx="7772400" cy="685800"/>
          </a:xfrm>
        </p:spPr>
        <p:txBody>
          <a:bodyPr/>
          <a:lstStyle/>
          <a:p>
            <a:pPr>
              <a:defRPr/>
            </a:pPr>
            <a:r>
              <a:rPr lang="es-CL" sz="2800">
                <a:effectLst>
                  <a:outerShdw blurRad="38100" dist="38100" dir="2700000" algn="tl">
                    <a:srgbClr val="000000"/>
                  </a:outerShdw>
                </a:effectLst>
              </a:rPr>
              <a:t>Tipos de Naves Palangreras</a:t>
            </a:r>
            <a:endParaRPr lang="es-ES" sz="2800">
              <a:effectLst>
                <a:outerShdw blurRad="38100" dist="38100" dir="2700000" algn="tl">
                  <a:srgbClr val="000000"/>
                </a:outerShdw>
              </a:effectLst>
            </a:endParaRPr>
          </a:p>
        </p:txBody>
      </p:sp>
    </p:spTree>
  </p:cSld>
  <p:clrMapOvr>
    <a:masterClrMapping/>
  </p:clrMapOvr>
  <p:transition spd="med">
    <p:zoom dir="in"/>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9">
            <a:extLst>
              <a:ext uri="{FF2B5EF4-FFF2-40B4-BE49-F238E27FC236}">
                <a16:creationId xmlns:a16="http://schemas.microsoft.com/office/drawing/2014/main" id="{68332ADF-531B-D853-755A-01A98BE81F2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2500" t="12500" r="12500" b="12500"/>
          <a:stretch>
            <a:fillRect/>
          </a:stretch>
        </p:blipFill>
        <p:spPr bwMode="auto">
          <a:xfrm>
            <a:off x="0" y="0"/>
            <a:ext cx="9144000" cy="6888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51203" name="Object 21">
            <a:extLst>
              <a:ext uri="{FF2B5EF4-FFF2-40B4-BE49-F238E27FC236}">
                <a16:creationId xmlns:a16="http://schemas.microsoft.com/office/drawing/2014/main" id="{FAEB49AA-6E41-4858-DCEF-B61F647B98FC}"/>
              </a:ext>
            </a:extLst>
          </p:cNvPr>
          <p:cNvGraphicFramePr>
            <a:graphicFrameLocks noChangeAspect="1"/>
          </p:cNvGraphicFramePr>
          <p:nvPr/>
        </p:nvGraphicFramePr>
        <p:xfrm>
          <a:off x="3733800" y="3576638"/>
          <a:ext cx="5410200" cy="3281362"/>
        </p:xfrm>
        <a:graphic>
          <a:graphicData uri="http://schemas.openxmlformats.org/presentationml/2006/ole">
            <mc:AlternateContent xmlns:mc="http://schemas.openxmlformats.org/markup-compatibility/2006">
              <mc:Choice xmlns:v="urn:schemas-microsoft-com:vml" Requires="v">
                <p:oleObj name="Hoja de cálculo" r:id="rId3" imgW="4140200" imgH="2311400" progId="Excel.Sheet.8">
                  <p:embed/>
                </p:oleObj>
              </mc:Choice>
              <mc:Fallback>
                <p:oleObj name="Hoja de cálculo" r:id="rId3" imgW="4140200" imgH="2311400" progId="Excel.Sheet.8">
                  <p:embed/>
                  <p:pic>
                    <p:nvPicPr>
                      <p:cNvPr id="0" name="Object 2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3800" y="3576638"/>
                        <a:ext cx="5410200" cy="3281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51204" name="Group 22">
            <a:extLst>
              <a:ext uri="{FF2B5EF4-FFF2-40B4-BE49-F238E27FC236}">
                <a16:creationId xmlns:a16="http://schemas.microsoft.com/office/drawing/2014/main" id="{13B00FEF-BD51-6E84-2517-E2F9E147FEA5}"/>
              </a:ext>
            </a:extLst>
          </p:cNvPr>
          <p:cNvGrpSpPr>
            <a:grpSpLocks/>
          </p:cNvGrpSpPr>
          <p:nvPr/>
        </p:nvGrpSpPr>
        <p:grpSpPr bwMode="auto">
          <a:xfrm>
            <a:off x="6553200" y="2286000"/>
            <a:ext cx="2667000" cy="1143000"/>
            <a:chOff x="0" y="3024"/>
            <a:chExt cx="1632" cy="624"/>
          </a:xfrm>
        </p:grpSpPr>
        <p:grpSp>
          <p:nvGrpSpPr>
            <p:cNvPr id="51207" name="Group 23">
              <a:extLst>
                <a:ext uri="{FF2B5EF4-FFF2-40B4-BE49-F238E27FC236}">
                  <a16:creationId xmlns:a16="http://schemas.microsoft.com/office/drawing/2014/main" id="{14E32A8F-C535-BFDD-0B68-D02CF0995D38}"/>
                </a:ext>
              </a:extLst>
            </p:cNvPr>
            <p:cNvGrpSpPr>
              <a:grpSpLocks/>
            </p:cNvGrpSpPr>
            <p:nvPr/>
          </p:nvGrpSpPr>
          <p:grpSpPr bwMode="auto">
            <a:xfrm>
              <a:off x="0" y="3024"/>
              <a:ext cx="1488" cy="624"/>
              <a:chOff x="0" y="3696"/>
              <a:chExt cx="1488" cy="624"/>
            </a:xfrm>
          </p:grpSpPr>
          <p:sp>
            <p:nvSpPr>
              <p:cNvPr id="51209" name="Rectangle 24">
                <a:extLst>
                  <a:ext uri="{FF2B5EF4-FFF2-40B4-BE49-F238E27FC236}">
                    <a16:creationId xmlns:a16="http://schemas.microsoft.com/office/drawing/2014/main" id="{A8E34F27-B9B9-F678-B42E-C131D846E2D8}"/>
                  </a:ext>
                </a:extLst>
              </p:cNvPr>
              <p:cNvSpPr>
                <a:spLocks noChangeArrowheads="1"/>
              </p:cNvSpPr>
              <p:nvPr/>
            </p:nvSpPr>
            <p:spPr bwMode="auto">
              <a:xfrm>
                <a:off x="0" y="3696"/>
                <a:ext cx="1488" cy="624"/>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51210" name="Text Box 25">
                <a:extLst>
                  <a:ext uri="{FF2B5EF4-FFF2-40B4-BE49-F238E27FC236}">
                    <a16:creationId xmlns:a16="http://schemas.microsoft.com/office/drawing/2014/main" id="{BA878F27-6B84-C780-AFBE-7A3B439184D1}"/>
                  </a:ext>
                </a:extLst>
              </p:cNvPr>
              <p:cNvSpPr txBox="1">
                <a:spLocks noChangeArrowheads="1"/>
              </p:cNvSpPr>
              <p:nvPr/>
            </p:nvSpPr>
            <p:spPr bwMode="auto">
              <a:xfrm>
                <a:off x="0" y="3696"/>
                <a:ext cx="1488" cy="149"/>
              </a:xfrm>
              <a:prstGeom prst="rect">
                <a:avLst/>
              </a:prstGeom>
              <a:noFill/>
              <a:ln w="285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r>
                  <a:rPr lang="es-CL" altLang="es-CL" sz="1000">
                    <a:solidFill>
                      <a:schemeClr val="tx1"/>
                    </a:solidFill>
                    <a:latin typeface="Arial" panose="020B0604020202020204" pitchFamily="34" charset="0"/>
                  </a:rPr>
                  <a:t>REPRESENTACIÓN DE VELOCIDAD</a:t>
                </a:r>
                <a:endParaRPr lang="es-ES" altLang="es-CL" sz="1000">
                  <a:solidFill>
                    <a:schemeClr val="tx1"/>
                  </a:solidFill>
                  <a:latin typeface="Arial" panose="020B0604020202020204" pitchFamily="34" charset="0"/>
                </a:endParaRPr>
              </a:p>
            </p:txBody>
          </p:sp>
          <p:sp>
            <p:nvSpPr>
              <p:cNvPr id="51211" name="Text Box 26">
                <a:extLst>
                  <a:ext uri="{FF2B5EF4-FFF2-40B4-BE49-F238E27FC236}">
                    <a16:creationId xmlns:a16="http://schemas.microsoft.com/office/drawing/2014/main" id="{FF64A1B3-FD21-97CD-07FC-29EFD1D6E117}"/>
                  </a:ext>
                </a:extLst>
              </p:cNvPr>
              <p:cNvSpPr txBox="1">
                <a:spLocks noChangeArrowheads="1"/>
              </p:cNvSpPr>
              <p:nvPr/>
            </p:nvSpPr>
            <p:spPr bwMode="auto">
              <a:xfrm>
                <a:off x="336" y="3840"/>
                <a:ext cx="1007" cy="1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a:r>
                  <a:rPr lang="es-CL" altLang="es-CL" sz="1000" b="1">
                    <a:solidFill>
                      <a:schemeClr val="tx1"/>
                    </a:solidFill>
                    <a:latin typeface="Arial" panose="020B0604020202020204" pitchFamily="34" charset="0"/>
                  </a:rPr>
                  <a:t>INFERIOR 3 NDS.</a:t>
                </a:r>
                <a:endParaRPr lang="es-ES" altLang="es-CL" sz="1000" b="1">
                  <a:solidFill>
                    <a:schemeClr val="tx1"/>
                  </a:solidFill>
                  <a:latin typeface="Arial" panose="020B0604020202020204" pitchFamily="34" charset="0"/>
                </a:endParaRPr>
              </a:p>
            </p:txBody>
          </p:sp>
          <p:sp>
            <p:nvSpPr>
              <p:cNvPr id="51212" name="Text Box 27">
                <a:extLst>
                  <a:ext uri="{FF2B5EF4-FFF2-40B4-BE49-F238E27FC236}">
                    <a16:creationId xmlns:a16="http://schemas.microsoft.com/office/drawing/2014/main" id="{51CC0357-90B2-1401-B0C4-CE11BB733884}"/>
                  </a:ext>
                </a:extLst>
              </p:cNvPr>
              <p:cNvSpPr txBox="1">
                <a:spLocks noChangeArrowheads="1"/>
              </p:cNvSpPr>
              <p:nvPr/>
            </p:nvSpPr>
            <p:spPr bwMode="auto">
              <a:xfrm>
                <a:off x="336" y="4128"/>
                <a:ext cx="1007" cy="1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a:r>
                  <a:rPr lang="es-CL" altLang="es-CL" sz="1000" b="1">
                    <a:solidFill>
                      <a:schemeClr val="tx1"/>
                    </a:solidFill>
                    <a:latin typeface="Arial" panose="020B0604020202020204" pitchFamily="34" charset="0"/>
                  </a:rPr>
                  <a:t>MAYOR DE 11 NDS.</a:t>
                </a:r>
                <a:endParaRPr lang="es-ES" altLang="es-CL" sz="1000" b="1">
                  <a:solidFill>
                    <a:schemeClr val="tx1"/>
                  </a:solidFill>
                  <a:latin typeface="Arial" panose="020B0604020202020204" pitchFamily="34" charset="0"/>
                </a:endParaRPr>
              </a:p>
            </p:txBody>
          </p:sp>
          <p:sp>
            <p:nvSpPr>
              <p:cNvPr id="51213" name="Oval 28">
                <a:extLst>
                  <a:ext uri="{FF2B5EF4-FFF2-40B4-BE49-F238E27FC236}">
                    <a16:creationId xmlns:a16="http://schemas.microsoft.com/office/drawing/2014/main" id="{759C55C0-4B8E-5D94-0557-1679D7853038}"/>
                  </a:ext>
                </a:extLst>
              </p:cNvPr>
              <p:cNvSpPr>
                <a:spLocks noChangeArrowheads="1"/>
              </p:cNvSpPr>
              <p:nvPr/>
            </p:nvSpPr>
            <p:spPr bwMode="auto">
              <a:xfrm>
                <a:off x="144" y="3898"/>
                <a:ext cx="48" cy="48"/>
              </a:xfrm>
              <a:prstGeom prst="ellipse">
                <a:avLst/>
              </a:prstGeom>
              <a:solidFill>
                <a:srgbClr val="FF00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51214" name="Oval 29">
                <a:extLst>
                  <a:ext uri="{FF2B5EF4-FFF2-40B4-BE49-F238E27FC236}">
                    <a16:creationId xmlns:a16="http://schemas.microsoft.com/office/drawing/2014/main" id="{C0FE0719-B6CD-E7BE-553C-B26AE749D70D}"/>
                  </a:ext>
                </a:extLst>
              </p:cNvPr>
              <p:cNvSpPr>
                <a:spLocks noChangeArrowheads="1"/>
              </p:cNvSpPr>
              <p:nvPr/>
            </p:nvSpPr>
            <p:spPr bwMode="auto">
              <a:xfrm>
                <a:off x="144" y="4032"/>
                <a:ext cx="48" cy="48"/>
              </a:xfrm>
              <a:prstGeom prst="ellipse">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51215" name="Oval 30">
                <a:extLst>
                  <a:ext uri="{FF2B5EF4-FFF2-40B4-BE49-F238E27FC236}">
                    <a16:creationId xmlns:a16="http://schemas.microsoft.com/office/drawing/2014/main" id="{8EEFC021-67AE-CFF6-9AC1-648EC40C5C3E}"/>
                  </a:ext>
                </a:extLst>
              </p:cNvPr>
              <p:cNvSpPr>
                <a:spLocks noChangeArrowheads="1"/>
              </p:cNvSpPr>
              <p:nvPr/>
            </p:nvSpPr>
            <p:spPr bwMode="auto">
              <a:xfrm>
                <a:off x="144" y="4176"/>
                <a:ext cx="48" cy="48"/>
              </a:xfrm>
              <a:prstGeom prst="ellipse">
                <a:avLst/>
              </a:prstGeom>
              <a:solidFill>
                <a:srgbClr val="33996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sp>
          <p:nvSpPr>
            <p:cNvPr id="51208" name="Text Box 31">
              <a:extLst>
                <a:ext uri="{FF2B5EF4-FFF2-40B4-BE49-F238E27FC236}">
                  <a16:creationId xmlns:a16="http://schemas.microsoft.com/office/drawing/2014/main" id="{7D0950C6-68BA-B276-CF20-AC8A32FE03AD}"/>
                </a:ext>
              </a:extLst>
            </p:cNvPr>
            <p:cNvSpPr txBox="1">
              <a:spLocks noChangeArrowheads="1"/>
            </p:cNvSpPr>
            <p:nvPr/>
          </p:nvSpPr>
          <p:spPr bwMode="auto">
            <a:xfrm>
              <a:off x="336" y="3312"/>
              <a:ext cx="1296" cy="1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a:r>
                <a:rPr lang="es-CL" altLang="es-CL" sz="1000" b="1">
                  <a:solidFill>
                    <a:schemeClr val="tx1"/>
                  </a:solidFill>
                  <a:latin typeface="Arial" panose="020B0604020202020204" pitchFamily="34" charset="0"/>
                </a:rPr>
                <a:t>3 NDS HASTA 10 NDS.</a:t>
              </a:r>
              <a:endParaRPr lang="es-ES" altLang="es-CL" sz="1000" b="1">
                <a:solidFill>
                  <a:schemeClr val="tx1"/>
                </a:solidFill>
                <a:latin typeface="Arial" panose="020B0604020202020204" pitchFamily="34" charset="0"/>
              </a:endParaRPr>
            </a:p>
          </p:txBody>
        </p:sp>
      </p:grpSp>
      <p:sp>
        <p:nvSpPr>
          <p:cNvPr id="51205" name="Rectangle 32">
            <a:extLst>
              <a:ext uri="{FF2B5EF4-FFF2-40B4-BE49-F238E27FC236}">
                <a16:creationId xmlns:a16="http://schemas.microsoft.com/office/drawing/2014/main" id="{784A56CF-56D2-A6B5-36EB-9E1EF4F81EA3}"/>
              </a:ext>
            </a:extLst>
          </p:cNvPr>
          <p:cNvSpPr>
            <a:spLocks noChangeArrowheads="1"/>
          </p:cNvSpPr>
          <p:nvPr/>
        </p:nvSpPr>
        <p:spPr bwMode="auto">
          <a:xfrm>
            <a:off x="1524000" y="152400"/>
            <a:ext cx="7620000" cy="685800"/>
          </a:xfrm>
          <a:prstGeom prst="rect">
            <a:avLst/>
          </a:prstGeom>
          <a:solidFill>
            <a:srgbClr val="FF0000">
              <a:alpha val="50195"/>
            </a:srgbClr>
          </a:solidFill>
          <a:ln>
            <a:noFill/>
          </a:ln>
          <a:effectLst/>
          <a:extLs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r"/>
            <a:r>
              <a:rPr lang="es-CL" altLang="es-CL" sz="2800">
                <a:solidFill>
                  <a:srgbClr val="FFFF00"/>
                </a:solidFill>
              </a:rPr>
              <a:t>Representación Gráfica de una </a:t>
            </a:r>
            <a:r>
              <a:rPr lang="es-ES" altLang="es-CL" sz="2800">
                <a:solidFill>
                  <a:srgbClr val="FFFF00"/>
                </a:solidFill>
              </a:rPr>
              <a:t>P</a:t>
            </a:r>
            <a:r>
              <a:rPr lang="es-CL" altLang="es-CL" sz="2800">
                <a:solidFill>
                  <a:srgbClr val="FFFF00"/>
                </a:solidFill>
              </a:rPr>
              <a:t>esca de Palangre en Sistema  Bridge Vigía</a:t>
            </a:r>
            <a:endParaRPr lang="es-ES" altLang="es-CL" sz="2800">
              <a:solidFill>
                <a:srgbClr val="FFFF00"/>
              </a:solidFill>
            </a:endParaRPr>
          </a:p>
        </p:txBody>
      </p:sp>
      <p:sp>
        <p:nvSpPr>
          <p:cNvPr id="51206" name="Oval 33">
            <a:extLst>
              <a:ext uri="{FF2B5EF4-FFF2-40B4-BE49-F238E27FC236}">
                <a16:creationId xmlns:a16="http://schemas.microsoft.com/office/drawing/2014/main" id="{4FD5AC0F-5EA0-4731-B2BA-D3791D3388A4}"/>
              </a:ext>
            </a:extLst>
          </p:cNvPr>
          <p:cNvSpPr>
            <a:spLocks noChangeArrowheads="1"/>
          </p:cNvSpPr>
          <p:nvPr/>
        </p:nvSpPr>
        <p:spPr bwMode="auto">
          <a:xfrm>
            <a:off x="2124075" y="4508500"/>
            <a:ext cx="1079500" cy="1081088"/>
          </a:xfrm>
          <a:prstGeom prst="ellipse">
            <a:avLst/>
          </a:prstGeom>
          <a:noFill/>
          <a:ln w="38100">
            <a:solidFill>
              <a:srgbClr val="FF99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Tree>
  </p:cSld>
  <p:clrMapOvr>
    <a:masterClrMapping/>
  </p:clrMapOvr>
  <p:transition spd="med">
    <p:zoom dir="in"/>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a:extLst>
              <a:ext uri="{FF2B5EF4-FFF2-40B4-BE49-F238E27FC236}">
                <a16:creationId xmlns:a16="http://schemas.microsoft.com/office/drawing/2014/main" id="{AB1814A4-7DA8-5760-278C-E653F1D5EE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3586" t="19189" r="54077" b="5501"/>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52227" name="Group 3">
            <a:extLst>
              <a:ext uri="{FF2B5EF4-FFF2-40B4-BE49-F238E27FC236}">
                <a16:creationId xmlns:a16="http://schemas.microsoft.com/office/drawing/2014/main" id="{31CF1616-3264-7197-6842-7680B5A15902}"/>
              </a:ext>
            </a:extLst>
          </p:cNvPr>
          <p:cNvGrpSpPr>
            <a:grpSpLocks/>
          </p:cNvGrpSpPr>
          <p:nvPr/>
        </p:nvGrpSpPr>
        <p:grpSpPr bwMode="auto">
          <a:xfrm>
            <a:off x="6400800" y="1981200"/>
            <a:ext cx="2667000" cy="1371600"/>
            <a:chOff x="48" y="2208"/>
            <a:chExt cx="1680" cy="864"/>
          </a:xfrm>
        </p:grpSpPr>
        <p:sp>
          <p:nvSpPr>
            <p:cNvPr id="52231" name="Rectangle 4">
              <a:extLst>
                <a:ext uri="{FF2B5EF4-FFF2-40B4-BE49-F238E27FC236}">
                  <a16:creationId xmlns:a16="http://schemas.microsoft.com/office/drawing/2014/main" id="{22344992-1B43-1DB4-77A9-4990AF024BC5}"/>
                </a:ext>
              </a:extLst>
            </p:cNvPr>
            <p:cNvSpPr>
              <a:spLocks noChangeArrowheads="1"/>
            </p:cNvSpPr>
            <p:nvPr/>
          </p:nvSpPr>
          <p:spPr bwMode="auto">
            <a:xfrm>
              <a:off x="48" y="2208"/>
              <a:ext cx="1532" cy="864"/>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52232" name="Text Box 5">
              <a:extLst>
                <a:ext uri="{FF2B5EF4-FFF2-40B4-BE49-F238E27FC236}">
                  <a16:creationId xmlns:a16="http://schemas.microsoft.com/office/drawing/2014/main" id="{766B263B-9941-BECA-BEBA-EF6D7739CD49}"/>
                </a:ext>
              </a:extLst>
            </p:cNvPr>
            <p:cNvSpPr txBox="1">
              <a:spLocks noChangeArrowheads="1"/>
            </p:cNvSpPr>
            <p:nvPr/>
          </p:nvSpPr>
          <p:spPr bwMode="auto">
            <a:xfrm>
              <a:off x="48" y="2208"/>
              <a:ext cx="1532" cy="172"/>
            </a:xfrm>
            <a:prstGeom prst="rect">
              <a:avLst/>
            </a:prstGeom>
            <a:noFill/>
            <a:ln w="285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r>
                <a:rPr lang="es-CL" altLang="es-CL" sz="1000">
                  <a:solidFill>
                    <a:schemeClr val="tx1"/>
                  </a:solidFill>
                  <a:latin typeface="Arial" panose="020B0604020202020204" pitchFamily="34" charset="0"/>
                </a:rPr>
                <a:t>REPRESENTACIÓN DE VELOCIDAD</a:t>
              </a:r>
              <a:endParaRPr lang="es-ES" altLang="es-CL" sz="1000">
                <a:solidFill>
                  <a:schemeClr val="tx1"/>
                </a:solidFill>
                <a:latin typeface="Arial" panose="020B0604020202020204" pitchFamily="34" charset="0"/>
              </a:endParaRPr>
            </a:p>
          </p:txBody>
        </p:sp>
        <p:sp>
          <p:nvSpPr>
            <p:cNvPr id="52233" name="Text Box 6">
              <a:extLst>
                <a:ext uri="{FF2B5EF4-FFF2-40B4-BE49-F238E27FC236}">
                  <a16:creationId xmlns:a16="http://schemas.microsoft.com/office/drawing/2014/main" id="{2D9658F5-1DD3-0BE8-416B-0FF2B0DD30C3}"/>
                </a:ext>
              </a:extLst>
            </p:cNvPr>
            <p:cNvSpPr txBox="1">
              <a:spLocks noChangeArrowheads="1"/>
            </p:cNvSpPr>
            <p:nvPr/>
          </p:nvSpPr>
          <p:spPr bwMode="auto">
            <a:xfrm>
              <a:off x="394" y="2374"/>
              <a:ext cx="1037"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a:r>
                <a:rPr lang="es-CL" altLang="es-CL" sz="1000" b="1">
                  <a:solidFill>
                    <a:schemeClr val="tx1"/>
                  </a:solidFill>
                  <a:latin typeface="Arial" panose="020B0604020202020204" pitchFamily="34" charset="0"/>
                </a:rPr>
                <a:t>INFERIOR 1.5 NDS.</a:t>
              </a:r>
              <a:endParaRPr lang="es-ES" altLang="es-CL" sz="1000" b="1">
                <a:solidFill>
                  <a:schemeClr val="tx1"/>
                </a:solidFill>
                <a:latin typeface="Arial" panose="020B0604020202020204" pitchFamily="34" charset="0"/>
              </a:endParaRPr>
            </a:p>
          </p:txBody>
        </p:sp>
        <p:sp>
          <p:nvSpPr>
            <p:cNvPr id="52234" name="Text Box 7">
              <a:extLst>
                <a:ext uri="{FF2B5EF4-FFF2-40B4-BE49-F238E27FC236}">
                  <a16:creationId xmlns:a16="http://schemas.microsoft.com/office/drawing/2014/main" id="{EE6D8244-5FFD-F5D3-EA6C-B011D99CD6FB}"/>
                </a:ext>
              </a:extLst>
            </p:cNvPr>
            <p:cNvSpPr txBox="1">
              <a:spLocks noChangeArrowheads="1"/>
            </p:cNvSpPr>
            <p:nvPr/>
          </p:nvSpPr>
          <p:spPr bwMode="auto">
            <a:xfrm>
              <a:off x="394" y="2706"/>
              <a:ext cx="1037"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a:r>
                <a:rPr lang="es-CL" altLang="es-CL" sz="1000" b="1">
                  <a:solidFill>
                    <a:schemeClr val="tx1"/>
                  </a:solidFill>
                  <a:latin typeface="Arial" panose="020B0604020202020204" pitchFamily="34" charset="0"/>
                </a:rPr>
                <a:t>1.5 NDS HASTA 9 NDS.</a:t>
              </a:r>
              <a:endParaRPr lang="es-ES" altLang="es-CL" sz="1000" b="1">
                <a:solidFill>
                  <a:schemeClr val="tx1"/>
                </a:solidFill>
                <a:latin typeface="Arial" panose="020B0604020202020204" pitchFamily="34" charset="0"/>
              </a:endParaRPr>
            </a:p>
          </p:txBody>
        </p:sp>
        <p:sp>
          <p:nvSpPr>
            <p:cNvPr id="52235" name="Oval 8">
              <a:extLst>
                <a:ext uri="{FF2B5EF4-FFF2-40B4-BE49-F238E27FC236}">
                  <a16:creationId xmlns:a16="http://schemas.microsoft.com/office/drawing/2014/main" id="{F88809E3-836F-7A95-0820-669B7DF68B0C}"/>
                </a:ext>
              </a:extLst>
            </p:cNvPr>
            <p:cNvSpPr>
              <a:spLocks noChangeArrowheads="1"/>
            </p:cNvSpPr>
            <p:nvPr/>
          </p:nvSpPr>
          <p:spPr bwMode="auto">
            <a:xfrm>
              <a:off x="196" y="2441"/>
              <a:ext cx="50" cy="55"/>
            </a:xfrm>
            <a:prstGeom prst="ellipse">
              <a:avLst/>
            </a:prstGeom>
            <a:solidFill>
              <a:srgbClr val="FF00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52236" name="Oval 9">
              <a:extLst>
                <a:ext uri="{FF2B5EF4-FFF2-40B4-BE49-F238E27FC236}">
                  <a16:creationId xmlns:a16="http://schemas.microsoft.com/office/drawing/2014/main" id="{FBC730DC-77A9-BF54-59C3-946C67D69280}"/>
                </a:ext>
              </a:extLst>
            </p:cNvPr>
            <p:cNvSpPr>
              <a:spLocks noChangeArrowheads="1"/>
            </p:cNvSpPr>
            <p:nvPr/>
          </p:nvSpPr>
          <p:spPr bwMode="auto">
            <a:xfrm>
              <a:off x="196" y="2596"/>
              <a:ext cx="50" cy="55"/>
            </a:xfrm>
            <a:prstGeom prst="ellipse">
              <a:avLst/>
            </a:prstGeom>
            <a:solidFill>
              <a:srgbClr val="FF99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52237" name="Oval 10">
              <a:extLst>
                <a:ext uri="{FF2B5EF4-FFF2-40B4-BE49-F238E27FC236}">
                  <a16:creationId xmlns:a16="http://schemas.microsoft.com/office/drawing/2014/main" id="{2130191C-2ACB-9004-99AB-6955EACD7E18}"/>
                </a:ext>
              </a:extLst>
            </p:cNvPr>
            <p:cNvSpPr>
              <a:spLocks noChangeArrowheads="1"/>
            </p:cNvSpPr>
            <p:nvPr/>
          </p:nvSpPr>
          <p:spPr bwMode="auto">
            <a:xfrm>
              <a:off x="196" y="2762"/>
              <a:ext cx="50" cy="55"/>
            </a:xfrm>
            <a:prstGeom prst="ellipse">
              <a:avLst/>
            </a:prstGeom>
            <a:solidFill>
              <a:srgbClr val="00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52238" name="Text Box 11">
              <a:extLst>
                <a:ext uri="{FF2B5EF4-FFF2-40B4-BE49-F238E27FC236}">
                  <a16:creationId xmlns:a16="http://schemas.microsoft.com/office/drawing/2014/main" id="{9664BC68-9682-2324-470C-A9E3577E922B}"/>
                </a:ext>
              </a:extLst>
            </p:cNvPr>
            <p:cNvSpPr txBox="1">
              <a:spLocks noChangeArrowheads="1"/>
            </p:cNvSpPr>
            <p:nvPr/>
          </p:nvSpPr>
          <p:spPr bwMode="auto">
            <a:xfrm>
              <a:off x="394" y="2544"/>
              <a:ext cx="1334"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a:r>
                <a:rPr lang="es-CL" altLang="es-CL" sz="1000" b="1">
                  <a:solidFill>
                    <a:schemeClr val="tx1"/>
                  </a:solidFill>
                  <a:latin typeface="Arial" panose="020B0604020202020204" pitchFamily="34" charset="0"/>
                </a:rPr>
                <a:t>1.5 NDS HASTA 5 NDS.</a:t>
              </a:r>
              <a:endParaRPr lang="es-ES" altLang="es-CL" sz="1000" b="1">
                <a:solidFill>
                  <a:schemeClr val="tx1"/>
                </a:solidFill>
                <a:latin typeface="Arial" panose="020B0604020202020204" pitchFamily="34" charset="0"/>
              </a:endParaRPr>
            </a:p>
          </p:txBody>
        </p:sp>
        <p:sp>
          <p:nvSpPr>
            <p:cNvPr id="52239" name="Oval 12">
              <a:extLst>
                <a:ext uri="{FF2B5EF4-FFF2-40B4-BE49-F238E27FC236}">
                  <a16:creationId xmlns:a16="http://schemas.microsoft.com/office/drawing/2014/main" id="{528FF0F9-F680-BE73-05D7-900C5645AE35}"/>
                </a:ext>
              </a:extLst>
            </p:cNvPr>
            <p:cNvSpPr>
              <a:spLocks noChangeArrowheads="1"/>
            </p:cNvSpPr>
            <p:nvPr/>
          </p:nvSpPr>
          <p:spPr bwMode="auto">
            <a:xfrm>
              <a:off x="192" y="2921"/>
              <a:ext cx="50" cy="55"/>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52240" name="Text Box 13">
              <a:extLst>
                <a:ext uri="{FF2B5EF4-FFF2-40B4-BE49-F238E27FC236}">
                  <a16:creationId xmlns:a16="http://schemas.microsoft.com/office/drawing/2014/main" id="{002076E7-8775-7DF3-DFDA-8BA8478D005C}"/>
                </a:ext>
              </a:extLst>
            </p:cNvPr>
            <p:cNvSpPr txBox="1">
              <a:spLocks noChangeArrowheads="1"/>
            </p:cNvSpPr>
            <p:nvPr/>
          </p:nvSpPr>
          <p:spPr bwMode="auto">
            <a:xfrm>
              <a:off x="384" y="2870"/>
              <a:ext cx="1037"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a:r>
                <a:rPr lang="es-CL" altLang="es-CL" sz="1000" b="1">
                  <a:solidFill>
                    <a:schemeClr val="tx1"/>
                  </a:solidFill>
                  <a:latin typeface="Arial" panose="020B0604020202020204" pitchFamily="34" charset="0"/>
                </a:rPr>
                <a:t>MAYOR DE 9 NDS.</a:t>
              </a:r>
              <a:endParaRPr lang="es-ES" altLang="es-CL" sz="1000" b="1">
                <a:solidFill>
                  <a:schemeClr val="tx1"/>
                </a:solidFill>
                <a:latin typeface="Arial" panose="020B0604020202020204" pitchFamily="34" charset="0"/>
              </a:endParaRPr>
            </a:p>
          </p:txBody>
        </p:sp>
      </p:grpSp>
      <p:graphicFrame>
        <p:nvGraphicFramePr>
          <p:cNvPr id="52228" name="Object 14">
            <a:extLst>
              <a:ext uri="{FF2B5EF4-FFF2-40B4-BE49-F238E27FC236}">
                <a16:creationId xmlns:a16="http://schemas.microsoft.com/office/drawing/2014/main" id="{2AA6DC0F-A067-5222-581B-F18DA1A2E96E}"/>
              </a:ext>
            </a:extLst>
          </p:cNvPr>
          <p:cNvGraphicFramePr>
            <a:graphicFrameLocks noChangeAspect="1"/>
          </p:cNvGraphicFramePr>
          <p:nvPr/>
        </p:nvGraphicFramePr>
        <p:xfrm>
          <a:off x="3733800" y="3576638"/>
          <a:ext cx="5410200" cy="3281362"/>
        </p:xfrm>
        <a:graphic>
          <a:graphicData uri="http://schemas.openxmlformats.org/presentationml/2006/ole">
            <mc:AlternateContent xmlns:mc="http://schemas.openxmlformats.org/markup-compatibility/2006">
              <mc:Choice xmlns:v="urn:schemas-microsoft-com:vml" Requires="v">
                <p:oleObj name="Hoja de cálculo" r:id="rId3" imgW="4140200" imgH="2311400" progId="Excel.Sheet.8">
                  <p:embed/>
                </p:oleObj>
              </mc:Choice>
              <mc:Fallback>
                <p:oleObj name="Hoja de cálculo" r:id="rId3" imgW="4140200" imgH="2311400" progId="Excel.Sheet.8">
                  <p:embed/>
                  <p:pic>
                    <p:nvPicPr>
                      <p:cNvPr id="0" name="Object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3800" y="3576638"/>
                        <a:ext cx="5410200" cy="3281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52229" name="Rectangle 15">
            <a:extLst>
              <a:ext uri="{FF2B5EF4-FFF2-40B4-BE49-F238E27FC236}">
                <a16:creationId xmlns:a16="http://schemas.microsoft.com/office/drawing/2014/main" id="{DFB64FF1-46B0-7EAF-87B1-9D478A2290BA}"/>
              </a:ext>
            </a:extLst>
          </p:cNvPr>
          <p:cNvSpPr>
            <a:spLocks noChangeArrowheads="1"/>
          </p:cNvSpPr>
          <p:nvPr/>
        </p:nvSpPr>
        <p:spPr bwMode="auto">
          <a:xfrm>
            <a:off x="1600200" y="152400"/>
            <a:ext cx="7543800" cy="685800"/>
          </a:xfrm>
          <a:prstGeom prst="rect">
            <a:avLst/>
          </a:prstGeom>
          <a:solidFill>
            <a:srgbClr val="FF0000">
              <a:alpha val="50195"/>
            </a:srgbClr>
          </a:solidFill>
          <a:ln>
            <a:noFill/>
          </a:ln>
          <a:effectLst/>
          <a:extLs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r"/>
            <a:r>
              <a:rPr lang="es-CL" altLang="es-CL" sz="2800">
                <a:solidFill>
                  <a:srgbClr val="FFFF00"/>
                </a:solidFill>
              </a:rPr>
              <a:t>Representación Gráfica de una </a:t>
            </a:r>
            <a:r>
              <a:rPr lang="es-ES" altLang="es-CL" sz="2800">
                <a:solidFill>
                  <a:srgbClr val="FFFF00"/>
                </a:solidFill>
              </a:rPr>
              <a:t>P</a:t>
            </a:r>
            <a:r>
              <a:rPr lang="es-CL" altLang="es-CL" sz="2800">
                <a:solidFill>
                  <a:srgbClr val="FFFF00"/>
                </a:solidFill>
              </a:rPr>
              <a:t>esca de Palangre en Sistema  Mapios</a:t>
            </a:r>
            <a:endParaRPr lang="es-ES" altLang="es-CL" sz="2800">
              <a:solidFill>
                <a:srgbClr val="FFFF00"/>
              </a:solidFill>
            </a:endParaRPr>
          </a:p>
        </p:txBody>
      </p:sp>
      <p:sp>
        <p:nvSpPr>
          <p:cNvPr id="52230" name="Oval 16">
            <a:extLst>
              <a:ext uri="{FF2B5EF4-FFF2-40B4-BE49-F238E27FC236}">
                <a16:creationId xmlns:a16="http://schemas.microsoft.com/office/drawing/2014/main" id="{768CB4C2-DFC4-97E6-CFF8-453CC7B1E779}"/>
              </a:ext>
            </a:extLst>
          </p:cNvPr>
          <p:cNvSpPr>
            <a:spLocks noChangeArrowheads="1"/>
          </p:cNvSpPr>
          <p:nvPr/>
        </p:nvSpPr>
        <p:spPr bwMode="auto">
          <a:xfrm>
            <a:off x="1620838" y="4221163"/>
            <a:ext cx="1079500" cy="1081087"/>
          </a:xfrm>
          <a:prstGeom prst="ellipse">
            <a:avLst/>
          </a:prstGeom>
          <a:noFill/>
          <a:ln w="38100">
            <a:solidFill>
              <a:srgbClr val="FF99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Tree>
  </p:cSld>
  <p:clrMapOvr>
    <a:masterClrMapping/>
  </p:clrMapOvr>
  <p:transition spd="med">
    <p:zoom dir="in"/>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9620B9C8-3C19-F57B-2A82-FB3F8393F490}"/>
              </a:ext>
            </a:extLst>
          </p:cNvPr>
          <p:cNvSpPr>
            <a:spLocks noChangeArrowheads="1"/>
          </p:cNvSpPr>
          <p:nvPr/>
        </p:nvSpPr>
        <p:spPr bwMode="auto">
          <a:xfrm>
            <a:off x="3128963" y="2824163"/>
            <a:ext cx="9144000" cy="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53251" name="Rectangle 3">
            <a:extLst>
              <a:ext uri="{FF2B5EF4-FFF2-40B4-BE49-F238E27FC236}">
                <a16:creationId xmlns:a16="http://schemas.microsoft.com/office/drawing/2014/main" id="{012FAC24-7228-C96D-8D81-EEF90D56F75D}"/>
              </a:ext>
            </a:extLst>
          </p:cNvPr>
          <p:cNvSpPr>
            <a:spLocks noChangeArrowheads="1"/>
          </p:cNvSpPr>
          <p:nvPr/>
        </p:nvSpPr>
        <p:spPr bwMode="auto">
          <a:xfrm>
            <a:off x="3128963" y="2838450"/>
            <a:ext cx="9144000" cy="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53252" name="Rectangle 4">
            <a:extLst>
              <a:ext uri="{FF2B5EF4-FFF2-40B4-BE49-F238E27FC236}">
                <a16:creationId xmlns:a16="http://schemas.microsoft.com/office/drawing/2014/main" id="{69349ECC-7167-D2B8-3F9C-CAC2932D1EC2}"/>
              </a:ext>
            </a:extLst>
          </p:cNvPr>
          <p:cNvSpPr>
            <a:spLocks noChangeArrowheads="1"/>
          </p:cNvSpPr>
          <p:nvPr/>
        </p:nvSpPr>
        <p:spPr bwMode="auto">
          <a:xfrm>
            <a:off x="668338" y="1231900"/>
            <a:ext cx="8170862" cy="2227263"/>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lnSpc>
                <a:spcPct val="140000"/>
              </a:lnSpc>
            </a:pPr>
            <a:r>
              <a:rPr lang="es-CL" altLang="es-CL" sz="2000" b="1">
                <a:latin typeface="Arial Narrow" panose="020B0604020202020204" pitchFamily="34" charset="0"/>
                <a:cs typeface="Times New Roman" panose="02020603050405020304" pitchFamily="18" charset="0"/>
              </a:rPr>
              <a:t>Es el mismo tipo de aparejo que el palangre industrial, de menor dimensión</a:t>
            </a:r>
            <a:r>
              <a:rPr lang="es-ES" altLang="es-CL" sz="2000" b="1">
                <a:latin typeface="Arial Narrow" panose="020B0604020202020204" pitchFamily="34" charset="0"/>
                <a:cs typeface="Times New Roman" panose="02020603050405020304" pitchFamily="18" charset="0"/>
              </a:rPr>
              <a:t> y con escasa automatización de la maniobra,  y que en algunos casos poseen un pequeño huinche hidráulico que les permite virar las líneas. Los recursos asociados más comunes son merluza común, congrio, merluza austral, bacalao de profundidad y pez espada. </a:t>
            </a:r>
          </a:p>
        </p:txBody>
      </p:sp>
      <p:pic>
        <p:nvPicPr>
          <p:cNvPr id="53253" name="Picture 5" descr="ESPINEL3">
            <a:extLst>
              <a:ext uri="{FF2B5EF4-FFF2-40B4-BE49-F238E27FC236}">
                <a16:creationId xmlns:a16="http://schemas.microsoft.com/office/drawing/2014/main" id="{EB3E8EE7-884B-B82F-00BD-5D588EB549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3716338"/>
            <a:ext cx="5181600" cy="230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3300"/>
                </a:solidFill>
                <a:miter lim="800000"/>
                <a:headEnd/>
                <a:tailEnd/>
              </a14:hiddenLine>
            </a:ext>
          </a:extLst>
        </p:spPr>
      </p:pic>
      <p:pic>
        <p:nvPicPr>
          <p:cNvPr id="53254" name="Picture 6" descr="ESPINEL VERT">
            <a:extLst>
              <a:ext uri="{FF2B5EF4-FFF2-40B4-BE49-F238E27FC236}">
                <a16:creationId xmlns:a16="http://schemas.microsoft.com/office/drawing/2014/main" id="{06DEB818-F8BF-E4C2-D209-00C8025C22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0200" y="3573463"/>
            <a:ext cx="3594100" cy="309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5" name="Text Box 7">
            <a:extLst>
              <a:ext uri="{FF2B5EF4-FFF2-40B4-BE49-F238E27FC236}">
                <a16:creationId xmlns:a16="http://schemas.microsoft.com/office/drawing/2014/main" id="{94391E17-D388-42E0-1FEA-706DD4630D54}"/>
              </a:ext>
            </a:extLst>
          </p:cNvPr>
          <p:cNvSpPr txBox="1">
            <a:spLocks noChangeArrowheads="1"/>
          </p:cNvSpPr>
          <p:nvPr/>
        </p:nvSpPr>
        <p:spPr bwMode="auto">
          <a:xfrm>
            <a:off x="4648200" y="4724400"/>
            <a:ext cx="8382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1100" b="1">
                <a:solidFill>
                  <a:srgbClr val="0000B2"/>
                </a:solidFill>
                <a:latin typeface="Book Antiqua" panose="02040602050305030304" pitchFamily="18" charset="0"/>
              </a:rPr>
              <a:t>Fondeo</a:t>
            </a:r>
            <a:endParaRPr lang="es-ES" altLang="es-CL" sz="1100" b="1">
              <a:solidFill>
                <a:srgbClr val="0000B2"/>
              </a:solidFill>
              <a:latin typeface="Book Antiqua" panose="02040602050305030304" pitchFamily="18" charset="0"/>
            </a:endParaRPr>
          </a:p>
        </p:txBody>
      </p:sp>
      <p:sp>
        <p:nvSpPr>
          <p:cNvPr id="53256" name="Line 8">
            <a:extLst>
              <a:ext uri="{FF2B5EF4-FFF2-40B4-BE49-F238E27FC236}">
                <a16:creationId xmlns:a16="http://schemas.microsoft.com/office/drawing/2014/main" id="{3717ED3A-7C74-5A30-CD2E-6738424F1C0F}"/>
              </a:ext>
            </a:extLst>
          </p:cNvPr>
          <p:cNvSpPr>
            <a:spLocks noChangeShapeType="1"/>
          </p:cNvSpPr>
          <p:nvPr/>
        </p:nvSpPr>
        <p:spPr bwMode="auto">
          <a:xfrm>
            <a:off x="5029200" y="4953000"/>
            <a:ext cx="0" cy="228600"/>
          </a:xfrm>
          <a:prstGeom prst="line">
            <a:avLst/>
          </a:prstGeom>
          <a:noFill/>
          <a:ln w="1905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s-CL"/>
          </a:p>
        </p:txBody>
      </p:sp>
      <p:sp>
        <p:nvSpPr>
          <p:cNvPr id="1519625" name="Rectangle 9">
            <a:extLst>
              <a:ext uri="{FF2B5EF4-FFF2-40B4-BE49-F238E27FC236}">
                <a16:creationId xmlns:a16="http://schemas.microsoft.com/office/drawing/2014/main" id="{34F0332A-6FF7-6DA4-8F83-ACFD07D86719}"/>
              </a:ext>
            </a:extLst>
          </p:cNvPr>
          <p:cNvSpPr>
            <a:spLocks noGrp="1" noChangeArrowheads="1"/>
          </p:cNvSpPr>
          <p:nvPr>
            <p:ph type="title"/>
          </p:nvPr>
        </p:nvSpPr>
        <p:spPr/>
        <p:txBody>
          <a:bodyPr/>
          <a:lstStyle/>
          <a:p>
            <a:pPr>
              <a:defRPr/>
            </a:pPr>
            <a:r>
              <a:rPr lang="es-CL" sz="2800">
                <a:effectLst>
                  <a:outerShdw blurRad="38100" dist="38100" dir="2700000" algn="tl">
                    <a:srgbClr val="000000"/>
                  </a:outerShdw>
                </a:effectLst>
              </a:rPr>
              <a:t>Pesca con Palangre Artesanal (Espinel)</a:t>
            </a:r>
            <a:endParaRPr lang="es-ES" sz="2800">
              <a:effectLst>
                <a:outerShdw blurRad="38100" dist="38100" dir="2700000" algn="tl">
                  <a:srgbClr val="000000"/>
                </a:outerShdw>
              </a:effectLst>
            </a:endParaRPr>
          </a:p>
        </p:txBody>
      </p:sp>
    </p:spTree>
  </p:cSld>
  <p:clrMapOvr>
    <a:masterClrMapping/>
  </p:clrMapOvr>
  <p:transition spd="med">
    <p:zoom dir="in"/>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4274" name="Group 2">
            <a:extLst>
              <a:ext uri="{FF2B5EF4-FFF2-40B4-BE49-F238E27FC236}">
                <a16:creationId xmlns:a16="http://schemas.microsoft.com/office/drawing/2014/main" id="{C626ABE1-8FF4-F574-161E-8677A267F932}"/>
              </a:ext>
            </a:extLst>
          </p:cNvPr>
          <p:cNvGrpSpPr>
            <a:grpSpLocks/>
          </p:cNvGrpSpPr>
          <p:nvPr/>
        </p:nvGrpSpPr>
        <p:grpSpPr bwMode="auto">
          <a:xfrm>
            <a:off x="1828800" y="1447800"/>
            <a:ext cx="5402263" cy="4759325"/>
            <a:chOff x="821" y="1071"/>
            <a:chExt cx="3403" cy="2998"/>
          </a:xfrm>
        </p:grpSpPr>
        <p:pic>
          <p:nvPicPr>
            <p:cNvPr id="54276" name="Picture 3" descr="jf-virador">
              <a:extLst>
                <a:ext uri="{FF2B5EF4-FFF2-40B4-BE49-F238E27FC236}">
                  <a16:creationId xmlns:a16="http://schemas.microsoft.com/office/drawing/2014/main" id="{956DF109-07B6-369E-E3FF-312CA9143D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19974"/>
            <a:stretch>
              <a:fillRect/>
            </a:stretch>
          </p:blipFill>
          <p:spPr bwMode="auto">
            <a:xfrm>
              <a:off x="2409" y="2523"/>
              <a:ext cx="1815" cy="1542"/>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54277" name="Picture 4" descr="jf-anclaje">
              <a:extLst>
                <a:ext uri="{FF2B5EF4-FFF2-40B4-BE49-F238E27FC236}">
                  <a16:creationId xmlns:a16="http://schemas.microsoft.com/office/drawing/2014/main" id="{7E34797C-8097-85B7-4519-5B70425AB1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8583" b="4222"/>
            <a:stretch>
              <a:fillRect/>
            </a:stretch>
          </p:blipFill>
          <p:spPr bwMode="auto">
            <a:xfrm>
              <a:off x="2408" y="1071"/>
              <a:ext cx="1814" cy="1520"/>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54278" name="Picture 5" descr="jf-boyage">
              <a:extLst>
                <a:ext uri="{FF2B5EF4-FFF2-40B4-BE49-F238E27FC236}">
                  <a16:creationId xmlns:a16="http://schemas.microsoft.com/office/drawing/2014/main" id="{1B557ADC-8D8C-1B1B-6016-AD7854ED11F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6274"/>
            <a:stretch>
              <a:fillRect/>
            </a:stretch>
          </p:blipFill>
          <p:spPr bwMode="auto">
            <a:xfrm>
              <a:off x="821" y="2592"/>
              <a:ext cx="1587" cy="1477"/>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54279" name="Picture 6" descr="jf-v-carnada">
              <a:extLst>
                <a:ext uri="{FF2B5EF4-FFF2-40B4-BE49-F238E27FC236}">
                  <a16:creationId xmlns:a16="http://schemas.microsoft.com/office/drawing/2014/main" id="{E9159009-A5B4-2C9D-09DC-04966DD1AA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1" y="1073"/>
              <a:ext cx="1587" cy="1519"/>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grpSp>
      <p:sp>
        <p:nvSpPr>
          <p:cNvPr id="1520647" name="Rectangle 7">
            <a:extLst>
              <a:ext uri="{FF2B5EF4-FFF2-40B4-BE49-F238E27FC236}">
                <a16:creationId xmlns:a16="http://schemas.microsoft.com/office/drawing/2014/main" id="{0EF30E82-2F46-8B37-1EA2-63CE50B2D10E}"/>
              </a:ext>
            </a:extLst>
          </p:cNvPr>
          <p:cNvSpPr>
            <a:spLocks noGrp="1" noChangeArrowheads="1"/>
          </p:cNvSpPr>
          <p:nvPr>
            <p:ph type="title"/>
          </p:nvPr>
        </p:nvSpPr>
        <p:spPr/>
        <p:txBody>
          <a:bodyPr/>
          <a:lstStyle/>
          <a:p>
            <a:pPr>
              <a:defRPr/>
            </a:pPr>
            <a:r>
              <a:rPr lang="es-CL" sz="2800">
                <a:effectLst>
                  <a:outerShdw blurRad="38100" dist="38100" dir="2700000" algn="tl">
                    <a:srgbClr val="000000"/>
                  </a:outerShdw>
                </a:effectLst>
              </a:rPr>
              <a:t>Pesca con Palangre Artesanal (Espinel)</a:t>
            </a:r>
            <a:endParaRPr lang="es-ES" sz="2800">
              <a:effectLst>
                <a:outerShdw blurRad="38100" dist="38100" dir="2700000" algn="tl">
                  <a:srgbClr val="000000"/>
                </a:outerShdw>
              </a:effectLst>
            </a:endParaRPr>
          </a:p>
        </p:txBody>
      </p:sp>
    </p:spTree>
  </p:cSld>
  <p:clrMapOvr>
    <a:masterClrMapping/>
  </p:clrMapOvr>
  <p:transition spd="med">
    <p:zoom dir="in"/>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1028">
            <a:extLst>
              <a:ext uri="{FF2B5EF4-FFF2-40B4-BE49-F238E27FC236}">
                <a16:creationId xmlns:a16="http://schemas.microsoft.com/office/drawing/2014/main" id="{C4454F7D-17A0-1715-65E6-B921F2B50A93}"/>
              </a:ext>
            </a:extLst>
          </p:cNvPr>
          <p:cNvSpPr>
            <a:spLocks noChangeArrowheads="1"/>
          </p:cNvSpPr>
          <p:nvPr/>
        </p:nvSpPr>
        <p:spPr bwMode="auto">
          <a:xfrm>
            <a:off x="900113" y="228600"/>
            <a:ext cx="7939087" cy="6858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r" eaLnBrk="1" hangingPunct="1"/>
            <a:r>
              <a:rPr lang="en-US" altLang="es-CL" sz="5400"/>
              <a:t>TEMARIO</a:t>
            </a:r>
            <a:endParaRPr lang="es-ES_tradnl" altLang="es-CL" sz="5400"/>
          </a:p>
        </p:txBody>
      </p:sp>
      <p:sp>
        <p:nvSpPr>
          <p:cNvPr id="1435653" name="AutoShape 1029">
            <a:extLst>
              <a:ext uri="{FF2B5EF4-FFF2-40B4-BE49-F238E27FC236}">
                <a16:creationId xmlns:a16="http://schemas.microsoft.com/office/drawing/2014/main" id="{A1FA340F-8429-1B73-EBDE-81E486409752}"/>
              </a:ext>
            </a:extLst>
          </p:cNvPr>
          <p:cNvSpPr>
            <a:spLocks noChangeArrowheads="1"/>
          </p:cNvSpPr>
          <p:nvPr/>
        </p:nvSpPr>
        <p:spPr bwMode="auto">
          <a:xfrm>
            <a:off x="914400" y="4572000"/>
            <a:ext cx="560388" cy="457200"/>
          </a:xfrm>
          <a:custGeom>
            <a:avLst/>
            <a:gdLst>
              <a:gd name="T0" fmla="*/ 420291 w 21600"/>
              <a:gd name="T1" fmla="*/ 0 h 21600"/>
              <a:gd name="T2" fmla="*/ 0 w 21600"/>
              <a:gd name="T3" fmla="*/ 228600 h 21600"/>
              <a:gd name="T4" fmla="*/ 420291 w 21600"/>
              <a:gd name="T5" fmla="*/ 457200 h 21600"/>
              <a:gd name="T6" fmla="*/ 560388 w 21600"/>
              <a:gd name="T7" fmla="*/ 228600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CC00"/>
          </a:solidFill>
          <a:ln w="63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55300" name="Rectangle 1030">
            <a:extLst>
              <a:ext uri="{FF2B5EF4-FFF2-40B4-BE49-F238E27FC236}">
                <a16:creationId xmlns:a16="http://schemas.microsoft.com/office/drawing/2014/main" id="{13ABC77B-CB89-826B-2C82-2F0FEACB3240}"/>
              </a:ext>
            </a:extLst>
          </p:cNvPr>
          <p:cNvSpPr>
            <a:spLocks noChangeArrowheads="1"/>
          </p:cNvSpPr>
          <p:nvPr/>
        </p:nvSpPr>
        <p:spPr bwMode="auto">
          <a:xfrm>
            <a:off x="990600" y="1143000"/>
            <a:ext cx="6934200" cy="57150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609600" indent="-609600" eaLnBrk="0" hangingPunct="0">
              <a:tabLst>
                <a:tab pos="577850" algn="l"/>
              </a:tabLst>
              <a:defRPr sz="3200">
                <a:solidFill>
                  <a:schemeClr val="bg1"/>
                </a:solidFill>
                <a:latin typeface="Impact" panose="020B0806030902050204" pitchFamily="34" charset="0"/>
              </a:defRPr>
            </a:lvl1pPr>
            <a:lvl2pPr marL="742950" indent="-285750" eaLnBrk="0" hangingPunct="0">
              <a:tabLst>
                <a:tab pos="577850" algn="l"/>
              </a:tabLst>
              <a:defRPr sz="3200">
                <a:solidFill>
                  <a:schemeClr val="bg1"/>
                </a:solidFill>
                <a:latin typeface="Impact" panose="020B0806030902050204" pitchFamily="34" charset="0"/>
              </a:defRPr>
            </a:lvl2pPr>
            <a:lvl3pPr marL="1143000" indent="-228600" eaLnBrk="0" hangingPunct="0">
              <a:tabLst>
                <a:tab pos="577850" algn="l"/>
              </a:tabLst>
              <a:defRPr sz="3200">
                <a:solidFill>
                  <a:schemeClr val="bg1"/>
                </a:solidFill>
                <a:latin typeface="Impact" panose="020B0806030902050204" pitchFamily="34" charset="0"/>
              </a:defRPr>
            </a:lvl3pPr>
            <a:lvl4pPr marL="1600200" indent="-228600" eaLnBrk="0" hangingPunct="0">
              <a:tabLst>
                <a:tab pos="577850" algn="l"/>
              </a:tabLst>
              <a:defRPr sz="3200">
                <a:solidFill>
                  <a:schemeClr val="bg1"/>
                </a:solidFill>
                <a:latin typeface="Impact" panose="020B0806030902050204" pitchFamily="34" charset="0"/>
              </a:defRPr>
            </a:lvl4pPr>
            <a:lvl5pPr marL="2057400" indent="-228600" eaLnBrk="0" hangingPunct="0">
              <a:tabLst>
                <a:tab pos="577850" algn="l"/>
              </a:tabLst>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9pPr>
          </a:lstStyle>
          <a:p>
            <a:pPr algn="l" eaLnBrk="1" hangingPunct="1">
              <a:spcBef>
                <a:spcPct val="20000"/>
              </a:spcBef>
            </a:pPr>
            <a:r>
              <a:rPr lang="es-ES_tradnl" altLang="es-CL" sz="2800" b="1">
                <a:latin typeface="Arial Narrow" panose="020B0604020202020204" pitchFamily="34" charset="0"/>
              </a:rPr>
              <a:t>I.	Departamento de Pesca</a:t>
            </a:r>
          </a:p>
          <a:p>
            <a:pPr algn="l" eaLnBrk="1" hangingPunct="1">
              <a:spcBef>
                <a:spcPct val="20000"/>
              </a:spcBef>
            </a:pPr>
            <a:r>
              <a:rPr lang="es-ES_tradnl" altLang="es-CL" sz="2800" b="1">
                <a:latin typeface="Arial Narrow" panose="020B0604020202020204" pitchFamily="34" charset="0"/>
              </a:rPr>
              <a:t>II.	Obligaciones que entrega la L.G.P.A.</a:t>
            </a:r>
          </a:p>
          <a:p>
            <a:pPr algn="l" eaLnBrk="1" hangingPunct="1">
              <a:spcBef>
                <a:spcPct val="20000"/>
              </a:spcBef>
            </a:pPr>
            <a:r>
              <a:rPr lang="es-ES_tradnl" altLang="es-CL" sz="2800" b="1">
                <a:latin typeface="Arial Narrow" panose="020B0604020202020204" pitchFamily="34" charset="0"/>
              </a:rPr>
              <a:t>III.	Sector Pesquero</a:t>
            </a:r>
          </a:p>
          <a:p>
            <a:pPr algn="l" eaLnBrk="1" hangingPunct="1">
              <a:spcBef>
                <a:spcPct val="20000"/>
              </a:spcBef>
              <a:buFontTx/>
              <a:buAutoNum type="romanUcPeriod" startAt="4"/>
            </a:pPr>
            <a:r>
              <a:rPr lang="es-ES_tradnl" altLang="es-CL" sz="2800" b="1">
                <a:latin typeface="Arial Narrow" panose="020B0604020202020204" pitchFamily="34" charset="0"/>
              </a:rPr>
              <a:t>Operaciones de Pesca</a:t>
            </a:r>
          </a:p>
          <a:p>
            <a:pPr algn="l" eaLnBrk="1" hangingPunct="1">
              <a:spcBef>
                <a:spcPct val="20000"/>
              </a:spcBef>
            </a:pPr>
            <a:r>
              <a:rPr lang="es-ES_tradnl" altLang="es-CL" sz="2400" b="1">
                <a:latin typeface="Arial Narrow" panose="020B0604020202020204" pitchFamily="34" charset="0"/>
              </a:rPr>
              <a:t>	- Pesca de Cerco</a:t>
            </a:r>
          </a:p>
          <a:p>
            <a:pPr algn="l" eaLnBrk="1" hangingPunct="1">
              <a:spcBef>
                <a:spcPct val="20000"/>
              </a:spcBef>
            </a:pPr>
            <a:r>
              <a:rPr lang="es-ES_tradnl" altLang="es-CL" sz="2400" b="1">
                <a:latin typeface="Arial Narrow" panose="020B0604020202020204" pitchFamily="34" charset="0"/>
              </a:rPr>
              <a:t>	- Pesca de Arrastre</a:t>
            </a:r>
          </a:p>
          <a:p>
            <a:pPr algn="l" eaLnBrk="1" hangingPunct="1">
              <a:spcBef>
                <a:spcPct val="20000"/>
              </a:spcBef>
            </a:pPr>
            <a:r>
              <a:rPr lang="es-ES_tradnl" altLang="es-CL" sz="2400" b="1">
                <a:latin typeface="Arial Narrow" panose="020B0604020202020204" pitchFamily="34" charset="0"/>
              </a:rPr>
              <a:t>	- Pesca de Palangre</a:t>
            </a:r>
          </a:p>
          <a:p>
            <a:pPr algn="l" eaLnBrk="1" hangingPunct="1">
              <a:spcBef>
                <a:spcPct val="20000"/>
              </a:spcBef>
            </a:pPr>
            <a:r>
              <a:rPr lang="es-ES_tradnl" altLang="es-CL" sz="2400" b="1">
                <a:latin typeface="Arial Narrow" panose="020B0604020202020204" pitchFamily="34" charset="0"/>
              </a:rPr>
              <a:t>	- Otros Buques de Pesca</a:t>
            </a:r>
          </a:p>
          <a:p>
            <a:pPr algn="l" eaLnBrk="1" hangingPunct="1">
              <a:spcBef>
                <a:spcPct val="20000"/>
              </a:spcBef>
            </a:pPr>
            <a:r>
              <a:rPr lang="es-ES_tradnl" altLang="es-CL" sz="2800" b="1">
                <a:latin typeface="Arial Narrow" panose="020B0604020202020204" pitchFamily="34" charset="0"/>
              </a:rPr>
              <a:t>V.	Recursos Pesqueros</a:t>
            </a:r>
          </a:p>
          <a:p>
            <a:pPr algn="l" eaLnBrk="1" hangingPunct="1">
              <a:spcBef>
                <a:spcPct val="20000"/>
              </a:spcBef>
            </a:pPr>
            <a:r>
              <a:rPr lang="es-ES_tradnl" altLang="es-CL" sz="2800" b="1">
                <a:latin typeface="Arial Narrow" panose="020B0604020202020204" pitchFamily="34" charset="0"/>
              </a:rPr>
              <a:t>VI.	Regulaciones</a:t>
            </a:r>
          </a:p>
          <a:p>
            <a:pPr algn="l" eaLnBrk="1" hangingPunct="1">
              <a:spcBef>
                <a:spcPct val="20000"/>
              </a:spcBef>
            </a:pPr>
            <a:r>
              <a:rPr lang="es-ES_tradnl" altLang="es-CL" sz="2800" b="1">
                <a:latin typeface="Arial Narrow" panose="020B0604020202020204" pitchFamily="34" charset="0"/>
              </a:rPr>
              <a:t>VII. Control de las Actividades Pesqueras</a:t>
            </a:r>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1435653"/>
                                        </p:tgtEl>
                                        <p:attrNameLst>
                                          <p:attrName>style.visibility</p:attrName>
                                        </p:attrNameLst>
                                      </p:cBhvr>
                                      <p:to>
                                        <p:strVal val="visible"/>
                                      </p:to>
                                    </p:set>
                                    <p:animEffect transition="in" filter="slide(fromLeft)">
                                      <p:cBhvr>
                                        <p:cTn id="7" dur="500"/>
                                        <p:tgtEl>
                                          <p:spTgt spid="14356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0290" name="Rectangle 2">
            <a:extLst>
              <a:ext uri="{FF2B5EF4-FFF2-40B4-BE49-F238E27FC236}">
                <a16:creationId xmlns:a16="http://schemas.microsoft.com/office/drawing/2014/main" id="{A6EBDEF2-B388-3B7A-873B-31F85416E117}"/>
              </a:ext>
            </a:extLst>
          </p:cNvPr>
          <p:cNvSpPr>
            <a:spLocks noGrp="1" noChangeArrowheads="1"/>
          </p:cNvSpPr>
          <p:nvPr>
            <p:ph type="title"/>
          </p:nvPr>
        </p:nvSpPr>
        <p:spPr/>
        <p:txBody>
          <a:bodyPr/>
          <a:lstStyle/>
          <a:p>
            <a:pPr>
              <a:defRPr/>
            </a:pPr>
            <a:r>
              <a:rPr lang="es-CL" sz="2800">
                <a:effectLst>
                  <a:outerShdw blurRad="38100" dist="38100" dir="2700000" algn="tl">
                    <a:srgbClr val="000000"/>
                  </a:outerShdw>
                </a:effectLst>
              </a:rPr>
              <a:t>Otros Buques Pesqueros</a:t>
            </a:r>
            <a:endParaRPr lang="es-ES" sz="2800">
              <a:effectLst>
                <a:outerShdw blurRad="38100" dist="38100" dir="2700000" algn="tl">
                  <a:srgbClr val="000000"/>
                </a:outerShdw>
              </a:effectLst>
            </a:endParaRPr>
          </a:p>
        </p:txBody>
      </p:sp>
      <p:pic>
        <p:nvPicPr>
          <p:cNvPr id="56323" name="Picture 3" descr="DSC01726">
            <a:extLst>
              <a:ext uri="{FF2B5EF4-FFF2-40B4-BE49-F238E27FC236}">
                <a16:creationId xmlns:a16="http://schemas.microsoft.com/office/drawing/2014/main" id="{F02A9F9A-DDC8-D45E-D6DE-190B864EED94}"/>
              </a:ext>
            </a:extLst>
          </p:cNvPr>
          <p:cNvPicPr preferRelativeResize="0">
            <a:picLocks noChangeAspect="1" noChangeArrowheads="1"/>
          </p:cNvPicPr>
          <p:nvPr/>
        </p:nvPicPr>
        <p:blipFill>
          <a:blip r:embed="rId2">
            <a:lum bright="24000"/>
            <a:extLst>
              <a:ext uri="{28A0092B-C50C-407E-A947-70E740481C1C}">
                <a14:useLocalDpi xmlns:a14="http://schemas.microsoft.com/office/drawing/2010/main" val="0"/>
              </a:ext>
            </a:extLst>
          </a:blip>
          <a:srcRect l="14557" t="21005" b="41013"/>
          <a:stretch>
            <a:fillRect/>
          </a:stretch>
        </p:blipFill>
        <p:spPr bwMode="auto">
          <a:xfrm>
            <a:off x="4648200" y="1600200"/>
            <a:ext cx="4114800" cy="2187575"/>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56324" name="Picture 4" descr="DSC01732">
            <a:extLst>
              <a:ext uri="{FF2B5EF4-FFF2-40B4-BE49-F238E27FC236}">
                <a16:creationId xmlns:a16="http://schemas.microsoft.com/office/drawing/2014/main" id="{02095879-8BC4-CCFA-917F-D46F14547C3E}"/>
              </a:ext>
            </a:extLst>
          </p:cNvPr>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l="24910" t="26312" r="46486" b="49219"/>
          <a:stretch>
            <a:fillRect/>
          </a:stretch>
        </p:blipFill>
        <p:spPr bwMode="auto">
          <a:xfrm>
            <a:off x="4716463" y="3962400"/>
            <a:ext cx="4032250" cy="2586038"/>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56325" name="Text Box 5">
            <a:extLst>
              <a:ext uri="{FF2B5EF4-FFF2-40B4-BE49-F238E27FC236}">
                <a16:creationId xmlns:a16="http://schemas.microsoft.com/office/drawing/2014/main" id="{06AC517F-8A90-FA34-5614-7432DC2BB49D}"/>
              </a:ext>
            </a:extLst>
          </p:cNvPr>
          <p:cNvSpPr txBox="1">
            <a:spLocks noChangeArrowheads="1"/>
          </p:cNvSpPr>
          <p:nvPr/>
        </p:nvSpPr>
        <p:spPr bwMode="auto">
          <a:xfrm>
            <a:off x="400050" y="1052513"/>
            <a:ext cx="4027488" cy="2286000"/>
          </a:xfrm>
          <a:prstGeom prst="rect">
            <a:avLst/>
          </a:prstGeom>
          <a:solidFill>
            <a:srgbClr val="FF0000"/>
          </a:solidFill>
          <a:ln>
            <a:noFill/>
          </a:ln>
          <a:effectLst/>
          <a:extLst>
            <a:ext uri="{91240B29-F687-4F45-9708-019B960494DF}">
              <a14:hiddenLine xmlns:a14="http://schemas.microsoft.com/office/drawing/2010/main" w="12700">
                <a:solidFill>
                  <a:schemeClr val="hlink"/>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spcBef>
                <a:spcPct val="50000"/>
              </a:spcBef>
            </a:pPr>
            <a:r>
              <a:rPr lang="es-CL" altLang="es-CL" sz="2000" b="1">
                <a:solidFill>
                  <a:srgbClr val="FFFFFF"/>
                </a:solidFill>
                <a:latin typeface="Arial Narrow" panose="020B0604020202020204" pitchFamily="34" charset="0"/>
              </a:rPr>
              <a:t>CALAMARERO</a:t>
            </a:r>
          </a:p>
          <a:p>
            <a:pPr algn="just" eaLnBrk="1" hangingPunct="1">
              <a:spcBef>
                <a:spcPct val="50000"/>
              </a:spcBef>
            </a:pPr>
            <a:r>
              <a:rPr lang="es-CL" altLang="es-CL" sz="2000" b="1">
                <a:solidFill>
                  <a:srgbClr val="FFFFFF"/>
                </a:solidFill>
                <a:latin typeface="Arial Narrow" panose="020B0604020202020204" pitchFamily="34" charset="0"/>
              </a:rPr>
              <a:t>Para la captura de cefalópodos,  utilizan una línea con poteras (anzuelo de múltiples patas), los que calan por ambas bandas; el recurso es atraído por la luces de guirnaldas de gran potencia  que corren por ambas bandas. </a:t>
            </a:r>
            <a:endParaRPr lang="es-ES" altLang="es-CL" sz="2000" b="1">
              <a:solidFill>
                <a:srgbClr val="FFFFFF"/>
              </a:solidFill>
              <a:latin typeface="Arial Narrow" panose="020B0604020202020204" pitchFamily="34" charset="0"/>
            </a:endParaRPr>
          </a:p>
        </p:txBody>
      </p:sp>
      <p:pic>
        <p:nvPicPr>
          <p:cNvPr id="56326" name="Picture 6" descr="3">
            <a:extLst>
              <a:ext uri="{FF2B5EF4-FFF2-40B4-BE49-F238E27FC236}">
                <a16:creationId xmlns:a16="http://schemas.microsoft.com/office/drawing/2014/main" id="{C1EA8F7C-2510-7539-A3C4-5661CF0CB5A6}"/>
              </a:ext>
            </a:extLst>
          </p:cNvPr>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850" y="3930650"/>
            <a:ext cx="4038600" cy="2698750"/>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med">
    <p:zoom dir="in"/>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1314" name="Rectangle 2">
            <a:extLst>
              <a:ext uri="{FF2B5EF4-FFF2-40B4-BE49-F238E27FC236}">
                <a16:creationId xmlns:a16="http://schemas.microsoft.com/office/drawing/2014/main" id="{E64159AE-7F9D-DADA-CE65-B1D306E4C414}"/>
              </a:ext>
            </a:extLst>
          </p:cNvPr>
          <p:cNvSpPr>
            <a:spLocks noGrp="1" noChangeArrowheads="1"/>
          </p:cNvSpPr>
          <p:nvPr>
            <p:ph type="title"/>
          </p:nvPr>
        </p:nvSpPr>
        <p:spPr/>
        <p:txBody>
          <a:bodyPr/>
          <a:lstStyle/>
          <a:p>
            <a:pPr>
              <a:defRPr/>
            </a:pPr>
            <a:r>
              <a:rPr lang="es-CL" sz="2800">
                <a:effectLst>
                  <a:outerShdw blurRad="38100" dist="38100" dir="2700000" algn="tl">
                    <a:srgbClr val="000000"/>
                  </a:outerShdw>
                </a:effectLst>
              </a:rPr>
              <a:t>Operación de Pesca Buque Calamarero</a:t>
            </a:r>
            <a:endParaRPr lang="es-ES" sz="2800">
              <a:effectLst>
                <a:outerShdw blurRad="38100" dist="38100" dir="2700000" algn="tl">
                  <a:srgbClr val="000000"/>
                </a:outerShdw>
              </a:effectLst>
            </a:endParaRPr>
          </a:p>
        </p:txBody>
      </p:sp>
      <p:pic>
        <p:nvPicPr>
          <p:cNvPr id="57347" name="Picture 3" descr="6">
            <a:extLst>
              <a:ext uri="{FF2B5EF4-FFF2-40B4-BE49-F238E27FC236}">
                <a16:creationId xmlns:a16="http://schemas.microsoft.com/office/drawing/2014/main" id="{2BB36B77-AF96-F634-0D2B-DAB1D894EDC0}"/>
              </a:ext>
            </a:extLst>
          </p:cNvPr>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r="3030"/>
          <a:stretch>
            <a:fillRect/>
          </a:stretch>
        </p:blipFill>
        <p:spPr bwMode="auto">
          <a:xfrm>
            <a:off x="228600" y="3937000"/>
            <a:ext cx="4114800" cy="2616200"/>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57348" name="Picture 4" descr="4">
            <a:extLst>
              <a:ext uri="{FF2B5EF4-FFF2-40B4-BE49-F238E27FC236}">
                <a16:creationId xmlns:a16="http://schemas.microsoft.com/office/drawing/2014/main" id="{2287714A-FB3A-3A31-4C07-40AC73F0B540}"/>
              </a:ext>
            </a:extLst>
          </p:cNvPr>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l="5139" r="17773" b="49181"/>
          <a:stretch>
            <a:fillRect/>
          </a:stretch>
        </p:blipFill>
        <p:spPr bwMode="auto">
          <a:xfrm>
            <a:off x="5462588" y="990600"/>
            <a:ext cx="2638425" cy="2725738"/>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57349" name="Picture 5" descr="luces">
            <a:extLst>
              <a:ext uri="{FF2B5EF4-FFF2-40B4-BE49-F238E27FC236}">
                <a16:creationId xmlns:a16="http://schemas.microsoft.com/office/drawing/2014/main" id="{6FCB0541-7B6D-F0C6-8FA1-05A14467770C}"/>
              </a:ext>
            </a:extLst>
          </p:cNvPr>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990600"/>
            <a:ext cx="3887788" cy="2682875"/>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57350" name="Picture 6" descr="foto7">
            <a:extLst>
              <a:ext uri="{FF2B5EF4-FFF2-40B4-BE49-F238E27FC236}">
                <a16:creationId xmlns:a16="http://schemas.microsoft.com/office/drawing/2014/main" id="{39A0B20D-9202-332E-E375-D452C7079DE3}"/>
              </a:ext>
            </a:extLst>
          </p:cNvPr>
          <p:cNvPicPr preferRelativeResize="0">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00600" y="3962400"/>
            <a:ext cx="3962400" cy="2562225"/>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med">
    <p:zoom dir="in"/>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2338" name="Rectangle 1026">
            <a:extLst>
              <a:ext uri="{FF2B5EF4-FFF2-40B4-BE49-F238E27FC236}">
                <a16:creationId xmlns:a16="http://schemas.microsoft.com/office/drawing/2014/main" id="{EB0E1ECE-C79C-3CDF-7DBE-15B6EB57954E}"/>
              </a:ext>
            </a:extLst>
          </p:cNvPr>
          <p:cNvSpPr>
            <a:spLocks noGrp="1" noChangeArrowheads="1"/>
          </p:cNvSpPr>
          <p:nvPr>
            <p:ph type="title"/>
          </p:nvPr>
        </p:nvSpPr>
        <p:spPr>
          <a:xfrm>
            <a:off x="5486400" y="228600"/>
            <a:ext cx="3276600" cy="762000"/>
          </a:xfrm>
        </p:spPr>
        <p:txBody>
          <a:bodyPr/>
          <a:lstStyle/>
          <a:p>
            <a:pPr>
              <a:defRPr/>
            </a:pPr>
            <a:r>
              <a:rPr lang="es-ES" sz="2800">
                <a:effectLst>
                  <a:outerShdw blurRad="38100" dist="38100" dir="2700000" algn="tl">
                    <a:srgbClr val="000000"/>
                  </a:outerShdw>
                </a:effectLst>
              </a:rPr>
              <a:t>P</a:t>
            </a:r>
            <a:r>
              <a:rPr lang="es-CL" sz="2800">
                <a:effectLst>
                  <a:outerShdw blurRad="38100" dist="38100" dir="2700000" algn="tl">
                    <a:srgbClr val="000000"/>
                  </a:outerShdw>
                </a:effectLst>
              </a:rPr>
              <a:t>esqueros Rusos</a:t>
            </a:r>
            <a:endParaRPr lang="es-ES" sz="2800">
              <a:effectLst>
                <a:outerShdw blurRad="38100" dist="38100" dir="2700000" algn="tl">
                  <a:srgbClr val="000000"/>
                </a:outerShdw>
              </a:effectLst>
            </a:endParaRPr>
          </a:p>
        </p:txBody>
      </p:sp>
      <p:pic>
        <p:nvPicPr>
          <p:cNvPr id="58371" name="Picture 1027" descr="rusos ii">
            <a:extLst>
              <a:ext uri="{FF2B5EF4-FFF2-40B4-BE49-F238E27FC236}">
                <a16:creationId xmlns:a16="http://schemas.microsoft.com/office/drawing/2014/main" id="{4FCEB0C3-D20A-422E-7F58-63622AC822BE}"/>
              </a:ext>
            </a:extLst>
          </p:cNvPr>
          <p:cNvPicPr>
            <a:picLocks noChangeAspect="1" noChangeArrowheads="1"/>
          </p:cNvPicPr>
          <p:nvPr/>
        </p:nvPicPr>
        <p:blipFill>
          <a:blip r:embed="rId2">
            <a:lum contrast="48000"/>
            <a:extLst>
              <a:ext uri="{28A0092B-C50C-407E-A947-70E740481C1C}">
                <a14:useLocalDpi xmlns:a14="http://schemas.microsoft.com/office/drawing/2010/main" val="0"/>
              </a:ext>
            </a:extLst>
          </a:blip>
          <a:srcRect t="7983" b="19048"/>
          <a:stretch>
            <a:fillRect/>
          </a:stretch>
        </p:blipFill>
        <p:spPr bwMode="auto">
          <a:xfrm>
            <a:off x="1828800" y="990600"/>
            <a:ext cx="5410200" cy="2709863"/>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58372" name="Picture 1028" descr="ATT00051">
            <a:extLst>
              <a:ext uri="{FF2B5EF4-FFF2-40B4-BE49-F238E27FC236}">
                <a16:creationId xmlns:a16="http://schemas.microsoft.com/office/drawing/2014/main" id="{97A93904-772E-7E9C-49C9-40F544AE08A5}"/>
              </a:ext>
            </a:extLst>
          </p:cNvPr>
          <p:cNvPicPr>
            <a:picLocks noChangeAspect="1" noChangeArrowheads="1"/>
          </p:cNvPicPr>
          <p:nvPr/>
        </p:nvPicPr>
        <p:blipFill>
          <a:blip r:embed="rId3">
            <a:lum bright="24000" contrast="54000"/>
            <a:extLst>
              <a:ext uri="{28A0092B-C50C-407E-A947-70E740481C1C}">
                <a14:useLocalDpi xmlns:a14="http://schemas.microsoft.com/office/drawing/2010/main" val="0"/>
              </a:ext>
            </a:extLst>
          </a:blip>
          <a:srcRect t="17392" b="16908"/>
          <a:stretch>
            <a:fillRect/>
          </a:stretch>
        </p:blipFill>
        <p:spPr bwMode="auto">
          <a:xfrm>
            <a:off x="1828800" y="4038600"/>
            <a:ext cx="5410200" cy="2590800"/>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58373" name="Rectangle 1029">
            <a:extLst>
              <a:ext uri="{FF2B5EF4-FFF2-40B4-BE49-F238E27FC236}">
                <a16:creationId xmlns:a16="http://schemas.microsoft.com/office/drawing/2014/main" id="{8FA69EFE-F08F-0401-C822-53B824A9CDD8}"/>
              </a:ext>
            </a:extLst>
          </p:cNvPr>
          <p:cNvSpPr>
            <a:spLocks noChangeArrowheads="1"/>
          </p:cNvSpPr>
          <p:nvPr/>
        </p:nvSpPr>
        <p:spPr bwMode="auto">
          <a:xfrm>
            <a:off x="1371600" y="1095375"/>
            <a:ext cx="9144000" cy="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Tree>
  </p:cSld>
  <p:clrMapOvr>
    <a:masterClrMapping/>
  </p:clrMapOvr>
  <p:transition spd="med">
    <p:zoom dir="in"/>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62" name="Rectangle 2">
            <a:extLst>
              <a:ext uri="{FF2B5EF4-FFF2-40B4-BE49-F238E27FC236}">
                <a16:creationId xmlns:a16="http://schemas.microsoft.com/office/drawing/2014/main" id="{BDBB4DD8-FC74-29A3-E122-6FA86E3959A4}"/>
              </a:ext>
            </a:extLst>
          </p:cNvPr>
          <p:cNvSpPr>
            <a:spLocks noGrp="1" noChangeArrowheads="1"/>
          </p:cNvSpPr>
          <p:nvPr>
            <p:ph type="title"/>
          </p:nvPr>
        </p:nvSpPr>
        <p:spPr/>
        <p:txBody>
          <a:bodyPr/>
          <a:lstStyle/>
          <a:p>
            <a:pPr>
              <a:defRPr/>
            </a:pPr>
            <a:r>
              <a:rPr lang="es-ES" sz="2800">
                <a:effectLst>
                  <a:outerShdw blurRad="38100" dist="38100" dir="2700000" algn="tl">
                    <a:srgbClr val="000000"/>
                  </a:outerShdw>
                </a:effectLst>
              </a:rPr>
              <a:t>P</a:t>
            </a:r>
            <a:r>
              <a:rPr lang="es-CL" sz="2800">
                <a:effectLst>
                  <a:outerShdw blurRad="38100" dist="38100" dir="2700000" algn="tl">
                    <a:srgbClr val="000000"/>
                  </a:outerShdw>
                </a:effectLst>
              </a:rPr>
              <a:t>esqueros Peruanos</a:t>
            </a:r>
            <a:endParaRPr lang="es-ES" sz="2800">
              <a:effectLst>
                <a:outerShdw blurRad="38100" dist="38100" dir="2700000" algn="tl">
                  <a:srgbClr val="000000"/>
                </a:outerShdw>
              </a:effectLst>
            </a:endParaRPr>
          </a:p>
        </p:txBody>
      </p:sp>
      <p:pic>
        <p:nvPicPr>
          <p:cNvPr id="59395" name="Picture 3" descr="EL TIGRE DE LA MALASIA">
            <a:extLst>
              <a:ext uri="{FF2B5EF4-FFF2-40B4-BE49-F238E27FC236}">
                <a16:creationId xmlns:a16="http://schemas.microsoft.com/office/drawing/2014/main" id="{0DA4B0E3-ABE4-177E-16C7-FC7BB2D0F4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8371" t="34665" r="22545" b="19312"/>
          <a:stretch>
            <a:fillRect/>
          </a:stretch>
        </p:blipFill>
        <p:spPr bwMode="auto">
          <a:xfrm>
            <a:off x="900113" y="1557338"/>
            <a:ext cx="3657600" cy="1827212"/>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59396" name="Picture 4">
            <a:extLst>
              <a:ext uri="{FF2B5EF4-FFF2-40B4-BE49-F238E27FC236}">
                <a16:creationId xmlns:a16="http://schemas.microsoft.com/office/drawing/2014/main" id="{F5F38A8F-0D02-8FD9-BC63-FB604B9A34B2}"/>
              </a:ext>
            </a:extLst>
          </p:cNvPr>
          <p:cNvPicPr>
            <a:picLocks noChangeAspect="1" noChangeArrowheads="1"/>
          </p:cNvPicPr>
          <p:nvPr/>
        </p:nvPicPr>
        <p:blipFill>
          <a:blip r:embed="rId3">
            <a:lum bright="18000"/>
            <a:extLst>
              <a:ext uri="{28A0092B-C50C-407E-A947-70E740481C1C}">
                <a14:useLocalDpi xmlns:a14="http://schemas.microsoft.com/office/drawing/2010/main" val="0"/>
              </a:ext>
            </a:extLst>
          </a:blip>
          <a:srcRect t="38345" r="5148"/>
          <a:stretch>
            <a:fillRect/>
          </a:stretch>
        </p:blipFill>
        <p:spPr bwMode="auto">
          <a:xfrm>
            <a:off x="4643438" y="1557338"/>
            <a:ext cx="3657600" cy="1806575"/>
          </a:xfrm>
          <a:prstGeom prst="rect">
            <a:avLst/>
          </a:prstGeom>
          <a:noFill/>
          <a:ln w="9525">
            <a:solidFill>
              <a:schemeClr val="hlink"/>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9397" name="Picture 5">
            <a:extLst>
              <a:ext uri="{FF2B5EF4-FFF2-40B4-BE49-F238E27FC236}">
                <a16:creationId xmlns:a16="http://schemas.microsoft.com/office/drawing/2014/main" id="{B0C60DF6-1FF9-75D0-6ED2-9A5D9D181A8F}"/>
              </a:ext>
            </a:extLst>
          </p:cNvPr>
          <p:cNvPicPr>
            <a:picLocks noChangeAspect="1" noChangeArrowheads="1"/>
          </p:cNvPicPr>
          <p:nvPr/>
        </p:nvPicPr>
        <p:blipFill>
          <a:blip r:embed="rId4">
            <a:lum contrast="-12000"/>
            <a:extLst>
              <a:ext uri="{28A0092B-C50C-407E-A947-70E740481C1C}">
                <a14:useLocalDpi xmlns:a14="http://schemas.microsoft.com/office/drawing/2010/main" val="0"/>
              </a:ext>
            </a:extLst>
          </a:blip>
          <a:srcRect t="12251" b="5814"/>
          <a:stretch>
            <a:fillRect/>
          </a:stretch>
        </p:blipFill>
        <p:spPr bwMode="auto">
          <a:xfrm>
            <a:off x="900113" y="3716338"/>
            <a:ext cx="3657600" cy="1981200"/>
          </a:xfrm>
          <a:prstGeom prst="rect">
            <a:avLst/>
          </a:prstGeom>
          <a:noFill/>
          <a:ln w="9525">
            <a:solidFill>
              <a:schemeClr val="hlink"/>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9398" name="Picture 6" descr="DSC01845">
            <a:extLst>
              <a:ext uri="{FF2B5EF4-FFF2-40B4-BE49-F238E27FC236}">
                <a16:creationId xmlns:a16="http://schemas.microsoft.com/office/drawing/2014/main" id="{24C56AD5-807C-0C44-E417-0028D5089E57}"/>
              </a:ext>
            </a:extLst>
          </p:cNvPr>
          <p:cNvPicPr>
            <a:picLocks noChangeAspect="1" noChangeArrowheads="1"/>
          </p:cNvPicPr>
          <p:nvPr/>
        </p:nvPicPr>
        <p:blipFill>
          <a:blip r:embed="rId5">
            <a:lum bright="22000" contrast="54000"/>
            <a:extLst>
              <a:ext uri="{28A0092B-C50C-407E-A947-70E740481C1C}">
                <a14:useLocalDpi xmlns:a14="http://schemas.microsoft.com/office/drawing/2010/main" val="0"/>
              </a:ext>
            </a:extLst>
          </a:blip>
          <a:srcRect l="56419" t="27850" r="5821" b="33296"/>
          <a:stretch>
            <a:fillRect/>
          </a:stretch>
        </p:blipFill>
        <p:spPr bwMode="auto">
          <a:xfrm>
            <a:off x="4643438" y="3716338"/>
            <a:ext cx="3600450" cy="1998662"/>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med">
    <p:zoom dir="in"/>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4386" name="Rectangle 2050">
            <a:extLst>
              <a:ext uri="{FF2B5EF4-FFF2-40B4-BE49-F238E27FC236}">
                <a16:creationId xmlns:a16="http://schemas.microsoft.com/office/drawing/2014/main" id="{A91A29E1-1304-93D2-EDDD-78C41C795396}"/>
              </a:ext>
            </a:extLst>
          </p:cNvPr>
          <p:cNvSpPr>
            <a:spLocks noGrp="1" noChangeArrowheads="1"/>
          </p:cNvSpPr>
          <p:nvPr>
            <p:ph type="title"/>
          </p:nvPr>
        </p:nvSpPr>
        <p:spPr/>
        <p:txBody>
          <a:bodyPr/>
          <a:lstStyle/>
          <a:p>
            <a:pPr>
              <a:defRPr/>
            </a:pPr>
            <a:r>
              <a:rPr lang="es-CL" sz="2800">
                <a:effectLst>
                  <a:outerShdw blurRad="38100" dist="38100" dir="2700000" algn="tl">
                    <a:srgbClr val="000000"/>
                  </a:outerShdw>
                </a:effectLst>
              </a:rPr>
              <a:t>Pesca con Trampas</a:t>
            </a:r>
            <a:endParaRPr lang="es-ES" sz="2800">
              <a:effectLst>
                <a:outerShdw blurRad="38100" dist="38100" dir="2700000" algn="tl">
                  <a:srgbClr val="000000"/>
                </a:outerShdw>
              </a:effectLst>
            </a:endParaRPr>
          </a:p>
        </p:txBody>
      </p:sp>
      <p:pic>
        <p:nvPicPr>
          <p:cNvPr id="60419" name="Picture 2051" descr="nasas">
            <a:hlinkClick r:id="rId2"/>
            <a:extLst>
              <a:ext uri="{FF2B5EF4-FFF2-40B4-BE49-F238E27FC236}">
                <a16:creationId xmlns:a16="http://schemas.microsoft.com/office/drawing/2014/main" id="{4FD6A672-D1D1-B401-38F3-0CBD90136E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5400" y="1489075"/>
            <a:ext cx="3810000" cy="2473325"/>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60420" name="Picture 2052" descr="nasas_boat">
            <a:extLst>
              <a:ext uri="{FF2B5EF4-FFF2-40B4-BE49-F238E27FC236}">
                <a16:creationId xmlns:a16="http://schemas.microsoft.com/office/drawing/2014/main" id="{1306F21F-36CF-5EB6-1F6D-6C1E9ED8D9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05400" y="3962400"/>
            <a:ext cx="3810000" cy="2667000"/>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60421" name="Picture 2053">
            <a:extLst>
              <a:ext uri="{FF2B5EF4-FFF2-40B4-BE49-F238E27FC236}">
                <a16:creationId xmlns:a16="http://schemas.microsoft.com/office/drawing/2014/main" id="{4534897A-CCA1-F592-92BB-B6D65C9F66E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6477" t="5029" r="14169"/>
          <a:stretch>
            <a:fillRect/>
          </a:stretch>
        </p:blipFill>
        <p:spPr bwMode="auto">
          <a:xfrm>
            <a:off x="533400" y="3352800"/>
            <a:ext cx="4572000" cy="3267075"/>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0422" name="Rectangle 2054">
            <a:extLst>
              <a:ext uri="{FF2B5EF4-FFF2-40B4-BE49-F238E27FC236}">
                <a16:creationId xmlns:a16="http://schemas.microsoft.com/office/drawing/2014/main" id="{18F5C5D8-D354-F37A-9F1F-C4EF691C0EBE}"/>
              </a:ext>
            </a:extLst>
          </p:cNvPr>
          <p:cNvSpPr>
            <a:spLocks noChangeArrowheads="1"/>
          </p:cNvSpPr>
          <p:nvPr/>
        </p:nvSpPr>
        <p:spPr bwMode="auto">
          <a:xfrm>
            <a:off x="838200" y="1196975"/>
            <a:ext cx="3429000" cy="1828800"/>
          </a:xfrm>
          <a:prstGeom prst="rect">
            <a:avLst/>
          </a:prstGeom>
          <a:solidFill>
            <a:srgbClr val="FF0000"/>
          </a:solidFill>
          <a:ln>
            <a:noFill/>
          </a:ln>
          <a:effectLst/>
          <a:extLst>
            <a:ext uri="{91240B29-F687-4F45-9708-019B960494DF}">
              <a14:hiddenLine xmlns:a14="http://schemas.microsoft.com/office/drawing/2010/main" w="9525">
                <a:solidFill>
                  <a:srgbClr val="FF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r>
              <a:rPr lang="es-CL" altLang="es-CL" sz="2000" b="1">
                <a:latin typeface="Arial Narrow" panose="020B0604020202020204" pitchFamily="34" charset="0"/>
                <a:cs typeface="Times New Roman" panose="02020603050405020304" pitchFamily="18" charset="0"/>
              </a:rPr>
              <a:t>L</a:t>
            </a:r>
            <a:r>
              <a:rPr lang="es-ES" altLang="es-CL" sz="2000" b="1">
                <a:latin typeface="Arial Narrow" panose="020B0604020202020204" pitchFamily="34" charset="0"/>
                <a:cs typeface="Times New Roman" panose="02020603050405020304" pitchFamily="18" charset="0"/>
              </a:rPr>
              <a:t>a</a:t>
            </a:r>
            <a:r>
              <a:rPr lang="es-CL" altLang="es-CL" sz="2000" b="1">
                <a:latin typeface="Arial Narrow" panose="020B0604020202020204" pitchFamily="34" charset="0"/>
                <a:cs typeface="Times New Roman" panose="02020603050405020304" pitchFamily="18" charset="0"/>
              </a:rPr>
              <a:t>s</a:t>
            </a:r>
            <a:r>
              <a:rPr lang="es-ES" altLang="es-CL" sz="2000" b="1">
                <a:latin typeface="Arial Narrow" panose="020B0604020202020204" pitchFamily="34" charset="0"/>
                <a:cs typeface="Times New Roman" panose="02020603050405020304" pitchFamily="18" charset="0"/>
              </a:rPr>
              <a:t> trampa</a:t>
            </a:r>
            <a:r>
              <a:rPr lang="es-CL" altLang="es-CL" sz="2000" b="1">
                <a:latin typeface="Arial Narrow" panose="020B0604020202020204" pitchFamily="34" charset="0"/>
                <a:cs typeface="Times New Roman" panose="02020603050405020304" pitchFamily="18" charset="0"/>
              </a:rPr>
              <a:t>s</a:t>
            </a:r>
            <a:r>
              <a:rPr lang="es-ES" altLang="es-CL" sz="2000" b="1">
                <a:latin typeface="Arial Narrow" panose="020B0604020202020204" pitchFamily="34" charset="0"/>
                <a:cs typeface="Times New Roman" panose="02020603050405020304" pitchFamily="18" charset="0"/>
              </a:rPr>
              <a:t> son caladas en grupos unidas por líneas (tenas) o en forma individual;</a:t>
            </a:r>
            <a:r>
              <a:rPr lang="es-CL" altLang="es-CL" sz="2000" b="1">
                <a:latin typeface="Arial Narrow" panose="020B0604020202020204" pitchFamily="34" charset="0"/>
                <a:cs typeface="Times New Roman" panose="02020603050405020304" pitchFamily="18" charset="0"/>
              </a:rPr>
              <a:t> luego de un tiempo de reposo, se recogen con un virador hidráulico.</a:t>
            </a:r>
            <a:endParaRPr lang="es-ES" altLang="es-CL" sz="2000" b="1">
              <a:latin typeface="Arial Narrow" panose="020B0604020202020204" pitchFamily="34" charset="0"/>
              <a:cs typeface="Times New Roman" panose="02020603050405020304" pitchFamily="18" charset="0"/>
            </a:endParaRPr>
          </a:p>
          <a:p>
            <a:pPr algn="l"/>
            <a:endParaRPr lang="es-ES" altLang="es-CL" sz="2000">
              <a:latin typeface="Arial Narrow" panose="020B0604020202020204" pitchFamily="34" charset="0"/>
            </a:endParaRPr>
          </a:p>
        </p:txBody>
      </p:sp>
    </p:spTree>
  </p:cSld>
  <p:clrMapOvr>
    <a:masterClrMapping/>
  </p:clrMapOvr>
  <p:transition spd="med">
    <p:zoom dir="in"/>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5410" name="Rectangle 2">
            <a:extLst>
              <a:ext uri="{FF2B5EF4-FFF2-40B4-BE49-F238E27FC236}">
                <a16:creationId xmlns:a16="http://schemas.microsoft.com/office/drawing/2014/main" id="{5E209195-B7B8-7F62-7883-89221C68057F}"/>
              </a:ext>
            </a:extLst>
          </p:cNvPr>
          <p:cNvSpPr>
            <a:spLocks noGrp="1" noChangeArrowheads="1"/>
          </p:cNvSpPr>
          <p:nvPr>
            <p:ph type="title"/>
          </p:nvPr>
        </p:nvSpPr>
        <p:spPr/>
        <p:txBody>
          <a:bodyPr/>
          <a:lstStyle/>
          <a:p>
            <a:pPr>
              <a:defRPr/>
            </a:pPr>
            <a:r>
              <a:rPr lang="es-CL" sz="2800">
                <a:effectLst>
                  <a:outerShdw blurRad="38100" dist="38100" dir="2700000" algn="tl">
                    <a:srgbClr val="000000"/>
                  </a:outerShdw>
                </a:effectLst>
              </a:rPr>
              <a:t>Pesca con Trampas</a:t>
            </a:r>
            <a:endParaRPr lang="es-ES" sz="2800">
              <a:effectLst>
                <a:outerShdw blurRad="38100" dist="38100" dir="2700000" algn="tl">
                  <a:srgbClr val="000000"/>
                </a:outerShdw>
              </a:effectLst>
            </a:endParaRPr>
          </a:p>
        </p:txBody>
      </p:sp>
      <p:sp>
        <p:nvSpPr>
          <p:cNvPr id="61443" name="Text Box 3">
            <a:extLst>
              <a:ext uri="{FF2B5EF4-FFF2-40B4-BE49-F238E27FC236}">
                <a16:creationId xmlns:a16="http://schemas.microsoft.com/office/drawing/2014/main" id="{84C7650A-6C5E-1D31-9391-61F46385BCE3}"/>
              </a:ext>
            </a:extLst>
          </p:cNvPr>
          <p:cNvSpPr txBox="1">
            <a:spLocks noChangeArrowheads="1"/>
          </p:cNvSpPr>
          <p:nvPr/>
        </p:nvSpPr>
        <p:spPr bwMode="auto">
          <a:xfrm>
            <a:off x="6516688" y="2349500"/>
            <a:ext cx="1676400" cy="914400"/>
          </a:xfrm>
          <a:prstGeom prst="rect">
            <a:avLst/>
          </a:prstGeom>
          <a:solidFill>
            <a:srgbClr val="FF0000"/>
          </a:solidFill>
          <a:ln>
            <a:noFill/>
          </a:ln>
          <a:effectLst/>
          <a:extLst>
            <a:ext uri="{91240B29-F687-4F45-9708-019B960494DF}">
              <a14:hiddenLine xmlns:a14="http://schemas.microsoft.com/office/drawing/2010/main" w="9525">
                <a:solidFill>
                  <a:srgbClr val="FF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spcBef>
                <a:spcPct val="50000"/>
              </a:spcBef>
            </a:pPr>
            <a:r>
              <a:rPr lang="es-CL" altLang="es-CL" sz="2000" b="1">
                <a:solidFill>
                  <a:srgbClr val="FFFFFF"/>
                </a:solidFill>
                <a:latin typeface="Arial Narrow" panose="020B0604020202020204" pitchFamily="34" charset="0"/>
              </a:rPr>
              <a:t>Preparación de lance virado y recolección.</a:t>
            </a:r>
            <a:endParaRPr lang="es-ES" altLang="es-CL" sz="2000" b="1">
              <a:solidFill>
                <a:srgbClr val="FFFFFF"/>
              </a:solidFill>
              <a:latin typeface="Arial Narrow" panose="020B0604020202020204" pitchFamily="34" charset="0"/>
            </a:endParaRPr>
          </a:p>
        </p:txBody>
      </p:sp>
      <p:pic>
        <p:nvPicPr>
          <p:cNvPr id="61444" name="Picture 4">
            <a:extLst>
              <a:ext uri="{FF2B5EF4-FFF2-40B4-BE49-F238E27FC236}">
                <a16:creationId xmlns:a16="http://schemas.microsoft.com/office/drawing/2014/main" id="{A53A035B-356D-C565-BF95-0D57D7066E8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1219200"/>
            <a:ext cx="3048000" cy="1827213"/>
          </a:xfrm>
          <a:prstGeom prst="rect">
            <a:avLst/>
          </a:prstGeom>
          <a:noFill/>
          <a:ln w="12700">
            <a:solidFill>
              <a:schemeClr val="hlink"/>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1445" name="Picture 5">
            <a:extLst>
              <a:ext uri="{FF2B5EF4-FFF2-40B4-BE49-F238E27FC236}">
                <a16:creationId xmlns:a16="http://schemas.microsoft.com/office/drawing/2014/main" id="{92724588-D191-B00C-4657-C0CFD92789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499" r="2499"/>
          <a:stretch>
            <a:fillRect/>
          </a:stretch>
        </p:blipFill>
        <p:spPr bwMode="auto">
          <a:xfrm>
            <a:off x="152400" y="3030538"/>
            <a:ext cx="2895600" cy="1922462"/>
          </a:xfrm>
          <a:prstGeom prst="rect">
            <a:avLst/>
          </a:prstGeom>
          <a:noFill/>
          <a:ln w="12700">
            <a:solidFill>
              <a:schemeClr val="hlink"/>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1446" name="Picture 6">
            <a:extLst>
              <a:ext uri="{FF2B5EF4-FFF2-40B4-BE49-F238E27FC236}">
                <a16:creationId xmlns:a16="http://schemas.microsoft.com/office/drawing/2014/main" id="{0E3C0862-04B3-CD85-5E88-8F7CE95EF93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4953000"/>
            <a:ext cx="2895600" cy="1752600"/>
          </a:xfrm>
          <a:prstGeom prst="rect">
            <a:avLst/>
          </a:prstGeom>
          <a:noFill/>
          <a:ln w="12700">
            <a:solidFill>
              <a:schemeClr val="hlink"/>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1447" name="Picture 7">
            <a:extLst>
              <a:ext uri="{FF2B5EF4-FFF2-40B4-BE49-F238E27FC236}">
                <a16:creationId xmlns:a16="http://schemas.microsoft.com/office/drawing/2014/main" id="{B3A59A7C-720A-A6D8-AC4C-97E9E2A7712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48000" y="4918075"/>
            <a:ext cx="3048000" cy="1787525"/>
          </a:xfrm>
          <a:prstGeom prst="rect">
            <a:avLst/>
          </a:prstGeom>
          <a:noFill/>
          <a:ln w="12700">
            <a:solidFill>
              <a:schemeClr val="hlink"/>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1448" name="Picture 8">
            <a:extLst>
              <a:ext uri="{FF2B5EF4-FFF2-40B4-BE49-F238E27FC236}">
                <a16:creationId xmlns:a16="http://schemas.microsoft.com/office/drawing/2014/main" id="{A1FE1A09-B105-39F9-C5A4-D93590319E1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2400" y="1219200"/>
            <a:ext cx="2895600" cy="1828800"/>
          </a:xfrm>
          <a:prstGeom prst="rect">
            <a:avLst/>
          </a:prstGeom>
          <a:noFill/>
          <a:ln w="12700">
            <a:solidFill>
              <a:schemeClr val="hlink"/>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1449" name="Picture 9" descr="mp3">
            <a:extLst>
              <a:ext uri="{FF2B5EF4-FFF2-40B4-BE49-F238E27FC236}">
                <a16:creationId xmlns:a16="http://schemas.microsoft.com/office/drawing/2014/main" id="{61FFC94E-7FB4-0A02-6320-84F6154FDB4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7866" t="11592" r="25725" b="24132"/>
          <a:stretch>
            <a:fillRect/>
          </a:stretch>
        </p:blipFill>
        <p:spPr bwMode="auto">
          <a:xfrm>
            <a:off x="6249988" y="4846638"/>
            <a:ext cx="2740025" cy="1784350"/>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61450" name="Picture 10">
            <a:extLst>
              <a:ext uri="{FF2B5EF4-FFF2-40B4-BE49-F238E27FC236}">
                <a16:creationId xmlns:a16="http://schemas.microsoft.com/office/drawing/2014/main" id="{54A44FE2-1A9F-FA5E-C9C5-22120890133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l="4485" t="10657" r="5125" b="4829"/>
          <a:stretch>
            <a:fillRect/>
          </a:stretch>
        </p:blipFill>
        <p:spPr bwMode="auto">
          <a:xfrm>
            <a:off x="3048000" y="3048000"/>
            <a:ext cx="3048000" cy="1903413"/>
          </a:xfrm>
          <a:prstGeom prst="rect">
            <a:avLst/>
          </a:prstGeom>
          <a:noFill/>
          <a:ln w="12700">
            <a:solidFill>
              <a:schemeClr val="hlink"/>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zoom dir="in"/>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trolling">
            <a:extLst>
              <a:ext uri="{FF2B5EF4-FFF2-40B4-BE49-F238E27FC236}">
                <a16:creationId xmlns:a16="http://schemas.microsoft.com/office/drawing/2014/main" id="{9B41B793-3E2B-17FD-DA17-9C45E7748A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347" t="22728" r="34708" b="50000"/>
          <a:stretch>
            <a:fillRect/>
          </a:stretch>
        </p:blipFill>
        <p:spPr bwMode="auto">
          <a:xfrm>
            <a:off x="304800" y="4800600"/>
            <a:ext cx="4572000" cy="1520825"/>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62467" name="Text Box 3">
            <a:extLst>
              <a:ext uri="{FF2B5EF4-FFF2-40B4-BE49-F238E27FC236}">
                <a16:creationId xmlns:a16="http://schemas.microsoft.com/office/drawing/2014/main" id="{6413BAE6-9708-16EE-2FB1-46D714933366}"/>
              </a:ext>
            </a:extLst>
          </p:cNvPr>
          <p:cNvSpPr txBox="1">
            <a:spLocks noChangeArrowheads="1"/>
          </p:cNvSpPr>
          <p:nvPr/>
        </p:nvSpPr>
        <p:spPr bwMode="auto">
          <a:xfrm>
            <a:off x="5181600" y="1143000"/>
            <a:ext cx="3276600" cy="4206875"/>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lnSpc>
                <a:spcPct val="150000"/>
              </a:lnSpc>
              <a:spcBef>
                <a:spcPct val="50000"/>
              </a:spcBef>
            </a:pPr>
            <a:r>
              <a:rPr lang="es-ES" altLang="es-CL" sz="2000" b="1">
                <a:solidFill>
                  <a:srgbClr val="FFFFFF"/>
                </a:solidFill>
                <a:latin typeface="Arial Narrow" panose="020B0604020202020204" pitchFamily="34" charset="0"/>
              </a:rPr>
              <a:t>El principio de captura se basa en atraer a la presa mediante vistosos señuelos con anzuelos, que se remolcan desde una nave. Las líneas de pesca van instaladas a distancia equidistante, en tangones que se abren por ambas bandas del pesquero.</a:t>
            </a:r>
          </a:p>
        </p:txBody>
      </p:sp>
      <p:graphicFrame>
        <p:nvGraphicFramePr>
          <p:cNvPr id="62468" name="Object 4">
            <a:extLst>
              <a:ext uri="{FF2B5EF4-FFF2-40B4-BE49-F238E27FC236}">
                <a16:creationId xmlns:a16="http://schemas.microsoft.com/office/drawing/2014/main" id="{CA9AE52C-8DAA-E780-4EC5-6E83E98056C1}"/>
              </a:ext>
            </a:extLst>
          </p:cNvPr>
          <p:cNvGraphicFramePr>
            <a:graphicFrameLocks noChangeAspect="1"/>
          </p:cNvGraphicFramePr>
          <p:nvPr>
            <p:ph idx="1"/>
          </p:nvPr>
        </p:nvGraphicFramePr>
        <p:xfrm>
          <a:off x="657225" y="1447800"/>
          <a:ext cx="3867150" cy="3141663"/>
        </p:xfrm>
        <a:graphic>
          <a:graphicData uri="http://schemas.openxmlformats.org/presentationml/2006/ole">
            <mc:AlternateContent xmlns:mc="http://schemas.openxmlformats.org/markup-compatibility/2006">
              <mc:Choice xmlns:v="urn:schemas-microsoft-com:vml" Requires="v">
                <p:oleObj name="Fotografía de Photo Editor" r:id="rId3" imgW="1758950" imgH="1428750" progId="MSPhotoEd.3">
                  <p:embed/>
                </p:oleObj>
              </mc:Choice>
              <mc:Fallback>
                <p:oleObj name="Fotografía de Photo Editor" r:id="rId3" imgW="1758950" imgH="1428750" progId="MSPhotoEd.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l="5775" t="3555" r="4694" b="7556"/>
                      <a:stretch>
                        <a:fillRect/>
                      </a:stretch>
                    </p:blipFill>
                    <p:spPr bwMode="auto">
                      <a:xfrm>
                        <a:off x="657225" y="1447800"/>
                        <a:ext cx="3867150" cy="3141663"/>
                      </a:xfrm>
                      <a:prstGeom prst="rect">
                        <a:avLst/>
                      </a:prstGeom>
                      <a:noFill/>
                      <a:ln w="12700">
                        <a:solidFill>
                          <a:schemeClr val="hlink"/>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426437" name="Rectangle 5">
            <a:extLst>
              <a:ext uri="{FF2B5EF4-FFF2-40B4-BE49-F238E27FC236}">
                <a16:creationId xmlns:a16="http://schemas.microsoft.com/office/drawing/2014/main" id="{E1509534-0502-8E2C-ACCF-DD0290365045}"/>
              </a:ext>
            </a:extLst>
          </p:cNvPr>
          <p:cNvSpPr>
            <a:spLocks noGrp="1" noChangeArrowheads="1"/>
          </p:cNvSpPr>
          <p:nvPr>
            <p:ph type="title"/>
          </p:nvPr>
        </p:nvSpPr>
        <p:spPr/>
        <p:txBody>
          <a:bodyPr/>
          <a:lstStyle/>
          <a:p>
            <a:pPr>
              <a:defRPr/>
            </a:pPr>
            <a:r>
              <a:rPr lang="es-CL" sz="2800">
                <a:effectLst>
                  <a:outerShdw blurRad="38100" dist="38100" dir="2700000" algn="tl">
                    <a:srgbClr val="000000"/>
                  </a:outerShdw>
                </a:effectLst>
              </a:rPr>
              <a:t>Embarcaciones con Currican (Trolling)</a:t>
            </a:r>
            <a:endParaRPr lang="es-ES" sz="2800">
              <a:effectLst>
                <a:outerShdw blurRad="38100" dist="38100" dir="2700000" algn="tl">
                  <a:srgbClr val="000000"/>
                </a:outerShdw>
              </a:effectLst>
            </a:endParaRPr>
          </a:p>
        </p:txBody>
      </p:sp>
    </p:spTree>
  </p:cSld>
  <p:clrMapOvr>
    <a:masterClrMapping/>
  </p:clrMapOvr>
  <p:transition spd="med">
    <p:zoom dir="in"/>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2517CC7B-2A4A-8D5F-1C17-AE97F4E7F97A}"/>
              </a:ext>
            </a:extLst>
          </p:cNvPr>
          <p:cNvSpPr>
            <a:spLocks noGrp="1" noChangeArrowheads="1"/>
          </p:cNvSpPr>
          <p:nvPr>
            <p:ph type="title"/>
          </p:nvPr>
        </p:nvSpPr>
        <p:spPr/>
        <p:txBody>
          <a:bodyPr/>
          <a:lstStyle/>
          <a:p>
            <a:r>
              <a:rPr lang="es-CL" altLang="es-CL">
                <a:solidFill>
                  <a:srgbClr val="FFCC00"/>
                </a:solidFill>
              </a:rPr>
              <a:t>FLOTAS PESQUERAS</a:t>
            </a:r>
            <a:endParaRPr lang="es-ES" altLang="es-CL">
              <a:solidFill>
                <a:srgbClr val="FFCC00"/>
              </a:solidFill>
            </a:endParaRPr>
          </a:p>
        </p:txBody>
      </p:sp>
      <p:sp>
        <p:nvSpPr>
          <p:cNvPr id="63491" name="Text Box 3">
            <a:extLst>
              <a:ext uri="{FF2B5EF4-FFF2-40B4-BE49-F238E27FC236}">
                <a16:creationId xmlns:a16="http://schemas.microsoft.com/office/drawing/2014/main" id="{12AB5A80-ACA2-D050-FC5B-53ADCF59B640}"/>
              </a:ext>
            </a:extLst>
          </p:cNvPr>
          <p:cNvSpPr txBox="1">
            <a:spLocks noChangeArrowheads="1"/>
          </p:cNvSpPr>
          <p:nvPr/>
        </p:nvSpPr>
        <p:spPr bwMode="auto">
          <a:xfrm>
            <a:off x="1447800" y="1524000"/>
            <a:ext cx="1371600" cy="6667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spcBef>
                <a:spcPct val="35000"/>
              </a:spcBef>
            </a:pPr>
            <a:r>
              <a:rPr lang="es-ES" altLang="es-CL" sz="1600">
                <a:solidFill>
                  <a:srgbClr val="FFFFFF"/>
                </a:solidFill>
                <a:latin typeface="Arial" panose="020B0604020202020204" pitchFamily="34" charset="0"/>
              </a:rPr>
              <a:t>Zona Norte</a:t>
            </a:r>
          </a:p>
          <a:p>
            <a:pPr algn="l" eaLnBrk="1" hangingPunct="1">
              <a:spcBef>
                <a:spcPct val="35000"/>
              </a:spcBef>
            </a:pPr>
            <a:r>
              <a:rPr lang="es-ES" altLang="es-CL" sz="1600">
                <a:solidFill>
                  <a:srgbClr val="FFFFFF"/>
                </a:solidFill>
                <a:latin typeface="Arial" panose="020B0604020202020204" pitchFamily="34" charset="0"/>
              </a:rPr>
              <a:t>Cerco</a:t>
            </a:r>
          </a:p>
        </p:txBody>
      </p:sp>
      <p:sp>
        <p:nvSpPr>
          <p:cNvPr id="63492" name="AutoShape 4">
            <a:extLst>
              <a:ext uri="{FF2B5EF4-FFF2-40B4-BE49-F238E27FC236}">
                <a16:creationId xmlns:a16="http://schemas.microsoft.com/office/drawing/2014/main" id="{C6C3525F-7460-6B46-A1CD-BCDDE10ADFC3}"/>
              </a:ext>
            </a:extLst>
          </p:cNvPr>
          <p:cNvSpPr>
            <a:spLocks/>
          </p:cNvSpPr>
          <p:nvPr/>
        </p:nvSpPr>
        <p:spPr bwMode="auto">
          <a:xfrm>
            <a:off x="2819400" y="1066800"/>
            <a:ext cx="381000" cy="1219200"/>
          </a:xfrm>
          <a:prstGeom prst="rightBrace">
            <a:avLst>
              <a:gd name="adj1" fmla="val 26667"/>
              <a:gd name="adj2" fmla="val 50000"/>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63493" name="Text Box 5">
            <a:extLst>
              <a:ext uri="{FF2B5EF4-FFF2-40B4-BE49-F238E27FC236}">
                <a16:creationId xmlns:a16="http://schemas.microsoft.com/office/drawing/2014/main" id="{98D32F4D-DFB2-9881-B642-BD87D5F7F83D}"/>
              </a:ext>
            </a:extLst>
          </p:cNvPr>
          <p:cNvSpPr txBox="1">
            <a:spLocks noChangeArrowheads="1"/>
          </p:cNvSpPr>
          <p:nvPr/>
        </p:nvSpPr>
        <p:spPr bwMode="auto">
          <a:xfrm>
            <a:off x="1447800" y="2590800"/>
            <a:ext cx="1524000" cy="996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spcBef>
                <a:spcPct val="35000"/>
              </a:spcBef>
            </a:pPr>
            <a:r>
              <a:rPr lang="es-ES" altLang="es-CL" sz="1600">
                <a:solidFill>
                  <a:srgbClr val="FFFFFF"/>
                </a:solidFill>
                <a:latin typeface="Arial" panose="020B0604020202020204" pitchFamily="34" charset="0"/>
              </a:rPr>
              <a:t>Zona Centro</a:t>
            </a:r>
          </a:p>
          <a:p>
            <a:pPr algn="l" eaLnBrk="1" hangingPunct="1">
              <a:spcBef>
                <a:spcPct val="35000"/>
              </a:spcBef>
            </a:pPr>
            <a:r>
              <a:rPr lang="es-ES" altLang="es-CL" sz="1600">
                <a:solidFill>
                  <a:srgbClr val="FFFFFF"/>
                </a:solidFill>
                <a:latin typeface="Arial" panose="020B0604020202020204" pitchFamily="34" charset="0"/>
              </a:rPr>
              <a:t>Arrastre </a:t>
            </a:r>
          </a:p>
          <a:p>
            <a:pPr algn="l" eaLnBrk="1" hangingPunct="1">
              <a:spcBef>
                <a:spcPct val="35000"/>
              </a:spcBef>
            </a:pPr>
            <a:r>
              <a:rPr lang="es-ES" altLang="es-CL" sz="1600">
                <a:solidFill>
                  <a:srgbClr val="FFFFFF"/>
                </a:solidFill>
                <a:latin typeface="Arial" panose="020B0604020202020204" pitchFamily="34" charset="0"/>
              </a:rPr>
              <a:t>Palangre</a:t>
            </a:r>
          </a:p>
        </p:txBody>
      </p:sp>
      <p:sp>
        <p:nvSpPr>
          <p:cNvPr id="63494" name="Text Box 6">
            <a:extLst>
              <a:ext uri="{FF2B5EF4-FFF2-40B4-BE49-F238E27FC236}">
                <a16:creationId xmlns:a16="http://schemas.microsoft.com/office/drawing/2014/main" id="{88970B52-089F-9973-02A9-DC9E3B00CB62}"/>
              </a:ext>
            </a:extLst>
          </p:cNvPr>
          <p:cNvSpPr txBox="1">
            <a:spLocks noChangeArrowheads="1"/>
          </p:cNvSpPr>
          <p:nvPr/>
        </p:nvSpPr>
        <p:spPr bwMode="auto">
          <a:xfrm>
            <a:off x="1447800" y="5334000"/>
            <a:ext cx="1981200" cy="996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spcBef>
                <a:spcPct val="35000"/>
              </a:spcBef>
            </a:pPr>
            <a:r>
              <a:rPr lang="es-ES" altLang="es-CL" sz="1600">
                <a:solidFill>
                  <a:srgbClr val="FFFFFF"/>
                </a:solidFill>
                <a:latin typeface="Arial" panose="020B0604020202020204" pitchFamily="34" charset="0"/>
              </a:rPr>
              <a:t>Zona Sur - Austral</a:t>
            </a:r>
          </a:p>
          <a:p>
            <a:pPr algn="l" eaLnBrk="1" hangingPunct="1">
              <a:spcBef>
                <a:spcPct val="35000"/>
              </a:spcBef>
            </a:pPr>
            <a:r>
              <a:rPr lang="es-ES" altLang="es-CL" sz="1600">
                <a:solidFill>
                  <a:srgbClr val="FFFFFF"/>
                </a:solidFill>
                <a:latin typeface="Arial" panose="020B0604020202020204" pitchFamily="34" charset="0"/>
              </a:rPr>
              <a:t>Palangre</a:t>
            </a:r>
          </a:p>
          <a:p>
            <a:pPr algn="l" eaLnBrk="1" hangingPunct="1">
              <a:spcBef>
                <a:spcPct val="35000"/>
              </a:spcBef>
            </a:pPr>
            <a:r>
              <a:rPr lang="es-ES" altLang="es-CL" sz="1600">
                <a:solidFill>
                  <a:srgbClr val="FFFFFF"/>
                </a:solidFill>
                <a:latin typeface="Arial" panose="020B0604020202020204" pitchFamily="34" charset="0"/>
              </a:rPr>
              <a:t>Arrastre</a:t>
            </a:r>
          </a:p>
        </p:txBody>
      </p:sp>
      <p:sp>
        <p:nvSpPr>
          <p:cNvPr id="63495" name="Text Box 7">
            <a:extLst>
              <a:ext uri="{FF2B5EF4-FFF2-40B4-BE49-F238E27FC236}">
                <a16:creationId xmlns:a16="http://schemas.microsoft.com/office/drawing/2014/main" id="{E6C01907-6BE2-EDF2-3144-80F6D9BA0C8A}"/>
              </a:ext>
            </a:extLst>
          </p:cNvPr>
          <p:cNvSpPr txBox="1">
            <a:spLocks noChangeArrowheads="1"/>
          </p:cNvSpPr>
          <p:nvPr/>
        </p:nvSpPr>
        <p:spPr bwMode="auto">
          <a:xfrm>
            <a:off x="1447800" y="3886200"/>
            <a:ext cx="1981200" cy="996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spcBef>
                <a:spcPct val="35000"/>
              </a:spcBef>
            </a:pPr>
            <a:r>
              <a:rPr lang="es-ES" altLang="es-CL" sz="1600">
                <a:solidFill>
                  <a:srgbClr val="FFFFFF"/>
                </a:solidFill>
                <a:latin typeface="Arial" panose="020B0604020202020204" pitchFamily="34" charset="0"/>
              </a:rPr>
              <a:t>Zona Centro- Sur</a:t>
            </a:r>
          </a:p>
          <a:p>
            <a:pPr algn="l" eaLnBrk="1" hangingPunct="1">
              <a:spcBef>
                <a:spcPct val="35000"/>
              </a:spcBef>
            </a:pPr>
            <a:r>
              <a:rPr lang="es-ES" altLang="es-CL" sz="1600">
                <a:solidFill>
                  <a:srgbClr val="FFFFFF"/>
                </a:solidFill>
                <a:latin typeface="Arial" panose="020B0604020202020204" pitchFamily="34" charset="0"/>
              </a:rPr>
              <a:t>Arrastre </a:t>
            </a:r>
          </a:p>
          <a:p>
            <a:pPr algn="l" eaLnBrk="1" hangingPunct="1">
              <a:spcBef>
                <a:spcPct val="35000"/>
              </a:spcBef>
            </a:pPr>
            <a:r>
              <a:rPr lang="es-ES" altLang="es-CL" sz="1600">
                <a:solidFill>
                  <a:srgbClr val="FFFFFF"/>
                </a:solidFill>
                <a:latin typeface="Arial" panose="020B0604020202020204" pitchFamily="34" charset="0"/>
              </a:rPr>
              <a:t>Cerco</a:t>
            </a:r>
          </a:p>
        </p:txBody>
      </p:sp>
      <p:pic>
        <p:nvPicPr>
          <p:cNvPr id="63496" name="Picture 8" descr="capture2">
            <a:extLst>
              <a:ext uri="{FF2B5EF4-FFF2-40B4-BE49-F238E27FC236}">
                <a16:creationId xmlns:a16="http://schemas.microsoft.com/office/drawing/2014/main" id="{B0F8D857-C5AE-6661-67EC-1F6EA9DF35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3800" y="762000"/>
            <a:ext cx="1136650" cy="581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7" name="AutoShape 9">
            <a:extLst>
              <a:ext uri="{FF2B5EF4-FFF2-40B4-BE49-F238E27FC236}">
                <a16:creationId xmlns:a16="http://schemas.microsoft.com/office/drawing/2014/main" id="{4067270F-A22C-B8E5-4C99-FE5AB6BA1A8D}"/>
              </a:ext>
            </a:extLst>
          </p:cNvPr>
          <p:cNvSpPr>
            <a:spLocks/>
          </p:cNvSpPr>
          <p:nvPr/>
        </p:nvSpPr>
        <p:spPr bwMode="auto">
          <a:xfrm>
            <a:off x="3276600" y="914400"/>
            <a:ext cx="304800" cy="1600200"/>
          </a:xfrm>
          <a:prstGeom prst="leftBrace">
            <a:avLst>
              <a:gd name="adj1" fmla="val 43750"/>
              <a:gd name="adj2" fmla="val 50000"/>
            </a:avLst>
          </a:prstGeom>
          <a:noFill/>
          <a:ln w="9525">
            <a:solidFill>
              <a:schemeClr val="hlink"/>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63498" name="AutoShape 10">
            <a:extLst>
              <a:ext uri="{FF2B5EF4-FFF2-40B4-BE49-F238E27FC236}">
                <a16:creationId xmlns:a16="http://schemas.microsoft.com/office/drawing/2014/main" id="{E321AD1C-5D7F-F6E4-B9F4-A2BD4499892D}"/>
              </a:ext>
            </a:extLst>
          </p:cNvPr>
          <p:cNvSpPr>
            <a:spLocks/>
          </p:cNvSpPr>
          <p:nvPr/>
        </p:nvSpPr>
        <p:spPr bwMode="auto">
          <a:xfrm>
            <a:off x="3276600" y="2590800"/>
            <a:ext cx="304800" cy="1066800"/>
          </a:xfrm>
          <a:prstGeom prst="leftBrace">
            <a:avLst>
              <a:gd name="adj1" fmla="val 29167"/>
              <a:gd name="adj2" fmla="val 50000"/>
            </a:avLst>
          </a:prstGeom>
          <a:noFill/>
          <a:ln w="9525">
            <a:solidFill>
              <a:schemeClr val="hlink"/>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63499" name="AutoShape 11">
            <a:extLst>
              <a:ext uri="{FF2B5EF4-FFF2-40B4-BE49-F238E27FC236}">
                <a16:creationId xmlns:a16="http://schemas.microsoft.com/office/drawing/2014/main" id="{3C81BD05-7F0D-878F-7488-02118E9A99F2}"/>
              </a:ext>
            </a:extLst>
          </p:cNvPr>
          <p:cNvSpPr>
            <a:spLocks/>
          </p:cNvSpPr>
          <p:nvPr/>
        </p:nvSpPr>
        <p:spPr bwMode="auto">
          <a:xfrm>
            <a:off x="3276600" y="3733800"/>
            <a:ext cx="304800" cy="990600"/>
          </a:xfrm>
          <a:prstGeom prst="leftBrace">
            <a:avLst>
              <a:gd name="adj1" fmla="val 27083"/>
              <a:gd name="adj2" fmla="val 50000"/>
            </a:avLst>
          </a:prstGeom>
          <a:noFill/>
          <a:ln w="9525">
            <a:solidFill>
              <a:schemeClr val="hlink"/>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63500" name="AutoShape 12">
            <a:extLst>
              <a:ext uri="{FF2B5EF4-FFF2-40B4-BE49-F238E27FC236}">
                <a16:creationId xmlns:a16="http://schemas.microsoft.com/office/drawing/2014/main" id="{C335436A-F3EE-792E-41E8-C20ADA964669}"/>
              </a:ext>
            </a:extLst>
          </p:cNvPr>
          <p:cNvSpPr>
            <a:spLocks/>
          </p:cNvSpPr>
          <p:nvPr/>
        </p:nvSpPr>
        <p:spPr bwMode="auto">
          <a:xfrm>
            <a:off x="3276600" y="4800600"/>
            <a:ext cx="304800" cy="1752600"/>
          </a:xfrm>
          <a:prstGeom prst="leftBrace">
            <a:avLst>
              <a:gd name="adj1" fmla="val 47917"/>
              <a:gd name="adj2" fmla="val 50000"/>
            </a:avLst>
          </a:prstGeom>
          <a:noFill/>
          <a:ln w="9525">
            <a:solidFill>
              <a:schemeClr val="hlink"/>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pic>
        <p:nvPicPr>
          <p:cNvPr id="63501" name="Picture 13" descr="jurel">
            <a:extLst>
              <a:ext uri="{FF2B5EF4-FFF2-40B4-BE49-F238E27FC236}">
                <a16:creationId xmlns:a16="http://schemas.microsoft.com/office/drawing/2014/main" id="{38CCBE10-4B42-670C-73BA-2CA16CC830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9600" y="3886200"/>
            <a:ext cx="914400"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502" name="Picture 14">
            <a:extLst>
              <a:ext uri="{FF2B5EF4-FFF2-40B4-BE49-F238E27FC236}">
                <a16:creationId xmlns:a16="http://schemas.microsoft.com/office/drawing/2014/main" id="{957E6275-316B-8A1C-DA7F-55759C0D4C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76800" y="1198563"/>
            <a:ext cx="990600" cy="3444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3503" name="Picture 15" descr="albacora">
            <a:extLst>
              <a:ext uri="{FF2B5EF4-FFF2-40B4-BE49-F238E27FC236}">
                <a16:creationId xmlns:a16="http://schemas.microsoft.com/office/drawing/2014/main" id="{148A815F-9BE5-648B-AA6F-CF599C9DB7E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6600" y="2743200"/>
            <a:ext cx="1371600"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504" name="Picture 16" descr="sardina comun">
            <a:extLst>
              <a:ext uri="{FF2B5EF4-FFF2-40B4-BE49-F238E27FC236}">
                <a16:creationId xmlns:a16="http://schemas.microsoft.com/office/drawing/2014/main" id="{849168C6-8C97-AC66-A5D3-BA02F0615D7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3600" y="1219200"/>
            <a:ext cx="1066800" cy="40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505" name="Picture 17">
            <a:extLst>
              <a:ext uri="{FF2B5EF4-FFF2-40B4-BE49-F238E27FC236}">
                <a16:creationId xmlns:a16="http://schemas.microsoft.com/office/drawing/2014/main" id="{04AA4DFD-65D1-4E3B-4716-80548693E8B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34000" y="3886200"/>
            <a:ext cx="838200" cy="292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3506" name="Picture 18" descr="sardina comun">
            <a:extLst>
              <a:ext uri="{FF2B5EF4-FFF2-40B4-BE49-F238E27FC236}">
                <a16:creationId xmlns:a16="http://schemas.microsoft.com/office/drawing/2014/main" id="{0826CDEB-36E0-5C26-35B1-32B760AD8E5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248400" y="3886200"/>
            <a:ext cx="7620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507" name="Picture 19" descr="merluza del sur">
            <a:extLst>
              <a:ext uri="{FF2B5EF4-FFF2-40B4-BE49-F238E27FC236}">
                <a16:creationId xmlns:a16="http://schemas.microsoft.com/office/drawing/2014/main" id="{7D40CE6E-DC46-E1C2-8EB0-6C9CE3A1829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48200" y="5638800"/>
            <a:ext cx="1143000"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508" name="Text Box 20">
            <a:extLst>
              <a:ext uri="{FF2B5EF4-FFF2-40B4-BE49-F238E27FC236}">
                <a16:creationId xmlns:a16="http://schemas.microsoft.com/office/drawing/2014/main" id="{77E1E68E-EA44-499D-AA80-F599240B0342}"/>
              </a:ext>
            </a:extLst>
          </p:cNvPr>
          <p:cNvSpPr txBox="1">
            <a:spLocks noChangeArrowheads="1"/>
          </p:cNvSpPr>
          <p:nvPr/>
        </p:nvSpPr>
        <p:spPr bwMode="auto">
          <a:xfrm>
            <a:off x="5410200" y="4267200"/>
            <a:ext cx="838200" cy="228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ES" altLang="es-CL" sz="900" b="1">
                <a:solidFill>
                  <a:srgbClr val="FFFFFF"/>
                </a:solidFill>
                <a:latin typeface="Arial" panose="020B0604020202020204" pitchFamily="34" charset="0"/>
              </a:rPr>
              <a:t>anchoveta</a:t>
            </a:r>
          </a:p>
        </p:txBody>
      </p:sp>
      <p:sp>
        <p:nvSpPr>
          <p:cNvPr id="63509" name="Text Box 21">
            <a:extLst>
              <a:ext uri="{FF2B5EF4-FFF2-40B4-BE49-F238E27FC236}">
                <a16:creationId xmlns:a16="http://schemas.microsoft.com/office/drawing/2014/main" id="{9053993B-7AF2-4414-ADCA-CAA3C282B37D}"/>
              </a:ext>
            </a:extLst>
          </p:cNvPr>
          <p:cNvSpPr txBox="1">
            <a:spLocks noChangeArrowheads="1"/>
          </p:cNvSpPr>
          <p:nvPr/>
        </p:nvSpPr>
        <p:spPr bwMode="auto">
          <a:xfrm>
            <a:off x="5943600" y="1600200"/>
            <a:ext cx="1066800" cy="228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ES" altLang="es-CL" sz="900" b="1">
                <a:solidFill>
                  <a:srgbClr val="FFFFFF"/>
                </a:solidFill>
                <a:latin typeface="Arial" panose="020B0604020202020204" pitchFamily="34" charset="0"/>
              </a:rPr>
              <a:t>Sardina común</a:t>
            </a:r>
          </a:p>
        </p:txBody>
      </p:sp>
      <p:sp>
        <p:nvSpPr>
          <p:cNvPr id="63510" name="Text Box 22">
            <a:extLst>
              <a:ext uri="{FF2B5EF4-FFF2-40B4-BE49-F238E27FC236}">
                <a16:creationId xmlns:a16="http://schemas.microsoft.com/office/drawing/2014/main" id="{1A0931E7-6D33-9C73-C2B5-B3FFF39FEF7B}"/>
              </a:ext>
            </a:extLst>
          </p:cNvPr>
          <p:cNvSpPr txBox="1">
            <a:spLocks noChangeArrowheads="1"/>
          </p:cNvSpPr>
          <p:nvPr/>
        </p:nvSpPr>
        <p:spPr bwMode="auto">
          <a:xfrm>
            <a:off x="4800600" y="5943600"/>
            <a:ext cx="838200" cy="36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ES" altLang="es-CL" sz="900" b="1">
                <a:solidFill>
                  <a:srgbClr val="FFFFFF"/>
                </a:solidFill>
                <a:latin typeface="Arial" panose="020B0604020202020204" pitchFamily="34" charset="0"/>
              </a:rPr>
              <a:t>Merluza del sur</a:t>
            </a:r>
          </a:p>
        </p:txBody>
      </p:sp>
      <p:sp>
        <p:nvSpPr>
          <p:cNvPr id="63511" name="Text Box 23">
            <a:extLst>
              <a:ext uri="{FF2B5EF4-FFF2-40B4-BE49-F238E27FC236}">
                <a16:creationId xmlns:a16="http://schemas.microsoft.com/office/drawing/2014/main" id="{A37A7128-55EB-73CF-F14E-C1AFDC083A7B}"/>
              </a:ext>
            </a:extLst>
          </p:cNvPr>
          <p:cNvSpPr txBox="1">
            <a:spLocks noChangeArrowheads="1"/>
          </p:cNvSpPr>
          <p:nvPr/>
        </p:nvSpPr>
        <p:spPr bwMode="auto">
          <a:xfrm>
            <a:off x="4495800" y="4267200"/>
            <a:ext cx="838200" cy="228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ES" altLang="es-CL" sz="900" b="1">
                <a:solidFill>
                  <a:srgbClr val="FFFFFF"/>
                </a:solidFill>
                <a:latin typeface="Arial" panose="020B0604020202020204" pitchFamily="34" charset="0"/>
              </a:rPr>
              <a:t>jurel</a:t>
            </a:r>
          </a:p>
        </p:txBody>
      </p:sp>
      <p:sp>
        <p:nvSpPr>
          <p:cNvPr id="63512" name="Text Box 24">
            <a:extLst>
              <a:ext uri="{FF2B5EF4-FFF2-40B4-BE49-F238E27FC236}">
                <a16:creationId xmlns:a16="http://schemas.microsoft.com/office/drawing/2014/main" id="{6D323770-2492-A7C0-A29A-AC64321A4149}"/>
              </a:ext>
            </a:extLst>
          </p:cNvPr>
          <p:cNvSpPr txBox="1">
            <a:spLocks noChangeArrowheads="1"/>
          </p:cNvSpPr>
          <p:nvPr/>
        </p:nvSpPr>
        <p:spPr bwMode="auto">
          <a:xfrm>
            <a:off x="5029200" y="1600200"/>
            <a:ext cx="838200" cy="228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ES" altLang="es-CL" sz="900" b="1">
                <a:solidFill>
                  <a:srgbClr val="FFFFFF"/>
                </a:solidFill>
                <a:latin typeface="Arial" panose="020B0604020202020204" pitchFamily="34" charset="0"/>
              </a:rPr>
              <a:t>anchoveta</a:t>
            </a:r>
          </a:p>
        </p:txBody>
      </p:sp>
      <p:sp>
        <p:nvSpPr>
          <p:cNvPr id="63513" name="Text Box 25">
            <a:extLst>
              <a:ext uri="{FF2B5EF4-FFF2-40B4-BE49-F238E27FC236}">
                <a16:creationId xmlns:a16="http://schemas.microsoft.com/office/drawing/2014/main" id="{39D8ACCF-5F6A-C414-02B0-25CAE5480A5A}"/>
              </a:ext>
            </a:extLst>
          </p:cNvPr>
          <p:cNvSpPr txBox="1">
            <a:spLocks noChangeArrowheads="1"/>
          </p:cNvSpPr>
          <p:nvPr/>
        </p:nvSpPr>
        <p:spPr bwMode="auto">
          <a:xfrm>
            <a:off x="6172200" y="4267200"/>
            <a:ext cx="1066800" cy="228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ES" altLang="es-CL" sz="900" b="1">
                <a:solidFill>
                  <a:srgbClr val="FFFFFF"/>
                </a:solidFill>
                <a:latin typeface="Arial" panose="020B0604020202020204" pitchFamily="34" charset="0"/>
              </a:rPr>
              <a:t>Sardina común</a:t>
            </a:r>
          </a:p>
        </p:txBody>
      </p:sp>
      <p:pic>
        <p:nvPicPr>
          <p:cNvPr id="63514" name="Picture 26" descr="langostino amarillo">
            <a:extLst>
              <a:ext uri="{FF2B5EF4-FFF2-40B4-BE49-F238E27FC236}">
                <a16:creationId xmlns:a16="http://schemas.microsoft.com/office/drawing/2014/main" id="{F492E404-8A64-66E3-C35F-820DC3A32C0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48200" y="2514600"/>
            <a:ext cx="533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515" name="Text Box 27">
            <a:extLst>
              <a:ext uri="{FF2B5EF4-FFF2-40B4-BE49-F238E27FC236}">
                <a16:creationId xmlns:a16="http://schemas.microsoft.com/office/drawing/2014/main" id="{56C28B49-FDEE-19E3-1CA7-A44C28883F5A}"/>
              </a:ext>
            </a:extLst>
          </p:cNvPr>
          <p:cNvSpPr txBox="1">
            <a:spLocks noChangeArrowheads="1"/>
          </p:cNvSpPr>
          <p:nvPr/>
        </p:nvSpPr>
        <p:spPr bwMode="auto">
          <a:xfrm>
            <a:off x="4495800" y="2895600"/>
            <a:ext cx="838200" cy="4127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35000"/>
              </a:spcBef>
            </a:pPr>
            <a:r>
              <a:rPr lang="es-ES" altLang="es-CL" sz="900" b="1">
                <a:solidFill>
                  <a:srgbClr val="FFFFFF"/>
                </a:solidFill>
                <a:latin typeface="Arial" panose="020B0604020202020204" pitchFamily="34" charset="0"/>
              </a:rPr>
              <a:t>Langostino</a:t>
            </a:r>
          </a:p>
          <a:p>
            <a:pPr eaLnBrk="1" hangingPunct="1">
              <a:spcBef>
                <a:spcPct val="35000"/>
              </a:spcBef>
            </a:pPr>
            <a:r>
              <a:rPr lang="es-ES" altLang="es-CL" sz="900" b="1">
                <a:solidFill>
                  <a:srgbClr val="FFFFFF"/>
                </a:solidFill>
                <a:latin typeface="Arial" panose="020B0604020202020204" pitchFamily="34" charset="0"/>
              </a:rPr>
              <a:t>amarillo</a:t>
            </a:r>
          </a:p>
        </p:txBody>
      </p:sp>
      <p:pic>
        <p:nvPicPr>
          <p:cNvPr id="63516" name="Picture 28" descr="camaron nailon">
            <a:extLst>
              <a:ext uri="{FF2B5EF4-FFF2-40B4-BE49-F238E27FC236}">
                <a16:creationId xmlns:a16="http://schemas.microsoft.com/office/drawing/2014/main" id="{016A7486-5F54-C81A-A6DB-539FF8582101}"/>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105400" y="2514600"/>
            <a:ext cx="838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517" name="Text Box 29">
            <a:extLst>
              <a:ext uri="{FF2B5EF4-FFF2-40B4-BE49-F238E27FC236}">
                <a16:creationId xmlns:a16="http://schemas.microsoft.com/office/drawing/2014/main" id="{6C89C7E0-4D43-1D4B-095B-BD44520C667B}"/>
              </a:ext>
            </a:extLst>
          </p:cNvPr>
          <p:cNvSpPr txBox="1">
            <a:spLocks noChangeArrowheads="1"/>
          </p:cNvSpPr>
          <p:nvPr/>
        </p:nvSpPr>
        <p:spPr bwMode="auto">
          <a:xfrm>
            <a:off x="5181600" y="2895600"/>
            <a:ext cx="838200" cy="406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30000"/>
              </a:spcBef>
            </a:pPr>
            <a:r>
              <a:rPr lang="es-ES" altLang="es-CL" sz="900" b="1">
                <a:solidFill>
                  <a:srgbClr val="FFFFFF"/>
                </a:solidFill>
                <a:latin typeface="Arial" panose="020B0604020202020204" pitchFamily="34" charset="0"/>
              </a:rPr>
              <a:t>camarón</a:t>
            </a:r>
          </a:p>
          <a:p>
            <a:pPr eaLnBrk="1" hangingPunct="1">
              <a:spcBef>
                <a:spcPct val="30000"/>
              </a:spcBef>
            </a:pPr>
            <a:r>
              <a:rPr lang="es-ES" altLang="es-CL" sz="900" b="1">
                <a:solidFill>
                  <a:srgbClr val="FFFFFF"/>
                </a:solidFill>
                <a:latin typeface="Arial" panose="020B0604020202020204" pitchFamily="34" charset="0"/>
              </a:rPr>
              <a:t>nailon</a:t>
            </a:r>
          </a:p>
        </p:txBody>
      </p:sp>
      <p:sp>
        <p:nvSpPr>
          <p:cNvPr id="63518" name="Text Box 30">
            <a:extLst>
              <a:ext uri="{FF2B5EF4-FFF2-40B4-BE49-F238E27FC236}">
                <a16:creationId xmlns:a16="http://schemas.microsoft.com/office/drawing/2014/main" id="{B036C0B1-D48B-DB5B-C411-E3AD5940BC66}"/>
              </a:ext>
            </a:extLst>
          </p:cNvPr>
          <p:cNvSpPr txBox="1">
            <a:spLocks noChangeArrowheads="1"/>
          </p:cNvSpPr>
          <p:nvPr/>
        </p:nvSpPr>
        <p:spPr bwMode="auto">
          <a:xfrm>
            <a:off x="7543800" y="3276600"/>
            <a:ext cx="838200" cy="228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ES" altLang="es-CL" sz="900" b="1">
                <a:solidFill>
                  <a:srgbClr val="FFFFFF"/>
                </a:solidFill>
                <a:latin typeface="Arial" panose="020B0604020202020204" pitchFamily="34" charset="0"/>
              </a:rPr>
              <a:t>albacora</a:t>
            </a:r>
          </a:p>
        </p:txBody>
      </p:sp>
      <p:pic>
        <p:nvPicPr>
          <p:cNvPr id="63519" name="Picture 31" descr="merluza común">
            <a:extLst>
              <a:ext uri="{FF2B5EF4-FFF2-40B4-BE49-F238E27FC236}">
                <a16:creationId xmlns:a16="http://schemas.microsoft.com/office/drawing/2014/main" id="{0E1A629C-BBB1-4F2F-0347-3A14B02A313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162800" y="3886200"/>
            <a:ext cx="9604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520" name="Text Box 32">
            <a:extLst>
              <a:ext uri="{FF2B5EF4-FFF2-40B4-BE49-F238E27FC236}">
                <a16:creationId xmlns:a16="http://schemas.microsoft.com/office/drawing/2014/main" id="{CED31249-0BFF-729F-BDB6-CDAACF121556}"/>
              </a:ext>
            </a:extLst>
          </p:cNvPr>
          <p:cNvSpPr txBox="1">
            <a:spLocks noChangeArrowheads="1"/>
          </p:cNvSpPr>
          <p:nvPr/>
        </p:nvSpPr>
        <p:spPr bwMode="auto">
          <a:xfrm>
            <a:off x="7239000" y="4191000"/>
            <a:ext cx="1066800" cy="228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ES" altLang="es-CL" sz="900" b="1">
                <a:solidFill>
                  <a:srgbClr val="FFFFFF"/>
                </a:solidFill>
                <a:latin typeface="Arial" panose="020B0604020202020204" pitchFamily="34" charset="0"/>
              </a:rPr>
              <a:t>Merluza común</a:t>
            </a:r>
          </a:p>
        </p:txBody>
      </p:sp>
      <p:pic>
        <p:nvPicPr>
          <p:cNvPr id="63521" name="Picture 33" descr="merluza de 3 aletas">
            <a:extLst>
              <a:ext uri="{FF2B5EF4-FFF2-40B4-BE49-F238E27FC236}">
                <a16:creationId xmlns:a16="http://schemas.microsoft.com/office/drawing/2014/main" id="{795B9B00-D063-30DE-3446-A00C7B54534F}"/>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867400" y="5791200"/>
            <a:ext cx="1143000" cy="36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522" name="Text Box 34">
            <a:extLst>
              <a:ext uri="{FF2B5EF4-FFF2-40B4-BE49-F238E27FC236}">
                <a16:creationId xmlns:a16="http://schemas.microsoft.com/office/drawing/2014/main" id="{BCDFCB98-71F4-FBDF-3279-470639F9A035}"/>
              </a:ext>
            </a:extLst>
          </p:cNvPr>
          <p:cNvSpPr txBox="1">
            <a:spLocks noChangeArrowheads="1"/>
          </p:cNvSpPr>
          <p:nvPr/>
        </p:nvSpPr>
        <p:spPr bwMode="auto">
          <a:xfrm>
            <a:off x="5943600" y="6172200"/>
            <a:ext cx="838200" cy="36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ES" altLang="es-CL" sz="900" b="1">
                <a:solidFill>
                  <a:srgbClr val="FFFFFF"/>
                </a:solidFill>
                <a:latin typeface="Arial" panose="020B0604020202020204" pitchFamily="34" charset="0"/>
              </a:rPr>
              <a:t>Merluza de tres aletas</a:t>
            </a:r>
          </a:p>
        </p:txBody>
      </p:sp>
      <p:pic>
        <p:nvPicPr>
          <p:cNvPr id="63523" name="Picture 35" descr="bacalao">
            <a:extLst>
              <a:ext uri="{FF2B5EF4-FFF2-40B4-BE49-F238E27FC236}">
                <a16:creationId xmlns:a16="http://schemas.microsoft.com/office/drawing/2014/main" id="{79E92749-7055-0041-3BA1-9EEC5FDB5DEF}"/>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092950" y="5805488"/>
            <a:ext cx="99060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524" name="Text Box 36">
            <a:extLst>
              <a:ext uri="{FF2B5EF4-FFF2-40B4-BE49-F238E27FC236}">
                <a16:creationId xmlns:a16="http://schemas.microsoft.com/office/drawing/2014/main" id="{DBBC6FC3-4EAE-B3B5-DDDC-698A20DEEA15}"/>
              </a:ext>
            </a:extLst>
          </p:cNvPr>
          <p:cNvSpPr txBox="1">
            <a:spLocks noChangeArrowheads="1"/>
          </p:cNvSpPr>
          <p:nvPr/>
        </p:nvSpPr>
        <p:spPr bwMode="auto">
          <a:xfrm>
            <a:off x="7235825" y="6237288"/>
            <a:ext cx="838200" cy="228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ES" altLang="es-CL" sz="900" b="1">
                <a:solidFill>
                  <a:srgbClr val="FFFFFF"/>
                </a:solidFill>
                <a:latin typeface="Arial" panose="020B0604020202020204" pitchFamily="34" charset="0"/>
              </a:rPr>
              <a:t>bacalao</a:t>
            </a:r>
          </a:p>
        </p:txBody>
      </p:sp>
      <p:pic>
        <p:nvPicPr>
          <p:cNvPr id="63525" name="Picture 37" descr="alfonsino">
            <a:extLst>
              <a:ext uri="{FF2B5EF4-FFF2-40B4-BE49-F238E27FC236}">
                <a16:creationId xmlns:a16="http://schemas.microsoft.com/office/drawing/2014/main" id="{31A8F359-96BA-07F8-E7FF-738F230243B8}"/>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495800" y="4495800"/>
            <a:ext cx="762000" cy="28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526" name="Text Box 38">
            <a:extLst>
              <a:ext uri="{FF2B5EF4-FFF2-40B4-BE49-F238E27FC236}">
                <a16:creationId xmlns:a16="http://schemas.microsoft.com/office/drawing/2014/main" id="{57005DE1-3DFA-360D-5B4B-28D158D5F32A}"/>
              </a:ext>
            </a:extLst>
          </p:cNvPr>
          <p:cNvSpPr txBox="1">
            <a:spLocks noChangeArrowheads="1"/>
          </p:cNvSpPr>
          <p:nvPr/>
        </p:nvSpPr>
        <p:spPr bwMode="auto">
          <a:xfrm>
            <a:off x="4495800" y="4800600"/>
            <a:ext cx="838200" cy="228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ES" altLang="es-CL" sz="900" b="1">
                <a:solidFill>
                  <a:srgbClr val="FFFFFF"/>
                </a:solidFill>
                <a:latin typeface="Arial" panose="020B0604020202020204" pitchFamily="34" charset="0"/>
              </a:rPr>
              <a:t>alfonsino</a:t>
            </a:r>
          </a:p>
        </p:txBody>
      </p:sp>
      <p:pic>
        <p:nvPicPr>
          <p:cNvPr id="63527" name="Picture 39" descr="atun">
            <a:extLst>
              <a:ext uri="{FF2B5EF4-FFF2-40B4-BE49-F238E27FC236}">
                <a16:creationId xmlns:a16="http://schemas.microsoft.com/office/drawing/2014/main" id="{54909513-19C4-51D4-2D6F-AC7D7F7D42E1}"/>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6096000" y="2743200"/>
            <a:ext cx="990600" cy="65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528" name="Text Box 40">
            <a:extLst>
              <a:ext uri="{FF2B5EF4-FFF2-40B4-BE49-F238E27FC236}">
                <a16:creationId xmlns:a16="http://schemas.microsoft.com/office/drawing/2014/main" id="{BAC0DF7A-7CBB-4E3A-8ADA-F002FB34C0D7}"/>
              </a:ext>
            </a:extLst>
          </p:cNvPr>
          <p:cNvSpPr txBox="1">
            <a:spLocks noChangeArrowheads="1"/>
          </p:cNvSpPr>
          <p:nvPr/>
        </p:nvSpPr>
        <p:spPr bwMode="auto">
          <a:xfrm>
            <a:off x="6248400" y="3276600"/>
            <a:ext cx="685800" cy="228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ES" altLang="es-CL" sz="900" b="1">
                <a:solidFill>
                  <a:srgbClr val="FFFFFF"/>
                </a:solidFill>
                <a:latin typeface="Arial" panose="020B0604020202020204" pitchFamily="34" charset="0"/>
              </a:rPr>
              <a:t>atun</a:t>
            </a:r>
          </a:p>
        </p:txBody>
      </p:sp>
      <p:pic>
        <p:nvPicPr>
          <p:cNvPr id="63529" name="Picture 41" descr="sardina española">
            <a:extLst>
              <a:ext uri="{FF2B5EF4-FFF2-40B4-BE49-F238E27FC236}">
                <a16:creationId xmlns:a16="http://schemas.microsoft.com/office/drawing/2014/main" id="{0A2421AA-D51C-B891-F66E-EB23533BA747}"/>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086600" y="1219200"/>
            <a:ext cx="990600"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530" name="Text Box 42">
            <a:extLst>
              <a:ext uri="{FF2B5EF4-FFF2-40B4-BE49-F238E27FC236}">
                <a16:creationId xmlns:a16="http://schemas.microsoft.com/office/drawing/2014/main" id="{1A05B8E1-E48C-F8DC-2E5F-CA091132FE9E}"/>
              </a:ext>
            </a:extLst>
          </p:cNvPr>
          <p:cNvSpPr txBox="1">
            <a:spLocks noChangeArrowheads="1"/>
          </p:cNvSpPr>
          <p:nvPr/>
        </p:nvSpPr>
        <p:spPr bwMode="auto">
          <a:xfrm>
            <a:off x="7086600" y="1600200"/>
            <a:ext cx="1066800" cy="36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ES" altLang="es-CL" sz="900" b="1">
                <a:solidFill>
                  <a:srgbClr val="FFFFFF"/>
                </a:solidFill>
                <a:latin typeface="Arial" panose="020B0604020202020204" pitchFamily="34" charset="0"/>
              </a:rPr>
              <a:t>Sardina española</a:t>
            </a:r>
          </a:p>
        </p:txBody>
      </p:sp>
    </p:spTree>
  </p:cSld>
  <p:clrMapOvr>
    <a:masterClrMapping/>
  </p:clrMapOvr>
  <p:transition spd="med">
    <p:zoom dir="in"/>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id="{C86ED29A-AB7C-147A-BEAF-D8F145D57633}"/>
              </a:ext>
            </a:extLst>
          </p:cNvPr>
          <p:cNvSpPr>
            <a:spLocks noGrp="1" noChangeArrowheads="1"/>
          </p:cNvSpPr>
          <p:nvPr>
            <p:ph type="title"/>
          </p:nvPr>
        </p:nvSpPr>
        <p:spPr/>
        <p:txBody>
          <a:bodyPr/>
          <a:lstStyle/>
          <a:p>
            <a:r>
              <a:rPr lang="es-CL" altLang="es-CL">
                <a:solidFill>
                  <a:srgbClr val="FFCC00"/>
                </a:solidFill>
              </a:rPr>
              <a:t>FLOTA ZONA NORTE</a:t>
            </a:r>
            <a:endParaRPr lang="es-ES" altLang="es-CL">
              <a:solidFill>
                <a:srgbClr val="FFCC00"/>
              </a:solidFill>
            </a:endParaRPr>
          </a:p>
        </p:txBody>
      </p:sp>
      <p:sp>
        <p:nvSpPr>
          <p:cNvPr id="64515" name="Rectangle 3">
            <a:extLst>
              <a:ext uri="{FF2B5EF4-FFF2-40B4-BE49-F238E27FC236}">
                <a16:creationId xmlns:a16="http://schemas.microsoft.com/office/drawing/2014/main" id="{2DFB2610-9DC9-0642-E20D-7F335F36DBFB}"/>
              </a:ext>
            </a:extLst>
          </p:cNvPr>
          <p:cNvSpPr>
            <a:spLocks noGrp="1" noChangeArrowheads="1"/>
          </p:cNvSpPr>
          <p:nvPr>
            <p:ph type="body" idx="1"/>
          </p:nvPr>
        </p:nvSpPr>
        <p:spPr>
          <a:xfrm>
            <a:off x="228600" y="4800600"/>
            <a:ext cx="8458200" cy="1524000"/>
          </a:xfrm>
        </p:spPr>
        <p:txBody>
          <a:bodyPr/>
          <a:lstStyle/>
          <a:p>
            <a:pPr>
              <a:buFont typeface="Wingdings" pitchFamily="2" charset="2"/>
              <a:buNone/>
            </a:pPr>
            <a:r>
              <a:rPr lang="es-CL" altLang="es-CL" sz="2000"/>
              <a:t>Características operacionales</a:t>
            </a:r>
          </a:p>
          <a:p>
            <a:r>
              <a:rPr lang="es-CL" altLang="es-CL" sz="1800" b="0"/>
              <a:t>La flota opera entre el límite norte de la XV región hasta la III región.</a:t>
            </a:r>
          </a:p>
          <a:p>
            <a:r>
              <a:rPr lang="es-CL" altLang="es-CL" sz="1800" b="0"/>
              <a:t>Los viajes de pesca de la flota duran alrededor de 17 hrs.</a:t>
            </a:r>
          </a:p>
          <a:p>
            <a:r>
              <a:rPr lang="es-CL" altLang="es-CL" sz="1800" b="0"/>
              <a:t>El tiempo que estas naves permanecen en puerto en promedio dura 9 hrs.</a:t>
            </a:r>
          </a:p>
        </p:txBody>
      </p:sp>
      <p:graphicFrame>
        <p:nvGraphicFramePr>
          <p:cNvPr id="1510404" name="Group 4">
            <a:extLst>
              <a:ext uri="{FF2B5EF4-FFF2-40B4-BE49-F238E27FC236}">
                <a16:creationId xmlns:a16="http://schemas.microsoft.com/office/drawing/2014/main" id="{AB6EFCEC-982B-535D-9004-C61255FB8737}"/>
              </a:ext>
            </a:extLst>
          </p:cNvPr>
          <p:cNvGraphicFramePr>
            <a:graphicFrameLocks noGrp="1"/>
          </p:cNvGraphicFramePr>
          <p:nvPr/>
        </p:nvGraphicFramePr>
        <p:xfrm>
          <a:off x="609600" y="1371600"/>
          <a:ext cx="4191000" cy="1368425"/>
        </p:xfrm>
        <a:graphic>
          <a:graphicData uri="http://schemas.openxmlformats.org/drawingml/2006/table">
            <a:tbl>
              <a:tblPr/>
              <a:tblGrid>
                <a:gridCol w="1047750">
                  <a:extLst>
                    <a:ext uri="{9D8B030D-6E8A-4147-A177-3AD203B41FA5}">
                      <a16:colId xmlns:a16="http://schemas.microsoft.com/office/drawing/2014/main" val="20000"/>
                    </a:ext>
                  </a:extLst>
                </a:gridCol>
                <a:gridCol w="1047750">
                  <a:extLst>
                    <a:ext uri="{9D8B030D-6E8A-4147-A177-3AD203B41FA5}">
                      <a16:colId xmlns:a16="http://schemas.microsoft.com/office/drawing/2014/main" val="20001"/>
                    </a:ext>
                  </a:extLst>
                </a:gridCol>
                <a:gridCol w="1047750">
                  <a:extLst>
                    <a:ext uri="{9D8B030D-6E8A-4147-A177-3AD203B41FA5}">
                      <a16:colId xmlns:a16="http://schemas.microsoft.com/office/drawing/2014/main" val="20002"/>
                    </a:ext>
                  </a:extLst>
                </a:gridCol>
                <a:gridCol w="1047750">
                  <a:extLst>
                    <a:ext uri="{9D8B030D-6E8A-4147-A177-3AD203B41FA5}">
                      <a16:colId xmlns:a16="http://schemas.microsoft.com/office/drawing/2014/main" val="20003"/>
                    </a:ext>
                  </a:extLst>
                </a:gridCol>
              </a:tblGrid>
              <a:tr h="362118">
                <a:tc>
                  <a:txBody>
                    <a:bodyPr/>
                    <a:lstStyle/>
                    <a:p>
                      <a:pPr marL="0" marR="0" lvl="0" indent="0" algn="just" defTabSz="914400" rtl="0" eaLnBrk="0" fontAlgn="base" latinLnBrk="0" hangingPunct="0">
                        <a:lnSpc>
                          <a:spcPct val="100000"/>
                        </a:lnSpc>
                        <a:spcBef>
                          <a:spcPct val="20000"/>
                        </a:spcBef>
                        <a:spcAft>
                          <a:spcPct val="0"/>
                        </a:spcAft>
                        <a:buClr>
                          <a:srgbClr val="FF3300"/>
                        </a:buClr>
                        <a:buSzTx/>
                        <a:buFont typeface="Wingdings" pitchFamily="2" charset="2"/>
                        <a:buNone/>
                        <a:tabLst/>
                      </a:pPr>
                      <a:endParaRPr kumimoji="0" lang="es-CL"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just"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Eslora (m)</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just"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TRG</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just"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Dotación</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35436">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Promedio</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37 </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309</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16</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35436">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Máx.</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49 </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574</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23</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35436">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Mín.</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22.4 </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201</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8</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64543" name="Text Box 31">
            <a:extLst>
              <a:ext uri="{FF2B5EF4-FFF2-40B4-BE49-F238E27FC236}">
                <a16:creationId xmlns:a16="http://schemas.microsoft.com/office/drawing/2014/main" id="{6FDDC552-538E-BDFB-7443-69BE2E85E36D}"/>
              </a:ext>
            </a:extLst>
          </p:cNvPr>
          <p:cNvSpPr txBox="1">
            <a:spLocks noChangeArrowheads="1"/>
          </p:cNvSpPr>
          <p:nvPr/>
        </p:nvSpPr>
        <p:spPr bwMode="auto">
          <a:xfrm>
            <a:off x="762000" y="990600"/>
            <a:ext cx="3505200" cy="3667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spcBef>
                <a:spcPct val="50000"/>
              </a:spcBef>
            </a:pPr>
            <a:r>
              <a:rPr lang="es-CL" altLang="es-CL" sz="1800">
                <a:solidFill>
                  <a:srgbClr val="FFFFFF"/>
                </a:solidFill>
                <a:latin typeface="Arial Narrow" panose="020B0604020202020204" pitchFamily="34" charset="0"/>
              </a:rPr>
              <a:t>Características geométricas</a:t>
            </a:r>
            <a:endParaRPr lang="es-ES" altLang="es-CL" sz="1800">
              <a:solidFill>
                <a:srgbClr val="FFFFFF"/>
              </a:solidFill>
              <a:latin typeface="Arial Narrow" panose="020B0604020202020204" pitchFamily="34" charset="0"/>
            </a:endParaRPr>
          </a:p>
        </p:txBody>
      </p:sp>
      <p:pic>
        <p:nvPicPr>
          <p:cNvPr id="64544" name="Picture 32" descr="atacama V (norte 1993)">
            <a:extLst>
              <a:ext uri="{FF2B5EF4-FFF2-40B4-BE49-F238E27FC236}">
                <a16:creationId xmlns:a16="http://schemas.microsoft.com/office/drawing/2014/main" id="{86C1D423-C8E3-7FA5-6D08-AFEAF0D16E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8800" y="1143000"/>
            <a:ext cx="3124200" cy="1778000"/>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64545" name="Text Box 33">
            <a:extLst>
              <a:ext uri="{FF2B5EF4-FFF2-40B4-BE49-F238E27FC236}">
                <a16:creationId xmlns:a16="http://schemas.microsoft.com/office/drawing/2014/main" id="{B540A11C-8379-2CA6-E6C1-D86FAF8B628A}"/>
              </a:ext>
            </a:extLst>
          </p:cNvPr>
          <p:cNvSpPr txBox="1">
            <a:spLocks noChangeArrowheads="1"/>
          </p:cNvSpPr>
          <p:nvPr/>
        </p:nvSpPr>
        <p:spPr bwMode="auto">
          <a:xfrm>
            <a:off x="381000" y="2819400"/>
            <a:ext cx="5181600" cy="12350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spcBef>
                <a:spcPct val="10000"/>
              </a:spcBef>
            </a:pPr>
            <a:r>
              <a:rPr lang="es-CL" altLang="es-CL" sz="1500">
                <a:solidFill>
                  <a:srgbClr val="FFFFFF"/>
                </a:solidFill>
                <a:latin typeface="Arial" panose="020B0604020202020204" pitchFamily="34" charset="0"/>
              </a:rPr>
              <a:t>Hasta 1977 esta flota estaba constituida por naves construídas en un 100% en Perú, posteriormente esta flota se renovó y en la actualidad el 85% de las naves son de construcción nacional, un 9% en Perú y un 6% en Noruega.</a:t>
            </a:r>
            <a:endParaRPr lang="es-ES" altLang="es-CL" sz="1500">
              <a:solidFill>
                <a:srgbClr val="FFFFFF"/>
              </a:solidFill>
              <a:latin typeface="Arial" panose="020B0604020202020204" pitchFamily="34" charset="0"/>
            </a:endParaRPr>
          </a:p>
        </p:txBody>
      </p:sp>
      <p:pic>
        <p:nvPicPr>
          <p:cNvPr id="64546" name="Picture 34" descr="alerce (norte)">
            <a:extLst>
              <a:ext uri="{FF2B5EF4-FFF2-40B4-BE49-F238E27FC236}">
                <a16:creationId xmlns:a16="http://schemas.microsoft.com/office/drawing/2014/main" id="{BAE154AA-2CB2-D4E8-46BE-2EEE442FBC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8800" y="3048000"/>
            <a:ext cx="3124200" cy="1344613"/>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64547" name="Text Box 35">
            <a:extLst>
              <a:ext uri="{FF2B5EF4-FFF2-40B4-BE49-F238E27FC236}">
                <a16:creationId xmlns:a16="http://schemas.microsoft.com/office/drawing/2014/main" id="{E748C079-FBA0-891F-12FE-4C9C4BEC4DD6}"/>
              </a:ext>
            </a:extLst>
          </p:cNvPr>
          <p:cNvSpPr txBox="1">
            <a:spLocks noChangeArrowheads="1"/>
          </p:cNvSpPr>
          <p:nvPr/>
        </p:nvSpPr>
        <p:spPr bwMode="auto">
          <a:xfrm>
            <a:off x="381000" y="4191000"/>
            <a:ext cx="5181600" cy="3667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spcBef>
                <a:spcPct val="50000"/>
              </a:spcBef>
            </a:pPr>
            <a:r>
              <a:rPr lang="es-CL" altLang="es-CL" sz="1800">
                <a:solidFill>
                  <a:srgbClr val="FFFFFF"/>
                </a:solidFill>
                <a:latin typeface="Arial Narrow" panose="020B0604020202020204" pitchFamily="34" charset="0"/>
              </a:rPr>
              <a:t>Estas naves en su totalidad presentan plantilla americana.</a:t>
            </a:r>
            <a:endParaRPr lang="es-ES" altLang="es-CL" sz="1800">
              <a:solidFill>
                <a:srgbClr val="FFFFFF"/>
              </a:solidFill>
              <a:latin typeface="Arial Narrow" panose="020B0604020202020204" pitchFamily="34" charset="0"/>
            </a:endParaRPr>
          </a:p>
        </p:txBody>
      </p:sp>
      <p:sp>
        <p:nvSpPr>
          <p:cNvPr id="64548" name="Text Box 36">
            <a:extLst>
              <a:ext uri="{FF2B5EF4-FFF2-40B4-BE49-F238E27FC236}">
                <a16:creationId xmlns:a16="http://schemas.microsoft.com/office/drawing/2014/main" id="{1FF0A3AF-1BBA-5570-B71E-0EDB22EE2FB8}"/>
              </a:ext>
            </a:extLst>
          </p:cNvPr>
          <p:cNvSpPr txBox="1">
            <a:spLocks noChangeArrowheads="1"/>
          </p:cNvSpPr>
          <p:nvPr/>
        </p:nvSpPr>
        <p:spPr bwMode="auto">
          <a:xfrm>
            <a:off x="762000" y="609600"/>
            <a:ext cx="3505200" cy="3667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spcBef>
                <a:spcPct val="50000"/>
              </a:spcBef>
            </a:pPr>
            <a:r>
              <a:rPr lang="es-CL" altLang="es-CL" sz="1800" b="1">
                <a:solidFill>
                  <a:srgbClr val="FFFFFF"/>
                </a:solidFill>
                <a:latin typeface="Arial Narrow" panose="020B0604020202020204" pitchFamily="34" charset="0"/>
              </a:rPr>
              <a:t>CERCO</a:t>
            </a:r>
            <a:endParaRPr lang="es-ES" altLang="es-CL" sz="1800" b="1">
              <a:solidFill>
                <a:srgbClr val="FFFFFF"/>
              </a:solidFill>
              <a:latin typeface="Arial Narrow" panose="020B0604020202020204" pitchFamily="34" charset="0"/>
            </a:endParaRPr>
          </a:p>
        </p:txBody>
      </p:sp>
    </p:spTree>
  </p:cSld>
  <p:clrMapOvr>
    <a:masterClrMapping/>
  </p:clrMapOvr>
  <p:transition spd="med">
    <p:zoom dir="in"/>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D72EFAAB-1D8A-E91B-DE4E-423C1E336F83}"/>
              </a:ext>
            </a:extLst>
          </p:cNvPr>
          <p:cNvSpPr>
            <a:spLocks noGrp="1" noChangeArrowheads="1"/>
          </p:cNvSpPr>
          <p:nvPr>
            <p:ph type="title"/>
          </p:nvPr>
        </p:nvSpPr>
        <p:spPr/>
        <p:txBody>
          <a:bodyPr/>
          <a:lstStyle/>
          <a:p>
            <a:r>
              <a:rPr lang="es-CL" altLang="es-CL">
                <a:solidFill>
                  <a:srgbClr val="FFCC00"/>
                </a:solidFill>
              </a:rPr>
              <a:t>ZONA CENTRO</a:t>
            </a:r>
            <a:endParaRPr lang="es-ES" altLang="es-CL">
              <a:solidFill>
                <a:srgbClr val="FFCC00"/>
              </a:solidFill>
            </a:endParaRPr>
          </a:p>
        </p:txBody>
      </p:sp>
      <p:sp>
        <p:nvSpPr>
          <p:cNvPr id="65539" name="Rectangle 3">
            <a:extLst>
              <a:ext uri="{FF2B5EF4-FFF2-40B4-BE49-F238E27FC236}">
                <a16:creationId xmlns:a16="http://schemas.microsoft.com/office/drawing/2014/main" id="{DD19B87A-157F-80A3-ACE3-6FE7568359D5}"/>
              </a:ext>
            </a:extLst>
          </p:cNvPr>
          <p:cNvSpPr>
            <a:spLocks noGrp="1" noChangeArrowheads="1"/>
          </p:cNvSpPr>
          <p:nvPr>
            <p:ph type="body" idx="1"/>
          </p:nvPr>
        </p:nvSpPr>
        <p:spPr>
          <a:xfrm>
            <a:off x="609600" y="762000"/>
            <a:ext cx="8229600" cy="5524500"/>
          </a:xfrm>
        </p:spPr>
        <p:txBody>
          <a:bodyPr/>
          <a:lstStyle/>
          <a:p>
            <a:r>
              <a:rPr lang="es-CL" altLang="es-CL"/>
              <a:t>ARRASTRE</a:t>
            </a:r>
            <a:endParaRPr lang="es-ES" altLang="es-CL"/>
          </a:p>
        </p:txBody>
      </p:sp>
      <p:sp>
        <p:nvSpPr>
          <p:cNvPr id="65540" name="Text Box 4">
            <a:extLst>
              <a:ext uri="{FF2B5EF4-FFF2-40B4-BE49-F238E27FC236}">
                <a16:creationId xmlns:a16="http://schemas.microsoft.com/office/drawing/2014/main" id="{34497AD2-8B72-F61E-3642-F0916C22427D}"/>
              </a:ext>
            </a:extLst>
          </p:cNvPr>
          <p:cNvSpPr txBox="1">
            <a:spLocks noChangeArrowheads="1"/>
          </p:cNvSpPr>
          <p:nvPr/>
        </p:nvSpPr>
        <p:spPr bwMode="auto">
          <a:xfrm>
            <a:off x="533400" y="1219200"/>
            <a:ext cx="3505200" cy="3667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spcBef>
                <a:spcPct val="50000"/>
              </a:spcBef>
            </a:pPr>
            <a:r>
              <a:rPr lang="es-CL" altLang="es-CL" sz="1800">
                <a:solidFill>
                  <a:srgbClr val="FFFFFF"/>
                </a:solidFill>
                <a:latin typeface="Arial Narrow" panose="020B0604020202020204" pitchFamily="34" charset="0"/>
              </a:rPr>
              <a:t>Características geométricas</a:t>
            </a:r>
            <a:endParaRPr lang="es-ES" altLang="es-CL" sz="1800">
              <a:solidFill>
                <a:srgbClr val="FFFFFF"/>
              </a:solidFill>
              <a:latin typeface="Arial Narrow" panose="020B0604020202020204" pitchFamily="34" charset="0"/>
            </a:endParaRPr>
          </a:p>
        </p:txBody>
      </p:sp>
      <p:graphicFrame>
        <p:nvGraphicFramePr>
          <p:cNvPr id="1511429" name="Group 5">
            <a:extLst>
              <a:ext uri="{FF2B5EF4-FFF2-40B4-BE49-F238E27FC236}">
                <a16:creationId xmlns:a16="http://schemas.microsoft.com/office/drawing/2014/main" id="{A9AE4B79-1C1F-D4FE-8FFA-D23CAA6747DE}"/>
              </a:ext>
            </a:extLst>
          </p:cNvPr>
          <p:cNvGraphicFramePr>
            <a:graphicFrameLocks noGrp="1"/>
          </p:cNvGraphicFramePr>
          <p:nvPr/>
        </p:nvGraphicFramePr>
        <p:xfrm>
          <a:off x="457200" y="1600200"/>
          <a:ext cx="4267200" cy="1387475"/>
        </p:xfrm>
        <a:graphic>
          <a:graphicData uri="http://schemas.openxmlformats.org/drawingml/2006/table">
            <a:tbl>
              <a:tblPr/>
              <a:tblGrid>
                <a:gridCol w="1066800">
                  <a:extLst>
                    <a:ext uri="{9D8B030D-6E8A-4147-A177-3AD203B41FA5}">
                      <a16:colId xmlns:a16="http://schemas.microsoft.com/office/drawing/2014/main" val="20000"/>
                    </a:ext>
                  </a:extLst>
                </a:gridCol>
                <a:gridCol w="1066800">
                  <a:extLst>
                    <a:ext uri="{9D8B030D-6E8A-4147-A177-3AD203B41FA5}">
                      <a16:colId xmlns:a16="http://schemas.microsoft.com/office/drawing/2014/main" val="20001"/>
                    </a:ext>
                  </a:extLst>
                </a:gridCol>
                <a:gridCol w="1066800">
                  <a:extLst>
                    <a:ext uri="{9D8B030D-6E8A-4147-A177-3AD203B41FA5}">
                      <a16:colId xmlns:a16="http://schemas.microsoft.com/office/drawing/2014/main" val="20002"/>
                    </a:ext>
                  </a:extLst>
                </a:gridCol>
                <a:gridCol w="1066800">
                  <a:extLst>
                    <a:ext uri="{9D8B030D-6E8A-4147-A177-3AD203B41FA5}">
                      <a16:colId xmlns:a16="http://schemas.microsoft.com/office/drawing/2014/main" val="20003"/>
                    </a:ext>
                  </a:extLst>
                </a:gridCol>
              </a:tblGrid>
              <a:tr h="381174">
                <a:tc>
                  <a:txBody>
                    <a:bodyPr/>
                    <a:lstStyle/>
                    <a:p>
                      <a:pPr marL="0" marR="0" lvl="0" indent="0" algn="just" defTabSz="914400" rtl="0" eaLnBrk="0" fontAlgn="base" latinLnBrk="0" hangingPunct="0">
                        <a:lnSpc>
                          <a:spcPct val="100000"/>
                        </a:lnSpc>
                        <a:spcBef>
                          <a:spcPct val="20000"/>
                        </a:spcBef>
                        <a:spcAft>
                          <a:spcPct val="0"/>
                        </a:spcAft>
                        <a:buClr>
                          <a:srgbClr val="FF3300"/>
                        </a:buClr>
                        <a:buSzTx/>
                        <a:buFont typeface="Wingdings" pitchFamily="2" charset="2"/>
                        <a:buNone/>
                        <a:tabLst/>
                      </a:pPr>
                      <a:endParaRPr kumimoji="0" lang="es-CL"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just"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Eslora</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just"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TRG</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just"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Dotación</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35434">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Promedio</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23</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102</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9</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35434">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Máx.</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35</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229</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15</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35434">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Mín.</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18</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54</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6</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pic>
        <p:nvPicPr>
          <p:cNvPr id="65568" name="Picture 32" descr="cucaña(centro-arrastre)">
            <a:extLst>
              <a:ext uri="{FF2B5EF4-FFF2-40B4-BE49-F238E27FC236}">
                <a16:creationId xmlns:a16="http://schemas.microsoft.com/office/drawing/2014/main" id="{9177A338-2A3C-1F87-41E4-09E08EF7D3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3600" y="1143000"/>
            <a:ext cx="2819400" cy="1814513"/>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65569" name="Picture 33" descr="don mario (arrastre-centro)">
            <a:extLst>
              <a:ext uri="{FF2B5EF4-FFF2-40B4-BE49-F238E27FC236}">
                <a16:creationId xmlns:a16="http://schemas.microsoft.com/office/drawing/2014/main" id="{7A3FC787-7FCA-16A7-8084-E5B851049B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3600" y="3124200"/>
            <a:ext cx="2819400" cy="1739900"/>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65570" name="Rectangle 34">
            <a:extLst>
              <a:ext uri="{FF2B5EF4-FFF2-40B4-BE49-F238E27FC236}">
                <a16:creationId xmlns:a16="http://schemas.microsoft.com/office/drawing/2014/main" id="{2CFD99D3-5D3B-2CE8-69FA-3DB4D16902AC}"/>
              </a:ext>
            </a:extLst>
          </p:cNvPr>
          <p:cNvSpPr>
            <a:spLocks noChangeArrowheads="1"/>
          </p:cNvSpPr>
          <p:nvPr/>
        </p:nvSpPr>
        <p:spPr bwMode="auto">
          <a:xfrm>
            <a:off x="228600" y="4114800"/>
            <a:ext cx="8458200" cy="21336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88925" indent="-288925"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a:lnSpc>
                <a:spcPct val="90000"/>
              </a:lnSpc>
              <a:spcBef>
                <a:spcPct val="20000"/>
              </a:spcBef>
              <a:buClr>
                <a:srgbClr val="FF3300"/>
              </a:buClr>
              <a:buFont typeface="Wingdings" pitchFamily="2" charset="2"/>
              <a:buNone/>
            </a:pPr>
            <a:r>
              <a:rPr lang="es-CL" altLang="es-CL" sz="1800" b="1">
                <a:latin typeface="Arial Narrow" panose="020B0604020202020204" pitchFamily="34" charset="0"/>
              </a:rPr>
              <a:t>Características operacionales</a:t>
            </a:r>
          </a:p>
          <a:p>
            <a:pPr algn="just">
              <a:lnSpc>
                <a:spcPct val="90000"/>
              </a:lnSpc>
              <a:spcBef>
                <a:spcPct val="20000"/>
              </a:spcBef>
              <a:buClr>
                <a:srgbClr val="FF3300"/>
              </a:buClr>
              <a:buFont typeface="Wingdings" pitchFamily="2" charset="2"/>
              <a:buChar char="§"/>
            </a:pPr>
            <a:r>
              <a:rPr lang="es-CL" altLang="es-CL" sz="1800">
                <a:latin typeface="Arial Narrow" panose="020B0604020202020204" pitchFamily="34" charset="0"/>
              </a:rPr>
              <a:t>La flota opera durante todo el año, entre la III y  VIII región.</a:t>
            </a:r>
          </a:p>
          <a:p>
            <a:pPr algn="just">
              <a:lnSpc>
                <a:spcPct val="90000"/>
              </a:lnSpc>
              <a:spcBef>
                <a:spcPct val="20000"/>
              </a:spcBef>
              <a:buClr>
                <a:srgbClr val="FF3300"/>
              </a:buClr>
              <a:buFont typeface="Wingdings" pitchFamily="2" charset="2"/>
              <a:buChar char="§"/>
            </a:pPr>
            <a:r>
              <a:rPr lang="es-CL" altLang="es-CL" sz="1800">
                <a:latin typeface="Arial Narrow" panose="020B0604020202020204" pitchFamily="34" charset="0"/>
              </a:rPr>
              <a:t>Dependiendo de la zona de operación, las mareas duran</a:t>
            </a:r>
          </a:p>
          <a:p>
            <a:pPr algn="just">
              <a:lnSpc>
                <a:spcPct val="90000"/>
              </a:lnSpc>
              <a:spcBef>
                <a:spcPct val="20000"/>
              </a:spcBef>
              <a:buClr>
                <a:srgbClr val="FF3300"/>
              </a:buClr>
              <a:buFont typeface="Wingdings" pitchFamily="2" charset="2"/>
              <a:buNone/>
            </a:pPr>
            <a:r>
              <a:rPr lang="es-CL" altLang="es-CL" sz="1800">
                <a:latin typeface="Arial Narrow" panose="020B0604020202020204" pitchFamily="34" charset="0"/>
              </a:rPr>
              <a:t>	en promedio 2 días si salen a pescar cerca del puerto base y hasta 7 días cuando salen a operar a otra región desembarcando en el puerto más cercano.</a:t>
            </a:r>
          </a:p>
          <a:p>
            <a:pPr algn="just">
              <a:lnSpc>
                <a:spcPct val="90000"/>
              </a:lnSpc>
              <a:spcBef>
                <a:spcPct val="20000"/>
              </a:spcBef>
              <a:buClr>
                <a:srgbClr val="FF3300"/>
              </a:buClr>
              <a:buFont typeface="Wingdings" pitchFamily="2" charset="2"/>
              <a:buChar char="§"/>
            </a:pPr>
            <a:r>
              <a:rPr lang="es-CL" altLang="es-CL" sz="1800">
                <a:latin typeface="Arial Narrow" panose="020B0604020202020204" pitchFamily="34" charset="0"/>
              </a:rPr>
              <a:t>Por lo indicado anteriormente, el tiempo en puerto puede variar entre 11 hrs y 2 días. </a:t>
            </a:r>
          </a:p>
          <a:p>
            <a:pPr algn="just">
              <a:lnSpc>
                <a:spcPct val="90000"/>
              </a:lnSpc>
              <a:spcBef>
                <a:spcPct val="20000"/>
              </a:spcBef>
              <a:buClr>
                <a:srgbClr val="FF3300"/>
              </a:buClr>
              <a:buFont typeface="Wingdings" pitchFamily="2" charset="2"/>
              <a:buNone/>
            </a:pPr>
            <a:r>
              <a:rPr lang="es-CL" altLang="es-CL" sz="1800">
                <a:latin typeface="Arial Narrow" panose="020B0604020202020204" pitchFamily="34" charset="0"/>
              </a:rPr>
              <a:t>   </a:t>
            </a:r>
          </a:p>
        </p:txBody>
      </p:sp>
      <p:sp>
        <p:nvSpPr>
          <p:cNvPr id="65571" name="Text Box 35">
            <a:extLst>
              <a:ext uri="{FF2B5EF4-FFF2-40B4-BE49-F238E27FC236}">
                <a16:creationId xmlns:a16="http://schemas.microsoft.com/office/drawing/2014/main" id="{15F4C37B-60AA-5000-DFB7-AF02359701A5}"/>
              </a:ext>
            </a:extLst>
          </p:cNvPr>
          <p:cNvSpPr txBox="1">
            <a:spLocks noChangeArrowheads="1"/>
          </p:cNvSpPr>
          <p:nvPr/>
        </p:nvSpPr>
        <p:spPr bwMode="auto">
          <a:xfrm>
            <a:off x="323850" y="3238500"/>
            <a:ext cx="5029200" cy="641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spcBef>
                <a:spcPct val="50000"/>
              </a:spcBef>
            </a:pPr>
            <a:r>
              <a:rPr lang="es-CL" altLang="es-CL" sz="1800">
                <a:solidFill>
                  <a:srgbClr val="FFFFFF"/>
                </a:solidFill>
                <a:latin typeface="Arial Narrow" panose="020B0604020202020204" pitchFamily="34" charset="0"/>
              </a:rPr>
              <a:t>Las naves presentan plantilla americana y están construidas en Chile</a:t>
            </a:r>
            <a:endParaRPr lang="es-ES" altLang="es-CL" sz="1800">
              <a:solidFill>
                <a:srgbClr val="FFFFFF"/>
              </a:solidFill>
              <a:latin typeface="Arial Narrow" panose="020B0604020202020204" pitchFamily="34" charset="0"/>
            </a:endParaRPr>
          </a:p>
        </p:txBody>
      </p:sp>
    </p:spTree>
  </p:cSld>
  <p:clrMapOvr>
    <a:masterClrMapping/>
  </p:clrMapOvr>
  <p:transition spd="med">
    <p:zoom dir="in"/>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205C41A5-B708-30AC-75B6-2A5C22BF49E6}"/>
              </a:ext>
            </a:extLst>
          </p:cNvPr>
          <p:cNvSpPr>
            <a:spLocks noGrp="1" noChangeArrowheads="1"/>
          </p:cNvSpPr>
          <p:nvPr>
            <p:ph type="title"/>
          </p:nvPr>
        </p:nvSpPr>
        <p:spPr/>
        <p:txBody>
          <a:bodyPr/>
          <a:lstStyle/>
          <a:p>
            <a:r>
              <a:rPr lang="es-CL" altLang="es-CL">
                <a:solidFill>
                  <a:srgbClr val="FFCC00"/>
                </a:solidFill>
              </a:rPr>
              <a:t>ZONA CENTRO</a:t>
            </a:r>
            <a:endParaRPr lang="es-ES" altLang="es-CL">
              <a:solidFill>
                <a:srgbClr val="FFCC00"/>
              </a:solidFill>
            </a:endParaRPr>
          </a:p>
        </p:txBody>
      </p:sp>
      <p:sp>
        <p:nvSpPr>
          <p:cNvPr id="66563" name="Rectangle 3">
            <a:extLst>
              <a:ext uri="{FF2B5EF4-FFF2-40B4-BE49-F238E27FC236}">
                <a16:creationId xmlns:a16="http://schemas.microsoft.com/office/drawing/2014/main" id="{3C219015-BBBE-0090-4B5E-4589D1D429C0}"/>
              </a:ext>
            </a:extLst>
          </p:cNvPr>
          <p:cNvSpPr>
            <a:spLocks noGrp="1" noChangeArrowheads="1"/>
          </p:cNvSpPr>
          <p:nvPr>
            <p:ph type="body" idx="1"/>
          </p:nvPr>
        </p:nvSpPr>
        <p:spPr>
          <a:xfrm>
            <a:off x="609600" y="914400"/>
            <a:ext cx="8229600" cy="5372100"/>
          </a:xfrm>
        </p:spPr>
        <p:txBody>
          <a:bodyPr/>
          <a:lstStyle/>
          <a:p>
            <a:r>
              <a:rPr lang="es-CL" altLang="es-CL"/>
              <a:t>PALANGRE</a:t>
            </a:r>
            <a:endParaRPr lang="es-ES" altLang="es-CL"/>
          </a:p>
        </p:txBody>
      </p:sp>
      <p:sp>
        <p:nvSpPr>
          <p:cNvPr id="66564" name="Text Box 4">
            <a:extLst>
              <a:ext uri="{FF2B5EF4-FFF2-40B4-BE49-F238E27FC236}">
                <a16:creationId xmlns:a16="http://schemas.microsoft.com/office/drawing/2014/main" id="{16B56C45-CA66-4DF3-9887-FB4843B0A82A}"/>
              </a:ext>
            </a:extLst>
          </p:cNvPr>
          <p:cNvSpPr txBox="1">
            <a:spLocks noChangeArrowheads="1"/>
          </p:cNvSpPr>
          <p:nvPr/>
        </p:nvSpPr>
        <p:spPr bwMode="auto">
          <a:xfrm>
            <a:off x="609600" y="1371600"/>
            <a:ext cx="3505200" cy="3667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spcBef>
                <a:spcPct val="50000"/>
              </a:spcBef>
            </a:pPr>
            <a:r>
              <a:rPr lang="es-CL" altLang="es-CL" sz="1800">
                <a:solidFill>
                  <a:srgbClr val="FFFFFF"/>
                </a:solidFill>
                <a:latin typeface="Arial" panose="020B0604020202020204" pitchFamily="34" charset="0"/>
              </a:rPr>
              <a:t>Características geométricas</a:t>
            </a:r>
            <a:endParaRPr lang="es-ES" altLang="es-CL" sz="1800">
              <a:solidFill>
                <a:srgbClr val="FFFFFF"/>
              </a:solidFill>
              <a:latin typeface="Arial" panose="020B0604020202020204" pitchFamily="34" charset="0"/>
            </a:endParaRPr>
          </a:p>
        </p:txBody>
      </p:sp>
      <p:graphicFrame>
        <p:nvGraphicFramePr>
          <p:cNvPr id="1512453" name="Group 5">
            <a:extLst>
              <a:ext uri="{FF2B5EF4-FFF2-40B4-BE49-F238E27FC236}">
                <a16:creationId xmlns:a16="http://schemas.microsoft.com/office/drawing/2014/main" id="{4A41BD75-82FD-1C52-4457-FD8FF62BCD73}"/>
              </a:ext>
            </a:extLst>
          </p:cNvPr>
          <p:cNvGraphicFramePr>
            <a:graphicFrameLocks noGrp="1"/>
          </p:cNvGraphicFramePr>
          <p:nvPr/>
        </p:nvGraphicFramePr>
        <p:xfrm>
          <a:off x="457200" y="1905000"/>
          <a:ext cx="4267200" cy="1387475"/>
        </p:xfrm>
        <a:graphic>
          <a:graphicData uri="http://schemas.openxmlformats.org/drawingml/2006/table">
            <a:tbl>
              <a:tblPr/>
              <a:tblGrid>
                <a:gridCol w="1066800">
                  <a:extLst>
                    <a:ext uri="{9D8B030D-6E8A-4147-A177-3AD203B41FA5}">
                      <a16:colId xmlns:a16="http://schemas.microsoft.com/office/drawing/2014/main" val="20000"/>
                    </a:ext>
                  </a:extLst>
                </a:gridCol>
                <a:gridCol w="1066800">
                  <a:extLst>
                    <a:ext uri="{9D8B030D-6E8A-4147-A177-3AD203B41FA5}">
                      <a16:colId xmlns:a16="http://schemas.microsoft.com/office/drawing/2014/main" val="20001"/>
                    </a:ext>
                  </a:extLst>
                </a:gridCol>
                <a:gridCol w="1066800">
                  <a:extLst>
                    <a:ext uri="{9D8B030D-6E8A-4147-A177-3AD203B41FA5}">
                      <a16:colId xmlns:a16="http://schemas.microsoft.com/office/drawing/2014/main" val="20002"/>
                    </a:ext>
                  </a:extLst>
                </a:gridCol>
                <a:gridCol w="1066800">
                  <a:extLst>
                    <a:ext uri="{9D8B030D-6E8A-4147-A177-3AD203B41FA5}">
                      <a16:colId xmlns:a16="http://schemas.microsoft.com/office/drawing/2014/main" val="20003"/>
                    </a:ext>
                  </a:extLst>
                </a:gridCol>
              </a:tblGrid>
              <a:tr h="381174">
                <a:tc>
                  <a:txBody>
                    <a:bodyPr/>
                    <a:lstStyle/>
                    <a:p>
                      <a:pPr marL="0" marR="0" lvl="0" indent="0" algn="just" defTabSz="914400" rtl="0" eaLnBrk="0" fontAlgn="base" latinLnBrk="0" hangingPunct="0">
                        <a:lnSpc>
                          <a:spcPct val="100000"/>
                        </a:lnSpc>
                        <a:spcBef>
                          <a:spcPct val="20000"/>
                        </a:spcBef>
                        <a:spcAft>
                          <a:spcPct val="0"/>
                        </a:spcAft>
                        <a:buClr>
                          <a:srgbClr val="FF3300"/>
                        </a:buClr>
                        <a:buSzTx/>
                        <a:buFont typeface="Wingdings" pitchFamily="2" charset="2"/>
                        <a:buNone/>
                        <a:tabLst/>
                      </a:pPr>
                      <a:endParaRPr kumimoji="0" lang="es-CL"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just"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Eslora</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just"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TRG</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just"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Dotación</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35434">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Promedio</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23</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116</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11</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35434">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Máx.</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35</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228</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16</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35434">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Mín.</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17</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48</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9</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66592" name="Rectangle 32">
            <a:extLst>
              <a:ext uri="{FF2B5EF4-FFF2-40B4-BE49-F238E27FC236}">
                <a16:creationId xmlns:a16="http://schemas.microsoft.com/office/drawing/2014/main" id="{8321F9F0-AC61-0C7C-857F-A145B06BDC02}"/>
              </a:ext>
            </a:extLst>
          </p:cNvPr>
          <p:cNvSpPr>
            <a:spLocks noChangeArrowheads="1"/>
          </p:cNvSpPr>
          <p:nvPr/>
        </p:nvSpPr>
        <p:spPr bwMode="auto">
          <a:xfrm>
            <a:off x="304800" y="4114800"/>
            <a:ext cx="8526463" cy="2462213"/>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88925" indent="-288925"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a:lnSpc>
                <a:spcPct val="90000"/>
              </a:lnSpc>
              <a:spcBef>
                <a:spcPct val="20000"/>
              </a:spcBef>
              <a:buClr>
                <a:srgbClr val="FF3300"/>
              </a:buClr>
              <a:buFont typeface="Wingdings" pitchFamily="2" charset="2"/>
              <a:buNone/>
            </a:pPr>
            <a:r>
              <a:rPr lang="es-CL" altLang="es-CL" sz="1800" b="1">
                <a:latin typeface="Arial Narrow" panose="020B0604020202020204" pitchFamily="34" charset="0"/>
              </a:rPr>
              <a:t>Características operacionales</a:t>
            </a:r>
          </a:p>
          <a:p>
            <a:pPr algn="just">
              <a:lnSpc>
                <a:spcPct val="90000"/>
              </a:lnSpc>
              <a:spcBef>
                <a:spcPct val="20000"/>
              </a:spcBef>
              <a:buClr>
                <a:srgbClr val="FF3300"/>
              </a:buClr>
              <a:buFont typeface="Wingdings" pitchFamily="2" charset="2"/>
              <a:buChar char="§"/>
            </a:pPr>
            <a:r>
              <a:rPr lang="es-CL" altLang="es-CL" sz="1800">
                <a:solidFill>
                  <a:srgbClr val="FFFFFF"/>
                </a:solidFill>
                <a:latin typeface="Arial Narrow" panose="020B0604020202020204" pitchFamily="34" charset="0"/>
              </a:rPr>
              <a:t>La flota está compuesta por barcos hieleros  y congeladores,</a:t>
            </a:r>
          </a:p>
          <a:p>
            <a:pPr algn="just">
              <a:lnSpc>
                <a:spcPct val="90000"/>
              </a:lnSpc>
              <a:spcBef>
                <a:spcPct val="20000"/>
              </a:spcBef>
              <a:buClr>
                <a:srgbClr val="FF3300"/>
              </a:buClr>
              <a:buFont typeface="Wingdings" pitchFamily="2" charset="2"/>
              <a:buNone/>
            </a:pPr>
            <a:r>
              <a:rPr lang="es-CL" altLang="es-CL" sz="1800">
                <a:solidFill>
                  <a:srgbClr val="FFFFFF"/>
                </a:solidFill>
                <a:latin typeface="Arial Narrow" panose="020B0604020202020204" pitchFamily="34" charset="0"/>
              </a:rPr>
              <a:t>	que inician su temporada de pesca en el mes de marzo para </a:t>
            </a:r>
          </a:p>
          <a:p>
            <a:pPr algn="just">
              <a:lnSpc>
                <a:spcPct val="90000"/>
              </a:lnSpc>
              <a:spcBef>
                <a:spcPct val="20000"/>
              </a:spcBef>
              <a:buClr>
                <a:srgbClr val="FF3300"/>
              </a:buClr>
              <a:buFont typeface="Wingdings" pitchFamily="2" charset="2"/>
              <a:buNone/>
            </a:pPr>
            <a:r>
              <a:rPr lang="es-CL" altLang="es-CL" sz="1800">
                <a:solidFill>
                  <a:srgbClr val="FFFFFF"/>
                </a:solidFill>
                <a:latin typeface="Arial Narrow" panose="020B0604020202020204" pitchFamily="34" charset="0"/>
              </a:rPr>
              <a:t>	finalizar a mediados del mes de noviembre.</a:t>
            </a:r>
            <a:endParaRPr lang="es-CL" altLang="es-CL" sz="1800">
              <a:latin typeface="Arial Narrow" panose="020B0604020202020204" pitchFamily="34" charset="0"/>
            </a:endParaRPr>
          </a:p>
          <a:p>
            <a:pPr algn="just">
              <a:lnSpc>
                <a:spcPct val="90000"/>
              </a:lnSpc>
              <a:spcBef>
                <a:spcPct val="20000"/>
              </a:spcBef>
              <a:buClr>
                <a:srgbClr val="FF3300"/>
              </a:buClr>
              <a:buFont typeface="Wingdings" pitchFamily="2" charset="2"/>
              <a:buChar char="§"/>
            </a:pPr>
            <a:r>
              <a:rPr lang="es-CL" altLang="es-CL" sz="1800">
                <a:solidFill>
                  <a:srgbClr val="FFFFFF"/>
                </a:solidFill>
                <a:latin typeface="Arial Narrow" panose="020B0604020202020204" pitchFamily="34" charset="0"/>
              </a:rPr>
              <a:t>La flota opera fuera de las 200 mn en la pesquería pez espada principalmente, alrededor de las Islas de Juan Fernández.</a:t>
            </a:r>
          </a:p>
          <a:p>
            <a:pPr algn="just">
              <a:lnSpc>
                <a:spcPct val="90000"/>
              </a:lnSpc>
              <a:spcBef>
                <a:spcPct val="20000"/>
              </a:spcBef>
              <a:buClr>
                <a:srgbClr val="FF3300"/>
              </a:buClr>
              <a:buFont typeface="Wingdings" pitchFamily="2" charset="2"/>
              <a:buChar char="§"/>
            </a:pPr>
            <a:r>
              <a:rPr lang="es-CL" altLang="es-CL" sz="1800">
                <a:solidFill>
                  <a:srgbClr val="FFFFFF"/>
                </a:solidFill>
                <a:latin typeface="Arial Narrow" panose="020B0604020202020204" pitchFamily="34" charset="0"/>
              </a:rPr>
              <a:t>Las mareas tienen una duración promedio de 30 días.</a:t>
            </a:r>
          </a:p>
          <a:p>
            <a:pPr algn="just">
              <a:lnSpc>
                <a:spcPct val="90000"/>
              </a:lnSpc>
              <a:spcBef>
                <a:spcPct val="20000"/>
              </a:spcBef>
              <a:buClr>
                <a:srgbClr val="FF3300"/>
              </a:buClr>
              <a:buFont typeface="Wingdings" pitchFamily="2" charset="2"/>
              <a:buChar char="§"/>
            </a:pPr>
            <a:r>
              <a:rPr lang="es-CL" altLang="es-CL" sz="1800">
                <a:solidFill>
                  <a:srgbClr val="FFFFFF"/>
                </a:solidFill>
                <a:latin typeface="Arial Narrow" panose="020B0604020202020204" pitchFamily="34" charset="0"/>
              </a:rPr>
              <a:t>Los días puerto en promedio duran entre 3 y 4 días.</a:t>
            </a:r>
          </a:p>
        </p:txBody>
      </p:sp>
      <p:sp>
        <p:nvSpPr>
          <p:cNvPr id="66593" name="Rectangle 33">
            <a:extLst>
              <a:ext uri="{FF2B5EF4-FFF2-40B4-BE49-F238E27FC236}">
                <a16:creationId xmlns:a16="http://schemas.microsoft.com/office/drawing/2014/main" id="{763476DE-9228-6AE4-5D70-81A1272D880B}"/>
              </a:ext>
            </a:extLst>
          </p:cNvPr>
          <p:cNvSpPr>
            <a:spLocks noChangeArrowheads="1"/>
          </p:cNvSpPr>
          <p:nvPr/>
        </p:nvSpPr>
        <p:spPr bwMode="auto">
          <a:xfrm>
            <a:off x="1588" y="2790825"/>
            <a:ext cx="9144000" cy="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nvGrpSpPr>
          <p:cNvPr id="66594" name="Group 34">
            <a:extLst>
              <a:ext uri="{FF2B5EF4-FFF2-40B4-BE49-F238E27FC236}">
                <a16:creationId xmlns:a16="http://schemas.microsoft.com/office/drawing/2014/main" id="{0F54BE42-5AC1-4051-F4A1-36FBCF9CE5FC}"/>
              </a:ext>
            </a:extLst>
          </p:cNvPr>
          <p:cNvGrpSpPr>
            <a:grpSpLocks/>
          </p:cNvGrpSpPr>
          <p:nvPr/>
        </p:nvGrpSpPr>
        <p:grpSpPr bwMode="auto">
          <a:xfrm>
            <a:off x="4529138" y="2790825"/>
            <a:ext cx="88900" cy="0"/>
            <a:chOff x="0" y="0"/>
            <a:chExt cx="56" cy="0"/>
          </a:xfrm>
        </p:grpSpPr>
        <p:sp>
          <p:nvSpPr>
            <p:cNvPr id="66603" name="Rectangle 35">
              <a:extLst>
                <a:ext uri="{FF2B5EF4-FFF2-40B4-BE49-F238E27FC236}">
                  <a16:creationId xmlns:a16="http://schemas.microsoft.com/office/drawing/2014/main" id="{008A3FFD-16AD-159E-CAA6-225A1624DC3C}"/>
                </a:ext>
              </a:extLst>
            </p:cNvPr>
            <p:cNvSpPr>
              <a:spLocks noChangeArrowheads="1"/>
            </p:cNvSpPr>
            <p:nvPr/>
          </p:nvSpPr>
          <p:spPr bwMode="auto">
            <a:xfrm>
              <a:off x="0" y="0"/>
              <a:ext cx="56"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nvGrpSpPr>
            <p:cNvPr id="66604" name="Group 36">
              <a:extLst>
                <a:ext uri="{FF2B5EF4-FFF2-40B4-BE49-F238E27FC236}">
                  <a16:creationId xmlns:a16="http://schemas.microsoft.com/office/drawing/2014/main" id="{A98DE0CE-7603-62D9-E38B-4307A637F82C}"/>
                </a:ext>
              </a:extLst>
            </p:cNvPr>
            <p:cNvGrpSpPr>
              <a:grpSpLocks/>
            </p:cNvGrpSpPr>
            <p:nvPr/>
          </p:nvGrpSpPr>
          <p:grpSpPr bwMode="auto">
            <a:xfrm>
              <a:off x="0" y="0"/>
              <a:ext cx="56" cy="0"/>
              <a:chOff x="0" y="0"/>
              <a:chExt cx="56" cy="0"/>
            </a:xfrm>
          </p:grpSpPr>
          <p:sp>
            <p:nvSpPr>
              <p:cNvPr id="66605" name="Rectangle 37">
                <a:extLst>
                  <a:ext uri="{FF2B5EF4-FFF2-40B4-BE49-F238E27FC236}">
                    <a16:creationId xmlns:a16="http://schemas.microsoft.com/office/drawing/2014/main" id="{8EC9EA99-205C-5063-BE8D-29E86550A838}"/>
                  </a:ext>
                </a:extLst>
              </p:cNvPr>
              <p:cNvSpPr>
                <a:spLocks noChangeArrowheads="1"/>
              </p:cNvSpPr>
              <p:nvPr/>
            </p:nvSpPr>
            <p:spPr bwMode="auto">
              <a:xfrm>
                <a:off x="0" y="0"/>
                <a:ext cx="56"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66606" name="Rectangle 38">
                <a:extLst>
                  <a:ext uri="{FF2B5EF4-FFF2-40B4-BE49-F238E27FC236}">
                    <a16:creationId xmlns:a16="http://schemas.microsoft.com/office/drawing/2014/main" id="{753992D5-6795-F5BB-D406-6BD8C3F17118}"/>
                  </a:ext>
                </a:extLst>
              </p:cNvPr>
              <p:cNvSpPr>
                <a:spLocks noChangeArrowheads="1"/>
              </p:cNvSpPr>
              <p:nvPr/>
            </p:nvSpPr>
            <p:spPr bwMode="auto">
              <a:xfrm>
                <a:off x="0" y="0"/>
                <a:ext cx="56"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grpSp>
      <p:grpSp>
        <p:nvGrpSpPr>
          <p:cNvPr id="66595" name="Group 39">
            <a:extLst>
              <a:ext uri="{FF2B5EF4-FFF2-40B4-BE49-F238E27FC236}">
                <a16:creationId xmlns:a16="http://schemas.microsoft.com/office/drawing/2014/main" id="{31D3612D-BE7E-392E-9306-E9087FEAFCBE}"/>
              </a:ext>
            </a:extLst>
          </p:cNvPr>
          <p:cNvGrpSpPr>
            <a:grpSpLocks/>
          </p:cNvGrpSpPr>
          <p:nvPr/>
        </p:nvGrpSpPr>
        <p:grpSpPr bwMode="auto">
          <a:xfrm>
            <a:off x="1652588" y="2790825"/>
            <a:ext cx="5840412" cy="0"/>
            <a:chOff x="0" y="0"/>
            <a:chExt cx="3679" cy="0"/>
          </a:xfrm>
        </p:grpSpPr>
        <p:sp>
          <p:nvSpPr>
            <p:cNvPr id="66601" name="Rectangle 40">
              <a:extLst>
                <a:ext uri="{FF2B5EF4-FFF2-40B4-BE49-F238E27FC236}">
                  <a16:creationId xmlns:a16="http://schemas.microsoft.com/office/drawing/2014/main" id="{B12EB586-7263-321A-BE5F-B23B658873E1}"/>
                </a:ext>
              </a:extLst>
            </p:cNvPr>
            <p:cNvSpPr>
              <a:spLocks noChangeArrowheads="1"/>
            </p:cNvSpPr>
            <p:nvPr/>
          </p:nvSpPr>
          <p:spPr bwMode="auto">
            <a:xfrm>
              <a:off x="0" y="0"/>
              <a:ext cx="2419"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66602" name="Rectangle 41">
              <a:extLst>
                <a:ext uri="{FF2B5EF4-FFF2-40B4-BE49-F238E27FC236}">
                  <a16:creationId xmlns:a16="http://schemas.microsoft.com/office/drawing/2014/main" id="{49F9653B-F1BA-2C07-140A-460DE3F1E368}"/>
                </a:ext>
              </a:extLst>
            </p:cNvPr>
            <p:cNvSpPr>
              <a:spLocks noChangeArrowheads="1"/>
            </p:cNvSpPr>
            <p:nvPr/>
          </p:nvSpPr>
          <p:spPr bwMode="auto">
            <a:xfrm>
              <a:off x="0" y="0"/>
              <a:ext cx="3679"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pic>
        <p:nvPicPr>
          <p:cNvPr id="66596" name="Picture 42" descr="imagen">
            <a:extLst>
              <a:ext uri="{FF2B5EF4-FFF2-40B4-BE49-F238E27FC236}">
                <a16:creationId xmlns:a16="http://schemas.microsoft.com/office/drawing/2014/main" id="{1F84EA70-3A9D-3599-D09F-B55DB1CD2018}"/>
              </a:ext>
            </a:extLst>
          </p:cNvPr>
          <p:cNvPicPr>
            <a:picLocks noChangeAspect="1" noChangeArrowheads="1"/>
          </p:cNvPicPr>
          <p:nvPr/>
        </p:nvPicPr>
        <p:blipFill>
          <a:blip r:embed="rId2">
            <a:lum bright="12000"/>
            <a:extLst>
              <a:ext uri="{28A0092B-C50C-407E-A947-70E740481C1C}">
                <a14:useLocalDpi xmlns:a14="http://schemas.microsoft.com/office/drawing/2010/main" val="0"/>
              </a:ext>
            </a:extLst>
          </a:blip>
          <a:srcRect/>
          <a:stretch>
            <a:fillRect/>
          </a:stretch>
        </p:blipFill>
        <p:spPr bwMode="auto">
          <a:xfrm>
            <a:off x="5924550" y="3048000"/>
            <a:ext cx="2819400" cy="1792288"/>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66597" name="Text Box 43">
            <a:extLst>
              <a:ext uri="{FF2B5EF4-FFF2-40B4-BE49-F238E27FC236}">
                <a16:creationId xmlns:a16="http://schemas.microsoft.com/office/drawing/2014/main" id="{BF0E79AF-BB84-A25E-E767-E83DC168F558}"/>
              </a:ext>
            </a:extLst>
          </p:cNvPr>
          <p:cNvSpPr txBox="1">
            <a:spLocks noChangeArrowheads="1"/>
          </p:cNvSpPr>
          <p:nvPr/>
        </p:nvSpPr>
        <p:spPr bwMode="auto">
          <a:xfrm>
            <a:off x="304800" y="3581400"/>
            <a:ext cx="487680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spcBef>
                <a:spcPct val="50000"/>
              </a:spcBef>
            </a:pPr>
            <a:endParaRPr lang="es-CL" altLang="es-CL" sz="1600">
              <a:solidFill>
                <a:srgbClr val="FFFFFF"/>
              </a:solidFill>
              <a:latin typeface="Arial Narrow" panose="020B0604020202020204" pitchFamily="34" charset="0"/>
            </a:endParaRPr>
          </a:p>
        </p:txBody>
      </p:sp>
      <p:sp>
        <p:nvSpPr>
          <p:cNvPr id="66598" name="Rectangle 44">
            <a:extLst>
              <a:ext uri="{FF2B5EF4-FFF2-40B4-BE49-F238E27FC236}">
                <a16:creationId xmlns:a16="http://schemas.microsoft.com/office/drawing/2014/main" id="{899F88AE-AAE9-6549-A3F9-FF14F5525157}"/>
              </a:ext>
            </a:extLst>
          </p:cNvPr>
          <p:cNvSpPr>
            <a:spLocks noChangeArrowheads="1"/>
          </p:cNvSpPr>
          <p:nvPr/>
        </p:nvSpPr>
        <p:spPr bwMode="auto">
          <a:xfrm>
            <a:off x="457200" y="3733800"/>
            <a:ext cx="4800600" cy="609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66599" name="Text Box 45">
            <a:extLst>
              <a:ext uri="{FF2B5EF4-FFF2-40B4-BE49-F238E27FC236}">
                <a16:creationId xmlns:a16="http://schemas.microsoft.com/office/drawing/2014/main" id="{6FB512E4-DFC5-0C2A-F070-F6891E6A9421}"/>
              </a:ext>
            </a:extLst>
          </p:cNvPr>
          <p:cNvSpPr txBox="1">
            <a:spLocks noChangeArrowheads="1"/>
          </p:cNvSpPr>
          <p:nvPr/>
        </p:nvSpPr>
        <p:spPr bwMode="auto">
          <a:xfrm>
            <a:off x="304800" y="3429000"/>
            <a:ext cx="4876800" cy="3667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spcBef>
                <a:spcPct val="50000"/>
              </a:spcBef>
            </a:pPr>
            <a:r>
              <a:rPr lang="es-CL" altLang="es-CL" sz="1800">
                <a:solidFill>
                  <a:srgbClr val="FFFFFF"/>
                </a:solidFill>
                <a:latin typeface="Arial Narrow" panose="020B0604020202020204" pitchFamily="34" charset="0"/>
              </a:rPr>
              <a:t>Estas naves han sido construídas en nuestro país.</a:t>
            </a:r>
            <a:endParaRPr lang="es-ES" altLang="es-CL" sz="1800">
              <a:solidFill>
                <a:srgbClr val="FFFFFF"/>
              </a:solidFill>
              <a:latin typeface="Arial Narrow" panose="020B0604020202020204" pitchFamily="34" charset="0"/>
            </a:endParaRPr>
          </a:p>
        </p:txBody>
      </p:sp>
      <p:pic>
        <p:nvPicPr>
          <p:cNvPr id="66600" name="Picture 46" descr="christina s">
            <a:extLst>
              <a:ext uri="{FF2B5EF4-FFF2-40B4-BE49-F238E27FC236}">
                <a16:creationId xmlns:a16="http://schemas.microsoft.com/office/drawing/2014/main" id="{4A1373BF-8022-9335-8D6C-AA20C76753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53125" y="1066800"/>
            <a:ext cx="2743200" cy="1806575"/>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med">
    <p:zoom dir="in"/>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A8BD4406-F68E-420B-F449-9309F61001E6}"/>
              </a:ext>
            </a:extLst>
          </p:cNvPr>
          <p:cNvSpPr>
            <a:spLocks noGrp="1" noChangeArrowheads="1"/>
          </p:cNvSpPr>
          <p:nvPr>
            <p:ph type="title"/>
          </p:nvPr>
        </p:nvSpPr>
        <p:spPr/>
        <p:txBody>
          <a:bodyPr/>
          <a:lstStyle/>
          <a:p>
            <a:r>
              <a:rPr lang="es-CL" altLang="es-CL">
                <a:solidFill>
                  <a:srgbClr val="FFCC00"/>
                </a:solidFill>
              </a:rPr>
              <a:t>ZONA CENTRO - SUR</a:t>
            </a:r>
            <a:endParaRPr lang="es-ES" altLang="es-CL">
              <a:solidFill>
                <a:srgbClr val="FFCC00"/>
              </a:solidFill>
            </a:endParaRPr>
          </a:p>
        </p:txBody>
      </p:sp>
      <p:sp>
        <p:nvSpPr>
          <p:cNvPr id="67587" name="Rectangle 3">
            <a:extLst>
              <a:ext uri="{FF2B5EF4-FFF2-40B4-BE49-F238E27FC236}">
                <a16:creationId xmlns:a16="http://schemas.microsoft.com/office/drawing/2014/main" id="{E7C2E8BA-E8D6-F0C6-D40E-85FD1A193197}"/>
              </a:ext>
            </a:extLst>
          </p:cNvPr>
          <p:cNvSpPr>
            <a:spLocks noGrp="1" noChangeArrowheads="1"/>
          </p:cNvSpPr>
          <p:nvPr>
            <p:ph type="body" idx="1"/>
          </p:nvPr>
        </p:nvSpPr>
        <p:spPr>
          <a:xfrm>
            <a:off x="609600" y="762000"/>
            <a:ext cx="8229600" cy="5372100"/>
          </a:xfrm>
        </p:spPr>
        <p:txBody>
          <a:bodyPr/>
          <a:lstStyle/>
          <a:p>
            <a:r>
              <a:rPr lang="es-CL" altLang="es-CL"/>
              <a:t>ARRASTRE</a:t>
            </a:r>
            <a:endParaRPr lang="es-ES" altLang="es-CL"/>
          </a:p>
        </p:txBody>
      </p:sp>
      <p:sp>
        <p:nvSpPr>
          <p:cNvPr id="67588" name="Text Box 4">
            <a:extLst>
              <a:ext uri="{FF2B5EF4-FFF2-40B4-BE49-F238E27FC236}">
                <a16:creationId xmlns:a16="http://schemas.microsoft.com/office/drawing/2014/main" id="{501F4EB5-21E5-CB82-53FD-68677312A6A5}"/>
              </a:ext>
            </a:extLst>
          </p:cNvPr>
          <p:cNvSpPr txBox="1">
            <a:spLocks noChangeArrowheads="1"/>
          </p:cNvSpPr>
          <p:nvPr/>
        </p:nvSpPr>
        <p:spPr bwMode="auto">
          <a:xfrm>
            <a:off x="533400" y="1219200"/>
            <a:ext cx="3505200" cy="3667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spcBef>
                <a:spcPct val="50000"/>
              </a:spcBef>
            </a:pPr>
            <a:r>
              <a:rPr lang="es-CL" altLang="es-CL" sz="1800">
                <a:solidFill>
                  <a:srgbClr val="FFFFFF"/>
                </a:solidFill>
                <a:latin typeface="Arial Narrow" panose="020B0604020202020204" pitchFamily="34" charset="0"/>
              </a:rPr>
              <a:t>Características geométricas</a:t>
            </a:r>
            <a:endParaRPr lang="es-ES" altLang="es-CL" sz="1800">
              <a:solidFill>
                <a:srgbClr val="FFFFFF"/>
              </a:solidFill>
              <a:latin typeface="Arial Narrow" panose="020B0604020202020204" pitchFamily="34" charset="0"/>
            </a:endParaRPr>
          </a:p>
        </p:txBody>
      </p:sp>
      <p:graphicFrame>
        <p:nvGraphicFramePr>
          <p:cNvPr id="1513477" name="Group 5">
            <a:extLst>
              <a:ext uri="{FF2B5EF4-FFF2-40B4-BE49-F238E27FC236}">
                <a16:creationId xmlns:a16="http://schemas.microsoft.com/office/drawing/2014/main" id="{8D37BAE0-57F6-EDD1-BB16-A6D72F82A1B4}"/>
              </a:ext>
            </a:extLst>
          </p:cNvPr>
          <p:cNvGraphicFramePr>
            <a:graphicFrameLocks noGrp="1"/>
          </p:cNvGraphicFramePr>
          <p:nvPr/>
        </p:nvGraphicFramePr>
        <p:xfrm>
          <a:off x="457200" y="1600200"/>
          <a:ext cx="4267200" cy="1387475"/>
        </p:xfrm>
        <a:graphic>
          <a:graphicData uri="http://schemas.openxmlformats.org/drawingml/2006/table">
            <a:tbl>
              <a:tblPr/>
              <a:tblGrid>
                <a:gridCol w="1066800">
                  <a:extLst>
                    <a:ext uri="{9D8B030D-6E8A-4147-A177-3AD203B41FA5}">
                      <a16:colId xmlns:a16="http://schemas.microsoft.com/office/drawing/2014/main" val="20000"/>
                    </a:ext>
                  </a:extLst>
                </a:gridCol>
                <a:gridCol w="1066800">
                  <a:extLst>
                    <a:ext uri="{9D8B030D-6E8A-4147-A177-3AD203B41FA5}">
                      <a16:colId xmlns:a16="http://schemas.microsoft.com/office/drawing/2014/main" val="20001"/>
                    </a:ext>
                  </a:extLst>
                </a:gridCol>
                <a:gridCol w="1066800">
                  <a:extLst>
                    <a:ext uri="{9D8B030D-6E8A-4147-A177-3AD203B41FA5}">
                      <a16:colId xmlns:a16="http://schemas.microsoft.com/office/drawing/2014/main" val="20002"/>
                    </a:ext>
                  </a:extLst>
                </a:gridCol>
                <a:gridCol w="1066800">
                  <a:extLst>
                    <a:ext uri="{9D8B030D-6E8A-4147-A177-3AD203B41FA5}">
                      <a16:colId xmlns:a16="http://schemas.microsoft.com/office/drawing/2014/main" val="20003"/>
                    </a:ext>
                  </a:extLst>
                </a:gridCol>
              </a:tblGrid>
              <a:tr h="381174">
                <a:tc>
                  <a:txBody>
                    <a:bodyPr/>
                    <a:lstStyle/>
                    <a:p>
                      <a:pPr marL="0" marR="0" lvl="0" indent="0" algn="just" defTabSz="914400" rtl="0" eaLnBrk="0" fontAlgn="base" latinLnBrk="0" hangingPunct="0">
                        <a:lnSpc>
                          <a:spcPct val="100000"/>
                        </a:lnSpc>
                        <a:spcBef>
                          <a:spcPct val="20000"/>
                        </a:spcBef>
                        <a:spcAft>
                          <a:spcPct val="0"/>
                        </a:spcAft>
                        <a:buClr>
                          <a:srgbClr val="FF3300"/>
                        </a:buClr>
                        <a:buSzTx/>
                        <a:buFont typeface="Wingdings" pitchFamily="2" charset="2"/>
                        <a:buNone/>
                        <a:tabLst/>
                      </a:pPr>
                      <a:endParaRPr kumimoji="0" lang="es-CL"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Eslora</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TRG</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Dotación</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35434">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Promedio</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52</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855</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16</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35434">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Máx.</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59</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1.085</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21</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35434">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Mín.</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39</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554</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8</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pic>
        <p:nvPicPr>
          <p:cNvPr id="67616" name="Picture 32" descr="polaris II (arr-talc)">
            <a:extLst>
              <a:ext uri="{FF2B5EF4-FFF2-40B4-BE49-F238E27FC236}">
                <a16:creationId xmlns:a16="http://schemas.microsoft.com/office/drawing/2014/main" id="{CCA11F46-018B-3E70-BFD1-2F8EFB37A62C}"/>
              </a:ext>
            </a:extLst>
          </p:cNvPr>
          <p:cNvPicPr>
            <a:picLocks noChangeAspect="1" noChangeArrowheads="1"/>
          </p:cNvPicPr>
          <p:nvPr/>
        </p:nvPicPr>
        <p:blipFill>
          <a:blip r:embed="rId2">
            <a:lum bright="6000"/>
            <a:extLst>
              <a:ext uri="{28A0092B-C50C-407E-A947-70E740481C1C}">
                <a14:useLocalDpi xmlns:a14="http://schemas.microsoft.com/office/drawing/2010/main" val="0"/>
              </a:ext>
            </a:extLst>
          </a:blip>
          <a:srcRect/>
          <a:stretch>
            <a:fillRect/>
          </a:stretch>
        </p:blipFill>
        <p:spPr bwMode="auto">
          <a:xfrm>
            <a:off x="4953000" y="3479800"/>
            <a:ext cx="3733800" cy="1755775"/>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67617" name="Picture 33" descr="biomar V(arrastre-talcahuano)">
            <a:extLst>
              <a:ext uri="{FF2B5EF4-FFF2-40B4-BE49-F238E27FC236}">
                <a16:creationId xmlns:a16="http://schemas.microsoft.com/office/drawing/2014/main" id="{69A504EE-2383-DEE4-9E55-FFD1AF6BEA91}"/>
              </a:ext>
            </a:extLst>
          </p:cNvPr>
          <p:cNvPicPr>
            <a:picLocks noChangeAspect="1" noChangeArrowheads="1"/>
          </p:cNvPicPr>
          <p:nvPr/>
        </p:nvPicPr>
        <p:blipFill>
          <a:blip r:embed="rId3">
            <a:lum bright="12000"/>
            <a:extLst>
              <a:ext uri="{28A0092B-C50C-407E-A947-70E740481C1C}">
                <a14:useLocalDpi xmlns:a14="http://schemas.microsoft.com/office/drawing/2010/main" val="0"/>
              </a:ext>
            </a:extLst>
          </a:blip>
          <a:srcRect/>
          <a:stretch>
            <a:fillRect/>
          </a:stretch>
        </p:blipFill>
        <p:spPr bwMode="auto">
          <a:xfrm>
            <a:off x="4953000" y="1447800"/>
            <a:ext cx="3733800" cy="1787525"/>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67618" name="Rectangle 34">
            <a:extLst>
              <a:ext uri="{FF2B5EF4-FFF2-40B4-BE49-F238E27FC236}">
                <a16:creationId xmlns:a16="http://schemas.microsoft.com/office/drawing/2014/main" id="{EDE69185-5CBA-E6E5-DE5C-FBFBC76D8FC0}"/>
              </a:ext>
            </a:extLst>
          </p:cNvPr>
          <p:cNvSpPr>
            <a:spLocks noChangeArrowheads="1"/>
          </p:cNvSpPr>
          <p:nvPr/>
        </p:nvSpPr>
        <p:spPr bwMode="auto">
          <a:xfrm>
            <a:off x="304800" y="4419600"/>
            <a:ext cx="8001000" cy="19050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88925" indent="-288925"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a:lnSpc>
                <a:spcPct val="90000"/>
              </a:lnSpc>
              <a:spcBef>
                <a:spcPct val="20000"/>
              </a:spcBef>
              <a:buClr>
                <a:srgbClr val="FF3300"/>
              </a:buClr>
              <a:buFont typeface="Wingdings" pitchFamily="2" charset="2"/>
              <a:buNone/>
            </a:pPr>
            <a:r>
              <a:rPr lang="es-CL" altLang="es-CL" sz="1800" b="1">
                <a:latin typeface="Arial Narrow" panose="020B0604020202020204" pitchFamily="34" charset="0"/>
              </a:rPr>
              <a:t>Características operacionales</a:t>
            </a:r>
          </a:p>
          <a:p>
            <a:pPr algn="just">
              <a:lnSpc>
                <a:spcPct val="90000"/>
              </a:lnSpc>
              <a:spcBef>
                <a:spcPct val="20000"/>
              </a:spcBef>
              <a:buClr>
                <a:srgbClr val="FF3300"/>
              </a:buClr>
              <a:buFont typeface="Wingdings" pitchFamily="2" charset="2"/>
              <a:buChar char="§"/>
            </a:pPr>
            <a:r>
              <a:rPr lang="es-CL" altLang="es-CL" sz="1800">
                <a:latin typeface="Arial Narrow" panose="020B0604020202020204" pitchFamily="34" charset="0"/>
              </a:rPr>
              <a:t>La flota opera durante todo el año, entre la VIII </a:t>
            </a:r>
          </a:p>
          <a:p>
            <a:pPr algn="just">
              <a:lnSpc>
                <a:spcPct val="90000"/>
              </a:lnSpc>
              <a:spcBef>
                <a:spcPct val="20000"/>
              </a:spcBef>
              <a:buClr>
                <a:srgbClr val="FF3300"/>
              </a:buClr>
              <a:buFont typeface="Wingdings" pitchFamily="2" charset="2"/>
              <a:buNone/>
            </a:pPr>
            <a:r>
              <a:rPr lang="es-CL" altLang="es-CL" sz="1800">
                <a:latin typeface="Arial Narrow" panose="020B0604020202020204" pitchFamily="34" charset="0"/>
              </a:rPr>
              <a:t>	a  X regiones.</a:t>
            </a:r>
          </a:p>
          <a:p>
            <a:pPr algn="just">
              <a:lnSpc>
                <a:spcPct val="90000"/>
              </a:lnSpc>
              <a:spcBef>
                <a:spcPct val="20000"/>
              </a:spcBef>
              <a:buClr>
                <a:srgbClr val="FF3300"/>
              </a:buClr>
              <a:buFont typeface="Wingdings" pitchFamily="2" charset="2"/>
              <a:buChar char="§"/>
            </a:pPr>
            <a:r>
              <a:rPr lang="es-CL" altLang="es-CL" sz="1800">
                <a:solidFill>
                  <a:srgbClr val="FFFFFF"/>
                </a:solidFill>
                <a:latin typeface="Arial Narrow" panose="020B0604020202020204" pitchFamily="34" charset="0"/>
              </a:rPr>
              <a:t>Las mareas tienen una duración promedio de 4 días y los zarpes se realizan generalmente durante la madrugada.</a:t>
            </a:r>
          </a:p>
          <a:p>
            <a:pPr algn="just">
              <a:lnSpc>
                <a:spcPct val="90000"/>
              </a:lnSpc>
              <a:spcBef>
                <a:spcPct val="20000"/>
              </a:spcBef>
              <a:buClr>
                <a:srgbClr val="FF3300"/>
              </a:buClr>
              <a:buFont typeface="Wingdings" pitchFamily="2" charset="2"/>
              <a:buChar char="§"/>
            </a:pPr>
            <a:r>
              <a:rPr lang="es-CL" altLang="es-CL" sz="1800">
                <a:solidFill>
                  <a:srgbClr val="FFFFFF"/>
                </a:solidFill>
                <a:latin typeface="Arial Narrow" panose="020B0604020202020204" pitchFamily="34" charset="0"/>
              </a:rPr>
              <a:t>Las naves permanecen en puerto entre 2 a 3 días.</a:t>
            </a:r>
          </a:p>
        </p:txBody>
      </p:sp>
      <p:sp>
        <p:nvSpPr>
          <p:cNvPr id="67619" name="Rectangle 35">
            <a:extLst>
              <a:ext uri="{FF2B5EF4-FFF2-40B4-BE49-F238E27FC236}">
                <a16:creationId xmlns:a16="http://schemas.microsoft.com/office/drawing/2014/main" id="{17EFB503-BD76-9444-961A-7B9A158011A5}"/>
              </a:ext>
            </a:extLst>
          </p:cNvPr>
          <p:cNvSpPr>
            <a:spLocks noChangeArrowheads="1"/>
          </p:cNvSpPr>
          <p:nvPr/>
        </p:nvSpPr>
        <p:spPr bwMode="auto">
          <a:xfrm>
            <a:off x="381000" y="3429000"/>
            <a:ext cx="4267200" cy="549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r>
              <a:rPr lang="es-CL" altLang="es-CL" sz="1500">
                <a:solidFill>
                  <a:srgbClr val="FFFFFF"/>
                </a:solidFill>
                <a:latin typeface="Arial" panose="020B0604020202020204" pitchFamily="34" charset="0"/>
              </a:rPr>
              <a:t>Esta flota, esta constituida por naves construídas en el extranjero.</a:t>
            </a:r>
            <a:endParaRPr lang="es-ES" altLang="es-CL" sz="1500">
              <a:solidFill>
                <a:srgbClr val="FFFFFF"/>
              </a:solidFill>
              <a:latin typeface="Arial" panose="020B0604020202020204" pitchFamily="34" charset="0"/>
            </a:endParaRPr>
          </a:p>
        </p:txBody>
      </p:sp>
    </p:spTree>
  </p:cSld>
  <p:clrMapOvr>
    <a:masterClrMapping/>
  </p:clrMapOvr>
  <p:transition spd="med">
    <p:zoom dir="in"/>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id="{C65950B3-8A88-DC26-081F-B5ECFF8C9516}"/>
              </a:ext>
            </a:extLst>
          </p:cNvPr>
          <p:cNvSpPr>
            <a:spLocks noGrp="1" noChangeArrowheads="1"/>
          </p:cNvSpPr>
          <p:nvPr>
            <p:ph type="title"/>
          </p:nvPr>
        </p:nvSpPr>
        <p:spPr/>
        <p:txBody>
          <a:bodyPr/>
          <a:lstStyle/>
          <a:p>
            <a:r>
              <a:rPr lang="es-CL" altLang="es-CL">
                <a:solidFill>
                  <a:srgbClr val="FFCC00"/>
                </a:solidFill>
              </a:rPr>
              <a:t>ZONA CENTRO - SUR</a:t>
            </a:r>
            <a:endParaRPr lang="es-ES" altLang="es-CL">
              <a:solidFill>
                <a:srgbClr val="FFCC00"/>
              </a:solidFill>
            </a:endParaRPr>
          </a:p>
        </p:txBody>
      </p:sp>
      <p:sp>
        <p:nvSpPr>
          <p:cNvPr id="68611" name="Rectangle 3">
            <a:extLst>
              <a:ext uri="{FF2B5EF4-FFF2-40B4-BE49-F238E27FC236}">
                <a16:creationId xmlns:a16="http://schemas.microsoft.com/office/drawing/2014/main" id="{B4FB53A7-F9E3-5D30-4381-BA4B1A7819EF}"/>
              </a:ext>
            </a:extLst>
          </p:cNvPr>
          <p:cNvSpPr>
            <a:spLocks noGrp="1" noChangeArrowheads="1"/>
          </p:cNvSpPr>
          <p:nvPr>
            <p:ph type="body" idx="1"/>
          </p:nvPr>
        </p:nvSpPr>
        <p:spPr>
          <a:xfrm>
            <a:off x="609600" y="685800"/>
            <a:ext cx="8229600" cy="5753100"/>
          </a:xfrm>
        </p:spPr>
        <p:txBody>
          <a:bodyPr/>
          <a:lstStyle/>
          <a:p>
            <a:r>
              <a:rPr lang="es-CL" altLang="es-CL"/>
              <a:t>CERCO</a:t>
            </a:r>
            <a:endParaRPr lang="es-ES" altLang="es-CL"/>
          </a:p>
        </p:txBody>
      </p:sp>
      <p:sp>
        <p:nvSpPr>
          <p:cNvPr id="68612" name="Text Box 4">
            <a:extLst>
              <a:ext uri="{FF2B5EF4-FFF2-40B4-BE49-F238E27FC236}">
                <a16:creationId xmlns:a16="http://schemas.microsoft.com/office/drawing/2014/main" id="{B3C658C6-C22C-08C7-9976-33AD456A8444}"/>
              </a:ext>
            </a:extLst>
          </p:cNvPr>
          <p:cNvSpPr txBox="1">
            <a:spLocks noChangeArrowheads="1"/>
          </p:cNvSpPr>
          <p:nvPr/>
        </p:nvSpPr>
        <p:spPr bwMode="auto">
          <a:xfrm>
            <a:off x="609600" y="1066800"/>
            <a:ext cx="3505200" cy="3667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spcBef>
                <a:spcPct val="50000"/>
              </a:spcBef>
            </a:pPr>
            <a:r>
              <a:rPr lang="es-CL" altLang="es-CL" sz="1800">
                <a:solidFill>
                  <a:srgbClr val="FFFFFF"/>
                </a:solidFill>
                <a:latin typeface="Arial Narrow" panose="020B0604020202020204" pitchFamily="34" charset="0"/>
              </a:rPr>
              <a:t>Características geométricas</a:t>
            </a:r>
            <a:endParaRPr lang="es-ES" altLang="es-CL" sz="1800">
              <a:solidFill>
                <a:srgbClr val="FFFFFF"/>
              </a:solidFill>
              <a:latin typeface="Arial Narrow" panose="020B0604020202020204" pitchFamily="34" charset="0"/>
            </a:endParaRPr>
          </a:p>
        </p:txBody>
      </p:sp>
      <p:graphicFrame>
        <p:nvGraphicFramePr>
          <p:cNvPr id="1514501" name="Group 5">
            <a:extLst>
              <a:ext uri="{FF2B5EF4-FFF2-40B4-BE49-F238E27FC236}">
                <a16:creationId xmlns:a16="http://schemas.microsoft.com/office/drawing/2014/main" id="{69C2B935-E705-695B-12E8-919F53EF46C5}"/>
              </a:ext>
            </a:extLst>
          </p:cNvPr>
          <p:cNvGraphicFramePr>
            <a:graphicFrameLocks noGrp="1"/>
          </p:cNvGraphicFramePr>
          <p:nvPr/>
        </p:nvGraphicFramePr>
        <p:xfrm>
          <a:off x="533400" y="1600200"/>
          <a:ext cx="4267200" cy="1387475"/>
        </p:xfrm>
        <a:graphic>
          <a:graphicData uri="http://schemas.openxmlformats.org/drawingml/2006/table">
            <a:tbl>
              <a:tblPr/>
              <a:tblGrid>
                <a:gridCol w="1066800">
                  <a:extLst>
                    <a:ext uri="{9D8B030D-6E8A-4147-A177-3AD203B41FA5}">
                      <a16:colId xmlns:a16="http://schemas.microsoft.com/office/drawing/2014/main" val="20000"/>
                    </a:ext>
                  </a:extLst>
                </a:gridCol>
                <a:gridCol w="1066800">
                  <a:extLst>
                    <a:ext uri="{9D8B030D-6E8A-4147-A177-3AD203B41FA5}">
                      <a16:colId xmlns:a16="http://schemas.microsoft.com/office/drawing/2014/main" val="20001"/>
                    </a:ext>
                  </a:extLst>
                </a:gridCol>
                <a:gridCol w="1066800">
                  <a:extLst>
                    <a:ext uri="{9D8B030D-6E8A-4147-A177-3AD203B41FA5}">
                      <a16:colId xmlns:a16="http://schemas.microsoft.com/office/drawing/2014/main" val="20002"/>
                    </a:ext>
                  </a:extLst>
                </a:gridCol>
                <a:gridCol w="1066800">
                  <a:extLst>
                    <a:ext uri="{9D8B030D-6E8A-4147-A177-3AD203B41FA5}">
                      <a16:colId xmlns:a16="http://schemas.microsoft.com/office/drawing/2014/main" val="20003"/>
                    </a:ext>
                  </a:extLst>
                </a:gridCol>
              </a:tblGrid>
              <a:tr h="381174">
                <a:tc>
                  <a:txBody>
                    <a:bodyPr/>
                    <a:lstStyle/>
                    <a:p>
                      <a:pPr marL="0" marR="0" lvl="0" indent="0" algn="just" defTabSz="914400" rtl="0" eaLnBrk="0" fontAlgn="base" latinLnBrk="0" hangingPunct="0">
                        <a:lnSpc>
                          <a:spcPct val="100000"/>
                        </a:lnSpc>
                        <a:spcBef>
                          <a:spcPct val="20000"/>
                        </a:spcBef>
                        <a:spcAft>
                          <a:spcPct val="0"/>
                        </a:spcAft>
                        <a:buClr>
                          <a:srgbClr val="FF3300"/>
                        </a:buClr>
                        <a:buSzTx/>
                        <a:buFont typeface="Wingdings" pitchFamily="2" charset="2"/>
                        <a:buNone/>
                        <a:tabLst/>
                      </a:pPr>
                      <a:endParaRPr kumimoji="0" lang="es-CL"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just"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Eslora</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just"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TRG</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just"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Dotación</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35434">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Promedio</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56</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905</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17</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35434">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Máx.</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73</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1.910</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20</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35434">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Mín.</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31</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208</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13</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pic>
        <p:nvPicPr>
          <p:cNvPr id="68640" name="Picture 32" descr="marpro (cerco talcahuano)">
            <a:extLst>
              <a:ext uri="{FF2B5EF4-FFF2-40B4-BE49-F238E27FC236}">
                <a16:creationId xmlns:a16="http://schemas.microsoft.com/office/drawing/2014/main" id="{FDF0D0A1-7CCE-FB5E-1938-0956C968A0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7800" y="1371600"/>
            <a:ext cx="3581400" cy="1325563"/>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68641" name="Picture 33" descr="toyita (cerco-talcahuano)">
            <a:extLst>
              <a:ext uri="{FF2B5EF4-FFF2-40B4-BE49-F238E27FC236}">
                <a16:creationId xmlns:a16="http://schemas.microsoft.com/office/drawing/2014/main" id="{96266775-5DED-5A0C-A1F6-BCA1CCD84C25}"/>
              </a:ext>
            </a:extLst>
          </p:cNvPr>
          <p:cNvPicPr>
            <a:picLocks noChangeAspect="1" noChangeArrowheads="1"/>
          </p:cNvPicPr>
          <p:nvPr/>
        </p:nvPicPr>
        <p:blipFill>
          <a:blip r:embed="rId3">
            <a:lum bright="12000"/>
            <a:extLst>
              <a:ext uri="{28A0092B-C50C-407E-A947-70E740481C1C}">
                <a14:useLocalDpi xmlns:a14="http://schemas.microsoft.com/office/drawing/2010/main" val="0"/>
              </a:ext>
            </a:extLst>
          </a:blip>
          <a:srcRect/>
          <a:stretch>
            <a:fillRect/>
          </a:stretch>
        </p:blipFill>
        <p:spPr bwMode="auto">
          <a:xfrm>
            <a:off x="5257800" y="2895600"/>
            <a:ext cx="3581400" cy="1792288"/>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68642" name="Rectangle 34">
            <a:extLst>
              <a:ext uri="{FF2B5EF4-FFF2-40B4-BE49-F238E27FC236}">
                <a16:creationId xmlns:a16="http://schemas.microsoft.com/office/drawing/2014/main" id="{A5FB5EDB-DCFD-72C0-9917-BF8B9C0AEDDD}"/>
              </a:ext>
            </a:extLst>
          </p:cNvPr>
          <p:cNvSpPr>
            <a:spLocks noChangeArrowheads="1"/>
          </p:cNvSpPr>
          <p:nvPr/>
        </p:nvSpPr>
        <p:spPr bwMode="auto">
          <a:xfrm>
            <a:off x="228600" y="4572000"/>
            <a:ext cx="8526463" cy="17272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88925" indent="-288925"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a:lnSpc>
                <a:spcPct val="90000"/>
              </a:lnSpc>
              <a:spcBef>
                <a:spcPct val="20000"/>
              </a:spcBef>
              <a:buClr>
                <a:srgbClr val="FF3300"/>
              </a:buClr>
              <a:buFont typeface="Wingdings" pitchFamily="2" charset="2"/>
              <a:buNone/>
            </a:pPr>
            <a:r>
              <a:rPr lang="es-CL" altLang="es-CL" sz="1600" b="1">
                <a:latin typeface="Arial Narrow" panose="020B0604020202020204" pitchFamily="34" charset="0"/>
              </a:rPr>
              <a:t>Características operacionales</a:t>
            </a:r>
          </a:p>
          <a:p>
            <a:pPr algn="just">
              <a:lnSpc>
                <a:spcPct val="90000"/>
              </a:lnSpc>
              <a:spcBef>
                <a:spcPct val="20000"/>
              </a:spcBef>
              <a:buClr>
                <a:srgbClr val="FF3300"/>
              </a:buClr>
              <a:buFont typeface="Wingdings" pitchFamily="2" charset="2"/>
              <a:buChar char="§"/>
            </a:pPr>
            <a:r>
              <a:rPr lang="es-CL" altLang="es-CL" sz="1800">
                <a:latin typeface="Arial Narrow" panose="020B0604020202020204" pitchFamily="34" charset="0"/>
              </a:rPr>
              <a:t>La flota opera durante todo el año, entre la V y XI regiones en la ZEE y alta mar.</a:t>
            </a:r>
          </a:p>
          <a:p>
            <a:pPr algn="just">
              <a:lnSpc>
                <a:spcPct val="90000"/>
              </a:lnSpc>
              <a:spcBef>
                <a:spcPct val="20000"/>
              </a:spcBef>
              <a:buClr>
                <a:srgbClr val="FF3300"/>
              </a:buClr>
              <a:buFont typeface="Wingdings" pitchFamily="2" charset="2"/>
              <a:buChar char="§"/>
            </a:pPr>
            <a:r>
              <a:rPr lang="es-CL" altLang="es-CL" sz="1800">
                <a:latin typeface="Arial Narrow" panose="020B0604020202020204" pitchFamily="34" charset="0"/>
              </a:rPr>
              <a:t>Entre abril y julio la flota opera alternativamente fuera de aguas jurisdiccionales.</a:t>
            </a:r>
            <a:endParaRPr lang="es-CL" altLang="es-CL" sz="1800">
              <a:solidFill>
                <a:srgbClr val="FFFFFF"/>
              </a:solidFill>
              <a:latin typeface="Arial Narrow" panose="020B0604020202020204" pitchFamily="34" charset="0"/>
            </a:endParaRPr>
          </a:p>
          <a:p>
            <a:pPr algn="just">
              <a:lnSpc>
                <a:spcPct val="90000"/>
              </a:lnSpc>
              <a:spcBef>
                <a:spcPct val="20000"/>
              </a:spcBef>
              <a:buClr>
                <a:srgbClr val="FF3300"/>
              </a:buClr>
              <a:buFont typeface="Wingdings" pitchFamily="2" charset="2"/>
              <a:buChar char="§"/>
            </a:pPr>
            <a:r>
              <a:rPr lang="es-CL" altLang="es-CL" sz="1800">
                <a:solidFill>
                  <a:srgbClr val="FFFFFF"/>
                </a:solidFill>
                <a:latin typeface="Arial Narrow" panose="020B0604020202020204" pitchFamily="34" charset="0"/>
              </a:rPr>
              <a:t>Las mareas tienen una duración promedio de 7 días y cuando son a alta mar, se extienden hasta</a:t>
            </a:r>
            <a:r>
              <a:rPr lang="es-CL" altLang="es-CL" sz="1800">
                <a:latin typeface="Arial Narrow" panose="020B0604020202020204" pitchFamily="34" charset="0"/>
              </a:rPr>
              <a:t> 10</a:t>
            </a:r>
            <a:r>
              <a:rPr lang="es-CL" altLang="es-CL" sz="1800">
                <a:solidFill>
                  <a:srgbClr val="FFFFFF"/>
                </a:solidFill>
                <a:latin typeface="Arial Narrow" panose="020B0604020202020204" pitchFamily="34" charset="0"/>
              </a:rPr>
              <a:t> días como promedio.</a:t>
            </a:r>
          </a:p>
          <a:p>
            <a:pPr algn="just">
              <a:lnSpc>
                <a:spcPct val="90000"/>
              </a:lnSpc>
              <a:spcBef>
                <a:spcPct val="20000"/>
              </a:spcBef>
              <a:buClr>
                <a:srgbClr val="FF3300"/>
              </a:buClr>
              <a:buFont typeface="Wingdings" pitchFamily="2" charset="2"/>
              <a:buChar char="§"/>
            </a:pPr>
            <a:r>
              <a:rPr lang="es-CL" altLang="es-CL" sz="1800">
                <a:solidFill>
                  <a:srgbClr val="FFFFFF"/>
                </a:solidFill>
                <a:latin typeface="Arial Narrow" panose="020B0604020202020204" pitchFamily="34" charset="0"/>
              </a:rPr>
              <a:t>El tiempo en puerto, es relativo, conforme a la presencia de pesca y destino de los recursos. </a:t>
            </a:r>
          </a:p>
        </p:txBody>
      </p:sp>
      <p:sp>
        <p:nvSpPr>
          <p:cNvPr id="68643" name="Rectangle 35">
            <a:extLst>
              <a:ext uri="{FF2B5EF4-FFF2-40B4-BE49-F238E27FC236}">
                <a16:creationId xmlns:a16="http://schemas.microsoft.com/office/drawing/2014/main" id="{18E4F3DC-7F18-766C-96DB-3D59B8928610}"/>
              </a:ext>
            </a:extLst>
          </p:cNvPr>
          <p:cNvSpPr>
            <a:spLocks noChangeArrowheads="1"/>
          </p:cNvSpPr>
          <p:nvPr/>
        </p:nvSpPr>
        <p:spPr bwMode="auto">
          <a:xfrm>
            <a:off x="152400" y="3352800"/>
            <a:ext cx="4800600" cy="1006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spcBef>
                <a:spcPct val="10000"/>
              </a:spcBef>
            </a:pPr>
            <a:r>
              <a:rPr lang="es-CL" altLang="es-CL" sz="1500">
                <a:solidFill>
                  <a:srgbClr val="FFFFFF"/>
                </a:solidFill>
                <a:latin typeface="Arial" panose="020B0604020202020204" pitchFamily="34" charset="0"/>
              </a:rPr>
              <a:t>En la actualidad esta flota está constituida con naves tanto de construcción nacional como extranjera y en el manejo de su arte de pesca están altamente tecnificada.</a:t>
            </a:r>
            <a:endParaRPr lang="es-ES" altLang="es-CL" sz="1500">
              <a:solidFill>
                <a:srgbClr val="FFFFFF"/>
              </a:solidFill>
              <a:latin typeface="Arial" panose="020B0604020202020204" pitchFamily="34" charset="0"/>
            </a:endParaRPr>
          </a:p>
        </p:txBody>
      </p:sp>
    </p:spTree>
  </p:cSld>
  <p:clrMapOvr>
    <a:masterClrMapping/>
  </p:clrMapOvr>
  <p:transition spd="med">
    <p:zoom dir="in"/>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D83E1BDA-E649-90C5-59F8-922ECA753160}"/>
              </a:ext>
            </a:extLst>
          </p:cNvPr>
          <p:cNvSpPr>
            <a:spLocks noGrp="1" noChangeArrowheads="1"/>
          </p:cNvSpPr>
          <p:nvPr>
            <p:ph type="title"/>
          </p:nvPr>
        </p:nvSpPr>
        <p:spPr/>
        <p:txBody>
          <a:bodyPr/>
          <a:lstStyle/>
          <a:p>
            <a:r>
              <a:rPr lang="es-CL" altLang="es-CL">
                <a:solidFill>
                  <a:srgbClr val="FFCC00"/>
                </a:solidFill>
              </a:rPr>
              <a:t>ZONA SUR - AUSTRAL</a:t>
            </a:r>
            <a:endParaRPr lang="es-ES" altLang="es-CL">
              <a:solidFill>
                <a:srgbClr val="FFCC00"/>
              </a:solidFill>
            </a:endParaRPr>
          </a:p>
        </p:txBody>
      </p:sp>
      <p:sp>
        <p:nvSpPr>
          <p:cNvPr id="69635" name="Rectangle 3">
            <a:extLst>
              <a:ext uri="{FF2B5EF4-FFF2-40B4-BE49-F238E27FC236}">
                <a16:creationId xmlns:a16="http://schemas.microsoft.com/office/drawing/2014/main" id="{E5E193F7-4A32-823A-0C67-DBF95551B629}"/>
              </a:ext>
            </a:extLst>
          </p:cNvPr>
          <p:cNvSpPr>
            <a:spLocks noGrp="1" noChangeArrowheads="1"/>
          </p:cNvSpPr>
          <p:nvPr>
            <p:ph type="body" idx="1"/>
          </p:nvPr>
        </p:nvSpPr>
        <p:spPr/>
        <p:txBody>
          <a:bodyPr/>
          <a:lstStyle/>
          <a:p>
            <a:r>
              <a:rPr lang="es-CL" altLang="es-CL"/>
              <a:t>PALANGRE</a:t>
            </a:r>
            <a:endParaRPr lang="es-ES" altLang="es-CL"/>
          </a:p>
        </p:txBody>
      </p:sp>
      <p:pic>
        <p:nvPicPr>
          <p:cNvPr id="69636" name="Picture 4" descr="isla sta clara (sur-austral espinel)">
            <a:extLst>
              <a:ext uri="{FF2B5EF4-FFF2-40B4-BE49-F238E27FC236}">
                <a16:creationId xmlns:a16="http://schemas.microsoft.com/office/drawing/2014/main" id="{5810878F-A75A-AB07-983E-9B8727250A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163" y="1268413"/>
            <a:ext cx="3455987" cy="1660525"/>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69637" name="Picture 5" descr="faro de hercules (sur-austral espinelero)">
            <a:extLst>
              <a:ext uri="{FF2B5EF4-FFF2-40B4-BE49-F238E27FC236}">
                <a16:creationId xmlns:a16="http://schemas.microsoft.com/office/drawing/2014/main" id="{8F778A89-C59C-FAC6-BD7D-11A83CA144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2738" y="3213100"/>
            <a:ext cx="3429000" cy="1803400"/>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graphicFrame>
        <p:nvGraphicFramePr>
          <p:cNvPr id="1515526" name="Group 6">
            <a:extLst>
              <a:ext uri="{FF2B5EF4-FFF2-40B4-BE49-F238E27FC236}">
                <a16:creationId xmlns:a16="http://schemas.microsoft.com/office/drawing/2014/main" id="{4665D3B6-D33B-5DA4-5630-822937E31F2D}"/>
              </a:ext>
            </a:extLst>
          </p:cNvPr>
          <p:cNvGraphicFramePr>
            <a:graphicFrameLocks noGrp="1"/>
          </p:cNvGraphicFramePr>
          <p:nvPr/>
        </p:nvGraphicFramePr>
        <p:xfrm>
          <a:off x="609600" y="1752600"/>
          <a:ext cx="4267200" cy="1387475"/>
        </p:xfrm>
        <a:graphic>
          <a:graphicData uri="http://schemas.openxmlformats.org/drawingml/2006/table">
            <a:tbl>
              <a:tblPr/>
              <a:tblGrid>
                <a:gridCol w="1066800">
                  <a:extLst>
                    <a:ext uri="{9D8B030D-6E8A-4147-A177-3AD203B41FA5}">
                      <a16:colId xmlns:a16="http://schemas.microsoft.com/office/drawing/2014/main" val="20000"/>
                    </a:ext>
                  </a:extLst>
                </a:gridCol>
                <a:gridCol w="1066800">
                  <a:extLst>
                    <a:ext uri="{9D8B030D-6E8A-4147-A177-3AD203B41FA5}">
                      <a16:colId xmlns:a16="http://schemas.microsoft.com/office/drawing/2014/main" val="20001"/>
                    </a:ext>
                  </a:extLst>
                </a:gridCol>
                <a:gridCol w="1066800">
                  <a:extLst>
                    <a:ext uri="{9D8B030D-6E8A-4147-A177-3AD203B41FA5}">
                      <a16:colId xmlns:a16="http://schemas.microsoft.com/office/drawing/2014/main" val="20002"/>
                    </a:ext>
                  </a:extLst>
                </a:gridCol>
                <a:gridCol w="1066800">
                  <a:extLst>
                    <a:ext uri="{9D8B030D-6E8A-4147-A177-3AD203B41FA5}">
                      <a16:colId xmlns:a16="http://schemas.microsoft.com/office/drawing/2014/main" val="20003"/>
                    </a:ext>
                  </a:extLst>
                </a:gridCol>
              </a:tblGrid>
              <a:tr h="381174">
                <a:tc>
                  <a:txBody>
                    <a:bodyPr/>
                    <a:lstStyle/>
                    <a:p>
                      <a:pPr marL="0" marR="0" lvl="0" indent="0" algn="just" defTabSz="914400" rtl="0" eaLnBrk="0" fontAlgn="base" latinLnBrk="0" hangingPunct="0">
                        <a:lnSpc>
                          <a:spcPct val="100000"/>
                        </a:lnSpc>
                        <a:spcBef>
                          <a:spcPct val="20000"/>
                        </a:spcBef>
                        <a:spcAft>
                          <a:spcPct val="0"/>
                        </a:spcAft>
                        <a:buClr>
                          <a:srgbClr val="FF3300"/>
                        </a:buClr>
                        <a:buSzTx/>
                        <a:buFont typeface="Wingdings" pitchFamily="2" charset="2"/>
                        <a:buNone/>
                        <a:tabLst/>
                      </a:pPr>
                      <a:endParaRPr kumimoji="0" lang="es-CL"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just"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Eslora</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just"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TRG</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just"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Dotación</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35434">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Promedio</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52</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732</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40</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35434">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Máx.</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63</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1.197</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48</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35434">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Mín.</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46</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465</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36</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69665" name="Rectangle 33">
            <a:extLst>
              <a:ext uri="{FF2B5EF4-FFF2-40B4-BE49-F238E27FC236}">
                <a16:creationId xmlns:a16="http://schemas.microsoft.com/office/drawing/2014/main" id="{6A402B9D-4AE0-C62A-442E-CC3D25B1B4FE}"/>
              </a:ext>
            </a:extLst>
          </p:cNvPr>
          <p:cNvSpPr>
            <a:spLocks noChangeArrowheads="1"/>
          </p:cNvSpPr>
          <p:nvPr/>
        </p:nvSpPr>
        <p:spPr bwMode="auto">
          <a:xfrm>
            <a:off x="228600" y="4800600"/>
            <a:ext cx="8526463" cy="17272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88925" indent="-288925"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a:lnSpc>
                <a:spcPct val="90000"/>
              </a:lnSpc>
              <a:spcBef>
                <a:spcPct val="20000"/>
              </a:spcBef>
              <a:buClr>
                <a:srgbClr val="FF3300"/>
              </a:buClr>
              <a:buFont typeface="Wingdings" pitchFamily="2" charset="2"/>
              <a:buNone/>
            </a:pPr>
            <a:r>
              <a:rPr lang="es-CL" altLang="es-CL" sz="1800" b="1">
                <a:latin typeface="Arial Narrow" panose="020B0604020202020204" pitchFamily="34" charset="0"/>
              </a:rPr>
              <a:t>Características operacionales</a:t>
            </a:r>
          </a:p>
          <a:p>
            <a:pPr algn="just">
              <a:lnSpc>
                <a:spcPct val="90000"/>
              </a:lnSpc>
              <a:spcBef>
                <a:spcPct val="20000"/>
              </a:spcBef>
              <a:buClr>
                <a:srgbClr val="FF3300"/>
              </a:buClr>
              <a:buFont typeface="Wingdings" pitchFamily="2" charset="2"/>
              <a:buChar char="§"/>
            </a:pPr>
            <a:r>
              <a:rPr lang="es-CL" altLang="es-CL" sz="1800">
                <a:latin typeface="Arial Narrow" panose="020B0604020202020204" pitchFamily="34" charset="0"/>
              </a:rPr>
              <a:t>La flota opera desde la latitud 45° 00° S (Chacabuco) al sur.</a:t>
            </a:r>
          </a:p>
          <a:p>
            <a:pPr algn="just">
              <a:lnSpc>
                <a:spcPct val="90000"/>
              </a:lnSpc>
              <a:spcBef>
                <a:spcPct val="20000"/>
              </a:spcBef>
              <a:buClr>
                <a:srgbClr val="FF3300"/>
              </a:buClr>
              <a:buFont typeface="Wingdings" pitchFamily="2" charset="2"/>
              <a:buChar char="§"/>
            </a:pPr>
            <a:r>
              <a:rPr lang="es-CL" altLang="es-CL" sz="1800">
                <a:solidFill>
                  <a:srgbClr val="FFFFFF"/>
                </a:solidFill>
                <a:latin typeface="Arial Narrow" panose="020B0604020202020204" pitchFamily="34" charset="0"/>
              </a:rPr>
              <a:t>La flota opera durante todo el año.</a:t>
            </a:r>
          </a:p>
          <a:p>
            <a:pPr algn="just">
              <a:lnSpc>
                <a:spcPct val="90000"/>
              </a:lnSpc>
              <a:spcBef>
                <a:spcPct val="20000"/>
              </a:spcBef>
              <a:buClr>
                <a:srgbClr val="FF3300"/>
              </a:buClr>
              <a:buFont typeface="Wingdings" pitchFamily="2" charset="2"/>
              <a:buChar char="§"/>
            </a:pPr>
            <a:r>
              <a:rPr lang="es-CL" altLang="es-CL" sz="1800">
                <a:solidFill>
                  <a:srgbClr val="FFFFFF"/>
                </a:solidFill>
                <a:latin typeface="Arial Narrow" panose="020B0604020202020204" pitchFamily="34" charset="0"/>
              </a:rPr>
              <a:t>Las mareas tienen una duración promedio de 43 días, alcanzando los 135 días.</a:t>
            </a:r>
          </a:p>
          <a:p>
            <a:pPr algn="just">
              <a:lnSpc>
                <a:spcPct val="90000"/>
              </a:lnSpc>
              <a:spcBef>
                <a:spcPct val="20000"/>
              </a:spcBef>
              <a:buClr>
                <a:srgbClr val="FF3300"/>
              </a:buClr>
              <a:buFont typeface="Wingdings" pitchFamily="2" charset="2"/>
              <a:buChar char="§"/>
            </a:pPr>
            <a:r>
              <a:rPr lang="es-CL" altLang="es-CL" sz="1800">
                <a:solidFill>
                  <a:srgbClr val="FFFFFF"/>
                </a:solidFill>
                <a:latin typeface="Arial Narrow" panose="020B0604020202020204" pitchFamily="34" charset="0"/>
              </a:rPr>
              <a:t>Los días puerto en promedio duran 7 días.</a:t>
            </a:r>
          </a:p>
        </p:txBody>
      </p:sp>
      <p:sp>
        <p:nvSpPr>
          <p:cNvPr id="69666" name="Text Box 34">
            <a:extLst>
              <a:ext uri="{FF2B5EF4-FFF2-40B4-BE49-F238E27FC236}">
                <a16:creationId xmlns:a16="http://schemas.microsoft.com/office/drawing/2014/main" id="{1A19F3D8-29C4-344F-A087-3332D20A187E}"/>
              </a:ext>
            </a:extLst>
          </p:cNvPr>
          <p:cNvSpPr txBox="1">
            <a:spLocks noChangeArrowheads="1"/>
          </p:cNvSpPr>
          <p:nvPr/>
        </p:nvSpPr>
        <p:spPr bwMode="auto">
          <a:xfrm>
            <a:off x="228600" y="3352800"/>
            <a:ext cx="5105400" cy="1222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spcBef>
                <a:spcPct val="50000"/>
              </a:spcBef>
              <a:buFontTx/>
              <a:buChar char="•"/>
            </a:pPr>
            <a:r>
              <a:rPr lang="es-CL" altLang="es-CL" sz="1800" b="1">
                <a:solidFill>
                  <a:srgbClr val="FFFFFF"/>
                </a:solidFill>
                <a:latin typeface="Arial" panose="020B0604020202020204" pitchFamily="34" charset="0"/>
              </a:rPr>
              <a:t> </a:t>
            </a:r>
            <a:r>
              <a:rPr lang="es-CL" altLang="es-CL" sz="1600">
                <a:solidFill>
                  <a:srgbClr val="FFFFFF"/>
                </a:solidFill>
                <a:latin typeface="Arial Narrow" panose="020B0604020202020204" pitchFamily="34" charset="0"/>
              </a:rPr>
              <a:t>El 100% de esta flota ha sido construida en el extranjero, principalmente en España, entre 1960 y 1980.</a:t>
            </a:r>
          </a:p>
          <a:p>
            <a:pPr algn="just" eaLnBrk="1" hangingPunct="1">
              <a:spcBef>
                <a:spcPct val="50000"/>
              </a:spcBef>
              <a:buFontTx/>
              <a:buChar char="•"/>
            </a:pPr>
            <a:r>
              <a:rPr lang="es-CL" altLang="es-CL" sz="1600">
                <a:solidFill>
                  <a:srgbClr val="FFFFFF"/>
                </a:solidFill>
                <a:latin typeface="Arial Narrow" panose="020B0604020202020204" pitchFamily="34" charset="0"/>
              </a:rPr>
              <a:t> Son buques de gran autonomía, equipados con tecnología capaz de procesar la captura a bordo.</a:t>
            </a:r>
            <a:endParaRPr lang="es-ES" altLang="es-CL" sz="1600">
              <a:solidFill>
                <a:srgbClr val="FFFFFF"/>
              </a:solidFill>
              <a:latin typeface="Arial Narrow" panose="020B0604020202020204" pitchFamily="34" charset="0"/>
            </a:endParaRPr>
          </a:p>
        </p:txBody>
      </p:sp>
    </p:spTree>
  </p:cSld>
  <p:clrMapOvr>
    <a:masterClrMapping/>
  </p:clrMapOvr>
  <p:transition spd="med">
    <p:zoom dir="in"/>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a:extLst>
              <a:ext uri="{FF2B5EF4-FFF2-40B4-BE49-F238E27FC236}">
                <a16:creationId xmlns:a16="http://schemas.microsoft.com/office/drawing/2014/main" id="{C14B948C-90F9-B1DC-1BAA-47BB8E84E00F}"/>
              </a:ext>
            </a:extLst>
          </p:cNvPr>
          <p:cNvSpPr>
            <a:spLocks noGrp="1" noChangeArrowheads="1"/>
          </p:cNvSpPr>
          <p:nvPr>
            <p:ph type="title"/>
          </p:nvPr>
        </p:nvSpPr>
        <p:spPr/>
        <p:txBody>
          <a:bodyPr/>
          <a:lstStyle/>
          <a:p>
            <a:r>
              <a:rPr lang="es-CL" altLang="es-CL">
                <a:solidFill>
                  <a:srgbClr val="FFCC00"/>
                </a:solidFill>
              </a:rPr>
              <a:t>ZONA SUR - AUSTRAL</a:t>
            </a:r>
            <a:endParaRPr lang="es-ES" altLang="es-CL">
              <a:solidFill>
                <a:srgbClr val="FFCC00"/>
              </a:solidFill>
            </a:endParaRPr>
          </a:p>
        </p:txBody>
      </p:sp>
      <p:sp>
        <p:nvSpPr>
          <p:cNvPr id="70659" name="Rectangle 3">
            <a:extLst>
              <a:ext uri="{FF2B5EF4-FFF2-40B4-BE49-F238E27FC236}">
                <a16:creationId xmlns:a16="http://schemas.microsoft.com/office/drawing/2014/main" id="{2F24D634-CB49-7462-8421-D75C8043DE67}"/>
              </a:ext>
            </a:extLst>
          </p:cNvPr>
          <p:cNvSpPr>
            <a:spLocks noGrp="1" noChangeArrowheads="1"/>
          </p:cNvSpPr>
          <p:nvPr>
            <p:ph type="body" idx="1"/>
          </p:nvPr>
        </p:nvSpPr>
        <p:spPr>
          <a:xfrm>
            <a:off x="539750" y="981075"/>
            <a:ext cx="2592388" cy="417513"/>
          </a:xfrm>
        </p:spPr>
        <p:txBody>
          <a:bodyPr/>
          <a:lstStyle/>
          <a:p>
            <a:r>
              <a:rPr lang="es-CL" altLang="es-CL" sz="2000"/>
              <a:t>ARRASTRE</a:t>
            </a:r>
            <a:endParaRPr lang="es-ES" altLang="es-CL" sz="2000"/>
          </a:p>
        </p:txBody>
      </p:sp>
      <p:graphicFrame>
        <p:nvGraphicFramePr>
          <p:cNvPr id="1516548" name="Group 4">
            <a:extLst>
              <a:ext uri="{FF2B5EF4-FFF2-40B4-BE49-F238E27FC236}">
                <a16:creationId xmlns:a16="http://schemas.microsoft.com/office/drawing/2014/main" id="{3FA11528-177B-EC14-1B9F-ABDC0E6C0F5E}"/>
              </a:ext>
            </a:extLst>
          </p:cNvPr>
          <p:cNvGraphicFramePr>
            <a:graphicFrameLocks noGrp="1"/>
          </p:cNvGraphicFramePr>
          <p:nvPr/>
        </p:nvGraphicFramePr>
        <p:xfrm>
          <a:off x="533400" y="1447800"/>
          <a:ext cx="4267200" cy="1387475"/>
        </p:xfrm>
        <a:graphic>
          <a:graphicData uri="http://schemas.openxmlformats.org/drawingml/2006/table">
            <a:tbl>
              <a:tblPr/>
              <a:tblGrid>
                <a:gridCol w="1066800">
                  <a:extLst>
                    <a:ext uri="{9D8B030D-6E8A-4147-A177-3AD203B41FA5}">
                      <a16:colId xmlns:a16="http://schemas.microsoft.com/office/drawing/2014/main" val="20000"/>
                    </a:ext>
                  </a:extLst>
                </a:gridCol>
                <a:gridCol w="1066800">
                  <a:extLst>
                    <a:ext uri="{9D8B030D-6E8A-4147-A177-3AD203B41FA5}">
                      <a16:colId xmlns:a16="http://schemas.microsoft.com/office/drawing/2014/main" val="20001"/>
                    </a:ext>
                  </a:extLst>
                </a:gridCol>
                <a:gridCol w="1066800">
                  <a:extLst>
                    <a:ext uri="{9D8B030D-6E8A-4147-A177-3AD203B41FA5}">
                      <a16:colId xmlns:a16="http://schemas.microsoft.com/office/drawing/2014/main" val="20002"/>
                    </a:ext>
                  </a:extLst>
                </a:gridCol>
                <a:gridCol w="1066800">
                  <a:extLst>
                    <a:ext uri="{9D8B030D-6E8A-4147-A177-3AD203B41FA5}">
                      <a16:colId xmlns:a16="http://schemas.microsoft.com/office/drawing/2014/main" val="20003"/>
                    </a:ext>
                  </a:extLst>
                </a:gridCol>
              </a:tblGrid>
              <a:tr h="381174">
                <a:tc>
                  <a:txBody>
                    <a:bodyPr/>
                    <a:lstStyle/>
                    <a:p>
                      <a:pPr marL="0" marR="0" lvl="0" indent="0" algn="just" defTabSz="914400" rtl="0" eaLnBrk="0" fontAlgn="base" latinLnBrk="0" hangingPunct="0">
                        <a:lnSpc>
                          <a:spcPct val="100000"/>
                        </a:lnSpc>
                        <a:spcBef>
                          <a:spcPct val="20000"/>
                        </a:spcBef>
                        <a:spcAft>
                          <a:spcPct val="0"/>
                        </a:spcAft>
                        <a:buClr>
                          <a:srgbClr val="FF3300"/>
                        </a:buClr>
                        <a:buSzTx/>
                        <a:buFont typeface="Wingdings" pitchFamily="2" charset="2"/>
                        <a:buNone/>
                        <a:tabLst/>
                      </a:pPr>
                      <a:endParaRPr kumimoji="0" lang="es-CL"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just"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Eslora</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just"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TRG</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just"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Dotación</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35434">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Promedio</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71</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1.847</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46</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35434">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Máx.</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105</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4.991</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100</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35434">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Mín.</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50</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548</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rgbClr val="FF3300"/>
                        </a:buClr>
                        <a:buSzTx/>
                        <a:buFont typeface="Wingdings" pitchFamily="2" charset="2"/>
                        <a:buNone/>
                        <a:tabLst/>
                      </a:pPr>
                      <a:r>
                        <a:rPr kumimoji="0" lang="es-CL" sz="1600" b="1" i="0" u="none" strike="noStrike" cap="none" normalizeH="0" baseline="0">
                          <a:ln>
                            <a:noFill/>
                          </a:ln>
                          <a:solidFill>
                            <a:schemeClr val="bg1"/>
                          </a:solidFill>
                          <a:effectLst/>
                          <a:latin typeface="Arial Narrow" pitchFamily="34" charset="0"/>
                        </a:rPr>
                        <a:t>20</a:t>
                      </a:r>
                      <a:endParaRPr kumimoji="0" lang="es-ES" sz="1600" b="1" i="0" u="none" strike="noStrike" cap="none" normalizeH="0" baseline="0">
                        <a:ln>
                          <a:noFill/>
                        </a:ln>
                        <a:solidFill>
                          <a:schemeClr val="bg1"/>
                        </a:solidFill>
                        <a:effectLst/>
                        <a:latin typeface="Arial Narrow" pitchFamily="34" charset="0"/>
                      </a:endParaRPr>
                    </a:p>
                  </a:txBody>
                  <a:tcPr marT="45741" marB="45741" horzOverflow="overflow">
                    <a:lnL w="12700" cap="flat" cmpd="sng" algn="ctr">
                      <a:solidFill>
                        <a:schemeClr val="hlink"/>
                      </a:solidFill>
                      <a:prstDash val="solid"/>
                      <a:round/>
                      <a:headEnd type="none" w="med" len="med"/>
                      <a:tailEnd type="none" w="med" len="med"/>
                    </a:lnL>
                    <a:lnR w="12700" cap="flat" cmpd="sng" algn="ctr">
                      <a:solidFill>
                        <a:schemeClr val="hlink"/>
                      </a:solidFill>
                      <a:prstDash val="solid"/>
                      <a:round/>
                      <a:headEnd type="none" w="med" len="med"/>
                      <a:tailEnd type="none" w="med" len="med"/>
                    </a:lnR>
                    <a:lnT w="12700" cap="flat" cmpd="sng" algn="ctr">
                      <a:solidFill>
                        <a:schemeClr val="hlink"/>
                      </a:solidFill>
                      <a:prstDash val="solid"/>
                      <a:round/>
                      <a:headEnd type="none" w="med" len="med"/>
                      <a:tailEnd type="none" w="med" len="med"/>
                    </a:lnT>
                    <a:lnB w="12700" cap="flat" cmpd="sng" algn="ctr">
                      <a:solidFill>
                        <a:schemeClr val="hlink"/>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70687" name="Rectangle 31">
            <a:extLst>
              <a:ext uri="{FF2B5EF4-FFF2-40B4-BE49-F238E27FC236}">
                <a16:creationId xmlns:a16="http://schemas.microsoft.com/office/drawing/2014/main" id="{B450B8B0-3345-CB8E-92B4-CFD7514066C7}"/>
              </a:ext>
            </a:extLst>
          </p:cNvPr>
          <p:cNvSpPr>
            <a:spLocks noChangeArrowheads="1"/>
          </p:cNvSpPr>
          <p:nvPr/>
        </p:nvSpPr>
        <p:spPr bwMode="auto">
          <a:xfrm>
            <a:off x="228600" y="4625975"/>
            <a:ext cx="8526463" cy="2003425"/>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88925" indent="-288925"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a:lnSpc>
                <a:spcPct val="90000"/>
              </a:lnSpc>
              <a:spcBef>
                <a:spcPct val="20000"/>
              </a:spcBef>
              <a:buClr>
                <a:srgbClr val="FF3300"/>
              </a:buClr>
              <a:buFont typeface="Wingdings" pitchFamily="2" charset="2"/>
              <a:buNone/>
            </a:pPr>
            <a:r>
              <a:rPr lang="es-CL" altLang="es-CL" sz="1800" b="1">
                <a:latin typeface="Arial Narrow" panose="020B0604020202020204" pitchFamily="34" charset="0"/>
              </a:rPr>
              <a:t>Características operacionales</a:t>
            </a:r>
          </a:p>
          <a:p>
            <a:pPr algn="just">
              <a:lnSpc>
                <a:spcPct val="90000"/>
              </a:lnSpc>
              <a:spcBef>
                <a:spcPct val="20000"/>
              </a:spcBef>
              <a:buClr>
                <a:srgbClr val="FF3300"/>
              </a:buClr>
              <a:buFont typeface="Wingdings" pitchFamily="2" charset="2"/>
              <a:buChar char="§"/>
            </a:pPr>
            <a:r>
              <a:rPr lang="es-CL" altLang="es-CL" sz="1800">
                <a:latin typeface="Arial Narrow" panose="020B0604020202020204" pitchFamily="34" charset="0"/>
              </a:rPr>
              <a:t>La flota opera de Puerto Montt al Sur.</a:t>
            </a:r>
          </a:p>
          <a:p>
            <a:pPr algn="just">
              <a:lnSpc>
                <a:spcPct val="90000"/>
              </a:lnSpc>
              <a:spcBef>
                <a:spcPct val="20000"/>
              </a:spcBef>
              <a:buClr>
                <a:srgbClr val="FF3300"/>
              </a:buClr>
              <a:buFont typeface="Wingdings" pitchFamily="2" charset="2"/>
              <a:buChar char="§"/>
            </a:pPr>
            <a:r>
              <a:rPr lang="es-CL" altLang="es-CL" sz="1800">
                <a:solidFill>
                  <a:srgbClr val="FFFFFF"/>
                </a:solidFill>
                <a:latin typeface="Arial Narrow" panose="020B0604020202020204" pitchFamily="34" charset="0"/>
              </a:rPr>
              <a:t>Comienza a operar la segunda quincena de abril hasta diciembre.</a:t>
            </a:r>
          </a:p>
          <a:p>
            <a:pPr algn="just">
              <a:lnSpc>
                <a:spcPct val="90000"/>
              </a:lnSpc>
              <a:spcBef>
                <a:spcPct val="20000"/>
              </a:spcBef>
              <a:buClr>
                <a:srgbClr val="FF3300"/>
              </a:buClr>
              <a:buFont typeface="Wingdings" pitchFamily="2" charset="2"/>
              <a:buChar char="§"/>
            </a:pPr>
            <a:r>
              <a:rPr lang="es-CL" altLang="es-CL" sz="1800">
                <a:solidFill>
                  <a:srgbClr val="FFFFFF"/>
                </a:solidFill>
                <a:latin typeface="Arial Narrow" panose="020B0604020202020204" pitchFamily="34" charset="0"/>
              </a:rPr>
              <a:t>Las mareas tienen una duración promedio de 34 días, extendiéndose hasta 90 días. </a:t>
            </a:r>
          </a:p>
          <a:p>
            <a:pPr algn="just">
              <a:lnSpc>
                <a:spcPct val="90000"/>
              </a:lnSpc>
              <a:spcBef>
                <a:spcPct val="20000"/>
              </a:spcBef>
              <a:buClr>
                <a:srgbClr val="FF3300"/>
              </a:buClr>
              <a:buFont typeface="Wingdings" pitchFamily="2" charset="2"/>
              <a:buChar char="§"/>
            </a:pPr>
            <a:r>
              <a:rPr lang="es-CL" altLang="es-CL" sz="1800">
                <a:solidFill>
                  <a:srgbClr val="FFFFFF"/>
                </a:solidFill>
                <a:latin typeface="Arial Narrow" panose="020B0604020202020204" pitchFamily="34" charset="0"/>
              </a:rPr>
              <a:t>Los días puerto varían entre 2 y 4.</a:t>
            </a:r>
          </a:p>
          <a:p>
            <a:pPr algn="just">
              <a:lnSpc>
                <a:spcPct val="90000"/>
              </a:lnSpc>
              <a:spcBef>
                <a:spcPct val="20000"/>
              </a:spcBef>
              <a:buClr>
                <a:srgbClr val="FF3300"/>
              </a:buClr>
              <a:buFont typeface="Wingdings" pitchFamily="2" charset="2"/>
              <a:buNone/>
            </a:pPr>
            <a:endParaRPr lang="es-CL" altLang="es-CL" sz="1800">
              <a:solidFill>
                <a:srgbClr val="FFFFFF"/>
              </a:solidFill>
              <a:latin typeface="Arial Narrow" panose="020B0604020202020204" pitchFamily="34" charset="0"/>
            </a:endParaRPr>
          </a:p>
        </p:txBody>
      </p:sp>
      <p:sp>
        <p:nvSpPr>
          <p:cNvPr id="70688" name="Text Box 32">
            <a:extLst>
              <a:ext uri="{FF2B5EF4-FFF2-40B4-BE49-F238E27FC236}">
                <a16:creationId xmlns:a16="http://schemas.microsoft.com/office/drawing/2014/main" id="{E626BCBC-A74E-70D7-7041-1B860413598B}"/>
              </a:ext>
            </a:extLst>
          </p:cNvPr>
          <p:cNvSpPr txBox="1">
            <a:spLocks noChangeArrowheads="1"/>
          </p:cNvSpPr>
          <p:nvPr/>
        </p:nvSpPr>
        <p:spPr bwMode="auto">
          <a:xfrm>
            <a:off x="304800" y="3124200"/>
            <a:ext cx="5105400" cy="1222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spcBef>
                <a:spcPct val="50000"/>
              </a:spcBef>
              <a:buFontTx/>
              <a:buChar char="•"/>
            </a:pPr>
            <a:r>
              <a:rPr lang="es-CL" altLang="es-CL" sz="1800" b="1">
                <a:solidFill>
                  <a:srgbClr val="FFFFFF"/>
                </a:solidFill>
                <a:latin typeface="Arial" panose="020B0604020202020204" pitchFamily="34" charset="0"/>
              </a:rPr>
              <a:t> </a:t>
            </a:r>
            <a:r>
              <a:rPr lang="es-CL" altLang="es-CL" sz="1600">
                <a:solidFill>
                  <a:srgbClr val="FFFFFF"/>
                </a:solidFill>
                <a:latin typeface="Arial Narrow" panose="020B0604020202020204" pitchFamily="34" charset="0"/>
              </a:rPr>
              <a:t>La totalidad de las naves que opera en esta pesquería son de construcción en el extranjero.</a:t>
            </a:r>
          </a:p>
          <a:p>
            <a:pPr algn="just" eaLnBrk="1" hangingPunct="1">
              <a:spcBef>
                <a:spcPct val="50000"/>
              </a:spcBef>
              <a:buFontTx/>
              <a:buChar char="•"/>
            </a:pPr>
            <a:r>
              <a:rPr lang="es-CL" altLang="es-CL" sz="1600">
                <a:solidFill>
                  <a:srgbClr val="FFFFFF"/>
                </a:solidFill>
                <a:latin typeface="Arial Narrow" panose="020B0604020202020204" pitchFamily="34" charset="0"/>
              </a:rPr>
              <a:t> Son buques que presentan gran autonomía, algunos de ellos procesan su captura a bordo.</a:t>
            </a:r>
            <a:endParaRPr lang="es-ES" altLang="es-CL" sz="1600">
              <a:solidFill>
                <a:srgbClr val="FFFFFF"/>
              </a:solidFill>
              <a:latin typeface="Arial Narrow" panose="020B0604020202020204" pitchFamily="34" charset="0"/>
            </a:endParaRPr>
          </a:p>
        </p:txBody>
      </p:sp>
      <p:pic>
        <p:nvPicPr>
          <p:cNvPr id="70689" name="Picture 33" descr="Unionsur (sur-austral)">
            <a:extLst>
              <a:ext uri="{FF2B5EF4-FFF2-40B4-BE49-F238E27FC236}">
                <a16:creationId xmlns:a16="http://schemas.microsoft.com/office/drawing/2014/main" id="{981D6B64-B083-1006-2495-F96740DF98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8800" y="1066800"/>
            <a:ext cx="3048000" cy="1952625"/>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70690" name="Rectangle 34">
            <a:extLst>
              <a:ext uri="{FF2B5EF4-FFF2-40B4-BE49-F238E27FC236}">
                <a16:creationId xmlns:a16="http://schemas.microsoft.com/office/drawing/2014/main" id="{ED821C0E-6C74-1A28-E270-14E80CEE605E}"/>
              </a:ext>
            </a:extLst>
          </p:cNvPr>
          <p:cNvSpPr>
            <a:spLocks noChangeArrowheads="1"/>
          </p:cNvSpPr>
          <p:nvPr/>
        </p:nvSpPr>
        <p:spPr bwMode="auto">
          <a:xfrm>
            <a:off x="-895350" y="3170238"/>
            <a:ext cx="9144000" cy="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pic>
        <p:nvPicPr>
          <p:cNvPr id="70691" name="Picture 35" descr="imagen">
            <a:extLst>
              <a:ext uri="{FF2B5EF4-FFF2-40B4-BE49-F238E27FC236}">
                <a16:creationId xmlns:a16="http://schemas.microsoft.com/office/drawing/2014/main" id="{C426C1D2-E694-0456-D9E7-AF38EBE091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4038" y="3200400"/>
            <a:ext cx="3048000" cy="2027238"/>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med">
    <p:zoom dir="in"/>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1028">
            <a:extLst>
              <a:ext uri="{FF2B5EF4-FFF2-40B4-BE49-F238E27FC236}">
                <a16:creationId xmlns:a16="http://schemas.microsoft.com/office/drawing/2014/main" id="{4F6921FE-A347-0CE7-2BA7-EFAA76515AC4}"/>
              </a:ext>
            </a:extLst>
          </p:cNvPr>
          <p:cNvSpPr>
            <a:spLocks noChangeArrowheads="1"/>
          </p:cNvSpPr>
          <p:nvPr/>
        </p:nvSpPr>
        <p:spPr bwMode="auto">
          <a:xfrm>
            <a:off x="900113" y="228600"/>
            <a:ext cx="7939087" cy="6858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r" eaLnBrk="1" hangingPunct="1"/>
            <a:r>
              <a:rPr lang="en-US" altLang="es-CL" sz="5400"/>
              <a:t>TEMARIO</a:t>
            </a:r>
            <a:endParaRPr lang="es-ES_tradnl" altLang="es-CL" sz="5400"/>
          </a:p>
        </p:txBody>
      </p:sp>
      <p:sp>
        <p:nvSpPr>
          <p:cNvPr id="1437702" name="AutoShape 1030">
            <a:extLst>
              <a:ext uri="{FF2B5EF4-FFF2-40B4-BE49-F238E27FC236}">
                <a16:creationId xmlns:a16="http://schemas.microsoft.com/office/drawing/2014/main" id="{C199B3CF-5E8A-868C-33BB-2FE29F23C53F}"/>
              </a:ext>
            </a:extLst>
          </p:cNvPr>
          <p:cNvSpPr>
            <a:spLocks noChangeArrowheads="1"/>
          </p:cNvSpPr>
          <p:nvPr/>
        </p:nvSpPr>
        <p:spPr bwMode="auto">
          <a:xfrm>
            <a:off x="277813" y="3716338"/>
            <a:ext cx="560387" cy="649287"/>
          </a:xfrm>
          <a:custGeom>
            <a:avLst/>
            <a:gdLst>
              <a:gd name="T0" fmla="*/ 420290 w 21600"/>
              <a:gd name="T1" fmla="*/ 0 h 21600"/>
              <a:gd name="T2" fmla="*/ 0 w 21600"/>
              <a:gd name="T3" fmla="*/ 324644 h 21600"/>
              <a:gd name="T4" fmla="*/ 420290 w 21600"/>
              <a:gd name="T5" fmla="*/ 649287 h 21600"/>
              <a:gd name="T6" fmla="*/ 560387 w 21600"/>
              <a:gd name="T7" fmla="*/ 324644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CC00"/>
          </a:solidFill>
          <a:ln w="63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71684" name="Rectangle 1031">
            <a:extLst>
              <a:ext uri="{FF2B5EF4-FFF2-40B4-BE49-F238E27FC236}">
                <a16:creationId xmlns:a16="http://schemas.microsoft.com/office/drawing/2014/main" id="{064B080D-3752-663D-E047-4BE0C7E68DE1}"/>
              </a:ext>
            </a:extLst>
          </p:cNvPr>
          <p:cNvSpPr>
            <a:spLocks noChangeArrowheads="1"/>
          </p:cNvSpPr>
          <p:nvPr/>
        </p:nvSpPr>
        <p:spPr bwMode="auto">
          <a:xfrm>
            <a:off x="1066800" y="1409700"/>
            <a:ext cx="6934200" cy="48387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609600" indent="-609600" eaLnBrk="0" hangingPunct="0">
              <a:tabLst>
                <a:tab pos="577850" algn="l"/>
              </a:tabLst>
              <a:defRPr sz="3200">
                <a:solidFill>
                  <a:schemeClr val="bg1"/>
                </a:solidFill>
                <a:latin typeface="Impact" panose="020B0806030902050204" pitchFamily="34" charset="0"/>
              </a:defRPr>
            </a:lvl1pPr>
            <a:lvl2pPr marL="742950" indent="-285750" eaLnBrk="0" hangingPunct="0">
              <a:tabLst>
                <a:tab pos="577850" algn="l"/>
              </a:tabLst>
              <a:defRPr sz="3200">
                <a:solidFill>
                  <a:schemeClr val="bg1"/>
                </a:solidFill>
                <a:latin typeface="Impact" panose="020B0806030902050204" pitchFamily="34" charset="0"/>
              </a:defRPr>
            </a:lvl2pPr>
            <a:lvl3pPr marL="1143000" indent="-228600" eaLnBrk="0" hangingPunct="0">
              <a:tabLst>
                <a:tab pos="577850" algn="l"/>
              </a:tabLst>
              <a:defRPr sz="3200">
                <a:solidFill>
                  <a:schemeClr val="bg1"/>
                </a:solidFill>
                <a:latin typeface="Impact" panose="020B0806030902050204" pitchFamily="34" charset="0"/>
              </a:defRPr>
            </a:lvl3pPr>
            <a:lvl4pPr marL="1600200" indent="-228600" eaLnBrk="0" hangingPunct="0">
              <a:tabLst>
                <a:tab pos="577850" algn="l"/>
              </a:tabLst>
              <a:defRPr sz="3200">
                <a:solidFill>
                  <a:schemeClr val="bg1"/>
                </a:solidFill>
                <a:latin typeface="Impact" panose="020B0806030902050204" pitchFamily="34" charset="0"/>
              </a:defRPr>
            </a:lvl4pPr>
            <a:lvl5pPr marL="2057400" indent="-228600" eaLnBrk="0" hangingPunct="0">
              <a:tabLst>
                <a:tab pos="577850" algn="l"/>
              </a:tabLst>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9pPr>
          </a:lstStyle>
          <a:p>
            <a:pPr algn="l" eaLnBrk="1" hangingPunct="1">
              <a:spcBef>
                <a:spcPct val="20000"/>
              </a:spcBef>
            </a:pPr>
            <a:r>
              <a:rPr lang="es-ES_tradnl" altLang="es-CL" b="1">
                <a:latin typeface="Arial Narrow" panose="020B0604020202020204" pitchFamily="34" charset="0"/>
              </a:rPr>
              <a:t>I.	Departamento de Pesca</a:t>
            </a:r>
          </a:p>
          <a:p>
            <a:pPr algn="l" eaLnBrk="1" hangingPunct="1">
              <a:spcBef>
                <a:spcPct val="20000"/>
              </a:spcBef>
            </a:pPr>
            <a:r>
              <a:rPr lang="es-ES_tradnl" altLang="es-CL" b="1">
                <a:latin typeface="Arial Narrow" panose="020B0604020202020204" pitchFamily="34" charset="0"/>
              </a:rPr>
              <a:t>II.	Obligaciones que entrega la L.G.P.A.</a:t>
            </a:r>
          </a:p>
          <a:p>
            <a:pPr algn="l" eaLnBrk="1" hangingPunct="1">
              <a:spcBef>
                <a:spcPct val="20000"/>
              </a:spcBef>
            </a:pPr>
            <a:r>
              <a:rPr lang="es-ES_tradnl" altLang="es-CL" b="1">
                <a:latin typeface="Arial Narrow" panose="020B0604020202020204" pitchFamily="34" charset="0"/>
              </a:rPr>
              <a:t>III.	Sector Pesquero </a:t>
            </a:r>
          </a:p>
          <a:p>
            <a:pPr algn="l" eaLnBrk="1" hangingPunct="1">
              <a:spcBef>
                <a:spcPct val="20000"/>
              </a:spcBef>
            </a:pPr>
            <a:r>
              <a:rPr lang="es-ES_tradnl" altLang="es-CL" b="1">
                <a:latin typeface="Arial Narrow" panose="020B0604020202020204" pitchFamily="34" charset="0"/>
              </a:rPr>
              <a:t>IV.	Operaciones de Pesca</a:t>
            </a:r>
          </a:p>
          <a:p>
            <a:pPr algn="l" eaLnBrk="1" hangingPunct="1">
              <a:spcBef>
                <a:spcPct val="20000"/>
              </a:spcBef>
            </a:pPr>
            <a:r>
              <a:rPr lang="es-ES_tradnl" altLang="es-CL" b="1">
                <a:latin typeface="Arial Narrow" panose="020B0604020202020204" pitchFamily="34" charset="0"/>
              </a:rPr>
              <a:t>V.	Recursos Pesqueros</a:t>
            </a:r>
          </a:p>
          <a:p>
            <a:pPr algn="l" eaLnBrk="1" hangingPunct="1">
              <a:spcBef>
                <a:spcPct val="20000"/>
              </a:spcBef>
            </a:pPr>
            <a:r>
              <a:rPr lang="es-ES_tradnl" altLang="es-CL" b="1">
                <a:latin typeface="Arial Narrow" panose="020B0604020202020204" pitchFamily="34" charset="0"/>
              </a:rPr>
              <a:t>VI.	Regulaciones</a:t>
            </a:r>
          </a:p>
          <a:p>
            <a:pPr algn="l" eaLnBrk="1" hangingPunct="1">
              <a:spcBef>
                <a:spcPct val="20000"/>
              </a:spcBef>
            </a:pPr>
            <a:r>
              <a:rPr lang="es-ES_tradnl" altLang="es-CL" b="1">
                <a:latin typeface="Arial Narrow" panose="020B0604020202020204" pitchFamily="34" charset="0"/>
              </a:rPr>
              <a:t>VII. Control de las Actividades Pesqueras</a:t>
            </a:r>
            <a:endParaRPr lang="es-ES_tradnl" altLang="es-CL">
              <a:latin typeface="Times New Roman" panose="02020603050405020304" pitchFamily="18" charset="0"/>
            </a:endParaRPr>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1437702"/>
                                        </p:tgtEl>
                                        <p:attrNameLst>
                                          <p:attrName>style.visibility</p:attrName>
                                        </p:attrNameLst>
                                      </p:cBhvr>
                                      <p:to>
                                        <p:strVal val="visible"/>
                                      </p:to>
                                    </p:set>
                                    <p:animEffect transition="in" filter="slide(fromLeft)">
                                      <p:cBhvr>
                                        <p:cTn id="7" dur="500"/>
                                        <p:tgtEl>
                                          <p:spTgt spid="14377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Freeform 5">
            <a:extLst>
              <a:ext uri="{FF2B5EF4-FFF2-40B4-BE49-F238E27FC236}">
                <a16:creationId xmlns:a16="http://schemas.microsoft.com/office/drawing/2014/main" id="{964B58F8-D52C-C653-662A-67A479631044}"/>
              </a:ext>
            </a:extLst>
          </p:cNvPr>
          <p:cNvSpPr>
            <a:spLocks/>
          </p:cNvSpPr>
          <p:nvPr/>
        </p:nvSpPr>
        <p:spPr bwMode="auto">
          <a:xfrm>
            <a:off x="508000" y="914400"/>
            <a:ext cx="7239000" cy="3937000"/>
          </a:xfrm>
          <a:custGeom>
            <a:avLst/>
            <a:gdLst>
              <a:gd name="T0" fmla="*/ 317500 w 4560"/>
              <a:gd name="T1" fmla="*/ 2857500 h 2480"/>
              <a:gd name="T2" fmla="*/ 609600 w 4560"/>
              <a:gd name="T3" fmla="*/ 3175000 h 2480"/>
              <a:gd name="T4" fmla="*/ 774700 w 4560"/>
              <a:gd name="T5" fmla="*/ 3302000 h 2480"/>
              <a:gd name="T6" fmla="*/ 1079500 w 4560"/>
              <a:gd name="T7" fmla="*/ 3492500 h 2480"/>
              <a:gd name="T8" fmla="*/ 1270000 w 4560"/>
              <a:gd name="T9" fmla="*/ 3873500 h 2480"/>
              <a:gd name="T10" fmla="*/ 2057400 w 4560"/>
              <a:gd name="T11" fmla="*/ 3873500 h 2480"/>
              <a:gd name="T12" fmla="*/ 2616200 w 4560"/>
              <a:gd name="T13" fmla="*/ 3670300 h 2480"/>
              <a:gd name="T14" fmla="*/ 3759200 w 4560"/>
              <a:gd name="T15" fmla="*/ 3530600 h 2480"/>
              <a:gd name="T16" fmla="*/ 3911600 w 4560"/>
              <a:gd name="T17" fmla="*/ 3454400 h 2480"/>
              <a:gd name="T18" fmla="*/ 4076700 w 4560"/>
              <a:gd name="T19" fmla="*/ 3530600 h 2480"/>
              <a:gd name="T20" fmla="*/ 5016500 w 4560"/>
              <a:gd name="T21" fmla="*/ 3911600 h 2480"/>
              <a:gd name="T22" fmla="*/ 5905500 w 4560"/>
              <a:gd name="T23" fmla="*/ 3733800 h 2480"/>
              <a:gd name="T24" fmla="*/ 6057900 w 4560"/>
              <a:gd name="T25" fmla="*/ 3581400 h 2480"/>
              <a:gd name="T26" fmla="*/ 6096000 w 4560"/>
              <a:gd name="T27" fmla="*/ 3505200 h 2480"/>
              <a:gd name="T28" fmla="*/ 6108700 w 4560"/>
              <a:gd name="T29" fmla="*/ 3175000 h 2480"/>
              <a:gd name="T30" fmla="*/ 6096000 w 4560"/>
              <a:gd name="T31" fmla="*/ 2971800 h 2480"/>
              <a:gd name="T32" fmla="*/ 6235700 w 4560"/>
              <a:gd name="T33" fmla="*/ 2882900 h 2480"/>
              <a:gd name="T34" fmla="*/ 6629400 w 4560"/>
              <a:gd name="T35" fmla="*/ 2768600 h 2480"/>
              <a:gd name="T36" fmla="*/ 7188200 w 4560"/>
              <a:gd name="T37" fmla="*/ 2374900 h 2480"/>
              <a:gd name="T38" fmla="*/ 7200900 w 4560"/>
              <a:gd name="T39" fmla="*/ 1981200 h 2480"/>
              <a:gd name="T40" fmla="*/ 7150100 w 4560"/>
              <a:gd name="T41" fmla="*/ 1816100 h 2480"/>
              <a:gd name="T42" fmla="*/ 7124700 w 4560"/>
              <a:gd name="T43" fmla="*/ 1219200 h 2480"/>
              <a:gd name="T44" fmla="*/ 7035800 w 4560"/>
              <a:gd name="T45" fmla="*/ 533400 h 2480"/>
              <a:gd name="T46" fmla="*/ 4572000 w 4560"/>
              <a:gd name="T47" fmla="*/ 431800 h 2480"/>
              <a:gd name="T48" fmla="*/ 4089400 w 4560"/>
              <a:gd name="T49" fmla="*/ 304800 h 2480"/>
              <a:gd name="T50" fmla="*/ 3759200 w 4560"/>
              <a:gd name="T51" fmla="*/ 177800 h 2480"/>
              <a:gd name="T52" fmla="*/ 3200400 w 4560"/>
              <a:gd name="T53" fmla="*/ 241300 h 2480"/>
              <a:gd name="T54" fmla="*/ 3009900 w 4560"/>
              <a:gd name="T55" fmla="*/ 342900 h 2480"/>
              <a:gd name="T56" fmla="*/ 2794000 w 4560"/>
              <a:gd name="T57" fmla="*/ 317500 h 2480"/>
              <a:gd name="T58" fmla="*/ 2641600 w 4560"/>
              <a:gd name="T59" fmla="*/ 190500 h 2480"/>
              <a:gd name="T60" fmla="*/ 2133600 w 4560"/>
              <a:gd name="T61" fmla="*/ 12700 h 2480"/>
              <a:gd name="T62" fmla="*/ 1689100 w 4560"/>
              <a:gd name="T63" fmla="*/ 127000 h 2480"/>
              <a:gd name="T64" fmla="*/ 1346200 w 4560"/>
              <a:gd name="T65" fmla="*/ 266700 h 2480"/>
              <a:gd name="T66" fmla="*/ 647700 w 4560"/>
              <a:gd name="T67" fmla="*/ 596900 h 2480"/>
              <a:gd name="T68" fmla="*/ 342900 w 4560"/>
              <a:gd name="T69" fmla="*/ 711200 h 2480"/>
              <a:gd name="T70" fmla="*/ 63500 w 4560"/>
              <a:gd name="T71" fmla="*/ 990600 h 2480"/>
              <a:gd name="T72" fmla="*/ 63500 w 4560"/>
              <a:gd name="T73" fmla="*/ 1701800 h 2480"/>
              <a:gd name="T74" fmla="*/ 228600 w 4560"/>
              <a:gd name="T75" fmla="*/ 2387600 h 2480"/>
              <a:gd name="T76" fmla="*/ 254000 w 4560"/>
              <a:gd name="T77" fmla="*/ 2794000 h 248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4560" h="2480">
                <a:moveTo>
                  <a:pt x="160" y="1760"/>
                </a:moveTo>
                <a:cubicBezTo>
                  <a:pt x="224" y="1856"/>
                  <a:pt x="125" y="1715"/>
                  <a:pt x="200" y="1800"/>
                </a:cubicBezTo>
                <a:cubicBezTo>
                  <a:pt x="237" y="1842"/>
                  <a:pt x="271" y="1916"/>
                  <a:pt x="312" y="1952"/>
                </a:cubicBezTo>
                <a:cubicBezTo>
                  <a:pt x="334" y="1971"/>
                  <a:pt x="364" y="1980"/>
                  <a:pt x="384" y="2000"/>
                </a:cubicBezTo>
                <a:cubicBezTo>
                  <a:pt x="408" y="2024"/>
                  <a:pt x="436" y="2054"/>
                  <a:pt x="464" y="2072"/>
                </a:cubicBezTo>
                <a:cubicBezTo>
                  <a:pt x="471" y="2077"/>
                  <a:pt x="481" y="2076"/>
                  <a:pt x="488" y="2080"/>
                </a:cubicBezTo>
                <a:cubicBezTo>
                  <a:pt x="538" y="2108"/>
                  <a:pt x="555" y="2126"/>
                  <a:pt x="608" y="2144"/>
                </a:cubicBezTo>
                <a:cubicBezTo>
                  <a:pt x="635" y="2153"/>
                  <a:pt x="656" y="2184"/>
                  <a:pt x="680" y="2200"/>
                </a:cubicBezTo>
                <a:cubicBezTo>
                  <a:pt x="715" y="2252"/>
                  <a:pt x="732" y="2313"/>
                  <a:pt x="760" y="2368"/>
                </a:cubicBezTo>
                <a:cubicBezTo>
                  <a:pt x="771" y="2391"/>
                  <a:pt x="770" y="2430"/>
                  <a:pt x="800" y="2440"/>
                </a:cubicBezTo>
                <a:cubicBezTo>
                  <a:pt x="857" y="2459"/>
                  <a:pt x="860" y="2470"/>
                  <a:pt x="928" y="2480"/>
                </a:cubicBezTo>
                <a:cubicBezTo>
                  <a:pt x="1057" y="2475"/>
                  <a:pt x="1172" y="2471"/>
                  <a:pt x="1296" y="2440"/>
                </a:cubicBezTo>
                <a:cubicBezTo>
                  <a:pt x="1330" y="2418"/>
                  <a:pt x="1365" y="2417"/>
                  <a:pt x="1400" y="2400"/>
                </a:cubicBezTo>
                <a:cubicBezTo>
                  <a:pt x="1478" y="2361"/>
                  <a:pt x="1560" y="2325"/>
                  <a:pt x="1648" y="2312"/>
                </a:cubicBezTo>
                <a:cubicBezTo>
                  <a:pt x="1820" y="2318"/>
                  <a:pt x="2027" y="2351"/>
                  <a:pt x="2192" y="2296"/>
                </a:cubicBezTo>
                <a:cubicBezTo>
                  <a:pt x="2253" y="2276"/>
                  <a:pt x="2309" y="2248"/>
                  <a:pt x="2368" y="2224"/>
                </a:cubicBezTo>
                <a:cubicBezTo>
                  <a:pt x="2384" y="2218"/>
                  <a:pt x="2400" y="2213"/>
                  <a:pt x="2416" y="2208"/>
                </a:cubicBezTo>
                <a:cubicBezTo>
                  <a:pt x="2434" y="2202"/>
                  <a:pt x="2464" y="2176"/>
                  <a:pt x="2464" y="2176"/>
                </a:cubicBezTo>
                <a:cubicBezTo>
                  <a:pt x="2472" y="2178"/>
                  <a:pt x="2511" y="2187"/>
                  <a:pt x="2520" y="2192"/>
                </a:cubicBezTo>
                <a:cubicBezTo>
                  <a:pt x="2537" y="2201"/>
                  <a:pt x="2568" y="2224"/>
                  <a:pt x="2568" y="2224"/>
                </a:cubicBezTo>
                <a:cubicBezTo>
                  <a:pt x="2586" y="2250"/>
                  <a:pt x="2598" y="2303"/>
                  <a:pt x="2624" y="2320"/>
                </a:cubicBezTo>
                <a:cubicBezTo>
                  <a:pt x="2774" y="2420"/>
                  <a:pt x="2986" y="2442"/>
                  <a:pt x="3160" y="2464"/>
                </a:cubicBezTo>
                <a:cubicBezTo>
                  <a:pt x="3365" y="2459"/>
                  <a:pt x="3435" y="2467"/>
                  <a:pt x="3592" y="2432"/>
                </a:cubicBezTo>
                <a:cubicBezTo>
                  <a:pt x="3638" y="2422"/>
                  <a:pt x="3684" y="2380"/>
                  <a:pt x="3720" y="2352"/>
                </a:cubicBezTo>
                <a:cubicBezTo>
                  <a:pt x="3735" y="2340"/>
                  <a:pt x="3768" y="2320"/>
                  <a:pt x="3768" y="2320"/>
                </a:cubicBezTo>
                <a:cubicBezTo>
                  <a:pt x="3787" y="2292"/>
                  <a:pt x="3787" y="2275"/>
                  <a:pt x="3816" y="2256"/>
                </a:cubicBezTo>
                <a:cubicBezTo>
                  <a:pt x="3819" y="2248"/>
                  <a:pt x="3820" y="2240"/>
                  <a:pt x="3824" y="2232"/>
                </a:cubicBezTo>
                <a:cubicBezTo>
                  <a:pt x="3828" y="2223"/>
                  <a:pt x="3836" y="2217"/>
                  <a:pt x="3840" y="2208"/>
                </a:cubicBezTo>
                <a:cubicBezTo>
                  <a:pt x="3847" y="2193"/>
                  <a:pt x="3854" y="2139"/>
                  <a:pt x="3856" y="2128"/>
                </a:cubicBezTo>
                <a:cubicBezTo>
                  <a:pt x="3853" y="2085"/>
                  <a:pt x="3853" y="2042"/>
                  <a:pt x="3848" y="2000"/>
                </a:cubicBezTo>
                <a:cubicBezTo>
                  <a:pt x="3845" y="1978"/>
                  <a:pt x="3832" y="1936"/>
                  <a:pt x="3832" y="1936"/>
                </a:cubicBezTo>
                <a:cubicBezTo>
                  <a:pt x="3835" y="1915"/>
                  <a:pt x="3832" y="1892"/>
                  <a:pt x="3840" y="1872"/>
                </a:cubicBezTo>
                <a:cubicBezTo>
                  <a:pt x="3844" y="1863"/>
                  <a:pt x="3857" y="1863"/>
                  <a:pt x="3864" y="1856"/>
                </a:cubicBezTo>
                <a:cubicBezTo>
                  <a:pt x="3908" y="1812"/>
                  <a:pt x="3838" y="1846"/>
                  <a:pt x="3928" y="1816"/>
                </a:cubicBezTo>
                <a:cubicBezTo>
                  <a:pt x="3983" y="1798"/>
                  <a:pt x="4038" y="1758"/>
                  <a:pt x="4096" y="1752"/>
                </a:cubicBezTo>
                <a:cubicBezTo>
                  <a:pt x="4123" y="1749"/>
                  <a:pt x="4149" y="1747"/>
                  <a:pt x="4176" y="1744"/>
                </a:cubicBezTo>
                <a:cubicBezTo>
                  <a:pt x="4267" y="1683"/>
                  <a:pt x="4374" y="1652"/>
                  <a:pt x="4464" y="1592"/>
                </a:cubicBezTo>
                <a:cubicBezTo>
                  <a:pt x="4485" y="1560"/>
                  <a:pt x="4507" y="1528"/>
                  <a:pt x="4528" y="1496"/>
                </a:cubicBezTo>
                <a:cubicBezTo>
                  <a:pt x="4543" y="1474"/>
                  <a:pt x="4545" y="1446"/>
                  <a:pt x="4560" y="1424"/>
                </a:cubicBezTo>
                <a:cubicBezTo>
                  <a:pt x="4555" y="1365"/>
                  <a:pt x="4552" y="1305"/>
                  <a:pt x="4536" y="1248"/>
                </a:cubicBezTo>
                <a:cubicBezTo>
                  <a:pt x="4512" y="1163"/>
                  <a:pt x="4550" y="1282"/>
                  <a:pt x="4512" y="1168"/>
                </a:cubicBezTo>
                <a:cubicBezTo>
                  <a:pt x="4509" y="1160"/>
                  <a:pt x="4504" y="1144"/>
                  <a:pt x="4504" y="1144"/>
                </a:cubicBezTo>
                <a:cubicBezTo>
                  <a:pt x="4501" y="1037"/>
                  <a:pt x="4501" y="931"/>
                  <a:pt x="4496" y="824"/>
                </a:cubicBezTo>
                <a:cubicBezTo>
                  <a:pt x="4495" y="805"/>
                  <a:pt x="4489" y="787"/>
                  <a:pt x="4488" y="768"/>
                </a:cubicBezTo>
                <a:cubicBezTo>
                  <a:pt x="4483" y="635"/>
                  <a:pt x="4497" y="500"/>
                  <a:pt x="4480" y="368"/>
                </a:cubicBezTo>
                <a:cubicBezTo>
                  <a:pt x="4478" y="349"/>
                  <a:pt x="4450" y="342"/>
                  <a:pt x="4432" y="336"/>
                </a:cubicBezTo>
                <a:cubicBezTo>
                  <a:pt x="4349" y="308"/>
                  <a:pt x="4265" y="281"/>
                  <a:pt x="4176" y="280"/>
                </a:cubicBezTo>
                <a:cubicBezTo>
                  <a:pt x="3744" y="275"/>
                  <a:pt x="3312" y="275"/>
                  <a:pt x="2880" y="272"/>
                </a:cubicBezTo>
                <a:cubicBezTo>
                  <a:pt x="2797" y="260"/>
                  <a:pt x="2721" y="236"/>
                  <a:pt x="2640" y="216"/>
                </a:cubicBezTo>
                <a:cubicBezTo>
                  <a:pt x="2598" y="188"/>
                  <a:pt x="2635" y="208"/>
                  <a:pt x="2576" y="192"/>
                </a:cubicBezTo>
                <a:cubicBezTo>
                  <a:pt x="2529" y="179"/>
                  <a:pt x="2487" y="156"/>
                  <a:pt x="2440" y="144"/>
                </a:cubicBezTo>
                <a:cubicBezTo>
                  <a:pt x="2402" y="119"/>
                  <a:pt x="2425" y="131"/>
                  <a:pt x="2368" y="112"/>
                </a:cubicBezTo>
                <a:cubicBezTo>
                  <a:pt x="2352" y="107"/>
                  <a:pt x="2320" y="96"/>
                  <a:pt x="2320" y="96"/>
                </a:cubicBezTo>
                <a:cubicBezTo>
                  <a:pt x="2157" y="105"/>
                  <a:pt x="2149" y="108"/>
                  <a:pt x="2016" y="152"/>
                </a:cubicBezTo>
                <a:cubicBezTo>
                  <a:pt x="1997" y="158"/>
                  <a:pt x="1954" y="197"/>
                  <a:pt x="1944" y="200"/>
                </a:cubicBezTo>
                <a:cubicBezTo>
                  <a:pt x="1928" y="205"/>
                  <a:pt x="1912" y="211"/>
                  <a:pt x="1896" y="216"/>
                </a:cubicBezTo>
                <a:cubicBezTo>
                  <a:pt x="1888" y="219"/>
                  <a:pt x="1872" y="224"/>
                  <a:pt x="1872" y="224"/>
                </a:cubicBezTo>
                <a:cubicBezTo>
                  <a:pt x="1791" y="214"/>
                  <a:pt x="1828" y="223"/>
                  <a:pt x="1760" y="200"/>
                </a:cubicBezTo>
                <a:cubicBezTo>
                  <a:pt x="1743" y="194"/>
                  <a:pt x="1729" y="182"/>
                  <a:pt x="1712" y="176"/>
                </a:cubicBezTo>
                <a:cubicBezTo>
                  <a:pt x="1681" y="113"/>
                  <a:pt x="1716" y="172"/>
                  <a:pt x="1664" y="120"/>
                </a:cubicBezTo>
                <a:cubicBezTo>
                  <a:pt x="1612" y="68"/>
                  <a:pt x="1610" y="27"/>
                  <a:pt x="1528" y="0"/>
                </a:cubicBezTo>
                <a:cubicBezTo>
                  <a:pt x="1467" y="3"/>
                  <a:pt x="1405" y="4"/>
                  <a:pt x="1344" y="8"/>
                </a:cubicBezTo>
                <a:cubicBezTo>
                  <a:pt x="1290" y="12"/>
                  <a:pt x="1244" y="38"/>
                  <a:pt x="1192" y="48"/>
                </a:cubicBezTo>
                <a:cubicBezTo>
                  <a:pt x="1095" y="67"/>
                  <a:pt x="1138" y="55"/>
                  <a:pt x="1064" y="80"/>
                </a:cubicBezTo>
                <a:cubicBezTo>
                  <a:pt x="1036" y="89"/>
                  <a:pt x="993" y="96"/>
                  <a:pt x="968" y="112"/>
                </a:cubicBezTo>
                <a:cubicBezTo>
                  <a:pt x="932" y="136"/>
                  <a:pt x="887" y="148"/>
                  <a:pt x="848" y="168"/>
                </a:cubicBezTo>
                <a:cubicBezTo>
                  <a:pt x="797" y="193"/>
                  <a:pt x="749" y="227"/>
                  <a:pt x="696" y="248"/>
                </a:cubicBezTo>
                <a:cubicBezTo>
                  <a:pt x="598" y="287"/>
                  <a:pt x="504" y="333"/>
                  <a:pt x="408" y="376"/>
                </a:cubicBezTo>
                <a:cubicBezTo>
                  <a:pt x="361" y="397"/>
                  <a:pt x="311" y="411"/>
                  <a:pt x="264" y="432"/>
                </a:cubicBezTo>
                <a:cubicBezTo>
                  <a:pt x="249" y="439"/>
                  <a:pt x="230" y="439"/>
                  <a:pt x="216" y="448"/>
                </a:cubicBezTo>
                <a:cubicBezTo>
                  <a:pt x="172" y="477"/>
                  <a:pt x="139" y="515"/>
                  <a:pt x="96" y="544"/>
                </a:cubicBezTo>
                <a:cubicBezTo>
                  <a:pt x="57" y="603"/>
                  <a:pt x="76" y="577"/>
                  <a:pt x="40" y="624"/>
                </a:cubicBezTo>
                <a:cubicBezTo>
                  <a:pt x="25" y="670"/>
                  <a:pt x="9" y="713"/>
                  <a:pt x="0" y="760"/>
                </a:cubicBezTo>
                <a:cubicBezTo>
                  <a:pt x="6" y="864"/>
                  <a:pt x="10" y="971"/>
                  <a:pt x="40" y="1072"/>
                </a:cubicBezTo>
                <a:cubicBezTo>
                  <a:pt x="69" y="1170"/>
                  <a:pt x="119" y="1258"/>
                  <a:pt x="136" y="1360"/>
                </a:cubicBezTo>
                <a:cubicBezTo>
                  <a:pt x="139" y="1408"/>
                  <a:pt x="142" y="1456"/>
                  <a:pt x="144" y="1504"/>
                </a:cubicBezTo>
                <a:cubicBezTo>
                  <a:pt x="147" y="1584"/>
                  <a:pt x="145" y="1664"/>
                  <a:pt x="152" y="1744"/>
                </a:cubicBezTo>
                <a:cubicBezTo>
                  <a:pt x="153" y="1754"/>
                  <a:pt x="182" y="1782"/>
                  <a:pt x="160" y="1760"/>
                </a:cubicBez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p>
            <a:endParaRPr lang="es-CL"/>
          </a:p>
        </p:txBody>
      </p:sp>
      <p:sp>
        <p:nvSpPr>
          <p:cNvPr id="1224706" name="Rectangle 2">
            <a:extLst>
              <a:ext uri="{FF2B5EF4-FFF2-40B4-BE49-F238E27FC236}">
                <a16:creationId xmlns:a16="http://schemas.microsoft.com/office/drawing/2014/main" id="{9B77146B-8E8A-689C-4D6F-ED90CB501698}"/>
              </a:ext>
            </a:extLst>
          </p:cNvPr>
          <p:cNvSpPr>
            <a:spLocks noGrp="1" noChangeArrowheads="1"/>
          </p:cNvSpPr>
          <p:nvPr>
            <p:ph type="title"/>
          </p:nvPr>
        </p:nvSpPr>
        <p:spPr/>
        <p:txBody>
          <a:bodyPr/>
          <a:lstStyle/>
          <a:p>
            <a:pPr>
              <a:defRPr/>
            </a:pPr>
            <a:r>
              <a:rPr lang="es-CL" sz="2800">
                <a:effectLst>
                  <a:outerShdw blurRad="38100" dist="38100" dir="2700000" algn="tl">
                    <a:srgbClr val="000000"/>
                  </a:outerShdw>
                </a:effectLst>
              </a:rPr>
              <a:t>Recursos Pesqueros</a:t>
            </a:r>
            <a:endParaRPr lang="es-ES" sz="2800">
              <a:effectLst>
                <a:outerShdw blurRad="38100" dist="38100" dir="2700000" algn="tl">
                  <a:srgbClr val="000000"/>
                </a:outerShdw>
              </a:effectLst>
            </a:endParaRPr>
          </a:p>
        </p:txBody>
      </p:sp>
      <p:pic>
        <p:nvPicPr>
          <p:cNvPr id="72708" name="Picture 4">
            <a:extLst>
              <a:ext uri="{FF2B5EF4-FFF2-40B4-BE49-F238E27FC236}">
                <a16:creationId xmlns:a16="http://schemas.microsoft.com/office/drawing/2014/main" id="{7E53222D-F43D-F893-ABB1-13F99815E4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911225"/>
            <a:ext cx="8153400" cy="5870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zoom dir="in"/>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0364" name="Rectangle 12">
            <a:extLst>
              <a:ext uri="{FF2B5EF4-FFF2-40B4-BE49-F238E27FC236}">
                <a16:creationId xmlns:a16="http://schemas.microsoft.com/office/drawing/2014/main" id="{F3F25DDB-A9DE-3CA0-A198-FCD13669860E}"/>
              </a:ext>
            </a:extLst>
          </p:cNvPr>
          <p:cNvSpPr>
            <a:spLocks noGrp="1" noChangeArrowheads="1"/>
          </p:cNvSpPr>
          <p:nvPr>
            <p:ph type="title"/>
          </p:nvPr>
        </p:nvSpPr>
        <p:spPr/>
        <p:txBody>
          <a:bodyPr/>
          <a:lstStyle/>
          <a:p>
            <a:pPr>
              <a:defRPr/>
            </a:pPr>
            <a:r>
              <a:rPr lang="es-CL">
                <a:effectLst>
                  <a:outerShdw blurRad="38100" dist="38100" dir="2700000" algn="tl">
                    <a:srgbClr val="000000"/>
                  </a:outerShdw>
                </a:effectLst>
              </a:rPr>
              <a:t>Distribución Batimétrica</a:t>
            </a:r>
          </a:p>
        </p:txBody>
      </p:sp>
      <p:sp>
        <p:nvSpPr>
          <p:cNvPr id="73731" name="Text Box 13">
            <a:extLst>
              <a:ext uri="{FF2B5EF4-FFF2-40B4-BE49-F238E27FC236}">
                <a16:creationId xmlns:a16="http://schemas.microsoft.com/office/drawing/2014/main" id="{4AE0F1C6-D20B-F20A-A961-E3994272AE6B}"/>
              </a:ext>
            </a:extLst>
          </p:cNvPr>
          <p:cNvSpPr txBox="1">
            <a:spLocks noChangeArrowheads="1"/>
          </p:cNvSpPr>
          <p:nvPr/>
        </p:nvSpPr>
        <p:spPr bwMode="auto">
          <a:xfrm>
            <a:off x="304800" y="990600"/>
            <a:ext cx="8610600" cy="2835275"/>
          </a:xfrm>
          <a:prstGeom prst="rect">
            <a:avLst/>
          </a:prstGeom>
          <a:solidFill>
            <a:srgbClr val="FF0000"/>
          </a:solidFill>
          <a:ln>
            <a:noFill/>
          </a:ln>
          <a:effectLst/>
          <a:extLs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spcBef>
                <a:spcPct val="50000"/>
              </a:spcBef>
            </a:pPr>
            <a:r>
              <a:rPr lang="es-CL" altLang="es-CL" sz="2000" b="1" u="sng">
                <a:latin typeface="Arial Narrow" panose="020B0604020202020204" pitchFamily="34" charset="0"/>
              </a:rPr>
              <a:t>Peces Pelágicos</a:t>
            </a:r>
            <a:r>
              <a:rPr lang="es-CL" altLang="es-CL" sz="2000" b="1">
                <a:latin typeface="Arial Narrow" panose="020B0604020202020204" pitchFamily="34" charset="0"/>
              </a:rPr>
              <a:t>: Se caracterizan por habitar los primeros  50 mts., de la columna de agua; generalmente presentan  un pedúnculo caudal  estrecho y una aleta caudal fungiforme, características corporales hidrodinámicas que les permite alcanzar mayores velocidades. </a:t>
            </a:r>
          </a:p>
          <a:p>
            <a:pPr algn="just" eaLnBrk="1" hangingPunct="1">
              <a:spcBef>
                <a:spcPct val="50000"/>
              </a:spcBef>
            </a:pPr>
            <a:r>
              <a:rPr lang="es-CL" altLang="es-CL" sz="2000" b="1" u="sng">
                <a:latin typeface="Arial Narrow" panose="020B0604020202020204" pitchFamily="34" charset="0"/>
              </a:rPr>
              <a:t>Peces Demersales</a:t>
            </a:r>
            <a:r>
              <a:rPr lang="es-CL" altLang="es-CL" sz="2000" b="1">
                <a:latin typeface="Arial Narrow" panose="020B0604020202020204" pitchFamily="34" charset="0"/>
              </a:rPr>
              <a:t>: Habitan desde los 50 mts. hacia mayores profundidades; se caracterizan por mantener en su ciclo de vida una asociación con el fondo marino.</a:t>
            </a:r>
          </a:p>
          <a:p>
            <a:pPr algn="just" eaLnBrk="1" hangingPunct="1">
              <a:spcBef>
                <a:spcPct val="50000"/>
              </a:spcBef>
            </a:pPr>
            <a:r>
              <a:rPr lang="es-CL" altLang="es-CL" sz="2000" b="1" u="sng">
                <a:latin typeface="Arial Narrow" panose="020B0604020202020204" pitchFamily="34" charset="0"/>
              </a:rPr>
              <a:t>Organismos Bentónicos</a:t>
            </a:r>
            <a:r>
              <a:rPr lang="es-CL" altLang="es-CL" sz="2000" b="1">
                <a:latin typeface="Arial Narrow" panose="020B0604020202020204" pitchFamily="34" charset="0"/>
              </a:rPr>
              <a:t>: Se caracterizan por presentar un ciclo de vida estrechamente relacionado con el fondo marino. </a:t>
            </a:r>
          </a:p>
        </p:txBody>
      </p:sp>
      <p:pic>
        <p:nvPicPr>
          <p:cNvPr id="73732" name="Picture 14">
            <a:extLst>
              <a:ext uri="{FF2B5EF4-FFF2-40B4-BE49-F238E27FC236}">
                <a16:creationId xmlns:a16="http://schemas.microsoft.com/office/drawing/2014/main" id="{650E5CA0-ED67-7F03-0164-B5E66F3549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09" t="1846" r="1183" b="2155"/>
          <a:stretch>
            <a:fillRect/>
          </a:stretch>
        </p:blipFill>
        <p:spPr bwMode="auto">
          <a:xfrm>
            <a:off x="2209800" y="4005263"/>
            <a:ext cx="4572000" cy="2624137"/>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rgbClr val="FFFF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zoom dir="in"/>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6258" name="Rectangle 1026">
            <a:extLst>
              <a:ext uri="{FF2B5EF4-FFF2-40B4-BE49-F238E27FC236}">
                <a16:creationId xmlns:a16="http://schemas.microsoft.com/office/drawing/2014/main" id="{D508D3B2-C8AA-1B4B-C0F9-237E109C4FAF}"/>
              </a:ext>
            </a:extLst>
          </p:cNvPr>
          <p:cNvSpPr>
            <a:spLocks noGrp="1" noChangeArrowheads="1"/>
          </p:cNvSpPr>
          <p:nvPr>
            <p:ph type="title"/>
          </p:nvPr>
        </p:nvSpPr>
        <p:spPr>
          <a:xfrm>
            <a:off x="539750" y="228600"/>
            <a:ext cx="8299450" cy="685800"/>
          </a:xfrm>
        </p:spPr>
        <p:txBody>
          <a:bodyPr/>
          <a:lstStyle/>
          <a:p>
            <a:pPr>
              <a:defRPr/>
            </a:pPr>
            <a:r>
              <a:rPr lang="es-ES" sz="2800">
                <a:effectLst>
                  <a:outerShdw blurRad="38100" dist="38100" dir="2700000" algn="tl">
                    <a:srgbClr val="000000"/>
                  </a:outerShdw>
                </a:effectLst>
              </a:rPr>
              <a:t>P</a:t>
            </a:r>
            <a:r>
              <a:rPr lang="es-CL" sz="2800">
                <a:effectLst>
                  <a:outerShdw blurRad="38100" dist="38100" dir="2700000" algn="tl">
                    <a:srgbClr val="000000"/>
                  </a:outerShdw>
                </a:effectLst>
              </a:rPr>
              <a:t>rincipales Recursos Pelágicos y Demersales</a:t>
            </a:r>
            <a:endParaRPr lang="es-ES" sz="2800">
              <a:effectLst>
                <a:outerShdw blurRad="38100" dist="38100" dir="2700000" algn="tl">
                  <a:srgbClr val="000000"/>
                </a:outerShdw>
              </a:effectLst>
            </a:endParaRPr>
          </a:p>
        </p:txBody>
      </p:sp>
      <p:pic>
        <p:nvPicPr>
          <p:cNvPr id="74755" name="Picture 1028" descr="mostrarimagen">
            <a:extLst>
              <a:ext uri="{FF2B5EF4-FFF2-40B4-BE49-F238E27FC236}">
                <a16:creationId xmlns:a16="http://schemas.microsoft.com/office/drawing/2014/main" id="{F799B37F-3723-4E35-662E-6AB9D990810A}"/>
              </a:ext>
            </a:extLst>
          </p:cNvPr>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700088" y="1173163"/>
            <a:ext cx="8047037" cy="51577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zoom dir="in"/>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8546" name="Rectangle 2">
            <a:extLst>
              <a:ext uri="{FF2B5EF4-FFF2-40B4-BE49-F238E27FC236}">
                <a16:creationId xmlns:a16="http://schemas.microsoft.com/office/drawing/2014/main" id="{AADE3308-0A6C-7C61-9377-8E26B106EF76}"/>
              </a:ext>
            </a:extLst>
          </p:cNvPr>
          <p:cNvSpPr>
            <a:spLocks noGrp="1" noChangeArrowheads="1"/>
          </p:cNvSpPr>
          <p:nvPr>
            <p:ph type="title"/>
          </p:nvPr>
        </p:nvSpPr>
        <p:spPr/>
        <p:txBody>
          <a:bodyPr/>
          <a:lstStyle/>
          <a:p>
            <a:pPr>
              <a:defRPr/>
            </a:pPr>
            <a:r>
              <a:rPr lang="es-CL" sz="2800">
                <a:effectLst>
                  <a:outerShdw blurRad="38100" dist="38100" dir="2700000" algn="tl">
                    <a:srgbClr val="000000"/>
                  </a:outerShdw>
                </a:effectLst>
              </a:rPr>
              <a:t>Recursos Bentónicos</a:t>
            </a:r>
            <a:endParaRPr lang="es-ES" sz="2800">
              <a:effectLst>
                <a:outerShdw blurRad="38100" dist="38100" dir="2700000" algn="tl">
                  <a:srgbClr val="000000"/>
                </a:outerShdw>
              </a:effectLst>
            </a:endParaRPr>
          </a:p>
        </p:txBody>
      </p:sp>
      <p:pic>
        <p:nvPicPr>
          <p:cNvPr id="75779" name="Picture 3" descr="mostrarimagen">
            <a:extLst>
              <a:ext uri="{FF2B5EF4-FFF2-40B4-BE49-F238E27FC236}">
                <a16:creationId xmlns:a16="http://schemas.microsoft.com/office/drawing/2014/main" id="{9BA866C1-5B0C-31AA-8377-A8D46A46F7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5488" y="1143000"/>
            <a:ext cx="7693025" cy="504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zoom dir="in"/>
  </p:transition>
</p:sld>
</file>

<file path=ppt/slides/slide7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76802" name="Picture 6" descr="sardina_comun">
            <a:extLst>
              <a:ext uri="{FF2B5EF4-FFF2-40B4-BE49-F238E27FC236}">
                <a16:creationId xmlns:a16="http://schemas.microsoft.com/office/drawing/2014/main" id="{43A9590F-B480-C65D-6A48-86A1D94903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3886200"/>
            <a:ext cx="4818063" cy="194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6803" name="Text Box 12">
            <a:extLst>
              <a:ext uri="{FF2B5EF4-FFF2-40B4-BE49-F238E27FC236}">
                <a16:creationId xmlns:a16="http://schemas.microsoft.com/office/drawing/2014/main" id="{3F32B79E-778E-377A-4A65-73C70EDC4B9D}"/>
              </a:ext>
            </a:extLst>
          </p:cNvPr>
          <p:cNvSpPr txBox="1">
            <a:spLocks noChangeArrowheads="1"/>
          </p:cNvSpPr>
          <p:nvPr/>
        </p:nvSpPr>
        <p:spPr bwMode="auto">
          <a:xfrm>
            <a:off x="3200400" y="2819400"/>
            <a:ext cx="2514600" cy="2746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1800" b="1">
                <a:solidFill>
                  <a:srgbClr val="FFFFFF"/>
                </a:solidFill>
                <a:latin typeface="Arial" panose="020B0604020202020204" pitchFamily="34" charset="0"/>
              </a:rPr>
              <a:t>ALETAS</a:t>
            </a:r>
            <a:endParaRPr lang="es-ES" altLang="es-CL" sz="1800" b="1">
              <a:solidFill>
                <a:srgbClr val="FFFFFF"/>
              </a:solidFill>
              <a:latin typeface="Arial" panose="020B0604020202020204" pitchFamily="34" charset="0"/>
            </a:endParaRPr>
          </a:p>
        </p:txBody>
      </p:sp>
      <p:grpSp>
        <p:nvGrpSpPr>
          <p:cNvPr id="1225750" name="Group 22">
            <a:extLst>
              <a:ext uri="{FF2B5EF4-FFF2-40B4-BE49-F238E27FC236}">
                <a16:creationId xmlns:a16="http://schemas.microsoft.com/office/drawing/2014/main" id="{147DF5F7-4C5D-992B-D984-2C2545E5101D}"/>
              </a:ext>
            </a:extLst>
          </p:cNvPr>
          <p:cNvGrpSpPr>
            <a:grpSpLocks/>
          </p:cNvGrpSpPr>
          <p:nvPr/>
        </p:nvGrpSpPr>
        <p:grpSpPr bwMode="auto">
          <a:xfrm>
            <a:off x="1524000" y="4800600"/>
            <a:ext cx="2514600" cy="1341438"/>
            <a:chOff x="1008" y="2064"/>
            <a:chExt cx="1584" cy="845"/>
          </a:xfrm>
        </p:grpSpPr>
        <p:sp>
          <p:nvSpPr>
            <p:cNvPr id="76824" name="Oval 9">
              <a:extLst>
                <a:ext uri="{FF2B5EF4-FFF2-40B4-BE49-F238E27FC236}">
                  <a16:creationId xmlns:a16="http://schemas.microsoft.com/office/drawing/2014/main" id="{B09DA5B4-50AE-0149-E03D-D471D176AE9C}"/>
                </a:ext>
              </a:extLst>
            </p:cNvPr>
            <p:cNvSpPr>
              <a:spLocks noChangeArrowheads="1"/>
            </p:cNvSpPr>
            <p:nvPr/>
          </p:nvSpPr>
          <p:spPr bwMode="auto">
            <a:xfrm>
              <a:off x="2064" y="2064"/>
              <a:ext cx="384" cy="432"/>
            </a:xfrm>
            <a:prstGeom prst="ellipse">
              <a:avLst/>
            </a:prstGeom>
            <a:noFill/>
            <a:ln w="38100">
              <a:solidFill>
                <a:srgbClr val="FF99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76825" name="Text Box 13">
              <a:extLst>
                <a:ext uri="{FF2B5EF4-FFF2-40B4-BE49-F238E27FC236}">
                  <a16:creationId xmlns:a16="http://schemas.microsoft.com/office/drawing/2014/main" id="{C7666BC3-6EE3-2B1D-A59E-9CC4B91916A9}"/>
                </a:ext>
              </a:extLst>
            </p:cNvPr>
            <p:cNvSpPr txBox="1">
              <a:spLocks noChangeArrowheads="1"/>
            </p:cNvSpPr>
            <p:nvPr/>
          </p:nvSpPr>
          <p:spPr bwMode="auto">
            <a:xfrm>
              <a:off x="1008" y="2736"/>
              <a:ext cx="1584" cy="17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1800" b="1">
                  <a:solidFill>
                    <a:srgbClr val="FFFFFF"/>
                  </a:solidFill>
                  <a:latin typeface="Arial" panose="020B0604020202020204" pitchFamily="34" charset="0"/>
                </a:rPr>
                <a:t>TORÁXICA</a:t>
              </a:r>
              <a:endParaRPr lang="es-ES" altLang="es-CL" sz="1800" b="1">
                <a:solidFill>
                  <a:srgbClr val="FFFFFF"/>
                </a:solidFill>
                <a:latin typeface="Arial" panose="020B0604020202020204" pitchFamily="34" charset="0"/>
              </a:endParaRPr>
            </a:p>
          </p:txBody>
        </p:sp>
      </p:grpSp>
      <p:grpSp>
        <p:nvGrpSpPr>
          <p:cNvPr id="1225746" name="Group 18">
            <a:extLst>
              <a:ext uri="{FF2B5EF4-FFF2-40B4-BE49-F238E27FC236}">
                <a16:creationId xmlns:a16="http://schemas.microsoft.com/office/drawing/2014/main" id="{9FF8CEFC-9706-CE95-FE86-B60FFB46DF51}"/>
              </a:ext>
            </a:extLst>
          </p:cNvPr>
          <p:cNvGrpSpPr>
            <a:grpSpLocks/>
          </p:cNvGrpSpPr>
          <p:nvPr/>
        </p:nvGrpSpPr>
        <p:grpSpPr bwMode="auto">
          <a:xfrm>
            <a:off x="3657600" y="3276600"/>
            <a:ext cx="2514600" cy="1371600"/>
            <a:chOff x="2304" y="1104"/>
            <a:chExt cx="1584" cy="864"/>
          </a:xfrm>
        </p:grpSpPr>
        <p:sp>
          <p:nvSpPr>
            <p:cNvPr id="76822" name="Oval 7">
              <a:extLst>
                <a:ext uri="{FF2B5EF4-FFF2-40B4-BE49-F238E27FC236}">
                  <a16:creationId xmlns:a16="http://schemas.microsoft.com/office/drawing/2014/main" id="{043B8BD2-2C3F-023F-EF18-AFCA92D55653}"/>
                </a:ext>
              </a:extLst>
            </p:cNvPr>
            <p:cNvSpPr>
              <a:spLocks noChangeArrowheads="1"/>
            </p:cNvSpPr>
            <p:nvPr/>
          </p:nvSpPr>
          <p:spPr bwMode="auto">
            <a:xfrm>
              <a:off x="2592" y="1344"/>
              <a:ext cx="624" cy="624"/>
            </a:xfrm>
            <a:prstGeom prst="ellipse">
              <a:avLst/>
            </a:prstGeom>
            <a:noFill/>
            <a:ln w="38100">
              <a:solidFill>
                <a:srgbClr val="FF99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76823" name="Text Box 14">
              <a:extLst>
                <a:ext uri="{FF2B5EF4-FFF2-40B4-BE49-F238E27FC236}">
                  <a16:creationId xmlns:a16="http://schemas.microsoft.com/office/drawing/2014/main" id="{5987AC7B-4D26-187A-308A-871AC2D6DED6}"/>
                </a:ext>
              </a:extLst>
            </p:cNvPr>
            <p:cNvSpPr txBox="1">
              <a:spLocks noChangeArrowheads="1"/>
            </p:cNvSpPr>
            <p:nvPr/>
          </p:nvSpPr>
          <p:spPr bwMode="auto">
            <a:xfrm>
              <a:off x="2304" y="1104"/>
              <a:ext cx="1584" cy="17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1800" b="1">
                  <a:solidFill>
                    <a:srgbClr val="FFFFFF"/>
                  </a:solidFill>
                  <a:latin typeface="Arial" panose="020B0604020202020204" pitchFamily="34" charset="0"/>
                </a:rPr>
                <a:t>DORSAL</a:t>
              </a:r>
              <a:endParaRPr lang="es-ES" altLang="es-CL" sz="1800" b="1">
                <a:solidFill>
                  <a:srgbClr val="FFFFFF"/>
                </a:solidFill>
                <a:latin typeface="Arial" panose="020B0604020202020204" pitchFamily="34" charset="0"/>
              </a:endParaRPr>
            </a:p>
          </p:txBody>
        </p:sp>
      </p:grpSp>
      <p:grpSp>
        <p:nvGrpSpPr>
          <p:cNvPr id="1225747" name="Group 19">
            <a:extLst>
              <a:ext uri="{FF2B5EF4-FFF2-40B4-BE49-F238E27FC236}">
                <a16:creationId xmlns:a16="http://schemas.microsoft.com/office/drawing/2014/main" id="{91F8AA99-B94E-21A4-74B4-F6C7E70E08A6}"/>
              </a:ext>
            </a:extLst>
          </p:cNvPr>
          <p:cNvGrpSpPr>
            <a:grpSpLocks/>
          </p:cNvGrpSpPr>
          <p:nvPr/>
        </p:nvGrpSpPr>
        <p:grpSpPr bwMode="auto">
          <a:xfrm>
            <a:off x="6019800" y="4191000"/>
            <a:ext cx="2667000" cy="1295400"/>
            <a:chOff x="3792" y="1680"/>
            <a:chExt cx="1680" cy="816"/>
          </a:xfrm>
        </p:grpSpPr>
        <p:sp>
          <p:nvSpPr>
            <p:cNvPr id="76820" name="Oval 8">
              <a:extLst>
                <a:ext uri="{FF2B5EF4-FFF2-40B4-BE49-F238E27FC236}">
                  <a16:creationId xmlns:a16="http://schemas.microsoft.com/office/drawing/2014/main" id="{04361995-8673-8D95-5D89-3AB1B3CF940A}"/>
                </a:ext>
              </a:extLst>
            </p:cNvPr>
            <p:cNvSpPr>
              <a:spLocks noChangeArrowheads="1"/>
            </p:cNvSpPr>
            <p:nvPr/>
          </p:nvSpPr>
          <p:spPr bwMode="auto">
            <a:xfrm>
              <a:off x="3792" y="1680"/>
              <a:ext cx="768" cy="816"/>
            </a:xfrm>
            <a:prstGeom prst="ellipse">
              <a:avLst/>
            </a:prstGeom>
            <a:noFill/>
            <a:ln w="38100">
              <a:solidFill>
                <a:srgbClr val="FF99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76821" name="Text Box 15">
              <a:extLst>
                <a:ext uri="{FF2B5EF4-FFF2-40B4-BE49-F238E27FC236}">
                  <a16:creationId xmlns:a16="http://schemas.microsoft.com/office/drawing/2014/main" id="{CBABB80C-8944-D7CF-9214-D48DB8BF63B3}"/>
                </a:ext>
              </a:extLst>
            </p:cNvPr>
            <p:cNvSpPr txBox="1">
              <a:spLocks noChangeArrowheads="1"/>
            </p:cNvSpPr>
            <p:nvPr/>
          </p:nvSpPr>
          <p:spPr bwMode="auto">
            <a:xfrm>
              <a:off x="4464" y="2016"/>
              <a:ext cx="1008" cy="17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1800" b="1">
                  <a:solidFill>
                    <a:srgbClr val="FFFFFF"/>
                  </a:solidFill>
                  <a:latin typeface="Arial" panose="020B0604020202020204" pitchFamily="34" charset="0"/>
                </a:rPr>
                <a:t>CAUDAL</a:t>
              </a:r>
              <a:endParaRPr lang="es-ES" altLang="es-CL" sz="1800" b="1">
                <a:solidFill>
                  <a:srgbClr val="FFFFFF"/>
                </a:solidFill>
                <a:latin typeface="Arial" panose="020B0604020202020204" pitchFamily="34" charset="0"/>
              </a:endParaRPr>
            </a:p>
          </p:txBody>
        </p:sp>
      </p:grpSp>
      <p:grpSp>
        <p:nvGrpSpPr>
          <p:cNvPr id="1225749" name="Group 21">
            <a:extLst>
              <a:ext uri="{FF2B5EF4-FFF2-40B4-BE49-F238E27FC236}">
                <a16:creationId xmlns:a16="http://schemas.microsoft.com/office/drawing/2014/main" id="{9259D813-60FD-0172-256C-0BF5CD71788D}"/>
              </a:ext>
            </a:extLst>
          </p:cNvPr>
          <p:cNvGrpSpPr>
            <a:grpSpLocks/>
          </p:cNvGrpSpPr>
          <p:nvPr/>
        </p:nvGrpSpPr>
        <p:grpSpPr bwMode="auto">
          <a:xfrm>
            <a:off x="3276600" y="5181600"/>
            <a:ext cx="2514600" cy="960438"/>
            <a:chOff x="2064" y="2304"/>
            <a:chExt cx="1584" cy="605"/>
          </a:xfrm>
        </p:grpSpPr>
        <p:sp>
          <p:nvSpPr>
            <p:cNvPr id="76818" name="Oval 10">
              <a:extLst>
                <a:ext uri="{FF2B5EF4-FFF2-40B4-BE49-F238E27FC236}">
                  <a16:creationId xmlns:a16="http://schemas.microsoft.com/office/drawing/2014/main" id="{CB61373D-E415-4179-9AB8-449BE9344D9F}"/>
                </a:ext>
              </a:extLst>
            </p:cNvPr>
            <p:cNvSpPr>
              <a:spLocks noChangeArrowheads="1"/>
            </p:cNvSpPr>
            <p:nvPr/>
          </p:nvSpPr>
          <p:spPr bwMode="auto">
            <a:xfrm>
              <a:off x="2592" y="2304"/>
              <a:ext cx="384" cy="384"/>
            </a:xfrm>
            <a:prstGeom prst="ellipse">
              <a:avLst/>
            </a:prstGeom>
            <a:noFill/>
            <a:ln w="38100">
              <a:solidFill>
                <a:srgbClr val="FF99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76819" name="Text Box 16">
              <a:extLst>
                <a:ext uri="{FF2B5EF4-FFF2-40B4-BE49-F238E27FC236}">
                  <a16:creationId xmlns:a16="http://schemas.microsoft.com/office/drawing/2014/main" id="{CF41C15A-220D-2C5B-0E0E-0F44984D71A2}"/>
                </a:ext>
              </a:extLst>
            </p:cNvPr>
            <p:cNvSpPr txBox="1">
              <a:spLocks noChangeArrowheads="1"/>
            </p:cNvSpPr>
            <p:nvPr/>
          </p:nvSpPr>
          <p:spPr bwMode="auto">
            <a:xfrm>
              <a:off x="2064" y="2736"/>
              <a:ext cx="1584" cy="17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1800" b="1">
                  <a:solidFill>
                    <a:srgbClr val="FFFFFF"/>
                  </a:solidFill>
                  <a:latin typeface="Arial" panose="020B0604020202020204" pitchFamily="34" charset="0"/>
                </a:rPr>
                <a:t>PÉLVICA</a:t>
              </a:r>
              <a:endParaRPr lang="es-ES" altLang="es-CL" sz="1800" b="1">
                <a:solidFill>
                  <a:srgbClr val="FFFFFF"/>
                </a:solidFill>
                <a:latin typeface="Arial" panose="020B0604020202020204" pitchFamily="34" charset="0"/>
              </a:endParaRPr>
            </a:p>
          </p:txBody>
        </p:sp>
      </p:grpSp>
      <p:grpSp>
        <p:nvGrpSpPr>
          <p:cNvPr id="1225748" name="Group 20">
            <a:extLst>
              <a:ext uri="{FF2B5EF4-FFF2-40B4-BE49-F238E27FC236}">
                <a16:creationId xmlns:a16="http://schemas.microsoft.com/office/drawing/2014/main" id="{1E76B72D-3059-49C2-FCDE-A0EFCFC673B7}"/>
              </a:ext>
            </a:extLst>
          </p:cNvPr>
          <p:cNvGrpSpPr>
            <a:grpSpLocks/>
          </p:cNvGrpSpPr>
          <p:nvPr/>
        </p:nvGrpSpPr>
        <p:grpSpPr bwMode="auto">
          <a:xfrm>
            <a:off x="5029200" y="5029200"/>
            <a:ext cx="1295400" cy="1143000"/>
            <a:chOff x="3168" y="2208"/>
            <a:chExt cx="816" cy="720"/>
          </a:xfrm>
        </p:grpSpPr>
        <p:sp>
          <p:nvSpPr>
            <p:cNvPr id="76816" name="Oval 11">
              <a:extLst>
                <a:ext uri="{FF2B5EF4-FFF2-40B4-BE49-F238E27FC236}">
                  <a16:creationId xmlns:a16="http://schemas.microsoft.com/office/drawing/2014/main" id="{06FCA5A3-6128-1CC2-F2C6-1C7BFD9044B9}"/>
                </a:ext>
              </a:extLst>
            </p:cNvPr>
            <p:cNvSpPr>
              <a:spLocks noChangeArrowheads="1"/>
            </p:cNvSpPr>
            <p:nvPr/>
          </p:nvSpPr>
          <p:spPr bwMode="auto">
            <a:xfrm>
              <a:off x="3168" y="2208"/>
              <a:ext cx="432" cy="384"/>
            </a:xfrm>
            <a:prstGeom prst="ellipse">
              <a:avLst/>
            </a:prstGeom>
            <a:noFill/>
            <a:ln w="38100">
              <a:solidFill>
                <a:srgbClr val="FF99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76817" name="Text Box 17">
              <a:extLst>
                <a:ext uri="{FF2B5EF4-FFF2-40B4-BE49-F238E27FC236}">
                  <a16:creationId xmlns:a16="http://schemas.microsoft.com/office/drawing/2014/main" id="{625CBE1F-E339-D641-21FC-43D9F7AB53FA}"/>
                </a:ext>
              </a:extLst>
            </p:cNvPr>
            <p:cNvSpPr txBox="1">
              <a:spLocks noChangeArrowheads="1"/>
            </p:cNvSpPr>
            <p:nvPr/>
          </p:nvSpPr>
          <p:spPr bwMode="auto">
            <a:xfrm>
              <a:off x="3216" y="2755"/>
              <a:ext cx="768" cy="17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1800" b="1">
                  <a:solidFill>
                    <a:srgbClr val="FFFFFF"/>
                  </a:solidFill>
                  <a:latin typeface="Arial" panose="020B0604020202020204" pitchFamily="34" charset="0"/>
                </a:rPr>
                <a:t>ANAL</a:t>
              </a:r>
              <a:endParaRPr lang="es-ES" altLang="es-CL" sz="1800" b="1">
                <a:solidFill>
                  <a:srgbClr val="FFFFFF"/>
                </a:solidFill>
                <a:latin typeface="Arial" panose="020B0604020202020204" pitchFamily="34" charset="0"/>
              </a:endParaRPr>
            </a:p>
          </p:txBody>
        </p:sp>
      </p:grpSp>
      <p:sp>
        <p:nvSpPr>
          <p:cNvPr id="1225751" name="Rectangle 23">
            <a:extLst>
              <a:ext uri="{FF2B5EF4-FFF2-40B4-BE49-F238E27FC236}">
                <a16:creationId xmlns:a16="http://schemas.microsoft.com/office/drawing/2014/main" id="{EA75103B-B05A-365D-7CBC-071A9DBA3501}"/>
              </a:ext>
            </a:extLst>
          </p:cNvPr>
          <p:cNvSpPr>
            <a:spLocks noChangeArrowheads="1"/>
          </p:cNvSpPr>
          <p:nvPr/>
        </p:nvSpPr>
        <p:spPr bwMode="auto">
          <a:xfrm>
            <a:off x="1066800" y="228600"/>
            <a:ext cx="7772400" cy="6858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r" eaLnBrk="0" hangingPunct="0">
              <a:defRPr/>
            </a:pPr>
            <a:r>
              <a:rPr lang="es-CL" sz="2800">
                <a:effectLst>
                  <a:outerShdw blurRad="38100" dist="38100" dir="2700000" algn="tl">
                    <a:srgbClr val="000000"/>
                  </a:outerShdw>
                </a:effectLst>
              </a:rPr>
              <a:t>Características de los Peces</a:t>
            </a:r>
            <a:endParaRPr lang="es-ES" sz="2800">
              <a:effectLst>
                <a:outerShdw blurRad="38100" dist="38100" dir="2700000" algn="tl">
                  <a:srgbClr val="000000"/>
                </a:outerShdw>
              </a:effectLst>
            </a:endParaRPr>
          </a:p>
        </p:txBody>
      </p:sp>
      <p:sp>
        <p:nvSpPr>
          <p:cNvPr id="76810" name="Rectangle 24">
            <a:extLst>
              <a:ext uri="{FF2B5EF4-FFF2-40B4-BE49-F238E27FC236}">
                <a16:creationId xmlns:a16="http://schemas.microsoft.com/office/drawing/2014/main" id="{439DE566-153A-FEE1-DA7A-2E25C667604A}"/>
              </a:ext>
            </a:extLst>
          </p:cNvPr>
          <p:cNvSpPr>
            <a:spLocks noChangeArrowheads="1"/>
          </p:cNvSpPr>
          <p:nvPr/>
        </p:nvSpPr>
        <p:spPr bwMode="auto">
          <a:xfrm>
            <a:off x="522288" y="1295400"/>
            <a:ext cx="8153400" cy="914400"/>
          </a:xfrm>
          <a:prstGeom prst="rect">
            <a:avLst/>
          </a:prstGeom>
          <a:solidFill>
            <a:srgbClr val="FF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r>
              <a:rPr lang="es-CL" altLang="es-CL" sz="2000" b="1">
                <a:latin typeface="Arial Narrow" panose="020B0604020202020204" pitchFamily="34" charset="0"/>
              </a:rPr>
              <a:t>Su cuerpo se divide en cabeza tronco y cola; sus formas son variables  según las adaptaciones a las condiciones de su hábitat y los </a:t>
            </a:r>
            <a:r>
              <a:rPr lang="es-ES" altLang="es-CL" sz="2000" b="1">
                <a:latin typeface="Arial Narrow" panose="020B0604020202020204" pitchFamily="34" charset="0"/>
              </a:rPr>
              <a:t>órganos locomotores y estabilizadores</a:t>
            </a:r>
            <a:r>
              <a:rPr lang="es-CL" altLang="es-CL" sz="2000" b="1">
                <a:latin typeface="Arial Narrow" panose="020B0604020202020204" pitchFamily="34" charset="0"/>
              </a:rPr>
              <a:t> son las aletas.</a:t>
            </a:r>
            <a:r>
              <a:rPr lang="es-CL" altLang="es-CL" sz="2000">
                <a:latin typeface="Arial Narrow" panose="020B0604020202020204" pitchFamily="34" charset="0"/>
              </a:rPr>
              <a:t> </a:t>
            </a:r>
            <a:endParaRPr lang="es-ES" altLang="es-CL" sz="2000">
              <a:latin typeface="Arial Narrow" panose="020B0604020202020204" pitchFamily="34" charset="0"/>
            </a:endParaRPr>
          </a:p>
        </p:txBody>
      </p:sp>
      <p:sp>
        <p:nvSpPr>
          <p:cNvPr id="76811" name="Line 26">
            <a:extLst>
              <a:ext uri="{FF2B5EF4-FFF2-40B4-BE49-F238E27FC236}">
                <a16:creationId xmlns:a16="http://schemas.microsoft.com/office/drawing/2014/main" id="{281D4D3A-95C7-DBA4-6A50-BEC8C794B42C}"/>
              </a:ext>
            </a:extLst>
          </p:cNvPr>
          <p:cNvSpPr>
            <a:spLocks noChangeShapeType="1"/>
          </p:cNvSpPr>
          <p:nvPr/>
        </p:nvSpPr>
        <p:spPr bwMode="auto">
          <a:xfrm>
            <a:off x="3352800" y="3886200"/>
            <a:ext cx="0" cy="2743200"/>
          </a:xfrm>
          <a:prstGeom prst="line">
            <a:avLst/>
          </a:prstGeom>
          <a:noFill/>
          <a:ln w="28575">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s-CL"/>
          </a:p>
        </p:txBody>
      </p:sp>
      <p:sp>
        <p:nvSpPr>
          <p:cNvPr id="76812" name="Line 27">
            <a:extLst>
              <a:ext uri="{FF2B5EF4-FFF2-40B4-BE49-F238E27FC236}">
                <a16:creationId xmlns:a16="http://schemas.microsoft.com/office/drawing/2014/main" id="{E9114B27-EBFB-9582-A9A4-21DFB9A0B6CF}"/>
              </a:ext>
            </a:extLst>
          </p:cNvPr>
          <p:cNvSpPr>
            <a:spLocks noChangeShapeType="1"/>
          </p:cNvSpPr>
          <p:nvPr/>
        </p:nvSpPr>
        <p:spPr bwMode="auto">
          <a:xfrm>
            <a:off x="6019800" y="3886200"/>
            <a:ext cx="0" cy="2743200"/>
          </a:xfrm>
          <a:prstGeom prst="line">
            <a:avLst/>
          </a:prstGeom>
          <a:noFill/>
          <a:ln w="28575">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s-CL"/>
          </a:p>
        </p:txBody>
      </p:sp>
      <p:sp>
        <p:nvSpPr>
          <p:cNvPr id="76813" name="Text Box 28">
            <a:extLst>
              <a:ext uri="{FF2B5EF4-FFF2-40B4-BE49-F238E27FC236}">
                <a16:creationId xmlns:a16="http://schemas.microsoft.com/office/drawing/2014/main" id="{841C531A-08AD-A528-7D7F-51843FC47D8F}"/>
              </a:ext>
            </a:extLst>
          </p:cNvPr>
          <p:cNvSpPr txBox="1">
            <a:spLocks noChangeArrowheads="1"/>
          </p:cNvSpPr>
          <p:nvPr/>
        </p:nvSpPr>
        <p:spPr bwMode="auto">
          <a:xfrm>
            <a:off x="1676400" y="6491288"/>
            <a:ext cx="15240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1800" b="1">
                <a:latin typeface="Arial" panose="020B0604020202020204" pitchFamily="34" charset="0"/>
              </a:rPr>
              <a:t>CABEZA</a:t>
            </a:r>
            <a:endParaRPr lang="es-ES" altLang="es-CL" sz="1800" b="1">
              <a:latin typeface="Arial" panose="020B0604020202020204" pitchFamily="34" charset="0"/>
            </a:endParaRPr>
          </a:p>
        </p:txBody>
      </p:sp>
      <p:sp>
        <p:nvSpPr>
          <p:cNvPr id="76814" name="Text Box 29">
            <a:extLst>
              <a:ext uri="{FF2B5EF4-FFF2-40B4-BE49-F238E27FC236}">
                <a16:creationId xmlns:a16="http://schemas.microsoft.com/office/drawing/2014/main" id="{8531E6A6-2CAD-7D32-1A85-BBC4DD49E973}"/>
              </a:ext>
            </a:extLst>
          </p:cNvPr>
          <p:cNvSpPr txBox="1">
            <a:spLocks noChangeArrowheads="1"/>
          </p:cNvSpPr>
          <p:nvPr/>
        </p:nvSpPr>
        <p:spPr bwMode="auto">
          <a:xfrm>
            <a:off x="3962400" y="6491288"/>
            <a:ext cx="15240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1800" b="1">
                <a:latin typeface="Arial" panose="020B0604020202020204" pitchFamily="34" charset="0"/>
              </a:rPr>
              <a:t>TRONCO</a:t>
            </a:r>
            <a:endParaRPr lang="es-ES" altLang="es-CL" sz="1800" b="1">
              <a:latin typeface="Arial" panose="020B0604020202020204" pitchFamily="34" charset="0"/>
            </a:endParaRPr>
          </a:p>
        </p:txBody>
      </p:sp>
      <p:sp>
        <p:nvSpPr>
          <p:cNvPr id="76815" name="Text Box 30">
            <a:extLst>
              <a:ext uri="{FF2B5EF4-FFF2-40B4-BE49-F238E27FC236}">
                <a16:creationId xmlns:a16="http://schemas.microsoft.com/office/drawing/2014/main" id="{6244EF49-D866-F371-9C23-CFAC2AD0EDC2}"/>
              </a:ext>
            </a:extLst>
          </p:cNvPr>
          <p:cNvSpPr txBox="1">
            <a:spLocks noChangeArrowheads="1"/>
          </p:cNvSpPr>
          <p:nvPr/>
        </p:nvSpPr>
        <p:spPr bwMode="auto">
          <a:xfrm>
            <a:off x="6172200" y="6491288"/>
            <a:ext cx="15240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1800" b="1">
                <a:latin typeface="Arial" panose="020B0604020202020204" pitchFamily="34" charset="0"/>
              </a:rPr>
              <a:t>COLA</a:t>
            </a:r>
            <a:endParaRPr lang="es-ES" altLang="es-CL" sz="1800" b="1">
              <a:latin typeface="Arial" panose="020B0604020202020204" pitchFamily="34" charset="0"/>
            </a:endParaRPr>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225750"/>
                                        </p:tgtEl>
                                        <p:attrNameLst>
                                          <p:attrName>style.visibility</p:attrName>
                                        </p:attrNameLst>
                                      </p:cBhvr>
                                      <p:to>
                                        <p:strVal val="visible"/>
                                      </p:to>
                                    </p:set>
                                  </p:childTnLst>
                                  <p:subTnLst>
                                    <p:animClr clrSpc="rgb" dir="cw">
                                      <p:cBhvr override="childStyle">
                                        <p:cTn dur="1" fill="hold" display="0" masterRel="nextClick" afterEffect="1"/>
                                        <p:tgtEl>
                                          <p:spTgt spid="1225750"/>
                                        </p:tgtEl>
                                        <p:attrNameLst>
                                          <p:attrName>ppt_c</p:attrName>
                                        </p:attrNameLst>
                                      </p:cBhvr>
                                      <p:to>
                                        <a:srgbClr val="FFCC00"/>
                                      </p:to>
                                    </p:animClr>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1225746"/>
                                        </p:tgtEl>
                                        <p:attrNameLst>
                                          <p:attrName>style.visibility</p:attrName>
                                        </p:attrNameLst>
                                      </p:cBhvr>
                                      <p:to>
                                        <p:strVal val="visible"/>
                                      </p:to>
                                    </p:set>
                                  </p:childTnLst>
                                  <p:subTnLst>
                                    <p:animClr clrSpc="rgb" dir="cw">
                                      <p:cBhvr override="childStyle">
                                        <p:cTn dur="1" fill="hold" display="0" masterRel="nextClick" afterEffect="1"/>
                                        <p:tgtEl>
                                          <p:spTgt spid="1225746"/>
                                        </p:tgtEl>
                                        <p:attrNameLst>
                                          <p:attrName>ppt_c</p:attrName>
                                        </p:attrNameLst>
                                      </p:cBhvr>
                                      <p:to>
                                        <a:srgbClr val="FFCC00"/>
                                      </p:to>
                                    </p:animClr>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1225747"/>
                                        </p:tgtEl>
                                        <p:attrNameLst>
                                          <p:attrName>style.visibility</p:attrName>
                                        </p:attrNameLst>
                                      </p:cBhvr>
                                      <p:to>
                                        <p:strVal val="visible"/>
                                      </p:to>
                                    </p:set>
                                  </p:childTnLst>
                                  <p:subTnLst>
                                    <p:animClr clrSpc="rgb" dir="cw">
                                      <p:cBhvr override="childStyle">
                                        <p:cTn dur="1" fill="hold" display="0" masterRel="nextClick" afterEffect="1"/>
                                        <p:tgtEl>
                                          <p:spTgt spid="1225747"/>
                                        </p:tgtEl>
                                        <p:attrNameLst>
                                          <p:attrName>ppt_c</p:attrName>
                                        </p:attrNameLst>
                                      </p:cBhvr>
                                      <p:to>
                                        <a:srgbClr val="FFCC00"/>
                                      </p:to>
                                    </p:animClr>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1225749"/>
                                        </p:tgtEl>
                                        <p:attrNameLst>
                                          <p:attrName>style.visibility</p:attrName>
                                        </p:attrNameLst>
                                      </p:cBhvr>
                                      <p:to>
                                        <p:strVal val="visible"/>
                                      </p:to>
                                    </p:set>
                                  </p:childTnLst>
                                  <p:subTnLst>
                                    <p:animClr clrSpc="rgb" dir="cw">
                                      <p:cBhvr override="childStyle">
                                        <p:cTn dur="1" fill="hold" display="0" masterRel="nextClick" afterEffect="1"/>
                                        <p:tgtEl>
                                          <p:spTgt spid="1225749"/>
                                        </p:tgtEl>
                                        <p:attrNameLst>
                                          <p:attrName>ppt_c</p:attrName>
                                        </p:attrNameLst>
                                      </p:cBhvr>
                                      <p:to>
                                        <a:srgbClr val="FFCC00"/>
                                      </p:to>
                                    </p:animClr>
                                  </p:sub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1225748"/>
                                        </p:tgtEl>
                                        <p:attrNameLst>
                                          <p:attrName>style.visibility</p:attrName>
                                        </p:attrNameLst>
                                      </p:cBhvr>
                                      <p:to>
                                        <p:strVal val="visible"/>
                                      </p:to>
                                    </p:set>
                                  </p:childTnLst>
                                  <p:subTnLst>
                                    <p:animClr clrSpc="rgb" dir="cw">
                                      <p:cBhvr override="childStyle">
                                        <p:cTn dur="1" fill="hold" display="0" masterRel="nextClick" afterEffect="1"/>
                                        <p:tgtEl>
                                          <p:spTgt spid="1225748"/>
                                        </p:tgtEl>
                                        <p:attrNameLst>
                                          <p:attrName>ppt_c</p:attrName>
                                        </p:attrNameLst>
                                      </p:cBhvr>
                                      <p:to>
                                        <a:srgbClr val="FFCC00"/>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3426" name="Rectangle 2">
            <a:extLst>
              <a:ext uri="{FF2B5EF4-FFF2-40B4-BE49-F238E27FC236}">
                <a16:creationId xmlns:a16="http://schemas.microsoft.com/office/drawing/2014/main" id="{29706F72-E58F-41A5-C8FE-2430387D54FB}"/>
              </a:ext>
            </a:extLst>
          </p:cNvPr>
          <p:cNvSpPr>
            <a:spLocks noGrp="1" noChangeArrowheads="1"/>
          </p:cNvSpPr>
          <p:nvPr>
            <p:ph type="title"/>
          </p:nvPr>
        </p:nvSpPr>
        <p:spPr/>
        <p:txBody>
          <a:bodyPr/>
          <a:lstStyle/>
          <a:p>
            <a:pPr>
              <a:defRPr/>
            </a:pPr>
            <a:r>
              <a:rPr lang="es-CL" sz="2800">
                <a:effectLst>
                  <a:outerShdw blurRad="38100" dist="38100" dir="2700000" algn="tl">
                    <a:srgbClr val="000000"/>
                  </a:outerShdw>
                </a:effectLst>
              </a:rPr>
              <a:t>Morfología Externa de los Peces</a:t>
            </a:r>
          </a:p>
        </p:txBody>
      </p:sp>
      <p:sp>
        <p:nvSpPr>
          <p:cNvPr id="77827" name="Rectangle 6">
            <a:extLst>
              <a:ext uri="{FF2B5EF4-FFF2-40B4-BE49-F238E27FC236}">
                <a16:creationId xmlns:a16="http://schemas.microsoft.com/office/drawing/2014/main" id="{98DEB1C2-9234-722E-4F12-C9EDC13C2347}"/>
              </a:ext>
            </a:extLst>
          </p:cNvPr>
          <p:cNvSpPr>
            <a:spLocks noChangeArrowheads="1"/>
          </p:cNvSpPr>
          <p:nvPr/>
        </p:nvSpPr>
        <p:spPr bwMode="auto">
          <a:xfrm>
            <a:off x="304800" y="3505200"/>
            <a:ext cx="8458200" cy="1311275"/>
          </a:xfrm>
          <a:prstGeom prst="rect">
            <a:avLst/>
          </a:prstGeom>
          <a:solidFill>
            <a:srgbClr val="FF0000"/>
          </a:solidFill>
          <a:ln>
            <a:noFill/>
          </a:ln>
          <a:effectLst/>
          <a:extLs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eaLnBrk="0" hangingPunct="0">
              <a:defRPr sz="3200">
                <a:solidFill>
                  <a:schemeClr val="bg1"/>
                </a:solidFill>
                <a:latin typeface="Impact" panose="020B0806030902050204" pitchFamily="34" charset="0"/>
              </a:defRPr>
            </a:lvl1pPr>
            <a:lvl2pPr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lvl="1" algn="just" eaLnBrk="1" hangingPunct="1"/>
            <a:r>
              <a:rPr lang="es-ES" altLang="es-CL" sz="2000" b="1" u="sng">
                <a:latin typeface="Arial Narrow" panose="020B0604020202020204" pitchFamily="34" charset="0"/>
              </a:rPr>
              <a:t>Peces anguiliformes:</a:t>
            </a:r>
            <a:r>
              <a:rPr lang="es-ES" altLang="es-CL" sz="2000" b="1">
                <a:latin typeface="Arial Narrow" panose="020B0604020202020204" pitchFamily="34" charset="0"/>
              </a:rPr>
              <a:t> Su  cuerpo </a:t>
            </a:r>
            <a:r>
              <a:rPr lang="es-CL" altLang="es-CL" sz="2000" b="1">
                <a:latin typeface="Arial Narrow" panose="020B0604020202020204" pitchFamily="34" charset="0"/>
              </a:rPr>
              <a:t>de forma </a:t>
            </a:r>
            <a:r>
              <a:rPr lang="es-ES" altLang="es-CL" sz="2000" b="1">
                <a:latin typeface="Arial Narrow" panose="020B0604020202020204" pitchFamily="34" charset="0"/>
              </a:rPr>
              <a:t>serpentiforme  </a:t>
            </a:r>
            <a:r>
              <a:rPr lang="es-CL" altLang="es-CL" sz="2000" b="1">
                <a:latin typeface="Arial Narrow" panose="020B0604020202020204" pitchFamily="34" charset="0"/>
              </a:rPr>
              <a:t>está </a:t>
            </a:r>
            <a:r>
              <a:rPr lang="es-ES" altLang="es-CL" sz="2000" b="1">
                <a:latin typeface="Arial Narrow" panose="020B0604020202020204" pitchFamily="34" charset="0"/>
              </a:rPr>
              <a:t>recubierto de piel y protegidos por una capa mucosa que los hace muy resbaladizos. </a:t>
            </a:r>
            <a:r>
              <a:rPr lang="es-CL" altLang="es-CL" sz="2000" b="1">
                <a:latin typeface="Arial Narrow" panose="020B0604020202020204" pitchFamily="34" charset="0"/>
              </a:rPr>
              <a:t>Su desplazamiento lo realizan con las</a:t>
            </a:r>
            <a:r>
              <a:rPr lang="es-ES" altLang="es-CL" sz="2000" b="1">
                <a:latin typeface="Arial Narrow" panose="020B0604020202020204" pitchFamily="34" charset="0"/>
              </a:rPr>
              <a:t> aletas dorsal y anal, </a:t>
            </a:r>
            <a:r>
              <a:rPr lang="es-CL" altLang="es-CL" sz="2000" b="1">
                <a:latin typeface="Arial Narrow" panose="020B0604020202020204" pitchFamily="34" charset="0"/>
              </a:rPr>
              <a:t>que </a:t>
            </a:r>
            <a:r>
              <a:rPr lang="es-ES" altLang="es-CL" sz="2000" b="1">
                <a:latin typeface="Arial Narrow" panose="020B0604020202020204" pitchFamily="34" charset="0"/>
              </a:rPr>
              <a:t>comienzan en las inmediaciones de la cabeza y se unen en la cola</a:t>
            </a:r>
            <a:r>
              <a:rPr lang="es-CL" altLang="es-CL" sz="2000" b="1">
                <a:latin typeface="Arial Narrow" panose="020B0604020202020204" pitchFamily="34" charset="0"/>
              </a:rPr>
              <a:t>.</a:t>
            </a:r>
            <a:endParaRPr lang="es-ES" altLang="es-CL" sz="2000" b="1">
              <a:latin typeface="Arial Narrow" panose="020B0604020202020204" pitchFamily="34" charset="0"/>
            </a:endParaRPr>
          </a:p>
        </p:txBody>
      </p:sp>
      <p:sp>
        <p:nvSpPr>
          <p:cNvPr id="77828" name="Rectangle 11">
            <a:extLst>
              <a:ext uri="{FF2B5EF4-FFF2-40B4-BE49-F238E27FC236}">
                <a16:creationId xmlns:a16="http://schemas.microsoft.com/office/drawing/2014/main" id="{E3A15AFB-013A-01E6-C90B-28D25A338664}"/>
              </a:ext>
            </a:extLst>
          </p:cNvPr>
          <p:cNvSpPr>
            <a:spLocks noChangeArrowheads="1"/>
          </p:cNvSpPr>
          <p:nvPr/>
        </p:nvSpPr>
        <p:spPr bwMode="auto">
          <a:xfrm>
            <a:off x="323850" y="1143000"/>
            <a:ext cx="8362950" cy="1006475"/>
          </a:xfrm>
          <a:prstGeom prst="rect">
            <a:avLst/>
          </a:prstGeom>
          <a:solidFill>
            <a:srgbClr val="FF0000"/>
          </a:solidFill>
          <a:ln>
            <a:noFill/>
          </a:ln>
          <a:effectLst/>
          <a:extLs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eaLnBrk="0" hangingPunct="0">
              <a:defRPr sz="3200">
                <a:solidFill>
                  <a:schemeClr val="bg1"/>
                </a:solidFill>
                <a:latin typeface="Impact" panose="020B0806030902050204" pitchFamily="34" charset="0"/>
              </a:defRPr>
            </a:lvl1pPr>
            <a:lvl2pPr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lvl="1" algn="just" eaLnBrk="1" hangingPunct="1"/>
            <a:r>
              <a:rPr lang="es-ES" altLang="es-CL" sz="2000" b="1" u="sng">
                <a:latin typeface="Arial Narrow" panose="020B0604020202020204" pitchFamily="34" charset="0"/>
              </a:rPr>
              <a:t>Peces Carangiformes:</a:t>
            </a:r>
            <a:r>
              <a:rPr lang="es-ES" altLang="es-CL" sz="2000" b="1">
                <a:latin typeface="Arial Narrow" panose="020B0604020202020204" pitchFamily="34" charset="0"/>
              </a:rPr>
              <a:t> Su forma </a:t>
            </a:r>
            <a:r>
              <a:rPr lang="es-CL" altLang="es-CL" sz="2000" b="1">
                <a:latin typeface="Arial Narrow" panose="020B0604020202020204" pitchFamily="34" charset="0"/>
              </a:rPr>
              <a:t>corporal </a:t>
            </a:r>
            <a:r>
              <a:rPr lang="es-ES" altLang="es-CL" sz="2000" b="1">
                <a:latin typeface="Arial Narrow" panose="020B0604020202020204" pitchFamily="34" charset="0"/>
              </a:rPr>
              <a:t>corresponde a la comúnmente conocida de un pez,</a:t>
            </a:r>
            <a:r>
              <a:rPr lang="es-CL" altLang="es-CL" sz="2000" b="1">
                <a:latin typeface="Arial Narrow" panose="020B0604020202020204" pitchFamily="34" charset="0"/>
              </a:rPr>
              <a:t> con algunas variaciones morfológicas en sus apéndices (aletas),</a:t>
            </a:r>
            <a:r>
              <a:rPr lang="es-ES" altLang="es-CL" sz="2000" b="1">
                <a:latin typeface="Arial Narrow" panose="020B0604020202020204" pitchFamily="34" charset="0"/>
              </a:rPr>
              <a:t>  y su cuerpo esta cubierto de escamas</a:t>
            </a:r>
            <a:r>
              <a:rPr lang="es-CL" altLang="es-CL" sz="2000" b="1">
                <a:latin typeface="Arial Narrow" panose="020B0604020202020204" pitchFamily="34" charset="0"/>
              </a:rPr>
              <a:t>.</a:t>
            </a:r>
            <a:r>
              <a:rPr lang="es-ES" altLang="es-CL" sz="2000" b="1">
                <a:latin typeface="Arial Narrow" panose="020B0604020202020204" pitchFamily="34" charset="0"/>
              </a:rPr>
              <a:t> </a:t>
            </a:r>
          </a:p>
        </p:txBody>
      </p:sp>
      <p:sp>
        <p:nvSpPr>
          <p:cNvPr id="77829" name="AutoShape 15" descr="anguila">
            <a:extLst>
              <a:ext uri="{FF2B5EF4-FFF2-40B4-BE49-F238E27FC236}">
                <a16:creationId xmlns:a16="http://schemas.microsoft.com/office/drawing/2014/main" id="{C981BA15-A14D-BF39-D3C7-DBD6E73BF75C}"/>
              </a:ext>
            </a:extLst>
          </p:cNvPr>
          <p:cNvSpPr>
            <a:spLocks noChangeAspect="1" noChangeArrowheads="1"/>
          </p:cNvSpPr>
          <p:nvPr/>
        </p:nvSpPr>
        <p:spPr bwMode="auto">
          <a:xfrm>
            <a:off x="323850" y="3281363"/>
            <a:ext cx="296863" cy="296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77830" name="AutoShape 17" descr="anguila">
            <a:extLst>
              <a:ext uri="{FF2B5EF4-FFF2-40B4-BE49-F238E27FC236}">
                <a16:creationId xmlns:a16="http://schemas.microsoft.com/office/drawing/2014/main" id="{620351A6-9EA4-5721-05C9-5B33494F5051}"/>
              </a:ext>
            </a:extLst>
          </p:cNvPr>
          <p:cNvSpPr>
            <a:spLocks noChangeAspect="1" noChangeArrowheads="1"/>
          </p:cNvSpPr>
          <p:nvPr/>
        </p:nvSpPr>
        <p:spPr bwMode="auto">
          <a:xfrm>
            <a:off x="323850" y="3281363"/>
            <a:ext cx="296863" cy="296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77831" name="AutoShape 19" descr="anguila">
            <a:extLst>
              <a:ext uri="{FF2B5EF4-FFF2-40B4-BE49-F238E27FC236}">
                <a16:creationId xmlns:a16="http://schemas.microsoft.com/office/drawing/2014/main" id="{BA4DD12E-3718-2626-BDE5-E5E6027AFDE8}"/>
              </a:ext>
            </a:extLst>
          </p:cNvPr>
          <p:cNvSpPr>
            <a:spLocks noChangeAspect="1" noChangeArrowheads="1"/>
          </p:cNvSpPr>
          <p:nvPr/>
        </p:nvSpPr>
        <p:spPr bwMode="auto">
          <a:xfrm>
            <a:off x="323850" y="3281363"/>
            <a:ext cx="296863" cy="296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pic>
        <p:nvPicPr>
          <p:cNvPr id="77832" name="Picture 21" descr="anguila">
            <a:extLst>
              <a:ext uri="{FF2B5EF4-FFF2-40B4-BE49-F238E27FC236}">
                <a16:creationId xmlns:a16="http://schemas.microsoft.com/office/drawing/2014/main" id="{9473A1C7-148F-ECC9-ADA9-B7DEFB08A8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5900" y="4910138"/>
            <a:ext cx="2743200" cy="153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833" name="Picture 25" descr="Imagen">
            <a:extLst>
              <a:ext uri="{FF2B5EF4-FFF2-40B4-BE49-F238E27FC236}">
                <a16:creationId xmlns:a16="http://schemas.microsoft.com/office/drawing/2014/main" id="{0CFA76A8-BF04-B4AE-FADB-60091307FC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23665" r="3999" b="21118"/>
          <a:stretch>
            <a:fillRect/>
          </a:stretch>
        </p:blipFill>
        <p:spPr bwMode="auto">
          <a:xfrm>
            <a:off x="1143000" y="2247900"/>
            <a:ext cx="27432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834" name="Picture 39" descr="Imagen">
            <a:hlinkClick r:id="rId4"/>
            <a:extLst>
              <a:ext uri="{FF2B5EF4-FFF2-40B4-BE49-F238E27FC236}">
                <a16:creationId xmlns:a16="http://schemas.microsoft.com/office/drawing/2014/main" id="{92C85FA2-7F35-461F-8FC2-59A92E7DCFC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t="20425" b="14214"/>
          <a:stretch>
            <a:fillRect/>
          </a:stretch>
        </p:blipFill>
        <p:spPr bwMode="auto">
          <a:xfrm>
            <a:off x="1104900" y="5067300"/>
            <a:ext cx="28194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835" name="Picture 51" descr="Imagen">
            <a:extLst>
              <a:ext uri="{FF2B5EF4-FFF2-40B4-BE49-F238E27FC236}">
                <a16:creationId xmlns:a16="http://schemas.microsoft.com/office/drawing/2014/main" id="{EDC4496F-7F31-2FA6-05F6-A2EE51DBB66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t="24510" b="18297"/>
          <a:stretch>
            <a:fillRect/>
          </a:stretch>
        </p:blipFill>
        <p:spPr bwMode="auto">
          <a:xfrm>
            <a:off x="5295900" y="2247900"/>
            <a:ext cx="27432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zoom dir="in"/>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9874" name="Rectangle 2">
            <a:extLst>
              <a:ext uri="{FF2B5EF4-FFF2-40B4-BE49-F238E27FC236}">
                <a16:creationId xmlns:a16="http://schemas.microsoft.com/office/drawing/2014/main" id="{BA47832A-7CEF-5CC1-7607-D398753D7B84}"/>
              </a:ext>
            </a:extLst>
          </p:cNvPr>
          <p:cNvSpPr>
            <a:spLocks noGrp="1" noChangeArrowheads="1"/>
          </p:cNvSpPr>
          <p:nvPr>
            <p:ph type="title"/>
          </p:nvPr>
        </p:nvSpPr>
        <p:spPr/>
        <p:txBody>
          <a:bodyPr/>
          <a:lstStyle/>
          <a:p>
            <a:pPr>
              <a:defRPr/>
            </a:pPr>
            <a:r>
              <a:rPr lang="es-ES" sz="2800">
                <a:effectLst>
                  <a:outerShdw blurRad="38100" dist="38100" dir="2700000" algn="tl">
                    <a:srgbClr val="000000"/>
                  </a:outerShdw>
                </a:effectLst>
              </a:rPr>
              <a:t>C</a:t>
            </a:r>
            <a:r>
              <a:rPr lang="es-CL" sz="2800">
                <a:effectLst>
                  <a:outerShdw blurRad="38100" dist="38100" dir="2700000" algn="tl">
                    <a:srgbClr val="000000"/>
                  </a:outerShdw>
                </a:effectLst>
              </a:rPr>
              <a:t>aracterísticas de los Crustáceos</a:t>
            </a:r>
            <a:endParaRPr lang="es-ES" sz="2800">
              <a:effectLst>
                <a:outerShdw blurRad="38100" dist="38100" dir="2700000" algn="tl">
                  <a:srgbClr val="000000"/>
                </a:outerShdw>
              </a:effectLst>
            </a:endParaRPr>
          </a:p>
        </p:txBody>
      </p:sp>
      <p:pic>
        <p:nvPicPr>
          <p:cNvPr id="78851" name="Picture 4">
            <a:extLst>
              <a:ext uri="{FF2B5EF4-FFF2-40B4-BE49-F238E27FC236}">
                <a16:creationId xmlns:a16="http://schemas.microsoft.com/office/drawing/2014/main" id="{0E28128F-E3B6-72E7-E696-BFE8EE4ED4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9196" t="5757" r="4611" b="9457"/>
          <a:stretch>
            <a:fillRect/>
          </a:stretch>
        </p:blipFill>
        <p:spPr bwMode="auto">
          <a:xfrm>
            <a:off x="1979613" y="2997200"/>
            <a:ext cx="5400675" cy="3600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8852" name="Text Box 6">
            <a:extLst>
              <a:ext uri="{FF2B5EF4-FFF2-40B4-BE49-F238E27FC236}">
                <a16:creationId xmlns:a16="http://schemas.microsoft.com/office/drawing/2014/main" id="{AE723CC5-5888-D52D-07EA-F333A46C15B2}"/>
              </a:ext>
            </a:extLst>
          </p:cNvPr>
          <p:cNvSpPr txBox="1">
            <a:spLocks noChangeArrowheads="1"/>
          </p:cNvSpPr>
          <p:nvPr/>
        </p:nvSpPr>
        <p:spPr bwMode="auto">
          <a:xfrm>
            <a:off x="323850" y="1052513"/>
            <a:ext cx="8496300" cy="1828800"/>
          </a:xfrm>
          <a:prstGeom prst="rect">
            <a:avLst/>
          </a:prstGeom>
          <a:solidFill>
            <a:srgbClr val="FF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spcBef>
                <a:spcPct val="50000"/>
              </a:spcBef>
            </a:pPr>
            <a:r>
              <a:rPr lang="es-CL" altLang="es-CL" sz="2000" b="1">
                <a:solidFill>
                  <a:schemeClr val="hlink"/>
                </a:solidFill>
                <a:latin typeface="Arial Narrow" panose="020B0604020202020204" pitchFamily="34" charset="0"/>
              </a:rPr>
              <a:t>Su cuerpo esta formado por segmentos, que forman un esqueleto externo (exoesqueleto). </a:t>
            </a:r>
            <a:r>
              <a:rPr lang="es-ES" altLang="es-CL" sz="2000" b="1">
                <a:solidFill>
                  <a:schemeClr val="hlink"/>
                </a:solidFill>
                <a:latin typeface="Arial Narrow" panose="020B0604020202020204" pitchFamily="34" charset="0"/>
              </a:rPr>
              <a:t>En general, la cabeza está fusionada formando una región llamada cefalotórax y </a:t>
            </a:r>
            <a:r>
              <a:rPr lang="es-ES" altLang="es-CL" sz="2000" b="1">
                <a:latin typeface="Arial Narrow" panose="020B0604020202020204" pitchFamily="34" charset="0"/>
              </a:rPr>
              <a:t>suele tener apéndices</a:t>
            </a:r>
            <a:r>
              <a:rPr lang="es-ES" altLang="es-CL" sz="2000" b="1">
                <a:solidFill>
                  <a:schemeClr val="hlink"/>
                </a:solidFill>
                <a:latin typeface="Arial Narrow" panose="020B0604020202020204" pitchFamily="34" charset="0"/>
              </a:rPr>
              <a:t>, </a:t>
            </a:r>
            <a:r>
              <a:rPr lang="es-ES" altLang="es-CL" sz="2000" b="1">
                <a:latin typeface="Arial Narrow" panose="020B0604020202020204" pitchFamily="34" charset="0"/>
              </a:rPr>
              <a:t>que se emplean en la locomoción. Generalmente el primer par de patas tienen forma de pinzas (quelas). </a:t>
            </a:r>
            <a:r>
              <a:rPr lang="es-ES" altLang="es-CL" sz="2000" b="1">
                <a:solidFill>
                  <a:schemeClr val="hlink"/>
                </a:solidFill>
                <a:latin typeface="Arial Narrow" panose="020B0604020202020204" pitchFamily="34" charset="0"/>
              </a:rPr>
              <a:t>En la cabeza hay dos pares de órganos sensoriales (antenas). </a:t>
            </a:r>
            <a:r>
              <a:rPr lang="es-ES" altLang="es-CL" sz="2000" b="1">
                <a:latin typeface="Arial Narrow" panose="020B0604020202020204" pitchFamily="34" charset="0"/>
              </a:rPr>
              <a:t>El telsón, una parte de la cola en la que va el ano, se usa en algunas ocasiones para la natación.</a:t>
            </a:r>
            <a:endParaRPr lang="es-ES" altLang="es-CL" sz="2000" b="1">
              <a:solidFill>
                <a:schemeClr val="hlink"/>
              </a:solidFill>
              <a:latin typeface="Arial Narrow" panose="020B0604020202020204" pitchFamily="34" charset="0"/>
            </a:endParaRPr>
          </a:p>
        </p:txBody>
      </p:sp>
    </p:spTree>
  </p:cSld>
  <p:clrMapOvr>
    <a:masterClrMapping/>
  </p:clrMapOvr>
  <p:transition spd="med">
    <p:zoom dir="in"/>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7780" name="Rectangle 4">
            <a:extLst>
              <a:ext uri="{FF2B5EF4-FFF2-40B4-BE49-F238E27FC236}">
                <a16:creationId xmlns:a16="http://schemas.microsoft.com/office/drawing/2014/main" id="{E3BD62B2-C0D8-742D-1FAE-01C8E681C2BA}"/>
              </a:ext>
            </a:extLst>
          </p:cNvPr>
          <p:cNvSpPr>
            <a:spLocks noChangeArrowheads="1"/>
          </p:cNvSpPr>
          <p:nvPr/>
        </p:nvSpPr>
        <p:spPr bwMode="auto">
          <a:xfrm>
            <a:off x="1143000" y="228600"/>
            <a:ext cx="7772400" cy="6858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r" eaLnBrk="0" hangingPunct="0">
              <a:defRPr/>
            </a:pPr>
            <a:r>
              <a:rPr lang="es-CL" sz="2800">
                <a:effectLst>
                  <a:outerShdw blurRad="38100" dist="38100" dir="2700000" algn="tl">
                    <a:srgbClr val="000000"/>
                  </a:outerShdw>
                </a:effectLst>
              </a:rPr>
              <a:t>Moluscos y Equinodemos</a:t>
            </a:r>
            <a:endParaRPr lang="es-ES" sz="2800">
              <a:effectLst>
                <a:outerShdw blurRad="38100" dist="38100" dir="2700000" algn="tl">
                  <a:srgbClr val="000000"/>
                </a:outerShdw>
              </a:effectLst>
            </a:endParaRPr>
          </a:p>
        </p:txBody>
      </p:sp>
      <p:grpSp>
        <p:nvGrpSpPr>
          <p:cNvPr id="79875" name="Group 11">
            <a:extLst>
              <a:ext uri="{FF2B5EF4-FFF2-40B4-BE49-F238E27FC236}">
                <a16:creationId xmlns:a16="http://schemas.microsoft.com/office/drawing/2014/main" id="{A09922D7-FFF4-C245-810D-B5940124D344}"/>
              </a:ext>
            </a:extLst>
          </p:cNvPr>
          <p:cNvGrpSpPr>
            <a:grpSpLocks/>
          </p:cNvGrpSpPr>
          <p:nvPr/>
        </p:nvGrpSpPr>
        <p:grpSpPr bwMode="auto">
          <a:xfrm>
            <a:off x="0" y="1779588"/>
            <a:ext cx="9144000" cy="2517775"/>
            <a:chOff x="0" y="1586"/>
            <a:chExt cx="5760" cy="1586"/>
          </a:xfrm>
        </p:grpSpPr>
        <p:sp>
          <p:nvSpPr>
            <p:cNvPr id="79887" name="Rectangle 6">
              <a:extLst>
                <a:ext uri="{FF2B5EF4-FFF2-40B4-BE49-F238E27FC236}">
                  <a16:creationId xmlns:a16="http://schemas.microsoft.com/office/drawing/2014/main" id="{6144782E-7218-B328-9529-842B6E464B40}"/>
                </a:ext>
              </a:extLst>
            </p:cNvPr>
            <p:cNvSpPr>
              <a:spLocks noChangeArrowheads="1"/>
            </p:cNvSpPr>
            <p:nvPr/>
          </p:nvSpPr>
          <p:spPr bwMode="auto">
            <a:xfrm>
              <a:off x="0" y="1586"/>
              <a:ext cx="2728" cy="15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nvGrpSpPr>
            <p:cNvPr id="79888" name="Group 10">
              <a:extLst>
                <a:ext uri="{FF2B5EF4-FFF2-40B4-BE49-F238E27FC236}">
                  <a16:creationId xmlns:a16="http://schemas.microsoft.com/office/drawing/2014/main" id="{5D2BF2AB-C694-C6AF-5763-3634A0249F5A}"/>
                </a:ext>
              </a:extLst>
            </p:cNvPr>
            <p:cNvGrpSpPr>
              <a:grpSpLocks/>
            </p:cNvGrpSpPr>
            <p:nvPr/>
          </p:nvGrpSpPr>
          <p:grpSpPr bwMode="auto">
            <a:xfrm>
              <a:off x="0" y="1586"/>
              <a:ext cx="5760" cy="11"/>
              <a:chOff x="0" y="1597"/>
              <a:chExt cx="5760" cy="11"/>
            </a:xfrm>
          </p:grpSpPr>
          <p:sp>
            <p:nvSpPr>
              <p:cNvPr id="79889" name="Rectangle 7">
                <a:extLst>
                  <a:ext uri="{FF2B5EF4-FFF2-40B4-BE49-F238E27FC236}">
                    <a16:creationId xmlns:a16="http://schemas.microsoft.com/office/drawing/2014/main" id="{4B769D48-A2E3-1CA8-275D-C5AAD6D5EDFC}"/>
                  </a:ext>
                </a:extLst>
              </p:cNvPr>
              <p:cNvSpPr>
                <a:spLocks noChangeArrowheads="1"/>
              </p:cNvSpPr>
              <p:nvPr/>
            </p:nvSpPr>
            <p:spPr bwMode="auto">
              <a:xfrm>
                <a:off x="0" y="1597"/>
                <a:ext cx="2728" cy="1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79890" name="Rectangle 8">
                <a:extLst>
                  <a:ext uri="{FF2B5EF4-FFF2-40B4-BE49-F238E27FC236}">
                    <a16:creationId xmlns:a16="http://schemas.microsoft.com/office/drawing/2014/main" id="{116C063A-6FE8-BD5B-6924-BC978927F610}"/>
                  </a:ext>
                </a:extLst>
              </p:cNvPr>
              <p:cNvSpPr>
                <a:spLocks noChangeArrowheads="1"/>
              </p:cNvSpPr>
              <p:nvPr/>
            </p:nvSpPr>
            <p:spPr bwMode="auto">
              <a:xfrm>
                <a:off x="0" y="1597"/>
                <a:ext cx="5760" cy="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grpSp>
      <p:sp>
        <p:nvSpPr>
          <p:cNvPr id="79876" name="Rectangle 12">
            <a:extLst>
              <a:ext uri="{FF2B5EF4-FFF2-40B4-BE49-F238E27FC236}">
                <a16:creationId xmlns:a16="http://schemas.microsoft.com/office/drawing/2014/main" id="{B67C3C1F-41F1-FA28-24D7-2BDD973261FD}"/>
              </a:ext>
            </a:extLst>
          </p:cNvPr>
          <p:cNvSpPr>
            <a:spLocks noChangeArrowheads="1"/>
          </p:cNvSpPr>
          <p:nvPr/>
        </p:nvSpPr>
        <p:spPr bwMode="auto">
          <a:xfrm>
            <a:off x="4800600" y="908050"/>
            <a:ext cx="3733800" cy="3673475"/>
          </a:xfrm>
          <a:prstGeom prst="rect">
            <a:avLst/>
          </a:prstGeom>
          <a:solidFill>
            <a:srgbClr val="FF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r>
              <a:rPr lang="es-CL" altLang="es-CL" sz="2000" b="1">
                <a:latin typeface="Arial Narrow" panose="020B0604020202020204" pitchFamily="34" charset="0"/>
                <a:cs typeface="Arial" panose="020B0604020202020204" pitchFamily="34" charset="0"/>
              </a:rPr>
              <a:t>Los moluscos se caracterizan por tener </a:t>
            </a:r>
            <a:r>
              <a:rPr lang="es-ES" altLang="es-CL" sz="2000" b="1">
                <a:latin typeface="Arial Narrow" panose="020B0604020202020204" pitchFamily="34" charset="0"/>
                <a:cs typeface="Arial" panose="020B0604020202020204" pitchFamily="34" charset="0"/>
              </a:rPr>
              <a:t>una concha calcárea (única, bivalva</a:t>
            </a:r>
            <a:r>
              <a:rPr lang="es-CL" altLang="es-CL" sz="2000" b="1">
                <a:latin typeface="Arial Narrow" panose="020B0604020202020204" pitchFamily="34" charset="0"/>
                <a:cs typeface="Arial" panose="020B0604020202020204" pitchFamily="34" charset="0"/>
              </a:rPr>
              <a:t> ó de </a:t>
            </a:r>
            <a:r>
              <a:rPr lang="es-ES" altLang="es-CL" sz="2000" b="1">
                <a:latin typeface="Arial Narrow" panose="020B0604020202020204" pitchFamily="34" charset="0"/>
                <a:cs typeface="Arial" panose="020B0604020202020204" pitchFamily="34" charset="0"/>
              </a:rPr>
              <a:t>varias placas</a:t>
            </a:r>
            <a:r>
              <a:rPr lang="es-CL" altLang="es-CL" sz="2000" b="1">
                <a:latin typeface="Arial Narrow" panose="020B0604020202020204" pitchFamily="34" charset="0"/>
                <a:cs typeface="Arial" panose="020B0604020202020204" pitchFamily="34" charset="0"/>
              </a:rPr>
              <a:t>) y un pie </a:t>
            </a:r>
            <a:r>
              <a:rPr lang="es-ES" altLang="es-CL" sz="2000" b="1">
                <a:latin typeface="Arial Narrow" panose="020B0604020202020204" pitchFamily="34" charset="0"/>
                <a:cs typeface="Arial" panose="020B0604020202020204" pitchFamily="34" charset="0"/>
              </a:rPr>
              <a:t>musculoso</a:t>
            </a:r>
            <a:r>
              <a:rPr lang="es-CL" altLang="es-CL" sz="2000" b="1">
                <a:latin typeface="Arial Narrow" panose="020B0604020202020204" pitchFamily="34" charset="0"/>
                <a:cs typeface="Arial" panose="020B0604020202020204" pitchFamily="34" charset="0"/>
              </a:rPr>
              <a:t>. Generalmente los univalvos habitan sustratos rocosos, mientras que los bivalvos los sustratos blandos (arenosos/ fangosos) En ambos casos su pie les permite el desplazamiento. Los mitílidos (choro, choritos, cholgas), presentan un ciclo de vida mas sésil, al estar fijados al sustrato por el biso.</a:t>
            </a:r>
            <a:r>
              <a:rPr lang="es-CL" altLang="es-CL" sz="2000">
                <a:latin typeface="Arial Narrow" panose="020B0604020202020204" pitchFamily="34" charset="0"/>
                <a:cs typeface="Arial" panose="020B0604020202020204" pitchFamily="34" charset="0"/>
              </a:rPr>
              <a:t> </a:t>
            </a:r>
            <a:endParaRPr lang="es-ES" altLang="es-CL" sz="2000">
              <a:latin typeface="Arial Narrow" panose="020B0604020202020204" pitchFamily="34" charset="0"/>
            </a:endParaRPr>
          </a:p>
        </p:txBody>
      </p:sp>
      <p:grpSp>
        <p:nvGrpSpPr>
          <p:cNvPr id="79877" name="Group 36">
            <a:extLst>
              <a:ext uri="{FF2B5EF4-FFF2-40B4-BE49-F238E27FC236}">
                <a16:creationId xmlns:a16="http://schemas.microsoft.com/office/drawing/2014/main" id="{1BFE53F2-F14A-E197-3830-570A768C7DC7}"/>
              </a:ext>
            </a:extLst>
          </p:cNvPr>
          <p:cNvGrpSpPr>
            <a:grpSpLocks/>
          </p:cNvGrpSpPr>
          <p:nvPr/>
        </p:nvGrpSpPr>
        <p:grpSpPr bwMode="auto">
          <a:xfrm>
            <a:off x="228600" y="990600"/>
            <a:ext cx="4191000" cy="3886200"/>
            <a:chOff x="0" y="618"/>
            <a:chExt cx="2640" cy="2448"/>
          </a:xfrm>
        </p:grpSpPr>
        <p:pic>
          <p:nvPicPr>
            <p:cNvPr id="79881" name="Picture 9" descr="f_molusco_loco">
              <a:extLst>
                <a:ext uri="{FF2B5EF4-FFF2-40B4-BE49-F238E27FC236}">
                  <a16:creationId xmlns:a16="http://schemas.microsoft.com/office/drawing/2014/main" id="{85A7D784-480C-9081-1016-9CECB939B6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491" t="4829" r="2255" b="13078"/>
            <a:stretch>
              <a:fillRect/>
            </a:stretch>
          </p:blipFill>
          <p:spPr bwMode="auto">
            <a:xfrm>
              <a:off x="0" y="2202"/>
              <a:ext cx="1296" cy="864"/>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79882" name="Picture 16" descr="mostrarimagen">
              <a:extLst>
                <a:ext uri="{FF2B5EF4-FFF2-40B4-BE49-F238E27FC236}">
                  <a16:creationId xmlns:a16="http://schemas.microsoft.com/office/drawing/2014/main" id="{0187F183-2E52-D03A-3A97-DE1215EA8C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3572"/>
            <a:stretch>
              <a:fillRect/>
            </a:stretch>
          </p:blipFill>
          <p:spPr bwMode="auto">
            <a:xfrm>
              <a:off x="0" y="618"/>
              <a:ext cx="1296" cy="720"/>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79883" name="Picture 18" descr="mostrarimagen">
              <a:extLst>
                <a:ext uri="{FF2B5EF4-FFF2-40B4-BE49-F238E27FC236}">
                  <a16:creationId xmlns:a16="http://schemas.microsoft.com/office/drawing/2014/main" id="{3819911C-BB0A-0BA0-E18D-BB204507AB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96" y="624"/>
              <a:ext cx="1344" cy="694"/>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79884" name="Picture 20" descr="choritos">
              <a:hlinkClick r:id="rId5"/>
              <a:extLst>
                <a:ext uri="{FF2B5EF4-FFF2-40B4-BE49-F238E27FC236}">
                  <a16:creationId xmlns:a16="http://schemas.microsoft.com/office/drawing/2014/main" id="{99612976-47D8-CDCC-34F3-DFDD9A36566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t="8983" b="4790"/>
            <a:stretch>
              <a:fillRect/>
            </a:stretch>
          </p:blipFill>
          <p:spPr bwMode="auto">
            <a:xfrm>
              <a:off x="0" y="1338"/>
              <a:ext cx="1296" cy="864"/>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79885" name="Picture 26" descr="mussel">
              <a:hlinkClick r:id="rId7"/>
              <a:extLst>
                <a:ext uri="{FF2B5EF4-FFF2-40B4-BE49-F238E27FC236}">
                  <a16:creationId xmlns:a16="http://schemas.microsoft.com/office/drawing/2014/main" id="{D3F5035E-B9FD-3C65-63DD-95B4535515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96" y="1290"/>
              <a:ext cx="1344" cy="909"/>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79886" name="Picture 28" descr="CHITON%2520BLUE%2520BAY%2520MAURITIUS%2520080701">
              <a:hlinkClick r:id="rId9"/>
              <a:extLst>
                <a:ext uri="{FF2B5EF4-FFF2-40B4-BE49-F238E27FC236}">
                  <a16:creationId xmlns:a16="http://schemas.microsoft.com/office/drawing/2014/main" id="{F2037801-63FA-3027-AE29-555D1DB804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b="8183"/>
            <a:stretch>
              <a:fillRect/>
            </a:stretch>
          </p:blipFill>
          <p:spPr bwMode="auto">
            <a:xfrm>
              <a:off x="1296" y="2202"/>
              <a:ext cx="1344" cy="864"/>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grpSp>
      <p:sp>
        <p:nvSpPr>
          <p:cNvPr id="79878" name="AutoShape 30" descr="chiton">
            <a:hlinkClick r:id="rId11"/>
            <a:extLst>
              <a:ext uri="{FF2B5EF4-FFF2-40B4-BE49-F238E27FC236}">
                <a16:creationId xmlns:a16="http://schemas.microsoft.com/office/drawing/2014/main" id="{5EC9365F-E702-38BE-63AF-4EC95F31D294}"/>
              </a:ext>
            </a:extLst>
          </p:cNvPr>
          <p:cNvSpPr>
            <a:spLocks noChangeAspect="1" noChangeArrowheads="1"/>
          </p:cNvSpPr>
          <p:nvPr/>
        </p:nvSpPr>
        <p:spPr bwMode="auto">
          <a:xfrm>
            <a:off x="3978275" y="2835275"/>
            <a:ext cx="1189038" cy="118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79879" name="Text Box 33">
            <a:extLst>
              <a:ext uri="{FF2B5EF4-FFF2-40B4-BE49-F238E27FC236}">
                <a16:creationId xmlns:a16="http://schemas.microsoft.com/office/drawing/2014/main" id="{7D4EB0B8-8D30-889B-82C2-3A0FDED3D4A1}"/>
              </a:ext>
            </a:extLst>
          </p:cNvPr>
          <p:cNvSpPr txBox="1">
            <a:spLocks noChangeArrowheads="1"/>
          </p:cNvSpPr>
          <p:nvPr/>
        </p:nvSpPr>
        <p:spPr bwMode="auto">
          <a:xfrm>
            <a:off x="107950" y="5084763"/>
            <a:ext cx="4464050" cy="1524000"/>
          </a:xfrm>
          <a:prstGeom prst="rect">
            <a:avLst/>
          </a:prstGeom>
          <a:solidFill>
            <a:srgbClr val="FF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r>
              <a:rPr lang="es-ES" altLang="es-CL" sz="2000" b="1">
                <a:latin typeface="Arial Narrow" panose="020B0604020202020204" pitchFamily="34" charset="0"/>
              </a:rPr>
              <a:t>Dentro de los equinodermos el recurso comercial más importante es el erizo, de cubierta esférica rígida, formada por placas óseas encajadas entre sí, y recubierto por espinas móviles protectoras .</a:t>
            </a:r>
          </a:p>
        </p:txBody>
      </p:sp>
      <p:graphicFrame>
        <p:nvGraphicFramePr>
          <p:cNvPr id="79880" name="Object 37">
            <a:extLst>
              <a:ext uri="{FF2B5EF4-FFF2-40B4-BE49-F238E27FC236}">
                <a16:creationId xmlns:a16="http://schemas.microsoft.com/office/drawing/2014/main" id="{76BEF0FB-2EAD-384B-B1E5-9693FF9BD507}"/>
              </a:ext>
            </a:extLst>
          </p:cNvPr>
          <p:cNvGraphicFramePr>
            <a:graphicFrameLocks noChangeAspect="1"/>
          </p:cNvGraphicFramePr>
          <p:nvPr/>
        </p:nvGraphicFramePr>
        <p:xfrm>
          <a:off x="5486400" y="4868863"/>
          <a:ext cx="2971800" cy="1728787"/>
        </p:xfrm>
        <a:graphic>
          <a:graphicData uri="http://schemas.openxmlformats.org/presentationml/2006/ole">
            <mc:AlternateContent xmlns:mc="http://schemas.openxmlformats.org/markup-compatibility/2006">
              <mc:Choice xmlns:v="urn:schemas-microsoft-com:vml" Requires="v">
                <p:oleObj name="Documento de imagen" r:id="rId12" imgW="5499100" imgH="2209800" progId="Imaging.Document">
                  <p:embed/>
                </p:oleObj>
              </mc:Choice>
              <mc:Fallback>
                <p:oleObj name="Documento de imagen" r:id="rId12" imgW="5499100" imgH="2209800" progId="Imaging.Document">
                  <p:embed/>
                  <p:pic>
                    <p:nvPicPr>
                      <p:cNvPr id="0" name="Object 37"/>
                      <p:cNvPicPr>
                        <a:picLocks noChangeAspect="1" noChangeArrowheads="1"/>
                      </p:cNvPicPr>
                      <p:nvPr/>
                    </p:nvPicPr>
                    <p:blipFill>
                      <a:blip r:embed="rId13">
                        <a:extLst>
                          <a:ext uri="{28A0092B-C50C-407E-A947-70E740481C1C}">
                            <a14:useLocalDpi xmlns:a14="http://schemas.microsoft.com/office/drawing/2010/main" val="0"/>
                          </a:ext>
                        </a:extLst>
                      </a:blip>
                      <a:srcRect l="4878" t="7895"/>
                      <a:stretch>
                        <a:fillRect/>
                      </a:stretch>
                    </p:blipFill>
                    <p:spPr bwMode="auto">
                      <a:xfrm>
                        <a:off x="5486400" y="4868863"/>
                        <a:ext cx="2971800" cy="172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ransition spd="med">
    <p:zoom dir="in"/>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3">
            <a:extLst>
              <a:ext uri="{FF2B5EF4-FFF2-40B4-BE49-F238E27FC236}">
                <a16:creationId xmlns:a16="http://schemas.microsoft.com/office/drawing/2014/main" id="{716B83B4-2EB4-F4DA-A52C-95FE944978F3}"/>
              </a:ext>
            </a:extLst>
          </p:cNvPr>
          <p:cNvSpPr>
            <a:spLocks noChangeArrowheads="1"/>
          </p:cNvSpPr>
          <p:nvPr/>
        </p:nvSpPr>
        <p:spPr bwMode="auto">
          <a:xfrm>
            <a:off x="900113" y="228600"/>
            <a:ext cx="7939087" cy="6858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r" eaLnBrk="1" hangingPunct="1"/>
            <a:r>
              <a:rPr lang="en-US" altLang="es-CL" sz="5400"/>
              <a:t>TEMARIO</a:t>
            </a:r>
            <a:endParaRPr lang="es-ES_tradnl" altLang="es-CL" sz="5400"/>
          </a:p>
        </p:txBody>
      </p:sp>
      <p:sp>
        <p:nvSpPr>
          <p:cNvPr id="1439749" name="AutoShape 5">
            <a:extLst>
              <a:ext uri="{FF2B5EF4-FFF2-40B4-BE49-F238E27FC236}">
                <a16:creationId xmlns:a16="http://schemas.microsoft.com/office/drawing/2014/main" id="{BC245B24-918C-3A3D-0F7A-0F65BC89291D}"/>
              </a:ext>
            </a:extLst>
          </p:cNvPr>
          <p:cNvSpPr>
            <a:spLocks noChangeArrowheads="1"/>
          </p:cNvSpPr>
          <p:nvPr/>
        </p:nvSpPr>
        <p:spPr bwMode="auto">
          <a:xfrm>
            <a:off x="277813" y="4292600"/>
            <a:ext cx="560387" cy="649288"/>
          </a:xfrm>
          <a:custGeom>
            <a:avLst/>
            <a:gdLst>
              <a:gd name="T0" fmla="*/ 420290 w 21600"/>
              <a:gd name="T1" fmla="*/ 0 h 21600"/>
              <a:gd name="T2" fmla="*/ 0 w 21600"/>
              <a:gd name="T3" fmla="*/ 324644 h 21600"/>
              <a:gd name="T4" fmla="*/ 420290 w 21600"/>
              <a:gd name="T5" fmla="*/ 649288 h 21600"/>
              <a:gd name="T6" fmla="*/ 560387 w 21600"/>
              <a:gd name="T7" fmla="*/ 324644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CC00"/>
          </a:solidFill>
          <a:ln w="63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80900" name="Rectangle 6">
            <a:extLst>
              <a:ext uri="{FF2B5EF4-FFF2-40B4-BE49-F238E27FC236}">
                <a16:creationId xmlns:a16="http://schemas.microsoft.com/office/drawing/2014/main" id="{CE8D1ED4-C9E8-8700-5CFC-FA9448E4C562}"/>
              </a:ext>
            </a:extLst>
          </p:cNvPr>
          <p:cNvSpPr>
            <a:spLocks noChangeArrowheads="1"/>
          </p:cNvSpPr>
          <p:nvPr/>
        </p:nvSpPr>
        <p:spPr bwMode="auto">
          <a:xfrm>
            <a:off x="1066800" y="1409700"/>
            <a:ext cx="6934200" cy="48387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609600" indent="-609600" eaLnBrk="0" hangingPunct="0">
              <a:tabLst>
                <a:tab pos="577850" algn="l"/>
              </a:tabLst>
              <a:defRPr sz="3200">
                <a:solidFill>
                  <a:schemeClr val="bg1"/>
                </a:solidFill>
                <a:latin typeface="Impact" panose="020B0806030902050204" pitchFamily="34" charset="0"/>
              </a:defRPr>
            </a:lvl1pPr>
            <a:lvl2pPr marL="742950" indent="-285750" eaLnBrk="0" hangingPunct="0">
              <a:tabLst>
                <a:tab pos="577850" algn="l"/>
              </a:tabLst>
              <a:defRPr sz="3200">
                <a:solidFill>
                  <a:schemeClr val="bg1"/>
                </a:solidFill>
                <a:latin typeface="Impact" panose="020B0806030902050204" pitchFamily="34" charset="0"/>
              </a:defRPr>
            </a:lvl2pPr>
            <a:lvl3pPr marL="1143000" indent="-228600" eaLnBrk="0" hangingPunct="0">
              <a:tabLst>
                <a:tab pos="577850" algn="l"/>
              </a:tabLst>
              <a:defRPr sz="3200">
                <a:solidFill>
                  <a:schemeClr val="bg1"/>
                </a:solidFill>
                <a:latin typeface="Impact" panose="020B0806030902050204" pitchFamily="34" charset="0"/>
              </a:defRPr>
            </a:lvl3pPr>
            <a:lvl4pPr marL="1600200" indent="-228600" eaLnBrk="0" hangingPunct="0">
              <a:tabLst>
                <a:tab pos="577850" algn="l"/>
              </a:tabLst>
              <a:defRPr sz="3200">
                <a:solidFill>
                  <a:schemeClr val="bg1"/>
                </a:solidFill>
                <a:latin typeface="Impact" panose="020B0806030902050204" pitchFamily="34" charset="0"/>
              </a:defRPr>
            </a:lvl4pPr>
            <a:lvl5pPr marL="2057400" indent="-228600" eaLnBrk="0" hangingPunct="0">
              <a:tabLst>
                <a:tab pos="577850" algn="l"/>
              </a:tabLst>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9pPr>
          </a:lstStyle>
          <a:p>
            <a:pPr algn="l" eaLnBrk="1" hangingPunct="1">
              <a:spcBef>
                <a:spcPct val="20000"/>
              </a:spcBef>
            </a:pPr>
            <a:r>
              <a:rPr lang="es-ES_tradnl" altLang="es-CL" b="1">
                <a:latin typeface="Arial Narrow" panose="020B0604020202020204" pitchFamily="34" charset="0"/>
              </a:rPr>
              <a:t>I.	Departamento de Pesca</a:t>
            </a:r>
          </a:p>
          <a:p>
            <a:pPr algn="l" eaLnBrk="1" hangingPunct="1">
              <a:spcBef>
                <a:spcPct val="20000"/>
              </a:spcBef>
            </a:pPr>
            <a:r>
              <a:rPr lang="es-ES_tradnl" altLang="es-CL" b="1">
                <a:latin typeface="Arial Narrow" panose="020B0604020202020204" pitchFamily="34" charset="0"/>
              </a:rPr>
              <a:t>II.	Obligaciones que entrega la L.G.P.A.</a:t>
            </a:r>
          </a:p>
          <a:p>
            <a:pPr algn="l" eaLnBrk="1" hangingPunct="1">
              <a:spcBef>
                <a:spcPct val="20000"/>
              </a:spcBef>
            </a:pPr>
            <a:r>
              <a:rPr lang="es-ES_tradnl" altLang="es-CL" b="1">
                <a:latin typeface="Arial Narrow" panose="020B0604020202020204" pitchFamily="34" charset="0"/>
              </a:rPr>
              <a:t>III.	Sector Pesquero </a:t>
            </a:r>
          </a:p>
          <a:p>
            <a:pPr algn="l" eaLnBrk="1" hangingPunct="1">
              <a:spcBef>
                <a:spcPct val="20000"/>
              </a:spcBef>
            </a:pPr>
            <a:r>
              <a:rPr lang="es-ES_tradnl" altLang="es-CL" b="1">
                <a:latin typeface="Arial Narrow" panose="020B0604020202020204" pitchFamily="34" charset="0"/>
              </a:rPr>
              <a:t>IV.	Operaciones de Pesca</a:t>
            </a:r>
          </a:p>
          <a:p>
            <a:pPr algn="l" eaLnBrk="1" hangingPunct="1">
              <a:spcBef>
                <a:spcPct val="20000"/>
              </a:spcBef>
            </a:pPr>
            <a:r>
              <a:rPr lang="es-ES_tradnl" altLang="es-CL" b="1">
                <a:latin typeface="Arial Narrow" panose="020B0604020202020204" pitchFamily="34" charset="0"/>
              </a:rPr>
              <a:t>V.	Recursos Pesqueros</a:t>
            </a:r>
          </a:p>
          <a:p>
            <a:pPr algn="l" eaLnBrk="1" hangingPunct="1">
              <a:spcBef>
                <a:spcPct val="20000"/>
              </a:spcBef>
            </a:pPr>
            <a:r>
              <a:rPr lang="es-ES_tradnl" altLang="es-CL" b="1">
                <a:latin typeface="Arial Narrow" panose="020B0604020202020204" pitchFamily="34" charset="0"/>
              </a:rPr>
              <a:t>VI.	Regulaciones</a:t>
            </a:r>
          </a:p>
          <a:p>
            <a:pPr algn="l" eaLnBrk="1" hangingPunct="1">
              <a:spcBef>
                <a:spcPct val="20000"/>
              </a:spcBef>
            </a:pPr>
            <a:r>
              <a:rPr lang="es-ES_tradnl" altLang="es-CL" b="1">
                <a:latin typeface="Arial Narrow" panose="020B0604020202020204" pitchFamily="34" charset="0"/>
              </a:rPr>
              <a:t>VII. Control de las Actividades Pesqueras</a:t>
            </a:r>
            <a:endParaRPr lang="es-ES_tradnl" altLang="es-CL">
              <a:latin typeface="Times New Roman" panose="02020603050405020304" pitchFamily="18" charset="0"/>
            </a:endParaRPr>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1439749"/>
                                        </p:tgtEl>
                                        <p:attrNameLst>
                                          <p:attrName>style.visibility</p:attrName>
                                        </p:attrNameLst>
                                      </p:cBhvr>
                                      <p:to>
                                        <p:strVal val="visible"/>
                                      </p:to>
                                    </p:set>
                                    <p:animEffect transition="in" filter="slide(fromLeft)">
                                      <p:cBhvr>
                                        <p:cTn id="7" dur="500"/>
                                        <p:tgtEl>
                                          <p:spTgt spid="14397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7298" name="Rectangle 2">
            <a:extLst>
              <a:ext uri="{FF2B5EF4-FFF2-40B4-BE49-F238E27FC236}">
                <a16:creationId xmlns:a16="http://schemas.microsoft.com/office/drawing/2014/main" id="{9659D5B8-63F3-72A2-0C59-27F49F606C4C}"/>
              </a:ext>
            </a:extLst>
          </p:cNvPr>
          <p:cNvSpPr>
            <a:spLocks noGrp="1" noChangeArrowheads="1"/>
          </p:cNvSpPr>
          <p:nvPr>
            <p:ph type="title"/>
          </p:nvPr>
        </p:nvSpPr>
        <p:spPr>
          <a:xfrm>
            <a:off x="1042988" y="260350"/>
            <a:ext cx="7772400" cy="685800"/>
          </a:xfrm>
        </p:spPr>
        <p:txBody>
          <a:bodyPr/>
          <a:lstStyle/>
          <a:p>
            <a:pPr>
              <a:defRPr/>
            </a:pPr>
            <a:r>
              <a:rPr lang="es-CL" sz="2800">
                <a:effectLst>
                  <a:outerShdw blurRad="38100" dist="38100" dir="2700000" algn="tl">
                    <a:srgbClr val="000000"/>
                  </a:outerShdw>
                </a:effectLst>
              </a:rPr>
              <a:t>Regulación Pesquera</a:t>
            </a:r>
            <a:endParaRPr lang="es-ES" sz="2800">
              <a:effectLst>
                <a:outerShdw blurRad="38100" dist="38100" dir="2700000" algn="tl">
                  <a:srgbClr val="000000"/>
                </a:outerShdw>
              </a:effectLst>
            </a:endParaRPr>
          </a:p>
        </p:txBody>
      </p:sp>
      <p:pic>
        <p:nvPicPr>
          <p:cNvPr id="81923" name="Picture 6" descr="05203">
            <a:hlinkClick r:id="rId2"/>
            <a:extLst>
              <a:ext uri="{FF2B5EF4-FFF2-40B4-BE49-F238E27FC236}">
                <a16:creationId xmlns:a16="http://schemas.microsoft.com/office/drawing/2014/main" id="{76350927-531B-B58B-3B9B-C9D0BFC3F04B}"/>
              </a:ext>
            </a:extLst>
          </p:cNvPr>
          <p:cNvPicPr>
            <a:picLocks noChangeAspect="1" noChangeArrowheads="1"/>
          </p:cNvPicPr>
          <p:nvPr/>
        </p:nvPicPr>
        <p:blipFill>
          <a:blip r:embed="rId3">
            <a:lum bright="12000"/>
            <a:extLst>
              <a:ext uri="{28A0092B-C50C-407E-A947-70E740481C1C}">
                <a14:useLocalDpi xmlns:a14="http://schemas.microsoft.com/office/drawing/2010/main" val="0"/>
              </a:ext>
            </a:extLst>
          </a:blip>
          <a:srcRect/>
          <a:stretch>
            <a:fillRect/>
          </a:stretch>
        </p:blipFill>
        <p:spPr bwMode="auto">
          <a:xfrm>
            <a:off x="7086600" y="5181600"/>
            <a:ext cx="1752600" cy="1143000"/>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81924" name="Picture 8" descr="pesca(3)">
            <a:hlinkClick r:id="rId4"/>
            <a:extLst>
              <a:ext uri="{FF2B5EF4-FFF2-40B4-BE49-F238E27FC236}">
                <a16:creationId xmlns:a16="http://schemas.microsoft.com/office/drawing/2014/main" id="{F7D92BA8-64A2-5DA1-550F-B945B609485A}"/>
              </a:ext>
            </a:extLst>
          </p:cNvPr>
          <p:cNvPicPr>
            <a:picLocks noChangeAspect="1" noChangeArrowheads="1"/>
          </p:cNvPicPr>
          <p:nvPr/>
        </p:nvPicPr>
        <p:blipFill>
          <a:blip r:embed="rId5">
            <a:lum bright="12000"/>
            <a:extLst>
              <a:ext uri="{28A0092B-C50C-407E-A947-70E740481C1C}">
                <a14:useLocalDpi xmlns:a14="http://schemas.microsoft.com/office/drawing/2010/main" val="0"/>
              </a:ext>
            </a:extLst>
          </a:blip>
          <a:srcRect/>
          <a:stretch>
            <a:fillRect/>
          </a:stretch>
        </p:blipFill>
        <p:spPr bwMode="auto">
          <a:xfrm>
            <a:off x="7086600" y="3810000"/>
            <a:ext cx="1752600" cy="1368425"/>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81925" name="Picture 10" descr="imagen">
            <a:hlinkClick r:id="rId6"/>
            <a:extLst>
              <a:ext uri="{FF2B5EF4-FFF2-40B4-BE49-F238E27FC236}">
                <a16:creationId xmlns:a16="http://schemas.microsoft.com/office/drawing/2014/main" id="{6C0B8308-E2E2-CBE8-D827-5429758E6E7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086600" y="1371600"/>
            <a:ext cx="1752600" cy="2438400"/>
          </a:xfrm>
          <a:prstGeom prst="rect">
            <a:avLst/>
          </a:prstGeom>
          <a:noFill/>
          <a:ln w="127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81926" name="Text Box 12">
            <a:extLst>
              <a:ext uri="{FF2B5EF4-FFF2-40B4-BE49-F238E27FC236}">
                <a16:creationId xmlns:a16="http://schemas.microsoft.com/office/drawing/2014/main" id="{B3D0F61D-1A34-7425-91E4-44C2D6632F54}"/>
              </a:ext>
            </a:extLst>
          </p:cNvPr>
          <p:cNvSpPr txBox="1">
            <a:spLocks noChangeArrowheads="1"/>
          </p:cNvSpPr>
          <p:nvPr/>
        </p:nvSpPr>
        <p:spPr bwMode="auto">
          <a:xfrm>
            <a:off x="609600" y="1295400"/>
            <a:ext cx="5943600" cy="4664075"/>
          </a:xfrm>
          <a:prstGeom prst="rect">
            <a:avLst/>
          </a:prstGeom>
          <a:solidFill>
            <a:srgbClr val="FF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spcBef>
                <a:spcPct val="50000"/>
              </a:spcBef>
            </a:pPr>
            <a:r>
              <a:rPr lang="es-CL" altLang="es-CL" sz="2000" b="1">
                <a:latin typeface="Arial Narrow" panose="020B0604020202020204" pitchFamily="34" charset="0"/>
              </a:rPr>
              <a:t>Las regulaciones que afectan al sector pesquero están establecidas en L</a:t>
            </a:r>
            <a:r>
              <a:rPr lang="es-ES" altLang="es-CL" sz="2000" b="1">
                <a:latin typeface="Arial Narrow" panose="020B0604020202020204" pitchFamily="34" charset="0"/>
              </a:rPr>
              <a:t>ey General de Pesca y Acuicultura, Decretos Supremos del Ministerio de Economía y en Resoluciones de la Subsecretaria de Pesca y el Servicio Nacional de Pesca respectivamente.</a:t>
            </a:r>
          </a:p>
          <a:p>
            <a:pPr algn="just" eaLnBrk="1" hangingPunct="1">
              <a:spcBef>
                <a:spcPct val="50000"/>
              </a:spcBef>
            </a:pPr>
            <a:r>
              <a:rPr lang="es-ES" altLang="es-CL" sz="2000" b="1">
                <a:latin typeface="Arial Narrow" panose="020B0604020202020204" pitchFamily="34" charset="0"/>
              </a:rPr>
              <a:t>Conforme a lo establecido en el Art</a:t>
            </a:r>
            <a:r>
              <a:rPr lang="es-CL" altLang="es-CL" sz="2000" b="1">
                <a:latin typeface="Arial Narrow" panose="020B0604020202020204" pitchFamily="34" charset="0"/>
              </a:rPr>
              <a:t>í</a:t>
            </a:r>
            <a:r>
              <a:rPr lang="es-ES" altLang="es-CL" sz="2000" b="1">
                <a:latin typeface="Arial Narrow" panose="020B0604020202020204" pitchFamily="34" charset="0"/>
              </a:rPr>
              <a:t>culo </a:t>
            </a:r>
            <a:r>
              <a:rPr lang="es-ES_tradnl" altLang="es-CL" sz="2000" b="1">
                <a:latin typeface="Arial Narrow" panose="020B0604020202020204" pitchFamily="34" charset="0"/>
              </a:rPr>
              <a:t>N°</a:t>
            </a:r>
            <a:r>
              <a:rPr lang="es-ES" altLang="es-CL" sz="2000" b="1">
                <a:latin typeface="Arial Narrow" panose="020B0604020202020204" pitchFamily="34" charset="0"/>
              </a:rPr>
              <a:t> 12</a:t>
            </a:r>
            <a:r>
              <a:rPr lang="es-CL" altLang="es-CL" sz="2000" b="1">
                <a:latin typeface="Arial Narrow" panose="020B0604020202020204" pitchFamily="34" charset="0"/>
              </a:rPr>
              <a:t>2</a:t>
            </a:r>
            <a:r>
              <a:rPr lang="es-ES" altLang="es-CL" sz="2000" b="1">
                <a:latin typeface="Arial Narrow" panose="020B0604020202020204" pitchFamily="34" charset="0"/>
              </a:rPr>
              <a:t> de la L.G.P.A., al Servicio Nacional de Pesca, Carabineros de Chile y el personal de la Armada de Chile, le compete la fiscalización de la Ley en comento. </a:t>
            </a:r>
          </a:p>
          <a:p>
            <a:pPr algn="just" eaLnBrk="1" hangingPunct="1">
              <a:spcBef>
                <a:spcPct val="50000"/>
              </a:spcBef>
            </a:pPr>
            <a:r>
              <a:rPr lang="es-ES" altLang="es-CL" sz="2000" b="1">
                <a:latin typeface="Arial Narrow" panose="020B0604020202020204" pitchFamily="34" charset="0"/>
              </a:rPr>
              <a:t>Las principales regulaciones a fiscalizar por la Institución son:</a:t>
            </a:r>
          </a:p>
          <a:p>
            <a:pPr algn="just" eaLnBrk="1" hangingPunct="1">
              <a:spcBef>
                <a:spcPct val="50000"/>
              </a:spcBef>
            </a:pPr>
            <a:r>
              <a:rPr lang="es-ES" altLang="es-CL" sz="2000" b="1">
                <a:solidFill>
                  <a:schemeClr val="hlink"/>
                </a:solidFill>
                <a:latin typeface="Arial Narrow" panose="020B0604020202020204" pitchFamily="34" charset="0"/>
                <a:hlinkClick r:id="rId8" action="ppaction://hlinkfile"/>
              </a:rPr>
              <a:t>Regulaciones pesqueras</a:t>
            </a:r>
            <a:endParaRPr lang="es-ES" altLang="es-CL" sz="2000" b="1">
              <a:solidFill>
                <a:schemeClr val="hlink"/>
              </a:solidFill>
              <a:latin typeface="Arial Narrow" panose="020B0604020202020204" pitchFamily="34" charset="0"/>
            </a:endParaRPr>
          </a:p>
          <a:p>
            <a:pPr algn="just" eaLnBrk="1" hangingPunct="1">
              <a:spcBef>
                <a:spcPct val="50000"/>
              </a:spcBef>
            </a:pPr>
            <a:r>
              <a:rPr lang="es-ES" altLang="es-CL" sz="2000" b="1">
                <a:solidFill>
                  <a:schemeClr val="hlink"/>
                </a:solidFill>
                <a:latin typeface="Arial Narrow" panose="020B0604020202020204" pitchFamily="34" charset="0"/>
                <a:hlinkClick r:id="rId9" action="ppaction://hlinkfile"/>
              </a:rPr>
              <a:t>Infracciones a la normativa pesquera</a:t>
            </a:r>
            <a:endParaRPr lang="es-CL" altLang="es-CL" sz="2000" b="1">
              <a:solidFill>
                <a:schemeClr val="hlink"/>
              </a:solidFill>
              <a:latin typeface="Arial Narrow" panose="020B0604020202020204" pitchFamily="34" charset="0"/>
            </a:endParaRPr>
          </a:p>
        </p:txBody>
      </p:sp>
    </p:spTree>
  </p:cSld>
  <p:clrMapOvr>
    <a:masterClrMapping/>
  </p:clrMapOvr>
  <p:transition spd="med">
    <p:zoom dir="in"/>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a:extLst>
              <a:ext uri="{FF2B5EF4-FFF2-40B4-BE49-F238E27FC236}">
                <a16:creationId xmlns:a16="http://schemas.microsoft.com/office/drawing/2014/main" id="{C5BA8085-3BC6-8F13-4FCB-B86812E71C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1246188"/>
            <a:ext cx="4572000" cy="3325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2947" name="Picture 3">
            <a:extLst>
              <a:ext uri="{FF2B5EF4-FFF2-40B4-BE49-F238E27FC236}">
                <a16:creationId xmlns:a16="http://schemas.microsoft.com/office/drawing/2014/main" id="{7CFA2842-1602-9919-FBB3-32B1797FF9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4400" y="3484563"/>
            <a:ext cx="4343400" cy="3297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66372" name="Rectangle 4">
            <a:extLst>
              <a:ext uri="{FF2B5EF4-FFF2-40B4-BE49-F238E27FC236}">
                <a16:creationId xmlns:a16="http://schemas.microsoft.com/office/drawing/2014/main" id="{344F9511-06C4-0C72-54AB-0366DED9CC24}"/>
              </a:ext>
            </a:extLst>
          </p:cNvPr>
          <p:cNvSpPr>
            <a:spLocks noGrp="1" noChangeArrowheads="1"/>
          </p:cNvSpPr>
          <p:nvPr>
            <p:ph type="title"/>
          </p:nvPr>
        </p:nvSpPr>
        <p:spPr>
          <a:xfrm>
            <a:off x="304800" y="228600"/>
            <a:ext cx="8534400" cy="685800"/>
          </a:xfrm>
        </p:spPr>
        <p:txBody>
          <a:bodyPr/>
          <a:lstStyle/>
          <a:p>
            <a:pPr>
              <a:defRPr/>
            </a:pPr>
            <a:r>
              <a:rPr lang="es-CL" sz="2800">
                <a:effectLst>
                  <a:outerShdw blurRad="38100" dist="38100" dir="2700000" algn="tl">
                    <a:srgbClr val="000000"/>
                  </a:outerShdw>
                </a:effectLst>
              </a:rPr>
              <a:t>Tallas Mínimas de Moluscos Univivalvo y Bivalvos y Equinodermos</a:t>
            </a:r>
            <a:endParaRPr lang="es-ES" sz="2800">
              <a:effectLst>
                <a:outerShdw blurRad="38100" dist="38100" dir="2700000" algn="tl">
                  <a:srgbClr val="000000"/>
                </a:outerShdw>
              </a:effectLst>
            </a:endParaRPr>
          </a:p>
        </p:txBody>
      </p:sp>
      <p:sp>
        <p:nvSpPr>
          <p:cNvPr id="82949" name="Text Box 5">
            <a:extLst>
              <a:ext uri="{FF2B5EF4-FFF2-40B4-BE49-F238E27FC236}">
                <a16:creationId xmlns:a16="http://schemas.microsoft.com/office/drawing/2014/main" id="{B501F179-D5B7-E305-8382-E1E04A4B6547}"/>
              </a:ext>
            </a:extLst>
          </p:cNvPr>
          <p:cNvSpPr txBox="1">
            <a:spLocks noChangeArrowheads="1"/>
          </p:cNvSpPr>
          <p:nvPr/>
        </p:nvSpPr>
        <p:spPr bwMode="auto">
          <a:xfrm>
            <a:off x="4800600" y="1219200"/>
            <a:ext cx="3352800" cy="1006475"/>
          </a:xfrm>
          <a:prstGeom prst="rect">
            <a:avLst/>
          </a:prstGeom>
          <a:solidFill>
            <a:srgbClr val="FF0000"/>
          </a:solidFill>
          <a:ln>
            <a:noFill/>
          </a:ln>
          <a:effectLst/>
          <a:extLs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spcBef>
                <a:spcPct val="50000"/>
              </a:spcBef>
            </a:pPr>
            <a:r>
              <a:rPr lang="es-CL" altLang="es-CL" sz="2000" b="1">
                <a:latin typeface="Arial Narrow" panose="020B0604020202020204" pitchFamily="34" charset="0"/>
              </a:rPr>
              <a:t>Moluscos Univalvos</a:t>
            </a:r>
            <a:r>
              <a:rPr lang="es-CL" altLang="es-CL" sz="2000">
                <a:latin typeface="Arial Narrow" panose="020B0604020202020204" pitchFamily="34" charset="0"/>
              </a:rPr>
              <a:t> son aquellos que poseen una sola concha</a:t>
            </a:r>
            <a:endParaRPr lang="es-ES" altLang="es-CL" sz="2000">
              <a:latin typeface="Arial Narrow" panose="020B0604020202020204" pitchFamily="34" charset="0"/>
            </a:endParaRPr>
          </a:p>
        </p:txBody>
      </p:sp>
      <p:sp>
        <p:nvSpPr>
          <p:cNvPr id="82950" name="Text Box 6">
            <a:extLst>
              <a:ext uri="{FF2B5EF4-FFF2-40B4-BE49-F238E27FC236}">
                <a16:creationId xmlns:a16="http://schemas.microsoft.com/office/drawing/2014/main" id="{9AF6E476-6B3D-E450-888A-010AB2E296E3}"/>
              </a:ext>
            </a:extLst>
          </p:cNvPr>
          <p:cNvSpPr txBox="1">
            <a:spLocks noChangeArrowheads="1"/>
          </p:cNvSpPr>
          <p:nvPr/>
        </p:nvSpPr>
        <p:spPr bwMode="auto">
          <a:xfrm>
            <a:off x="1371600" y="5622925"/>
            <a:ext cx="3352800" cy="701675"/>
          </a:xfrm>
          <a:prstGeom prst="rect">
            <a:avLst/>
          </a:prstGeom>
          <a:solidFill>
            <a:srgbClr val="FF0000"/>
          </a:solidFill>
          <a:ln>
            <a:noFill/>
          </a:ln>
          <a:effectLst/>
          <a:extLs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r" eaLnBrk="1" hangingPunct="1">
              <a:spcBef>
                <a:spcPct val="50000"/>
              </a:spcBef>
            </a:pPr>
            <a:r>
              <a:rPr lang="es-CL" altLang="es-CL" sz="2000" b="1">
                <a:latin typeface="Arial Narrow" panose="020B0604020202020204" pitchFamily="34" charset="0"/>
              </a:rPr>
              <a:t>Moluscos Bivalvos</a:t>
            </a:r>
            <a:r>
              <a:rPr lang="es-CL" altLang="es-CL" sz="2000">
                <a:latin typeface="Arial Narrow" panose="020B0604020202020204" pitchFamily="34" charset="0"/>
              </a:rPr>
              <a:t> son aquellos que poseen dos conchas</a:t>
            </a:r>
            <a:endParaRPr lang="es-ES" altLang="es-CL" sz="2000">
              <a:latin typeface="Arial Narrow" panose="020B0604020202020204" pitchFamily="34" charset="0"/>
            </a:endParaRPr>
          </a:p>
        </p:txBody>
      </p:sp>
    </p:spTree>
  </p:cSld>
  <p:clrMapOvr>
    <a:masterClrMapping/>
  </p:clrMapOvr>
  <p:transition spd="med">
    <p:zoom dir="in"/>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a:extLst>
              <a:ext uri="{FF2B5EF4-FFF2-40B4-BE49-F238E27FC236}">
                <a16:creationId xmlns:a16="http://schemas.microsoft.com/office/drawing/2014/main" id="{2BFCAA1A-3601-AC72-2A13-465564BE3F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524000"/>
            <a:ext cx="5943600" cy="4262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3971" name="Text Box 3">
            <a:extLst>
              <a:ext uri="{FF2B5EF4-FFF2-40B4-BE49-F238E27FC236}">
                <a16:creationId xmlns:a16="http://schemas.microsoft.com/office/drawing/2014/main" id="{3B218BA9-6FEB-094B-A1C8-96A6D4B0097C}"/>
              </a:ext>
            </a:extLst>
          </p:cNvPr>
          <p:cNvSpPr txBox="1">
            <a:spLocks noChangeArrowheads="1"/>
          </p:cNvSpPr>
          <p:nvPr/>
        </p:nvSpPr>
        <p:spPr bwMode="auto">
          <a:xfrm>
            <a:off x="6172200" y="4495800"/>
            <a:ext cx="2743200" cy="825500"/>
          </a:xfrm>
          <a:prstGeom prst="rect">
            <a:avLst/>
          </a:prstGeom>
          <a:solidFill>
            <a:srgbClr val="FF0000"/>
          </a:solidFill>
          <a:ln>
            <a:noFill/>
          </a:ln>
          <a:effectLst/>
          <a:extLs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spcBef>
                <a:spcPct val="50000"/>
              </a:spcBef>
            </a:pPr>
            <a:r>
              <a:rPr lang="es-ES" altLang="es-CL" sz="1600" b="1">
                <a:latin typeface="Arial Narrow" panose="020B0604020202020204" pitchFamily="34" charset="0"/>
              </a:rPr>
              <a:t>PEZ ESPADA Ó ALBACORA</a:t>
            </a:r>
            <a:r>
              <a:rPr lang="es-CL" altLang="es-CL" sz="1600" b="1">
                <a:latin typeface="Arial Narrow" panose="020B0604020202020204" pitchFamily="34" charset="0"/>
              </a:rPr>
              <a:t>: LONGITUD ENTRE ALETAS DORSALES.</a:t>
            </a:r>
            <a:endParaRPr lang="es-ES" altLang="es-CL" sz="1600" b="1">
              <a:latin typeface="Arial Narrow" panose="020B0604020202020204" pitchFamily="34" charset="0"/>
            </a:endParaRPr>
          </a:p>
        </p:txBody>
      </p:sp>
      <p:sp>
        <p:nvSpPr>
          <p:cNvPr id="83972" name="Text Box 4">
            <a:extLst>
              <a:ext uri="{FF2B5EF4-FFF2-40B4-BE49-F238E27FC236}">
                <a16:creationId xmlns:a16="http://schemas.microsoft.com/office/drawing/2014/main" id="{9731602A-083C-8D7D-0C2C-6AAD3F6EFE49}"/>
              </a:ext>
            </a:extLst>
          </p:cNvPr>
          <p:cNvSpPr txBox="1">
            <a:spLocks noChangeArrowheads="1"/>
          </p:cNvSpPr>
          <p:nvPr/>
        </p:nvSpPr>
        <p:spPr bwMode="auto">
          <a:xfrm>
            <a:off x="6096000" y="1828800"/>
            <a:ext cx="3048000" cy="947738"/>
          </a:xfrm>
          <a:prstGeom prst="rect">
            <a:avLst/>
          </a:prstGeom>
          <a:solidFill>
            <a:srgbClr val="FF0000"/>
          </a:solidFill>
          <a:ln>
            <a:noFill/>
          </a:ln>
          <a:effectLst/>
          <a:extLs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spcBef>
                <a:spcPct val="50000"/>
              </a:spcBef>
            </a:pPr>
            <a:r>
              <a:rPr lang="es-ES" altLang="es-CL" sz="1600" b="1">
                <a:latin typeface="Arial Narrow" panose="020B0604020202020204" pitchFamily="34" charset="0"/>
              </a:rPr>
              <a:t>COJINOBA DEL NORTE Y JUREL: LONGITUD HORQUILLA</a:t>
            </a:r>
            <a:r>
              <a:rPr lang="es-CL" altLang="es-CL" sz="1600" b="1">
                <a:latin typeface="Arial Narrow" panose="020B0604020202020204" pitchFamily="34" charset="0"/>
              </a:rPr>
              <a:t>.</a:t>
            </a:r>
            <a:endParaRPr lang="es-ES" altLang="es-CL" sz="1600" b="1">
              <a:latin typeface="Arial Narrow" panose="020B0604020202020204" pitchFamily="34" charset="0"/>
            </a:endParaRPr>
          </a:p>
          <a:p>
            <a:pPr algn="just" eaLnBrk="1" hangingPunct="1">
              <a:spcBef>
                <a:spcPct val="50000"/>
              </a:spcBef>
            </a:pPr>
            <a:r>
              <a:rPr lang="es-ES" altLang="es-CL" sz="1600" b="1">
                <a:latin typeface="Arial Narrow" panose="020B0604020202020204" pitchFamily="34" charset="0"/>
              </a:rPr>
              <a:t>OTROS PECES: LONGITUD TOTAL</a:t>
            </a:r>
          </a:p>
        </p:txBody>
      </p:sp>
      <p:sp>
        <p:nvSpPr>
          <p:cNvPr id="1467397" name="Rectangle 5">
            <a:extLst>
              <a:ext uri="{FF2B5EF4-FFF2-40B4-BE49-F238E27FC236}">
                <a16:creationId xmlns:a16="http://schemas.microsoft.com/office/drawing/2014/main" id="{C028100F-DDFD-5CCD-84C9-147E9EEE4240}"/>
              </a:ext>
            </a:extLst>
          </p:cNvPr>
          <p:cNvSpPr>
            <a:spLocks noGrp="1" noChangeArrowheads="1"/>
          </p:cNvSpPr>
          <p:nvPr>
            <p:ph type="title"/>
          </p:nvPr>
        </p:nvSpPr>
        <p:spPr/>
        <p:txBody>
          <a:bodyPr/>
          <a:lstStyle/>
          <a:p>
            <a:pPr>
              <a:defRPr/>
            </a:pPr>
            <a:r>
              <a:rPr lang="es-CL" sz="2800">
                <a:effectLst>
                  <a:outerShdw blurRad="38100" dist="38100" dir="2700000" algn="tl">
                    <a:srgbClr val="000000"/>
                  </a:outerShdw>
                </a:effectLst>
              </a:rPr>
              <a:t>Talla Mínima de Peces</a:t>
            </a:r>
          </a:p>
        </p:txBody>
      </p:sp>
    </p:spTree>
  </p:cSld>
  <p:clrMapOvr>
    <a:masterClrMapping/>
  </p:clrMapOvr>
  <p:transition spd="med">
    <p:zoom dir="in"/>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8418" name="Rectangle 2">
            <a:extLst>
              <a:ext uri="{FF2B5EF4-FFF2-40B4-BE49-F238E27FC236}">
                <a16:creationId xmlns:a16="http://schemas.microsoft.com/office/drawing/2014/main" id="{E829D4AD-F77B-313A-D24E-F9451070DDE1}"/>
              </a:ext>
            </a:extLst>
          </p:cNvPr>
          <p:cNvSpPr>
            <a:spLocks noGrp="1" noChangeArrowheads="1"/>
          </p:cNvSpPr>
          <p:nvPr>
            <p:ph type="title"/>
          </p:nvPr>
        </p:nvSpPr>
        <p:spPr>
          <a:xfrm>
            <a:off x="3124200" y="0"/>
            <a:ext cx="5916613" cy="838200"/>
          </a:xfrm>
        </p:spPr>
        <p:txBody>
          <a:bodyPr/>
          <a:lstStyle/>
          <a:p>
            <a:pPr>
              <a:defRPr/>
            </a:pPr>
            <a:r>
              <a:rPr lang="es-CL" sz="2800">
                <a:effectLst>
                  <a:outerShdw blurRad="38100" dist="38100" dir="2700000" algn="tl">
                    <a:srgbClr val="000000"/>
                  </a:outerShdw>
                </a:effectLst>
              </a:rPr>
              <a:t>Talla Mínima de Crustáceos</a:t>
            </a:r>
            <a:endParaRPr lang="es-ES" sz="2800">
              <a:effectLst>
                <a:outerShdw blurRad="38100" dist="38100" dir="2700000" algn="tl">
                  <a:srgbClr val="000000"/>
                </a:outerShdw>
              </a:effectLst>
            </a:endParaRPr>
          </a:p>
        </p:txBody>
      </p:sp>
      <p:pic>
        <p:nvPicPr>
          <p:cNvPr id="84995" name="Picture 3">
            <a:extLst>
              <a:ext uri="{FF2B5EF4-FFF2-40B4-BE49-F238E27FC236}">
                <a16:creationId xmlns:a16="http://schemas.microsoft.com/office/drawing/2014/main" id="{CBFADD5B-8638-78C7-1E20-06CE068B07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957263"/>
            <a:ext cx="7248525" cy="5519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advClick="0">
    <p:zoom dir="in"/>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a:extLst>
              <a:ext uri="{FF2B5EF4-FFF2-40B4-BE49-F238E27FC236}">
                <a16:creationId xmlns:a16="http://schemas.microsoft.com/office/drawing/2014/main" id="{ABF7A292-5B62-DF42-98D1-C54286426176}"/>
              </a:ext>
            </a:extLst>
          </p:cNvPr>
          <p:cNvSpPr>
            <a:spLocks noGrp="1" noChangeArrowheads="1"/>
          </p:cNvSpPr>
          <p:nvPr>
            <p:ph type="title"/>
          </p:nvPr>
        </p:nvSpPr>
        <p:spPr/>
        <p:txBody>
          <a:bodyPr/>
          <a:lstStyle/>
          <a:p>
            <a:r>
              <a:rPr lang="es-CL" altLang="es-CL"/>
              <a:t>R.P.A.</a:t>
            </a:r>
            <a:endParaRPr lang="es-ES" altLang="es-CL"/>
          </a:p>
        </p:txBody>
      </p:sp>
      <p:pic>
        <p:nvPicPr>
          <p:cNvPr id="86019" name="Picture 3">
            <a:extLst>
              <a:ext uri="{FF2B5EF4-FFF2-40B4-BE49-F238E27FC236}">
                <a16:creationId xmlns:a16="http://schemas.microsoft.com/office/drawing/2014/main" id="{8517FEA1-E62A-8C7A-DFBF-FD34CB107D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6250"/>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6020" name="Oval 4">
            <a:extLst>
              <a:ext uri="{FF2B5EF4-FFF2-40B4-BE49-F238E27FC236}">
                <a16:creationId xmlns:a16="http://schemas.microsoft.com/office/drawing/2014/main" id="{4843A2C2-9DDD-F88E-E1DD-EDF12F752E05}"/>
              </a:ext>
            </a:extLst>
          </p:cNvPr>
          <p:cNvSpPr>
            <a:spLocks noChangeArrowheads="1"/>
          </p:cNvSpPr>
          <p:nvPr/>
        </p:nvSpPr>
        <p:spPr bwMode="auto">
          <a:xfrm>
            <a:off x="1371600" y="5257800"/>
            <a:ext cx="1905000" cy="1524000"/>
          </a:xfrm>
          <a:prstGeom prst="ellipse">
            <a:avLst/>
          </a:prstGeom>
          <a:noFill/>
          <a:ln w="38100">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pic>
        <p:nvPicPr>
          <p:cNvPr id="1469445" name="Picture 5">
            <a:extLst>
              <a:ext uri="{FF2B5EF4-FFF2-40B4-BE49-F238E27FC236}">
                <a16:creationId xmlns:a16="http://schemas.microsoft.com/office/drawing/2014/main" id="{F74DBD76-6C15-DF71-E204-880B0B4CE9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6250"/>
          <a:stretch>
            <a:fillRect/>
          </a:stretch>
        </p:blipFill>
        <p:spPr bwMode="auto">
          <a:xfrm>
            <a:off x="0" y="0"/>
            <a:ext cx="92202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469446" name="Picture 6">
            <a:extLst>
              <a:ext uri="{FF2B5EF4-FFF2-40B4-BE49-F238E27FC236}">
                <a16:creationId xmlns:a16="http://schemas.microsoft.com/office/drawing/2014/main" id="{2245868E-038E-7A4D-AD30-B9870DAB3A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1094" t="25000" r="13281" b="17708"/>
          <a:stretch>
            <a:fillRect/>
          </a:stretch>
        </p:blipFill>
        <p:spPr bwMode="auto">
          <a:xfrm>
            <a:off x="2133600" y="2141538"/>
            <a:ext cx="7086600" cy="4640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46944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14694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A5CE9F68-C497-D42C-2281-79A07C332451}"/>
              </a:ext>
            </a:extLst>
          </p:cNvPr>
          <p:cNvSpPr>
            <a:spLocks noGrp="1" noChangeArrowheads="1"/>
          </p:cNvSpPr>
          <p:nvPr>
            <p:ph type="title"/>
          </p:nvPr>
        </p:nvSpPr>
        <p:spPr/>
        <p:txBody>
          <a:bodyPr/>
          <a:lstStyle/>
          <a:p>
            <a:r>
              <a:rPr lang="es-CL" altLang="es-CL"/>
              <a:t>AUTORIZACION DE PESCA</a:t>
            </a:r>
            <a:endParaRPr lang="es-ES" altLang="es-CL"/>
          </a:p>
        </p:txBody>
      </p:sp>
      <p:pic>
        <p:nvPicPr>
          <p:cNvPr id="87043" name="Picture 3">
            <a:extLst>
              <a:ext uri="{FF2B5EF4-FFF2-40B4-BE49-F238E27FC236}">
                <a16:creationId xmlns:a16="http://schemas.microsoft.com/office/drawing/2014/main" id="{B1F2A694-C48F-768A-C71D-FF91696128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6250"/>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70468" name="Oval 4">
            <a:extLst>
              <a:ext uri="{FF2B5EF4-FFF2-40B4-BE49-F238E27FC236}">
                <a16:creationId xmlns:a16="http://schemas.microsoft.com/office/drawing/2014/main" id="{FFE61D61-EEA5-827C-3970-E18145AA3C6D}"/>
              </a:ext>
            </a:extLst>
          </p:cNvPr>
          <p:cNvSpPr>
            <a:spLocks noChangeArrowheads="1"/>
          </p:cNvSpPr>
          <p:nvPr/>
        </p:nvSpPr>
        <p:spPr bwMode="auto">
          <a:xfrm>
            <a:off x="76200" y="1905000"/>
            <a:ext cx="1295400" cy="1219200"/>
          </a:xfrm>
          <a:prstGeom prst="ellipse">
            <a:avLst/>
          </a:prstGeom>
          <a:noFill/>
          <a:ln w="38100">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pic>
        <p:nvPicPr>
          <p:cNvPr id="1470469" name="Picture 5">
            <a:extLst>
              <a:ext uri="{FF2B5EF4-FFF2-40B4-BE49-F238E27FC236}">
                <a16:creationId xmlns:a16="http://schemas.microsoft.com/office/drawing/2014/main" id="{74167C50-0627-464E-F361-14FBAB6193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6250"/>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70470" name="Oval 6">
            <a:extLst>
              <a:ext uri="{FF2B5EF4-FFF2-40B4-BE49-F238E27FC236}">
                <a16:creationId xmlns:a16="http://schemas.microsoft.com/office/drawing/2014/main" id="{27DC3CF4-D7BD-63ED-1414-01D644CC17DB}"/>
              </a:ext>
            </a:extLst>
          </p:cNvPr>
          <p:cNvSpPr>
            <a:spLocks noChangeArrowheads="1"/>
          </p:cNvSpPr>
          <p:nvPr/>
        </p:nvSpPr>
        <p:spPr bwMode="auto">
          <a:xfrm>
            <a:off x="1524000" y="2209800"/>
            <a:ext cx="2514600" cy="1676400"/>
          </a:xfrm>
          <a:prstGeom prst="ellipse">
            <a:avLst/>
          </a:prstGeom>
          <a:noFill/>
          <a:ln w="38100">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pic>
        <p:nvPicPr>
          <p:cNvPr id="1470471" name="Picture 7">
            <a:extLst>
              <a:ext uri="{FF2B5EF4-FFF2-40B4-BE49-F238E27FC236}">
                <a16:creationId xmlns:a16="http://schemas.microsoft.com/office/drawing/2014/main" id="{4CD25C49-2480-B14E-298E-98309C85CC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6250"/>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470472" name="Picture 8">
            <a:extLst>
              <a:ext uri="{FF2B5EF4-FFF2-40B4-BE49-F238E27FC236}">
                <a16:creationId xmlns:a16="http://schemas.microsoft.com/office/drawing/2014/main" id="{D6A7BF2A-5955-6853-06FE-52C7AF2BDFE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b="6250"/>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470473" name="Picture 9">
            <a:extLst>
              <a:ext uri="{FF2B5EF4-FFF2-40B4-BE49-F238E27FC236}">
                <a16:creationId xmlns:a16="http://schemas.microsoft.com/office/drawing/2014/main" id="{861C86B2-8993-5365-9C69-445A53A9575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b="6250"/>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nvGrpSpPr>
          <p:cNvPr id="1470474" name="Group 10">
            <a:extLst>
              <a:ext uri="{FF2B5EF4-FFF2-40B4-BE49-F238E27FC236}">
                <a16:creationId xmlns:a16="http://schemas.microsoft.com/office/drawing/2014/main" id="{AA66FEC5-A52C-AA48-DF48-06A70555921E}"/>
              </a:ext>
            </a:extLst>
          </p:cNvPr>
          <p:cNvGrpSpPr>
            <a:grpSpLocks/>
          </p:cNvGrpSpPr>
          <p:nvPr/>
        </p:nvGrpSpPr>
        <p:grpSpPr bwMode="auto">
          <a:xfrm>
            <a:off x="0" y="0"/>
            <a:ext cx="9144000" cy="6858000"/>
            <a:chOff x="0" y="0"/>
            <a:chExt cx="5760" cy="4320"/>
          </a:xfrm>
        </p:grpSpPr>
        <p:pic>
          <p:nvPicPr>
            <p:cNvPr id="87051" name="Picture 11">
              <a:extLst>
                <a:ext uri="{FF2B5EF4-FFF2-40B4-BE49-F238E27FC236}">
                  <a16:creationId xmlns:a16="http://schemas.microsoft.com/office/drawing/2014/main" id="{12D15C84-4CE2-DCB6-2491-40547C2530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6468" t="4445" r="11052"/>
            <a:stretch>
              <a:fillRect/>
            </a:stretch>
          </p:blipFill>
          <p:spPr bwMode="auto">
            <a:xfrm>
              <a:off x="0" y="0"/>
              <a:ext cx="2880" cy="4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7052" name="Picture 12">
              <a:extLst>
                <a:ext uri="{FF2B5EF4-FFF2-40B4-BE49-F238E27FC236}">
                  <a16:creationId xmlns:a16="http://schemas.microsoft.com/office/drawing/2014/main" id="{1B589ACB-EF78-BC54-2038-EC3F172F59E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l="9344" r="9543" b="4445"/>
            <a:stretch>
              <a:fillRect/>
            </a:stretch>
          </p:blipFill>
          <p:spPr bwMode="auto">
            <a:xfrm>
              <a:off x="2880" y="0"/>
              <a:ext cx="2880" cy="4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7053" name="Oval 13">
              <a:extLst>
                <a:ext uri="{FF2B5EF4-FFF2-40B4-BE49-F238E27FC236}">
                  <a16:creationId xmlns:a16="http://schemas.microsoft.com/office/drawing/2014/main" id="{827E20E0-EDFE-988A-F507-4F26FC1915C5}"/>
                </a:ext>
              </a:extLst>
            </p:cNvPr>
            <p:cNvSpPr>
              <a:spLocks noChangeArrowheads="1"/>
            </p:cNvSpPr>
            <p:nvPr/>
          </p:nvSpPr>
          <p:spPr bwMode="auto">
            <a:xfrm>
              <a:off x="1872" y="3024"/>
              <a:ext cx="480" cy="432"/>
            </a:xfrm>
            <a:prstGeom prst="ellipse">
              <a:avLst/>
            </a:prstGeom>
            <a:noFill/>
            <a:ln w="28575">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87054" name="Oval 14">
              <a:extLst>
                <a:ext uri="{FF2B5EF4-FFF2-40B4-BE49-F238E27FC236}">
                  <a16:creationId xmlns:a16="http://schemas.microsoft.com/office/drawing/2014/main" id="{4EBA95A9-CB76-D362-0C0A-76F3EBC583BB}"/>
                </a:ext>
              </a:extLst>
            </p:cNvPr>
            <p:cNvSpPr>
              <a:spLocks noChangeArrowheads="1"/>
            </p:cNvSpPr>
            <p:nvPr/>
          </p:nvSpPr>
          <p:spPr bwMode="auto">
            <a:xfrm>
              <a:off x="1152" y="3408"/>
              <a:ext cx="576" cy="528"/>
            </a:xfrm>
            <a:prstGeom prst="ellipse">
              <a:avLst/>
            </a:prstGeom>
            <a:noFill/>
            <a:ln w="28575">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87055" name="Oval 15">
              <a:extLst>
                <a:ext uri="{FF2B5EF4-FFF2-40B4-BE49-F238E27FC236}">
                  <a16:creationId xmlns:a16="http://schemas.microsoft.com/office/drawing/2014/main" id="{D64FBB9A-87BE-DDC6-5E6B-510425A53C01}"/>
                </a:ext>
              </a:extLst>
            </p:cNvPr>
            <p:cNvSpPr>
              <a:spLocks noChangeArrowheads="1"/>
            </p:cNvSpPr>
            <p:nvPr/>
          </p:nvSpPr>
          <p:spPr bwMode="auto">
            <a:xfrm>
              <a:off x="3024" y="240"/>
              <a:ext cx="1824" cy="1488"/>
            </a:xfrm>
            <a:prstGeom prst="ellipse">
              <a:avLst/>
            </a:prstGeom>
            <a:noFill/>
            <a:ln w="28575">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
          <p:nvSpPr>
            <p:cNvPr id="87056" name="Text Box 16">
              <a:extLst>
                <a:ext uri="{FF2B5EF4-FFF2-40B4-BE49-F238E27FC236}">
                  <a16:creationId xmlns:a16="http://schemas.microsoft.com/office/drawing/2014/main" id="{3B84533F-648A-B373-A836-4B01BD380FDD}"/>
                </a:ext>
              </a:extLst>
            </p:cNvPr>
            <p:cNvSpPr txBox="1">
              <a:spLocks noChangeArrowheads="1"/>
            </p:cNvSpPr>
            <p:nvPr/>
          </p:nvSpPr>
          <p:spPr bwMode="auto">
            <a:xfrm>
              <a:off x="2352" y="2736"/>
              <a:ext cx="72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2000" b="1">
                  <a:solidFill>
                    <a:srgbClr val="FF3300"/>
                  </a:solidFill>
                  <a:latin typeface="Arial Narrow" panose="020B0604020202020204" pitchFamily="34" charset="0"/>
                </a:rPr>
                <a:t>NAVE</a:t>
              </a:r>
              <a:endParaRPr lang="es-ES" altLang="es-CL" sz="2000" b="1">
                <a:solidFill>
                  <a:srgbClr val="FF3300"/>
                </a:solidFill>
                <a:latin typeface="Arial Narrow" panose="020B0604020202020204" pitchFamily="34" charset="0"/>
              </a:endParaRPr>
            </a:p>
          </p:txBody>
        </p:sp>
        <p:sp>
          <p:nvSpPr>
            <p:cNvPr id="87057" name="Line 17">
              <a:extLst>
                <a:ext uri="{FF2B5EF4-FFF2-40B4-BE49-F238E27FC236}">
                  <a16:creationId xmlns:a16="http://schemas.microsoft.com/office/drawing/2014/main" id="{13A4FB35-5DA9-3DD2-D267-CB0B795C6B6A}"/>
                </a:ext>
              </a:extLst>
            </p:cNvPr>
            <p:cNvSpPr>
              <a:spLocks noChangeShapeType="1"/>
            </p:cNvSpPr>
            <p:nvPr/>
          </p:nvSpPr>
          <p:spPr bwMode="auto">
            <a:xfrm flipH="1">
              <a:off x="2256" y="2928"/>
              <a:ext cx="240" cy="144"/>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s-CL"/>
            </a:p>
          </p:txBody>
        </p:sp>
        <p:sp>
          <p:nvSpPr>
            <p:cNvPr id="87058" name="Text Box 18">
              <a:extLst>
                <a:ext uri="{FF2B5EF4-FFF2-40B4-BE49-F238E27FC236}">
                  <a16:creationId xmlns:a16="http://schemas.microsoft.com/office/drawing/2014/main" id="{28333563-8A47-8B2F-8823-393CF5BEFC41}"/>
                </a:ext>
              </a:extLst>
            </p:cNvPr>
            <p:cNvSpPr txBox="1">
              <a:spLocks noChangeArrowheads="1"/>
            </p:cNvSpPr>
            <p:nvPr/>
          </p:nvSpPr>
          <p:spPr bwMode="auto">
            <a:xfrm>
              <a:off x="1824" y="3542"/>
              <a:ext cx="1440" cy="442"/>
            </a:xfrm>
            <a:prstGeom prst="rect">
              <a:avLst/>
            </a:prstGeom>
            <a:solidFill>
              <a:schemeClr val="bg1">
                <a:alpha val="50195"/>
              </a:schemeClr>
            </a:solidFill>
            <a:ln>
              <a:noFill/>
            </a:ln>
            <a:effectLst/>
            <a:extLs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2000" b="1">
                  <a:solidFill>
                    <a:srgbClr val="FF3300"/>
                  </a:solidFill>
                  <a:latin typeface="Arial Narrow" panose="020B0604020202020204" pitchFamily="34" charset="0"/>
                </a:rPr>
                <a:t>Datos de la Nave y Arte de Pesca</a:t>
              </a:r>
              <a:endParaRPr lang="es-ES" altLang="es-CL" sz="2000" b="1">
                <a:solidFill>
                  <a:srgbClr val="FF3300"/>
                </a:solidFill>
                <a:latin typeface="Arial Narrow" panose="020B0604020202020204" pitchFamily="34" charset="0"/>
              </a:endParaRPr>
            </a:p>
          </p:txBody>
        </p:sp>
        <p:sp>
          <p:nvSpPr>
            <p:cNvPr id="87059" name="Line 19">
              <a:extLst>
                <a:ext uri="{FF2B5EF4-FFF2-40B4-BE49-F238E27FC236}">
                  <a16:creationId xmlns:a16="http://schemas.microsoft.com/office/drawing/2014/main" id="{F29EE5A3-653B-07C9-60D3-64F8AD1C8CC8}"/>
                </a:ext>
              </a:extLst>
            </p:cNvPr>
            <p:cNvSpPr>
              <a:spLocks noChangeShapeType="1"/>
            </p:cNvSpPr>
            <p:nvPr/>
          </p:nvSpPr>
          <p:spPr bwMode="auto">
            <a:xfrm>
              <a:off x="1728" y="3696"/>
              <a:ext cx="240" cy="0"/>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s-CL"/>
            </a:p>
          </p:txBody>
        </p:sp>
        <p:sp>
          <p:nvSpPr>
            <p:cNvPr id="87060" name="Text Box 20">
              <a:extLst>
                <a:ext uri="{FF2B5EF4-FFF2-40B4-BE49-F238E27FC236}">
                  <a16:creationId xmlns:a16="http://schemas.microsoft.com/office/drawing/2014/main" id="{7DA60496-55F2-2F34-37A4-460112AF5AA5}"/>
                </a:ext>
              </a:extLst>
            </p:cNvPr>
            <p:cNvSpPr txBox="1">
              <a:spLocks noChangeArrowheads="1"/>
            </p:cNvSpPr>
            <p:nvPr/>
          </p:nvSpPr>
          <p:spPr bwMode="auto">
            <a:xfrm>
              <a:off x="4752" y="806"/>
              <a:ext cx="1008" cy="634"/>
            </a:xfrm>
            <a:prstGeom prst="rect">
              <a:avLst/>
            </a:prstGeom>
            <a:solidFill>
              <a:schemeClr val="bg1">
                <a:alpha val="50195"/>
              </a:schemeClr>
            </a:solidFill>
            <a:ln>
              <a:noFill/>
            </a:ln>
            <a:effectLst/>
            <a:extLs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sz="2000" b="1">
                  <a:solidFill>
                    <a:srgbClr val="FF3300"/>
                  </a:solidFill>
                  <a:latin typeface="Arial Narrow" panose="020B0604020202020204" pitchFamily="34" charset="0"/>
                </a:rPr>
                <a:t>Área de Pesca y Especies</a:t>
              </a:r>
              <a:endParaRPr lang="es-ES" altLang="es-CL" sz="2000" b="1">
                <a:solidFill>
                  <a:srgbClr val="FF3300"/>
                </a:solidFill>
                <a:latin typeface="Arial Narrow" panose="020B0604020202020204" pitchFamily="34" charset="0"/>
              </a:endParaRPr>
            </a:p>
          </p:txBody>
        </p:sp>
      </p:gr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470468"/>
                                        </p:tgtEl>
                                        <p:attrNameLst>
                                          <p:attrName>style.visibility</p:attrName>
                                        </p:attrNameLst>
                                      </p:cBhvr>
                                      <p:to>
                                        <p:strVal val="visible"/>
                                      </p:to>
                                    </p:set>
                                    <p:anim calcmode="lin" valueType="num">
                                      <p:cBhvr additive="base">
                                        <p:cTn id="7" dur="500" fill="hold"/>
                                        <p:tgtEl>
                                          <p:spTgt spid="1470468"/>
                                        </p:tgtEl>
                                        <p:attrNameLst>
                                          <p:attrName>ppt_x</p:attrName>
                                        </p:attrNameLst>
                                      </p:cBhvr>
                                      <p:tavLst>
                                        <p:tav tm="0">
                                          <p:val>
                                            <p:strVal val="0-#ppt_w/2"/>
                                          </p:val>
                                        </p:tav>
                                        <p:tav tm="100000">
                                          <p:val>
                                            <p:strVal val="#ppt_x"/>
                                          </p:val>
                                        </p:tav>
                                      </p:tavLst>
                                    </p:anim>
                                    <p:anim calcmode="lin" valueType="num">
                                      <p:cBhvr additive="base">
                                        <p:cTn id="8" dur="500" fill="hold"/>
                                        <p:tgtEl>
                                          <p:spTgt spid="147046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499"/>
                                          </p:stCondLst>
                                        </p:cTn>
                                        <p:tgtEl>
                                          <p:spTgt spid="1470469"/>
                                        </p:tgtEl>
                                        <p:attrNameLst>
                                          <p:attrName>style.visibility</p:attrName>
                                        </p:attrNameLst>
                                      </p:cBhvr>
                                      <p:to>
                                        <p:strVal val="visible"/>
                                      </p:to>
                                    </p:set>
                                  </p:childTnLst>
                                </p:cTn>
                              </p:par>
                            </p:childTnLst>
                          </p:cTn>
                        </p:par>
                        <p:par>
                          <p:cTn id="13" fill="hold" nodeType="afterGroup">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1470470"/>
                                        </p:tgtEl>
                                        <p:attrNameLst>
                                          <p:attrName>style.visibility</p:attrName>
                                        </p:attrNameLst>
                                      </p:cBhvr>
                                      <p:to>
                                        <p:strVal val="visible"/>
                                      </p:to>
                                    </p:set>
                                    <p:anim calcmode="lin" valueType="num">
                                      <p:cBhvr additive="base">
                                        <p:cTn id="16" dur="500" fill="hold"/>
                                        <p:tgtEl>
                                          <p:spTgt spid="1470470"/>
                                        </p:tgtEl>
                                        <p:attrNameLst>
                                          <p:attrName>ppt_x</p:attrName>
                                        </p:attrNameLst>
                                      </p:cBhvr>
                                      <p:tavLst>
                                        <p:tav tm="0">
                                          <p:val>
                                            <p:strVal val="0-#ppt_w/2"/>
                                          </p:val>
                                        </p:tav>
                                        <p:tav tm="100000">
                                          <p:val>
                                            <p:strVal val="#ppt_x"/>
                                          </p:val>
                                        </p:tav>
                                      </p:tavLst>
                                    </p:anim>
                                    <p:anim calcmode="lin" valueType="num">
                                      <p:cBhvr additive="base">
                                        <p:cTn id="17" dur="500" fill="hold"/>
                                        <p:tgtEl>
                                          <p:spTgt spid="1470470"/>
                                        </p:tgtEl>
                                        <p:attrNameLst>
                                          <p:attrName>ppt_y</p:attrName>
                                        </p:attrNameLst>
                                      </p:cBhvr>
                                      <p:tavLst>
                                        <p:tav tm="0">
                                          <p:val>
                                            <p:strVal val="#ppt_y"/>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1" presetClass="entr" presetSubtype="0" fill="hold" nodeType="clickEffect">
                                  <p:stCondLst>
                                    <p:cond delay="0"/>
                                  </p:stCondLst>
                                  <p:childTnLst>
                                    <p:set>
                                      <p:cBhvr>
                                        <p:cTn id="21" dur="1" fill="hold">
                                          <p:stCondLst>
                                            <p:cond delay="499"/>
                                          </p:stCondLst>
                                        </p:cTn>
                                        <p:tgtEl>
                                          <p:spTgt spid="1470471"/>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1" presetClass="entr" presetSubtype="0" fill="hold" nodeType="clickEffect">
                                  <p:stCondLst>
                                    <p:cond delay="0"/>
                                  </p:stCondLst>
                                  <p:childTnLst>
                                    <p:set>
                                      <p:cBhvr>
                                        <p:cTn id="25" dur="1" fill="hold">
                                          <p:stCondLst>
                                            <p:cond delay="499"/>
                                          </p:stCondLst>
                                        </p:cTn>
                                        <p:tgtEl>
                                          <p:spTgt spid="1470472"/>
                                        </p:tgtEl>
                                        <p:attrNameLst>
                                          <p:attrName>style.visibility</p:attrName>
                                        </p:attrNameLst>
                                      </p:cBhvr>
                                      <p:to>
                                        <p:strVal val="visible"/>
                                      </p:to>
                                    </p:set>
                                  </p:childTnLst>
                                </p:cTn>
                              </p:par>
                            </p:childTnLst>
                          </p:cTn>
                        </p:par>
                      </p:childTnLst>
                    </p:cTn>
                  </p:par>
                  <p:par>
                    <p:cTn id="26" fill="hold" nodeType="clickPar">
                      <p:stCondLst>
                        <p:cond delay="indefinite"/>
                      </p:stCondLst>
                      <p:childTnLst>
                        <p:par>
                          <p:cTn id="27" fill="hold" nodeType="withGroup">
                            <p:stCondLst>
                              <p:cond delay="0"/>
                            </p:stCondLst>
                            <p:childTnLst>
                              <p:par>
                                <p:cTn id="28" presetID="1" presetClass="entr" presetSubtype="0" fill="hold" nodeType="clickEffect">
                                  <p:stCondLst>
                                    <p:cond delay="0"/>
                                  </p:stCondLst>
                                  <p:childTnLst>
                                    <p:set>
                                      <p:cBhvr>
                                        <p:cTn id="29" dur="1" fill="hold">
                                          <p:stCondLst>
                                            <p:cond delay="499"/>
                                          </p:stCondLst>
                                        </p:cTn>
                                        <p:tgtEl>
                                          <p:spTgt spid="1470473"/>
                                        </p:tgtEl>
                                        <p:attrNameLst>
                                          <p:attrName>style.visibility</p:attrName>
                                        </p:attrNameLst>
                                      </p:cBhvr>
                                      <p:to>
                                        <p:strVal val="visible"/>
                                      </p:to>
                                    </p:set>
                                  </p:childTnLst>
                                </p:cTn>
                              </p:par>
                            </p:childTnLst>
                          </p:cTn>
                        </p:par>
                      </p:childTnLst>
                    </p:cTn>
                  </p:par>
                  <p:par>
                    <p:cTn id="30" fill="hold" nodeType="clickPar">
                      <p:stCondLst>
                        <p:cond delay="indefinite"/>
                      </p:stCondLst>
                      <p:childTnLst>
                        <p:par>
                          <p:cTn id="31" fill="hold" nodeType="withGroup">
                            <p:stCondLst>
                              <p:cond delay="0"/>
                            </p:stCondLst>
                            <p:childTnLst>
                              <p:par>
                                <p:cTn id="32" presetID="1" presetClass="entr" presetSubtype="0" fill="hold" nodeType="clickEffect">
                                  <p:stCondLst>
                                    <p:cond delay="0"/>
                                  </p:stCondLst>
                                  <p:childTnLst>
                                    <p:set>
                                      <p:cBhvr>
                                        <p:cTn id="33" dur="1" fill="hold">
                                          <p:stCondLst>
                                            <p:cond delay="499"/>
                                          </p:stCondLst>
                                        </p:cTn>
                                        <p:tgtEl>
                                          <p:spTgt spid="14704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0468" grpId="0" animBg="1"/>
      <p:bldP spid="1470470"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a:extLst>
              <a:ext uri="{FF2B5EF4-FFF2-40B4-BE49-F238E27FC236}">
                <a16:creationId xmlns:a16="http://schemas.microsoft.com/office/drawing/2014/main" id="{8BDCAA4C-B887-125F-CDC6-2948970033CE}"/>
              </a:ext>
            </a:extLst>
          </p:cNvPr>
          <p:cNvSpPr>
            <a:spLocks noGrp="1" noChangeArrowheads="1"/>
          </p:cNvSpPr>
          <p:nvPr>
            <p:ph type="title"/>
          </p:nvPr>
        </p:nvSpPr>
        <p:spPr/>
        <p:txBody>
          <a:bodyPr/>
          <a:lstStyle/>
          <a:p>
            <a:r>
              <a:rPr lang="es-CL" altLang="es-CL"/>
              <a:t>Pesca de investigacion</a:t>
            </a:r>
            <a:endParaRPr lang="es-ES" altLang="es-CL"/>
          </a:p>
        </p:txBody>
      </p:sp>
      <p:pic>
        <p:nvPicPr>
          <p:cNvPr id="88067" name="Picture 3">
            <a:extLst>
              <a:ext uri="{FF2B5EF4-FFF2-40B4-BE49-F238E27FC236}">
                <a16:creationId xmlns:a16="http://schemas.microsoft.com/office/drawing/2014/main" id="{108D6498-FCB1-8E9B-6A6C-7BE5B0ED05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6250"/>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71492" name="Oval 4">
            <a:extLst>
              <a:ext uri="{FF2B5EF4-FFF2-40B4-BE49-F238E27FC236}">
                <a16:creationId xmlns:a16="http://schemas.microsoft.com/office/drawing/2014/main" id="{08C93EFE-85D2-2FD4-2B1A-08688718B7E3}"/>
              </a:ext>
            </a:extLst>
          </p:cNvPr>
          <p:cNvSpPr>
            <a:spLocks noChangeArrowheads="1"/>
          </p:cNvSpPr>
          <p:nvPr/>
        </p:nvSpPr>
        <p:spPr bwMode="auto">
          <a:xfrm>
            <a:off x="76200" y="4419600"/>
            <a:ext cx="1295400" cy="1219200"/>
          </a:xfrm>
          <a:prstGeom prst="ellipse">
            <a:avLst/>
          </a:prstGeom>
          <a:noFill/>
          <a:ln w="38100">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pic>
        <p:nvPicPr>
          <p:cNvPr id="1471493" name="Picture 5">
            <a:extLst>
              <a:ext uri="{FF2B5EF4-FFF2-40B4-BE49-F238E27FC236}">
                <a16:creationId xmlns:a16="http://schemas.microsoft.com/office/drawing/2014/main" id="{755FC688-96E3-F156-9580-39ADB010CB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6250"/>
          <a:stretch>
            <a:fillRect/>
          </a:stretch>
        </p:blipFill>
        <p:spPr bwMode="auto">
          <a:xfrm>
            <a:off x="-76200" y="0"/>
            <a:ext cx="92202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71494" name="Oval 6">
            <a:extLst>
              <a:ext uri="{FF2B5EF4-FFF2-40B4-BE49-F238E27FC236}">
                <a16:creationId xmlns:a16="http://schemas.microsoft.com/office/drawing/2014/main" id="{46971E29-97D8-2867-5D16-33C14053B52F}"/>
              </a:ext>
            </a:extLst>
          </p:cNvPr>
          <p:cNvSpPr>
            <a:spLocks noChangeArrowheads="1"/>
          </p:cNvSpPr>
          <p:nvPr/>
        </p:nvSpPr>
        <p:spPr bwMode="auto">
          <a:xfrm>
            <a:off x="1524000" y="2590800"/>
            <a:ext cx="2514600" cy="1676400"/>
          </a:xfrm>
          <a:prstGeom prst="ellipse">
            <a:avLst/>
          </a:prstGeom>
          <a:noFill/>
          <a:ln w="38100">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pic>
        <p:nvPicPr>
          <p:cNvPr id="1471495" name="Picture 7">
            <a:extLst>
              <a:ext uri="{FF2B5EF4-FFF2-40B4-BE49-F238E27FC236}">
                <a16:creationId xmlns:a16="http://schemas.microsoft.com/office/drawing/2014/main" id="{9B54552E-7712-AF2D-725D-E01722BC0FA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6250"/>
          <a:stretch>
            <a:fillRect/>
          </a:stretch>
        </p:blipFill>
        <p:spPr bwMode="auto">
          <a:xfrm>
            <a:off x="-76200" y="0"/>
            <a:ext cx="92202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471496" name="Picture 8">
            <a:extLst>
              <a:ext uri="{FF2B5EF4-FFF2-40B4-BE49-F238E27FC236}">
                <a16:creationId xmlns:a16="http://schemas.microsoft.com/office/drawing/2014/main" id="{2D8C160B-EB1B-231F-0A26-A7A8E0F4419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b="6250"/>
          <a:stretch>
            <a:fillRect/>
          </a:stretch>
        </p:blipFill>
        <p:spPr bwMode="auto">
          <a:xfrm>
            <a:off x="-76200" y="0"/>
            <a:ext cx="92202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71498" name="Oval 10">
            <a:extLst>
              <a:ext uri="{FF2B5EF4-FFF2-40B4-BE49-F238E27FC236}">
                <a16:creationId xmlns:a16="http://schemas.microsoft.com/office/drawing/2014/main" id="{812E53C4-F202-9CED-63F5-4EC3ED353946}"/>
              </a:ext>
            </a:extLst>
          </p:cNvPr>
          <p:cNvSpPr>
            <a:spLocks noChangeArrowheads="1"/>
          </p:cNvSpPr>
          <p:nvPr/>
        </p:nvSpPr>
        <p:spPr bwMode="auto">
          <a:xfrm>
            <a:off x="2590800" y="2971800"/>
            <a:ext cx="3810000" cy="457200"/>
          </a:xfrm>
          <a:prstGeom prst="ellipse">
            <a:avLst/>
          </a:prstGeom>
          <a:noFill/>
          <a:ln w="38100">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47149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1471493"/>
                                        </p:tgtEl>
                                        <p:attrNameLst>
                                          <p:attrName>style.visibility</p:attrName>
                                        </p:attrNameLst>
                                      </p:cBhvr>
                                      <p:to>
                                        <p:strVal val="visible"/>
                                      </p:to>
                                    </p:set>
                                  </p:childTnLst>
                                </p:cTn>
                              </p:par>
                            </p:childTnLst>
                          </p:cTn>
                        </p:par>
                        <p:par>
                          <p:cTn id="11" fill="hold" nodeType="afterGroup">
                            <p:stCondLst>
                              <p:cond delay="500"/>
                            </p:stCondLst>
                            <p:childTnLst>
                              <p:par>
                                <p:cTn id="12" presetID="1" presetClass="entr" presetSubtype="0" fill="hold" grpId="0" nodeType="afterEffect">
                                  <p:stCondLst>
                                    <p:cond delay="0"/>
                                  </p:stCondLst>
                                  <p:childTnLst>
                                    <p:set>
                                      <p:cBhvr>
                                        <p:cTn id="13" dur="1" fill="hold">
                                          <p:stCondLst>
                                            <p:cond delay="499"/>
                                          </p:stCondLst>
                                        </p:cTn>
                                        <p:tgtEl>
                                          <p:spTgt spid="1471494"/>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nodeType="clickEffect">
                                  <p:stCondLst>
                                    <p:cond delay="0"/>
                                  </p:stCondLst>
                                  <p:childTnLst>
                                    <p:set>
                                      <p:cBhvr>
                                        <p:cTn id="17" dur="1" fill="hold">
                                          <p:stCondLst>
                                            <p:cond delay="499"/>
                                          </p:stCondLst>
                                        </p:cTn>
                                        <p:tgtEl>
                                          <p:spTgt spid="1471495"/>
                                        </p:tgtEl>
                                        <p:attrNameLst>
                                          <p:attrName>style.visibility</p:attrName>
                                        </p:attrNameLst>
                                      </p:cBhvr>
                                      <p:to>
                                        <p:strVal val="visible"/>
                                      </p:to>
                                    </p:set>
                                  </p:childTnLst>
                                </p:cTn>
                              </p:par>
                            </p:childTnLst>
                          </p:cTn>
                        </p:par>
                        <p:par>
                          <p:cTn id="18" fill="hold" nodeType="afterGroup">
                            <p:stCondLst>
                              <p:cond delay="500"/>
                            </p:stCondLst>
                            <p:childTnLst>
                              <p:par>
                                <p:cTn id="19" presetID="1" presetClass="entr" presetSubtype="0" fill="hold" grpId="0" nodeType="afterEffect">
                                  <p:stCondLst>
                                    <p:cond delay="0"/>
                                  </p:stCondLst>
                                  <p:childTnLst>
                                    <p:set>
                                      <p:cBhvr>
                                        <p:cTn id="20" dur="1" fill="hold">
                                          <p:stCondLst>
                                            <p:cond delay="499"/>
                                          </p:stCondLst>
                                        </p:cTn>
                                        <p:tgtEl>
                                          <p:spTgt spid="1471498"/>
                                        </p:tgtEl>
                                        <p:attrNameLst>
                                          <p:attrName>style.visibility</p:attrName>
                                        </p:attrNameLst>
                                      </p:cBhvr>
                                      <p:to>
                                        <p:strVal val="visible"/>
                                      </p:to>
                                    </p:set>
                                  </p:childTnLst>
                                  <p:subTnLst>
                                    <p:set>
                                      <p:cBhvr override="childStyle">
                                        <p:cTn dur="1" fill="hold" display="0" masterRel="nextClick" afterEffect="1"/>
                                        <p:tgtEl>
                                          <p:spTgt spid="1471498"/>
                                        </p:tgtEl>
                                        <p:attrNameLst>
                                          <p:attrName>style.visibility</p:attrName>
                                        </p:attrNameLst>
                                      </p:cBhvr>
                                      <p:to>
                                        <p:strVal val="hidden"/>
                                      </p:to>
                                    </p:set>
                                  </p:sub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499"/>
                                          </p:stCondLst>
                                        </p:cTn>
                                        <p:tgtEl>
                                          <p:spTgt spid="147149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1492" grpId="0" animBg="1"/>
      <p:bldP spid="1471494" grpId="0" animBg="1"/>
      <p:bldP spid="1471498"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ext Box 2">
            <a:extLst>
              <a:ext uri="{FF2B5EF4-FFF2-40B4-BE49-F238E27FC236}">
                <a16:creationId xmlns:a16="http://schemas.microsoft.com/office/drawing/2014/main" id="{B51F1369-BA2A-E57F-C6F0-B432CF805260}"/>
              </a:ext>
            </a:extLst>
          </p:cNvPr>
          <p:cNvSpPr txBox="1">
            <a:spLocks noChangeArrowheads="1"/>
          </p:cNvSpPr>
          <p:nvPr/>
        </p:nvSpPr>
        <p:spPr bwMode="auto">
          <a:xfrm>
            <a:off x="4191000" y="0"/>
            <a:ext cx="5334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spcBef>
                <a:spcPct val="50000"/>
              </a:spcBef>
            </a:pPr>
            <a:r>
              <a:rPr lang="es-CL" altLang="es-CL"/>
              <a:t>vedas</a:t>
            </a:r>
            <a:endParaRPr lang="es-ES" altLang="es-CL"/>
          </a:p>
        </p:txBody>
      </p:sp>
      <p:pic>
        <p:nvPicPr>
          <p:cNvPr id="89091" name="Picture 3">
            <a:extLst>
              <a:ext uri="{FF2B5EF4-FFF2-40B4-BE49-F238E27FC236}">
                <a16:creationId xmlns:a16="http://schemas.microsoft.com/office/drawing/2014/main" id="{9F3BD5DA-39C2-05BE-B403-53ADB2DB98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6250"/>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72516" name="Oval 4">
            <a:extLst>
              <a:ext uri="{FF2B5EF4-FFF2-40B4-BE49-F238E27FC236}">
                <a16:creationId xmlns:a16="http://schemas.microsoft.com/office/drawing/2014/main" id="{821EA94E-863E-55B5-F4CC-CB3099AD60D8}"/>
              </a:ext>
            </a:extLst>
          </p:cNvPr>
          <p:cNvSpPr>
            <a:spLocks noChangeArrowheads="1"/>
          </p:cNvSpPr>
          <p:nvPr/>
        </p:nvSpPr>
        <p:spPr bwMode="auto">
          <a:xfrm>
            <a:off x="76200" y="2590800"/>
            <a:ext cx="1295400" cy="1219200"/>
          </a:xfrm>
          <a:prstGeom prst="ellipse">
            <a:avLst/>
          </a:prstGeom>
          <a:noFill/>
          <a:ln w="38100">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pic>
        <p:nvPicPr>
          <p:cNvPr id="1472517" name="Picture 5">
            <a:extLst>
              <a:ext uri="{FF2B5EF4-FFF2-40B4-BE49-F238E27FC236}">
                <a16:creationId xmlns:a16="http://schemas.microsoft.com/office/drawing/2014/main" id="{06436509-D6E7-B03A-A516-7692E19859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6250"/>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72518" name="Oval 6">
            <a:extLst>
              <a:ext uri="{FF2B5EF4-FFF2-40B4-BE49-F238E27FC236}">
                <a16:creationId xmlns:a16="http://schemas.microsoft.com/office/drawing/2014/main" id="{AB9BA843-5188-9CA6-9F53-0028D05FB59B}"/>
              </a:ext>
            </a:extLst>
          </p:cNvPr>
          <p:cNvSpPr>
            <a:spLocks noChangeArrowheads="1"/>
          </p:cNvSpPr>
          <p:nvPr/>
        </p:nvSpPr>
        <p:spPr bwMode="auto">
          <a:xfrm>
            <a:off x="2057400" y="2209800"/>
            <a:ext cx="1371600" cy="762000"/>
          </a:xfrm>
          <a:prstGeom prst="ellipse">
            <a:avLst/>
          </a:prstGeom>
          <a:noFill/>
          <a:ln w="28575">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pic>
        <p:nvPicPr>
          <p:cNvPr id="1472519" name="Picture 7">
            <a:extLst>
              <a:ext uri="{FF2B5EF4-FFF2-40B4-BE49-F238E27FC236}">
                <a16:creationId xmlns:a16="http://schemas.microsoft.com/office/drawing/2014/main" id="{A4A277C0-5C34-87A5-9F18-AE8EBBD387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6250"/>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72520" name="Oval 8">
            <a:extLst>
              <a:ext uri="{FF2B5EF4-FFF2-40B4-BE49-F238E27FC236}">
                <a16:creationId xmlns:a16="http://schemas.microsoft.com/office/drawing/2014/main" id="{1515D28E-8FAA-458D-B6DE-146FAC542467}"/>
              </a:ext>
            </a:extLst>
          </p:cNvPr>
          <p:cNvSpPr>
            <a:spLocks noChangeArrowheads="1"/>
          </p:cNvSpPr>
          <p:nvPr/>
        </p:nvSpPr>
        <p:spPr bwMode="auto">
          <a:xfrm>
            <a:off x="5410200" y="3505200"/>
            <a:ext cx="914400" cy="457200"/>
          </a:xfrm>
          <a:prstGeom prst="ellipse">
            <a:avLst/>
          </a:prstGeom>
          <a:noFill/>
          <a:ln w="38100">
            <a:solidFill>
              <a:srgbClr val="FFFF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nvGrpSpPr>
          <p:cNvPr id="1472521" name="Group 9">
            <a:extLst>
              <a:ext uri="{FF2B5EF4-FFF2-40B4-BE49-F238E27FC236}">
                <a16:creationId xmlns:a16="http://schemas.microsoft.com/office/drawing/2014/main" id="{AE22CC58-EBF7-DC69-284E-B6B3DF6EAFC0}"/>
              </a:ext>
            </a:extLst>
          </p:cNvPr>
          <p:cNvGrpSpPr>
            <a:grpSpLocks/>
          </p:cNvGrpSpPr>
          <p:nvPr/>
        </p:nvGrpSpPr>
        <p:grpSpPr bwMode="auto">
          <a:xfrm>
            <a:off x="1524000" y="1993900"/>
            <a:ext cx="7391400" cy="4864100"/>
            <a:chOff x="960" y="1256"/>
            <a:chExt cx="4656" cy="3064"/>
          </a:xfrm>
        </p:grpSpPr>
        <p:sp>
          <p:nvSpPr>
            <p:cNvPr id="89098" name="Rectangle 10">
              <a:extLst>
                <a:ext uri="{FF2B5EF4-FFF2-40B4-BE49-F238E27FC236}">
                  <a16:creationId xmlns:a16="http://schemas.microsoft.com/office/drawing/2014/main" id="{6EE48901-F5A8-190B-0758-C89354615E5E}"/>
                </a:ext>
              </a:extLst>
            </p:cNvPr>
            <p:cNvSpPr>
              <a:spLocks noChangeArrowheads="1"/>
            </p:cNvSpPr>
            <p:nvPr/>
          </p:nvSpPr>
          <p:spPr bwMode="auto">
            <a:xfrm>
              <a:off x="960" y="1331"/>
              <a:ext cx="4560" cy="2989"/>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nvGrpSpPr>
            <p:cNvPr id="89099" name="Group 11">
              <a:extLst>
                <a:ext uri="{FF2B5EF4-FFF2-40B4-BE49-F238E27FC236}">
                  <a16:creationId xmlns:a16="http://schemas.microsoft.com/office/drawing/2014/main" id="{DDC08C3D-7D07-41D7-A3FD-4F7D1F854B49}"/>
                </a:ext>
              </a:extLst>
            </p:cNvPr>
            <p:cNvGrpSpPr>
              <a:grpSpLocks/>
            </p:cNvGrpSpPr>
            <p:nvPr/>
          </p:nvGrpSpPr>
          <p:grpSpPr bwMode="auto">
            <a:xfrm>
              <a:off x="4704" y="1256"/>
              <a:ext cx="912" cy="3016"/>
              <a:chOff x="4704" y="1256"/>
              <a:chExt cx="912" cy="3016"/>
            </a:xfrm>
          </p:grpSpPr>
          <p:pic>
            <p:nvPicPr>
              <p:cNvPr id="89177" name="Picture 12" descr="I">
                <a:extLst>
                  <a:ext uri="{FF2B5EF4-FFF2-40B4-BE49-F238E27FC236}">
                    <a16:creationId xmlns:a16="http://schemas.microsoft.com/office/drawing/2014/main" id="{4EBABBB9-7E8E-545C-9B3E-FF37F232DED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04" y="1256"/>
                <a:ext cx="894" cy="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178" name="Picture 13" descr="II">
                <a:extLst>
                  <a:ext uri="{FF2B5EF4-FFF2-40B4-BE49-F238E27FC236}">
                    <a16:creationId xmlns:a16="http://schemas.microsoft.com/office/drawing/2014/main" id="{BDC11016-006E-F1AB-55B8-2F3A8D31DED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04" y="1545"/>
                <a:ext cx="896" cy="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179" name="Picture 14" descr="III">
                <a:extLst>
                  <a:ext uri="{FF2B5EF4-FFF2-40B4-BE49-F238E27FC236}">
                    <a16:creationId xmlns:a16="http://schemas.microsoft.com/office/drawing/2014/main" id="{E1B922F1-C458-6FEA-7254-38DD45EB531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04" y="1799"/>
                <a:ext cx="912"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180" name="Picture 15" descr="IV">
                <a:extLst>
                  <a:ext uri="{FF2B5EF4-FFF2-40B4-BE49-F238E27FC236}">
                    <a16:creationId xmlns:a16="http://schemas.microsoft.com/office/drawing/2014/main" id="{0866C86F-EB1B-9A52-FB5D-CFEA230EBC2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704" y="2013"/>
                <a:ext cx="900" cy="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181" name="Picture 16" descr="V">
                <a:extLst>
                  <a:ext uri="{FF2B5EF4-FFF2-40B4-BE49-F238E27FC236}">
                    <a16:creationId xmlns:a16="http://schemas.microsoft.com/office/drawing/2014/main" id="{57D266E6-0CAC-5BA5-6AB6-8177A5BEB77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04" y="2224"/>
                <a:ext cx="907" cy="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182" name="Picture 17" descr="VI">
                <a:extLst>
                  <a:ext uri="{FF2B5EF4-FFF2-40B4-BE49-F238E27FC236}">
                    <a16:creationId xmlns:a16="http://schemas.microsoft.com/office/drawing/2014/main" id="{5D3EE08A-CFDD-7196-2906-CC4783878D7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704" y="2339"/>
                <a:ext cx="912" cy="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183" name="Picture 18" descr="VII">
                <a:extLst>
                  <a:ext uri="{FF2B5EF4-FFF2-40B4-BE49-F238E27FC236}">
                    <a16:creationId xmlns:a16="http://schemas.microsoft.com/office/drawing/2014/main" id="{055333AE-1236-2CC9-E4C2-D86D865A9F9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04" y="2414"/>
                <a:ext cx="910" cy="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184" name="Picture 19" descr="VIII">
                <a:extLst>
                  <a:ext uri="{FF2B5EF4-FFF2-40B4-BE49-F238E27FC236}">
                    <a16:creationId xmlns:a16="http://schemas.microsoft.com/office/drawing/2014/main" id="{C14A7911-EFF1-9430-0A11-C73EE5037DA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704" y="2490"/>
                <a:ext cx="899" cy="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185" name="Picture 20" descr="IX">
                <a:extLst>
                  <a:ext uri="{FF2B5EF4-FFF2-40B4-BE49-F238E27FC236}">
                    <a16:creationId xmlns:a16="http://schemas.microsoft.com/office/drawing/2014/main" id="{40EA5542-C217-99AE-B112-CC9BB22BBBCF}"/>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704" y="2716"/>
                <a:ext cx="910"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186" name="Picture 21" descr="X">
                <a:extLst>
                  <a:ext uri="{FF2B5EF4-FFF2-40B4-BE49-F238E27FC236}">
                    <a16:creationId xmlns:a16="http://schemas.microsoft.com/office/drawing/2014/main" id="{82CB9824-972D-B906-86BA-BBBBED372EFD}"/>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704" y="2807"/>
                <a:ext cx="912" cy="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187" name="Picture 22" descr="XI">
                <a:extLst>
                  <a:ext uri="{FF2B5EF4-FFF2-40B4-BE49-F238E27FC236}">
                    <a16:creationId xmlns:a16="http://schemas.microsoft.com/office/drawing/2014/main" id="{563D8556-A704-5E19-27B0-8EEE5CA212A2}"/>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704" y="3204"/>
                <a:ext cx="884"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188" name="Picture 23" descr="XII-Vedas">
                <a:extLst>
                  <a:ext uri="{FF2B5EF4-FFF2-40B4-BE49-F238E27FC236}">
                    <a16:creationId xmlns:a16="http://schemas.microsoft.com/office/drawing/2014/main" id="{98848245-DA24-1304-B4B9-E6B9E017C696}"/>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704" y="3586"/>
                <a:ext cx="889" cy="6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9100" name="Group 24">
              <a:extLst>
                <a:ext uri="{FF2B5EF4-FFF2-40B4-BE49-F238E27FC236}">
                  <a16:creationId xmlns:a16="http://schemas.microsoft.com/office/drawing/2014/main" id="{5ACCD564-A655-97A9-22E4-F5ED41608D22}"/>
                </a:ext>
              </a:extLst>
            </p:cNvPr>
            <p:cNvGrpSpPr>
              <a:grpSpLocks/>
            </p:cNvGrpSpPr>
            <p:nvPr/>
          </p:nvGrpSpPr>
          <p:grpSpPr bwMode="auto">
            <a:xfrm>
              <a:off x="1069" y="1553"/>
              <a:ext cx="3587" cy="1519"/>
              <a:chOff x="1069" y="1553"/>
              <a:chExt cx="3587" cy="1519"/>
            </a:xfrm>
          </p:grpSpPr>
          <p:grpSp>
            <p:nvGrpSpPr>
              <p:cNvPr id="89101" name="Group 25">
                <a:extLst>
                  <a:ext uri="{FF2B5EF4-FFF2-40B4-BE49-F238E27FC236}">
                    <a16:creationId xmlns:a16="http://schemas.microsoft.com/office/drawing/2014/main" id="{85314EE4-578B-56AA-8269-D2B0C2D93D46}"/>
                  </a:ext>
                </a:extLst>
              </p:cNvPr>
              <p:cNvGrpSpPr>
                <a:grpSpLocks/>
              </p:cNvGrpSpPr>
              <p:nvPr/>
            </p:nvGrpSpPr>
            <p:grpSpPr bwMode="auto">
              <a:xfrm>
                <a:off x="2026" y="1553"/>
                <a:ext cx="566" cy="144"/>
                <a:chOff x="-1" y="3820"/>
                <a:chExt cx="619" cy="295"/>
              </a:xfrm>
            </p:grpSpPr>
            <p:sp>
              <p:nvSpPr>
                <p:cNvPr id="89175" name="Rectangle 26">
                  <a:extLst>
                    <a:ext uri="{FF2B5EF4-FFF2-40B4-BE49-F238E27FC236}">
                      <a16:creationId xmlns:a16="http://schemas.microsoft.com/office/drawing/2014/main" id="{31E0136A-BBF6-5E26-1349-B703054D52F0}"/>
                    </a:ext>
                  </a:extLst>
                </p:cNvPr>
                <p:cNvSpPr>
                  <a:spLocks noChangeArrowheads="1"/>
                </p:cNvSpPr>
                <p:nvPr/>
              </p:nvSpPr>
              <p:spPr bwMode="auto">
                <a:xfrm>
                  <a:off x="1" y="3820"/>
                  <a:ext cx="617" cy="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sz="900">
                    <a:latin typeface="Arial Narrow" panose="020B0604020202020204" pitchFamily="34" charset="0"/>
                  </a:endParaRPr>
                </a:p>
              </p:txBody>
            </p:sp>
            <p:sp>
              <p:nvSpPr>
                <p:cNvPr id="89176" name="Rectangle 27">
                  <a:extLst>
                    <a:ext uri="{FF2B5EF4-FFF2-40B4-BE49-F238E27FC236}">
                      <a16:creationId xmlns:a16="http://schemas.microsoft.com/office/drawing/2014/main" id="{A6D17847-25F1-25CA-FB72-372455CC20B8}"/>
                    </a:ext>
                  </a:extLst>
                </p:cNvPr>
                <p:cNvSpPr>
                  <a:spLocks noChangeArrowheads="1"/>
                </p:cNvSpPr>
                <p:nvPr/>
              </p:nvSpPr>
              <p:spPr bwMode="auto">
                <a:xfrm>
                  <a:off x="-1" y="3820"/>
                  <a:ext cx="619" cy="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r>
                    <a:rPr lang="es-ES" altLang="es-CL" sz="900" b="1">
                      <a:solidFill>
                        <a:schemeClr val="tx1"/>
                      </a:solidFill>
                      <a:latin typeface="Arial Narrow" panose="020B0604020202020204" pitchFamily="34" charset="0"/>
                    </a:rPr>
                    <a:t>Leyenda Mapa</a:t>
                  </a:r>
                  <a:endParaRPr lang="es-ES" altLang="es-CL" sz="900">
                    <a:solidFill>
                      <a:schemeClr val="tx1"/>
                    </a:solidFill>
                    <a:latin typeface="Arial Narrow" panose="020B0604020202020204" pitchFamily="34" charset="0"/>
                  </a:endParaRPr>
                </a:p>
              </p:txBody>
            </p:sp>
          </p:grpSp>
          <p:grpSp>
            <p:nvGrpSpPr>
              <p:cNvPr id="89102" name="Group 28">
                <a:extLst>
                  <a:ext uri="{FF2B5EF4-FFF2-40B4-BE49-F238E27FC236}">
                    <a16:creationId xmlns:a16="http://schemas.microsoft.com/office/drawing/2014/main" id="{AAB184E8-094E-E380-32A5-8689ADA2F34A}"/>
                  </a:ext>
                </a:extLst>
              </p:cNvPr>
              <p:cNvGrpSpPr>
                <a:grpSpLocks/>
              </p:cNvGrpSpPr>
              <p:nvPr/>
            </p:nvGrpSpPr>
            <p:grpSpPr bwMode="auto">
              <a:xfrm>
                <a:off x="2064" y="1841"/>
                <a:ext cx="432" cy="158"/>
                <a:chOff x="0" y="4205"/>
                <a:chExt cx="392" cy="324"/>
              </a:xfrm>
            </p:grpSpPr>
            <p:sp>
              <p:nvSpPr>
                <p:cNvPr id="89173" name="Rectangle 29">
                  <a:extLst>
                    <a:ext uri="{FF2B5EF4-FFF2-40B4-BE49-F238E27FC236}">
                      <a16:creationId xmlns:a16="http://schemas.microsoft.com/office/drawing/2014/main" id="{C6887700-F689-1E55-A3F7-897E29B7A820}"/>
                    </a:ext>
                  </a:extLst>
                </p:cNvPr>
                <p:cNvSpPr>
                  <a:spLocks noChangeArrowheads="1"/>
                </p:cNvSpPr>
                <p:nvPr/>
              </p:nvSpPr>
              <p:spPr bwMode="auto">
                <a:xfrm>
                  <a:off x="0" y="4205"/>
                  <a:ext cx="392" cy="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sz="900">
                    <a:latin typeface="Arial Narrow" panose="020B0604020202020204" pitchFamily="34" charset="0"/>
                  </a:endParaRPr>
                </a:p>
              </p:txBody>
            </p:sp>
            <p:sp>
              <p:nvSpPr>
                <p:cNvPr id="89174" name="Rectangle 30">
                  <a:extLst>
                    <a:ext uri="{FF2B5EF4-FFF2-40B4-BE49-F238E27FC236}">
                      <a16:creationId xmlns:a16="http://schemas.microsoft.com/office/drawing/2014/main" id="{CB9B5E24-4420-D7D5-F679-A09D96124A1C}"/>
                    </a:ext>
                  </a:extLst>
                </p:cNvPr>
                <p:cNvSpPr>
                  <a:spLocks noChangeArrowheads="1"/>
                </p:cNvSpPr>
                <p:nvPr/>
              </p:nvSpPr>
              <p:spPr bwMode="auto">
                <a:xfrm>
                  <a:off x="0" y="4234"/>
                  <a:ext cx="392" cy="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r>
                    <a:rPr lang="es-ES" altLang="es-CL" sz="900">
                      <a:solidFill>
                        <a:schemeClr val="tx1"/>
                      </a:solidFill>
                      <a:latin typeface="Arial Narrow" panose="020B0604020202020204" pitchFamily="34" charset="0"/>
                    </a:rPr>
                    <a:t>EN VEDA</a:t>
                  </a:r>
                </a:p>
              </p:txBody>
            </p:sp>
          </p:grpSp>
          <p:grpSp>
            <p:nvGrpSpPr>
              <p:cNvPr id="89103" name="Group 31">
                <a:extLst>
                  <a:ext uri="{FF2B5EF4-FFF2-40B4-BE49-F238E27FC236}">
                    <a16:creationId xmlns:a16="http://schemas.microsoft.com/office/drawing/2014/main" id="{B3B88820-7066-BA68-536E-2F3FF3B920ED}"/>
                  </a:ext>
                </a:extLst>
              </p:cNvPr>
              <p:cNvGrpSpPr>
                <a:grpSpLocks/>
              </p:cNvGrpSpPr>
              <p:nvPr/>
            </p:nvGrpSpPr>
            <p:grpSpPr bwMode="auto">
              <a:xfrm>
                <a:off x="2080" y="2052"/>
                <a:ext cx="464" cy="158"/>
                <a:chOff x="0" y="4483"/>
                <a:chExt cx="396" cy="324"/>
              </a:xfrm>
            </p:grpSpPr>
            <p:sp>
              <p:nvSpPr>
                <p:cNvPr id="89171" name="Rectangle 32">
                  <a:extLst>
                    <a:ext uri="{FF2B5EF4-FFF2-40B4-BE49-F238E27FC236}">
                      <a16:creationId xmlns:a16="http://schemas.microsoft.com/office/drawing/2014/main" id="{4207327A-4563-885D-FBEB-F32C13D46A76}"/>
                    </a:ext>
                  </a:extLst>
                </p:cNvPr>
                <p:cNvSpPr>
                  <a:spLocks noChangeArrowheads="1"/>
                </p:cNvSpPr>
                <p:nvPr/>
              </p:nvSpPr>
              <p:spPr bwMode="auto">
                <a:xfrm>
                  <a:off x="0" y="4483"/>
                  <a:ext cx="392" cy="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sz="900">
                    <a:latin typeface="Arial Narrow" panose="020B0604020202020204" pitchFamily="34" charset="0"/>
                  </a:endParaRPr>
                </a:p>
              </p:txBody>
            </p:sp>
            <p:sp>
              <p:nvSpPr>
                <p:cNvPr id="89172" name="Rectangle 33">
                  <a:extLst>
                    <a:ext uri="{FF2B5EF4-FFF2-40B4-BE49-F238E27FC236}">
                      <a16:creationId xmlns:a16="http://schemas.microsoft.com/office/drawing/2014/main" id="{DEBF003E-7B12-1888-6C95-407A40F2E882}"/>
                    </a:ext>
                  </a:extLst>
                </p:cNvPr>
                <p:cNvSpPr>
                  <a:spLocks noChangeArrowheads="1"/>
                </p:cNvSpPr>
                <p:nvPr/>
              </p:nvSpPr>
              <p:spPr bwMode="auto">
                <a:xfrm>
                  <a:off x="1" y="4512"/>
                  <a:ext cx="395" cy="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r>
                    <a:rPr lang="es-ES" altLang="es-CL" sz="900">
                      <a:solidFill>
                        <a:schemeClr val="tx1"/>
                      </a:solidFill>
                      <a:latin typeface="Arial Narrow" panose="020B0604020202020204" pitchFamily="34" charset="0"/>
                    </a:rPr>
                    <a:t>SIN VEDA</a:t>
                  </a:r>
                </a:p>
              </p:txBody>
            </p:sp>
          </p:grpSp>
          <p:grpSp>
            <p:nvGrpSpPr>
              <p:cNvPr id="89104" name="Group 34">
                <a:extLst>
                  <a:ext uri="{FF2B5EF4-FFF2-40B4-BE49-F238E27FC236}">
                    <a16:creationId xmlns:a16="http://schemas.microsoft.com/office/drawing/2014/main" id="{D408EAFF-28FC-EB6E-EE52-BAA9B43627DD}"/>
                  </a:ext>
                </a:extLst>
              </p:cNvPr>
              <p:cNvGrpSpPr>
                <a:grpSpLocks/>
              </p:cNvGrpSpPr>
              <p:nvPr/>
            </p:nvGrpSpPr>
            <p:grpSpPr bwMode="auto">
              <a:xfrm>
                <a:off x="2683" y="1617"/>
                <a:ext cx="774" cy="560"/>
                <a:chOff x="-112" y="4629"/>
                <a:chExt cx="1497" cy="1146"/>
              </a:xfrm>
            </p:grpSpPr>
            <p:sp>
              <p:nvSpPr>
                <p:cNvPr id="89161" name="Rectangle 35">
                  <a:extLst>
                    <a:ext uri="{FF2B5EF4-FFF2-40B4-BE49-F238E27FC236}">
                      <a16:creationId xmlns:a16="http://schemas.microsoft.com/office/drawing/2014/main" id="{BF6922DF-E31F-8AE9-22BD-546813409D48}"/>
                    </a:ext>
                  </a:extLst>
                </p:cNvPr>
                <p:cNvSpPr>
                  <a:spLocks noChangeArrowheads="1"/>
                </p:cNvSpPr>
                <p:nvPr/>
              </p:nvSpPr>
              <p:spPr bwMode="auto">
                <a:xfrm>
                  <a:off x="-112" y="4629"/>
                  <a:ext cx="224" cy="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sz="900">
                    <a:latin typeface="Arial Narrow" panose="020B0604020202020204" pitchFamily="34" charset="0"/>
                  </a:endParaRPr>
                </a:p>
              </p:txBody>
            </p:sp>
            <p:grpSp>
              <p:nvGrpSpPr>
                <p:cNvPr id="89162" name="Group 36">
                  <a:extLst>
                    <a:ext uri="{FF2B5EF4-FFF2-40B4-BE49-F238E27FC236}">
                      <a16:creationId xmlns:a16="http://schemas.microsoft.com/office/drawing/2014/main" id="{491B9829-E03F-A8F3-1518-6D2A4097436C}"/>
                    </a:ext>
                  </a:extLst>
                </p:cNvPr>
                <p:cNvGrpSpPr>
                  <a:grpSpLocks/>
                </p:cNvGrpSpPr>
                <p:nvPr/>
              </p:nvGrpSpPr>
              <p:grpSpPr bwMode="auto">
                <a:xfrm>
                  <a:off x="-3" y="4654"/>
                  <a:ext cx="1388" cy="1121"/>
                  <a:chOff x="-3" y="4654"/>
                  <a:chExt cx="1388" cy="1121"/>
                </a:xfrm>
              </p:grpSpPr>
              <p:grpSp>
                <p:nvGrpSpPr>
                  <p:cNvPr id="89163" name="Group 37">
                    <a:extLst>
                      <a:ext uri="{FF2B5EF4-FFF2-40B4-BE49-F238E27FC236}">
                        <a16:creationId xmlns:a16="http://schemas.microsoft.com/office/drawing/2014/main" id="{09987D3A-9D76-1560-2CCB-B582303AF690}"/>
                      </a:ext>
                    </a:extLst>
                  </p:cNvPr>
                  <p:cNvGrpSpPr>
                    <a:grpSpLocks/>
                  </p:cNvGrpSpPr>
                  <p:nvPr/>
                </p:nvGrpSpPr>
                <p:grpSpPr bwMode="auto">
                  <a:xfrm>
                    <a:off x="0" y="4657"/>
                    <a:ext cx="1382" cy="1115"/>
                    <a:chOff x="0" y="4657"/>
                    <a:chExt cx="1382" cy="1115"/>
                  </a:xfrm>
                </p:grpSpPr>
                <p:grpSp>
                  <p:nvGrpSpPr>
                    <p:cNvPr id="89165" name="Group 38">
                      <a:extLst>
                        <a:ext uri="{FF2B5EF4-FFF2-40B4-BE49-F238E27FC236}">
                          <a16:creationId xmlns:a16="http://schemas.microsoft.com/office/drawing/2014/main" id="{40D026B6-9479-3990-A341-4C51B79AF36F}"/>
                        </a:ext>
                      </a:extLst>
                    </p:cNvPr>
                    <p:cNvGrpSpPr>
                      <a:grpSpLocks/>
                    </p:cNvGrpSpPr>
                    <p:nvPr/>
                  </p:nvGrpSpPr>
                  <p:grpSpPr bwMode="auto">
                    <a:xfrm>
                      <a:off x="0" y="4657"/>
                      <a:ext cx="1382" cy="999"/>
                      <a:chOff x="0" y="4657"/>
                      <a:chExt cx="1382" cy="999"/>
                    </a:xfrm>
                  </p:grpSpPr>
                  <p:sp>
                    <p:nvSpPr>
                      <p:cNvPr id="89169" name="Rectangle 39">
                        <a:extLst>
                          <a:ext uri="{FF2B5EF4-FFF2-40B4-BE49-F238E27FC236}">
                            <a16:creationId xmlns:a16="http://schemas.microsoft.com/office/drawing/2014/main" id="{FEFFDB9D-52F1-8300-B835-732D62B9C09F}"/>
                          </a:ext>
                        </a:extLst>
                      </p:cNvPr>
                      <p:cNvSpPr>
                        <a:spLocks noChangeArrowheads="1"/>
                      </p:cNvSpPr>
                      <p:nvPr/>
                    </p:nvSpPr>
                    <p:spPr bwMode="auto">
                      <a:xfrm>
                        <a:off x="0" y="4657"/>
                        <a:ext cx="1382" cy="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r>
                          <a:rPr lang="es-ES" altLang="es-CL" sz="900">
                            <a:latin typeface="Arial Narrow" panose="020B0604020202020204" pitchFamily="34" charset="0"/>
                          </a:rPr>
                          <a:t>                                                        </a:t>
                        </a:r>
                      </a:p>
                    </p:txBody>
                  </p:sp>
                  <p:sp>
                    <p:nvSpPr>
                      <p:cNvPr id="89170" name="Rectangle 40">
                        <a:extLst>
                          <a:ext uri="{FF2B5EF4-FFF2-40B4-BE49-F238E27FC236}">
                            <a16:creationId xmlns:a16="http://schemas.microsoft.com/office/drawing/2014/main" id="{BF0A92D1-590A-C68B-F62A-97B97CB11D40}"/>
                          </a:ext>
                        </a:extLst>
                      </p:cNvPr>
                      <p:cNvSpPr>
                        <a:spLocks noChangeArrowheads="1"/>
                      </p:cNvSpPr>
                      <p:nvPr/>
                    </p:nvSpPr>
                    <p:spPr bwMode="auto">
                      <a:xfrm>
                        <a:off x="0" y="4657"/>
                        <a:ext cx="1382" cy="999"/>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grpSp>
                  <p:nvGrpSpPr>
                    <p:cNvPr id="89166" name="Group 41">
                      <a:extLst>
                        <a:ext uri="{FF2B5EF4-FFF2-40B4-BE49-F238E27FC236}">
                          <a16:creationId xmlns:a16="http://schemas.microsoft.com/office/drawing/2014/main" id="{346666C6-06B4-46B9-1EDE-703D7CFDABD4}"/>
                        </a:ext>
                      </a:extLst>
                    </p:cNvPr>
                    <p:cNvGrpSpPr>
                      <a:grpSpLocks/>
                    </p:cNvGrpSpPr>
                    <p:nvPr/>
                  </p:nvGrpSpPr>
                  <p:grpSpPr bwMode="auto">
                    <a:xfrm>
                      <a:off x="0" y="5656"/>
                      <a:ext cx="1382" cy="116"/>
                      <a:chOff x="0" y="5656"/>
                      <a:chExt cx="1382" cy="116"/>
                    </a:xfrm>
                  </p:grpSpPr>
                  <p:sp>
                    <p:nvSpPr>
                      <p:cNvPr id="89167" name="Rectangle 42">
                        <a:extLst>
                          <a:ext uri="{FF2B5EF4-FFF2-40B4-BE49-F238E27FC236}">
                            <a16:creationId xmlns:a16="http://schemas.microsoft.com/office/drawing/2014/main" id="{136B5D4F-352E-4F68-9154-0A3E2653A786}"/>
                          </a:ext>
                        </a:extLst>
                      </p:cNvPr>
                      <p:cNvSpPr>
                        <a:spLocks noChangeArrowheads="1"/>
                      </p:cNvSpPr>
                      <p:nvPr/>
                    </p:nvSpPr>
                    <p:spPr bwMode="auto">
                      <a:xfrm>
                        <a:off x="0" y="5656"/>
                        <a:ext cx="1382"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r>
                          <a:rPr lang="es-ES" altLang="es-CL" sz="900" b="1">
                            <a:solidFill>
                              <a:schemeClr val="tx1"/>
                            </a:solidFill>
                            <a:latin typeface="Arial Narrow" panose="020B0604020202020204" pitchFamily="34" charset="0"/>
                          </a:rPr>
                          <a:t>Centolla </a:t>
                        </a:r>
                        <a:endParaRPr lang="es-ES" altLang="es-CL" sz="900">
                          <a:solidFill>
                            <a:schemeClr val="tx1"/>
                          </a:solidFill>
                          <a:latin typeface="Arial Narrow" panose="020B0604020202020204" pitchFamily="34" charset="0"/>
                        </a:endParaRPr>
                      </a:p>
                    </p:txBody>
                  </p:sp>
                  <p:sp>
                    <p:nvSpPr>
                      <p:cNvPr id="89168" name="Rectangle 43">
                        <a:extLst>
                          <a:ext uri="{FF2B5EF4-FFF2-40B4-BE49-F238E27FC236}">
                            <a16:creationId xmlns:a16="http://schemas.microsoft.com/office/drawing/2014/main" id="{09B5F0C7-42E4-ACD7-8F00-9AF36FBF2E91}"/>
                          </a:ext>
                        </a:extLst>
                      </p:cNvPr>
                      <p:cNvSpPr>
                        <a:spLocks noChangeArrowheads="1"/>
                      </p:cNvSpPr>
                      <p:nvPr/>
                    </p:nvSpPr>
                    <p:spPr bwMode="auto">
                      <a:xfrm>
                        <a:off x="0" y="5656"/>
                        <a:ext cx="1382" cy="116"/>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grpSp>
              <p:sp>
                <p:nvSpPr>
                  <p:cNvPr id="89164" name="Rectangle 44">
                    <a:extLst>
                      <a:ext uri="{FF2B5EF4-FFF2-40B4-BE49-F238E27FC236}">
                        <a16:creationId xmlns:a16="http://schemas.microsoft.com/office/drawing/2014/main" id="{F7F23832-568F-AB69-AD48-1CBDDF5CB1C9}"/>
                      </a:ext>
                    </a:extLst>
                  </p:cNvPr>
                  <p:cNvSpPr>
                    <a:spLocks noChangeArrowheads="1"/>
                  </p:cNvSpPr>
                  <p:nvPr/>
                </p:nvSpPr>
                <p:spPr bwMode="auto">
                  <a:xfrm>
                    <a:off x="-3" y="4654"/>
                    <a:ext cx="1388" cy="1121"/>
                  </a:xfrm>
                  <a:prstGeom prst="rect">
                    <a:avLst/>
                  </a:prstGeom>
                  <a:noFill/>
                  <a:ln w="9525">
                    <a:solidFill>
                      <a:srgbClr val="660099"/>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grpSp>
          <p:grpSp>
            <p:nvGrpSpPr>
              <p:cNvPr id="89105" name="Group 45">
                <a:extLst>
                  <a:ext uri="{FF2B5EF4-FFF2-40B4-BE49-F238E27FC236}">
                    <a16:creationId xmlns:a16="http://schemas.microsoft.com/office/drawing/2014/main" id="{627E7E58-53AB-5855-8BB7-49D1DE730F75}"/>
                  </a:ext>
                </a:extLst>
              </p:cNvPr>
              <p:cNvGrpSpPr>
                <a:grpSpLocks/>
              </p:cNvGrpSpPr>
              <p:nvPr/>
            </p:nvGrpSpPr>
            <p:grpSpPr bwMode="auto">
              <a:xfrm>
                <a:off x="1069" y="2225"/>
                <a:ext cx="807" cy="288"/>
                <a:chOff x="0" y="3783"/>
                <a:chExt cx="1427" cy="232"/>
              </a:xfrm>
            </p:grpSpPr>
            <p:sp>
              <p:nvSpPr>
                <p:cNvPr id="89159" name="Rectangle 46">
                  <a:extLst>
                    <a:ext uri="{FF2B5EF4-FFF2-40B4-BE49-F238E27FC236}">
                      <a16:creationId xmlns:a16="http://schemas.microsoft.com/office/drawing/2014/main" id="{C10DF4E4-1CBE-A64B-F980-D69E7E874E8D}"/>
                    </a:ext>
                  </a:extLst>
                </p:cNvPr>
                <p:cNvSpPr>
                  <a:spLocks noChangeArrowheads="1"/>
                </p:cNvSpPr>
                <p:nvPr/>
              </p:nvSpPr>
              <p:spPr bwMode="auto">
                <a:xfrm>
                  <a:off x="0" y="3783"/>
                  <a:ext cx="1427" cy="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r>
                    <a:rPr lang="es-ES" altLang="es-CL" sz="900" b="1">
                      <a:solidFill>
                        <a:schemeClr val="tx1"/>
                      </a:solidFill>
                      <a:latin typeface="Arial Narrow" panose="020B0604020202020204" pitchFamily="34" charset="0"/>
                    </a:rPr>
                    <a:t>DECRETO</a:t>
                  </a:r>
                  <a:endParaRPr lang="es-ES" altLang="es-CL" sz="900">
                    <a:solidFill>
                      <a:schemeClr val="tx1"/>
                    </a:solidFill>
                    <a:latin typeface="Arial Narrow" panose="020B0604020202020204" pitchFamily="34" charset="0"/>
                  </a:endParaRPr>
                </a:p>
              </p:txBody>
            </p:sp>
            <p:sp>
              <p:nvSpPr>
                <p:cNvPr id="89160" name="Rectangle 47">
                  <a:extLst>
                    <a:ext uri="{FF2B5EF4-FFF2-40B4-BE49-F238E27FC236}">
                      <a16:creationId xmlns:a16="http://schemas.microsoft.com/office/drawing/2014/main" id="{0830C799-55A6-83A4-D6A4-AF7CB6942DF5}"/>
                    </a:ext>
                  </a:extLst>
                </p:cNvPr>
                <p:cNvSpPr>
                  <a:spLocks noChangeArrowheads="1"/>
                </p:cNvSpPr>
                <p:nvPr/>
              </p:nvSpPr>
              <p:spPr bwMode="auto">
                <a:xfrm>
                  <a:off x="0" y="3783"/>
                  <a:ext cx="1427" cy="232"/>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grpSp>
            <p:nvGrpSpPr>
              <p:cNvPr id="89106" name="Group 48">
                <a:extLst>
                  <a:ext uri="{FF2B5EF4-FFF2-40B4-BE49-F238E27FC236}">
                    <a16:creationId xmlns:a16="http://schemas.microsoft.com/office/drawing/2014/main" id="{CB1D8916-9A29-2EBA-5929-E135479FF2D2}"/>
                  </a:ext>
                </a:extLst>
              </p:cNvPr>
              <p:cNvGrpSpPr>
                <a:grpSpLocks/>
              </p:cNvGrpSpPr>
              <p:nvPr/>
            </p:nvGrpSpPr>
            <p:grpSpPr bwMode="auto">
              <a:xfrm>
                <a:off x="1876" y="2225"/>
                <a:ext cx="612" cy="192"/>
                <a:chOff x="1427" y="3783"/>
                <a:chExt cx="1082" cy="116"/>
              </a:xfrm>
            </p:grpSpPr>
            <p:sp>
              <p:nvSpPr>
                <p:cNvPr id="89157" name="Rectangle 49">
                  <a:extLst>
                    <a:ext uri="{FF2B5EF4-FFF2-40B4-BE49-F238E27FC236}">
                      <a16:creationId xmlns:a16="http://schemas.microsoft.com/office/drawing/2014/main" id="{DC9FBF34-50A8-918B-2EA4-8A86A6EACA16}"/>
                    </a:ext>
                  </a:extLst>
                </p:cNvPr>
                <p:cNvSpPr>
                  <a:spLocks noChangeArrowheads="1"/>
                </p:cNvSpPr>
                <p:nvPr/>
              </p:nvSpPr>
              <p:spPr bwMode="auto">
                <a:xfrm>
                  <a:off x="1427" y="3783"/>
                  <a:ext cx="1082"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r>
                    <a:rPr lang="es-ES" altLang="es-CL" sz="900" b="1">
                      <a:solidFill>
                        <a:schemeClr val="tx1"/>
                      </a:solidFill>
                      <a:latin typeface="Arial Narrow" panose="020B0604020202020204" pitchFamily="34" charset="0"/>
                    </a:rPr>
                    <a:t>REGIONES</a:t>
                  </a:r>
                  <a:endParaRPr lang="es-ES" altLang="es-CL" sz="900">
                    <a:solidFill>
                      <a:schemeClr val="tx1"/>
                    </a:solidFill>
                    <a:latin typeface="Arial Narrow" panose="020B0604020202020204" pitchFamily="34" charset="0"/>
                  </a:endParaRPr>
                </a:p>
              </p:txBody>
            </p:sp>
            <p:sp>
              <p:nvSpPr>
                <p:cNvPr id="89158" name="Rectangle 50">
                  <a:extLst>
                    <a:ext uri="{FF2B5EF4-FFF2-40B4-BE49-F238E27FC236}">
                      <a16:creationId xmlns:a16="http://schemas.microsoft.com/office/drawing/2014/main" id="{49C2D51C-B5E4-C24F-0B6B-C61EA0EA43B7}"/>
                    </a:ext>
                  </a:extLst>
                </p:cNvPr>
                <p:cNvSpPr>
                  <a:spLocks noChangeArrowheads="1"/>
                </p:cNvSpPr>
                <p:nvPr/>
              </p:nvSpPr>
              <p:spPr bwMode="auto">
                <a:xfrm>
                  <a:off x="1427" y="3783"/>
                  <a:ext cx="1082" cy="116"/>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grpSp>
            <p:nvGrpSpPr>
              <p:cNvPr id="89107" name="Group 51">
                <a:extLst>
                  <a:ext uri="{FF2B5EF4-FFF2-40B4-BE49-F238E27FC236}">
                    <a16:creationId xmlns:a16="http://schemas.microsoft.com/office/drawing/2014/main" id="{ADCE928B-FF9C-85F6-72D8-5817BDAA6505}"/>
                  </a:ext>
                </a:extLst>
              </p:cNvPr>
              <p:cNvGrpSpPr>
                <a:grpSpLocks/>
              </p:cNvGrpSpPr>
              <p:nvPr/>
            </p:nvGrpSpPr>
            <p:grpSpPr bwMode="auto">
              <a:xfrm>
                <a:off x="2488" y="2225"/>
                <a:ext cx="459" cy="288"/>
                <a:chOff x="2509" y="3783"/>
                <a:chExt cx="811" cy="232"/>
              </a:xfrm>
            </p:grpSpPr>
            <p:sp>
              <p:nvSpPr>
                <p:cNvPr id="89155" name="Rectangle 52">
                  <a:extLst>
                    <a:ext uri="{FF2B5EF4-FFF2-40B4-BE49-F238E27FC236}">
                      <a16:creationId xmlns:a16="http://schemas.microsoft.com/office/drawing/2014/main" id="{14357BCE-F4F8-1472-D03C-968AA9291682}"/>
                    </a:ext>
                  </a:extLst>
                </p:cNvPr>
                <p:cNvSpPr>
                  <a:spLocks noChangeArrowheads="1"/>
                </p:cNvSpPr>
                <p:nvPr/>
              </p:nvSpPr>
              <p:spPr bwMode="auto">
                <a:xfrm>
                  <a:off x="2509" y="3783"/>
                  <a:ext cx="811" cy="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r>
                    <a:rPr lang="es-ES" altLang="es-CL" sz="900" b="1">
                      <a:solidFill>
                        <a:schemeClr val="tx1"/>
                      </a:solidFill>
                      <a:latin typeface="Arial Narrow" panose="020B0604020202020204" pitchFamily="34" charset="0"/>
                    </a:rPr>
                    <a:t>F INICIO</a:t>
                  </a:r>
                  <a:endParaRPr lang="es-ES" altLang="es-CL" sz="900">
                    <a:solidFill>
                      <a:schemeClr val="tx1"/>
                    </a:solidFill>
                    <a:latin typeface="Arial Narrow" panose="020B0604020202020204" pitchFamily="34" charset="0"/>
                  </a:endParaRPr>
                </a:p>
              </p:txBody>
            </p:sp>
            <p:sp>
              <p:nvSpPr>
                <p:cNvPr id="89156" name="Rectangle 53">
                  <a:extLst>
                    <a:ext uri="{FF2B5EF4-FFF2-40B4-BE49-F238E27FC236}">
                      <a16:creationId xmlns:a16="http://schemas.microsoft.com/office/drawing/2014/main" id="{9DC74100-11E9-7BD8-6A3C-6323D9A049EB}"/>
                    </a:ext>
                  </a:extLst>
                </p:cNvPr>
                <p:cNvSpPr>
                  <a:spLocks noChangeArrowheads="1"/>
                </p:cNvSpPr>
                <p:nvPr/>
              </p:nvSpPr>
              <p:spPr bwMode="auto">
                <a:xfrm>
                  <a:off x="2509" y="3783"/>
                  <a:ext cx="811" cy="232"/>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grpSp>
            <p:nvGrpSpPr>
              <p:cNvPr id="89108" name="Group 54">
                <a:extLst>
                  <a:ext uri="{FF2B5EF4-FFF2-40B4-BE49-F238E27FC236}">
                    <a16:creationId xmlns:a16="http://schemas.microsoft.com/office/drawing/2014/main" id="{1E3449A0-D779-BA47-825E-692D75E1BFD0}"/>
                  </a:ext>
                </a:extLst>
              </p:cNvPr>
              <p:cNvGrpSpPr>
                <a:grpSpLocks/>
              </p:cNvGrpSpPr>
              <p:nvPr/>
            </p:nvGrpSpPr>
            <p:grpSpPr bwMode="auto">
              <a:xfrm>
                <a:off x="2947" y="2225"/>
                <a:ext cx="530" cy="288"/>
                <a:chOff x="3320" y="3783"/>
                <a:chExt cx="938" cy="232"/>
              </a:xfrm>
            </p:grpSpPr>
            <p:sp>
              <p:nvSpPr>
                <p:cNvPr id="89153" name="Rectangle 55">
                  <a:extLst>
                    <a:ext uri="{FF2B5EF4-FFF2-40B4-BE49-F238E27FC236}">
                      <a16:creationId xmlns:a16="http://schemas.microsoft.com/office/drawing/2014/main" id="{21E09054-3E21-D151-EF17-FC3D8A08AF42}"/>
                    </a:ext>
                  </a:extLst>
                </p:cNvPr>
                <p:cNvSpPr>
                  <a:spLocks noChangeArrowheads="1"/>
                </p:cNvSpPr>
                <p:nvPr/>
              </p:nvSpPr>
              <p:spPr bwMode="auto">
                <a:xfrm>
                  <a:off x="3320" y="3783"/>
                  <a:ext cx="938" cy="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r>
                    <a:rPr lang="es-ES" altLang="es-CL" sz="900" b="1">
                      <a:solidFill>
                        <a:schemeClr val="tx1"/>
                      </a:solidFill>
                      <a:latin typeface="Arial Narrow" panose="020B0604020202020204" pitchFamily="34" charset="0"/>
                    </a:rPr>
                    <a:t>F TERMINO</a:t>
                  </a:r>
                  <a:endParaRPr lang="es-ES" altLang="es-CL" sz="900">
                    <a:solidFill>
                      <a:schemeClr val="tx1"/>
                    </a:solidFill>
                    <a:latin typeface="Arial Narrow" panose="020B0604020202020204" pitchFamily="34" charset="0"/>
                  </a:endParaRPr>
                </a:p>
              </p:txBody>
            </p:sp>
            <p:sp>
              <p:nvSpPr>
                <p:cNvPr id="89154" name="Rectangle 56">
                  <a:extLst>
                    <a:ext uri="{FF2B5EF4-FFF2-40B4-BE49-F238E27FC236}">
                      <a16:creationId xmlns:a16="http://schemas.microsoft.com/office/drawing/2014/main" id="{B3C47E7B-9DDC-2D61-8A96-4760C2BC200C}"/>
                    </a:ext>
                  </a:extLst>
                </p:cNvPr>
                <p:cNvSpPr>
                  <a:spLocks noChangeArrowheads="1"/>
                </p:cNvSpPr>
                <p:nvPr/>
              </p:nvSpPr>
              <p:spPr bwMode="auto">
                <a:xfrm>
                  <a:off x="3320" y="3783"/>
                  <a:ext cx="938" cy="232"/>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grpSp>
            <p:nvGrpSpPr>
              <p:cNvPr id="89109" name="Group 57">
                <a:extLst>
                  <a:ext uri="{FF2B5EF4-FFF2-40B4-BE49-F238E27FC236}">
                    <a16:creationId xmlns:a16="http://schemas.microsoft.com/office/drawing/2014/main" id="{52F148AD-FB14-08CA-44AB-0FFFCB729E19}"/>
                  </a:ext>
                </a:extLst>
              </p:cNvPr>
              <p:cNvGrpSpPr>
                <a:grpSpLocks/>
              </p:cNvGrpSpPr>
              <p:nvPr/>
            </p:nvGrpSpPr>
            <p:grpSpPr bwMode="auto">
              <a:xfrm>
                <a:off x="3477" y="2225"/>
                <a:ext cx="1179" cy="288"/>
                <a:chOff x="4258" y="3783"/>
                <a:chExt cx="2198" cy="232"/>
              </a:xfrm>
            </p:grpSpPr>
            <p:sp>
              <p:nvSpPr>
                <p:cNvPr id="89151" name="Rectangle 58">
                  <a:extLst>
                    <a:ext uri="{FF2B5EF4-FFF2-40B4-BE49-F238E27FC236}">
                      <a16:creationId xmlns:a16="http://schemas.microsoft.com/office/drawing/2014/main" id="{785A6394-D7DF-BEF0-4245-76FFBA4DDBEB}"/>
                    </a:ext>
                  </a:extLst>
                </p:cNvPr>
                <p:cNvSpPr>
                  <a:spLocks noChangeArrowheads="1"/>
                </p:cNvSpPr>
                <p:nvPr/>
              </p:nvSpPr>
              <p:spPr bwMode="auto">
                <a:xfrm>
                  <a:off x="4258" y="3783"/>
                  <a:ext cx="2198" cy="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r>
                    <a:rPr lang="es-ES" altLang="es-CL" sz="900" b="1">
                      <a:solidFill>
                        <a:schemeClr val="tx1"/>
                      </a:solidFill>
                      <a:latin typeface="Arial Narrow" panose="020B0604020202020204" pitchFamily="34" charset="0"/>
                    </a:rPr>
                    <a:t>OBSERVACIONES</a:t>
                  </a:r>
                  <a:endParaRPr lang="es-ES" altLang="es-CL" sz="900">
                    <a:solidFill>
                      <a:schemeClr val="tx1"/>
                    </a:solidFill>
                    <a:latin typeface="Arial Narrow" panose="020B0604020202020204" pitchFamily="34" charset="0"/>
                  </a:endParaRPr>
                </a:p>
              </p:txBody>
            </p:sp>
            <p:sp>
              <p:nvSpPr>
                <p:cNvPr id="89152" name="Rectangle 59">
                  <a:extLst>
                    <a:ext uri="{FF2B5EF4-FFF2-40B4-BE49-F238E27FC236}">
                      <a16:creationId xmlns:a16="http://schemas.microsoft.com/office/drawing/2014/main" id="{F853A815-EE2F-BFEA-6F62-FE493DC9F4A4}"/>
                    </a:ext>
                  </a:extLst>
                </p:cNvPr>
                <p:cNvSpPr>
                  <a:spLocks noChangeArrowheads="1"/>
                </p:cNvSpPr>
                <p:nvPr/>
              </p:nvSpPr>
              <p:spPr bwMode="auto">
                <a:xfrm>
                  <a:off x="4258" y="3783"/>
                  <a:ext cx="2198" cy="232"/>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grpSp>
            <p:nvGrpSpPr>
              <p:cNvPr id="89110" name="Group 60">
                <a:extLst>
                  <a:ext uri="{FF2B5EF4-FFF2-40B4-BE49-F238E27FC236}">
                    <a16:creationId xmlns:a16="http://schemas.microsoft.com/office/drawing/2014/main" id="{BDA7676B-8256-7F76-C2C1-454010E2FE53}"/>
                  </a:ext>
                </a:extLst>
              </p:cNvPr>
              <p:cNvGrpSpPr>
                <a:grpSpLocks/>
              </p:cNvGrpSpPr>
              <p:nvPr/>
            </p:nvGrpSpPr>
            <p:grpSpPr bwMode="auto">
              <a:xfrm>
                <a:off x="1876" y="2321"/>
                <a:ext cx="352" cy="153"/>
                <a:chOff x="1427" y="3899"/>
                <a:chExt cx="622" cy="116"/>
              </a:xfrm>
            </p:grpSpPr>
            <p:sp>
              <p:nvSpPr>
                <p:cNvPr id="89149" name="Rectangle 61">
                  <a:extLst>
                    <a:ext uri="{FF2B5EF4-FFF2-40B4-BE49-F238E27FC236}">
                      <a16:creationId xmlns:a16="http://schemas.microsoft.com/office/drawing/2014/main" id="{072F1F9B-8915-A16D-FA55-B65959D26F42}"/>
                    </a:ext>
                  </a:extLst>
                </p:cNvPr>
                <p:cNvSpPr>
                  <a:spLocks noChangeArrowheads="1"/>
                </p:cNvSpPr>
                <p:nvPr/>
              </p:nvSpPr>
              <p:spPr bwMode="auto">
                <a:xfrm>
                  <a:off x="1427" y="3899"/>
                  <a:ext cx="622"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r>
                    <a:rPr lang="es-ES" altLang="es-CL" sz="900" b="1">
                      <a:solidFill>
                        <a:schemeClr val="tx1"/>
                      </a:solidFill>
                      <a:latin typeface="Arial Narrow" panose="020B0604020202020204" pitchFamily="34" charset="0"/>
                    </a:rPr>
                    <a:t>INICIO</a:t>
                  </a:r>
                  <a:endParaRPr lang="es-ES" altLang="es-CL" sz="900">
                    <a:solidFill>
                      <a:schemeClr val="tx1"/>
                    </a:solidFill>
                    <a:latin typeface="Arial Narrow" panose="020B0604020202020204" pitchFamily="34" charset="0"/>
                  </a:endParaRPr>
                </a:p>
              </p:txBody>
            </p:sp>
            <p:sp>
              <p:nvSpPr>
                <p:cNvPr id="89150" name="Rectangle 62">
                  <a:extLst>
                    <a:ext uri="{FF2B5EF4-FFF2-40B4-BE49-F238E27FC236}">
                      <a16:creationId xmlns:a16="http://schemas.microsoft.com/office/drawing/2014/main" id="{E7AB9434-FC2C-DC37-15FD-3D8271DE8362}"/>
                    </a:ext>
                  </a:extLst>
                </p:cNvPr>
                <p:cNvSpPr>
                  <a:spLocks noChangeArrowheads="1"/>
                </p:cNvSpPr>
                <p:nvPr/>
              </p:nvSpPr>
              <p:spPr bwMode="auto">
                <a:xfrm>
                  <a:off x="1427" y="3899"/>
                  <a:ext cx="622" cy="116"/>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grpSp>
            <p:nvGrpSpPr>
              <p:cNvPr id="89111" name="Group 63">
                <a:extLst>
                  <a:ext uri="{FF2B5EF4-FFF2-40B4-BE49-F238E27FC236}">
                    <a16:creationId xmlns:a16="http://schemas.microsoft.com/office/drawing/2014/main" id="{DF8A3DB2-00A3-89D3-79F8-47AB6080925E}"/>
                  </a:ext>
                </a:extLst>
              </p:cNvPr>
              <p:cNvGrpSpPr>
                <a:grpSpLocks/>
              </p:cNvGrpSpPr>
              <p:nvPr/>
            </p:nvGrpSpPr>
            <p:grpSpPr bwMode="auto">
              <a:xfrm>
                <a:off x="2228" y="2324"/>
                <a:ext cx="260" cy="150"/>
                <a:chOff x="2049" y="3899"/>
                <a:chExt cx="460" cy="116"/>
              </a:xfrm>
            </p:grpSpPr>
            <p:sp>
              <p:nvSpPr>
                <p:cNvPr id="89147" name="Rectangle 64">
                  <a:extLst>
                    <a:ext uri="{FF2B5EF4-FFF2-40B4-BE49-F238E27FC236}">
                      <a16:creationId xmlns:a16="http://schemas.microsoft.com/office/drawing/2014/main" id="{E486AA7F-7B0D-ED9F-8D67-A11E8F2794A6}"/>
                    </a:ext>
                  </a:extLst>
                </p:cNvPr>
                <p:cNvSpPr>
                  <a:spLocks noChangeArrowheads="1"/>
                </p:cNvSpPr>
                <p:nvPr/>
              </p:nvSpPr>
              <p:spPr bwMode="auto">
                <a:xfrm>
                  <a:off x="2049" y="3899"/>
                  <a:ext cx="460"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r>
                    <a:rPr lang="es-ES" altLang="es-CL" sz="900" b="1">
                      <a:solidFill>
                        <a:schemeClr val="tx1"/>
                      </a:solidFill>
                      <a:latin typeface="Arial Narrow" panose="020B0604020202020204" pitchFamily="34" charset="0"/>
                    </a:rPr>
                    <a:t>FIN</a:t>
                  </a:r>
                  <a:endParaRPr lang="es-ES" altLang="es-CL" sz="900">
                    <a:solidFill>
                      <a:schemeClr val="tx1"/>
                    </a:solidFill>
                    <a:latin typeface="Arial Narrow" panose="020B0604020202020204" pitchFamily="34" charset="0"/>
                  </a:endParaRPr>
                </a:p>
              </p:txBody>
            </p:sp>
            <p:sp>
              <p:nvSpPr>
                <p:cNvPr id="89148" name="Rectangle 65">
                  <a:extLst>
                    <a:ext uri="{FF2B5EF4-FFF2-40B4-BE49-F238E27FC236}">
                      <a16:creationId xmlns:a16="http://schemas.microsoft.com/office/drawing/2014/main" id="{60F91699-6D49-5FB4-10B5-8615B744E34F}"/>
                    </a:ext>
                  </a:extLst>
                </p:cNvPr>
                <p:cNvSpPr>
                  <a:spLocks noChangeArrowheads="1"/>
                </p:cNvSpPr>
                <p:nvPr/>
              </p:nvSpPr>
              <p:spPr bwMode="auto">
                <a:xfrm>
                  <a:off x="2049" y="3899"/>
                  <a:ext cx="460" cy="116"/>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grpSp>
            <p:nvGrpSpPr>
              <p:cNvPr id="89112" name="Group 66">
                <a:extLst>
                  <a:ext uri="{FF2B5EF4-FFF2-40B4-BE49-F238E27FC236}">
                    <a16:creationId xmlns:a16="http://schemas.microsoft.com/office/drawing/2014/main" id="{6B8795D6-8CB4-364D-1056-1E761E646627}"/>
                  </a:ext>
                </a:extLst>
              </p:cNvPr>
              <p:cNvGrpSpPr>
                <a:grpSpLocks/>
              </p:cNvGrpSpPr>
              <p:nvPr/>
            </p:nvGrpSpPr>
            <p:grpSpPr bwMode="auto">
              <a:xfrm>
                <a:off x="1069" y="2420"/>
                <a:ext cx="807" cy="141"/>
                <a:chOff x="0" y="4015"/>
                <a:chExt cx="1427" cy="288"/>
              </a:xfrm>
            </p:grpSpPr>
            <p:sp>
              <p:nvSpPr>
                <p:cNvPr id="89143" name="Rectangle 67">
                  <a:extLst>
                    <a:ext uri="{FF2B5EF4-FFF2-40B4-BE49-F238E27FC236}">
                      <a16:creationId xmlns:a16="http://schemas.microsoft.com/office/drawing/2014/main" id="{899800F4-FF21-C055-6053-2E711EB59A8C}"/>
                    </a:ext>
                  </a:extLst>
                </p:cNvPr>
                <p:cNvSpPr>
                  <a:spLocks noChangeArrowheads="1"/>
                </p:cNvSpPr>
                <p:nvPr/>
              </p:nvSpPr>
              <p:spPr bwMode="auto">
                <a:xfrm>
                  <a:off x="0" y="4015"/>
                  <a:ext cx="1427" cy="288"/>
                </a:xfrm>
                <a:prstGeom prst="rect">
                  <a:avLst/>
                </a:prstGeom>
                <a:solidFill>
                  <a:srgbClr val="F9BEBD"/>
                </a:solidFill>
                <a:ln>
                  <a:noFill/>
                </a:ln>
                <a:effectLst/>
                <a:extLs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nvGrpSpPr>
                <p:cNvPr id="89144" name="Group 68">
                  <a:extLst>
                    <a:ext uri="{FF2B5EF4-FFF2-40B4-BE49-F238E27FC236}">
                      <a16:creationId xmlns:a16="http://schemas.microsoft.com/office/drawing/2014/main" id="{8A8B71B9-EE87-2FFF-D671-852AF800C653}"/>
                    </a:ext>
                  </a:extLst>
                </p:cNvPr>
                <p:cNvGrpSpPr>
                  <a:grpSpLocks/>
                </p:cNvGrpSpPr>
                <p:nvPr/>
              </p:nvGrpSpPr>
              <p:grpSpPr bwMode="auto">
                <a:xfrm>
                  <a:off x="0" y="4015"/>
                  <a:ext cx="1427" cy="288"/>
                  <a:chOff x="0" y="4015"/>
                  <a:chExt cx="1427" cy="288"/>
                </a:xfrm>
              </p:grpSpPr>
              <p:sp>
                <p:nvSpPr>
                  <p:cNvPr id="89145" name="Rectangle 69">
                    <a:extLst>
                      <a:ext uri="{FF2B5EF4-FFF2-40B4-BE49-F238E27FC236}">
                        <a16:creationId xmlns:a16="http://schemas.microsoft.com/office/drawing/2014/main" id="{CC2EC7A3-10E8-A2C4-44A8-109EE55C1D5E}"/>
                      </a:ext>
                    </a:extLst>
                  </p:cNvPr>
                  <p:cNvSpPr>
                    <a:spLocks noChangeArrowheads="1"/>
                  </p:cNvSpPr>
                  <p:nvPr/>
                </p:nvSpPr>
                <p:spPr bwMode="auto">
                  <a:xfrm>
                    <a:off x="0" y="4015"/>
                    <a:ext cx="1427" cy="288"/>
                  </a:xfrm>
                  <a:prstGeom prst="rect">
                    <a:avLst/>
                  </a:prstGeom>
                  <a:solidFill>
                    <a:srgbClr val="F9BEBD"/>
                  </a:solidFill>
                  <a:ln>
                    <a:noFill/>
                  </a:ln>
                  <a:effectLst/>
                  <a:extLs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r>
                      <a:rPr lang="es-ES" altLang="es-CL" sz="900">
                        <a:solidFill>
                          <a:schemeClr val="tx1"/>
                        </a:solidFill>
                        <a:latin typeface="Arial Narrow" panose="020B0604020202020204" pitchFamily="34" charset="0"/>
                      </a:rPr>
                      <a:t>D.S. N° 442/81 </a:t>
                    </a:r>
                  </a:p>
                </p:txBody>
              </p:sp>
              <p:sp>
                <p:nvSpPr>
                  <p:cNvPr id="89146" name="Rectangle 70">
                    <a:extLst>
                      <a:ext uri="{FF2B5EF4-FFF2-40B4-BE49-F238E27FC236}">
                        <a16:creationId xmlns:a16="http://schemas.microsoft.com/office/drawing/2014/main" id="{B7E785CC-DCBA-BB50-8338-A92091FCA820}"/>
                      </a:ext>
                    </a:extLst>
                  </p:cNvPr>
                  <p:cNvSpPr>
                    <a:spLocks noChangeArrowheads="1"/>
                  </p:cNvSpPr>
                  <p:nvPr/>
                </p:nvSpPr>
                <p:spPr bwMode="auto">
                  <a:xfrm>
                    <a:off x="0" y="4015"/>
                    <a:ext cx="1427" cy="288"/>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grpSp>
          <p:grpSp>
            <p:nvGrpSpPr>
              <p:cNvPr id="89113" name="Group 71">
                <a:extLst>
                  <a:ext uri="{FF2B5EF4-FFF2-40B4-BE49-F238E27FC236}">
                    <a16:creationId xmlns:a16="http://schemas.microsoft.com/office/drawing/2014/main" id="{7F2B6F8D-5B4E-0B1E-F25C-931B18D2B121}"/>
                  </a:ext>
                </a:extLst>
              </p:cNvPr>
              <p:cNvGrpSpPr>
                <a:grpSpLocks/>
              </p:cNvGrpSpPr>
              <p:nvPr/>
            </p:nvGrpSpPr>
            <p:grpSpPr bwMode="auto">
              <a:xfrm>
                <a:off x="1872" y="2417"/>
                <a:ext cx="352" cy="141"/>
                <a:chOff x="1427" y="4015"/>
                <a:chExt cx="622" cy="288"/>
              </a:xfrm>
            </p:grpSpPr>
            <p:sp>
              <p:nvSpPr>
                <p:cNvPr id="89139" name="Rectangle 72">
                  <a:extLst>
                    <a:ext uri="{FF2B5EF4-FFF2-40B4-BE49-F238E27FC236}">
                      <a16:creationId xmlns:a16="http://schemas.microsoft.com/office/drawing/2014/main" id="{3687F149-2969-9420-4022-02BC8E012D8D}"/>
                    </a:ext>
                  </a:extLst>
                </p:cNvPr>
                <p:cNvSpPr>
                  <a:spLocks noChangeArrowheads="1"/>
                </p:cNvSpPr>
                <p:nvPr/>
              </p:nvSpPr>
              <p:spPr bwMode="auto">
                <a:xfrm>
                  <a:off x="1427" y="4015"/>
                  <a:ext cx="622" cy="288"/>
                </a:xfrm>
                <a:prstGeom prst="rect">
                  <a:avLst/>
                </a:prstGeom>
                <a:solidFill>
                  <a:srgbClr val="F9BEBD"/>
                </a:solidFill>
                <a:ln>
                  <a:noFill/>
                </a:ln>
                <a:effectLst/>
                <a:extLs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nvGrpSpPr>
                <p:cNvPr id="89140" name="Group 73">
                  <a:extLst>
                    <a:ext uri="{FF2B5EF4-FFF2-40B4-BE49-F238E27FC236}">
                      <a16:creationId xmlns:a16="http://schemas.microsoft.com/office/drawing/2014/main" id="{56495AC5-C186-3DA6-DF99-F1468E68C5E3}"/>
                    </a:ext>
                  </a:extLst>
                </p:cNvPr>
                <p:cNvGrpSpPr>
                  <a:grpSpLocks/>
                </p:cNvGrpSpPr>
                <p:nvPr/>
              </p:nvGrpSpPr>
              <p:grpSpPr bwMode="auto">
                <a:xfrm>
                  <a:off x="1427" y="4015"/>
                  <a:ext cx="622" cy="288"/>
                  <a:chOff x="1427" y="4015"/>
                  <a:chExt cx="622" cy="288"/>
                </a:xfrm>
              </p:grpSpPr>
              <p:sp>
                <p:nvSpPr>
                  <p:cNvPr id="89141" name="Rectangle 74">
                    <a:extLst>
                      <a:ext uri="{FF2B5EF4-FFF2-40B4-BE49-F238E27FC236}">
                        <a16:creationId xmlns:a16="http://schemas.microsoft.com/office/drawing/2014/main" id="{FF97A3E2-CE56-FBAB-D0F9-957D9F3C35BE}"/>
                      </a:ext>
                    </a:extLst>
                  </p:cNvPr>
                  <p:cNvSpPr>
                    <a:spLocks noChangeArrowheads="1"/>
                  </p:cNvSpPr>
                  <p:nvPr/>
                </p:nvSpPr>
                <p:spPr bwMode="auto">
                  <a:xfrm>
                    <a:off x="1427" y="4015"/>
                    <a:ext cx="622" cy="288"/>
                  </a:xfrm>
                  <a:prstGeom prst="rect">
                    <a:avLst/>
                  </a:prstGeom>
                  <a:solidFill>
                    <a:srgbClr val="F9BEBD"/>
                  </a:solidFill>
                  <a:ln>
                    <a:noFill/>
                  </a:ln>
                  <a:effectLst/>
                  <a:extLs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r>
                      <a:rPr lang="es-ES" altLang="es-CL" sz="900">
                        <a:solidFill>
                          <a:schemeClr val="tx1"/>
                        </a:solidFill>
                        <a:latin typeface="Arial Narrow" panose="020B0604020202020204" pitchFamily="34" charset="0"/>
                      </a:rPr>
                      <a:t>XII </a:t>
                    </a:r>
                  </a:p>
                </p:txBody>
              </p:sp>
              <p:sp>
                <p:nvSpPr>
                  <p:cNvPr id="89142" name="Rectangle 75">
                    <a:extLst>
                      <a:ext uri="{FF2B5EF4-FFF2-40B4-BE49-F238E27FC236}">
                        <a16:creationId xmlns:a16="http://schemas.microsoft.com/office/drawing/2014/main" id="{5583A75E-1DA5-724F-4F64-B1157212ADA3}"/>
                      </a:ext>
                    </a:extLst>
                  </p:cNvPr>
                  <p:cNvSpPr>
                    <a:spLocks noChangeArrowheads="1"/>
                  </p:cNvSpPr>
                  <p:nvPr/>
                </p:nvSpPr>
                <p:spPr bwMode="auto">
                  <a:xfrm>
                    <a:off x="1427" y="4015"/>
                    <a:ext cx="622" cy="288"/>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grpSp>
          <p:grpSp>
            <p:nvGrpSpPr>
              <p:cNvPr id="89114" name="Group 76">
                <a:extLst>
                  <a:ext uri="{FF2B5EF4-FFF2-40B4-BE49-F238E27FC236}">
                    <a16:creationId xmlns:a16="http://schemas.microsoft.com/office/drawing/2014/main" id="{F5B0702A-A760-5E21-9080-DEC7BE762EFC}"/>
                  </a:ext>
                </a:extLst>
              </p:cNvPr>
              <p:cNvGrpSpPr>
                <a:grpSpLocks/>
              </p:cNvGrpSpPr>
              <p:nvPr/>
            </p:nvGrpSpPr>
            <p:grpSpPr bwMode="auto">
              <a:xfrm>
                <a:off x="2228" y="2420"/>
                <a:ext cx="260" cy="141"/>
                <a:chOff x="2049" y="4015"/>
                <a:chExt cx="460" cy="288"/>
              </a:xfrm>
            </p:grpSpPr>
            <p:sp>
              <p:nvSpPr>
                <p:cNvPr id="89135" name="Rectangle 77">
                  <a:extLst>
                    <a:ext uri="{FF2B5EF4-FFF2-40B4-BE49-F238E27FC236}">
                      <a16:creationId xmlns:a16="http://schemas.microsoft.com/office/drawing/2014/main" id="{36B6D9C8-3CEE-A3A3-546D-15B6216FCCEC}"/>
                    </a:ext>
                  </a:extLst>
                </p:cNvPr>
                <p:cNvSpPr>
                  <a:spLocks noChangeArrowheads="1"/>
                </p:cNvSpPr>
                <p:nvPr/>
              </p:nvSpPr>
              <p:spPr bwMode="auto">
                <a:xfrm>
                  <a:off x="2049" y="4015"/>
                  <a:ext cx="460" cy="288"/>
                </a:xfrm>
                <a:prstGeom prst="rect">
                  <a:avLst/>
                </a:prstGeom>
                <a:solidFill>
                  <a:srgbClr val="F9BEBD"/>
                </a:solidFill>
                <a:ln>
                  <a:noFill/>
                </a:ln>
                <a:effectLst/>
                <a:extLs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nvGrpSpPr>
                <p:cNvPr id="89136" name="Group 78">
                  <a:extLst>
                    <a:ext uri="{FF2B5EF4-FFF2-40B4-BE49-F238E27FC236}">
                      <a16:creationId xmlns:a16="http://schemas.microsoft.com/office/drawing/2014/main" id="{2595C695-38A9-051A-22C8-ED819B29C912}"/>
                    </a:ext>
                  </a:extLst>
                </p:cNvPr>
                <p:cNvGrpSpPr>
                  <a:grpSpLocks/>
                </p:cNvGrpSpPr>
                <p:nvPr/>
              </p:nvGrpSpPr>
              <p:grpSpPr bwMode="auto">
                <a:xfrm>
                  <a:off x="2049" y="4015"/>
                  <a:ext cx="460" cy="288"/>
                  <a:chOff x="2049" y="4015"/>
                  <a:chExt cx="460" cy="288"/>
                </a:xfrm>
              </p:grpSpPr>
              <p:sp>
                <p:nvSpPr>
                  <p:cNvPr id="89137" name="Rectangle 79">
                    <a:extLst>
                      <a:ext uri="{FF2B5EF4-FFF2-40B4-BE49-F238E27FC236}">
                        <a16:creationId xmlns:a16="http://schemas.microsoft.com/office/drawing/2014/main" id="{F1231D8A-E69B-B5D7-E58D-845E9B2589B3}"/>
                      </a:ext>
                    </a:extLst>
                  </p:cNvPr>
                  <p:cNvSpPr>
                    <a:spLocks noChangeArrowheads="1"/>
                  </p:cNvSpPr>
                  <p:nvPr/>
                </p:nvSpPr>
                <p:spPr bwMode="auto">
                  <a:xfrm>
                    <a:off x="2049" y="4015"/>
                    <a:ext cx="460" cy="288"/>
                  </a:xfrm>
                  <a:prstGeom prst="rect">
                    <a:avLst/>
                  </a:prstGeom>
                  <a:solidFill>
                    <a:srgbClr val="F9BEBD"/>
                  </a:solidFill>
                  <a:ln>
                    <a:noFill/>
                  </a:ln>
                  <a:effectLst/>
                  <a:extLs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r>
                      <a:rPr lang="es-ES" altLang="es-CL" sz="900">
                        <a:solidFill>
                          <a:schemeClr val="tx1"/>
                        </a:solidFill>
                        <a:latin typeface="Arial Narrow" panose="020B0604020202020204" pitchFamily="34" charset="0"/>
                      </a:rPr>
                      <a:t>XII </a:t>
                    </a:r>
                  </a:p>
                </p:txBody>
              </p:sp>
              <p:sp>
                <p:nvSpPr>
                  <p:cNvPr id="89138" name="Rectangle 80">
                    <a:extLst>
                      <a:ext uri="{FF2B5EF4-FFF2-40B4-BE49-F238E27FC236}">
                        <a16:creationId xmlns:a16="http://schemas.microsoft.com/office/drawing/2014/main" id="{20A65815-59A9-C1D8-1195-AC14D6A69474}"/>
                      </a:ext>
                    </a:extLst>
                  </p:cNvPr>
                  <p:cNvSpPr>
                    <a:spLocks noChangeArrowheads="1"/>
                  </p:cNvSpPr>
                  <p:nvPr/>
                </p:nvSpPr>
                <p:spPr bwMode="auto">
                  <a:xfrm>
                    <a:off x="2049" y="4015"/>
                    <a:ext cx="460" cy="288"/>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grpSp>
          <p:grpSp>
            <p:nvGrpSpPr>
              <p:cNvPr id="89115" name="Group 81">
                <a:extLst>
                  <a:ext uri="{FF2B5EF4-FFF2-40B4-BE49-F238E27FC236}">
                    <a16:creationId xmlns:a16="http://schemas.microsoft.com/office/drawing/2014/main" id="{61CDEC5F-794A-A219-008C-C5A28AA517F4}"/>
                  </a:ext>
                </a:extLst>
              </p:cNvPr>
              <p:cNvGrpSpPr>
                <a:grpSpLocks/>
              </p:cNvGrpSpPr>
              <p:nvPr/>
            </p:nvGrpSpPr>
            <p:grpSpPr bwMode="auto">
              <a:xfrm>
                <a:off x="2488" y="2420"/>
                <a:ext cx="459" cy="141"/>
                <a:chOff x="2509" y="4015"/>
                <a:chExt cx="811" cy="288"/>
              </a:xfrm>
            </p:grpSpPr>
            <p:sp>
              <p:nvSpPr>
                <p:cNvPr id="89131" name="Rectangle 82">
                  <a:extLst>
                    <a:ext uri="{FF2B5EF4-FFF2-40B4-BE49-F238E27FC236}">
                      <a16:creationId xmlns:a16="http://schemas.microsoft.com/office/drawing/2014/main" id="{DEE5864B-02F0-1079-1061-6EC4D413BE00}"/>
                    </a:ext>
                  </a:extLst>
                </p:cNvPr>
                <p:cNvSpPr>
                  <a:spLocks noChangeArrowheads="1"/>
                </p:cNvSpPr>
                <p:nvPr/>
              </p:nvSpPr>
              <p:spPr bwMode="auto">
                <a:xfrm>
                  <a:off x="2509" y="4015"/>
                  <a:ext cx="811" cy="288"/>
                </a:xfrm>
                <a:prstGeom prst="rect">
                  <a:avLst/>
                </a:prstGeom>
                <a:solidFill>
                  <a:srgbClr val="F9BEBD"/>
                </a:solidFill>
                <a:ln>
                  <a:noFill/>
                </a:ln>
                <a:effectLst/>
                <a:extLs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nvGrpSpPr>
                <p:cNvPr id="89132" name="Group 83">
                  <a:extLst>
                    <a:ext uri="{FF2B5EF4-FFF2-40B4-BE49-F238E27FC236}">
                      <a16:creationId xmlns:a16="http://schemas.microsoft.com/office/drawing/2014/main" id="{FA0DB711-EAB8-F98B-EE64-9B9C0B35FFC5}"/>
                    </a:ext>
                  </a:extLst>
                </p:cNvPr>
                <p:cNvGrpSpPr>
                  <a:grpSpLocks/>
                </p:cNvGrpSpPr>
                <p:nvPr/>
              </p:nvGrpSpPr>
              <p:grpSpPr bwMode="auto">
                <a:xfrm>
                  <a:off x="2509" y="4015"/>
                  <a:ext cx="811" cy="288"/>
                  <a:chOff x="2509" y="4015"/>
                  <a:chExt cx="811" cy="288"/>
                </a:xfrm>
              </p:grpSpPr>
              <p:sp>
                <p:nvSpPr>
                  <p:cNvPr id="89133" name="Rectangle 84">
                    <a:extLst>
                      <a:ext uri="{FF2B5EF4-FFF2-40B4-BE49-F238E27FC236}">
                        <a16:creationId xmlns:a16="http://schemas.microsoft.com/office/drawing/2014/main" id="{9F25C64B-DB86-8908-154B-BAB7D73D5740}"/>
                      </a:ext>
                    </a:extLst>
                  </p:cNvPr>
                  <p:cNvSpPr>
                    <a:spLocks noChangeArrowheads="1"/>
                  </p:cNvSpPr>
                  <p:nvPr/>
                </p:nvSpPr>
                <p:spPr bwMode="auto">
                  <a:xfrm>
                    <a:off x="2509" y="4015"/>
                    <a:ext cx="811" cy="288"/>
                  </a:xfrm>
                  <a:prstGeom prst="rect">
                    <a:avLst/>
                  </a:prstGeom>
                  <a:solidFill>
                    <a:srgbClr val="F9BEBD"/>
                  </a:solidFill>
                  <a:ln>
                    <a:noFill/>
                  </a:ln>
                  <a:effectLst/>
                  <a:extLs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r>
                      <a:rPr lang="es-ES" altLang="es-CL" sz="900">
                        <a:solidFill>
                          <a:schemeClr val="tx1"/>
                        </a:solidFill>
                        <a:latin typeface="Arial Narrow" panose="020B0604020202020204" pitchFamily="34" charset="0"/>
                      </a:rPr>
                      <a:t>1/1/1990 </a:t>
                    </a:r>
                  </a:p>
                </p:txBody>
              </p:sp>
              <p:sp>
                <p:nvSpPr>
                  <p:cNvPr id="89134" name="Rectangle 85">
                    <a:extLst>
                      <a:ext uri="{FF2B5EF4-FFF2-40B4-BE49-F238E27FC236}">
                        <a16:creationId xmlns:a16="http://schemas.microsoft.com/office/drawing/2014/main" id="{A1C8C05A-65F4-AC68-BEB6-6ADBB3103B62}"/>
                      </a:ext>
                    </a:extLst>
                  </p:cNvPr>
                  <p:cNvSpPr>
                    <a:spLocks noChangeArrowheads="1"/>
                  </p:cNvSpPr>
                  <p:nvPr/>
                </p:nvSpPr>
                <p:spPr bwMode="auto">
                  <a:xfrm>
                    <a:off x="2509" y="4015"/>
                    <a:ext cx="811" cy="288"/>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grpSp>
          <p:grpSp>
            <p:nvGrpSpPr>
              <p:cNvPr id="89116" name="Group 86">
                <a:extLst>
                  <a:ext uri="{FF2B5EF4-FFF2-40B4-BE49-F238E27FC236}">
                    <a16:creationId xmlns:a16="http://schemas.microsoft.com/office/drawing/2014/main" id="{8352FE48-563D-A55A-282D-3C554D6E6FA5}"/>
                  </a:ext>
                </a:extLst>
              </p:cNvPr>
              <p:cNvGrpSpPr>
                <a:grpSpLocks/>
              </p:cNvGrpSpPr>
              <p:nvPr/>
            </p:nvGrpSpPr>
            <p:grpSpPr bwMode="auto">
              <a:xfrm>
                <a:off x="2947" y="2420"/>
                <a:ext cx="530" cy="141"/>
                <a:chOff x="3320" y="4015"/>
                <a:chExt cx="938" cy="288"/>
              </a:xfrm>
            </p:grpSpPr>
            <p:sp>
              <p:nvSpPr>
                <p:cNvPr id="89127" name="Rectangle 87">
                  <a:extLst>
                    <a:ext uri="{FF2B5EF4-FFF2-40B4-BE49-F238E27FC236}">
                      <a16:creationId xmlns:a16="http://schemas.microsoft.com/office/drawing/2014/main" id="{2CC685B3-3735-83F9-ECC1-49723BF1BCDC}"/>
                    </a:ext>
                  </a:extLst>
                </p:cNvPr>
                <p:cNvSpPr>
                  <a:spLocks noChangeArrowheads="1"/>
                </p:cNvSpPr>
                <p:nvPr/>
              </p:nvSpPr>
              <p:spPr bwMode="auto">
                <a:xfrm>
                  <a:off x="3320" y="4015"/>
                  <a:ext cx="938" cy="288"/>
                </a:xfrm>
                <a:prstGeom prst="rect">
                  <a:avLst/>
                </a:prstGeom>
                <a:solidFill>
                  <a:srgbClr val="F9BEBD"/>
                </a:solidFill>
                <a:ln>
                  <a:noFill/>
                </a:ln>
                <a:effectLst/>
                <a:extLs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nvGrpSpPr>
                <p:cNvPr id="89128" name="Group 88">
                  <a:extLst>
                    <a:ext uri="{FF2B5EF4-FFF2-40B4-BE49-F238E27FC236}">
                      <a16:creationId xmlns:a16="http://schemas.microsoft.com/office/drawing/2014/main" id="{D0B25DDB-39F2-561C-765D-DA58FF4852E5}"/>
                    </a:ext>
                  </a:extLst>
                </p:cNvPr>
                <p:cNvGrpSpPr>
                  <a:grpSpLocks/>
                </p:cNvGrpSpPr>
                <p:nvPr/>
              </p:nvGrpSpPr>
              <p:grpSpPr bwMode="auto">
                <a:xfrm>
                  <a:off x="3320" y="4015"/>
                  <a:ext cx="938" cy="288"/>
                  <a:chOff x="3320" y="4015"/>
                  <a:chExt cx="938" cy="288"/>
                </a:xfrm>
              </p:grpSpPr>
              <p:sp>
                <p:nvSpPr>
                  <p:cNvPr id="89129" name="Rectangle 89">
                    <a:extLst>
                      <a:ext uri="{FF2B5EF4-FFF2-40B4-BE49-F238E27FC236}">
                        <a16:creationId xmlns:a16="http://schemas.microsoft.com/office/drawing/2014/main" id="{6A1589CD-A06D-C488-824E-B9B0E0E5C2CF}"/>
                      </a:ext>
                    </a:extLst>
                  </p:cNvPr>
                  <p:cNvSpPr>
                    <a:spLocks noChangeArrowheads="1"/>
                  </p:cNvSpPr>
                  <p:nvPr/>
                </p:nvSpPr>
                <p:spPr bwMode="auto">
                  <a:xfrm>
                    <a:off x="3320" y="4015"/>
                    <a:ext cx="938" cy="288"/>
                  </a:xfrm>
                  <a:prstGeom prst="rect">
                    <a:avLst/>
                  </a:prstGeom>
                  <a:solidFill>
                    <a:srgbClr val="F9BEBD"/>
                  </a:solidFill>
                  <a:ln>
                    <a:noFill/>
                  </a:ln>
                  <a:effectLst/>
                  <a:extLs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r>
                      <a:rPr lang="es-ES" altLang="es-CL" sz="900">
                        <a:solidFill>
                          <a:schemeClr val="tx1"/>
                        </a:solidFill>
                        <a:latin typeface="Arial Narrow" panose="020B0604020202020204" pitchFamily="34" charset="0"/>
                      </a:rPr>
                      <a:t>12/31/2020 </a:t>
                    </a:r>
                  </a:p>
                </p:txBody>
              </p:sp>
              <p:sp>
                <p:nvSpPr>
                  <p:cNvPr id="89130" name="Rectangle 90">
                    <a:extLst>
                      <a:ext uri="{FF2B5EF4-FFF2-40B4-BE49-F238E27FC236}">
                        <a16:creationId xmlns:a16="http://schemas.microsoft.com/office/drawing/2014/main" id="{E6C16E92-ECC7-55B0-C9FB-86C146F534BE}"/>
                      </a:ext>
                    </a:extLst>
                  </p:cNvPr>
                  <p:cNvSpPr>
                    <a:spLocks noChangeArrowheads="1"/>
                  </p:cNvSpPr>
                  <p:nvPr/>
                </p:nvSpPr>
                <p:spPr bwMode="auto">
                  <a:xfrm>
                    <a:off x="3320" y="4015"/>
                    <a:ext cx="938" cy="288"/>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grpSp>
          <p:grpSp>
            <p:nvGrpSpPr>
              <p:cNvPr id="89117" name="Group 91">
                <a:extLst>
                  <a:ext uri="{FF2B5EF4-FFF2-40B4-BE49-F238E27FC236}">
                    <a16:creationId xmlns:a16="http://schemas.microsoft.com/office/drawing/2014/main" id="{47F7FC1E-BB5D-CD91-C036-C5FDD8417126}"/>
                  </a:ext>
                </a:extLst>
              </p:cNvPr>
              <p:cNvGrpSpPr>
                <a:grpSpLocks/>
              </p:cNvGrpSpPr>
              <p:nvPr/>
            </p:nvGrpSpPr>
            <p:grpSpPr bwMode="auto">
              <a:xfrm>
                <a:off x="3477" y="2420"/>
                <a:ext cx="1179" cy="141"/>
                <a:chOff x="4258" y="4015"/>
                <a:chExt cx="2198" cy="288"/>
              </a:xfrm>
            </p:grpSpPr>
            <p:sp>
              <p:nvSpPr>
                <p:cNvPr id="89123" name="Rectangle 92">
                  <a:extLst>
                    <a:ext uri="{FF2B5EF4-FFF2-40B4-BE49-F238E27FC236}">
                      <a16:creationId xmlns:a16="http://schemas.microsoft.com/office/drawing/2014/main" id="{D15DB166-CDC0-6ADA-3FF5-A9AB1BE89F80}"/>
                    </a:ext>
                  </a:extLst>
                </p:cNvPr>
                <p:cNvSpPr>
                  <a:spLocks noChangeArrowheads="1"/>
                </p:cNvSpPr>
                <p:nvPr/>
              </p:nvSpPr>
              <p:spPr bwMode="auto">
                <a:xfrm>
                  <a:off x="4258" y="4015"/>
                  <a:ext cx="2198" cy="288"/>
                </a:xfrm>
                <a:prstGeom prst="rect">
                  <a:avLst/>
                </a:prstGeom>
                <a:solidFill>
                  <a:srgbClr val="F9BEBD"/>
                </a:solidFill>
                <a:ln>
                  <a:noFill/>
                </a:ln>
                <a:effectLst/>
                <a:extLs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nvGrpSpPr>
                <p:cNvPr id="89124" name="Group 93">
                  <a:extLst>
                    <a:ext uri="{FF2B5EF4-FFF2-40B4-BE49-F238E27FC236}">
                      <a16:creationId xmlns:a16="http://schemas.microsoft.com/office/drawing/2014/main" id="{E9587BA5-B30B-204E-0DEC-E5712135B2B1}"/>
                    </a:ext>
                  </a:extLst>
                </p:cNvPr>
                <p:cNvGrpSpPr>
                  <a:grpSpLocks/>
                </p:cNvGrpSpPr>
                <p:nvPr/>
              </p:nvGrpSpPr>
              <p:grpSpPr bwMode="auto">
                <a:xfrm>
                  <a:off x="4258" y="4015"/>
                  <a:ext cx="2198" cy="288"/>
                  <a:chOff x="4258" y="4015"/>
                  <a:chExt cx="2198" cy="288"/>
                </a:xfrm>
              </p:grpSpPr>
              <p:sp>
                <p:nvSpPr>
                  <p:cNvPr id="89125" name="Rectangle 94">
                    <a:extLst>
                      <a:ext uri="{FF2B5EF4-FFF2-40B4-BE49-F238E27FC236}">
                        <a16:creationId xmlns:a16="http://schemas.microsoft.com/office/drawing/2014/main" id="{094D38F1-1022-2A05-598A-817746A200FF}"/>
                      </a:ext>
                    </a:extLst>
                  </p:cNvPr>
                  <p:cNvSpPr>
                    <a:spLocks noChangeArrowheads="1"/>
                  </p:cNvSpPr>
                  <p:nvPr/>
                </p:nvSpPr>
                <p:spPr bwMode="auto">
                  <a:xfrm>
                    <a:off x="4258" y="4015"/>
                    <a:ext cx="2198" cy="288"/>
                  </a:xfrm>
                  <a:prstGeom prst="rect">
                    <a:avLst/>
                  </a:prstGeom>
                  <a:solidFill>
                    <a:srgbClr val="F9BEBD"/>
                  </a:solidFill>
                  <a:ln>
                    <a:noFill/>
                  </a:ln>
                  <a:effectLst/>
                  <a:extLs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r>
                      <a:rPr lang="es-ES" altLang="es-CL" sz="900">
                        <a:solidFill>
                          <a:schemeClr val="tx1"/>
                        </a:solidFill>
                        <a:latin typeface="Arial Narrow" panose="020B0604020202020204" pitchFamily="34" charset="0"/>
                      </a:rPr>
                      <a:t>VEDA INDEFINIDA HEMBRAS </a:t>
                    </a:r>
                  </a:p>
                </p:txBody>
              </p:sp>
              <p:sp>
                <p:nvSpPr>
                  <p:cNvPr id="89126" name="Rectangle 95">
                    <a:extLst>
                      <a:ext uri="{FF2B5EF4-FFF2-40B4-BE49-F238E27FC236}">
                        <a16:creationId xmlns:a16="http://schemas.microsoft.com/office/drawing/2014/main" id="{55BD1EB9-AD0F-969E-DC4A-64D5DCB0A6AA}"/>
                      </a:ext>
                    </a:extLst>
                  </p:cNvPr>
                  <p:cNvSpPr>
                    <a:spLocks noChangeArrowheads="1"/>
                  </p:cNvSpPr>
                  <p:nvPr/>
                </p:nvSpPr>
                <p:spPr bwMode="auto">
                  <a:xfrm>
                    <a:off x="4258" y="4015"/>
                    <a:ext cx="2198" cy="288"/>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grpSp>
          </p:grpSp>
          <p:pic>
            <p:nvPicPr>
              <p:cNvPr id="89118" name="Picture 96" descr="SimVedas">
                <a:extLst>
                  <a:ext uri="{FF2B5EF4-FFF2-40B4-BE49-F238E27FC236}">
                    <a16:creationId xmlns:a16="http://schemas.microsoft.com/office/drawing/2014/main" id="{16084843-AC63-4733-9E3D-DC1A91EBEF2C}"/>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872" y="1827"/>
                <a:ext cx="223" cy="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119" name="Picture 97" descr="SimNoVedas">
                <a:extLst>
                  <a:ext uri="{FF2B5EF4-FFF2-40B4-BE49-F238E27FC236}">
                    <a16:creationId xmlns:a16="http://schemas.microsoft.com/office/drawing/2014/main" id="{8D691606-83B3-00E5-499E-C28F5F8B3FC5}"/>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872" y="2033"/>
                <a:ext cx="223" cy="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120" name="Picture 98" descr="luz_roja">
                <a:extLst>
                  <a:ext uri="{FF2B5EF4-FFF2-40B4-BE49-F238E27FC236}">
                    <a16:creationId xmlns:a16="http://schemas.microsoft.com/office/drawing/2014/main" id="{098FFE51-58B5-020E-BE13-FDC68C974A42}"/>
                  </a:ext>
                </a:extLst>
              </p:cNvPr>
              <p:cNvPicPr>
                <a:picLocks noChangeAspect="1" noChangeArrowheads="1" noCrop="1"/>
              </p:cNvPicPr>
              <p:nvPr/>
            </p:nvPicPr>
            <p:blipFill>
              <a:blip r:embed="rId19">
                <a:extLst>
                  <a:ext uri="{28A0092B-C50C-407E-A947-70E740481C1C}">
                    <a14:useLocalDpi xmlns:a14="http://schemas.microsoft.com/office/drawing/2010/main" val="0"/>
                  </a:ext>
                </a:extLst>
              </a:blip>
              <a:srcRect/>
              <a:stretch>
                <a:fillRect/>
              </a:stretch>
            </p:blipFill>
            <p:spPr bwMode="auto">
              <a:xfrm>
                <a:off x="1104" y="2446"/>
                <a:ext cx="115"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121" name="Picture 99" descr="Imagen">
                <a:extLst>
                  <a:ext uri="{FF2B5EF4-FFF2-40B4-BE49-F238E27FC236}">
                    <a16:creationId xmlns:a16="http://schemas.microsoft.com/office/drawing/2014/main" id="{60B6E6FE-9C8D-2451-9485-26C2F948F7FA}"/>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2784" y="1649"/>
                <a:ext cx="672" cy="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122" name="Picture 100" descr="BVedas01">
                <a:hlinkClick r:id="rId21"/>
                <a:extLst>
                  <a:ext uri="{FF2B5EF4-FFF2-40B4-BE49-F238E27FC236}">
                    <a16:creationId xmlns:a16="http://schemas.microsoft.com/office/drawing/2014/main" id="{E3ED7A18-B56B-CA4B-2AE7-4F8E2D977634}"/>
                  </a:ext>
                </a:extLst>
              </p:cNvPr>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2304" y="2849"/>
                <a:ext cx="994"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47251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1472517"/>
                                        </p:tgtEl>
                                        <p:attrNameLst>
                                          <p:attrName>style.visibility</p:attrName>
                                        </p:attrNameLst>
                                      </p:cBhvr>
                                      <p:to>
                                        <p:strVal val="visible"/>
                                      </p:to>
                                    </p:set>
                                  </p:childTnLst>
                                </p:cTn>
                              </p:par>
                            </p:childTnLst>
                          </p:cTn>
                        </p:par>
                        <p:par>
                          <p:cTn id="11" fill="hold" nodeType="afterGroup">
                            <p:stCondLst>
                              <p:cond delay="500"/>
                            </p:stCondLst>
                            <p:childTnLst>
                              <p:par>
                                <p:cTn id="12" presetID="1" presetClass="entr" presetSubtype="0" fill="hold" grpId="0" nodeType="afterEffect">
                                  <p:stCondLst>
                                    <p:cond delay="0"/>
                                  </p:stCondLst>
                                  <p:childTnLst>
                                    <p:set>
                                      <p:cBhvr>
                                        <p:cTn id="13" dur="1" fill="hold">
                                          <p:stCondLst>
                                            <p:cond delay="499"/>
                                          </p:stCondLst>
                                        </p:cTn>
                                        <p:tgtEl>
                                          <p:spTgt spid="1472518"/>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nodeType="clickEffect">
                                  <p:stCondLst>
                                    <p:cond delay="0"/>
                                  </p:stCondLst>
                                  <p:childTnLst>
                                    <p:set>
                                      <p:cBhvr>
                                        <p:cTn id="17" dur="1" fill="hold">
                                          <p:stCondLst>
                                            <p:cond delay="499"/>
                                          </p:stCondLst>
                                        </p:cTn>
                                        <p:tgtEl>
                                          <p:spTgt spid="1472519"/>
                                        </p:tgtEl>
                                        <p:attrNameLst>
                                          <p:attrName>style.visibility</p:attrName>
                                        </p:attrNameLst>
                                      </p:cBhvr>
                                      <p:to>
                                        <p:strVal val="visible"/>
                                      </p:to>
                                    </p:set>
                                  </p:childTnLst>
                                </p:cTn>
                              </p:par>
                            </p:childTnLst>
                          </p:cTn>
                        </p:par>
                        <p:par>
                          <p:cTn id="18" fill="hold" nodeType="afterGroup">
                            <p:stCondLst>
                              <p:cond delay="500"/>
                            </p:stCondLst>
                            <p:childTnLst>
                              <p:par>
                                <p:cTn id="19" presetID="1" presetClass="entr" presetSubtype="0" fill="hold" grpId="0" nodeType="afterEffect">
                                  <p:stCondLst>
                                    <p:cond delay="0"/>
                                  </p:stCondLst>
                                  <p:childTnLst>
                                    <p:set>
                                      <p:cBhvr>
                                        <p:cTn id="20" dur="1" fill="hold">
                                          <p:stCondLst>
                                            <p:cond delay="499"/>
                                          </p:stCondLst>
                                        </p:cTn>
                                        <p:tgtEl>
                                          <p:spTgt spid="1472520"/>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499"/>
                                          </p:stCondLst>
                                        </p:cTn>
                                        <p:tgtEl>
                                          <p:spTgt spid="14725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2516" grpId="0" animBg="1"/>
      <p:bldP spid="1472518" grpId="0" animBg="1"/>
      <p:bldP spid="1472520"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a:extLst>
              <a:ext uri="{FF2B5EF4-FFF2-40B4-BE49-F238E27FC236}">
                <a16:creationId xmlns:a16="http://schemas.microsoft.com/office/drawing/2014/main" id="{4696300D-8D4A-4971-7E21-CDB9F34C2738}"/>
              </a:ext>
            </a:extLst>
          </p:cNvPr>
          <p:cNvSpPr>
            <a:spLocks noGrp="1" noChangeArrowheads="1"/>
          </p:cNvSpPr>
          <p:nvPr>
            <p:ph type="title"/>
          </p:nvPr>
        </p:nvSpPr>
        <p:spPr/>
        <p:txBody>
          <a:bodyPr/>
          <a:lstStyle/>
          <a:p>
            <a:r>
              <a:rPr lang="es-CL" altLang="es-CL"/>
              <a:t>Cuota de captura</a:t>
            </a:r>
            <a:endParaRPr lang="es-ES" altLang="es-CL"/>
          </a:p>
        </p:txBody>
      </p:sp>
      <p:pic>
        <p:nvPicPr>
          <p:cNvPr id="90115" name="Picture 3">
            <a:extLst>
              <a:ext uri="{FF2B5EF4-FFF2-40B4-BE49-F238E27FC236}">
                <a16:creationId xmlns:a16="http://schemas.microsoft.com/office/drawing/2014/main" id="{247D20FB-6004-EE6B-C3DF-604F5E2C80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6250"/>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473540" name="Picture 4">
            <a:extLst>
              <a:ext uri="{FF2B5EF4-FFF2-40B4-BE49-F238E27FC236}">
                <a16:creationId xmlns:a16="http://schemas.microsoft.com/office/drawing/2014/main" id="{02DAC598-819E-5BD2-67E9-A0582D2EA4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6250"/>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73541" name="Oval 5">
            <a:extLst>
              <a:ext uri="{FF2B5EF4-FFF2-40B4-BE49-F238E27FC236}">
                <a16:creationId xmlns:a16="http://schemas.microsoft.com/office/drawing/2014/main" id="{F5BD4EB1-88E7-2F5B-B923-C1CD93F5756A}"/>
              </a:ext>
            </a:extLst>
          </p:cNvPr>
          <p:cNvSpPr>
            <a:spLocks noChangeArrowheads="1"/>
          </p:cNvSpPr>
          <p:nvPr/>
        </p:nvSpPr>
        <p:spPr bwMode="auto">
          <a:xfrm>
            <a:off x="1905000" y="6096000"/>
            <a:ext cx="1752600" cy="685800"/>
          </a:xfrm>
          <a:prstGeom prst="ellipse">
            <a:avLst/>
          </a:prstGeom>
          <a:noFill/>
          <a:ln w="28575">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pic>
        <p:nvPicPr>
          <p:cNvPr id="1473542" name="Picture 6">
            <a:extLst>
              <a:ext uri="{FF2B5EF4-FFF2-40B4-BE49-F238E27FC236}">
                <a16:creationId xmlns:a16="http://schemas.microsoft.com/office/drawing/2014/main" id="{6403BFBD-94D8-145E-FA3D-599CCFBC499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6406" t="22917" b="6250"/>
          <a:stretch>
            <a:fillRect/>
          </a:stretch>
        </p:blipFill>
        <p:spPr bwMode="auto">
          <a:xfrm>
            <a:off x="1447800" y="1676400"/>
            <a:ext cx="7696200" cy="518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73544" name="Oval 8">
            <a:extLst>
              <a:ext uri="{FF2B5EF4-FFF2-40B4-BE49-F238E27FC236}">
                <a16:creationId xmlns:a16="http://schemas.microsoft.com/office/drawing/2014/main" id="{0BC8A8BC-FEC6-011E-F4A2-601F20287B77}"/>
              </a:ext>
            </a:extLst>
          </p:cNvPr>
          <p:cNvSpPr>
            <a:spLocks noChangeArrowheads="1"/>
          </p:cNvSpPr>
          <p:nvPr/>
        </p:nvSpPr>
        <p:spPr bwMode="auto">
          <a:xfrm>
            <a:off x="71438" y="2852738"/>
            <a:ext cx="1331912" cy="647700"/>
          </a:xfrm>
          <a:prstGeom prst="ellipse">
            <a:avLst/>
          </a:prstGeom>
          <a:noFill/>
          <a:ln w="38100">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500"/>
                                  </p:stCondLst>
                                  <p:childTnLst>
                                    <p:set>
                                      <p:cBhvr>
                                        <p:cTn id="6" dur="1" fill="hold">
                                          <p:stCondLst>
                                            <p:cond delay="0"/>
                                          </p:stCondLst>
                                        </p:cTn>
                                        <p:tgtEl>
                                          <p:spTgt spid="1473544"/>
                                        </p:tgtEl>
                                        <p:attrNameLst>
                                          <p:attrName>style.visibility</p:attrName>
                                        </p:attrNameLst>
                                      </p:cBhvr>
                                      <p:to>
                                        <p:strVal val="visible"/>
                                      </p:to>
                                    </p:set>
                                  </p:childTnLst>
                                  <p:subTnLst>
                                    <p:set>
                                      <p:cBhvr override="childStyle">
                                        <p:cTn dur="1" fill="hold" display="0" masterRel="nextClick" afterEffect="1"/>
                                        <p:tgtEl>
                                          <p:spTgt spid="1473544"/>
                                        </p:tgtEl>
                                        <p:attrNameLst>
                                          <p:attrName>style.visibility</p:attrName>
                                        </p:attrNameLst>
                                      </p:cBhvr>
                                      <p:to>
                                        <p:strVal val="hidden"/>
                                      </p:to>
                                    </p:set>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1473540"/>
                                        </p:tgtEl>
                                        <p:attrNameLst>
                                          <p:attrName>style.visibility</p:attrName>
                                        </p:attrNameLst>
                                      </p:cBhvr>
                                      <p:to>
                                        <p:strVal val="visible"/>
                                      </p:to>
                                    </p:set>
                                  </p:childTnLst>
                                </p:cTn>
                              </p:par>
                            </p:childTnLst>
                          </p:cTn>
                        </p:par>
                        <p:par>
                          <p:cTn id="11" fill="hold" nodeType="afterGroup">
                            <p:stCondLst>
                              <p:cond delay="500"/>
                            </p:stCondLst>
                            <p:childTnLst>
                              <p:par>
                                <p:cTn id="12" presetID="1" presetClass="entr" presetSubtype="0" fill="hold" grpId="0" nodeType="afterEffect">
                                  <p:stCondLst>
                                    <p:cond delay="0"/>
                                  </p:stCondLst>
                                  <p:childTnLst>
                                    <p:set>
                                      <p:cBhvr>
                                        <p:cTn id="13" dur="1" fill="hold">
                                          <p:stCondLst>
                                            <p:cond delay="499"/>
                                          </p:stCondLst>
                                        </p:cTn>
                                        <p:tgtEl>
                                          <p:spTgt spid="1473541"/>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nodeType="clickEffect">
                                  <p:stCondLst>
                                    <p:cond delay="0"/>
                                  </p:stCondLst>
                                  <p:childTnLst>
                                    <p:set>
                                      <p:cBhvr>
                                        <p:cTn id="17" dur="1" fill="hold">
                                          <p:stCondLst>
                                            <p:cond delay="499"/>
                                          </p:stCondLst>
                                        </p:cTn>
                                        <p:tgtEl>
                                          <p:spTgt spid="14735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3541" grpId="0" animBg="1"/>
      <p:bldP spid="1473544"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a:extLst>
              <a:ext uri="{FF2B5EF4-FFF2-40B4-BE49-F238E27FC236}">
                <a16:creationId xmlns:a16="http://schemas.microsoft.com/office/drawing/2014/main" id="{BCD13A9B-D90D-F282-58B7-ACD239879955}"/>
              </a:ext>
            </a:extLst>
          </p:cNvPr>
          <p:cNvSpPr>
            <a:spLocks noGrp="1" noChangeArrowheads="1"/>
          </p:cNvSpPr>
          <p:nvPr>
            <p:ph type="title"/>
          </p:nvPr>
        </p:nvSpPr>
        <p:spPr/>
        <p:txBody>
          <a:bodyPr/>
          <a:lstStyle/>
          <a:p>
            <a:endParaRPr lang="es-CL" altLang="es-CL"/>
          </a:p>
        </p:txBody>
      </p:sp>
      <p:pic>
        <p:nvPicPr>
          <p:cNvPr id="91139" name="Picture 3">
            <a:extLst>
              <a:ext uri="{FF2B5EF4-FFF2-40B4-BE49-F238E27FC236}">
                <a16:creationId xmlns:a16="http://schemas.microsoft.com/office/drawing/2014/main" id="{D38B7CAF-7FDA-413C-FBB4-B96FA424E2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6250"/>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474564" name="Picture 4">
            <a:extLst>
              <a:ext uri="{FF2B5EF4-FFF2-40B4-BE49-F238E27FC236}">
                <a16:creationId xmlns:a16="http://schemas.microsoft.com/office/drawing/2014/main" id="{06560D5A-D9D5-DA8B-5B02-370FCFBBF4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6250"/>
          <a:stretch>
            <a:fillRect/>
          </a:stretch>
        </p:blipFill>
        <p:spPr bwMode="auto">
          <a:xfrm>
            <a:off x="0" y="7938"/>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74565" name="Oval 5">
            <a:extLst>
              <a:ext uri="{FF2B5EF4-FFF2-40B4-BE49-F238E27FC236}">
                <a16:creationId xmlns:a16="http://schemas.microsoft.com/office/drawing/2014/main" id="{87A21C3C-F70B-AD72-9649-E50594EF1217}"/>
              </a:ext>
            </a:extLst>
          </p:cNvPr>
          <p:cNvSpPr>
            <a:spLocks noChangeArrowheads="1"/>
          </p:cNvSpPr>
          <p:nvPr/>
        </p:nvSpPr>
        <p:spPr bwMode="auto">
          <a:xfrm>
            <a:off x="1524000" y="3962400"/>
            <a:ext cx="2590800" cy="1066800"/>
          </a:xfrm>
          <a:prstGeom prst="ellipse">
            <a:avLst/>
          </a:prstGeom>
          <a:noFill/>
          <a:ln w="28575">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pic>
        <p:nvPicPr>
          <p:cNvPr id="1474566" name="Picture 6">
            <a:extLst>
              <a:ext uri="{FF2B5EF4-FFF2-40B4-BE49-F238E27FC236}">
                <a16:creationId xmlns:a16="http://schemas.microsoft.com/office/drawing/2014/main" id="{C004E01D-A994-3118-43B8-F1E3FC0B1B5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7188" t="22917" r="3125" b="6250"/>
          <a:stretch>
            <a:fillRect/>
          </a:stretch>
        </p:blipFill>
        <p:spPr bwMode="auto">
          <a:xfrm>
            <a:off x="1219200" y="1676400"/>
            <a:ext cx="7772400" cy="518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74568" name="Oval 8">
            <a:extLst>
              <a:ext uri="{FF2B5EF4-FFF2-40B4-BE49-F238E27FC236}">
                <a16:creationId xmlns:a16="http://schemas.microsoft.com/office/drawing/2014/main" id="{DCD45CF7-592C-A9D1-7262-3083A400EFFB}"/>
              </a:ext>
            </a:extLst>
          </p:cNvPr>
          <p:cNvSpPr>
            <a:spLocks noChangeArrowheads="1"/>
          </p:cNvSpPr>
          <p:nvPr/>
        </p:nvSpPr>
        <p:spPr bwMode="auto">
          <a:xfrm>
            <a:off x="71438" y="2852738"/>
            <a:ext cx="1331912" cy="647700"/>
          </a:xfrm>
          <a:prstGeom prst="ellipse">
            <a:avLst/>
          </a:prstGeom>
          <a:noFill/>
          <a:ln w="38100">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500"/>
                                  </p:stCondLst>
                                  <p:childTnLst>
                                    <p:set>
                                      <p:cBhvr>
                                        <p:cTn id="6" dur="1" fill="hold">
                                          <p:stCondLst>
                                            <p:cond delay="0"/>
                                          </p:stCondLst>
                                        </p:cTn>
                                        <p:tgtEl>
                                          <p:spTgt spid="1474568"/>
                                        </p:tgtEl>
                                        <p:attrNameLst>
                                          <p:attrName>style.visibility</p:attrName>
                                        </p:attrNameLst>
                                      </p:cBhvr>
                                      <p:to>
                                        <p:strVal val="visible"/>
                                      </p:to>
                                    </p:set>
                                  </p:childTnLst>
                                  <p:subTnLst>
                                    <p:set>
                                      <p:cBhvr override="childStyle">
                                        <p:cTn dur="1" fill="hold" display="0" masterRel="nextClick" afterEffect="1"/>
                                        <p:tgtEl>
                                          <p:spTgt spid="1474568"/>
                                        </p:tgtEl>
                                        <p:attrNameLst>
                                          <p:attrName>style.visibility</p:attrName>
                                        </p:attrNameLst>
                                      </p:cBhvr>
                                      <p:to>
                                        <p:strVal val="hidden"/>
                                      </p:to>
                                    </p:set>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1474564"/>
                                        </p:tgtEl>
                                        <p:attrNameLst>
                                          <p:attrName>style.visibility</p:attrName>
                                        </p:attrNameLst>
                                      </p:cBhvr>
                                      <p:to>
                                        <p:strVal val="visible"/>
                                      </p:to>
                                    </p:set>
                                  </p:childTnLst>
                                </p:cTn>
                              </p:par>
                            </p:childTnLst>
                          </p:cTn>
                        </p:par>
                        <p:par>
                          <p:cTn id="11" fill="hold" nodeType="afterGroup">
                            <p:stCondLst>
                              <p:cond delay="500"/>
                            </p:stCondLst>
                            <p:childTnLst>
                              <p:par>
                                <p:cTn id="12" presetID="1" presetClass="entr" presetSubtype="0" fill="hold" grpId="0" nodeType="afterEffect">
                                  <p:stCondLst>
                                    <p:cond delay="0"/>
                                  </p:stCondLst>
                                  <p:childTnLst>
                                    <p:set>
                                      <p:cBhvr>
                                        <p:cTn id="13" dur="1" fill="hold">
                                          <p:stCondLst>
                                            <p:cond delay="499"/>
                                          </p:stCondLst>
                                        </p:cTn>
                                        <p:tgtEl>
                                          <p:spTgt spid="1474565"/>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nodeType="clickEffect">
                                  <p:stCondLst>
                                    <p:cond delay="0"/>
                                  </p:stCondLst>
                                  <p:childTnLst>
                                    <p:set>
                                      <p:cBhvr>
                                        <p:cTn id="17" dur="1" fill="hold">
                                          <p:stCondLst>
                                            <p:cond delay="499"/>
                                          </p:stCondLst>
                                        </p:cTn>
                                        <p:tgtEl>
                                          <p:spTgt spid="147456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4565" grpId="0" animBg="1"/>
      <p:bldP spid="1474568" grpId="0" animBg="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a:extLst>
              <a:ext uri="{FF2B5EF4-FFF2-40B4-BE49-F238E27FC236}">
                <a16:creationId xmlns:a16="http://schemas.microsoft.com/office/drawing/2014/main" id="{FC17D29A-8487-8FC1-3FDE-E4D992D774AF}"/>
              </a:ext>
            </a:extLst>
          </p:cNvPr>
          <p:cNvSpPr>
            <a:spLocks noGrp="1" noChangeArrowheads="1"/>
          </p:cNvSpPr>
          <p:nvPr>
            <p:ph type="title"/>
          </p:nvPr>
        </p:nvSpPr>
        <p:spPr/>
        <p:txBody>
          <a:bodyPr/>
          <a:lstStyle/>
          <a:p>
            <a:endParaRPr lang="es-CL" altLang="es-CL"/>
          </a:p>
        </p:txBody>
      </p:sp>
      <p:pic>
        <p:nvPicPr>
          <p:cNvPr id="92163" name="Picture 3">
            <a:extLst>
              <a:ext uri="{FF2B5EF4-FFF2-40B4-BE49-F238E27FC236}">
                <a16:creationId xmlns:a16="http://schemas.microsoft.com/office/drawing/2014/main" id="{67A9ECF7-2BC4-3F88-4A84-A7DD358B4E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6250"/>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2164" name="Picture 4">
            <a:extLst>
              <a:ext uri="{FF2B5EF4-FFF2-40B4-BE49-F238E27FC236}">
                <a16:creationId xmlns:a16="http://schemas.microsoft.com/office/drawing/2014/main" id="{75F707EF-B538-5776-3C18-D0764E35FB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6250"/>
          <a:stretch>
            <a:fillRect/>
          </a:stretch>
        </p:blipFill>
        <p:spPr bwMode="auto">
          <a:xfrm>
            <a:off x="0" y="7938"/>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75589" name="Oval 5">
            <a:extLst>
              <a:ext uri="{FF2B5EF4-FFF2-40B4-BE49-F238E27FC236}">
                <a16:creationId xmlns:a16="http://schemas.microsoft.com/office/drawing/2014/main" id="{A8BE4309-08B7-0F5B-272D-D65D38C3CED1}"/>
              </a:ext>
            </a:extLst>
          </p:cNvPr>
          <p:cNvSpPr>
            <a:spLocks noChangeArrowheads="1"/>
          </p:cNvSpPr>
          <p:nvPr/>
        </p:nvSpPr>
        <p:spPr bwMode="auto">
          <a:xfrm>
            <a:off x="76200" y="2590800"/>
            <a:ext cx="1295400" cy="1219200"/>
          </a:xfrm>
          <a:prstGeom prst="ellipse">
            <a:avLst/>
          </a:prstGeom>
          <a:noFill/>
          <a:ln w="38100">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pic>
        <p:nvPicPr>
          <p:cNvPr id="1475590" name="Picture 6">
            <a:extLst>
              <a:ext uri="{FF2B5EF4-FFF2-40B4-BE49-F238E27FC236}">
                <a16:creationId xmlns:a16="http://schemas.microsoft.com/office/drawing/2014/main" id="{7BB5B1EF-20BF-2355-3D92-28BE951E18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6250"/>
          <a:stretch>
            <a:fillRect/>
          </a:stretch>
        </p:blipFill>
        <p:spPr bwMode="auto">
          <a:xfrm>
            <a:off x="0" y="7938"/>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75591" name="Oval 7">
            <a:extLst>
              <a:ext uri="{FF2B5EF4-FFF2-40B4-BE49-F238E27FC236}">
                <a16:creationId xmlns:a16="http://schemas.microsoft.com/office/drawing/2014/main" id="{A9C493AF-7918-1661-309D-C01B7E105364}"/>
              </a:ext>
            </a:extLst>
          </p:cNvPr>
          <p:cNvSpPr>
            <a:spLocks noChangeArrowheads="1"/>
          </p:cNvSpPr>
          <p:nvPr/>
        </p:nvSpPr>
        <p:spPr bwMode="auto">
          <a:xfrm>
            <a:off x="2057400" y="4800600"/>
            <a:ext cx="1447800" cy="609600"/>
          </a:xfrm>
          <a:prstGeom prst="ellipse">
            <a:avLst/>
          </a:prstGeom>
          <a:noFill/>
          <a:ln w="28575">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pic>
        <p:nvPicPr>
          <p:cNvPr id="1475592" name="Picture 8">
            <a:extLst>
              <a:ext uri="{FF2B5EF4-FFF2-40B4-BE49-F238E27FC236}">
                <a16:creationId xmlns:a16="http://schemas.microsoft.com/office/drawing/2014/main" id="{F885C278-A432-F641-805D-7B001D769C5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2656" t="22917" r="7813" b="6250"/>
          <a:stretch>
            <a:fillRect/>
          </a:stretch>
        </p:blipFill>
        <p:spPr bwMode="auto">
          <a:xfrm>
            <a:off x="1524000" y="1676400"/>
            <a:ext cx="7391400" cy="518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75593" name="Oval 9">
            <a:extLst>
              <a:ext uri="{FF2B5EF4-FFF2-40B4-BE49-F238E27FC236}">
                <a16:creationId xmlns:a16="http://schemas.microsoft.com/office/drawing/2014/main" id="{418F58B5-6960-F568-76B1-AF6228DEBA1C}"/>
              </a:ext>
            </a:extLst>
          </p:cNvPr>
          <p:cNvSpPr>
            <a:spLocks noChangeArrowheads="1"/>
          </p:cNvSpPr>
          <p:nvPr/>
        </p:nvSpPr>
        <p:spPr bwMode="auto">
          <a:xfrm>
            <a:off x="4306888" y="3789363"/>
            <a:ext cx="409575" cy="554037"/>
          </a:xfrm>
          <a:prstGeom prst="ellipse">
            <a:avLst/>
          </a:prstGeom>
          <a:noFill/>
          <a:ln w="38100">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pic>
        <p:nvPicPr>
          <p:cNvPr id="1475594" name="Picture 10">
            <a:extLst>
              <a:ext uri="{FF2B5EF4-FFF2-40B4-BE49-F238E27FC236}">
                <a16:creationId xmlns:a16="http://schemas.microsoft.com/office/drawing/2014/main" id="{88C6A65B-2B13-C3C8-EB90-C85B24BB686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7839" t="22009" r="35561" b="39281"/>
          <a:stretch>
            <a:fillRect/>
          </a:stretch>
        </p:blipFill>
        <p:spPr bwMode="auto">
          <a:xfrm>
            <a:off x="1474788" y="2060575"/>
            <a:ext cx="7489825" cy="4797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47558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1475590"/>
                                        </p:tgtEl>
                                        <p:attrNameLst>
                                          <p:attrName>style.visibility</p:attrName>
                                        </p:attrNameLst>
                                      </p:cBhvr>
                                      <p:to>
                                        <p:strVal val="visible"/>
                                      </p:to>
                                    </p:set>
                                  </p:childTnLst>
                                </p:cTn>
                              </p:par>
                            </p:childTnLst>
                          </p:cTn>
                        </p:par>
                        <p:par>
                          <p:cTn id="11" fill="hold" nodeType="afterGroup">
                            <p:stCondLst>
                              <p:cond delay="500"/>
                            </p:stCondLst>
                            <p:childTnLst>
                              <p:par>
                                <p:cTn id="12" presetID="1" presetClass="entr" presetSubtype="0" fill="hold" grpId="0" nodeType="afterEffect">
                                  <p:stCondLst>
                                    <p:cond delay="0"/>
                                  </p:stCondLst>
                                  <p:childTnLst>
                                    <p:set>
                                      <p:cBhvr>
                                        <p:cTn id="13" dur="1" fill="hold">
                                          <p:stCondLst>
                                            <p:cond delay="499"/>
                                          </p:stCondLst>
                                        </p:cTn>
                                        <p:tgtEl>
                                          <p:spTgt spid="1475591"/>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nodeType="clickEffect">
                                  <p:stCondLst>
                                    <p:cond delay="0"/>
                                  </p:stCondLst>
                                  <p:childTnLst>
                                    <p:set>
                                      <p:cBhvr>
                                        <p:cTn id="17" dur="1" fill="hold">
                                          <p:stCondLst>
                                            <p:cond delay="499"/>
                                          </p:stCondLst>
                                        </p:cTn>
                                        <p:tgtEl>
                                          <p:spTgt spid="1475592"/>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1475593"/>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1" presetClass="entr" presetSubtype="0" fill="hold" nodeType="clickEffect">
                                  <p:stCondLst>
                                    <p:cond delay="0"/>
                                  </p:stCondLst>
                                  <p:childTnLst>
                                    <p:set>
                                      <p:cBhvr>
                                        <p:cTn id="25" dur="1" fill="hold">
                                          <p:stCondLst>
                                            <p:cond delay="0"/>
                                          </p:stCondLst>
                                        </p:cTn>
                                        <p:tgtEl>
                                          <p:spTgt spid="147559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5589" grpId="0" animBg="1"/>
      <p:bldP spid="1475591" grpId="0" animBg="1"/>
      <p:bldP spid="1475593" grpId="0"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a:extLst>
              <a:ext uri="{FF2B5EF4-FFF2-40B4-BE49-F238E27FC236}">
                <a16:creationId xmlns:a16="http://schemas.microsoft.com/office/drawing/2014/main" id="{EC731890-9581-A948-F30B-A0A5B8322F14}"/>
              </a:ext>
            </a:extLst>
          </p:cNvPr>
          <p:cNvSpPr>
            <a:spLocks noChangeArrowheads="1"/>
          </p:cNvSpPr>
          <p:nvPr/>
        </p:nvSpPr>
        <p:spPr bwMode="auto">
          <a:xfrm>
            <a:off x="1066800" y="228600"/>
            <a:ext cx="7772400" cy="6858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r"/>
            <a:endParaRPr lang="es-CL" altLang="es-CL"/>
          </a:p>
        </p:txBody>
      </p:sp>
      <p:pic>
        <p:nvPicPr>
          <p:cNvPr id="93187" name="Picture 3">
            <a:extLst>
              <a:ext uri="{FF2B5EF4-FFF2-40B4-BE49-F238E27FC236}">
                <a16:creationId xmlns:a16="http://schemas.microsoft.com/office/drawing/2014/main" id="{5414C5F8-5BE7-AEAB-E1C6-DECEBA4D10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6250"/>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3188" name="Picture 4">
            <a:extLst>
              <a:ext uri="{FF2B5EF4-FFF2-40B4-BE49-F238E27FC236}">
                <a16:creationId xmlns:a16="http://schemas.microsoft.com/office/drawing/2014/main" id="{8D197AB4-B3D4-4520-7A1E-74E3D823D8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6250"/>
          <a:stretch>
            <a:fillRect/>
          </a:stretch>
        </p:blipFill>
        <p:spPr bwMode="auto">
          <a:xfrm>
            <a:off x="0" y="7938"/>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76613" name="Oval 5">
            <a:extLst>
              <a:ext uri="{FF2B5EF4-FFF2-40B4-BE49-F238E27FC236}">
                <a16:creationId xmlns:a16="http://schemas.microsoft.com/office/drawing/2014/main" id="{421AD1CF-782E-3B74-A49D-A7351B78FAD4}"/>
              </a:ext>
            </a:extLst>
          </p:cNvPr>
          <p:cNvSpPr>
            <a:spLocks noChangeArrowheads="1"/>
          </p:cNvSpPr>
          <p:nvPr/>
        </p:nvSpPr>
        <p:spPr bwMode="auto">
          <a:xfrm>
            <a:off x="76200" y="3213100"/>
            <a:ext cx="1295400" cy="1219200"/>
          </a:xfrm>
          <a:prstGeom prst="ellipse">
            <a:avLst/>
          </a:prstGeom>
          <a:noFill/>
          <a:ln w="38100">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eaLnBrk="1" hangingPunct="1"/>
            <a:endParaRPr lang="es-CL" altLang="es-CL"/>
          </a:p>
        </p:txBody>
      </p:sp>
      <p:pic>
        <p:nvPicPr>
          <p:cNvPr id="1476614" name="Picture 6">
            <a:extLst>
              <a:ext uri="{FF2B5EF4-FFF2-40B4-BE49-F238E27FC236}">
                <a16:creationId xmlns:a16="http://schemas.microsoft.com/office/drawing/2014/main" id="{362D9E48-05AB-9E46-4E1E-FF4FF470AB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5221" t="20255" r="2748" b="5382"/>
          <a:stretch>
            <a:fillRect/>
          </a:stretch>
        </p:blipFill>
        <p:spPr bwMode="auto">
          <a:xfrm>
            <a:off x="1476375" y="1630363"/>
            <a:ext cx="7667625" cy="5213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500"/>
                                  </p:stCondLst>
                                  <p:childTnLst>
                                    <p:set>
                                      <p:cBhvr>
                                        <p:cTn id="6" dur="1" fill="hold">
                                          <p:stCondLst>
                                            <p:cond delay="0"/>
                                          </p:stCondLst>
                                        </p:cTn>
                                        <p:tgtEl>
                                          <p:spTgt spid="147661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4766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6613"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1027">
            <a:extLst>
              <a:ext uri="{FF2B5EF4-FFF2-40B4-BE49-F238E27FC236}">
                <a16:creationId xmlns:a16="http://schemas.microsoft.com/office/drawing/2014/main" id="{B10BAFA9-0BDD-4C77-D9BE-3B4BB96C887F}"/>
              </a:ext>
            </a:extLst>
          </p:cNvPr>
          <p:cNvSpPr>
            <a:spLocks noChangeArrowheads="1"/>
          </p:cNvSpPr>
          <p:nvPr/>
        </p:nvSpPr>
        <p:spPr bwMode="auto">
          <a:xfrm>
            <a:off x="900113" y="228600"/>
            <a:ext cx="7939087" cy="6858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r" eaLnBrk="1" hangingPunct="1"/>
            <a:r>
              <a:rPr lang="en-US" altLang="es-CL" sz="5400"/>
              <a:t>TEMARIO</a:t>
            </a:r>
            <a:endParaRPr lang="es-ES_tradnl" altLang="es-CL" sz="5400"/>
          </a:p>
        </p:txBody>
      </p:sp>
      <p:sp>
        <p:nvSpPr>
          <p:cNvPr id="1438725" name="AutoShape 1029">
            <a:extLst>
              <a:ext uri="{FF2B5EF4-FFF2-40B4-BE49-F238E27FC236}">
                <a16:creationId xmlns:a16="http://schemas.microsoft.com/office/drawing/2014/main" id="{FDF9C978-9386-FCDC-79F9-D8DAC0F43182}"/>
              </a:ext>
            </a:extLst>
          </p:cNvPr>
          <p:cNvSpPr>
            <a:spLocks noChangeArrowheads="1"/>
          </p:cNvSpPr>
          <p:nvPr/>
        </p:nvSpPr>
        <p:spPr bwMode="auto">
          <a:xfrm>
            <a:off x="277813" y="4797425"/>
            <a:ext cx="560387" cy="647700"/>
          </a:xfrm>
          <a:custGeom>
            <a:avLst/>
            <a:gdLst>
              <a:gd name="T0" fmla="*/ 420290 w 21600"/>
              <a:gd name="T1" fmla="*/ 0 h 21600"/>
              <a:gd name="T2" fmla="*/ 0 w 21600"/>
              <a:gd name="T3" fmla="*/ 323850 h 21600"/>
              <a:gd name="T4" fmla="*/ 420290 w 21600"/>
              <a:gd name="T5" fmla="*/ 647700 h 21600"/>
              <a:gd name="T6" fmla="*/ 560387 w 21600"/>
              <a:gd name="T7" fmla="*/ 323850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CC00"/>
          </a:solidFill>
          <a:ln w="63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4212" name="Rectangle 1030">
            <a:extLst>
              <a:ext uri="{FF2B5EF4-FFF2-40B4-BE49-F238E27FC236}">
                <a16:creationId xmlns:a16="http://schemas.microsoft.com/office/drawing/2014/main" id="{66EF455D-C498-84FF-5280-4C76137AC93B}"/>
              </a:ext>
            </a:extLst>
          </p:cNvPr>
          <p:cNvSpPr>
            <a:spLocks noChangeArrowheads="1"/>
          </p:cNvSpPr>
          <p:nvPr/>
        </p:nvSpPr>
        <p:spPr bwMode="auto">
          <a:xfrm>
            <a:off x="1066800" y="1409700"/>
            <a:ext cx="6934200" cy="48387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609600" indent="-609600" eaLnBrk="0" hangingPunct="0">
              <a:tabLst>
                <a:tab pos="577850" algn="l"/>
              </a:tabLst>
              <a:defRPr sz="3200">
                <a:solidFill>
                  <a:schemeClr val="bg1"/>
                </a:solidFill>
                <a:latin typeface="Impact" panose="020B0806030902050204" pitchFamily="34" charset="0"/>
              </a:defRPr>
            </a:lvl1pPr>
            <a:lvl2pPr marL="742950" indent="-285750" eaLnBrk="0" hangingPunct="0">
              <a:tabLst>
                <a:tab pos="577850" algn="l"/>
              </a:tabLst>
              <a:defRPr sz="3200">
                <a:solidFill>
                  <a:schemeClr val="bg1"/>
                </a:solidFill>
                <a:latin typeface="Impact" panose="020B0806030902050204" pitchFamily="34" charset="0"/>
              </a:defRPr>
            </a:lvl2pPr>
            <a:lvl3pPr marL="1143000" indent="-228600" eaLnBrk="0" hangingPunct="0">
              <a:tabLst>
                <a:tab pos="577850" algn="l"/>
              </a:tabLst>
              <a:defRPr sz="3200">
                <a:solidFill>
                  <a:schemeClr val="bg1"/>
                </a:solidFill>
                <a:latin typeface="Impact" panose="020B0806030902050204" pitchFamily="34" charset="0"/>
              </a:defRPr>
            </a:lvl3pPr>
            <a:lvl4pPr marL="1600200" indent="-228600" eaLnBrk="0" hangingPunct="0">
              <a:tabLst>
                <a:tab pos="577850" algn="l"/>
              </a:tabLst>
              <a:defRPr sz="3200">
                <a:solidFill>
                  <a:schemeClr val="bg1"/>
                </a:solidFill>
                <a:latin typeface="Impact" panose="020B0806030902050204" pitchFamily="34" charset="0"/>
              </a:defRPr>
            </a:lvl4pPr>
            <a:lvl5pPr marL="2057400" indent="-228600" eaLnBrk="0" hangingPunct="0">
              <a:tabLst>
                <a:tab pos="577850" algn="l"/>
              </a:tabLst>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tabLst>
                <a:tab pos="577850" algn="l"/>
              </a:tabLst>
              <a:defRPr sz="3200">
                <a:solidFill>
                  <a:schemeClr val="bg1"/>
                </a:solidFill>
                <a:latin typeface="Impact" panose="020B0806030902050204" pitchFamily="34" charset="0"/>
              </a:defRPr>
            </a:lvl9pPr>
          </a:lstStyle>
          <a:p>
            <a:pPr algn="l" eaLnBrk="1" hangingPunct="1">
              <a:spcBef>
                <a:spcPct val="20000"/>
              </a:spcBef>
            </a:pPr>
            <a:r>
              <a:rPr lang="es-ES_tradnl" altLang="es-CL" b="1">
                <a:latin typeface="Arial Narrow" panose="020B0604020202020204" pitchFamily="34" charset="0"/>
              </a:rPr>
              <a:t>I.	Departamento de Pesca</a:t>
            </a:r>
          </a:p>
          <a:p>
            <a:pPr algn="l" eaLnBrk="1" hangingPunct="1">
              <a:spcBef>
                <a:spcPct val="20000"/>
              </a:spcBef>
            </a:pPr>
            <a:r>
              <a:rPr lang="es-ES_tradnl" altLang="es-CL" b="1">
                <a:latin typeface="Arial Narrow" panose="020B0604020202020204" pitchFamily="34" charset="0"/>
              </a:rPr>
              <a:t>II.	Obligaciones que entrega la L.G.P.A.</a:t>
            </a:r>
          </a:p>
          <a:p>
            <a:pPr algn="l" eaLnBrk="1" hangingPunct="1">
              <a:spcBef>
                <a:spcPct val="20000"/>
              </a:spcBef>
            </a:pPr>
            <a:r>
              <a:rPr lang="es-ES_tradnl" altLang="es-CL" b="1">
                <a:latin typeface="Arial Narrow" panose="020B0604020202020204" pitchFamily="34" charset="0"/>
              </a:rPr>
              <a:t>III.	Sector Pesquero </a:t>
            </a:r>
          </a:p>
          <a:p>
            <a:pPr algn="l" eaLnBrk="1" hangingPunct="1">
              <a:spcBef>
                <a:spcPct val="20000"/>
              </a:spcBef>
            </a:pPr>
            <a:r>
              <a:rPr lang="es-ES_tradnl" altLang="es-CL" b="1">
                <a:latin typeface="Arial Narrow" panose="020B0604020202020204" pitchFamily="34" charset="0"/>
              </a:rPr>
              <a:t>IV.	Operaciones de Pesca</a:t>
            </a:r>
          </a:p>
          <a:p>
            <a:pPr algn="l" eaLnBrk="1" hangingPunct="1">
              <a:spcBef>
                <a:spcPct val="20000"/>
              </a:spcBef>
            </a:pPr>
            <a:r>
              <a:rPr lang="es-ES_tradnl" altLang="es-CL" b="1">
                <a:latin typeface="Arial Narrow" panose="020B0604020202020204" pitchFamily="34" charset="0"/>
              </a:rPr>
              <a:t>V.	Recursos Pesqueros</a:t>
            </a:r>
          </a:p>
          <a:p>
            <a:pPr algn="l" eaLnBrk="1" hangingPunct="1">
              <a:spcBef>
                <a:spcPct val="20000"/>
              </a:spcBef>
            </a:pPr>
            <a:r>
              <a:rPr lang="es-ES_tradnl" altLang="es-CL" b="1">
                <a:latin typeface="Arial Narrow" panose="020B0604020202020204" pitchFamily="34" charset="0"/>
              </a:rPr>
              <a:t>VI.	Regulaciones</a:t>
            </a:r>
          </a:p>
          <a:p>
            <a:pPr algn="l" eaLnBrk="1" hangingPunct="1">
              <a:spcBef>
                <a:spcPct val="20000"/>
              </a:spcBef>
            </a:pPr>
            <a:r>
              <a:rPr lang="es-ES_tradnl" altLang="es-CL" b="1">
                <a:latin typeface="Arial Narrow" panose="020B0604020202020204" pitchFamily="34" charset="0"/>
              </a:rPr>
              <a:t>VII. Control de las Actividades Pesqueras</a:t>
            </a:r>
            <a:endParaRPr lang="es-ES_tradnl" altLang="es-CL">
              <a:latin typeface="Times New Roman" panose="02020603050405020304" pitchFamily="18" charset="0"/>
            </a:endParaRPr>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1438725"/>
                                        </p:tgtEl>
                                        <p:attrNameLst>
                                          <p:attrName>style.visibility</p:attrName>
                                        </p:attrNameLst>
                                      </p:cBhvr>
                                      <p:to>
                                        <p:strVal val="visible"/>
                                      </p:to>
                                    </p:set>
                                    <p:animEffect transition="in" filter="slide(fromLeft)">
                                      <p:cBhvr>
                                        <p:cTn id="7" dur="500"/>
                                        <p:tgtEl>
                                          <p:spTgt spid="14387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1378" name="Rectangle 2">
            <a:extLst>
              <a:ext uri="{FF2B5EF4-FFF2-40B4-BE49-F238E27FC236}">
                <a16:creationId xmlns:a16="http://schemas.microsoft.com/office/drawing/2014/main" id="{38D73C85-5F4C-4B6F-532D-7E40D8B43AF6}"/>
              </a:ext>
            </a:extLst>
          </p:cNvPr>
          <p:cNvSpPr>
            <a:spLocks noGrp="1" noChangeArrowheads="1"/>
          </p:cNvSpPr>
          <p:nvPr>
            <p:ph type="title"/>
          </p:nvPr>
        </p:nvSpPr>
        <p:spPr/>
        <p:txBody>
          <a:bodyPr/>
          <a:lstStyle/>
          <a:p>
            <a:pPr>
              <a:defRPr/>
            </a:pPr>
            <a:r>
              <a:rPr lang="es-CL" sz="2800">
                <a:effectLst>
                  <a:outerShdw blurRad="38100" dist="38100" dir="2700000" algn="tl">
                    <a:srgbClr val="000000"/>
                  </a:outerShdw>
                </a:effectLst>
              </a:rPr>
              <a:t>Control de Actividades Pesqueras</a:t>
            </a:r>
          </a:p>
        </p:txBody>
      </p:sp>
      <p:sp>
        <p:nvSpPr>
          <p:cNvPr id="95235" name="Rectangle 3">
            <a:extLst>
              <a:ext uri="{FF2B5EF4-FFF2-40B4-BE49-F238E27FC236}">
                <a16:creationId xmlns:a16="http://schemas.microsoft.com/office/drawing/2014/main" id="{6289E0A7-3F29-EEDB-5657-A5B46B810068}"/>
              </a:ext>
            </a:extLst>
          </p:cNvPr>
          <p:cNvSpPr>
            <a:spLocks noGrp="1" noChangeArrowheads="1"/>
          </p:cNvSpPr>
          <p:nvPr>
            <p:ph type="body" idx="1"/>
          </p:nvPr>
        </p:nvSpPr>
        <p:spPr>
          <a:solidFill>
            <a:srgbClr val="FF0000"/>
          </a:solidFill>
        </p:spPr>
        <p:txBody>
          <a:bodyPr/>
          <a:lstStyle/>
          <a:p>
            <a:pPr>
              <a:lnSpc>
                <a:spcPct val="150000"/>
              </a:lnSpc>
              <a:buFont typeface="Wingdings" pitchFamily="2" charset="2"/>
              <a:buNone/>
            </a:pPr>
            <a:r>
              <a:rPr lang="es-CL" altLang="es-CL" sz="800" b="0"/>
              <a:t>	</a:t>
            </a:r>
            <a:r>
              <a:rPr lang="es-CL" altLang="es-CL" sz="2000"/>
              <a:t>La </a:t>
            </a:r>
            <a:r>
              <a:rPr lang="es-CL" altLang="es-CL" sz="2000">
                <a:solidFill>
                  <a:srgbClr val="FFFF00"/>
                </a:solidFill>
              </a:rPr>
              <a:t>fiscalización pesquera</a:t>
            </a:r>
            <a:r>
              <a:rPr lang="es-CL" altLang="es-CL" sz="2000"/>
              <a:t> son las acciones que desarrolla la Institución con el objeto de verificar el cumplimiento de las regulaciones pesqueras vigentes.</a:t>
            </a:r>
          </a:p>
          <a:p>
            <a:pPr>
              <a:lnSpc>
                <a:spcPct val="150000"/>
              </a:lnSpc>
              <a:buFont typeface="Wingdings" pitchFamily="2" charset="2"/>
              <a:buNone/>
            </a:pPr>
            <a:endParaRPr lang="es-CL" altLang="es-CL" sz="2000"/>
          </a:p>
          <a:p>
            <a:pPr>
              <a:lnSpc>
                <a:spcPct val="150000"/>
              </a:lnSpc>
              <a:buFont typeface="Wingdings" pitchFamily="2" charset="2"/>
              <a:buNone/>
            </a:pPr>
            <a:r>
              <a:rPr lang="es-CL" altLang="es-CL" sz="2000"/>
              <a:t>     Antes del inicio de una fiscalización, se deberá desarrollar una planificación que permita determinar los recursos humanos y materiales,  ámbito de la fiscalización y objeto de la misma,  con el propósito de asegurar el éxito del cometido.</a:t>
            </a:r>
          </a:p>
          <a:p>
            <a:pPr>
              <a:lnSpc>
                <a:spcPct val="150000"/>
              </a:lnSpc>
            </a:pPr>
            <a:endParaRPr lang="es-CL" altLang="es-CL" sz="2000"/>
          </a:p>
          <a:p>
            <a:pPr>
              <a:lnSpc>
                <a:spcPct val="150000"/>
              </a:lnSpc>
              <a:buFont typeface="Wingdings" pitchFamily="2" charset="2"/>
              <a:buNone/>
            </a:pPr>
            <a:r>
              <a:rPr lang="es-CL" altLang="es-CL" sz="1600"/>
              <a:t>	</a:t>
            </a:r>
            <a:r>
              <a:rPr lang="es-CL" altLang="es-CL" sz="2000"/>
              <a:t>Por último, se debe considerar  que la fiscalización efectiva es aquella que se realiza en forma directa y concreta, por medio de la verificación personal de los integrantes de una patrulla o equipo fiscalizador.</a:t>
            </a:r>
          </a:p>
        </p:txBody>
      </p:sp>
    </p:spTree>
  </p:cSld>
  <p:clrMapOvr>
    <a:masterClrMapping/>
  </p:clrMapOvr>
  <p:transition spd="med">
    <p:zoom dir="in"/>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45" name="Rectangle 5">
            <a:extLst>
              <a:ext uri="{FF2B5EF4-FFF2-40B4-BE49-F238E27FC236}">
                <a16:creationId xmlns:a16="http://schemas.microsoft.com/office/drawing/2014/main" id="{7CECF779-57A5-85FC-6CEF-0CADF3F3D4D3}"/>
              </a:ext>
            </a:extLst>
          </p:cNvPr>
          <p:cNvSpPr>
            <a:spLocks noGrp="1" noChangeArrowheads="1"/>
          </p:cNvSpPr>
          <p:nvPr>
            <p:ph type="title"/>
          </p:nvPr>
        </p:nvSpPr>
        <p:spPr/>
        <p:txBody>
          <a:bodyPr/>
          <a:lstStyle/>
          <a:p>
            <a:pPr>
              <a:defRPr/>
            </a:pPr>
            <a:r>
              <a:rPr lang="es-ES" sz="2800">
                <a:effectLst>
                  <a:outerShdw blurRad="38100" dist="38100" dir="2700000" algn="tl">
                    <a:srgbClr val="000000"/>
                  </a:outerShdw>
                </a:effectLst>
              </a:rPr>
              <a:t>P</a:t>
            </a:r>
            <a:r>
              <a:rPr lang="es-CL" sz="2800">
                <a:effectLst>
                  <a:outerShdw blurRad="38100" dist="38100" dir="2700000" algn="tl">
                    <a:srgbClr val="000000"/>
                  </a:outerShdw>
                </a:effectLst>
              </a:rPr>
              <a:t>lanificación de la Fiscalización</a:t>
            </a:r>
            <a:endParaRPr lang="es-ES" sz="2800">
              <a:effectLst>
                <a:outerShdw blurRad="38100" dist="38100" dir="2700000" algn="tl">
                  <a:srgbClr val="000000"/>
                </a:outerShdw>
              </a:effectLst>
            </a:endParaRPr>
          </a:p>
        </p:txBody>
      </p:sp>
      <p:pic>
        <p:nvPicPr>
          <p:cNvPr id="96259" name="Picture 6">
            <a:extLst>
              <a:ext uri="{FF2B5EF4-FFF2-40B4-BE49-F238E27FC236}">
                <a16:creationId xmlns:a16="http://schemas.microsoft.com/office/drawing/2014/main" id="{57D39687-835D-82CE-2B60-675373F63D63}"/>
              </a:ext>
            </a:extLst>
          </p:cNvPr>
          <p:cNvPicPr>
            <a:picLocks noChangeAspect="1" noChangeArrowheads="1"/>
          </p:cNvPicPr>
          <p:nvPr/>
        </p:nvPicPr>
        <p:blipFill>
          <a:blip r:embed="rId2">
            <a:clrChange>
              <a:clrFrom>
                <a:srgbClr val="000000"/>
              </a:clrFrom>
              <a:clrTo>
                <a:srgbClr val="000000">
                  <a:alpha val="0"/>
                </a:srgbClr>
              </a:clrTo>
            </a:clrChange>
            <a:extLst>
              <a:ext uri="{28A0092B-C50C-407E-A947-70E740481C1C}">
                <a14:useLocalDpi xmlns:a14="http://schemas.microsoft.com/office/drawing/2010/main" val="0"/>
              </a:ext>
            </a:extLst>
          </a:blip>
          <a:srcRect l="2800" t="4453" r="4341" b="1131"/>
          <a:stretch>
            <a:fillRect/>
          </a:stretch>
        </p:blipFill>
        <p:spPr bwMode="auto">
          <a:xfrm>
            <a:off x="762000" y="1143000"/>
            <a:ext cx="7924800" cy="508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zoom dir="in"/>
  </p:transition>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9090" name="Rectangle 2">
            <a:extLst>
              <a:ext uri="{FF2B5EF4-FFF2-40B4-BE49-F238E27FC236}">
                <a16:creationId xmlns:a16="http://schemas.microsoft.com/office/drawing/2014/main" id="{0F7F2EA0-EF1D-3F00-1632-A743F722536A}"/>
              </a:ext>
            </a:extLst>
          </p:cNvPr>
          <p:cNvSpPr>
            <a:spLocks noGrp="1" noChangeArrowheads="1"/>
          </p:cNvSpPr>
          <p:nvPr>
            <p:ph type="title"/>
          </p:nvPr>
        </p:nvSpPr>
        <p:spPr>
          <a:xfrm>
            <a:off x="1371600" y="152400"/>
            <a:ext cx="7772400" cy="457200"/>
          </a:xfrm>
        </p:spPr>
        <p:txBody>
          <a:bodyPr/>
          <a:lstStyle/>
          <a:p>
            <a:pPr>
              <a:defRPr/>
            </a:pPr>
            <a:r>
              <a:rPr lang="es-ES" sz="2800" b="1">
                <a:effectLst>
                  <a:outerShdw blurRad="38100" dist="38100" dir="2700000" algn="tl">
                    <a:srgbClr val="000000"/>
                  </a:outerShdw>
                </a:effectLst>
                <a:cs typeface="Arial" charset="0"/>
              </a:rPr>
              <a:t>P</a:t>
            </a:r>
            <a:r>
              <a:rPr lang="es-CL" sz="2800" b="1">
                <a:effectLst>
                  <a:outerShdw blurRad="38100" dist="38100" dir="2700000" algn="tl">
                    <a:srgbClr val="000000"/>
                  </a:outerShdw>
                </a:effectLst>
                <a:cs typeface="Arial" charset="0"/>
              </a:rPr>
              <a:t>rocedimientos de Fiscalización</a:t>
            </a:r>
            <a:endParaRPr lang="es-ES" sz="2800">
              <a:effectLst>
                <a:outerShdw blurRad="38100" dist="38100" dir="2700000" algn="tl">
                  <a:srgbClr val="000000"/>
                </a:outerShdw>
              </a:effectLst>
              <a:cs typeface="Times New Roman" pitchFamily="18" charset="0"/>
            </a:endParaRPr>
          </a:p>
        </p:txBody>
      </p:sp>
      <p:sp>
        <p:nvSpPr>
          <p:cNvPr id="97283" name="Rectangle 8">
            <a:extLst>
              <a:ext uri="{FF2B5EF4-FFF2-40B4-BE49-F238E27FC236}">
                <a16:creationId xmlns:a16="http://schemas.microsoft.com/office/drawing/2014/main" id="{7D4B3A1F-D973-F5D6-9314-7520E0310B10}"/>
              </a:ext>
            </a:extLst>
          </p:cNvPr>
          <p:cNvSpPr>
            <a:spLocks noChangeArrowheads="1"/>
          </p:cNvSpPr>
          <p:nvPr/>
        </p:nvSpPr>
        <p:spPr bwMode="auto">
          <a:xfrm>
            <a:off x="381000" y="898525"/>
            <a:ext cx="8458200" cy="5730875"/>
          </a:xfrm>
          <a:prstGeom prst="rect">
            <a:avLst/>
          </a:prstGeom>
          <a:solidFill>
            <a:srgbClr val="FF0000"/>
          </a:solidFill>
          <a:ln>
            <a:noFill/>
          </a:ln>
          <a:effectLst/>
          <a:extLs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190500" indent="-190500"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r>
              <a:rPr lang="es-CL" altLang="es-CL" sz="2000">
                <a:latin typeface="Arial Narrow" panose="020B0604020202020204" pitchFamily="34" charset="0"/>
                <a:cs typeface="Arial" panose="020B0604020202020204" pitchFamily="34" charset="0"/>
              </a:rPr>
              <a:t>	</a:t>
            </a:r>
            <a:r>
              <a:rPr lang="es-CL" altLang="es-CL" sz="2000" b="1">
                <a:latin typeface="Arial Narrow" panose="020B0604020202020204" pitchFamily="34" charset="0"/>
                <a:cs typeface="Arial" panose="020B0604020202020204" pitchFamily="34" charset="0"/>
              </a:rPr>
              <a:t>Constituida la patrulla en el lugar de la fiscalización, antes del inicio del cometido, se debe realizar una </a:t>
            </a:r>
            <a:r>
              <a:rPr lang="es-ES" altLang="es-CL" sz="2000" b="1">
                <a:latin typeface="Arial Narrow" panose="020B0604020202020204" pitchFamily="34" charset="0"/>
                <a:cs typeface="Arial" panose="020B0604020202020204" pitchFamily="34" charset="0"/>
              </a:rPr>
              <a:t>apreciación general</a:t>
            </a:r>
            <a:r>
              <a:rPr lang="es-CL" altLang="es-CL" sz="2000" b="1">
                <a:latin typeface="Arial Narrow" panose="020B0604020202020204" pitchFamily="34" charset="0"/>
                <a:cs typeface="Arial" panose="020B0604020202020204" pitchFamily="34" charset="0"/>
              </a:rPr>
              <a:t> de</a:t>
            </a:r>
            <a:r>
              <a:rPr lang="es-ES" altLang="es-CL" sz="2000" b="1">
                <a:latin typeface="Arial Narrow" panose="020B0604020202020204" pitchFamily="34" charset="0"/>
                <a:cs typeface="Arial" panose="020B0604020202020204" pitchFamily="34" charset="0"/>
              </a:rPr>
              <a:t> la situación</a:t>
            </a:r>
            <a:r>
              <a:rPr lang="es-CL" altLang="es-CL" sz="2000" b="1">
                <a:latin typeface="Arial Narrow" panose="020B0604020202020204" pitchFamily="34" charset="0"/>
                <a:cs typeface="Arial" panose="020B0604020202020204" pitchFamily="34" charset="0"/>
              </a:rPr>
              <a:t>, efectuando los ajustes necesarios que amerite la planificación original.</a:t>
            </a:r>
          </a:p>
          <a:p>
            <a:pPr algn="just" eaLnBrk="1" hangingPunct="1"/>
            <a:endParaRPr lang="es-CL" altLang="es-CL" sz="2000" b="1">
              <a:latin typeface="Arial Narrow" panose="020B0604020202020204" pitchFamily="34" charset="0"/>
              <a:cs typeface="Arial" panose="020B0604020202020204" pitchFamily="34" charset="0"/>
            </a:endParaRPr>
          </a:p>
          <a:p>
            <a:pPr algn="just" eaLnBrk="1" hangingPunct="1"/>
            <a:r>
              <a:rPr lang="es-ES" altLang="es-CL" sz="2000" b="1">
                <a:latin typeface="Arial Narrow" panose="020B0604020202020204" pitchFamily="34" charset="0"/>
                <a:cs typeface="Arial" panose="020B0604020202020204" pitchFamily="34" charset="0"/>
              </a:rPr>
              <a:t>	Las medidas básicas que deben inspeccionarse en una fiscalización son la siguientes:</a:t>
            </a:r>
          </a:p>
          <a:p>
            <a:pPr algn="just" eaLnBrk="1" hangingPunct="1"/>
            <a:endParaRPr lang="es-ES" altLang="es-CL" sz="1000" b="1">
              <a:latin typeface="Arial Narrow" panose="020B0604020202020204" pitchFamily="34" charset="0"/>
              <a:cs typeface="Arial" panose="020B0604020202020204" pitchFamily="34" charset="0"/>
            </a:endParaRPr>
          </a:p>
          <a:p>
            <a:pPr algn="just" eaLnBrk="1" hangingPunct="1">
              <a:buFontTx/>
              <a:buChar char="•"/>
            </a:pPr>
            <a:r>
              <a:rPr lang="es-ES" altLang="es-CL" sz="2000" b="1">
                <a:latin typeface="Arial Narrow" panose="020B0604020202020204" pitchFamily="34" charset="0"/>
                <a:cs typeface="Arial" panose="020B0604020202020204" pitchFamily="34" charset="0"/>
              </a:rPr>
              <a:t>Que la persona y/o nave este </a:t>
            </a:r>
            <a:r>
              <a:rPr lang="es-ES" altLang="es-CL" sz="2000" b="1" u="sng">
                <a:latin typeface="Arial Narrow" panose="020B0604020202020204" pitchFamily="34" charset="0"/>
                <a:cs typeface="Arial" panose="020B0604020202020204" pitchFamily="34" charset="0"/>
                <a:hlinkClick r:id="rId2" action="ppaction://hlinksldjump"/>
              </a:rPr>
              <a:t>inscrita en el RPA</a:t>
            </a:r>
            <a:r>
              <a:rPr lang="es-ES" altLang="es-CL" sz="2000" b="1">
                <a:latin typeface="Arial Narrow" panose="020B0604020202020204" pitchFamily="34" charset="0"/>
                <a:cs typeface="Arial" panose="020B0604020202020204" pitchFamily="34" charset="0"/>
                <a:hlinkClick r:id="rId2" action="ppaction://hlinksldjump"/>
              </a:rPr>
              <a:t> </a:t>
            </a:r>
            <a:r>
              <a:rPr lang="es-ES" altLang="es-CL" sz="2000" b="1">
                <a:latin typeface="Arial Narrow" panose="020B0604020202020204" pitchFamily="34" charset="0"/>
                <a:cs typeface="Arial" panose="020B0604020202020204" pitchFamily="34" charset="0"/>
              </a:rPr>
              <a:t>y exhiba su credencial cuando se le requiera, o en el caso de pesca industrial se cuente con la </a:t>
            </a:r>
            <a:r>
              <a:rPr lang="es-ES" altLang="es-CL" sz="2000" b="1" u="sng">
                <a:latin typeface="Arial Narrow" panose="020B0604020202020204" pitchFamily="34" charset="0"/>
                <a:cs typeface="Arial" panose="020B0604020202020204" pitchFamily="34" charset="0"/>
                <a:hlinkClick r:id="rId3" action="ppaction://hlinksldjump"/>
              </a:rPr>
              <a:t>autorización de pesca</a:t>
            </a:r>
            <a:r>
              <a:rPr lang="es-ES" altLang="es-CL" sz="2000" b="1">
                <a:latin typeface="Arial Narrow" panose="020B0604020202020204" pitchFamily="34" charset="0"/>
                <a:cs typeface="Arial" panose="020B0604020202020204" pitchFamily="34" charset="0"/>
                <a:hlinkClick r:id="rId3" action="ppaction://hlinksldjump"/>
              </a:rPr>
              <a:t> </a:t>
            </a:r>
            <a:r>
              <a:rPr lang="es-ES" altLang="es-CL" sz="2000" b="1">
                <a:latin typeface="Arial Narrow" panose="020B0604020202020204" pitchFamily="34" charset="0"/>
                <a:cs typeface="Arial" panose="020B0604020202020204" pitchFamily="34" charset="0"/>
              </a:rPr>
              <a:t>respectiva.</a:t>
            </a:r>
            <a:endParaRPr lang="es-ES" altLang="es-CL" sz="2000" b="1">
              <a:latin typeface="Arial Narrow" panose="020B0604020202020204" pitchFamily="34" charset="0"/>
              <a:cs typeface="Times New Roman" panose="02020603050405020304" pitchFamily="18" charset="0"/>
            </a:endParaRPr>
          </a:p>
          <a:p>
            <a:pPr algn="just">
              <a:buFontTx/>
              <a:buChar char="•"/>
            </a:pPr>
            <a:endParaRPr lang="es-ES" altLang="es-CL" sz="1000" b="1">
              <a:latin typeface="Arial Narrow" panose="020B0604020202020204" pitchFamily="34" charset="0"/>
              <a:cs typeface="Times New Roman" panose="02020603050405020304" pitchFamily="18" charset="0"/>
            </a:endParaRPr>
          </a:p>
          <a:p>
            <a:pPr algn="just">
              <a:buFontTx/>
              <a:buChar char="•"/>
            </a:pPr>
            <a:r>
              <a:rPr lang="es-ES" altLang="es-CL" sz="2000" b="1">
                <a:latin typeface="Arial Narrow" panose="020B0604020202020204" pitchFamily="34" charset="0"/>
                <a:cs typeface="Arial" panose="020B0604020202020204" pitchFamily="34" charset="0"/>
              </a:rPr>
              <a:t>Que los recursos que este extrayendo o transporte estén incluidos en el RPA o en la autorización de pesca.</a:t>
            </a:r>
            <a:endParaRPr lang="es-ES" altLang="es-CL" sz="2000" b="1">
              <a:latin typeface="Arial Narrow" panose="020B0604020202020204" pitchFamily="34" charset="0"/>
              <a:cs typeface="Times New Roman" panose="02020603050405020304" pitchFamily="18" charset="0"/>
            </a:endParaRPr>
          </a:p>
          <a:p>
            <a:pPr algn="just">
              <a:buFontTx/>
              <a:buChar char="•"/>
            </a:pPr>
            <a:endParaRPr lang="es-ES" altLang="es-CL" sz="1000" b="1">
              <a:latin typeface="Arial Narrow" panose="020B0604020202020204" pitchFamily="34" charset="0"/>
              <a:cs typeface="Times New Roman" panose="02020603050405020304" pitchFamily="18" charset="0"/>
            </a:endParaRPr>
          </a:p>
          <a:p>
            <a:pPr algn="just">
              <a:buFontTx/>
              <a:buChar char="•"/>
            </a:pPr>
            <a:r>
              <a:rPr lang="es-ES" altLang="es-CL" sz="2000" b="1">
                <a:latin typeface="Arial Narrow" panose="020B0604020202020204" pitchFamily="34" charset="0"/>
                <a:cs typeface="Arial" panose="020B0604020202020204" pitchFamily="34" charset="0"/>
              </a:rPr>
              <a:t>Que la nave cuente con los artes y aparejos de pesca autorizados para el recurso objetivo.</a:t>
            </a:r>
          </a:p>
          <a:p>
            <a:pPr algn="just">
              <a:buFontTx/>
              <a:buChar char="•"/>
            </a:pPr>
            <a:endParaRPr lang="es-CL" altLang="es-CL" sz="1000" b="1">
              <a:latin typeface="Arial Narrow" panose="020B0604020202020204" pitchFamily="34" charset="0"/>
            </a:endParaRPr>
          </a:p>
          <a:p>
            <a:pPr algn="just">
              <a:buFontTx/>
              <a:buChar char="•"/>
            </a:pPr>
            <a:r>
              <a:rPr lang="es-CL" altLang="es-CL" sz="2000" b="1">
                <a:latin typeface="Arial Narrow" panose="020B0604020202020204" pitchFamily="34" charset="0"/>
              </a:rPr>
              <a:t>Que la época de captura no coincida con </a:t>
            </a:r>
            <a:r>
              <a:rPr lang="es-CL" altLang="es-CL" sz="2000" b="1" u="sng">
                <a:latin typeface="Arial Narrow" panose="020B0604020202020204" pitchFamily="34" charset="0"/>
                <a:hlinkClick r:id="rId4" action="ppaction://hlinksldjump"/>
              </a:rPr>
              <a:t>veda</a:t>
            </a:r>
            <a:r>
              <a:rPr lang="es-CL" altLang="es-CL" sz="2000" b="1" u="sng">
                <a:latin typeface="Arial Narrow" panose="020B0604020202020204" pitchFamily="34" charset="0"/>
              </a:rPr>
              <a:t>s</a:t>
            </a:r>
            <a:r>
              <a:rPr lang="es-CL" altLang="es-CL" sz="2000" b="1">
                <a:latin typeface="Arial Narrow" panose="020B0604020202020204" pitchFamily="34" charset="0"/>
              </a:rPr>
              <a:t> o con </a:t>
            </a:r>
            <a:r>
              <a:rPr lang="es-CL" altLang="es-CL" sz="2000" b="1">
                <a:latin typeface="Arial Narrow" panose="020B0604020202020204" pitchFamily="34" charset="0"/>
                <a:hlinkClick r:id="rId5" action="ppaction://hlinksldjump"/>
              </a:rPr>
              <a:t>cuota mensual </a:t>
            </a:r>
            <a:r>
              <a:rPr lang="es-CL" altLang="es-CL" sz="2000" b="1">
                <a:latin typeface="Arial Narrow" panose="020B0604020202020204" pitchFamily="34" charset="0"/>
              </a:rPr>
              <a:t>cerrada.</a:t>
            </a:r>
          </a:p>
          <a:p>
            <a:pPr algn="just">
              <a:buFontTx/>
              <a:buChar char="•"/>
            </a:pPr>
            <a:endParaRPr lang="es-CL" altLang="es-CL" sz="1000" b="1">
              <a:latin typeface="Arial Narrow" panose="020B0604020202020204" pitchFamily="34" charset="0"/>
            </a:endParaRPr>
          </a:p>
          <a:p>
            <a:pPr algn="just">
              <a:buFontTx/>
              <a:buChar char="•"/>
            </a:pPr>
            <a:r>
              <a:rPr lang="es-CL" altLang="es-CL" sz="2000" b="1">
                <a:latin typeface="Arial Narrow" panose="020B0604020202020204" pitchFamily="34" charset="0"/>
              </a:rPr>
              <a:t>Que la zona de extracción esté autorizada y corresponde a la inscripción en su registro (salvo zonas contiguas autorizadas) </a:t>
            </a:r>
            <a:endParaRPr lang="es-CL" altLang="es-CL" sz="2000" b="1">
              <a:latin typeface="Arial Narrow" panose="020B0604020202020204" pitchFamily="34" charset="0"/>
              <a:cs typeface="Arial" panose="020B0604020202020204" pitchFamily="34" charset="0"/>
            </a:endParaRPr>
          </a:p>
        </p:txBody>
      </p:sp>
    </p:spTree>
  </p:cSld>
  <p:clrMapOvr>
    <a:masterClrMapping/>
  </p:clrMapOvr>
  <p:transition spd="med">
    <p:zoom dir="in"/>
  </p:transition>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02" name="Rectangle 2">
            <a:extLst>
              <a:ext uri="{FF2B5EF4-FFF2-40B4-BE49-F238E27FC236}">
                <a16:creationId xmlns:a16="http://schemas.microsoft.com/office/drawing/2014/main" id="{3F847561-401E-946D-CA29-734FB93577A5}"/>
              </a:ext>
            </a:extLst>
          </p:cNvPr>
          <p:cNvSpPr>
            <a:spLocks noGrp="1" noChangeArrowheads="1"/>
          </p:cNvSpPr>
          <p:nvPr>
            <p:ph type="title"/>
          </p:nvPr>
        </p:nvSpPr>
        <p:spPr>
          <a:xfrm>
            <a:off x="1725613" y="152400"/>
            <a:ext cx="7189787" cy="695325"/>
          </a:xfrm>
        </p:spPr>
        <p:txBody>
          <a:bodyPr/>
          <a:lstStyle/>
          <a:p>
            <a:pPr>
              <a:defRPr/>
            </a:pPr>
            <a:r>
              <a:rPr lang="es-ES" sz="2800">
                <a:effectLst>
                  <a:outerShdw blurRad="38100" dist="38100" dir="2700000" algn="tl">
                    <a:srgbClr val="000000"/>
                  </a:outerShdw>
                </a:effectLst>
                <a:cs typeface="Arial" charset="0"/>
              </a:rPr>
              <a:t>O</a:t>
            </a:r>
            <a:r>
              <a:rPr lang="es-CL" sz="2800">
                <a:effectLst>
                  <a:outerShdw blurRad="38100" dist="38100" dir="2700000" algn="tl">
                    <a:srgbClr val="000000"/>
                  </a:outerShdw>
                </a:effectLst>
                <a:cs typeface="Arial" charset="0"/>
              </a:rPr>
              <a:t>tras Consideraciones al Fiscalizar</a:t>
            </a:r>
          </a:p>
        </p:txBody>
      </p:sp>
      <p:sp>
        <p:nvSpPr>
          <p:cNvPr id="98307" name="Text Box 4">
            <a:extLst>
              <a:ext uri="{FF2B5EF4-FFF2-40B4-BE49-F238E27FC236}">
                <a16:creationId xmlns:a16="http://schemas.microsoft.com/office/drawing/2014/main" id="{B0C38E09-C6EA-89EB-233F-214E6E093077}"/>
              </a:ext>
            </a:extLst>
          </p:cNvPr>
          <p:cNvSpPr txBox="1">
            <a:spLocks noChangeArrowheads="1"/>
          </p:cNvSpPr>
          <p:nvPr/>
        </p:nvSpPr>
        <p:spPr bwMode="auto">
          <a:xfrm>
            <a:off x="304800" y="914400"/>
            <a:ext cx="8534400" cy="5651500"/>
          </a:xfrm>
          <a:prstGeom prst="rect">
            <a:avLst/>
          </a:prstGeom>
          <a:solidFill>
            <a:srgbClr val="FF0000"/>
          </a:solidFill>
          <a:ln>
            <a:noFill/>
          </a:ln>
          <a:effectLst/>
          <a:extLs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lnSpc>
                <a:spcPct val="80000"/>
              </a:lnSpc>
              <a:spcBef>
                <a:spcPct val="50000"/>
              </a:spcBef>
            </a:pPr>
            <a:r>
              <a:rPr lang="es-CL" altLang="es-CL" sz="2000" b="1">
                <a:latin typeface="Arial Narrow" panose="020B0604020202020204" pitchFamily="34" charset="0"/>
              </a:rPr>
              <a:t>Verificar </a:t>
            </a:r>
            <a:r>
              <a:rPr lang="es-CL" altLang="es-CL" sz="2000" b="1">
                <a:latin typeface="Arial Narrow" panose="020B0604020202020204" pitchFamily="34" charset="0"/>
                <a:hlinkClick r:id="rId2" action="ppaction://hlinksldjump"/>
              </a:rPr>
              <a:t>talla mínima </a:t>
            </a:r>
            <a:r>
              <a:rPr lang="es-CL" altLang="es-CL" sz="2000" b="1">
                <a:latin typeface="Arial Narrow" panose="020B0604020202020204" pitchFamily="34" charset="0"/>
              </a:rPr>
              <a:t>de los recursos, conforme a las regulaciones específicas de cada recurso.(Pág.. Web Depto. Pesca). Cabe considerar que algunos recursos presentan un porcentaje de tolerancia bajo talla que puede ser medido en peso o número de ejemplares.</a:t>
            </a:r>
          </a:p>
          <a:p>
            <a:pPr algn="just" eaLnBrk="1" hangingPunct="1">
              <a:lnSpc>
                <a:spcPct val="80000"/>
              </a:lnSpc>
              <a:spcBef>
                <a:spcPct val="50000"/>
              </a:spcBef>
            </a:pPr>
            <a:r>
              <a:rPr lang="es-CL" altLang="es-CL" sz="2000" b="1">
                <a:latin typeface="Arial Narrow" panose="020B0604020202020204" pitchFamily="34" charset="0"/>
              </a:rPr>
              <a:t>Cuando se fiscalice una lancha con arte de cerco, capturando en la primera milla, se deberá evaluar la pertinencia de controlar el tamaño de malla (38 mm mínimo) y la altura de la red a la recalada de la nave, considerando que ésta no debe ser superior a 20 brazas (33.4 mts.).</a:t>
            </a:r>
          </a:p>
          <a:p>
            <a:pPr algn="just" eaLnBrk="1" hangingPunct="1">
              <a:lnSpc>
                <a:spcPct val="80000"/>
              </a:lnSpc>
              <a:spcBef>
                <a:spcPct val="50000"/>
              </a:spcBef>
            </a:pPr>
            <a:r>
              <a:rPr lang="es-CL" altLang="es-CL" sz="2000" b="1">
                <a:latin typeface="Arial Narrow" panose="020B0604020202020204" pitchFamily="34" charset="0"/>
              </a:rPr>
              <a:t>En regulaciones específicas para crustáceos no se permite la captura de hembras (centolla) y para el caso de jaibas cuando portan huevos las que deben ser devueltas al agua.</a:t>
            </a:r>
          </a:p>
          <a:p>
            <a:pPr algn="just" eaLnBrk="1" hangingPunct="1">
              <a:lnSpc>
                <a:spcPct val="80000"/>
              </a:lnSpc>
              <a:spcBef>
                <a:spcPct val="50000"/>
              </a:spcBef>
            </a:pPr>
            <a:r>
              <a:rPr lang="es-CL" altLang="es-CL" sz="2000" b="1">
                <a:latin typeface="Arial Narrow" panose="020B0604020202020204" pitchFamily="34" charset="0"/>
              </a:rPr>
              <a:t>Para los moluscos, se debe considerar que desde las zonas de extracción hasta su punto de desembarco, deben ser mantenidos en sus valvas.</a:t>
            </a:r>
          </a:p>
          <a:p>
            <a:pPr algn="just" eaLnBrk="1" hangingPunct="1">
              <a:lnSpc>
                <a:spcPct val="80000"/>
              </a:lnSpc>
              <a:spcBef>
                <a:spcPct val="50000"/>
              </a:spcBef>
            </a:pPr>
            <a:r>
              <a:rPr lang="es-CL" altLang="es-CL" sz="2000" b="1">
                <a:latin typeface="Arial Narrow" panose="020B0604020202020204" pitchFamily="34" charset="0"/>
              </a:rPr>
              <a:t>Para carnada no se deben utilizar pingüinos o mamíferos marinos.</a:t>
            </a:r>
          </a:p>
          <a:p>
            <a:pPr algn="just" eaLnBrk="1" hangingPunct="1">
              <a:lnSpc>
                <a:spcPct val="80000"/>
              </a:lnSpc>
              <a:spcBef>
                <a:spcPct val="50000"/>
              </a:spcBef>
            </a:pPr>
            <a:r>
              <a:rPr lang="es-CL" altLang="es-CL" sz="2000" b="1">
                <a:latin typeface="Arial Narrow" panose="020B0604020202020204" pitchFamily="34" charset="0"/>
              </a:rPr>
              <a:t>Comprobar las dimensiones de las naves con el objeto de advertir falsos compartimentos para ocultar recursos.</a:t>
            </a:r>
          </a:p>
          <a:p>
            <a:pPr algn="just" eaLnBrk="1" hangingPunct="1">
              <a:lnSpc>
                <a:spcPct val="80000"/>
              </a:lnSpc>
              <a:spcBef>
                <a:spcPct val="50000"/>
              </a:spcBef>
            </a:pPr>
            <a:r>
              <a:rPr lang="es-CL" altLang="es-CL" sz="2000" b="1">
                <a:latin typeface="Arial Narrow" panose="020B0604020202020204" pitchFamily="34" charset="0"/>
                <a:cs typeface="Arial" panose="020B0604020202020204" pitchFamily="34" charset="0"/>
              </a:rPr>
              <a:t>I</a:t>
            </a:r>
            <a:r>
              <a:rPr lang="es-ES" altLang="es-CL" sz="2000" b="1">
                <a:latin typeface="Arial Narrow" panose="020B0604020202020204" pitchFamily="34" charset="0"/>
                <a:cs typeface="Arial" panose="020B0604020202020204" pitchFamily="34" charset="0"/>
              </a:rPr>
              <a:t>ngresa</a:t>
            </a:r>
            <a:r>
              <a:rPr lang="es-CL" altLang="es-CL" sz="2000" b="1">
                <a:latin typeface="Arial Narrow" panose="020B0604020202020204" pitchFamily="34" charset="0"/>
                <a:cs typeface="Arial" panose="020B0604020202020204" pitchFamily="34" charset="0"/>
              </a:rPr>
              <a:t>r a la </a:t>
            </a:r>
            <a:r>
              <a:rPr lang="es-ES" altLang="es-CL" sz="2000" b="1">
                <a:latin typeface="Arial Narrow" panose="020B0604020202020204" pitchFamily="34" charset="0"/>
                <a:cs typeface="Arial" panose="020B0604020202020204" pitchFamily="34" charset="0"/>
              </a:rPr>
              <a:t>aplicación de patrullajes intranet</a:t>
            </a:r>
            <a:r>
              <a:rPr lang="es-CL" altLang="es-CL" sz="2000" b="1">
                <a:latin typeface="Arial Narrow" panose="020B0604020202020204" pitchFamily="34" charset="0"/>
                <a:cs typeface="Arial" panose="020B0604020202020204" pitchFamily="34" charset="0"/>
              </a:rPr>
              <a:t>, los</a:t>
            </a:r>
            <a:r>
              <a:rPr lang="es-ES" altLang="es-CL" sz="2000" b="1">
                <a:latin typeface="Arial Narrow" panose="020B0604020202020204" pitchFamily="34" charset="0"/>
                <a:cs typeface="Arial" panose="020B0604020202020204" pitchFamily="34" charset="0"/>
              </a:rPr>
              <a:t> antecedentes, con o sin resultados de infracción</a:t>
            </a:r>
            <a:r>
              <a:rPr lang="es-CL" altLang="es-CL" sz="2000" b="1">
                <a:latin typeface="Arial Narrow" panose="020B0604020202020204" pitchFamily="34" charset="0"/>
                <a:cs typeface="Arial" panose="020B0604020202020204" pitchFamily="34" charset="0"/>
              </a:rPr>
              <a:t>, </a:t>
            </a:r>
            <a:r>
              <a:rPr lang="es-ES" altLang="es-CL" sz="2000" b="1">
                <a:latin typeface="Arial Narrow" panose="020B0604020202020204" pitchFamily="34" charset="0"/>
                <a:cs typeface="Arial" panose="020B0604020202020204" pitchFamily="34" charset="0"/>
              </a:rPr>
              <a:t>además de cursar el respectivo mensaje de infracción a la normativa pesquera  a Dirinmar.</a:t>
            </a:r>
            <a:endParaRPr lang="es-CL" altLang="es-CL" sz="2000" b="1">
              <a:latin typeface="Arial Narrow" panose="020B0604020202020204" pitchFamily="34" charset="0"/>
              <a:cs typeface="Arial" panose="020B0604020202020204" pitchFamily="34" charset="0"/>
            </a:endParaRPr>
          </a:p>
        </p:txBody>
      </p:sp>
    </p:spTree>
  </p:cSld>
  <p:clrMapOvr>
    <a:masterClrMapping/>
  </p:clrMapOvr>
  <p:transition spd="med">
    <p:zoom dir="in"/>
  </p:transition>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1138" name="Rectangle 2">
            <a:extLst>
              <a:ext uri="{FF2B5EF4-FFF2-40B4-BE49-F238E27FC236}">
                <a16:creationId xmlns:a16="http://schemas.microsoft.com/office/drawing/2014/main" id="{4926B3B7-7DEB-440A-2758-0797B6ABE72C}"/>
              </a:ext>
            </a:extLst>
          </p:cNvPr>
          <p:cNvSpPr>
            <a:spLocks noGrp="1" noChangeArrowheads="1"/>
          </p:cNvSpPr>
          <p:nvPr>
            <p:ph type="title"/>
          </p:nvPr>
        </p:nvSpPr>
        <p:spPr>
          <a:xfrm>
            <a:off x="457200" y="152400"/>
            <a:ext cx="8382000" cy="685800"/>
          </a:xfrm>
        </p:spPr>
        <p:txBody>
          <a:bodyPr/>
          <a:lstStyle/>
          <a:p>
            <a:pPr>
              <a:defRPr/>
            </a:pPr>
            <a:r>
              <a:rPr lang="es-ES" sz="2800">
                <a:effectLst>
                  <a:outerShdw blurRad="38100" dist="38100" dir="2700000" algn="tl">
                    <a:srgbClr val="000000"/>
                  </a:outerShdw>
                </a:effectLst>
                <a:cs typeface="Arial" charset="0"/>
              </a:rPr>
              <a:t>I</a:t>
            </a:r>
            <a:r>
              <a:rPr lang="es-CL" sz="2800">
                <a:effectLst>
                  <a:outerShdw blurRad="38100" dist="38100" dir="2700000" algn="tl">
                    <a:srgbClr val="000000"/>
                  </a:outerShdw>
                </a:effectLst>
                <a:cs typeface="Arial" charset="0"/>
              </a:rPr>
              <a:t>nfracciones</a:t>
            </a:r>
            <a:endParaRPr lang="es-ES" sz="2800">
              <a:effectLst>
                <a:outerShdw blurRad="38100" dist="38100" dir="2700000" algn="tl">
                  <a:srgbClr val="000000"/>
                </a:outerShdw>
              </a:effectLst>
              <a:cs typeface="Times New Roman" pitchFamily="18" charset="0"/>
            </a:endParaRPr>
          </a:p>
        </p:txBody>
      </p:sp>
      <p:sp>
        <p:nvSpPr>
          <p:cNvPr id="99331" name="Rectangle 13">
            <a:extLst>
              <a:ext uri="{FF2B5EF4-FFF2-40B4-BE49-F238E27FC236}">
                <a16:creationId xmlns:a16="http://schemas.microsoft.com/office/drawing/2014/main" id="{E3980A5E-2004-0200-EB42-563850FC57A4}"/>
              </a:ext>
            </a:extLst>
          </p:cNvPr>
          <p:cNvSpPr>
            <a:spLocks noChangeArrowheads="1"/>
          </p:cNvSpPr>
          <p:nvPr/>
        </p:nvSpPr>
        <p:spPr bwMode="auto">
          <a:xfrm>
            <a:off x="304800" y="1050925"/>
            <a:ext cx="8382000" cy="5578475"/>
          </a:xfrm>
          <a:prstGeom prst="rect">
            <a:avLst/>
          </a:prstGeom>
          <a:solidFill>
            <a:srgbClr val="FF0000"/>
          </a:solidFill>
          <a:ln>
            <a:noFill/>
          </a:ln>
          <a:effectLst/>
          <a:extLst>
            <a:ext uri="{91240B29-F687-4F45-9708-019B960494DF}">
              <a14:hiddenLine xmlns:a14="http://schemas.microsoft.com/office/drawing/2010/main" w="9525">
                <a:solidFill>
                  <a:srgbClr val="FFFF99"/>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r>
              <a:rPr lang="es-CL" altLang="es-CL" sz="2000" b="1">
                <a:latin typeface="Arial Narrow" panose="020B0604020202020204" pitchFamily="34" charset="0"/>
                <a:cs typeface="Times New Roman" panose="02020603050405020304" pitchFamily="18" charset="0"/>
              </a:rPr>
              <a:t>D</a:t>
            </a:r>
            <a:r>
              <a:rPr lang="es-ES" altLang="es-CL" sz="2000" b="1">
                <a:latin typeface="Arial Narrow" panose="020B0604020202020204" pitchFamily="34" charset="0"/>
                <a:cs typeface="Times New Roman" panose="02020603050405020304" pitchFamily="18" charset="0"/>
              </a:rPr>
              <a:t>etect</a:t>
            </a:r>
            <a:r>
              <a:rPr lang="es-CL" altLang="es-CL" sz="2000" b="1">
                <a:latin typeface="Arial Narrow" panose="020B0604020202020204" pitchFamily="34" charset="0"/>
                <a:cs typeface="Times New Roman" panose="02020603050405020304" pitchFamily="18" charset="0"/>
              </a:rPr>
              <a:t>ada</a:t>
            </a:r>
            <a:r>
              <a:rPr lang="es-ES" altLang="es-CL" sz="2000" b="1">
                <a:latin typeface="Arial Narrow" panose="020B0604020202020204" pitchFamily="34" charset="0"/>
                <a:cs typeface="Times New Roman" panose="02020603050405020304" pitchFamily="18" charset="0"/>
              </a:rPr>
              <a:t> una </a:t>
            </a:r>
            <a:r>
              <a:rPr lang="es-ES" altLang="es-CL" sz="2000" b="1">
                <a:latin typeface="Arial Narrow" panose="020B0604020202020204" pitchFamily="34" charset="0"/>
                <a:cs typeface="Times New Roman" panose="02020603050405020304" pitchFamily="18" charset="0"/>
                <a:hlinkClick r:id="rId2" action="ppaction://hlinksldjump"/>
              </a:rPr>
              <a:t>infracción</a:t>
            </a:r>
            <a:r>
              <a:rPr lang="es-ES" altLang="es-CL" sz="2000" b="1">
                <a:latin typeface="Arial Narrow" panose="020B0604020202020204" pitchFamily="34" charset="0"/>
                <a:cs typeface="Times New Roman" panose="02020603050405020304" pitchFamily="18" charset="0"/>
              </a:rPr>
              <a:t>, a la </a:t>
            </a:r>
            <a:r>
              <a:rPr lang="es-ES" altLang="es-CL" sz="2000" b="1">
                <a:latin typeface="Arial Narrow" panose="020B0604020202020204" pitchFamily="34" charset="0"/>
                <a:cs typeface="Times New Roman" panose="02020603050405020304" pitchFamily="18" charset="0"/>
                <a:hlinkClick r:id="rId3" action="ppaction://hlinksldjump"/>
              </a:rPr>
              <a:t>normativa pesquera</a:t>
            </a:r>
            <a:r>
              <a:rPr lang="es-ES" altLang="es-CL" sz="2000" b="1">
                <a:latin typeface="Arial Narrow" panose="020B0604020202020204" pitchFamily="34" charset="0"/>
                <a:cs typeface="Times New Roman" panose="02020603050405020304" pitchFamily="18" charset="0"/>
              </a:rPr>
              <a:t>, se  deberá efectuar la denuncia al Ministerio Público, Juzgado Civil o de Policía Local.  En la Directiva           DIRECTEMAR </a:t>
            </a:r>
            <a:r>
              <a:rPr lang="es-ES" altLang="es-CL" sz="2000" b="1">
                <a:latin typeface="Arial Narrow" panose="020B0604020202020204" pitchFamily="34" charset="0"/>
                <a:cs typeface="Times New Roman" panose="02020603050405020304" pitchFamily="18" charset="0"/>
                <a:hlinkClick r:id="rId4" action="ppaction://hlinkfile"/>
              </a:rPr>
              <a:t>O-41/003</a:t>
            </a:r>
            <a:r>
              <a:rPr lang="es-ES" altLang="es-CL" sz="2000" b="1">
                <a:latin typeface="Arial Narrow" panose="020B0604020202020204" pitchFamily="34" charset="0"/>
                <a:cs typeface="Times New Roman" panose="02020603050405020304" pitchFamily="18" charset="0"/>
              </a:rPr>
              <a:t> se encuentran detallados los procedimientos y formularios de citación, denuncia e incautación.</a:t>
            </a:r>
          </a:p>
          <a:p>
            <a:pPr algn="just" eaLnBrk="1" hangingPunct="1"/>
            <a:endParaRPr lang="es-ES" altLang="es-CL" sz="2000" b="1">
              <a:latin typeface="Arial Narrow" panose="020B0604020202020204" pitchFamily="34" charset="0"/>
              <a:cs typeface="Times New Roman" panose="02020603050405020304" pitchFamily="18" charset="0"/>
            </a:endParaRPr>
          </a:p>
          <a:p>
            <a:pPr algn="just" eaLnBrk="1" hangingPunct="1"/>
            <a:r>
              <a:rPr lang="es-ES" altLang="es-CL" sz="2000" b="1">
                <a:latin typeface="Arial Narrow" panose="020B0604020202020204" pitchFamily="34" charset="0"/>
                <a:cs typeface="Arial" panose="020B0604020202020204" pitchFamily="34" charset="0"/>
              </a:rPr>
              <a:t>El Juez o Fiscal determina el destino final de lo incautado (entrega a hogares de beneficencia, destrucción o retorno al mar) Para el primer caso, se debe determinar la aptitud para el consumo humano del recurso, procedimiento que debe efectuar el Servicio de Salud.</a:t>
            </a:r>
          </a:p>
          <a:p>
            <a:pPr algn="just" eaLnBrk="1" hangingPunct="1"/>
            <a:endParaRPr lang="es-CL" altLang="es-CL" sz="2000" b="1">
              <a:latin typeface="Arial Narrow" panose="020B0604020202020204" pitchFamily="34" charset="0"/>
              <a:cs typeface="Arial" panose="020B0604020202020204" pitchFamily="34" charset="0"/>
            </a:endParaRPr>
          </a:p>
          <a:p>
            <a:pPr algn="just" eaLnBrk="1" hangingPunct="1"/>
            <a:r>
              <a:rPr lang="es-CL" altLang="es-CL" sz="2000" b="1">
                <a:latin typeface="Arial Narrow" panose="020B0604020202020204" pitchFamily="34" charset="0"/>
                <a:cs typeface="Arial" panose="020B0604020202020204" pitchFamily="34" charset="0"/>
              </a:rPr>
              <a:t>Si</a:t>
            </a:r>
            <a:r>
              <a:rPr lang="es-ES" altLang="es-CL" sz="2000" b="1">
                <a:latin typeface="Arial Narrow" panose="020B0604020202020204" pitchFamily="34" charset="0"/>
                <a:cs typeface="Arial" panose="020B0604020202020204" pitchFamily="34" charset="0"/>
              </a:rPr>
              <a:t> </a:t>
            </a:r>
            <a:r>
              <a:rPr lang="es-CL" altLang="es-CL" sz="2000" b="1">
                <a:latin typeface="Arial Narrow" panose="020B0604020202020204" pitchFamily="34" charset="0"/>
                <a:cs typeface="Arial" panose="020B0604020202020204" pitchFamily="34" charset="0"/>
              </a:rPr>
              <a:t>las </a:t>
            </a:r>
            <a:r>
              <a:rPr lang="es-ES" altLang="es-CL" sz="2000" b="1">
                <a:latin typeface="Arial Narrow" panose="020B0604020202020204" pitchFamily="34" charset="0"/>
                <a:cs typeface="Arial" panose="020B0604020202020204" pitchFamily="34" charset="0"/>
              </a:rPr>
              <a:t>características del patrullaje no permit</a:t>
            </a:r>
            <a:r>
              <a:rPr lang="es-CL" altLang="es-CL" sz="2000" b="1">
                <a:latin typeface="Arial Narrow" panose="020B0604020202020204" pitchFamily="34" charset="0"/>
                <a:cs typeface="Arial" panose="020B0604020202020204" pitchFamily="34" charset="0"/>
              </a:rPr>
              <a:t>e</a:t>
            </a:r>
            <a:r>
              <a:rPr lang="es-ES" altLang="es-CL" sz="2000" b="1">
                <a:latin typeface="Arial Narrow" panose="020B0604020202020204" pitchFamily="34" charset="0"/>
                <a:cs typeface="Arial" panose="020B0604020202020204" pitchFamily="34" charset="0"/>
              </a:rPr>
              <a:t>n llegar con lo incautado a puerto o dejarlo a disposición del Tribunal, se puede efectuar un Acta de Destrucción en el mar o en custodia del infractor, levantándose las Actas pertinentes. Estos procedimientos deben estar coordinados, con las autoridades judiciales, previamente.</a:t>
            </a:r>
          </a:p>
          <a:p>
            <a:pPr algn="just" eaLnBrk="1" hangingPunct="1"/>
            <a:endParaRPr lang="es-ES" altLang="es-CL" sz="2000" b="1">
              <a:latin typeface="Arial Narrow" panose="020B0604020202020204" pitchFamily="34" charset="0"/>
              <a:cs typeface="Arial" panose="020B0604020202020204" pitchFamily="34" charset="0"/>
            </a:endParaRPr>
          </a:p>
          <a:p>
            <a:pPr algn="just" eaLnBrk="1" hangingPunct="1"/>
            <a:r>
              <a:rPr lang="es-ES" altLang="es-CL" sz="2000" b="1">
                <a:latin typeface="Arial Narrow" panose="020B0604020202020204" pitchFamily="34" charset="0"/>
                <a:cs typeface="Arial" panose="020B0604020202020204" pitchFamily="34" charset="0"/>
              </a:rPr>
              <a:t>Se debe considerar que la Ley expresamente, impide el comiso de la nave y los motor propulsor.</a:t>
            </a:r>
          </a:p>
        </p:txBody>
      </p:sp>
    </p:spTree>
  </p:cSld>
  <p:clrMapOvr>
    <a:masterClrMapping/>
  </p:clrMapOvr>
  <p:transition spd="med">
    <p:zoom dir="in"/>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1618" name="Rectangle 2">
            <a:extLst>
              <a:ext uri="{FF2B5EF4-FFF2-40B4-BE49-F238E27FC236}">
                <a16:creationId xmlns:a16="http://schemas.microsoft.com/office/drawing/2014/main" id="{4F22F984-681D-0140-48F0-1651484F1D06}"/>
              </a:ext>
            </a:extLst>
          </p:cNvPr>
          <p:cNvSpPr>
            <a:spLocks noGrp="1" noChangeArrowheads="1"/>
          </p:cNvSpPr>
          <p:nvPr>
            <p:ph type="title"/>
          </p:nvPr>
        </p:nvSpPr>
        <p:spPr/>
        <p:txBody>
          <a:bodyPr/>
          <a:lstStyle/>
          <a:p>
            <a:pPr>
              <a:defRPr/>
            </a:pPr>
            <a:r>
              <a:rPr lang="es-CL" sz="2800">
                <a:effectLst>
                  <a:outerShdw blurRad="38100" dist="38100" dir="2700000" algn="tl">
                    <a:srgbClr val="000000"/>
                  </a:outerShdw>
                </a:effectLst>
              </a:rPr>
              <a:t>Excepciones a la Normativa General</a:t>
            </a:r>
            <a:endParaRPr lang="es-ES" sz="2800">
              <a:effectLst>
                <a:outerShdw blurRad="38100" dist="38100" dir="2700000" algn="tl">
                  <a:srgbClr val="000000"/>
                </a:outerShdw>
              </a:effectLst>
            </a:endParaRPr>
          </a:p>
        </p:txBody>
      </p:sp>
      <p:sp>
        <p:nvSpPr>
          <p:cNvPr id="100355" name="Text Box 3">
            <a:extLst>
              <a:ext uri="{FF2B5EF4-FFF2-40B4-BE49-F238E27FC236}">
                <a16:creationId xmlns:a16="http://schemas.microsoft.com/office/drawing/2014/main" id="{FE787CE6-A4BE-CF7C-4A19-49A767720C0B}"/>
              </a:ext>
            </a:extLst>
          </p:cNvPr>
          <p:cNvSpPr txBox="1">
            <a:spLocks noChangeArrowheads="1"/>
          </p:cNvSpPr>
          <p:nvPr/>
        </p:nvSpPr>
        <p:spPr bwMode="auto">
          <a:xfrm>
            <a:off x="381000" y="914400"/>
            <a:ext cx="8458200" cy="5865813"/>
          </a:xfrm>
          <a:prstGeom prst="rect">
            <a:avLst/>
          </a:prstGeom>
          <a:solidFill>
            <a:srgbClr val="FF0000"/>
          </a:solidFill>
          <a:ln>
            <a:noFill/>
          </a:ln>
          <a:effectLst/>
          <a:extLs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187325" indent="-187325"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just" eaLnBrk="1" hangingPunct="1">
              <a:spcBef>
                <a:spcPct val="50000"/>
              </a:spcBef>
            </a:pPr>
            <a:r>
              <a:rPr lang="es-CL" altLang="es-CL" sz="1800">
                <a:latin typeface="Arial Narrow" panose="020B0604020202020204" pitchFamily="34" charset="0"/>
              </a:rPr>
              <a:t>	</a:t>
            </a:r>
            <a:r>
              <a:rPr lang="es-CL" altLang="es-CL" sz="1800" b="1">
                <a:latin typeface="Arial Narrow" panose="020B0604020202020204" pitchFamily="34" charset="0"/>
              </a:rPr>
              <a:t>Pesca Artesanal:</a:t>
            </a:r>
          </a:p>
          <a:p>
            <a:pPr algn="just" eaLnBrk="1" hangingPunct="1">
              <a:spcBef>
                <a:spcPct val="50000"/>
              </a:spcBef>
            </a:pPr>
            <a:r>
              <a:rPr lang="es-CL" altLang="es-CL" sz="1800" b="1">
                <a:latin typeface="Arial Narrow" panose="020B0604020202020204" pitchFamily="34" charset="0"/>
              </a:rPr>
              <a:t>	1.- L</a:t>
            </a:r>
            <a:r>
              <a:rPr lang="es-ES" altLang="es-CL" sz="1800" b="1">
                <a:latin typeface="Arial Narrow" panose="020B0604020202020204" pitchFamily="34" charset="0"/>
              </a:rPr>
              <a:t>a </a:t>
            </a:r>
            <a:r>
              <a:rPr lang="es-CL" altLang="es-CL" sz="1800" b="1">
                <a:latin typeface="Arial Narrow" panose="020B0604020202020204" pitchFamily="34" charset="0"/>
              </a:rPr>
              <a:t>LGPA</a:t>
            </a:r>
            <a:r>
              <a:rPr lang="es-ES" altLang="es-CL" sz="1800" b="1">
                <a:latin typeface="Arial Narrow" panose="020B0604020202020204" pitchFamily="34" charset="0"/>
              </a:rPr>
              <a:t> permite que una nave inscrita en el </a:t>
            </a:r>
            <a:r>
              <a:rPr lang="es-CL" altLang="es-CL" sz="1800" b="1">
                <a:latin typeface="Arial Narrow" panose="020B0604020202020204" pitchFamily="34" charset="0"/>
              </a:rPr>
              <a:t>RPA</a:t>
            </a:r>
            <a:r>
              <a:rPr lang="es-ES" altLang="es-CL" sz="1800" b="1">
                <a:latin typeface="Arial Narrow" panose="020B0604020202020204" pitchFamily="34" charset="0"/>
              </a:rPr>
              <a:t>, efectué operaciones de pesca en una zona distinta a la de su registro en los siguientes casos :</a:t>
            </a:r>
            <a:endParaRPr lang="es-CL" altLang="es-CL" sz="1800" b="1">
              <a:latin typeface="Arial Narrow" panose="020B0604020202020204" pitchFamily="34" charset="0"/>
            </a:endParaRPr>
          </a:p>
          <a:p>
            <a:pPr algn="just" eaLnBrk="1" hangingPunct="1">
              <a:spcBef>
                <a:spcPct val="50000"/>
              </a:spcBef>
            </a:pPr>
            <a:r>
              <a:rPr lang="es-CL" altLang="es-CL" sz="1800" b="1">
                <a:latin typeface="Arial Narrow" panose="020B0604020202020204" pitchFamily="34" charset="0"/>
              </a:rPr>
              <a:t>	C</a:t>
            </a:r>
            <a:r>
              <a:rPr lang="es-ES" altLang="es-CL" sz="1800" b="1">
                <a:latin typeface="Arial Narrow" panose="020B0604020202020204" pitchFamily="34" charset="0"/>
              </a:rPr>
              <a:t>uando participa en una </a:t>
            </a:r>
            <a:r>
              <a:rPr lang="es-ES" altLang="es-CL" sz="1800" b="1">
                <a:latin typeface="Arial Narrow" panose="020B0604020202020204" pitchFamily="34" charset="0"/>
                <a:hlinkClick r:id="rId2" action="ppaction://hlinksldjump"/>
              </a:rPr>
              <a:t>pesca de investigación</a:t>
            </a:r>
            <a:r>
              <a:rPr lang="es-ES" altLang="es-CL" sz="1800" b="1">
                <a:latin typeface="Arial Narrow" panose="020B0604020202020204" pitchFamily="34" charset="0"/>
              </a:rPr>
              <a:t>, donde la nave podrá operar en</a:t>
            </a:r>
            <a:r>
              <a:rPr lang="es-CL" altLang="es-CL" sz="1800" b="1">
                <a:latin typeface="Arial Narrow" panose="020B0604020202020204" pitchFamily="34" charset="0"/>
              </a:rPr>
              <a:t> </a:t>
            </a:r>
            <a:r>
              <a:rPr lang="es-ES" altLang="es-CL" sz="1800" b="1">
                <a:latin typeface="Arial Narrow" panose="020B0604020202020204" pitchFamily="34" charset="0"/>
              </a:rPr>
              <a:t>la</a:t>
            </a:r>
            <a:r>
              <a:rPr lang="es-CL" altLang="es-CL" sz="1800" b="1">
                <a:latin typeface="Arial Narrow" panose="020B0604020202020204" pitchFamily="34" charset="0"/>
              </a:rPr>
              <a:t> </a:t>
            </a:r>
            <a:r>
              <a:rPr lang="es-ES" altLang="es-CL" sz="1800" b="1">
                <a:latin typeface="Arial Narrow" panose="020B0604020202020204" pitchFamily="34" charset="0"/>
              </a:rPr>
              <a:t>zona que ella considera para estos efectos.</a:t>
            </a:r>
            <a:endParaRPr lang="es-CL" altLang="es-CL" sz="1800" b="1">
              <a:latin typeface="Arial Narrow" panose="020B0604020202020204" pitchFamily="34" charset="0"/>
            </a:endParaRPr>
          </a:p>
          <a:p>
            <a:pPr algn="just" eaLnBrk="1" hangingPunct="1">
              <a:spcBef>
                <a:spcPct val="50000"/>
              </a:spcBef>
            </a:pPr>
            <a:r>
              <a:rPr lang="es-CL" altLang="es-CL" sz="1800" b="1">
                <a:latin typeface="Arial Narrow" panose="020B0604020202020204" pitchFamily="34" charset="0"/>
              </a:rPr>
              <a:t>	C</a:t>
            </a:r>
            <a:r>
              <a:rPr lang="es-ES" altLang="es-CL" sz="1800" b="1">
                <a:latin typeface="Arial Narrow" panose="020B0604020202020204" pitchFamily="34" charset="0"/>
              </a:rPr>
              <a:t>uando la </a:t>
            </a:r>
            <a:r>
              <a:rPr lang="es-CL" altLang="es-CL" sz="1800" b="1">
                <a:latin typeface="Arial Narrow" panose="020B0604020202020204" pitchFamily="34" charset="0"/>
              </a:rPr>
              <a:t>S</a:t>
            </a:r>
            <a:r>
              <a:rPr lang="es-ES" altLang="es-CL" sz="1800" b="1">
                <a:latin typeface="Arial Narrow" panose="020B0604020202020204" pitchFamily="34" charset="0"/>
              </a:rPr>
              <a:t>ubsecretaría de </a:t>
            </a:r>
            <a:r>
              <a:rPr lang="es-CL" altLang="es-CL" sz="1800" b="1">
                <a:latin typeface="Arial Narrow" panose="020B0604020202020204" pitchFamily="34" charset="0"/>
              </a:rPr>
              <a:t>P</a:t>
            </a:r>
            <a:r>
              <a:rPr lang="es-ES" altLang="es-CL" sz="1800" b="1">
                <a:latin typeface="Arial Narrow" panose="020B0604020202020204" pitchFamily="34" charset="0"/>
              </a:rPr>
              <a:t>esca extienda el área de operación de los pescadores artesanales y sus naves, inscritas en el </a:t>
            </a:r>
            <a:r>
              <a:rPr lang="es-CL" altLang="es-CL" sz="1800" b="1">
                <a:latin typeface="Arial Narrow" panose="020B0604020202020204" pitchFamily="34" charset="0"/>
              </a:rPr>
              <a:t>RPA</a:t>
            </a:r>
            <a:r>
              <a:rPr lang="es-ES" altLang="es-CL" sz="1800" b="1">
                <a:latin typeface="Arial Narrow" panose="020B0604020202020204" pitchFamily="34" charset="0"/>
              </a:rPr>
              <a:t>.</a:t>
            </a:r>
            <a:endParaRPr lang="es-CL" altLang="es-CL" sz="1800" b="1">
              <a:latin typeface="Arial Narrow" panose="020B0604020202020204" pitchFamily="34" charset="0"/>
            </a:endParaRPr>
          </a:p>
          <a:p>
            <a:pPr algn="just" eaLnBrk="1" hangingPunct="1">
              <a:spcBef>
                <a:spcPct val="50000"/>
              </a:spcBef>
            </a:pPr>
            <a:r>
              <a:rPr lang="es-CL" altLang="es-CL" sz="1800" b="1">
                <a:latin typeface="Arial Narrow" panose="020B0604020202020204" pitchFamily="34" charset="0"/>
              </a:rPr>
              <a:t>	2.- Se mantiene</a:t>
            </a:r>
            <a:r>
              <a:rPr lang="es-ES" altLang="es-CL" sz="1800" b="1">
                <a:latin typeface="Arial Narrow" panose="020B0604020202020204" pitchFamily="34" charset="0"/>
              </a:rPr>
              <a:t> vigente </a:t>
            </a:r>
            <a:r>
              <a:rPr lang="es-CL" altLang="es-CL" sz="1800" b="1">
                <a:latin typeface="Arial Narrow" panose="020B0604020202020204" pitchFamily="34" charset="0"/>
              </a:rPr>
              <a:t>la </a:t>
            </a:r>
            <a:r>
              <a:rPr lang="es-ES" altLang="es-CL" sz="1800" b="1">
                <a:latin typeface="Arial Narrow" panose="020B0604020202020204" pitchFamily="34" charset="0"/>
              </a:rPr>
              <a:t>extensión de área de operación de los pescadores artesanales, (RPA) en siguientes pesquerías:</a:t>
            </a:r>
            <a:endParaRPr lang="es-CL" altLang="es-CL" sz="1800" b="1">
              <a:latin typeface="Arial Narrow" panose="020B0604020202020204" pitchFamily="34" charset="0"/>
            </a:endParaRPr>
          </a:p>
          <a:p>
            <a:pPr algn="just" eaLnBrk="1" hangingPunct="1">
              <a:spcBef>
                <a:spcPct val="50000"/>
              </a:spcBef>
            </a:pPr>
            <a:r>
              <a:rPr lang="es-CL" altLang="es-CL" sz="1800" b="1">
                <a:latin typeface="Arial Narrow" panose="020B0604020202020204" pitchFamily="34" charset="0"/>
              </a:rPr>
              <a:t>	P</a:t>
            </a:r>
            <a:r>
              <a:rPr lang="es-ES" altLang="es-CL" sz="1800" b="1">
                <a:latin typeface="Arial Narrow" panose="020B0604020202020204" pitchFamily="34" charset="0"/>
              </a:rPr>
              <a:t>ez espada : Límite norte de la </a:t>
            </a:r>
            <a:r>
              <a:rPr lang="es-CL" altLang="es-CL" sz="1800" b="1">
                <a:latin typeface="Arial Narrow" panose="020B0604020202020204" pitchFamily="34" charset="0"/>
              </a:rPr>
              <a:t>I R</a:t>
            </a:r>
            <a:r>
              <a:rPr lang="es-ES" altLang="es-CL" sz="1800" b="1">
                <a:latin typeface="Arial Narrow" panose="020B0604020202020204" pitchFamily="34" charset="0"/>
              </a:rPr>
              <a:t>egión y limite sur de la </a:t>
            </a:r>
            <a:r>
              <a:rPr lang="es-CL" altLang="es-CL" sz="1800" b="1">
                <a:latin typeface="Arial Narrow" panose="020B0604020202020204" pitchFamily="34" charset="0"/>
              </a:rPr>
              <a:t>X</a:t>
            </a:r>
            <a:r>
              <a:rPr lang="es-ES" altLang="es-CL" sz="1800" b="1">
                <a:latin typeface="Arial Narrow" panose="020B0604020202020204" pitchFamily="34" charset="0"/>
              </a:rPr>
              <a:t> </a:t>
            </a:r>
            <a:r>
              <a:rPr lang="es-CL" altLang="es-CL" sz="1800" b="1">
                <a:latin typeface="Arial Narrow" panose="020B0604020202020204" pitchFamily="34" charset="0"/>
              </a:rPr>
              <a:t>R</a:t>
            </a:r>
            <a:r>
              <a:rPr lang="es-ES" altLang="es-CL" sz="1800" b="1">
                <a:latin typeface="Arial Narrow" panose="020B0604020202020204" pitchFamily="34" charset="0"/>
              </a:rPr>
              <a:t>egión (RES</a:t>
            </a:r>
            <a:r>
              <a:rPr lang="es-CL" altLang="es-CL" sz="1800" b="1">
                <a:latin typeface="Arial Narrow" panose="020B0604020202020204" pitchFamily="34" charset="0"/>
              </a:rPr>
              <a:t>.</a:t>
            </a:r>
            <a:r>
              <a:rPr lang="es-ES" altLang="es-CL" sz="1800" b="1">
                <a:latin typeface="Arial Narrow" panose="020B0604020202020204" pitchFamily="34" charset="0"/>
              </a:rPr>
              <a:t> SUBPESCA N° 135, febrero 14/1992</a:t>
            </a:r>
            <a:r>
              <a:rPr lang="es-CL" altLang="es-CL" sz="1800" b="1">
                <a:latin typeface="Arial Narrow" panose="020B0604020202020204" pitchFamily="34" charset="0"/>
              </a:rPr>
              <a:t>.</a:t>
            </a:r>
          </a:p>
          <a:p>
            <a:pPr algn="just" eaLnBrk="1" hangingPunct="1">
              <a:spcBef>
                <a:spcPct val="50000"/>
              </a:spcBef>
            </a:pPr>
            <a:r>
              <a:rPr lang="es-CL" altLang="es-CL" sz="1800" b="1">
                <a:latin typeface="Arial Narrow" panose="020B0604020202020204" pitchFamily="34" charset="0"/>
              </a:rPr>
              <a:t>	B</a:t>
            </a:r>
            <a:r>
              <a:rPr lang="es-ES" altLang="es-CL" sz="1800" b="1">
                <a:latin typeface="Arial Narrow" panose="020B0604020202020204" pitchFamily="34" charset="0"/>
              </a:rPr>
              <a:t>acalao de profundidad: Límite norte de la </a:t>
            </a:r>
            <a:r>
              <a:rPr lang="es-CL" altLang="es-CL" sz="1800" b="1">
                <a:latin typeface="Arial Narrow" panose="020B0604020202020204" pitchFamily="34" charset="0"/>
              </a:rPr>
              <a:t>I</a:t>
            </a:r>
            <a:r>
              <a:rPr lang="es-ES" altLang="es-CL" sz="1800" b="1">
                <a:latin typeface="Arial Narrow" panose="020B0604020202020204" pitchFamily="34" charset="0"/>
              </a:rPr>
              <a:t> </a:t>
            </a:r>
            <a:r>
              <a:rPr lang="es-CL" altLang="es-CL" sz="1800" b="1">
                <a:latin typeface="Arial Narrow" panose="020B0604020202020204" pitchFamily="34" charset="0"/>
              </a:rPr>
              <a:t>R</a:t>
            </a:r>
            <a:r>
              <a:rPr lang="es-ES" altLang="es-CL" sz="1800" b="1">
                <a:latin typeface="Arial Narrow" panose="020B0604020202020204" pitchFamily="34" charset="0"/>
              </a:rPr>
              <a:t>egión y el paralelo 47° 00' sur.                         (RES</a:t>
            </a:r>
            <a:r>
              <a:rPr lang="es-CL" altLang="es-CL" sz="1800" b="1">
                <a:latin typeface="Arial Narrow" panose="020B0604020202020204" pitchFamily="34" charset="0"/>
              </a:rPr>
              <a:t>.</a:t>
            </a:r>
            <a:r>
              <a:rPr lang="es-ES" altLang="es-CL" sz="1800" b="1">
                <a:latin typeface="Arial Narrow" panose="020B0604020202020204" pitchFamily="34" charset="0"/>
              </a:rPr>
              <a:t> SUBPESCA N° 136, febrero 14/1992).</a:t>
            </a:r>
            <a:endParaRPr lang="es-CL" altLang="es-CL" sz="1800" b="1">
              <a:latin typeface="Arial Narrow" panose="020B0604020202020204" pitchFamily="34" charset="0"/>
            </a:endParaRPr>
          </a:p>
          <a:p>
            <a:pPr algn="just" eaLnBrk="1" hangingPunct="1">
              <a:spcBef>
                <a:spcPct val="50000"/>
              </a:spcBef>
            </a:pPr>
            <a:r>
              <a:rPr lang="es-CL" altLang="es-CL" sz="1800" b="1">
                <a:latin typeface="Arial Narrow" panose="020B0604020202020204" pitchFamily="34" charset="0"/>
              </a:rPr>
              <a:t>	Pesca Industrial:</a:t>
            </a:r>
          </a:p>
          <a:p>
            <a:pPr algn="just" eaLnBrk="1" hangingPunct="1">
              <a:spcBef>
                <a:spcPct val="50000"/>
              </a:spcBef>
            </a:pPr>
            <a:r>
              <a:rPr lang="es-CL" altLang="es-CL" sz="1800" b="1">
                <a:latin typeface="Arial Narrow" panose="020B0604020202020204" pitchFamily="34" charset="0"/>
              </a:rPr>
              <a:t>	L</a:t>
            </a:r>
            <a:r>
              <a:rPr lang="es-ES" altLang="es-CL" sz="1800" b="1">
                <a:latin typeface="Arial Narrow" panose="020B0604020202020204" pitchFamily="34" charset="0"/>
              </a:rPr>
              <a:t>a  </a:t>
            </a:r>
            <a:r>
              <a:rPr lang="es-CL" altLang="es-CL" sz="1800" b="1">
                <a:latin typeface="Arial Narrow" panose="020B0604020202020204" pitchFamily="34" charset="0"/>
              </a:rPr>
              <a:t>LGPA</a:t>
            </a:r>
            <a:r>
              <a:rPr lang="es-ES" altLang="es-CL" sz="1800" b="1">
                <a:latin typeface="Arial Narrow" panose="020B0604020202020204" pitchFamily="34" charset="0"/>
              </a:rPr>
              <a:t> permite que una nave inscrita en el </a:t>
            </a:r>
            <a:r>
              <a:rPr lang="es-CL" altLang="es-CL" sz="1800" b="1">
                <a:latin typeface="Arial Narrow" panose="020B0604020202020204" pitchFamily="34" charset="0"/>
              </a:rPr>
              <a:t>RPI</a:t>
            </a:r>
            <a:r>
              <a:rPr lang="es-ES" altLang="es-CL" sz="1800" b="1">
                <a:latin typeface="Arial Narrow" panose="020B0604020202020204" pitchFamily="34" charset="0"/>
              </a:rPr>
              <a:t>, efectué operaciones de pesca </a:t>
            </a:r>
            <a:r>
              <a:rPr lang="es-CL" altLang="es-CL" sz="1800" b="1">
                <a:latin typeface="Arial Narrow" panose="020B0604020202020204" pitchFamily="34" charset="0"/>
              </a:rPr>
              <a:t> distintas a su autorización de pesca sí participa en una pesca de investigación, en el área y sobre las especies que especifique la Resolución respectiva.</a:t>
            </a:r>
            <a:endParaRPr lang="es-ES" altLang="es-CL" sz="1800" b="1">
              <a:latin typeface="Arial Narrow" panose="020B0604020202020204" pitchFamily="34" charset="0"/>
            </a:endParaRPr>
          </a:p>
        </p:txBody>
      </p:sp>
    </p:spTree>
  </p:cSld>
  <p:clrMapOvr>
    <a:masterClrMapping/>
  </p:clrMapOvr>
  <p:transition spd="med">
    <p:zoom dir="in"/>
  </p:transition>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3">
            <a:extLst>
              <a:ext uri="{FF2B5EF4-FFF2-40B4-BE49-F238E27FC236}">
                <a16:creationId xmlns:a16="http://schemas.microsoft.com/office/drawing/2014/main" id="{95204D0E-F51B-CDA3-7F4B-D4F800A8DFBC}"/>
              </a:ext>
            </a:extLst>
          </p:cNvPr>
          <p:cNvSpPr>
            <a:spLocks noGrp="1" noChangeArrowheads="1"/>
          </p:cNvSpPr>
          <p:nvPr>
            <p:ph type="ctrTitle"/>
          </p:nvPr>
        </p:nvSpPr>
        <p:spPr>
          <a:xfrm>
            <a:off x="76200" y="3352800"/>
            <a:ext cx="8839200" cy="2133600"/>
          </a:xfrm>
        </p:spPr>
        <p:txBody>
          <a:bodyPr/>
          <a:lstStyle/>
          <a:p>
            <a:pPr algn="ctr"/>
            <a:r>
              <a:rPr lang="es-ES_tradnl" altLang="es-CL" sz="3600"/>
              <a:t>FIN EXPOSICIÓN</a:t>
            </a:r>
            <a:r>
              <a:rPr lang="es-ES_tradnl" altLang="es-CL"/>
              <a:t> </a:t>
            </a:r>
          </a:p>
        </p:txBody>
      </p:sp>
      <p:sp>
        <p:nvSpPr>
          <p:cNvPr id="101379" name="Rectangle 4">
            <a:extLst>
              <a:ext uri="{FF2B5EF4-FFF2-40B4-BE49-F238E27FC236}">
                <a16:creationId xmlns:a16="http://schemas.microsoft.com/office/drawing/2014/main" id="{58F613D7-E234-9103-33AF-2A35C5F5BEEB}"/>
              </a:ext>
            </a:extLst>
          </p:cNvPr>
          <p:cNvSpPr>
            <a:spLocks noChangeArrowheads="1"/>
          </p:cNvSpPr>
          <p:nvPr/>
        </p:nvSpPr>
        <p:spPr bwMode="auto">
          <a:xfrm>
            <a:off x="3524250" y="4267200"/>
            <a:ext cx="2095500" cy="38100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spcBef>
                <a:spcPct val="20000"/>
              </a:spcBef>
              <a:buClr>
                <a:srgbClr val="FF9900"/>
              </a:buClr>
              <a:buFont typeface="Webdings" pitchFamily="2" charset="2"/>
              <a:buNone/>
            </a:pPr>
            <a:endParaRPr lang="es-ES_tradnl" altLang="es-CL" sz="2400" b="1">
              <a:latin typeface="Arial Narrow" panose="020B0604020202020204" pitchFamily="34" charset="0"/>
            </a:endParaRPr>
          </a:p>
        </p:txBody>
      </p:sp>
      <p:sp>
        <p:nvSpPr>
          <p:cNvPr id="101380" name="Text Box 5">
            <a:extLst>
              <a:ext uri="{FF2B5EF4-FFF2-40B4-BE49-F238E27FC236}">
                <a16:creationId xmlns:a16="http://schemas.microsoft.com/office/drawing/2014/main" id="{9D436FE2-8764-9725-F697-85B9BF3B4204}"/>
              </a:ext>
            </a:extLst>
          </p:cNvPr>
          <p:cNvSpPr txBox="1">
            <a:spLocks noChangeArrowheads="1"/>
          </p:cNvSpPr>
          <p:nvPr/>
        </p:nvSpPr>
        <p:spPr bwMode="auto">
          <a:xfrm>
            <a:off x="533400" y="692150"/>
            <a:ext cx="0" cy="2746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endParaRPr lang="es-CL" altLang="es-CL" sz="1800" b="1">
              <a:solidFill>
                <a:srgbClr val="FFFFFF"/>
              </a:solidFill>
              <a:latin typeface="Arial" panose="020B0604020202020204" pitchFamily="34" charset="0"/>
            </a:endParaRPr>
          </a:p>
        </p:txBody>
      </p:sp>
      <p:sp>
        <p:nvSpPr>
          <p:cNvPr id="101381" name="Text Box 6">
            <a:extLst>
              <a:ext uri="{FF2B5EF4-FFF2-40B4-BE49-F238E27FC236}">
                <a16:creationId xmlns:a16="http://schemas.microsoft.com/office/drawing/2014/main" id="{484D28C8-D418-50A0-E819-0945B975E180}"/>
              </a:ext>
            </a:extLst>
          </p:cNvPr>
          <p:cNvSpPr txBox="1">
            <a:spLocks noChangeArrowheads="1"/>
          </p:cNvSpPr>
          <p:nvPr/>
        </p:nvSpPr>
        <p:spPr bwMode="auto">
          <a:xfrm>
            <a:off x="4191000" y="6254750"/>
            <a:ext cx="0" cy="2746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endParaRPr lang="es-CL" altLang="es-CL" sz="1800" b="1">
              <a:solidFill>
                <a:srgbClr val="FFFFFF"/>
              </a:solidFill>
              <a:latin typeface="Arial" panose="020B0604020202020204" pitchFamily="34" charset="0"/>
            </a:endParaRPr>
          </a:p>
        </p:txBody>
      </p:sp>
      <p:sp>
        <p:nvSpPr>
          <p:cNvPr id="101382" name="Text Box 7">
            <a:extLst>
              <a:ext uri="{FF2B5EF4-FFF2-40B4-BE49-F238E27FC236}">
                <a16:creationId xmlns:a16="http://schemas.microsoft.com/office/drawing/2014/main" id="{41BED33D-BD55-3059-B70D-7A4264C97092}"/>
              </a:ext>
            </a:extLst>
          </p:cNvPr>
          <p:cNvSpPr txBox="1">
            <a:spLocks noChangeArrowheads="1"/>
          </p:cNvSpPr>
          <p:nvPr/>
        </p:nvSpPr>
        <p:spPr bwMode="auto">
          <a:xfrm>
            <a:off x="4038600" y="1530350"/>
            <a:ext cx="0" cy="2746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3200">
                <a:solidFill>
                  <a:schemeClr val="bg1"/>
                </a:solidFill>
                <a:latin typeface="Impact" panose="020B0806030902050204" pitchFamily="34" charset="0"/>
              </a:defRPr>
            </a:lvl1pPr>
            <a:lvl2pPr marL="742950" indent="-285750" eaLnBrk="0" hangingPunct="0">
              <a:defRPr sz="3200">
                <a:solidFill>
                  <a:schemeClr val="bg1"/>
                </a:solidFill>
                <a:latin typeface="Impact" panose="020B0806030902050204" pitchFamily="34" charset="0"/>
              </a:defRPr>
            </a:lvl2pPr>
            <a:lvl3pPr marL="1143000" indent="-228600" eaLnBrk="0" hangingPunct="0">
              <a:defRPr sz="3200">
                <a:solidFill>
                  <a:schemeClr val="bg1"/>
                </a:solidFill>
                <a:latin typeface="Impact" panose="020B0806030902050204" pitchFamily="34" charset="0"/>
              </a:defRPr>
            </a:lvl3pPr>
            <a:lvl4pPr marL="1600200" indent="-228600" eaLnBrk="0" hangingPunct="0">
              <a:defRPr sz="3200">
                <a:solidFill>
                  <a:schemeClr val="bg1"/>
                </a:solidFill>
                <a:latin typeface="Impact" panose="020B0806030902050204" pitchFamily="34" charset="0"/>
              </a:defRPr>
            </a:lvl4pPr>
            <a:lvl5pPr marL="2057400" indent="-228600" eaLnBrk="0" hangingPunct="0">
              <a:defRPr sz="3200">
                <a:solidFill>
                  <a:schemeClr val="bg1"/>
                </a:solidFill>
                <a:latin typeface="Impact" panose="020B0806030902050204" pitchFamily="34" charset="0"/>
              </a:defRPr>
            </a:lvl5pPr>
            <a:lvl6pPr marL="2514600" indent="-228600" algn="ctr" eaLnBrk="0" fontAlgn="base" hangingPunct="0">
              <a:spcBef>
                <a:spcPct val="0"/>
              </a:spcBef>
              <a:spcAft>
                <a:spcPct val="0"/>
              </a:spcAft>
              <a:defRPr sz="3200">
                <a:solidFill>
                  <a:schemeClr val="bg1"/>
                </a:solidFill>
                <a:latin typeface="Impact" panose="020B0806030902050204" pitchFamily="34" charset="0"/>
              </a:defRPr>
            </a:lvl6pPr>
            <a:lvl7pPr marL="2971800" indent="-228600" algn="ctr" eaLnBrk="0" fontAlgn="base" hangingPunct="0">
              <a:spcBef>
                <a:spcPct val="0"/>
              </a:spcBef>
              <a:spcAft>
                <a:spcPct val="0"/>
              </a:spcAft>
              <a:defRPr sz="3200">
                <a:solidFill>
                  <a:schemeClr val="bg1"/>
                </a:solidFill>
                <a:latin typeface="Impact" panose="020B0806030902050204" pitchFamily="34" charset="0"/>
              </a:defRPr>
            </a:lvl7pPr>
            <a:lvl8pPr marL="3429000" indent="-228600" algn="ctr" eaLnBrk="0" fontAlgn="base" hangingPunct="0">
              <a:spcBef>
                <a:spcPct val="0"/>
              </a:spcBef>
              <a:spcAft>
                <a:spcPct val="0"/>
              </a:spcAft>
              <a:defRPr sz="3200">
                <a:solidFill>
                  <a:schemeClr val="bg1"/>
                </a:solidFill>
                <a:latin typeface="Impact" panose="020B0806030902050204" pitchFamily="34" charset="0"/>
              </a:defRPr>
            </a:lvl8pPr>
            <a:lvl9pPr marL="3886200" indent="-228600" algn="ctr" eaLnBrk="0" fontAlgn="base" hangingPunct="0">
              <a:spcBef>
                <a:spcPct val="0"/>
              </a:spcBef>
              <a:spcAft>
                <a:spcPct val="0"/>
              </a:spcAft>
              <a:defRPr sz="3200">
                <a:solidFill>
                  <a:schemeClr val="bg1"/>
                </a:solidFill>
                <a:latin typeface="Impact" panose="020B0806030902050204" pitchFamily="34" charset="0"/>
              </a:defRPr>
            </a:lvl9pPr>
          </a:lstStyle>
          <a:p>
            <a:pPr algn="l" eaLnBrk="1" hangingPunct="1"/>
            <a:endParaRPr lang="es-CL" altLang="es-CL" sz="1800" b="1">
              <a:solidFill>
                <a:srgbClr val="FFFFFF"/>
              </a:solidFill>
              <a:latin typeface="Arial" panose="020B0604020202020204" pitchFamily="34" charset="0"/>
            </a:endParaRPr>
          </a:p>
        </p:txBody>
      </p:sp>
      <p:pic>
        <p:nvPicPr>
          <p:cNvPr id="101383" name="Picture 8">
            <a:extLst>
              <a:ext uri="{FF2B5EF4-FFF2-40B4-BE49-F238E27FC236}">
                <a16:creationId xmlns:a16="http://schemas.microsoft.com/office/drawing/2014/main" id="{25CC543E-C58C-044D-2BEE-7C10937348EC}"/>
              </a:ext>
            </a:extLst>
          </p:cNvPr>
          <p:cNvPicPr>
            <a:picLocks noChangeAspect="1" noChangeArrowheads="1"/>
          </p:cNvPicPr>
          <p:nvPr/>
        </p:nvPicPr>
        <p:blipFill>
          <a:blip r:embed="rId3">
            <a:clrChange>
              <a:clrFrom>
                <a:srgbClr val="000463"/>
              </a:clrFrom>
              <a:clrTo>
                <a:srgbClr val="000463">
                  <a:alpha val="0"/>
                </a:srgbClr>
              </a:clrTo>
            </a:clrChange>
            <a:lum contrast="12000"/>
            <a:extLst>
              <a:ext uri="{28A0092B-C50C-407E-A947-70E740481C1C}">
                <a14:useLocalDpi xmlns:a14="http://schemas.microsoft.com/office/drawing/2010/main" val="0"/>
              </a:ext>
            </a:extLst>
          </a:blip>
          <a:srcRect/>
          <a:stretch>
            <a:fillRect/>
          </a:stretch>
        </p:blipFill>
        <p:spPr bwMode="auto">
          <a:xfrm>
            <a:off x="3276600" y="495300"/>
            <a:ext cx="1981200" cy="2628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advClick="0">
    <p:zoom dir="in"/>
  </p:transition>
</p:sld>
</file>

<file path=ppt/theme/theme1.xml><?xml version="1.0" encoding="utf-8"?>
<a:theme xmlns:a="http://schemas.openxmlformats.org/drawingml/2006/main" name="dirinmar_orgininal">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FFFFFF"/>
      </a:hlink>
      <a:folHlink>
        <a:srgbClr val="B2B2B2"/>
      </a:folHlink>
    </a:clrScheme>
    <a:fontScheme name="dirinmar_orgininal">
      <a:majorFont>
        <a:latin typeface="Impact"/>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3200" b="0" i="0" u="none" strike="noStrike" cap="none" normalizeH="0" baseline="0" smtClean="0">
            <a:ln>
              <a:noFill/>
            </a:ln>
            <a:solidFill>
              <a:schemeClr val="bg1"/>
            </a:solidFill>
            <a:effectLst/>
            <a:latin typeface="Impact"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3200" b="0" i="0" u="none" strike="noStrike" cap="none" normalizeH="0" baseline="0" smtClean="0">
            <a:ln>
              <a:noFill/>
            </a:ln>
            <a:solidFill>
              <a:schemeClr val="bg1"/>
            </a:solidFill>
            <a:effectLst/>
            <a:latin typeface="Impact" pitchFamily="34" charset="0"/>
          </a:defRPr>
        </a:defPPr>
      </a:lstStyle>
    </a:lnDef>
  </a:objectDefaults>
  <a:extraClrSchemeLst>
    <a:extraClrScheme>
      <a:clrScheme name="dirinmar_orgininal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rinmar_orgininal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rinmar_orgininal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rinmar_orgininal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rinmar_orgininal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rinmar_orgininal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rinmar_orgininal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E:\USUARIOS\Almirante\Power Point\CUARZONA\Estructura\Dirinmar\dirinmar_orgininal.ppt</Template>
  <TotalTime>3537921</TotalTime>
  <Words>6011</Words>
  <Application>Microsoft Macintosh PowerPoint</Application>
  <PresentationFormat>Presentación en pantalla (4:3)</PresentationFormat>
  <Paragraphs>959</Paragraphs>
  <Slides>98</Slides>
  <Notes>3</Notes>
  <HiddenSlides>0</HiddenSlides>
  <MMClips>0</MMClips>
  <ScaleCrop>false</ScaleCrop>
  <HeadingPairs>
    <vt:vector size="8" baseType="variant">
      <vt:variant>
        <vt:lpstr>Fuentes usadas</vt:lpstr>
      </vt:variant>
      <vt:variant>
        <vt:i4>8</vt:i4>
      </vt:variant>
      <vt:variant>
        <vt:lpstr>Tema</vt:lpstr>
      </vt:variant>
      <vt:variant>
        <vt:i4>1</vt:i4>
      </vt:variant>
      <vt:variant>
        <vt:lpstr>Servidores OLE incrustados</vt:lpstr>
      </vt:variant>
      <vt:variant>
        <vt:i4>3</vt:i4>
      </vt:variant>
      <vt:variant>
        <vt:lpstr>Títulos de diapositiva</vt:lpstr>
      </vt:variant>
      <vt:variant>
        <vt:i4>98</vt:i4>
      </vt:variant>
    </vt:vector>
  </HeadingPairs>
  <TitlesOfParts>
    <vt:vector size="110" baseType="lpstr">
      <vt:lpstr>Impact</vt:lpstr>
      <vt:lpstr>Arial</vt:lpstr>
      <vt:lpstr>Arial Narrow</vt:lpstr>
      <vt:lpstr>Wingdings</vt:lpstr>
      <vt:lpstr>Times New Roman</vt:lpstr>
      <vt:lpstr>Webdings</vt:lpstr>
      <vt:lpstr>Arial Unicode MS</vt:lpstr>
      <vt:lpstr>Book Antiqua</vt:lpstr>
      <vt:lpstr>dirinmar_orgininal</vt:lpstr>
      <vt:lpstr>Foto de Microsoft Photo Editor 3.0</vt:lpstr>
      <vt:lpstr>Hoja de cálculo de Microsoft Excel</vt:lpstr>
      <vt:lpstr>Documento de imagen</vt:lpstr>
      <vt:lpstr>UNIDAD TEMÁTICA Nº 3  MARINA DE PESCA Y RECURSOS MARINOS</vt:lpstr>
      <vt:lpstr>Presentación de PowerPoint</vt:lpstr>
      <vt:lpstr>Organización Depto. de Pesca y Recursos Marinos</vt:lpstr>
      <vt:lpstr>Funciones del Depto. de Pesca</vt:lpstr>
      <vt:lpstr>Ámbitos de Acción</vt:lpstr>
      <vt:lpstr>Presentación de PowerPoint</vt:lpstr>
      <vt:lpstr>Presentación de PowerPoint</vt:lpstr>
      <vt:lpstr>Presentación de PowerPoint</vt:lpstr>
      <vt:lpstr>Esquema del Sistema de Posicionamiento Automático</vt:lpstr>
      <vt:lpstr>Sellos para Dispositivos de Posicionamiento Automático</vt:lpstr>
      <vt:lpstr>Funciones del Administrador del Sistema</vt:lpstr>
      <vt:lpstr>Presentación de PowerPoint</vt:lpstr>
      <vt:lpstr>Sector Pesquero</vt:lpstr>
      <vt:lpstr>Pesca Artesanal</vt:lpstr>
      <vt:lpstr>Presentación de PowerPoint</vt:lpstr>
      <vt:lpstr>Pescadores Artesanales</vt:lpstr>
      <vt:lpstr>Naves Pesqueras Artesanales</vt:lpstr>
      <vt:lpstr>Caletas de Pescadores Artesanales y Áreas de Manejo</vt:lpstr>
      <vt:lpstr>Presentación de PowerPoint</vt:lpstr>
      <vt:lpstr>Presentación de PowerPoint</vt:lpstr>
      <vt:lpstr>Presentación de PowerPoint</vt:lpstr>
      <vt:lpstr>Naves Pesqueras Industriales</vt:lpstr>
      <vt:lpstr>Presentación de PowerPoint</vt:lpstr>
      <vt:lpstr>Operación de Pesca</vt:lpstr>
      <vt:lpstr>Presentación de PowerPoint</vt:lpstr>
      <vt:lpstr> Descripción de la Pesca de Cerco</vt:lpstr>
      <vt:lpstr>Pesca de Cerco Artesanal</vt:lpstr>
      <vt:lpstr>Pesca de Cerco Industrial</vt:lpstr>
      <vt:lpstr>Pesquero de Cerco Industrial</vt:lpstr>
      <vt:lpstr>Pesca de Cerco Industrial</vt:lpstr>
      <vt:lpstr>Pesca de Cerco Industrial</vt:lpstr>
      <vt:lpstr>Presentación de PowerPoint</vt:lpstr>
      <vt:lpstr>Presentación de PowerPoint</vt:lpstr>
      <vt:lpstr>Presentación de PowerPoint</vt:lpstr>
      <vt:lpstr>Pesca de Arrastre</vt:lpstr>
      <vt:lpstr>Pesca de Arrastre</vt:lpstr>
      <vt:lpstr>Pesca de Arrastre</vt:lpstr>
      <vt:lpstr>Pesca de Arrastre</vt:lpstr>
      <vt:lpstr>Presentación de PowerPoint</vt:lpstr>
      <vt:lpstr>Tipo de Naves de Arrastre</vt:lpstr>
      <vt:lpstr>Pesqueros de Cerco-Arrastreros</vt:lpstr>
      <vt:lpstr>Presentación de PowerPoint</vt:lpstr>
      <vt:lpstr>Presentación de PowerPoint</vt:lpstr>
      <vt:lpstr>Presentación de PowerPoint</vt:lpstr>
      <vt:lpstr>Pesca con Palangre</vt:lpstr>
      <vt:lpstr>Pesca con Palangre</vt:lpstr>
      <vt:lpstr>Tipos de Naves Palangreras</vt:lpstr>
      <vt:lpstr>Tipos de Naves Palangreras</vt:lpstr>
      <vt:lpstr>Presentación de PowerPoint</vt:lpstr>
      <vt:lpstr>Presentación de PowerPoint</vt:lpstr>
      <vt:lpstr>Pesca con Palangre Artesanal (Espinel)</vt:lpstr>
      <vt:lpstr>Pesca con Palangre Artesanal (Espinel)</vt:lpstr>
      <vt:lpstr>Presentación de PowerPoint</vt:lpstr>
      <vt:lpstr>Otros Buques Pesqueros</vt:lpstr>
      <vt:lpstr>Operación de Pesca Buque Calamarero</vt:lpstr>
      <vt:lpstr>Pesqueros Rusos</vt:lpstr>
      <vt:lpstr>Pesqueros Peruanos</vt:lpstr>
      <vt:lpstr>Pesca con Trampas</vt:lpstr>
      <vt:lpstr>Pesca con Trampas</vt:lpstr>
      <vt:lpstr>Embarcaciones con Currican (Trolling)</vt:lpstr>
      <vt:lpstr>FLOTAS PESQUERAS</vt:lpstr>
      <vt:lpstr>FLOTA ZONA NORTE</vt:lpstr>
      <vt:lpstr>ZONA CENTRO</vt:lpstr>
      <vt:lpstr>ZONA CENTRO</vt:lpstr>
      <vt:lpstr>ZONA CENTRO - SUR</vt:lpstr>
      <vt:lpstr>ZONA CENTRO - SUR</vt:lpstr>
      <vt:lpstr>ZONA SUR - AUSTRAL</vt:lpstr>
      <vt:lpstr>ZONA SUR - AUSTRAL</vt:lpstr>
      <vt:lpstr>Presentación de PowerPoint</vt:lpstr>
      <vt:lpstr>Recursos Pesqueros</vt:lpstr>
      <vt:lpstr>Distribución Batimétrica</vt:lpstr>
      <vt:lpstr>Principales Recursos Pelágicos y Demersales</vt:lpstr>
      <vt:lpstr>Recursos Bentónicos</vt:lpstr>
      <vt:lpstr>Presentación de PowerPoint</vt:lpstr>
      <vt:lpstr>Morfología Externa de los Peces</vt:lpstr>
      <vt:lpstr>Características de los Crustáceos</vt:lpstr>
      <vt:lpstr>Presentación de PowerPoint</vt:lpstr>
      <vt:lpstr>Presentación de PowerPoint</vt:lpstr>
      <vt:lpstr>Regulación Pesquera</vt:lpstr>
      <vt:lpstr>Tallas Mínimas de Moluscos Univivalvo y Bivalvos y Equinodermos</vt:lpstr>
      <vt:lpstr>Talla Mínima de Peces</vt:lpstr>
      <vt:lpstr>Talla Mínima de Crustáceos</vt:lpstr>
      <vt:lpstr>R.P.A.</vt:lpstr>
      <vt:lpstr>AUTORIZACION DE PESCA</vt:lpstr>
      <vt:lpstr>Pesca de investigacion</vt:lpstr>
      <vt:lpstr>Presentación de PowerPoint</vt:lpstr>
      <vt:lpstr>Cuota de captura</vt:lpstr>
      <vt:lpstr>Presentación de PowerPoint</vt:lpstr>
      <vt:lpstr>Presentación de PowerPoint</vt:lpstr>
      <vt:lpstr>Presentación de PowerPoint</vt:lpstr>
      <vt:lpstr>Presentación de PowerPoint</vt:lpstr>
      <vt:lpstr>Control de Actividades Pesqueras</vt:lpstr>
      <vt:lpstr>Planificación de la Fiscalización</vt:lpstr>
      <vt:lpstr>Procedimientos de Fiscalización</vt:lpstr>
      <vt:lpstr>Otras Consideraciones al Fiscalizar</vt:lpstr>
      <vt:lpstr>Infracciones</vt:lpstr>
      <vt:lpstr>Excepciones a la Normativa General</vt:lpstr>
      <vt:lpstr>FIN EXPOSICIÓN </vt:lpstr>
    </vt:vector>
  </TitlesOfParts>
  <Company>Directemar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c arancibia</dc:creator>
  <cp:lastModifiedBy>Cristóbal Ruiz</cp:lastModifiedBy>
  <cp:revision>859</cp:revision>
  <cp:lastPrinted>2000-07-05T12:57:43Z</cp:lastPrinted>
  <dcterms:created xsi:type="dcterms:W3CDTF">2000-05-12T09:40:55Z</dcterms:created>
  <dcterms:modified xsi:type="dcterms:W3CDTF">2025-09-04T14:56:52Z</dcterms:modified>
</cp:coreProperties>
</file>