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82" r:id="rId4"/>
    <p:sldId id="258" r:id="rId5"/>
    <p:sldId id="283" r:id="rId6"/>
    <p:sldId id="259" r:id="rId7"/>
    <p:sldId id="260" r:id="rId8"/>
    <p:sldId id="284" r:id="rId9"/>
    <p:sldId id="275" r:id="rId10"/>
    <p:sldId id="265" r:id="rId11"/>
    <p:sldId id="270" r:id="rId12"/>
    <p:sldId id="276" r:id="rId13"/>
    <p:sldId id="271" r:id="rId14"/>
    <p:sldId id="272" r:id="rId15"/>
    <p:sldId id="273" r:id="rId16"/>
    <p:sldId id="261" r:id="rId17"/>
    <p:sldId id="274" r:id="rId18"/>
    <p:sldId id="277" r:id="rId19"/>
    <p:sldId id="278" r:id="rId20"/>
    <p:sldId id="279" r:id="rId21"/>
    <p:sldId id="280" r:id="rId22"/>
    <p:sldId id="281" r:id="rId23"/>
    <p:sldId id="285" r:id="rId24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297"/>
    <p:restoredTop sz="92519"/>
  </p:normalViewPr>
  <p:slideViewPr>
    <p:cSldViewPr>
      <p:cViewPr varScale="1">
        <p:scale>
          <a:sx n="100" d="100"/>
          <a:sy n="100" d="100"/>
        </p:scale>
        <p:origin x="3320" y="16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2/3/26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 dirty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348880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FÍSICA III 2026 </a:t>
            </a:r>
          </a:p>
          <a:p>
            <a:pPr algn="ctr" eaLnBrk="1" hangingPunct="1">
              <a:buClrTx/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Eléctrico y Ley de Gauss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tric Field Lines Stock Footage Video (100% Royalty-free) 10367666 |  Shutterstock">
            <a:extLst>
              <a:ext uri="{FF2B5EF4-FFF2-40B4-BE49-F238E27FC236}">
                <a16:creationId xmlns:a16="http://schemas.microsoft.com/office/drawing/2014/main" id="{18E6DA14-CA75-8F4E-9C08-4E5D94326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1628800"/>
            <a:ext cx="8927976" cy="50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0908BF47-BAC9-7544-8BA7-B6F8424BF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8379593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 (o líneas de campo eléctrico) 3D</a:t>
            </a:r>
          </a:p>
        </p:txBody>
      </p:sp>
    </p:spTree>
    <p:extLst>
      <p:ext uri="{BB962C8B-B14F-4D97-AF65-F5344CB8AC3E}">
        <p14:creationId xmlns:p14="http://schemas.microsoft.com/office/powerpoint/2010/main" val="273945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El número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 dirty="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o digital interactivo">
            <a:extLst>
              <a:ext uri="{FF2B5EF4-FFF2-40B4-BE49-F238E27FC236}">
                <a16:creationId xmlns:a16="http://schemas.microsoft.com/office/drawing/2014/main" id="{E560903F-1897-B548-8AB5-1484E57F3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5905500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82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20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dirty="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más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8ACA46-085E-FA4A-8435-B1B70BE2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988840"/>
            <a:ext cx="7308304" cy="412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E0C5700-39FC-9848-8C2E-5AF819E37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campo eléctrico-Campo eléctrico- </a:t>
            </a: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Fuerza eléctrica </a:t>
            </a:r>
            <a:endParaRPr lang="es-CL" altLang="es-ES_tradnl" sz="2800" b="1" dirty="0">
              <a:solidFill>
                <a:srgbClr val="25406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46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381" y="183802"/>
            <a:ext cx="812522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40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número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número total de líneas que atraviesan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12292" grpId="0"/>
      <p:bldP spid="26630" grpId="0"/>
      <p:bldP spid="26632" grpId="0"/>
      <p:bldP spid="266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 dirty="0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897892" cy="276999"/>
              </a:xfrm>
              <a:prstGeom prst="rect">
                <a:avLst/>
              </a:prstGeom>
              <a:blipFill>
                <a:blip r:embed="rId4"/>
                <a:stretch>
                  <a:fillRect l="-2667" t="-4348" r="-3333" b="-347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7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cúbica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167" t="-8000" r="-1167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309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eléctrico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=8,85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545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eléctrico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922" y="548680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46976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6984</TotalTime>
  <Words>566</Words>
  <Application>Microsoft Macintosh PowerPoint</Application>
  <PresentationFormat>Presentación en pantalla (4:3)</PresentationFormat>
  <Paragraphs>63</Paragraphs>
  <Slides>23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Hector Jaime</cp:lastModifiedBy>
  <cp:revision>31</cp:revision>
  <cp:lastPrinted>1601-01-01T00:00:00Z</cp:lastPrinted>
  <dcterms:created xsi:type="dcterms:W3CDTF">2012-03-15T07:32:46Z</dcterms:created>
  <dcterms:modified xsi:type="dcterms:W3CDTF">2026-03-06T16:54:55Z</dcterms:modified>
</cp:coreProperties>
</file>