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762102B-E41B-4FA9-91E8-E521B4E43C8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2869E81-1A78-46C1-AE3B-098906106E0A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b="1" dirty="0" smtClean="0">
                <a:latin typeface="Arial Black" pitchFamily="34" charset="0"/>
                <a:cs typeface="Aharoni" pitchFamily="2" charset="-79"/>
              </a:rPr>
              <a:t>Yo en la escuela naval</a:t>
            </a:r>
            <a:endParaRPr lang="es-CL" b="1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500826" y="6286520"/>
            <a:ext cx="2643174" cy="437588"/>
          </a:xfrm>
        </p:spPr>
        <p:txBody>
          <a:bodyPr>
            <a:normAutofit fontScale="92500"/>
          </a:bodyPr>
          <a:lstStyle/>
          <a:p>
            <a:r>
              <a:rPr lang="es-CL" sz="1400" dirty="0" smtClean="0"/>
              <a:t>Cadete Sebastián Hernández 1°C</a:t>
            </a:r>
            <a:endParaRPr lang="es-CL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71670" y="928670"/>
            <a:ext cx="4757742" cy="1066800"/>
          </a:xfrm>
        </p:spPr>
        <p:txBody>
          <a:bodyPr>
            <a:normAutofit fontScale="90000"/>
          </a:bodyPr>
          <a:lstStyle/>
          <a:p>
            <a:pPr algn="just"/>
            <a:r>
              <a:rPr lang="es-CL" b="1" u="sng" dirty="0" smtClean="0"/>
              <a:t>Periodo de Reclutas</a:t>
            </a:r>
            <a:endParaRPr lang="es-CL" b="1" u="sng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282" y="2143116"/>
            <a:ext cx="8072494" cy="1428760"/>
          </a:xfrm>
        </p:spPr>
        <p:txBody>
          <a:bodyPr>
            <a:normAutofit/>
          </a:bodyPr>
          <a:lstStyle/>
          <a:p>
            <a:pPr algn="just"/>
            <a:r>
              <a:rPr lang="es-CL" sz="2000" dirty="0" smtClean="0"/>
              <a:t>Inicio el 30 de Enero, periodo en el que fuimos instruidos con aspectos básicos sobre el ,mundo militar y naval, además del régimen que este conlleva  </a:t>
            </a:r>
            <a:endParaRPr lang="es-CL" sz="2000" dirty="0"/>
          </a:p>
        </p:txBody>
      </p:sp>
      <p:pic>
        <p:nvPicPr>
          <p:cNvPr id="4" name="3 Imagen" descr="53499844616_86657791c9_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3500438"/>
            <a:ext cx="3071834" cy="2053015"/>
          </a:xfrm>
          <a:prstGeom prst="rect">
            <a:avLst/>
          </a:prstGeom>
        </p:spPr>
      </p:pic>
      <p:pic>
        <p:nvPicPr>
          <p:cNvPr id="5" name="4 Imagen" descr="53514246102_0175f5fc2a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3500438"/>
            <a:ext cx="3194536" cy="213502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71802" y="1071546"/>
            <a:ext cx="2257412" cy="1066800"/>
          </a:xfrm>
        </p:spPr>
        <p:txBody>
          <a:bodyPr>
            <a:normAutofit fontScale="90000"/>
          </a:bodyPr>
          <a:lstStyle/>
          <a:p>
            <a:pPr algn="just"/>
            <a:r>
              <a:rPr lang="es-CL" b="1" u="sng" dirty="0" smtClean="0"/>
              <a:t>Deportes</a:t>
            </a:r>
            <a:endParaRPr lang="es-CL" b="1" u="sng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49424"/>
            <a:ext cx="8115328" cy="1179576"/>
          </a:xfrm>
        </p:spPr>
        <p:txBody>
          <a:bodyPr>
            <a:normAutofit/>
          </a:bodyPr>
          <a:lstStyle/>
          <a:p>
            <a:pPr algn="just"/>
            <a:r>
              <a:rPr lang="es-CL" sz="2000" dirty="0" smtClean="0"/>
              <a:t>Competencia Lautaro, en la que las tres divisiones compiten por ver quien es la mejor den distintos aspectos deportivos</a:t>
            </a:r>
            <a:endParaRPr lang="es-CL" sz="2000" dirty="0"/>
          </a:p>
        </p:txBody>
      </p:sp>
      <p:pic>
        <p:nvPicPr>
          <p:cNvPr id="5" name="4 Imagen" descr="53609188847_3c63750942_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3643314"/>
            <a:ext cx="3270790" cy="2185985"/>
          </a:xfrm>
          <a:prstGeom prst="rect">
            <a:avLst/>
          </a:prstGeom>
        </p:spPr>
      </p:pic>
      <p:pic>
        <p:nvPicPr>
          <p:cNvPr id="6" name="5 Imagen" descr="53569145121_9c499040bb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3714752"/>
            <a:ext cx="3143272" cy="210076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14678" y="1000108"/>
            <a:ext cx="2000264" cy="1066800"/>
          </a:xfrm>
        </p:spPr>
        <p:txBody>
          <a:bodyPr/>
          <a:lstStyle/>
          <a:p>
            <a:pPr algn="just"/>
            <a:r>
              <a:rPr lang="es-CL" b="1" u="sng" dirty="0" smtClean="0"/>
              <a:t>Banda</a:t>
            </a:r>
            <a:endParaRPr lang="es-CL" b="1" u="sng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1036700"/>
          </a:xfrm>
        </p:spPr>
        <p:txBody>
          <a:bodyPr>
            <a:normAutofit/>
          </a:bodyPr>
          <a:lstStyle/>
          <a:p>
            <a:pPr algn="just"/>
            <a:r>
              <a:rPr lang="es-CL" sz="2000" dirty="0" smtClean="0"/>
              <a:t>Entre a la banda de guerra, específicamente a la de corneta, solo he podido desfilar en la reciente cuenta publica, pero al menos es un avance</a:t>
            </a:r>
            <a:endParaRPr lang="es-CL" sz="2000" dirty="0"/>
          </a:p>
        </p:txBody>
      </p:sp>
      <p:pic>
        <p:nvPicPr>
          <p:cNvPr id="8" name="7 Imagen" descr="53767409531_8f4198cb71_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6314" y="3786190"/>
            <a:ext cx="3165507" cy="2115620"/>
          </a:xfrm>
          <a:prstGeom prst="rect">
            <a:avLst/>
          </a:prstGeom>
        </p:spPr>
      </p:pic>
      <p:pic>
        <p:nvPicPr>
          <p:cNvPr id="9" name="8 Imagen" descr="53767823505_cbe52eeb12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3" y="3714752"/>
            <a:ext cx="3377678" cy="2257422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44</TotalTime>
  <Words>92</Words>
  <Application>Microsoft Office PowerPoint</Application>
  <PresentationFormat>Presentación en pantalla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Urbano</vt:lpstr>
      <vt:lpstr>Yo en la escuela naval</vt:lpstr>
      <vt:lpstr>Periodo de Reclutas</vt:lpstr>
      <vt:lpstr>Deportes</vt:lpstr>
      <vt:lpstr>Banda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Lab_Ingles_16</dc:creator>
  <cp:lastModifiedBy>Lab_Ingles_16</cp:lastModifiedBy>
  <cp:revision>5</cp:revision>
  <dcterms:created xsi:type="dcterms:W3CDTF">2024-06-05T12:27:56Z</dcterms:created>
  <dcterms:modified xsi:type="dcterms:W3CDTF">2024-06-05T13:12:53Z</dcterms:modified>
</cp:coreProperties>
</file>