
<file path=[Content_Types].xml><?xml version="1.0" encoding="utf-8"?>
<Types xmlns="http://schemas.openxmlformats.org/package/2006/content-types">
  <Override PartName="/ppt/diagrams/colors22.xml" ContentType="application/vnd.openxmlformats-officedocument.drawingml.diagramColors+xml"/>
  <Override PartName="/ppt/diagrams/data35.xml" ContentType="application/vnd.openxmlformats-officedocument.drawingml.diagramData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diagrams/quickStyle39.xml" ContentType="application/vnd.openxmlformats-officedocument.drawingml.diagramStyl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diagrams/quickStyle28.xml" ContentType="application/vnd.openxmlformats-officedocument.drawingml.diagramStyl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layout39.xml" ContentType="application/vnd.openxmlformats-officedocument.drawingml.diagramLayout+xml"/>
  <Override PartName="/ppt/tableStyles.xml" ContentType="application/vnd.openxmlformats-officedocument.presentationml.tableStyles+xml"/>
  <Override PartName="/ppt/diagrams/layout17.xml" ContentType="application/vnd.openxmlformats-officedocument.drawingml.diagramLayout+xml"/>
  <Override PartName="/ppt/diagrams/layout28.xml" ContentType="application/vnd.openxmlformats-officedocument.drawingml.diagramLayout+xml"/>
  <Override PartName="/ppt/diagrams/colors49.xml" ContentType="application/vnd.openxmlformats-officedocument.drawingml.diagramColors+xml"/>
  <Override PartName="/ppt/diagrams/quickStyle31.xml" ContentType="application/vnd.openxmlformats-officedocument.drawingml.diagramStyle+xml"/>
  <Override PartName="/ppt/diagrams/colors38.xml" ContentType="application/vnd.openxmlformats-officedocument.drawingml.diagramColors+xml"/>
  <Override PartName="/ppt/diagrams/quickStyle42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quickStyle20.xml" ContentType="application/vnd.openxmlformats-officedocument.drawingml.diagramStyle+xml"/>
  <Override PartName="/ppt/diagrams/colors27.xml" ContentType="application/vnd.openxmlformats-officedocument.drawingml.diagramColors+xml"/>
  <Override PartName="/ppt/diagrams/data29.xml" ContentType="application/vnd.openxmlformats-officedocument.drawingml.diagramData+xml"/>
  <Override PartName="/ppt/diagrams/layout42.xml" ContentType="application/vnd.openxmlformats-officedocument.drawingml.diagramLayout+xml"/>
  <Override PartName="/ppt/diagrams/colors4.xml" ContentType="application/vnd.openxmlformats-officedocument.drawingml.diagramColors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31.xml" ContentType="application/vnd.openxmlformats-officedocument.drawingml.diagramLayout+xml"/>
  <Override PartName="/ppt/diagrams/colors52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layout20.xml" ContentType="application/vnd.openxmlformats-officedocument.drawingml.diagramLayout+xml"/>
  <Override PartName="/ppt/diagrams/colors41.xml" ContentType="application/vnd.openxmlformats-officedocument.drawingml.diagramColors+xml"/>
  <Override PartName="/ppt/diagrams/drawing3.xml" ContentType="application/vnd.ms-office.drawingml.diagramDrawing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30.xml" ContentType="application/vnd.openxmlformats-officedocument.drawingml.diagramColors+xml"/>
  <Override PartName="/ppt/diagrams/data32.xml" ContentType="application/vnd.openxmlformats-officedocument.drawingml.diagramData+xml"/>
  <Override PartName="/ppt/diagrams/data43.xml" ContentType="application/vnd.openxmlformats-officedocument.drawingml.diagramData+xml"/>
  <Override PartName="/ppt/diagrams/data21.xml" ContentType="application/vnd.openxmlformats-officedocument.drawingml.diagramData+xml"/>
  <Override PartName="/ppt/diagrams/quickStyle47.xml" ContentType="application/vnd.openxmlformats-officedocument.drawingml.diagramStyl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3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diagrams/layout36.xml" ContentType="application/vnd.openxmlformats-officedocument.drawingml.diagramLayout+xml"/>
  <Override PartName="/ppt/diagrams/quickStyle43.xml" ContentType="application/vnd.openxmlformats-officedocument.drawingml.diagramStyle+xml"/>
  <Override PartName="/ppt/diagrams/layout47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25.xml" ContentType="application/vnd.openxmlformats-officedocument.drawingml.diagramLayout+xml"/>
  <Override PartName="/ppt/diagrams/colors28.xml" ContentType="application/vnd.openxmlformats-officedocument.drawingml.diagramColors+xml"/>
  <Override PartName="/ppt/diagrams/quickStyle32.xml" ContentType="application/vnd.openxmlformats-officedocument.drawingml.diagramStyle+xml"/>
  <Override PartName="/ppt/diagrams/colors39.xml" ContentType="application/vnd.openxmlformats-officedocument.drawingml.diagramColors+xml"/>
  <Override PartName="/ppt/diagrams/quickStyle50.xml" ContentType="application/vnd.openxmlformats-officedocument.drawingml.diagramStyl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layout32.xml" ContentType="application/vnd.openxmlformats-officedocument.drawingml.diagramLayout+xml"/>
  <Override PartName="/ppt/diagrams/colors35.xml" ContentType="application/vnd.openxmlformats-officedocument.drawingml.diagramColors+xml"/>
  <Override PartName="/ppt/diagrams/layout43.xml" ContentType="application/vnd.openxmlformats-officedocument.drawingml.diagramLayout+xml"/>
  <Override PartName="/ppt/diagrams/colors46.xml" ContentType="application/vnd.openxmlformats-officedocument.drawingml.diagramColors+xml"/>
  <Override PartName="/ppt/diagrams/data48.xml" ContentType="application/vnd.openxmlformats-officedocument.drawingml.diagramData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ppt/diagrams/data37.xml" ContentType="application/vnd.openxmlformats-officedocument.drawingml.diagramData+xml"/>
  <Override PartName="/ppt/diagrams/layout50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diagrams/colors31.xml" ContentType="application/vnd.openxmlformats-officedocument.drawingml.diagramColors+xml"/>
  <Override PartName="/ppt/diagrams/colors42.xml" ContentType="application/vnd.openxmlformats-officedocument.drawingml.diagramColors+xml"/>
  <Override PartName="/ppt/diagrams/data44.xml" ContentType="application/vnd.openxmlformats-officedocument.drawingml.diagramData+xml"/>
  <Default Extension="svg" ContentType="image/svg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diagrams/data33.xml" ContentType="application/vnd.openxmlformats-officedocument.drawingml.diagramData+xml"/>
  <Override PartName="/ppt/diagrams/data51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Override PartName="/ppt/diagrams/quickStyle37.xml" ContentType="application/vnd.openxmlformats-officedocument.drawingml.diagramStyle+xml"/>
  <Override PartName="/ppt/diagrams/data40.xml" ContentType="application/vnd.openxmlformats-officedocument.drawingml.diagramData+xml"/>
  <Override PartName="/ppt/diagrams/quickStyle48.xml" ContentType="application/vnd.openxmlformats-officedocument.drawingml.diagramStyle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diagrams/layout48.xml" ContentType="application/vnd.openxmlformats-officedocument.drawingml.diagram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quickStyle33.xml" ContentType="application/vnd.openxmlformats-officedocument.drawingml.diagramStyle+xml"/>
  <Override PartName="/ppt/diagrams/layout37.xml" ContentType="application/vnd.openxmlformats-officedocument.drawingml.diagramLayout+xml"/>
  <Override PartName="/ppt/diagrams/quickStyle44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layout26.xml" ContentType="application/vnd.openxmlformats-officedocument.drawingml.diagramLayout+xml"/>
  <Override PartName="/ppt/diagrams/colors29.xml" ContentType="application/vnd.openxmlformats-officedocument.drawingml.diagramColors+xml"/>
  <Override PartName="/ppt/diagrams/layout44.xml" ContentType="application/vnd.openxmlformats-officedocument.drawingml.diagramLayout+xml"/>
  <Override PartName="/ppt/diagrams/colors47.xml" ContentType="application/vnd.openxmlformats-officedocument.drawingml.diagramColors+xml"/>
  <Override PartName="/ppt/diagrams/quickStyle51.xml" ContentType="application/vnd.openxmlformats-officedocument.drawingml.diagramStyl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layout33.xml" ContentType="application/vnd.openxmlformats-officedocument.drawingml.diagramLayout+xml"/>
  <Override PartName="/ppt/diagrams/colors36.xml" ContentType="application/vnd.openxmlformats-officedocument.drawingml.diagramColors+xml"/>
  <Override PartName="/ppt/diagrams/quickStyle40.xml" ContentType="application/vnd.openxmlformats-officedocument.drawingml.diagramStyle+xml"/>
  <Override PartName="/ppt/diagrams/data49.xml" ContentType="application/vnd.openxmlformats-officedocument.drawingml.diagramData+xml"/>
  <Override PartName="/ppt/diagrams/layout51.xml" ContentType="application/vnd.openxmlformats-officedocument.drawingml.diagram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ata27.xml" ContentType="application/vnd.openxmlformats-officedocument.drawingml.diagramData+xml"/>
  <Override PartName="/ppt/diagrams/data38.xml" ContentType="application/vnd.openxmlformats-officedocument.drawingml.diagramData+xml"/>
  <Override PartName="/ppt/diagrams/layout40.xml" ContentType="application/vnd.openxmlformats-officedocument.drawingml.diagramLayout+xml"/>
  <Override PartName="/ppt/diagrams/colors43.xml" ContentType="application/vnd.openxmlformats-officedocument.drawingml.diagramColors+xml"/>
  <Override PartName="/ppt/diagrams/drawing5.xml" ContentType="application/vnd.ms-office.drawingml.diagramDrawing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diagrams/colors32.xml" ContentType="application/vnd.openxmlformats-officedocument.drawingml.diagramColors+xml"/>
  <Override PartName="/ppt/diagrams/data34.xml" ContentType="application/vnd.openxmlformats-officedocument.drawingml.diagramData+xml"/>
  <Override PartName="/ppt/diagrams/data45.xml" ContentType="application/vnd.openxmlformats-officedocument.drawingml.diagramData+xml"/>
  <Override PartName="/ppt/diagrams/colors50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diagrams/quickStyle49.xml" ContentType="application/vnd.openxmlformats-officedocument.drawingml.diagramStyle+xml"/>
  <Override PartName="/ppt/diagrams/data52.xml" ContentType="application/vnd.openxmlformats-officedocument.drawingml.diagramData+xml"/>
  <Override PartName="/ppt/diagrams/drawing1.xml" ContentType="application/vnd.ms-office.drawingml.diagramDrawing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30.xml" ContentType="application/vnd.openxmlformats-officedocument.drawingml.diagramData+xml"/>
  <Override PartName="/ppt/diagrams/quickStyle38.xml" ContentType="application/vnd.openxmlformats-officedocument.drawingml.diagramStyle+xml"/>
  <Override PartName="/ppt/diagrams/data41.xml" ContentType="application/vnd.openxmlformats-officedocument.drawingml.diagramData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27.xml" ContentType="application/vnd.openxmlformats-officedocument.drawingml.diagramStyle+xml"/>
  <Override PartName="/ppt/diagrams/layout38.xml" ContentType="application/vnd.openxmlformats-officedocument.drawingml.diagramLayout+xml"/>
  <Override PartName="/ppt/diagrams/quickStyle45.xml" ContentType="application/vnd.openxmlformats-officedocument.drawingml.diagramStyle+xml"/>
  <Override PartName="/ppt/diagrams/layout49.xml" ContentType="application/vnd.openxmlformats-officedocument.drawingml.diagramLayout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layout27.xml" ContentType="application/vnd.openxmlformats-officedocument.drawingml.diagramLayout+xml"/>
  <Override PartName="/ppt/diagrams/quickStyle34.xml" ContentType="application/vnd.openxmlformats-officedocument.drawingml.diagramStyle+xml"/>
  <Override PartName="/ppt/diagrams/quickStyle52.xml" ContentType="application/vnd.openxmlformats-officedocument.drawingml.diagramStyl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layout34.xml" ContentType="application/vnd.openxmlformats-officedocument.drawingml.diagramLayout+xml"/>
  <Override PartName="/ppt/diagrams/colors37.xml" ContentType="application/vnd.openxmlformats-officedocument.drawingml.diagramColors+xml"/>
  <Override PartName="/ppt/diagrams/quickStyle41.xml" ContentType="application/vnd.openxmlformats-officedocument.drawingml.diagramStyle+xml"/>
  <Override PartName="/ppt/diagrams/layout45.xml" ContentType="application/vnd.openxmlformats-officedocument.drawingml.diagramLayout+xml"/>
  <Override PartName="/ppt/diagrams/colors48.xml" ContentType="application/vnd.openxmlformats-officedocument.drawingml.diagramColors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diagrams/quickStyle30.xml" ContentType="application/vnd.openxmlformats-officedocument.drawingml.diagramStyle+xml"/>
  <Override PartName="/ppt/diagrams/data39.xml" ContentType="application/vnd.openxmlformats-officedocument.drawingml.diagramData+xml"/>
  <Override PartName="/ppt/diagrams/layout41.xml" ContentType="application/vnd.openxmlformats-officedocument.drawingml.diagramLayout+xml"/>
  <Override PartName="/ppt/diagrams/layout52.xml" ContentType="application/vnd.openxmlformats-officedocument.drawingml.diagram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28.xml" ContentType="application/vnd.openxmlformats-officedocument.drawingml.diagramData+xml"/>
  <Override PartName="/ppt/diagrams/layout30.xml" ContentType="application/vnd.openxmlformats-officedocument.drawingml.diagramLayout+xml"/>
  <Override PartName="/ppt/diagrams/colors33.xml" ContentType="application/vnd.openxmlformats-officedocument.drawingml.diagramColors+xml"/>
  <Override PartName="/ppt/diagrams/colors44.xml" ContentType="application/vnd.openxmlformats-officedocument.drawingml.diagramColors+xml"/>
  <Override PartName="/ppt/diagrams/data46.xml" ContentType="application/vnd.openxmlformats-officedocument.drawingml.diagramData+xml"/>
  <Override PartName="/ppt/diagrams/data17.xml" ContentType="application/vnd.openxmlformats-officedocument.drawingml.diagramData+xml"/>
  <Override PartName="/ppt/diagrams/colors51.xml" ContentType="application/vnd.openxmlformats-officedocument.drawingml.diagramColor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40.xml" ContentType="application/vnd.openxmlformats-officedocument.drawingml.diagramColors+xml"/>
  <Override PartName="/ppt/diagrams/data42.xml" ContentType="application/vnd.openxmlformats-officedocument.drawingml.diagramData+xml"/>
  <Override PartName="/ppt/theme/theme1.xml" ContentType="application/vnd.openxmlformats-officedocument.theme+xml"/>
  <Override PartName="/ppt/diagrams/data31.xml" ContentType="application/vnd.openxmlformats-officedocument.drawingml.diagramData+xml"/>
  <Override PartName="/ppt/diagrams/data20.xml" ContentType="application/vnd.openxmlformats-officedocument.drawingml.diagramData+xml"/>
  <Override PartName="/ppt/diagrams/quickStyle35.xml" ContentType="application/vnd.openxmlformats-officedocument.drawingml.diagramStyle+xml"/>
  <Override PartName="/ppt/diagrams/quickStyle46.xml" ContentType="application/vnd.openxmlformats-officedocument.drawingml.diagram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24.xml" ContentType="application/vnd.openxmlformats-officedocument.drawingml.diagramStyle+xml"/>
  <Override PartName="/ppt/diagrams/layout46.xml" ContentType="application/vnd.openxmlformats-officedocument.drawingml.diagramLayou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35.xml" ContentType="application/vnd.openxmlformats-officedocument.drawingml.diagramLayout+xml"/>
  <Override PartName="/ppt/diagrams/layout13.xml" ContentType="application/vnd.openxmlformats-officedocument.drawingml.diagramLayout+xml"/>
  <Override PartName="/ppt/diagrams/layout24.xml" ContentType="application/vnd.openxmlformats-officedocument.drawingml.diagramLayout+xml"/>
  <Override PartName="/ppt/diagrams/colors45.xml" ContentType="application/vnd.openxmlformats-officedocument.drawingml.diagramColors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diagrams/colors34.xml" ContentType="application/vnd.openxmlformats-officedocument.drawingml.diagramColors+xml"/>
  <Override PartName="/ppt/diagrams/data47.xml" ContentType="application/vnd.openxmlformats-officedocument.drawingml.diagramData+xml"/>
  <Override PartName="/ppt/diagrams/colors12.xml" ContentType="application/vnd.openxmlformats-officedocument.drawingml.diagramColors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ata36.xml" ContentType="application/vnd.openxmlformats-officedocument.drawingml.diagramData+xml"/>
  <Override PartName="/ppt/presProps.xml" ContentType="application/vnd.openxmlformats-officedocument.presentationml.presProp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29.xml" ContentType="application/vnd.openxmlformats-officedocument.drawingml.diagramStyle+xml"/>
  <Override PartName="/ppt/diagrams/data50.xml" ContentType="application/vnd.openxmlformats-officedocument.drawingml.diagramData+xml"/>
  <Override PartName="/ppt/diagrams/quickStyle18.xml" ContentType="application/vnd.openxmlformats-officedocument.drawingml.diagramStyle+xml"/>
  <Override PartName="/ppt/diagrams/layout29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4"/>
  </p:notesMasterIdLst>
  <p:sldIdLst>
    <p:sldId id="270" r:id="rId2"/>
    <p:sldId id="259" r:id="rId3"/>
    <p:sldId id="283" r:id="rId4"/>
    <p:sldId id="258" r:id="rId5"/>
    <p:sldId id="302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3" r:id="rId15"/>
    <p:sldId id="294" r:id="rId16"/>
    <p:sldId id="292" r:id="rId17"/>
    <p:sldId id="295" r:id="rId18"/>
    <p:sldId id="297" r:id="rId19"/>
    <p:sldId id="298" r:id="rId20"/>
    <p:sldId id="299" r:id="rId21"/>
    <p:sldId id="300" r:id="rId22"/>
    <p:sldId id="301" r:id="rId23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E27B1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96" autoAdjust="0"/>
    <p:restoredTop sz="94660"/>
  </p:normalViewPr>
  <p:slideViewPr>
    <p:cSldViewPr snapToGrid="0">
      <p:cViewPr>
        <p:scale>
          <a:sx n="50" d="100"/>
          <a:sy n="50" d="100"/>
        </p:scale>
        <p:origin x="-696" y="-102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C50759-4212-4F55-B17C-8B5671049FBE}" type="doc">
      <dgm:prSet loTypeId="urn:microsoft.com/office/officeart/2008/layout/VerticalCurvedLis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193D38F2-3FCC-4FE3-BE91-4459D3ED6697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 los alumnos</a:t>
          </a:r>
          <a:endParaRPr lang="es-CL" sz="4000" dirty="0"/>
        </a:p>
      </dgm:t>
    </dgm:pt>
    <dgm:pt modelId="{D76FAED6-E4E1-41C8-8770-EEB70DE0A291}" type="parTrans" cxnId="{11C789E8-E8CB-485A-8078-82638ADD6FEC}">
      <dgm:prSet/>
      <dgm:spPr/>
      <dgm:t>
        <a:bodyPr/>
        <a:lstStyle/>
        <a:p>
          <a:endParaRPr lang="es-CL" sz="2400"/>
        </a:p>
      </dgm:t>
    </dgm:pt>
    <dgm:pt modelId="{C2971361-5731-47F4-A2A4-49247B81648A}" type="sibTrans" cxnId="{11C789E8-E8CB-485A-8078-82638ADD6FEC}">
      <dgm:prSet/>
      <dgm:spPr/>
      <dgm:t>
        <a:bodyPr/>
        <a:lstStyle/>
        <a:p>
          <a:endParaRPr lang="es-CL" sz="2400"/>
        </a:p>
      </dgm:t>
    </dgm:pt>
    <dgm:pt modelId="{E44EFCC3-7065-4B38-8BCE-FB123BFF15B2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del profesor</a:t>
          </a:r>
          <a:endParaRPr lang="es-CL" sz="4000" dirty="0"/>
        </a:p>
      </dgm:t>
    </dgm:pt>
    <dgm:pt modelId="{27E672E4-8135-4651-BE61-7975D9886F88}" type="parTrans" cxnId="{8BB5A243-7FCB-44FB-BF43-52E0BE70CD8D}">
      <dgm:prSet/>
      <dgm:spPr/>
      <dgm:t>
        <a:bodyPr/>
        <a:lstStyle/>
        <a:p>
          <a:endParaRPr lang="es-CL" sz="2400"/>
        </a:p>
      </dgm:t>
    </dgm:pt>
    <dgm:pt modelId="{52D3A9A2-BCFF-42FB-952F-9D41286962C6}" type="sibTrans" cxnId="{8BB5A243-7FCB-44FB-BF43-52E0BE70CD8D}">
      <dgm:prSet/>
      <dgm:spPr/>
      <dgm:t>
        <a:bodyPr/>
        <a:lstStyle/>
        <a:p>
          <a:endParaRPr lang="es-CL" sz="2400"/>
        </a:p>
      </dgm:t>
    </dgm:pt>
    <dgm:pt modelId="{6D98AD49-FFF7-4384-9DE2-A175834A009F}">
      <dgm:prSet phldrT="[Texto]" custT="1"/>
      <dgm:spPr/>
      <dgm:t>
        <a:bodyPr/>
        <a:lstStyle/>
        <a:p>
          <a:r>
            <a:rPr lang="es-CL" sz="4000" dirty="0" smtClean="0"/>
            <a:t>Introducción al Ceremonial Naval</a:t>
          </a:r>
          <a:endParaRPr lang="es-CL" sz="4000" dirty="0"/>
        </a:p>
      </dgm:t>
    </dgm:pt>
    <dgm:pt modelId="{6B966B12-B887-4CAC-AEE4-E9AB62B0CCD1}" type="parTrans" cxnId="{698741E7-3151-43FD-81F5-9C4117A9748C}">
      <dgm:prSet/>
      <dgm:spPr/>
      <dgm:t>
        <a:bodyPr/>
        <a:lstStyle/>
        <a:p>
          <a:endParaRPr lang="es-CL" sz="2400"/>
        </a:p>
      </dgm:t>
    </dgm:pt>
    <dgm:pt modelId="{3BB20CD3-CA69-484A-A6F2-490B3138281F}" type="sibTrans" cxnId="{698741E7-3151-43FD-81F5-9C4117A9748C}">
      <dgm:prSet/>
      <dgm:spPr/>
      <dgm:t>
        <a:bodyPr/>
        <a:lstStyle/>
        <a:p>
          <a:endParaRPr lang="es-CL" sz="2400"/>
        </a:p>
      </dgm:t>
    </dgm:pt>
    <dgm:pt modelId="{64C8103A-F652-46DB-B7E5-A78B09B0F51E}">
      <dgm:prSet custT="1"/>
      <dgm:spPr/>
      <dgm:t>
        <a:bodyPr/>
        <a:lstStyle/>
        <a:p>
          <a:r>
            <a:rPr lang="es-CL" sz="4000" dirty="0" smtClean="0"/>
            <a:t>Fundamento de los honores</a:t>
          </a:r>
          <a:endParaRPr lang="es-CL" sz="4000" dirty="0"/>
        </a:p>
      </dgm:t>
    </dgm:pt>
    <dgm:pt modelId="{2CD8F0CF-D1A3-4A6F-8744-6A7D73F1A046}" type="parTrans" cxnId="{A264FB5D-1E93-4956-AFAD-CD23B5BA47F6}">
      <dgm:prSet/>
      <dgm:spPr/>
      <dgm:t>
        <a:bodyPr/>
        <a:lstStyle/>
        <a:p>
          <a:endParaRPr lang="es-CL" sz="2400"/>
        </a:p>
      </dgm:t>
    </dgm:pt>
    <dgm:pt modelId="{500A6C13-FD05-45F1-9398-623E98932078}" type="sibTrans" cxnId="{A264FB5D-1E93-4956-AFAD-CD23B5BA47F6}">
      <dgm:prSet/>
      <dgm:spPr/>
      <dgm:t>
        <a:bodyPr/>
        <a:lstStyle/>
        <a:p>
          <a:endParaRPr lang="es-CL" sz="2400"/>
        </a:p>
      </dgm:t>
    </dgm:pt>
    <dgm:pt modelId="{0D87918D-0247-4BAD-9E9B-F0A9866714A4}">
      <dgm:prSet custT="1"/>
      <dgm:spPr/>
      <dgm:t>
        <a:bodyPr/>
        <a:lstStyle/>
        <a:p>
          <a:r>
            <a:rPr lang="es-CL" sz="4000" dirty="0" smtClean="0"/>
            <a:t>Honores que se rinden en la Armada</a:t>
          </a:r>
          <a:endParaRPr lang="es-CL" sz="4000" dirty="0"/>
        </a:p>
      </dgm:t>
    </dgm:pt>
    <dgm:pt modelId="{60206164-58BF-41A1-B408-58593907E600}" type="parTrans" cxnId="{06E63613-14AB-4AFD-9E69-7F4AF3DF381A}">
      <dgm:prSet/>
      <dgm:spPr/>
      <dgm:t>
        <a:bodyPr/>
        <a:lstStyle/>
        <a:p>
          <a:endParaRPr lang="es-CL" sz="2400"/>
        </a:p>
      </dgm:t>
    </dgm:pt>
    <dgm:pt modelId="{790BFD4C-E344-415F-9CE6-106E89C6CD61}" type="sibTrans" cxnId="{06E63613-14AB-4AFD-9E69-7F4AF3DF381A}">
      <dgm:prSet/>
      <dgm:spPr/>
      <dgm:t>
        <a:bodyPr/>
        <a:lstStyle/>
        <a:p>
          <a:endParaRPr lang="es-CL" sz="2400"/>
        </a:p>
      </dgm:t>
    </dgm:pt>
    <dgm:pt modelId="{29516B0B-8228-472D-B9D2-3B49B106A913}">
      <dgm:prSet custT="1"/>
      <dgm:spPr/>
      <dgm:t>
        <a:bodyPr/>
        <a:lstStyle/>
        <a:p>
          <a:r>
            <a:rPr lang="es-CL" sz="4000" dirty="0"/>
            <a:t>Comentarios finales y preguntas</a:t>
          </a:r>
        </a:p>
      </dgm:t>
    </dgm:pt>
    <dgm:pt modelId="{812688F0-F106-4455-95A1-D2EDA78DA778}" type="parTrans" cxnId="{AE789D96-6AA7-4055-989C-662C70DF07CF}">
      <dgm:prSet/>
      <dgm:spPr/>
      <dgm:t>
        <a:bodyPr/>
        <a:lstStyle/>
        <a:p>
          <a:endParaRPr lang="es-CL" sz="2400"/>
        </a:p>
      </dgm:t>
    </dgm:pt>
    <dgm:pt modelId="{0C5E5F89-0F07-4FA7-95DB-A4F501325232}" type="sibTrans" cxnId="{AE789D96-6AA7-4055-989C-662C70DF07CF}">
      <dgm:prSet/>
      <dgm:spPr/>
      <dgm:t>
        <a:bodyPr/>
        <a:lstStyle/>
        <a:p>
          <a:endParaRPr lang="es-CL" sz="2400"/>
        </a:p>
      </dgm:t>
    </dgm:pt>
    <dgm:pt modelId="{B3A79D0D-50A0-497C-8CB4-6C497BBF001D}" type="pres">
      <dgm:prSet presAssocID="{A3C50759-4212-4F55-B17C-8B5671049FB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F8386A55-A494-467A-B315-909BEC9C6EE6}" type="pres">
      <dgm:prSet presAssocID="{A3C50759-4212-4F55-B17C-8B5671049FBE}" presName="Name1" presStyleCnt="0"/>
      <dgm:spPr/>
    </dgm:pt>
    <dgm:pt modelId="{2FDB64B7-3C64-4B9C-A7B2-46CFDE327539}" type="pres">
      <dgm:prSet presAssocID="{A3C50759-4212-4F55-B17C-8B5671049FBE}" presName="cycle" presStyleCnt="0"/>
      <dgm:spPr/>
    </dgm:pt>
    <dgm:pt modelId="{DEB93487-B072-40F2-B1DE-B5A36B1D86CD}" type="pres">
      <dgm:prSet presAssocID="{A3C50759-4212-4F55-B17C-8B5671049FBE}" presName="srcNode" presStyleLbl="node1" presStyleIdx="0" presStyleCnt="6"/>
      <dgm:spPr/>
    </dgm:pt>
    <dgm:pt modelId="{0EE2F99E-2013-4A6B-851F-CA6C966BF548}" type="pres">
      <dgm:prSet presAssocID="{A3C50759-4212-4F55-B17C-8B5671049FBE}" presName="conn" presStyleLbl="parChTrans1D2" presStyleIdx="0" presStyleCnt="1"/>
      <dgm:spPr/>
      <dgm:t>
        <a:bodyPr/>
        <a:lstStyle/>
        <a:p>
          <a:endParaRPr lang="es-CL"/>
        </a:p>
      </dgm:t>
    </dgm:pt>
    <dgm:pt modelId="{E5B5293F-BFE9-48CC-9049-85C4D7A1F4A5}" type="pres">
      <dgm:prSet presAssocID="{A3C50759-4212-4F55-B17C-8B5671049FBE}" presName="extraNode" presStyleLbl="node1" presStyleIdx="0" presStyleCnt="6"/>
      <dgm:spPr/>
    </dgm:pt>
    <dgm:pt modelId="{8CD09E9F-91CE-4FBC-BE46-78A06AC59E48}" type="pres">
      <dgm:prSet presAssocID="{A3C50759-4212-4F55-B17C-8B5671049FBE}" presName="dstNode" presStyleLbl="node1" presStyleIdx="0" presStyleCnt="6"/>
      <dgm:spPr/>
    </dgm:pt>
    <dgm:pt modelId="{9AE3DD82-39DC-485A-A795-BA9154BFC3CD}" type="pres">
      <dgm:prSet presAssocID="{193D38F2-3FCC-4FE3-BE91-4459D3ED669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BDF893-F6E2-42A4-837D-C10608646BE0}" type="pres">
      <dgm:prSet presAssocID="{193D38F2-3FCC-4FE3-BE91-4459D3ED6697}" presName="accent_1" presStyleCnt="0"/>
      <dgm:spPr/>
    </dgm:pt>
    <dgm:pt modelId="{670D1B57-4DAF-41EA-9D7D-DA62405D017F}" type="pres">
      <dgm:prSet presAssocID="{193D38F2-3FCC-4FE3-BE91-4459D3ED6697}" presName="accentRepeatNode" presStyleLbl="solidFgAcc1" presStyleIdx="0" presStyleCnt="6"/>
      <dgm:spPr/>
    </dgm:pt>
    <dgm:pt modelId="{E491D16B-0361-4E80-BE1C-4598BDBEBE2F}" type="pres">
      <dgm:prSet presAssocID="{E44EFCC3-7065-4B38-8BCE-FB123BFF15B2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51C2060-C512-4910-9F25-9AAE3F458F5D}" type="pres">
      <dgm:prSet presAssocID="{E44EFCC3-7065-4B38-8BCE-FB123BFF15B2}" presName="accent_2" presStyleCnt="0"/>
      <dgm:spPr/>
    </dgm:pt>
    <dgm:pt modelId="{1CE85772-CAA5-49B3-801A-398E3FAAD365}" type="pres">
      <dgm:prSet presAssocID="{E44EFCC3-7065-4B38-8BCE-FB123BFF15B2}" presName="accentRepeatNode" presStyleLbl="solidFgAcc1" presStyleIdx="1" presStyleCnt="6"/>
      <dgm:spPr/>
    </dgm:pt>
    <dgm:pt modelId="{CED1D630-92D7-4B1B-BBF6-A3376295B1E4}" type="pres">
      <dgm:prSet presAssocID="{6D98AD49-FFF7-4384-9DE2-A175834A009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2E4C6A3-9206-4D42-AF53-2F5DAABDBCD9}" type="pres">
      <dgm:prSet presAssocID="{6D98AD49-FFF7-4384-9DE2-A175834A009F}" presName="accent_3" presStyleCnt="0"/>
      <dgm:spPr/>
    </dgm:pt>
    <dgm:pt modelId="{B77644A3-F95A-49BB-A888-B1BE4C0BE602}" type="pres">
      <dgm:prSet presAssocID="{6D98AD49-FFF7-4384-9DE2-A175834A009F}" presName="accentRepeatNode" presStyleLbl="solidFgAcc1" presStyleIdx="2" presStyleCnt="6"/>
      <dgm:spPr/>
    </dgm:pt>
    <dgm:pt modelId="{1B7E572E-F8FE-44B6-8E77-8D0DB8991AFA}" type="pres">
      <dgm:prSet presAssocID="{64C8103A-F652-46DB-B7E5-A78B09B0F51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9C37627-29FE-4FB9-A43F-4B5527E46883}" type="pres">
      <dgm:prSet presAssocID="{64C8103A-F652-46DB-B7E5-A78B09B0F51E}" presName="accent_4" presStyleCnt="0"/>
      <dgm:spPr/>
    </dgm:pt>
    <dgm:pt modelId="{F026C32D-76C6-4A08-9222-3EA24BF31E78}" type="pres">
      <dgm:prSet presAssocID="{64C8103A-F652-46DB-B7E5-A78B09B0F51E}" presName="accentRepeatNode" presStyleLbl="solidFgAcc1" presStyleIdx="3" presStyleCnt="6"/>
      <dgm:spPr/>
    </dgm:pt>
    <dgm:pt modelId="{9F0E4A38-8C68-4240-8670-700C941D2B15}" type="pres">
      <dgm:prSet presAssocID="{0D87918D-0247-4BAD-9E9B-F0A9866714A4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B945F6F-0C4B-4167-8B41-BDDE1E36DDCF}" type="pres">
      <dgm:prSet presAssocID="{0D87918D-0247-4BAD-9E9B-F0A9866714A4}" presName="accent_5" presStyleCnt="0"/>
      <dgm:spPr/>
    </dgm:pt>
    <dgm:pt modelId="{47C538C6-4525-4D79-913E-5AFB745A10BA}" type="pres">
      <dgm:prSet presAssocID="{0D87918D-0247-4BAD-9E9B-F0A9866714A4}" presName="accentRepeatNode" presStyleLbl="solidFgAcc1" presStyleIdx="4" presStyleCnt="6"/>
      <dgm:spPr/>
    </dgm:pt>
    <dgm:pt modelId="{7B141CEA-7E59-4407-93CB-1A9844B712F0}" type="pres">
      <dgm:prSet presAssocID="{29516B0B-8228-472D-B9D2-3B49B106A91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3AC3FF6-8D4C-4DA4-BF6E-7E3F5044B1AA}" type="pres">
      <dgm:prSet presAssocID="{29516B0B-8228-472D-B9D2-3B49B106A913}" presName="accent_6" presStyleCnt="0"/>
      <dgm:spPr/>
    </dgm:pt>
    <dgm:pt modelId="{D61B98DF-A7CA-41A9-9AD1-26FCF9344EB3}" type="pres">
      <dgm:prSet presAssocID="{29516B0B-8228-472D-B9D2-3B49B106A913}" presName="accentRepeatNode" presStyleLbl="solidFgAcc1" presStyleIdx="5" presStyleCnt="6"/>
      <dgm:spPr/>
    </dgm:pt>
  </dgm:ptLst>
  <dgm:cxnLst>
    <dgm:cxn modelId="{5D472D93-2D35-412D-9139-C26E4ABCA25E}" type="presOf" srcId="{193D38F2-3FCC-4FE3-BE91-4459D3ED6697}" destId="{9AE3DD82-39DC-485A-A795-BA9154BFC3CD}" srcOrd="0" destOrd="0" presId="urn:microsoft.com/office/officeart/2008/layout/VerticalCurvedList"/>
    <dgm:cxn modelId="{876A13FE-25F8-48A6-866A-E8A48CA2CB1E}" type="presOf" srcId="{C2971361-5731-47F4-A2A4-49247B81648A}" destId="{0EE2F99E-2013-4A6B-851F-CA6C966BF548}" srcOrd="0" destOrd="0" presId="urn:microsoft.com/office/officeart/2008/layout/VerticalCurvedList"/>
    <dgm:cxn modelId="{11C789E8-E8CB-485A-8078-82638ADD6FEC}" srcId="{A3C50759-4212-4F55-B17C-8B5671049FBE}" destId="{193D38F2-3FCC-4FE3-BE91-4459D3ED6697}" srcOrd="0" destOrd="0" parTransId="{D76FAED6-E4E1-41C8-8770-EEB70DE0A291}" sibTransId="{C2971361-5731-47F4-A2A4-49247B81648A}"/>
    <dgm:cxn modelId="{5D4DA4D5-C6B1-4F85-A74F-7FD905D8FCCF}" type="presOf" srcId="{A3C50759-4212-4F55-B17C-8B5671049FBE}" destId="{B3A79D0D-50A0-497C-8CB4-6C497BBF001D}" srcOrd="0" destOrd="0" presId="urn:microsoft.com/office/officeart/2008/layout/VerticalCurvedList"/>
    <dgm:cxn modelId="{99029D68-78F1-432E-8AB2-B4518FABCF5C}" type="presOf" srcId="{6D98AD49-FFF7-4384-9DE2-A175834A009F}" destId="{CED1D630-92D7-4B1B-BBF6-A3376295B1E4}" srcOrd="0" destOrd="0" presId="urn:microsoft.com/office/officeart/2008/layout/VerticalCurvedList"/>
    <dgm:cxn modelId="{FE8529F5-64D6-47FC-A2C8-86C2DC5DDCFD}" type="presOf" srcId="{29516B0B-8228-472D-B9D2-3B49B106A913}" destId="{7B141CEA-7E59-4407-93CB-1A9844B712F0}" srcOrd="0" destOrd="0" presId="urn:microsoft.com/office/officeart/2008/layout/VerticalCurvedList"/>
    <dgm:cxn modelId="{1D17B61D-95ED-4677-8562-623529727900}" type="presOf" srcId="{64C8103A-F652-46DB-B7E5-A78B09B0F51E}" destId="{1B7E572E-F8FE-44B6-8E77-8D0DB8991AFA}" srcOrd="0" destOrd="0" presId="urn:microsoft.com/office/officeart/2008/layout/VerticalCurvedList"/>
    <dgm:cxn modelId="{AE789D96-6AA7-4055-989C-662C70DF07CF}" srcId="{A3C50759-4212-4F55-B17C-8B5671049FBE}" destId="{29516B0B-8228-472D-B9D2-3B49B106A913}" srcOrd="5" destOrd="0" parTransId="{812688F0-F106-4455-95A1-D2EDA78DA778}" sibTransId="{0C5E5F89-0F07-4FA7-95DB-A4F501325232}"/>
    <dgm:cxn modelId="{55A732C7-4DB4-4F82-8D65-6BCB94E447A4}" type="presOf" srcId="{E44EFCC3-7065-4B38-8BCE-FB123BFF15B2}" destId="{E491D16B-0361-4E80-BE1C-4598BDBEBE2F}" srcOrd="0" destOrd="0" presId="urn:microsoft.com/office/officeart/2008/layout/VerticalCurvedList"/>
    <dgm:cxn modelId="{A264FB5D-1E93-4956-AFAD-CD23B5BA47F6}" srcId="{A3C50759-4212-4F55-B17C-8B5671049FBE}" destId="{64C8103A-F652-46DB-B7E5-A78B09B0F51E}" srcOrd="3" destOrd="0" parTransId="{2CD8F0CF-D1A3-4A6F-8744-6A7D73F1A046}" sibTransId="{500A6C13-FD05-45F1-9398-623E98932078}"/>
    <dgm:cxn modelId="{238A17C3-3EEA-4A7F-975B-0098CB4B521A}" type="presOf" srcId="{0D87918D-0247-4BAD-9E9B-F0A9866714A4}" destId="{9F0E4A38-8C68-4240-8670-700C941D2B15}" srcOrd="0" destOrd="0" presId="urn:microsoft.com/office/officeart/2008/layout/VerticalCurvedList"/>
    <dgm:cxn modelId="{698741E7-3151-43FD-81F5-9C4117A9748C}" srcId="{A3C50759-4212-4F55-B17C-8B5671049FBE}" destId="{6D98AD49-FFF7-4384-9DE2-A175834A009F}" srcOrd="2" destOrd="0" parTransId="{6B966B12-B887-4CAC-AEE4-E9AB62B0CCD1}" sibTransId="{3BB20CD3-CA69-484A-A6F2-490B3138281F}"/>
    <dgm:cxn modelId="{8BB5A243-7FCB-44FB-BF43-52E0BE70CD8D}" srcId="{A3C50759-4212-4F55-B17C-8B5671049FBE}" destId="{E44EFCC3-7065-4B38-8BCE-FB123BFF15B2}" srcOrd="1" destOrd="0" parTransId="{27E672E4-8135-4651-BE61-7975D9886F88}" sibTransId="{52D3A9A2-BCFF-42FB-952F-9D41286962C6}"/>
    <dgm:cxn modelId="{06E63613-14AB-4AFD-9E69-7F4AF3DF381A}" srcId="{A3C50759-4212-4F55-B17C-8B5671049FBE}" destId="{0D87918D-0247-4BAD-9E9B-F0A9866714A4}" srcOrd="4" destOrd="0" parTransId="{60206164-58BF-41A1-B408-58593907E600}" sibTransId="{790BFD4C-E344-415F-9CE6-106E89C6CD61}"/>
    <dgm:cxn modelId="{69D653FB-50CE-41CF-84E5-E0B1583D9AD0}" type="presParOf" srcId="{B3A79D0D-50A0-497C-8CB4-6C497BBF001D}" destId="{F8386A55-A494-467A-B315-909BEC9C6EE6}" srcOrd="0" destOrd="0" presId="urn:microsoft.com/office/officeart/2008/layout/VerticalCurvedList"/>
    <dgm:cxn modelId="{BEE905B9-27E1-4B79-AE11-0BD6C5091A11}" type="presParOf" srcId="{F8386A55-A494-467A-B315-909BEC9C6EE6}" destId="{2FDB64B7-3C64-4B9C-A7B2-46CFDE327539}" srcOrd="0" destOrd="0" presId="urn:microsoft.com/office/officeart/2008/layout/VerticalCurvedList"/>
    <dgm:cxn modelId="{83E4DC7D-6A21-4501-8266-7198D6C9044D}" type="presParOf" srcId="{2FDB64B7-3C64-4B9C-A7B2-46CFDE327539}" destId="{DEB93487-B072-40F2-B1DE-B5A36B1D86CD}" srcOrd="0" destOrd="0" presId="urn:microsoft.com/office/officeart/2008/layout/VerticalCurvedList"/>
    <dgm:cxn modelId="{46AFC233-6ECA-40DB-A01E-3437CFBF1EBE}" type="presParOf" srcId="{2FDB64B7-3C64-4B9C-A7B2-46CFDE327539}" destId="{0EE2F99E-2013-4A6B-851F-CA6C966BF548}" srcOrd="1" destOrd="0" presId="urn:microsoft.com/office/officeart/2008/layout/VerticalCurvedList"/>
    <dgm:cxn modelId="{68EE6A4D-643E-4E84-98B5-F990A08563D0}" type="presParOf" srcId="{2FDB64B7-3C64-4B9C-A7B2-46CFDE327539}" destId="{E5B5293F-BFE9-48CC-9049-85C4D7A1F4A5}" srcOrd="2" destOrd="0" presId="urn:microsoft.com/office/officeart/2008/layout/VerticalCurvedList"/>
    <dgm:cxn modelId="{8906AE9A-DE6B-40D6-8ECB-D576B94045AD}" type="presParOf" srcId="{2FDB64B7-3C64-4B9C-A7B2-46CFDE327539}" destId="{8CD09E9F-91CE-4FBC-BE46-78A06AC59E48}" srcOrd="3" destOrd="0" presId="urn:microsoft.com/office/officeart/2008/layout/VerticalCurvedList"/>
    <dgm:cxn modelId="{5B411F7C-5F43-411A-9AA6-23ADC73B1BFD}" type="presParOf" srcId="{F8386A55-A494-467A-B315-909BEC9C6EE6}" destId="{9AE3DD82-39DC-485A-A795-BA9154BFC3CD}" srcOrd="1" destOrd="0" presId="urn:microsoft.com/office/officeart/2008/layout/VerticalCurvedList"/>
    <dgm:cxn modelId="{9DD8B4D1-BAC1-40A8-BC05-3F1B7D69754C}" type="presParOf" srcId="{F8386A55-A494-467A-B315-909BEC9C6EE6}" destId="{D7BDF893-F6E2-42A4-837D-C10608646BE0}" srcOrd="2" destOrd="0" presId="urn:microsoft.com/office/officeart/2008/layout/VerticalCurvedList"/>
    <dgm:cxn modelId="{55541B02-9DC3-438B-90DA-07D059BC419B}" type="presParOf" srcId="{D7BDF893-F6E2-42A4-837D-C10608646BE0}" destId="{670D1B57-4DAF-41EA-9D7D-DA62405D017F}" srcOrd="0" destOrd="0" presId="urn:microsoft.com/office/officeart/2008/layout/VerticalCurvedList"/>
    <dgm:cxn modelId="{15DD9AF8-2AB6-4F8E-8E70-07BB98F92BAD}" type="presParOf" srcId="{F8386A55-A494-467A-B315-909BEC9C6EE6}" destId="{E491D16B-0361-4E80-BE1C-4598BDBEBE2F}" srcOrd="3" destOrd="0" presId="urn:microsoft.com/office/officeart/2008/layout/VerticalCurvedList"/>
    <dgm:cxn modelId="{BF0F34BE-83A5-42EC-A588-91930B771710}" type="presParOf" srcId="{F8386A55-A494-467A-B315-909BEC9C6EE6}" destId="{951C2060-C512-4910-9F25-9AAE3F458F5D}" srcOrd="4" destOrd="0" presId="urn:microsoft.com/office/officeart/2008/layout/VerticalCurvedList"/>
    <dgm:cxn modelId="{029F2F88-EC6E-40CD-B754-32137E863974}" type="presParOf" srcId="{951C2060-C512-4910-9F25-9AAE3F458F5D}" destId="{1CE85772-CAA5-49B3-801A-398E3FAAD365}" srcOrd="0" destOrd="0" presId="urn:microsoft.com/office/officeart/2008/layout/VerticalCurvedList"/>
    <dgm:cxn modelId="{C162B6CC-EBE8-45D3-86F7-836B6ADE3BC0}" type="presParOf" srcId="{F8386A55-A494-467A-B315-909BEC9C6EE6}" destId="{CED1D630-92D7-4B1B-BBF6-A3376295B1E4}" srcOrd="5" destOrd="0" presId="urn:microsoft.com/office/officeart/2008/layout/VerticalCurvedList"/>
    <dgm:cxn modelId="{7CDB4CF5-25D3-487E-A151-5B81217D3C76}" type="presParOf" srcId="{F8386A55-A494-467A-B315-909BEC9C6EE6}" destId="{02E4C6A3-9206-4D42-AF53-2F5DAABDBCD9}" srcOrd="6" destOrd="0" presId="urn:microsoft.com/office/officeart/2008/layout/VerticalCurvedList"/>
    <dgm:cxn modelId="{CBABD44E-A2E1-4AA8-8503-AD34DD051D8E}" type="presParOf" srcId="{02E4C6A3-9206-4D42-AF53-2F5DAABDBCD9}" destId="{B77644A3-F95A-49BB-A888-B1BE4C0BE602}" srcOrd="0" destOrd="0" presId="urn:microsoft.com/office/officeart/2008/layout/VerticalCurvedList"/>
    <dgm:cxn modelId="{CD3B44B3-0747-40A9-B4D9-10D07C071076}" type="presParOf" srcId="{F8386A55-A494-467A-B315-909BEC9C6EE6}" destId="{1B7E572E-F8FE-44B6-8E77-8D0DB8991AFA}" srcOrd="7" destOrd="0" presId="urn:microsoft.com/office/officeart/2008/layout/VerticalCurvedList"/>
    <dgm:cxn modelId="{1426DBA6-D968-41E7-8B37-FD59E184DC60}" type="presParOf" srcId="{F8386A55-A494-467A-B315-909BEC9C6EE6}" destId="{79C37627-29FE-4FB9-A43F-4B5527E46883}" srcOrd="8" destOrd="0" presId="urn:microsoft.com/office/officeart/2008/layout/VerticalCurvedList"/>
    <dgm:cxn modelId="{89C238C6-EA1D-4219-A961-4F7B5BC9F684}" type="presParOf" srcId="{79C37627-29FE-4FB9-A43F-4B5527E46883}" destId="{F026C32D-76C6-4A08-9222-3EA24BF31E78}" srcOrd="0" destOrd="0" presId="urn:microsoft.com/office/officeart/2008/layout/VerticalCurvedList"/>
    <dgm:cxn modelId="{3F1EAE13-875D-46C4-AB03-3354CF098424}" type="presParOf" srcId="{F8386A55-A494-467A-B315-909BEC9C6EE6}" destId="{9F0E4A38-8C68-4240-8670-700C941D2B15}" srcOrd="9" destOrd="0" presId="urn:microsoft.com/office/officeart/2008/layout/VerticalCurvedList"/>
    <dgm:cxn modelId="{99ED566A-2F1D-4F4E-979D-126066A240A5}" type="presParOf" srcId="{F8386A55-A494-467A-B315-909BEC9C6EE6}" destId="{AB945F6F-0C4B-4167-8B41-BDDE1E36DDCF}" srcOrd="10" destOrd="0" presId="urn:microsoft.com/office/officeart/2008/layout/VerticalCurvedList"/>
    <dgm:cxn modelId="{B79BBF90-D67A-43AD-A9A2-02B5EA561970}" type="presParOf" srcId="{AB945F6F-0C4B-4167-8B41-BDDE1E36DDCF}" destId="{47C538C6-4525-4D79-913E-5AFB745A10BA}" srcOrd="0" destOrd="0" presId="urn:microsoft.com/office/officeart/2008/layout/VerticalCurvedList"/>
    <dgm:cxn modelId="{914840C6-C499-43B3-A3FC-2C10E84E9421}" type="presParOf" srcId="{F8386A55-A494-467A-B315-909BEC9C6EE6}" destId="{7B141CEA-7E59-4407-93CB-1A9844B712F0}" srcOrd="11" destOrd="0" presId="urn:microsoft.com/office/officeart/2008/layout/VerticalCurvedList"/>
    <dgm:cxn modelId="{F78DA749-BF5E-41C7-8A41-0F4A832FF1F1}" type="presParOf" srcId="{F8386A55-A494-467A-B315-909BEC9C6EE6}" destId="{E3AC3FF6-8D4C-4DA4-BF6E-7E3F5044B1AA}" srcOrd="12" destOrd="0" presId="urn:microsoft.com/office/officeart/2008/layout/VerticalCurvedList"/>
    <dgm:cxn modelId="{45595A20-0DAF-4E06-A1B3-A418321B4013}" type="presParOf" srcId="{E3AC3FF6-8D4C-4DA4-BF6E-7E3F5044B1AA}" destId="{D61B98DF-A7CA-41A9-9AD1-26FCF9344EB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C50759-4212-4F55-B17C-8B5671049FBE}" type="doc">
      <dgm:prSet loTypeId="urn:microsoft.com/office/officeart/2008/layout/VerticalCurvedLis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193D38F2-3FCC-4FE3-BE91-4459D3ED6697}">
      <dgm:prSet phldrT="[Texto]" custT="1"/>
      <dgm:spPr>
        <a:solidFill>
          <a:srgbClr val="FF0000"/>
        </a:solidFill>
      </dgm:spPr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 los alumnos</a:t>
          </a:r>
          <a:endParaRPr lang="es-CL" sz="4000" dirty="0"/>
        </a:p>
      </dgm:t>
    </dgm:pt>
    <dgm:pt modelId="{D76FAED6-E4E1-41C8-8770-EEB70DE0A291}" type="parTrans" cxnId="{11C789E8-E8CB-485A-8078-82638ADD6FEC}">
      <dgm:prSet/>
      <dgm:spPr/>
      <dgm:t>
        <a:bodyPr/>
        <a:lstStyle/>
        <a:p>
          <a:endParaRPr lang="es-CL" sz="2400"/>
        </a:p>
      </dgm:t>
    </dgm:pt>
    <dgm:pt modelId="{C2971361-5731-47F4-A2A4-49247B81648A}" type="sibTrans" cxnId="{11C789E8-E8CB-485A-8078-82638ADD6FEC}">
      <dgm:prSet/>
      <dgm:spPr/>
      <dgm:t>
        <a:bodyPr/>
        <a:lstStyle/>
        <a:p>
          <a:endParaRPr lang="es-CL" sz="2400"/>
        </a:p>
      </dgm:t>
    </dgm:pt>
    <dgm:pt modelId="{E44EFCC3-7065-4B38-8BCE-FB123BFF15B2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del profesor</a:t>
          </a:r>
          <a:endParaRPr lang="es-CL" sz="4000" dirty="0"/>
        </a:p>
      </dgm:t>
    </dgm:pt>
    <dgm:pt modelId="{27E672E4-8135-4651-BE61-7975D9886F88}" type="parTrans" cxnId="{8BB5A243-7FCB-44FB-BF43-52E0BE70CD8D}">
      <dgm:prSet/>
      <dgm:spPr/>
      <dgm:t>
        <a:bodyPr/>
        <a:lstStyle/>
        <a:p>
          <a:endParaRPr lang="es-CL" sz="2400"/>
        </a:p>
      </dgm:t>
    </dgm:pt>
    <dgm:pt modelId="{52D3A9A2-BCFF-42FB-952F-9D41286962C6}" type="sibTrans" cxnId="{8BB5A243-7FCB-44FB-BF43-52E0BE70CD8D}">
      <dgm:prSet/>
      <dgm:spPr/>
      <dgm:t>
        <a:bodyPr/>
        <a:lstStyle/>
        <a:p>
          <a:endParaRPr lang="es-CL" sz="2400"/>
        </a:p>
      </dgm:t>
    </dgm:pt>
    <dgm:pt modelId="{6D98AD49-FFF7-4384-9DE2-A175834A009F}">
      <dgm:prSet phldrT="[Texto]" custT="1"/>
      <dgm:spPr/>
      <dgm:t>
        <a:bodyPr/>
        <a:lstStyle/>
        <a:p>
          <a:r>
            <a:rPr lang="es-CL" sz="4000" dirty="0" smtClean="0"/>
            <a:t>Introducción al Ceremonial Naval</a:t>
          </a:r>
          <a:endParaRPr lang="es-CL" sz="4000" dirty="0"/>
        </a:p>
      </dgm:t>
    </dgm:pt>
    <dgm:pt modelId="{6B966B12-B887-4CAC-AEE4-E9AB62B0CCD1}" type="parTrans" cxnId="{698741E7-3151-43FD-81F5-9C4117A9748C}">
      <dgm:prSet/>
      <dgm:spPr/>
      <dgm:t>
        <a:bodyPr/>
        <a:lstStyle/>
        <a:p>
          <a:endParaRPr lang="es-CL" sz="2400"/>
        </a:p>
      </dgm:t>
    </dgm:pt>
    <dgm:pt modelId="{3BB20CD3-CA69-484A-A6F2-490B3138281F}" type="sibTrans" cxnId="{698741E7-3151-43FD-81F5-9C4117A9748C}">
      <dgm:prSet/>
      <dgm:spPr/>
      <dgm:t>
        <a:bodyPr/>
        <a:lstStyle/>
        <a:p>
          <a:endParaRPr lang="es-CL" sz="2400"/>
        </a:p>
      </dgm:t>
    </dgm:pt>
    <dgm:pt modelId="{64C8103A-F652-46DB-B7E5-A78B09B0F51E}">
      <dgm:prSet custT="1"/>
      <dgm:spPr/>
      <dgm:t>
        <a:bodyPr/>
        <a:lstStyle/>
        <a:p>
          <a:r>
            <a:rPr lang="es-CL" sz="4000" dirty="0" smtClean="0"/>
            <a:t>Fundamento de los honores</a:t>
          </a:r>
          <a:endParaRPr lang="es-CL" sz="4000" dirty="0"/>
        </a:p>
      </dgm:t>
    </dgm:pt>
    <dgm:pt modelId="{2CD8F0CF-D1A3-4A6F-8744-6A7D73F1A046}" type="parTrans" cxnId="{A264FB5D-1E93-4956-AFAD-CD23B5BA47F6}">
      <dgm:prSet/>
      <dgm:spPr/>
      <dgm:t>
        <a:bodyPr/>
        <a:lstStyle/>
        <a:p>
          <a:endParaRPr lang="es-CL" sz="2400"/>
        </a:p>
      </dgm:t>
    </dgm:pt>
    <dgm:pt modelId="{500A6C13-FD05-45F1-9398-623E98932078}" type="sibTrans" cxnId="{A264FB5D-1E93-4956-AFAD-CD23B5BA47F6}">
      <dgm:prSet/>
      <dgm:spPr/>
      <dgm:t>
        <a:bodyPr/>
        <a:lstStyle/>
        <a:p>
          <a:endParaRPr lang="es-CL" sz="2400"/>
        </a:p>
      </dgm:t>
    </dgm:pt>
    <dgm:pt modelId="{0D87918D-0247-4BAD-9E9B-F0A9866714A4}">
      <dgm:prSet custT="1"/>
      <dgm:spPr/>
      <dgm:t>
        <a:bodyPr/>
        <a:lstStyle/>
        <a:p>
          <a:r>
            <a:rPr lang="es-CL" sz="4000" dirty="0" smtClean="0"/>
            <a:t>Honores que se rinden en la Armada</a:t>
          </a:r>
          <a:endParaRPr lang="es-CL" sz="4000" dirty="0"/>
        </a:p>
      </dgm:t>
    </dgm:pt>
    <dgm:pt modelId="{60206164-58BF-41A1-B408-58593907E600}" type="parTrans" cxnId="{06E63613-14AB-4AFD-9E69-7F4AF3DF381A}">
      <dgm:prSet/>
      <dgm:spPr/>
      <dgm:t>
        <a:bodyPr/>
        <a:lstStyle/>
        <a:p>
          <a:endParaRPr lang="es-CL" sz="2400"/>
        </a:p>
      </dgm:t>
    </dgm:pt>
    <dgm:pt modelId="{790BFD4C-E344-415F-9CE6-106E89C6CD61}" type="sibTrans" cxnId="{06E63613-14AB-4AFD-9E69-7F4AF3DF381A}">
      <dgm:prSet/>
      <dgm:spPr/>
      <dgm:t>
        <a:bodyPr/>
        <a:lstStyle/>
        <a:p>
          <a:endParaRPr lang="es-CL" sz="2400"/>
        </a:p>
      </dgm:t>
    </dgm:pt>
    <dgm:pt modelId="{29516B0B-8228-472D-B9D2-3B49B106A913}">
      <dgm:prSet custT="1"/>
      <dgm:spPr/>
      <dgm:t>
        <a:bodyPr/>
        <a:lstStyle/>
        <a:p>
          <a:r>
            <a:rPr lang="es-CL" sz="4000" dirty="0"/>
            <a:t>Comentarios finales y preguntas</a:t>
          </a:r>
        </a:p>
      </dgm:t>
    </dgm:pt>
    <dgm:pt modelId="{812688F0-F106-4455-95A1-D2EDA78DA778}" type="parTrans" cxnId="{AE789D96-6AA7-4055-989C-662C70DF07CF}">
      <dgm:prSet/>
      <dgm:spPr/>
      <dgm:t>
        <a:bodyPr/>
        <a:lstStyle/>
        <a:p>
          <a:endParaRPr lang="es-CL" sz="2400"/>
        </a:p>
      </dgm:t>
    </dgm:pt>
    <dgm:pt modelId="{0C5E5F89-0F07-4FA7-95DB-A4F501325232}" type="sibTrans" cxnId="{AE789D96-6AA7-4055-989C-662C70DF07CF}">
      <dgm:prSet/>
      <dgm:spPr/>
      <dgm:t>
        <a:bodyPr/>
        <a:lstStyle/>
        <a:p>
          <a:endParaRPr lang="es-CL" sz="2400"/>
        </a:p>
      </dgm:t>
    </dgm:pt>
    <dgm:pt modelId="{B3A79D0D-50A0-497C-8CB4-6C497BBF001D}" type="pres">
      <dgm:prSet presAssocID="{A3C50759-4212-4F55-B17C-8B5671049FB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F8386A55-A494-467A-B315-909BEC9C6EE6}" type="pres">
      <dgm:prSet presAssocID="{A3C50759-4212-4F55-B17C-8B5671049FBE}" presName="Name1" presStyleCnt="0"/>
      <dgm:spPr/>
    </dgm:pt>
    <dgm:pt modelId="{2FDB64B7-3C64-4B9C-A7B2-46CFDE327539}" type="pres">
      <dgm:prSet presAssocID="{A3C50759-4212-4F55-B17C-8B5671049FBE}" presName="cycle" presStyleCnt="0"/>
      <dgm:spPr/>
    </dgm:pt>
    <dgm:pt modelId="{DEB93487-B072-40F2-B1DE-B5A36B1D86CD}" type="pres">
      <dgm:prSet presAssocID="{A3C50759-4212-4F55-B17C-8B5671049FBE}" presName="srcNode" presStyleLbl="node1" presStyleIdx="0" presStyleCnt="6"/>
      <dgm:spPr/>
    </dgm:pt>
    <dgm:pt modelId="{0EE2F99E-2013-4A6B-851F-CA6C966BF548}" type="pres">
      <dgm:prSet presAssocID="{A3C50759-4212-4F55-B17C-8B5671049FBE}" presName="conn" presStyleLbl="parChTrans1D2" presStyleIdx="0" presStyleCnt="1"/>
      <dgm:spPr/>
      <dgm:t>
        <a:bodyPr/>
        <a:lstStyle/>
        <a:p>
          <a:endParaRPr lang="es-CL"/>
        </a:p>
      </dgm:t>
    </dgm:pt>
    <dgm:pt modelId="{E5B5293F-BFE9-48CC-9049-85C4D7A1F4A5}" type="pres">
      <dgm:prSet presAssocID="{A3C50759-4212-4F55-B17C-8B5671049FBE}" presName="extraNode" presStyleLbl="node1" presStyleIdx="0" presStyleCnt="6"/>
      <dgm:spPr/>
    </dgm:pt>
    <dgm:pt modelId="{8CD09E9F-91CE-4FBC-BE46-78A06AC59E48}" type="pres">
      <dgm:prSet presAssocID="{A3C50759-4212-4F55-B17C-8B5671049FBE}" presName="dstNode" presStyleLbl="node1" presStyleIdx="0" presStyleCnt="6"/>
      <dgm:spPr/>
    </dgm:pt>
    <dgm:pt modelId="{9AE3DD82-39DC-485A-A795-BA9154BFC3CD}" type="pres">
      <dgm:prSet presAssocID="{193D38F2-3FCC-4FE3-BE91-4459D3ED669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BDF893-F6E2-42A4-837D-C10608646BE0}" type="pres">
      <dgm:prSet presAssocID="{193D38F2-3FCC-4FE3-BE91-4459D3ED6697}" presName="accent_1" presStyleCnt="0"/>
      <dgm:spPr/>
    </dgm:pt>
    <dgm:pt modelId="{670D1B57-4DAF-41EA-9D7D-DA62405D017F}" type="pres">
      <dgm:prSet presAssocID="{193D38F2-3FCC-4FE3-BE91-4459D3ED6697}" presName="accentRepeatNode" presStyleLbl="solidFgAcc1" presStyleIdx="0" presStyleCnt="6"/>
      <dgm:spPr/>
    </dgm:pt>
    <dgm:pt modelId="{E491D16B-0361-4E80-BE1C-4598BDBEBE2F}" type="pres">
      <dgm:prSet presAssocID="{E44EFCC3-7065-4B38-8BCE-FB123BFF15B2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51C2060-C512-4910-9F25-9AAE3F458F5D}" type="pres">
      <dgm:prSet presAssocID="{E44EFCC3-7065-4B38-8BCE-FB123BFF15B2}" presName="accent_2" presStyleCnt="0"/>
      <dgm:spPr/>
    </dgm:pt>
    <dgm:pt modelId="{1CE85772-CAA5-49B3-801A-398E3FAAD365}" type="pres">
      <dgm:prSet presAssocID="{E44EFCC3-7065-4B38-8BCE-FB123BFF15B2}" presName="accentRepeatNode" presStyleLbl="solidFgAcc1" presStyleIdx="1" presStyleCnt="6"/>
      <dgm:spPr/>
    </dgm:pt>
    <dgm:pt modelId="{CED1D630-92D7-4B1B-BBF6-A3376295B1E4}" type="pres">
      <dgm:prSet presAssocID="{6D98AD49-FFF7-4384-9DE2-A175834A009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2E4C6A3-9206-4D42-AF53-2F5DAABDBCD9}" type="pres">
      <dgm:prSet presAssocID="{6D98AD49-FFF7-4384-9DE2-A175834A009F}" presName="accent_3" presStyleCnt="0"/>
      <dgm:spPr/>
    </dgm:pt>
    <dgm:pt modelId="{B77644A3-F95A-49BB-A888-B1BE4C0BE602}" type="pres">
      <dgm:prSet presAssocID="{6D98AD49-FFF7-4384-9DE2-A175834A009F}" presName="accentRepeatNode" presStyleLbl="solidFgAcc1" presStyleIdx="2" presStyleCnt="6"/>
      <dgm:spPr/>
    </dgm:pt>
    <dgm:pt modelId="{1B7E572E-F8FE-44B6-8E77-8D0DB8991AFA}" type="pres">
      <dgm:prSet presAssocID="{64C8103A-F652-46DB-B7E5-A78B09B0F51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9C37627-29FE-4FB9-A43F-4B5527E46883}" type="pres">
      <dgm:prSet presAssocID="{64C8103A-F652-46DB-B7E5-A78B09B0F51E}" presName="accent_4" presStyleCnt="0"/>
      <dgm:spPr/>
    </dgm:pt>
    <dgm:pt modelId="{F026C32D-76C6-4A08-9222-3EA24BF31E78}" type="pres">
      <dgm:prSet presAssocID="{64C8103A-F652-46DB-B7E5-A78B09B0F51E}" presName="accentRepeatNode" presStyleLbl="solidFgAcc1" presStyleIdx="3" presStyleCnt="6"/>
      <dgm:spPr/>
    </dgm:pt>
    <dgm:pt modelId="{9F0E4A38-8C68-4240-8670-700C941D2B15}" type="pres">
      <dgm:prSet presAssocID="{0D87918D-0247-4BAD-9E9B-F0A9866714A4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B945F6F-0C4B-4167-8B41-BDDE1E36DDCF}" type="pres">
      <dgm:prSet presAssocID="{0D87918D-0247-4BAD-9E9B-F0A9866714A4}" presName="accent_5" presStyleCnt="0"/>
      <dgm:spPr/>
    </dgm:pt>
    <dgm:pt modelId="{47C538C6-4525-4D79-913E-5AFB745A10BA}" type="pres">
      <dgm:prSet presAssocID="{0D87918D-0247-4BAD-9E9B-F0A9866714A4}" presName="accentRepeatNode" presStyleLbl="solidFgAcc1" presStyleIdx="4" presStyleCnt="6"/>
      <dgm:spPr/>
    </dgm:pt>
    <dgm:pt modelId="{7B141CEA-7E59-4407-93CB-1A9844B712F0}" type="pres">
      <dgm:prSet presAssocID="{29516B0B-8228-472D-B9D2-3B49B106A91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3AC3FF6-8D4C-4DA4-BF6E-7E3F5044B1AA}" type="pres">
      <dgm:prSet presAssocID="{29516B0B-8228-472D-B9D2-3B49B106A913}" presName="accent_6" presStyleCnt="0"/>
      <dgm:spPr/>
    </dgm:pt>
    <dgm:pt modelId="{D61B98DF-A7CA-41A9-9AD1-26FCF9344EB3}" type="pres">
      <dgm:prSet presAssocID="{29516B0B-8228-472D-B9D2-3B49B106A913}" presName="accentRepeatNode" presStyleLbl="solidFgAcc1" presStyleIdx="5" presStyleCnt="6"/>
      <dgm:spPr/>
    </dgm:pt>
  </dgm:ptLst>
  <dgm:cxnLst>
    <dgm:cxn modelId="{86C1FB49-7DE6-40CA-9326-B6AF60F94AEC}" type="presOf" srcId="{64C8103A-F652-46DB-B7E5-A78B09B0F51E}" destId="{1B7E572E-F8FE-44B6-8E77-8D0DB8991AFA}" srcOrd="0" destOrd="0" presId="urn:microsoft.com/office/officeart/2008/layout/VerticalCurvedList"/>
    <dgm:cxn modelId="{11C789E8-E8CB-485A-8078-82638ADD6FEC}" srcId="{A3C50759-4212-4F55-B17C-8B5671049FBE}" destId="{193D38F2-3FCC-4FE3-BE91-4459D3ED6697}" srcOrd="0" destOrd="0" parTransId="{D76FAED6-E4E1-41C8-8770-EEB70DE0A291}" sibTransId="{C2971361-5731-47F4-A2A4-49247B81648A}"/>
    <dgm:cxn modelId="{92C7E175-2106-4DFA-9375-4E3BAE6605E9}" type="presOf" srcId="{6D98AD49-FFF7-4384-9DE2-A175834A009F}" destId="{CED1D630-92D7-4B1B-BBF6-A3376295B1E4}" srcOrd="0" destOrd="0" presId="urn:microsoft.com/office/officeart/2008/layout/VerticalCurvedList"/>
    <dgm:cxn modelId="{4A5F4C53-92C7-4AF7-B8F5-1BA1A481761F}" type="presOf" srcId="{C2971361-5731-47F4-A2A4-49247B81648A}" destId="{0EE2F99E-2013-4A6B-851F-CA6C966BF548}" srcOrd="0" destOrd="0" presId="urn:microsoft.com/office/officeart/2008/layout/VerticalCurvedList"/>
    <dgm:cxn modelId="{B64F4615-1E69-42FD-81EB-2E6EAB150A61}" type="presOf" srcId="{0D87918D-0247-4BAD-9E9B-F0A9866714A4}" destId="{9F0E4A38-8C68-4240-8670-700C941D2B15}" srcOrd="0" destOrd="0" presId="urn:microsoft.com/office/officeart/2008/layout/VerticalCurvedList"/>
    <dgm:cxn modelId="{4799363B-3913-4950-8681-F6BB72F53241}" type="presOf" srcId="{E44EFCC3-7065-4B38-8BCE-FB123BFF15B2}" destId="{E491D16B-0361-4E80-BE1C-4598BDBEBE2F}" srcOrd="0" destOrd="0" presId="urn:microsoft.com/office/officeart/2008/layout/VerticalCurvedList"/>
    <dgm:cxn modelId="{AE789D96-6AA7-4055-989C-662C70DF07CF}" srcId="{A3C50759-4212-4F55-B17C-8B5671049FBE}" destId="{29516B0B-8228-472D-B9D2-3B49B106A913}" srcOrd="5" destOrd="0" parTransId="{812688F0-F106-4455-95A1-D2EDA78DA778}" sibTransId="{0C5E5F89-0F07-4FA7-95DB-A4F501325232}"/>
    <dgm:cxn modelId="{A264FB5D-1E93-4956-AFAD-CD23B5BA47F6}" srcId="{A3C50759-4212-4F55-B17C-8B5671049FBE}" destId="{64C8103A-F652-46DB-B7E5-A78B09B0F51E}" srcOrd="3" destOrd="0" parTransId="{2CD8F0CF-D1A3-4A6F-8744-6A7D73F1A046}" sibTransId="{500A6C13-FD05-45F1-9398-623E98932078}"/>
    <dgm:cxn modelId="{C8642B5C-E542-4F65-8A1A-BDD8321FF9A9}" type="presOf" srcId="{193D38F2-3FCC-4FE3-BE91-4459D3ED6697}" destId="{9AE3DD82-39DC-485A-A795-BA9154BFC3CD}" srcOrd="0" destOrd="0" presId="urn:microsoft.com/office/officeart/2008/layout/VerticalCurvedList"/>
    <dgm:cxn modelId="{698741E7-3151-43FD-81F5-9C4117A9748C}" srcId="{A3C50759-4212-4F55-B17C-8B5671049FBE}" destId="{6D98AD49-FFF7-4384-9DE2-A175834A009F}" srcOrd="2" destOrd="0" parTransId="{6B966B12-B887-4CAC-AEE4-E9AB62B0CCD1}" sibTransId="{3BB20CD3-CA69-484A-A6F2-490B3138281F}"/>
    <dgm:cxn modelId="{8BB5A243-7FCB-44FB-BF43-52E0BE70CD8D}" srcId="{A3C50759-4212-4F55-B17C-8B5671049FBE}" destId="{E44EFCC3-7065-4B38-8BCE-FB123BFF15B2}" srcOrd="1" destOrd="0" parTransId="{27E672E4-8135-4651-BE61-7975D9886F88}" sibTransId="{52D3A9A2-BCFF-42FB-952F-9D41286962C6}"/>
    <dgm:cxn modelId="{78D65C95-21BE-4A16-A64D-265C177FBD71}" type="presOf" srcId="{A3C50759-4212-4F55-B17C-8B5671049FBE}" destId="{B3A79D0D-50A0-497C-8CB4-6C497BBF001D}" srcOrd="0" destOrd="0" presId="urn:microsoft.com/office/officeart/2008/layout/VerticalCurvedList"/>
    <dgm:cxn modelId="{E3EA62C0-1F78-48D1-A030-4136D45B0170}" type="presOf" srcId="{29516B0B-8228-472D-B9D2-3B49B106A913}" destId="{7B141CEA-7E59-4407-93CB-1A9844B712F0}" srcOrd="0" destOrd="0" presId="urn:microsoft.com/office/officeart/2008/layout/VerticalCurvedList"/>
    <dgm:cxn modelId="{06E63613-14AB-4AFD-9E69-7F4AF3DF381A}" srcId="{A3C50759-4212-4F55-B17C-8B5671049FBE}" destId="{0D87918D-0247-4BAD-9E9B-F0A9866714A4}" srcOrd="4" destOrd="0" parTransId="{60206164-58BF-41A1-B408-58593907E600}" sibTransId="{790BFD4C-E344-415F-9CE6-106E89C6CD61}"/>
    <dgm:cxn modelId="{7957A928-8249-4C4F-A8E9-AF145F426323}" type="presParOf" srcId="{B3A79D0D-50A0-497C-8CB4-6C497BBF001D}" destId="{F8386A55-A494-467A-B315-909BEC9C6EE6}" srcOrd="0" destOrd="0" presId="urn:microsoft.com/office/officeart/2008/layout/VerticalCurvedList"/>
    <dgm:cxn modelId="{2378F556-3B89-4C9E-8E06-A2CA42C020E1}" type="presParOf" srcId="{F8386A55-A494-467A-B315-909BEC9C6EE6}" destId="{2FDB64B7-3C64-4B9C-A7B2-46CFDE327539}" srcOrd="0" destOrd="0" presId="urn:microsoft.com/office/officeart/2008/layout/VerticalCurvedList"/>
    <dgm:cxn modelId="{F336844C-557E-455A-AB9A-FAC17E6CE447}" type="presParOf" srcId="{2FDB64B7-3C64-4B9C-A7B2-46CFDE327539}" destId="{DEB93487-B072-40F2-B1DE-B5A36B1D86CD}" srcOrd="0" destOrd="0" presId="urn:microsoft.com/office/officeart/2008/layout/VerticalCurvedList"/>
    <dgm:cxn modelId="{8A4B07BA-D0D2-4BC3-9EBE-44F93CFF45A0}" type="presParOf" srcId="{2FDB64B7-3C64-4B9C-A7B2-46CFDE327539}" destId="{0EE2F99E-2013-4A6B-851F-CA6C966BF548}" srcOrd="1" destOrd="0" presId="urn:microsoft.com/office/officeart/2008/layout/VerticalCurvedList"/>
    <dgm:cxn modelId="{B9554305-89C1-4F0A-B527-969BF482682D}" type="presParOf" srcId="{2FDB64B7-3C64-4B9C-A7B2-46CFDE327539}" destId="{E5B5293F-BFE9-48CC-9049-85C4D7A1F4A5}" srcOrd="2" destOrd="0" presId="urn:microsoft.com/office/officeart/2008/layout/VerticalCurvedList"/>
    <dgm:cxn modelId="{E62B7DD0-2D42-4E2C-BC25-FD69F64C5F85}" type="presParOf" srcId="{2FDB64B7-3C64-4B9C-A7B2-46CFDE327539}" destId="{8CD09E9F-91CE-4FBC-BE46-78A06AC59E48}" srcOrd="3" destOrd="0" presId="urn:microsoft.com/office/officeart/2008/layout/VerticalCurvedList"/>
    <dgm:cxn modelId="{A1355DDD-0C9A-4108-97D4-4901545CD5ED}" type="presParOf" srcId="{F8386A55-A494-467A-B315-909BEC9C6EE6}" destId="{9AE3DD82-39DC-485A-A795-BA9154BFC3CD}" srcOrd="1" destOrd="0" presId="urn:microsoft.com/office/officeart/2008/layout/VerticalCurvedList"/>
    <dgm:cxn modelId="{B45513AE-6442-41D7-A657-75049D1351CF}" type="presParOf" srcId="{F8386A55-A494-467A-B315-909BEC9C6EE6}" destId="{D7BDF893-F6E2-42A4-837D-C10608646BE0}" srcOrd="2" destOrd="0" presId="urn:microsoft.com/office/officeart/2008/layout/VerticalCurvedList"/>
    <dgm:cxn modelId="{01706179-5AD1-4147-A912-EAF0F04313F6}" type="presParOf" srcId="{D7BDF893-F6E2-42A4-837D-C10608646BE0}" destId="{670D1B57-4DAF-41EA-9D7D-DA62405D017F}" srcOrd="0" destOrd="0" presId="urn:microsoft.com/office/officeart/2008/layout/VerticalCurvedList"/>
    <dgm:cxn modelId="{7B9327A5-547E-43C6-8962-6421E4509C1B}" type="presParOf" srcId="{F8386A55-A494-467A-B315-909BEC9C6EE6}" destId="{E491D16B-0361-4E80-BE1C-4598BDBEBE2F}" srcOrd="3" destOrd="0" presId="urn:microsoft.com/office/officeart/2008/layout/VerticalCurvedList"/>
    <dgm:cxn modelId="{8D40D33B-3E54-469A-B44D-FD3F54F621C9}" type="presParOf" srcId="{F8386A55-A494-467A-B315-909BEC9C6EE6}" destId="{951C2060-C512-4910-9F25-9AAE3F458F5D}" srcOrd="4" destOrd="0" presId="urn:microsoft.com/office/officeart/2008/layout/VerticalCurvedList"/>
    <dgm:cxn modelId="{6EBA4603-2B70-4C67-B440-EDF4C06FF3A8}" type="presParOf" srcId="{951C2060-C512-4910-9F25-9AAE3F458F5D}" destId="{1CE85772-CAA5-49B3-801A-398E3FAAD365}" srcOrd="0" destOrd="0" presId="urn:microsoft.com/office/officeart/2008/layout/VerticalCurvedList"/>
    <dgm:cxn modelId="{E7931E1E-6813-457A-8263-E59F6CCDA62E}" type="presParOf" srcId="{F8386A55-A494-467A-B315-909BEC9C6EE6}" destId="{CED1D630-92D7-4B1B-BBF6-A3376295B1E4}" srcOrd="5" destOrd="0" presId="urn:microsoft.com/office/officeart/2008/layout/VerticalCurvedList"/>
    <dgm:cxn modelId="{CFCAB127-395A-45DA-ACEC-B550CBEE9B27}" type="presParOf" srcId="{F8386A55-A494-467A-B315-909BEC9C6EE6}" destId="{02E4C6A3-9206-4D42-AF53-2F5DAABDBCD9}" srcOrd="6" destOrd="0" presId="urn:microsoft.com/office/officeart/2008/layout/VerticalCurvedList"/>
    <dgm:cxn modelId="{80E508E0-0C2E-401E-849E-A68454999EB9}" type="presParOf" srcId="{02E4C6A3-9206-4D42-AF53-2F5DAABDBCD9}" destId="{B77644A3-F95A-49BB-A888-B1BE4C0BE602}" srcOrd="0" destOrd="0" presId="urn:microsoft.com/office/officeart/2008/layout/VerticalCurvedList"/>
    <dgm:cxn modelId="{55804A3D-8707-4B1D-B7AE-D6401668B48D}" type="presParOf" srcId="{F8386A55-A494-467A-B315-909BEC9C6EE6}" destId="{1B7E572E-F8FE-44B6-8E77-8D0DB8991AFA}" srcOrd="7" destOrd="0" presId="urn:microsoft.com/office/officeart/2008/layout/VerticalCurvedList"/>
    <dgm:cxn modelId="{14F12388-1F41-439C-A9CB-C158C2EC0B53}" type="presParOf" srcId="{F8386A55-A494-467A-B315-909BEC9C6EE6}" destId="{79C37627-29FE-4FB9-A43F-4B5527E46883}" srcOrd="8" destOrd="0" presId="urn:microsoft.com/office/officeart/2008/layout/VerticalCurvedList"/>
    <dgm:cxn modelId="{8030C3B3-FB30-4D94-AC9A-4E1A58EABEF8}" type="presParOf" srcId="{79C37627-29FE-4FB9-A43F-4B5527E46883}" destId="{F026C32D-76C6-4A08-9222-3EA24BF31E78}" srcOrd="0" destOrd="0" presId="urn:microsoft.com/office/officeart/2008/layout/VerticalCurvedList"/>
    <dgm:cxn modelId="{C5E08E75-17FA-4D16-B1DB-B6020E98E30D}" type="presParOf" srcId="{F8386A55-A494-467A-B315-909BEC9C6EE6}" destId="{9F0E4A38-8C68-4240-8670-700C941D2B15}" srcOrd="9" destOrd="0" presId="urn:microsoft.com/office/officeart/2008/layout/VerticalCurvedList"/>
    <dgm:cxn modelId="{4F30BE04-17E3-427F-BB0B-C41B7F60FB2C}" type="presParOf" srcId="{F8386A55-A494-467A-B315-909BEC9C6EE6}" destId="{AB945F6F-0C4B-4167-8B41-BDDE1E36DDCF}" srcOrd="10" destOrd="0" presId="urn:microsoft.com/office/officeart/2008/layout/VerticalCurvedList"/>
    <dgm:cxn modelId="{A0575AFD-5710-4CC1-87CB-C1EC9A2BFCDA}" type="presParOf" srcId="{AB945F6F-0C4B-4167-8B41-BDDE1E36DDCF}" destId="{47C538C6-4525-4D79-913E-5AFB745A10BA}" srcOrd="0" destOrd="0" presId="urn:microsoft.com/office/officeart/2008/layout/VerticalCurvedList"/>
    <dgm:cxn modelId="{3B6D5411-5BC4-4761-9EA9-5AE3712930A5}" type="presParOf" srcId="{F8386A55-A494-467A-B315-909BEC9C6EE6}" destId="{7B141CEA-7E59-4407-93CB-1A9844B712F0}" srcOrd="11" destOrd="0" presId="urn:microsoft.com/office/officeart/2008/layout/VerticalCurvedList"/>
    <dgm:cxn modelId="{1964CF3F-DBF9-4AB0-9638-37CD1D90EE43}" type="presParOf" srcId="{F8386A55-A494-467A-B315-909BEC9C6EE6}" destId="{E3AC3FF6-8D4C-4DA4-BF6E-7E3F5044B1AA}" srcOrd="12" destOrd="0" presId="urn:microsoft.com/office/officeart/2008/layout/VerticalCurvedList"/>
    <dgm:cxn modelId="{9397B6D7-846E-40D0-88DF-4AC5B4F2989E}" type="presParOf" srcId="{E3AC3FF6-8D4C-4DA4-BF6E-7E3F5044B1AA}" destId="{D61B98DF-A7CA-41A9-9AD1-26FCF9344EB3}" srcOrd="0" destOrd="0" presId="urn:microsoft.com/office/officeart/2008/layout/VerticalCurvedList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b="1" dirty="0" smtClean="0">
              <a:solidFill>
                <a:schemeClr val="tx1"/>
              </a:solidFill>
              <a:latin typeface="Berlin Sans FB Demi" panose="020E0802020502020306" pitchFamily="34" charset="0"/>
            </a:rPr>
            <a:t>PRESENTACIONES</a:t>
          </a:r>
          <a:endParaRPr lang="es-CL" sz="1000" b="1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90A02736-A6E0-432E-A902-CA0D35ECDA34}" type="presOf" srcId="{1B9472A5-00AD-492C-812A-C323F83B56E6}" destId="{9A1DECBF-A13C-4753-8069-63C6B18033D0}" srcOrd="0" destOrd="0" presId="urn:microsoft.com/office/officeart/2005/8/layout/hChevron3"/>
    <dgm:cxn modelId="{858440E6-2EFE-462F-8859-D64F2A8DD065}" type="presOf" srcId="{00A4F15D-7D82-4297-9D4B-0B1DAC196DC0}" destId="{E9EA1E4E-60BF-496F-B455-45D15D0577A4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081D3CFC-725C-4C4C-A12D-F77A720DBEF9}" type="presOf" srcId="{71706EDF-6D80-450C-AA3A-592C3D75A1C7}" destId="{DB0D6247-14A6-4DDF-8C4A-03203D854A5B}" srcOrd="0" destOrd="0" presId="urn:microsoft.com/office/officeart/2005/8/layout/hChevron3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F5D85B3B-7585-426D-960D-50A376151ADE}" type="presOf" srcId="{179F62A5-936C-4289-92FC-63F3BC64052B}" destId="{998F7D30-9965-4A0A-B4D2-A66392F3BE97}" srcOrd="0" destOrd="0" presId="urn:microsoft.com/office/officeart/2005/8/layout/hChevron3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74F68400-2DA0-45A7-B8F7-DDE6B405BB18}" type="presOf" srcId="{BD5DB1B4-1A37-4C11-86DE-CA0DF6D9F8D6}" destId="{7D8C5B28-0C2A-4ACC-A3E7-84E8C3FB941D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6CD546F4-E2B5-4EDE-B2DD-7C5488790006}" type="presOf" srcId="{4DC374E3-CED1-43CC-82B8-48D73101624A}" destId="{0A090CAA-6A24-498A-8701-602C806E3AC4}" srcOrd="0" destOrd="0" presId="urn:microsoft.com/office/officeart/2005/8/layout/hChevron3"/>
    <dgm:cxn modelId="{2F5E4B69-B35C-4C78-8AA6-83AEA3D96A7F}" type="presParOf" srcId="{DB0D6247-14A6-4DDF-8C4A-03203D854A5B}" destId="{7D8C5B28-0C2A-4ACC-A3E7-84E8C3FB941D}" srcOrd="0" destOrd="0" presId="urn:microsoft.com/office/officeart/2005/8/layout/hChevron3"/>
    <dgm:cxn modelId="{109FB212-3816-4B45-A426-FFBF5100ED89}" type="presParOf" srcId="{DB0D6247-14A6-4DDF-8C4A-03203D854A5B}" destId="{B6F0C78C-B48B-4C29-AAC1-CD4BD871A211}" srcOrd="1" destOrd="0" presId="urn:microsoft.com/office/officeart/2005/8/layout/hChevron3"/>
    <dgm:cxn modelId="{361B8DAE-B9B8-4A4E-912F-4F205717EE7B}" type="presParOf" srcId="{DB0D6247-14A6-4DDF-8C4A-03203D854A5B}" destId="{9A1DECBF-A13C-4753-8069-63C6B18033D0}" srcOrd="2" destOrd="0" presId="urn:microsoft.com/office/officeart/2005/8/layout/hChevron3"/>
    <dgm:cxn modelId="{96DB012E-0A8A-4EC5-A560-57F50D5A6875}" type="presParOf" srcId="{DB0D6247-14A6-4DDF-8C4A-03203D854A5B}" destId="{6276F241-A08B-472C-AE13-1AE1108FDB85}" srcOrd="3" destOrd="0" presId="urn:microsoft.com/office/officeart/2005/8/layout/hChevron3"/>
    <dgm:cxn modelId="{4561F3AE-7D4A-4BDB-ABD4-CDB5CA137671}" type="presParOf" srcId="{DB0D6247-14A6-4DDF-8C4A-03203D854A5B}" destId="{0A090CAA-6A24-498A-8701-602C806E3AC4}" srcOrd="4" destOrd="0" presId="urn:microsoft.com/office/officeart/2005/8/layout/hChevron3"/>
    <dgm:cxn modelId="{10085F99-218F-46F5-A995-1562564992D2}" type="presParOf" srcId="{DB0D6247-14A6-4DDF-8C4A-03203D854A5B}" destId="{FFF25591-561C-4402-B0E1-952F89179827}" srcOrd="5" destOrd="0" presId="urn:microsoft.com/office/officeart/2005/8/layout/hChevron3"/>
    <dgm:cxn modelId="{5F748872-A49C-4731-997F-61294EBA946C}" type="presParOf" srcId="{DB0D6247-14A6-4DDF-8C4A-03203D854A5B}" destId="{E9EA1E4E-60BF-496F-B455-45D15D0577A4}" srcOrd="6" destOrd="0" presId="urn:microsoft.com/office/officeart/2005/8/layout/hChevron3"/>
    <dgm:cxn modelId="{5B28DCE7-D599-4E17-87C0-1A0A330A4DA3}" type="presParOf" srcId="{DB0D6247-14A6-4DDF-8C4A-03203D854A5B}" destId="{122E064E-CA12-42F9-8234-0B64AD40B306}" srcOrd="7" destOrd="0" presId="urn:microsoft.com/office/officeart/2005/8/layout/hChevron3"/>
    <dgm:cxn modelId="{4344D573-56B2-45DB-BF7A-E2498FF854F5}" type="presParOf" srcId="{DB0D6247-14A6-4DDF-8C4A-03203D854A5B}" destId="{998F7D30-9965-4A0A-B4D2-A66392F3BE97}" srcOrd="8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3EAE510-0F46-4C7E-90CE-0A0BE559024A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DE3E487F-043B-40F3-91ED-E626040AD727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96ACCE8-DF7B-4173-8AA0-9706427646EF}" type="presOf" srcId="{8505FBA3-1057-43D3-903B-0FDCD1DE8961}" destId="{0DDC1740-7DB0-4C8B-AA91-DC94BD8206EA}" srcOrd="0" destOrd="0" presId="urn:microsoft.com/office/officeart/2008/layout/LinedList"/>
    <dgm:cxn modelId="{CD3F4AEF-3B85-4D68-AD58-43E764F7B4C3}" type="presParOf" srcId="{0DDC1740-7DB0-4C8B-AA91-DC94BD8206EA}" destId="{0B7C09AE-274D-47F8-886A-DE7A1032E45F}" srcOrd="0" destOrd="0" presId="urn:microsoft.com/office/officeart/2008/layout/LinedList"/>
    <dgm:cxn modelId="{08127461-5F3A-442F-BBEA-EBC9E9C47D59}" type="presParOf" srcId="{0DDC1740-7DB0-4C8B-AA91-DC94BD8206EA}" destId="{FE867EA2-DF52-4494-A958-8036F5B6EC72}" srcOrd="1" destOrd="0" presId="urn:microsoft.com/office/officeart/2008/layout/LinedList"/>
    <dgm:cxn modelId="{A762D72B-2166-46EB-8CD7-CBC4D725CEDB}" type="presParOf" srcId="{FE867EA2-DF52-4494-A958-8036F5B6EC72}" destId="{09F98427-636B-4895-9808-D6DD1975D6E0}" srcOrd="0" destOrd="0" presId="urn:microsoft.com/office/officeart/2008/layout/LinedList"/>
    <dgm:cxn modelId="{FFAF9327-DD09-4114-A8AA-597BDDD755E2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xmlns="" relId="rId1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b="1" dirty="0" smtClean="0">
              <a:solidFill>
                <a:schemeClr val="tx1"/>
              </a:solidFill>
              <a:latin typeface="Berlin Sans FB Demi" panose="020E0802020502020306" pitchFamily="34" charset="0"/>
            </a:rPr>
            <a:t>PRESENTACIONES</a:t>
          </a:r>
          <a:endParaRPr lang="es-CL" sz="1000" b="1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80E5851-417F-42A5-ABD5-6B30C53669B5}" type="presOf" srcId="{4DC374E3-CED1-43CC-82B8-48D73101624A}" destId="{0A090CAA-6A24-498A-8701-602C806E3AC4}" srcOrd="0" destOrd="0" presId="urn:microsoft.com/office/officeart/2005/8/layout/hChevron3"/>
    <dgm:cxn modelId="{13C1505D-5611-4296-B377-DE73645996F2}" type="presOf" srcId="{179F62A5-936C-4289-92FC-63F3BC64052B}" destId="{998F7D30-9965-4A0A-B4D2-A66392F3BE97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E37D0A28-3DDD-40A2-8818-6CC0304D4B68}" type="presOf" srcId="{00A4F15D-7D82-4297-9D4B-0B1DAC196DC0}" destId="{E9EA1E4E-60BF-496F-B455-45D15D0577A4}" srcOrd="0" destOrd="0" presId="urn:microsoft.com/office/officeart/2005/8/layout/hChevron3"/>
    <dgm:cxn modelId="{DAD06950-50F6-48D9-964A-9D023FD6AE50}" type="presOf" srcId="{BD5DB1B4-1A37-4C11-86DE-CA0DF6D9F8D6}" destId="{7D8C5B28-0C2A-4ACC-A3E7-84E8C3FB941D}" srcOrd="0" destOrd="0" presId="urn:microsoft.com/office/officeart/2005/8/layout/hChevron3"/>
    <dgm:cxn modelId="{D7731ADF-9F60-4AF1-A9EF-D519B8B2156F}" type="presOf" srcId="{71706EDF-6D80-450C-AA3A-592C3D75A1C7}" destId="{DB0D6247-14A6-4DDF-8C4A-03203D854A5B}" srcOrd="0" destOrd="0" presId="urn:microsoft.com/office/officeart/2005/8/layout/hChevron3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5272CF8A-14F5-4F75-9A52-2B8CF75DAAA4}" type="presOf" srcId="{1B9472A5-00AD-492C-812A-C323F83B56E6}" destId="{9A1DECBF-A13C-4753-8069-63C6B18033D0}" srcOrd="0" destOrd="0" presId="urn:microsoft.com/office/officeart/2005/8/layout/hChevron3"/>
    <dgm:cxn modelId="{A2136492-E976-4DD9-B308-D0A9035FF9BD}" type="presParOf" srcId="{DB0D6247-14A6-4DDF-8C4A-03203D854A5B}" destId="{7D8C5B28-0C2A-4ACC-A3E7-84E8C3FB941D}" srcOrd="0" destOrd="0" presId="urn:microsoft.com/office/officeart/2005/8/layout/hChevron3"/>
    <dgm:cxn modelId="{2680BF72-EA88-4468-870F-42638EA34335}" type="presParOf" srcId="{DB0D6247-14A6-4DDF-8C4A-03203D854A5B}" destId="{B6F0C78C-B48B-4C29-AAC1-CD4BD871A211}" srcOrd="1" destOrd="0" presId="urn:microsoft.com/office/officeart/2005/8/layout/hChevron3"/>
    <dgm:cxn modelId="{AF46F8B9-6699-4489-8B85-5DC285D8E3DF}" type="presParOf" srcId="{DB0D6247-14A6-4DDF-8C4A-03203D854A5B}" destId="{9A1DECBF-A13C-4753-8069-63C6B18033D0}" srcOrd="2" destOrd="0" presId="urn:microsoft.com/office/officeart/2005/8/layout/hChevron3"/>
    <dgm:cxn modelId="{EDDD3F38-AF69-4FA4-91A5-5C75D4CD7814}" type="presParOf" srcId="{DB0D6247-14A6-4DDF-8C4A-03203D854A5B}" destId="{6276F241-A08B-472C-AE13-1AE1108FDB85}" srcOrd="3" destOrd="0" presId="urn:microsoft.com/office/officeart/2005/8/layout/hChevron3"/>
    <dgm:cxn modelId="{214ACA78-8356-4D7A-9000-942C952E82FD}" type="presParOf" srcId="{DB0D6247-14A6-4DDF-8C4A-03203D854A5B}" destId="{0A090CAA-6A24-498A-8701-602C806E3AC4}" srcOrd="4" destOrd="0" presId="urn:microsoft.com/office/officeart/2005/8/layout/hChevron3"/>
    <dgm:cxn modelId="{440E226B-082F-4CB2-BFB5-08846B066B67}" type="presParOf" srcId="{DB0D6247-14A6-4DDF-8C4A-03203D854A5B}" destId="{FFF25591-561C-4402-B0E1-952F89179827}" srcOrd="5" destOrd="0" presId="urn:microsoft.com/office/officeart/2005/8/layout/hChevron3"/>
    <dgm:cxn modelId="{16A97C19-52D9-4883-9606-303E0186F698}" type="presParOf" srcId="{DB0D6247-14A6-4DDF-8C4A-03203D854A5B}" destId="{E9EA1E4E-60BF-496F-B455-45D15D0577A4}" srcOrd="6" destOrd="0" presId="urn:microsoft.com/office/officeart/2005/8/layout/hChevron3"/>
    <dgm:cxn modelId="{3C2CDCA5-F785-47FF-A053-B9ECE16BF87A}" type="presParOf" srcId="{DB0D6247-14A6-4DDF-8C4A-03203D854A5B}" destId="{122E064E-CA12-42F9-8234-0B64AD40B306}" srcOrd="7" destOrd="0" presId="urn:microsoft.com/office/officeart/2005/8/layout/hChevron3"/>
    <dgm:cxn modelId="{74E71A81-36BC-4687-A51F-963B99BE2282}" type="presParOf" srcId="{DB0D6247-14A6-4DDF-8C4A-03203D854A5B}" destId="{998F7D30-9965-4A0A-B4D2-A66392F3BE97}" srcOrd="8" destOrd="0" presId="urn:microsoft.com/office/officeart/2005/8/layout/hChevron3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29A03C-5458-4E95-A92E-DF810230ED91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D7439A7-4391-4193-8A2E-13E95E8C36DD}" type="presOf" srcId="{A7DCE923-8697-445A-BADD-9F7265DCFEC0}" destId="{09F98427-636B-4895-9808-D6DD1975D6E0}" srcOrd="0" destOrd="0" presId="urn:microsoft.com/office/officeart/2008/layout/LinedList"/>
    <dgm:cxn modelId="{0624DDE7-998B-408F-ABB4-7D8161CB83C4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D75B70D-F0AA-464A-8FC4-6664C21433A3}" type="presParOf" srcId="{0DDC1740-7DB0-4C8B-AA91-DC94BD8206EA}" destId="{0B7C09AE-274D-47F8-886A-DE7A1032E45F}" srcOrd="0" destOrd="0" presId="urn:microsoft.com/office/officeart/2008/layout/LinedList"/>
    <dgm:cxn modelId="{FEBFD099-20CC-4AB8-B0C6-EFDBC49C8638}" type="presParOf" srcId="{0DDC1740-7DB0-4C8B-AA91-DC94BD8206EA}" destId="{FE867EA2-DF52-4494-A958-8036F5B6EC72}" srcOrd="1" destOrd="0" presId="urn:microsoft.com/office/officeart/2008/layout/LinedList"/>
    <dgm:cxn modelId="{606C52CE-C571-4BDE-A850-922B900D83F3}" type="presParOf" srcId="{FE867EA2-DF52-4494-A958-8036F5B6EC72}" destId="{09F98427-636B-4895-9808-D6DD1975D6E0}" srcOrd="0" destOrd="0" presId="urn:microsoft.com/office/officeart/2008/layout/LinedList"/>
    <dgm:cxn modelId="{00ED5C26-E49E-46C5-9F2D-F8146256E95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3C50759-4212-4F55-B17C-8B5671049FBE}" type="doc">
      <dgm:prSet loTypeId="urn:microsoft.com/office/officeart/2008/layout/VerticalCurvedLis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193D38F2-3FCC-4FE3-BE91-4459D3ED6697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 los alumnos</a:t>
          </a:r>
          <a:endParaRPr lang="es-CL" sz="4000" dirty="0"/>
        </a:p>
      </dgm:t>
    </dgm:pt>
    <dgm:pt modelId="{D76FAED6-E4E1-41C8-8770-EEB70DE0A291}" type="parTrans" cxnId="{11C789E8-E8CB-485A-8078-82638ADD6FEC}">
      <dgm:prSet/>
      <dgm:spPr/>
      <dgm:t>
        <a:bodyPr/>
        <a:lstStyle/>
        <a:p>
          <a:endParaRPr lang="es-CL" sz="2400"/>
        </a:p>
      </dgm:t>
    </dgm:pt>
    <dgm:pt modelId="{C2971361-5731-47F4-A2A4-49247B81648A}" type="sibTrans" cxnId="{11C789E8-E8CB-485A-8078-82638ADD6FEC}">
      <dgm:prSet/>
      <dgm:spPr/>
      <dgm:t>
        <a:bodyPr/>
        <a:lstStyle/>
        <a:p>
          <a:endParaRPr lang="es-CL" sz="2400"/>
        </a:p>
      </dgm:t>
    </dgm:pt>
    <dgm:pt modelId="{E44EFCC3-7065-4B38-8BCE-FB123BFF15B2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del profesor</a:t>
          </a:r>
          <a:endParaRPr lang="es-CL" sz="4000" dirty="0"/>
        </a:p>
      </dgm:t>
    </dgm:pt>
    <dgm:pt modelId="{27E672E4-8135-4651-BE61-7975D9886F88}" type="parTrans" cxnId="{8BB5A243-7FCB-44FB-BF43-52E0BE70CD8D}">
      <dgm:prSet/>
      <dgm:spPr/>
      <dgm:t>
        <a:bodyPr/>
        <a:lstStyle/>
        <a:p>
          <a:endParaRPr lang="es-CL" sz="2400"/>
        </a:p>
      </dgm:t>
    </dgm:pt>
    <dgm:pt modelId="{52D3A9A2-BCFF-42FB-952F-9D41286962C6}" type="sibTrans" cxnId="{8BB5A243-7FCB-44FB-BF43-52E0BE70CD8D}">
      <dgm:prSet/>
      <dgm:spPr/>
      <dgm:t>
        <a:bodyPr/>
        <a:lstStyle/>
        <a:p>
          <a:endParaRPr lang="es-CL" sz="2400"/>
        </a:p>
      </dgm:t>
    </dgm:pt>
    <dgm:pt modelId="{6D98AD49-FFF7-4384-9DE2-A175834A009F}">
      <dgm:prSet phldrT="[Texto]" custT="1"/>
      <dgm:spPr>
        <a:solidFill>
          <a:srgbClr val="FF0000"/>
        </a:solidFill>
      </dgm:spPr>
      <dgm:t>
        <a:bodyPr/>
        <a:lstStyle/>
        <a:p>
          <a:r>
            <a:rPr lang="es-CL" sz="4000" dirty="0" smtClean="0"/>
            <a:t>Introducción al Ceremonial Naval</a:t>
          </a:r>
          <a:endParaRPr lang="es-CL" sz="4000" dirty="0"/>
        </a:p>
      </dgm:t>
    </dgm:pt>
    <dgm:pt modelId="{6B966B12-B887-4CAC-AEE4-E9AB62B0CCD1}" type="parTrans" cxnId="{698741E7-3151-43FD-81F5-9C4117A9748C}">
      <dgm:prSet/>
      <dgm:spPr/>
      <dgm:t>
        <a:bodyPr/>
        <a:lstStyle/>
        <a:p>
          <a:endParaRPr lang="es-CL" sz="2400"/>
        </a:p>
      </dgm:t>
    </dgm:pt>
    <dgm:pt modelId="{3BB20CD3-CA69-484A-A6F2-490B3138281F}" type="sibTrans" cxnId="{698741E7-3151-43FD-81F5-9C4117A9748C}">
      <dgm:prSet/>
      <dgm:spPr/>
      <dgm:t>
        <a:bodyPr/>
        <a:lstStyle/>
        <a:p>
          <a:endParaRPr lang="es-CL" sz="2400"/>
        </a:p>
      </dgm:t>
    </dgm:pt>
    <dgm:pt modelId="{64C8103A-F652-46DB-B7E5-A78B09B0F51E}">
      <dgm:prSet custT="1"/>
      <dgm:spPr/>
      <dgm:t>
        <a:bodyPr/>
        <a:lstStyle/>
        <a:p>
          <a:r>
            <a:rPr lang="es-CL" sz="4000" dirty="0" smtClean="0"/>
            <a:t>Fundamento de los honores</a:t>
          </a:r>
          <a:endParaRPr lang="es-CL" sz="4000" dirty="0"/>
        </a:p>
      </dgm:t>
    </dgm:pt>
    <dgm:pt modelId="{2CD8F0CF-D1A3-4A6F-8744-6A7D73F1A046}" type="parTrans" cxnId="{A264FB5D-1E93-4956-AFAD-CD23B5BA47F6}">
      <dgm:prSet/>
      <dgm:spPr/>
      <dgm:t>
        <a:bodyPr/>
        <a:lstStyle/>
        <a:p>
          <a:endParaRPr lang="es-CL" sz="2400"/>
        </a:p>
      </dgm:t>
    </dgm:pt>
    <dgm:pt modelId="{500A6C13-FD05-45F1-9398-623E98932078}" type="sibTrans" cxnId="{A264FB5D-1E93-4956-AFAD-CD23B5BA47F6}">
      <dgm:prSet/>
      <dgm:spPr/>
      <dgm:t>
        <a:bodyPr/>
        <a:lstStyle/>
        <a:p>
          <a:endParaRPr lang="es-CL" sz="2400"/>
        </a:p>
      </dgm:t>
    </dgm:pt>
    <dgm:pt modelId="{0D87918D-0247-4BAD-9E9B-F0A9866714A4}">
      <dgm:prSet custT="1"/>
      <dgm:spPr/>
      <dgm:t>
        <a:bodyPr/>
        <a:lstStyle/>
        <a:p>
          <a:r>
            <a:rPr lang="es-CL" sz="4000" dirty="0" smtClean="0"/>
            <a:t>Honores que se rinden en la Armada</a:t>
          </a:r>
          <a:endParaRPr lang="es-CL" sz="4000" dirty="0"/>
        </a:p>
      </dgm:t>
    </dgm:pt>
    <dgm:pt modelId="{60206164-58BF-41A1-B408-58593907E600}" type="parTrans" cxnId="{06E63613-14AB-4AFD-9E69-7F4AF3DF381A}">
      <dgm:prSet/>
      <dgm:spPr/>
      <dgm:t>
        <a:bodyPr/>
        <a:lstStyle/>
        <a:p>
          <a:endParaRPr lang="es-CL" sz="2400"/>
        </a:p>
      </dgm:t>
    </dgm:pt>
    <dgm:pt modelId="{790BFD4C-E344-415F-9CE6-106E89C6CD61}" type="sibTrans" cxnId="{06E63613-14AB-4AFD-9E69-7F4AF3DF381A}">
      <dgm:prSet/>
      <dgm:spPr/>
      <dgm:t>
        <a:bodyPr/>
        <a:lstStyle/>
        <a:p>
          <a:endParaRPr lang="es-CL" sz="2400"/>
        </a:p>
      </dgm:t>
    </dgm:pt>
    <dgm:pt modelId="{29516B0B-8228-472D-B9D2-3B49B106A913}">
      <dgm:prSet custT="1"/>
      <dgm:spPr/>
      <dgm:t>
        <a:bodyPr/>
        <a:lstStyle/>
        <a:p>
          <a:r>
            <a:rPr lang="es-CL" sz="4000" dirty="0"/>
            <a:t>Comentarios finales y preguntas</a:t>
          </a:r>
        </a:p>
      </dgm:t>
    </dgm:pt>
    <dgm:pt modelId="{812688F0-F106-4455-95A1-D2EDA78DA778}" type="parTrans" cxnId="{AE789D96-6AA7-4055-989C-662C70DF07CF}">
      <dgm:prSet/>
      <dgm:spPr/>
      <dgm:t>
        <a:bodyPr/>
        <a:lstStyle/>
        <a:p>
          <a:endParaRPr lang="es-CL" sz="2400"/>
        </a:p>
      </dgm:t>
    </dgm:pt>
    <dgm:pt modelId="{0C5E5F89-0F07-4FA7-95DB-A4F501325232}" type="sibTrans" cxnId="{AE789D96-6AA7-4055-989C-662C70DF07CF}">
      <dgm:prSet/>
      <dgm:spPr/>
      <dgm:t>
        <a:bodyPr/>
        <a:lstStyle/>
        <a:p>
          <a:endParaRPr lang="es-CL" sz="2400"/>
        </a:p>
      </dgm:t>
    </dgm:pt>
    <dgm:pt modelId="{B3A79D0D-50A0-497C-8CB4-6C497BBF001D}" type="pres">
      <dgm:prSet presAssocID="{A3C50759-4212-4F55-B17C-8B5671049FB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F8386A55-A494-467A-B315-909BEC9C6EE6}" type="pres">
      <dgm:prSet presAssocID="{A3C50759-4212-4F55-B17C-8B5671049FBE}" presName="Name1" presStyleCnt="0"/>
      <dgm:spPr/>
    </dgm:pt>
    <dgm:pt modelId="{2FDB64B7-3C64-4B9C-A7B2-46CFDE327539}" type="pres">
      <dgm:prSet presAssocID="{A3C50759-4212-4F55-B17C-8B5671049FBE}" presName="cycle" presStyleCnt="0"/>
      <dgm:spPr/>
    </dgm:pt>
    <dgm:pt modelId="{DEB93487-B072-40F2-B1DE-B5A36B1D86CD}" type="pres">
      <dgm:prSet presAssocID="{A3C50759-4212-4F55-B17C-8B5671049FBE}" presName="srcNode" presStyleLbl="node1" presStyleIdx="0" presStyleCnt="6"/>
      <dgm:spPr/>
    </dgm:pt>
    <dgm:pt modelId="{0EE2F99E-2013-4A6B-851F-CA6C966BF548}" type="pres">
      <dgm:prSet presAssocID="{A3C50759-4212-4F55-B17C-8B5671049FBE}" presName="conn" presStyleLbl="parChTrans1D2" presStyleIdx="0" presStyleCnt="1"/>
      <dgm:spPr/>
      <dgm:t>
        <a:bodyPr/>
        <a:lstStyle/>
        <a:p>
          <a:endParaRPr lang="es-CL"/>
        </a:p>
      </dgm:t>
    </dgm:pt>
    <dgm:pt modelId="{E5B5293F-BFE9-48CC-9049-85C4D7A1F4A5}" type="pres">
      <dgm:prSet presAssocID="{A3C50759-4212-4F55-B17C-8B5671049FBE}" presName="extraNode" presStyleLbl="node1" presStyleIdx="0" presStyleCnt="6"/>
      <dgm:spPr/>
    </dgm:pt>
    <dgm:pt modelId="{8CD09E9F-91CE-4FBC-BE46-78A06AC59E48}" type="pres">
      <dgm:prSet presAssocID="{A3C50759-4212-4F55-B17C-8B5671049FBE}" presName="dstNode" presStyleLbl="node1" presStyleIdx="0" presStyleCnt="6"/>
      <dgm:spPr/>
    </dgm:pt>
    <dgm:pt modelId="{9AE3DD82-39DC-485A-A795-BA9154BFC3CD}" type="pres">
      <dgm:prSet presAssocID="{193D38F2-3FCC-4FE3-BE91-4459D3ED669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BDF893-F6E2-42A4-837D-C10608646BE0}" type="pres">
      <dgm:prSet presAssocID="{193D38F2-3FCC-4FE3-BE91-4459D3ED6697}" presName="accent_1" presStyleCnt="0"/>
      <dgm:spPr/>
    </dgm:pt>
    <dgm:pt modelId="{670D1B57-4DAF-41EA-9D7D-DA62405D017F}" type="pres">
      <dgm:prSet presAssocID="{193D38F2-3FCC-4FE3-BE91-4459D3ED6697}" presName="accentRepeatNode" presStyleLbl="solidFgAcc1" presStyleIdx="0" presStyleCnt="6"/>
      <dgm:spPr/>
    </dgm:pt>
    <dgm:pt modelId="{E491D16B-0361-4E80-BE1C-4598BDBEBE2F}" type="pres">
      <dgm:prSet presAssocID="{E44EFCC3-7065-4B38-8BCE-FB123BFF15B2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51C2060-C512-4910-9F25-9AAE3F458F5D}" type="pres">
      <dgm:prSet presAssocID="{E44EFCC3-7065-4B38-8BCE-FB123BFF15B2}" presName="accent_2" presStyleCnt="0"/>
      <dgm:spPr/>
    </dgm:pt>
    <dgm:pt modelId="{1CE85772-CAA5-49B3-801A-398E3FAAD365}" type="pres">
      <dgm:prSet presAssocID="{E44EFCC3-7065-4B38-8BCE-FB123BFF15B2}" presName="accentRepeatNode" presStyleLbl="solidFgAcc1" presStyleIdx="1" presStyleCnt="6"/>
      <dgm:spPr/>
    </dgm:pt>
    <dgm:pt modelId="{CED1D630-92D7-4B1B-BBF6-A3376295B1E4}" type="pres">
      <dgm:prSet presAssocID="{6D98AD49-FFF7-4384-9DE2-A175834A009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2E4C6A3-9206-4D42-AF53-2F5DAABDBCD9}" type="pres">
      <dgm:prSet presAssocID="{6D98AD49-FFF7-4384-9DE2-A175834A009F}" presName="accent_3" presStyleCnt="0"/>
      <dgm:spPr/>
    </dgm:pt>
    <dgm:pt modelId="{B77644A3-F95A-49BB-A888-B1BE4C0BE602}" type="pres">
      <dgm:prSet presAssocID="{6D98AD49-FFF7-4384-9DE2-A175834A009F}" presName="accentRepeatNode" presStyleLbl="solidFgAcc1" presStyleIdx="2" presStyleCnt="6"/>
      <dgm:spPr/>
    </dgm:pt>
    <dgm:pt modelId="{1B7E572E-F8FE-44B6-8E77-8D0DB8991AFA}" type="pres">
      <dgm:prSet presAssocID="{64C8103A-F652-46DB-B7E5-A78B09B0F51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9C37627-29FE-4FB9-A43F-4B5527E46883}" type="pres">
      <dgm:prSet presAssocID="{64C8103A-F652-46DB-B7E5-A78B09B0F51E}" presName="accent_4" presStyleCnt="0"/>
      <dgm:spPr/>
    </dgm:pt>
    <dgm:pt modelId="{F026C32D-76C6-4A08-9222-3EA24BF31E78}" type="pres">
      <dgm:prSet presAssocID="{64C8103A-F652-46DB-B7E5-A78B09B0F51E}" presName="accentRepeatNode" presStyleLbl="solidFgAcc1" presStyleIdx="3" presStyleCnt="6"/>
      <dgm:spPr/>
    </dgm:pt>
    <dgm:pt modelId="{9F0E4A38-8C68-4240-8670-700C941D2B15}" type="pres">
      <dgm:prSet presAssocID="{0D87918D-0247-4BAD-9E9B-F0A9866714A4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B945F6F-0C4B-4167-8B41-BDDE1E36DDCF}" type="pres">
      <dgm:prSet presAssocID="{0D87918D-0247-4BAD-9E9B-F0A9866714A4}" presName="accent_5" presStyleCnt="0"/>
      <dgm:spPr/>
    </dgm:pt>
    <dgm:pt modelId="{47C538C6-4525-4D79-913E-5AFB745A10BA}" type="pres">
      <dgm:prSet presAssocID="{0D87918D-0247-4BAD-9E9B-F0A9866714A4}" presName="accentRepeatNode" presStyleLbl="solidFgAcc1" presStyleIdx="4" presStyleCnt="6"/>
      <dgm:spPr/>
    </dgm:pt>
    <dgm:pt modelId="{7B141CEA-7E59-4407-93CB-1A9844B712F0}" type="pres">
      <dgm:prSet presAssocID="{29516B0B-8228-472D-B9D2-3B49B106A91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3AC3FF6-8D4C-4DA4-BF6E-7E3F5044B1AA}" type="pres">
      <dgm:prSet presAssocID="{29516B0B-8228-472D-B9D2-3B49B106A913}" presName="accent_6" presStyleCnt="0"/>
      <dgm:spPr/>
    </dgm:pt>
    <dgm:pt modelId="{D61B98DF-A7CA-41A9-9AD1-26FCF9344EB3}" type="pres">
      <dgm:prSet presAssocID="{29516B0B-8228-472D-B9D2-3B49B106A913}" presName="accentRepeatNode" presStyleLbl="solidFgAcc1" presStyleIdx="5" presStyleCnt="6"/>
      <dgm:spPr/>
    </dgm:pt>
  </dgm:ptLst>
  <dgm:cxnLst>
    <dgm:cxn modelId="{5DBE978E-4937-434B-BE5B-F5E26EEFEE4B}" type="presOf" srcId="{29516B0B-8228-472D-B9D2-3B49B106A913}" destId="{7B141CEA-7E59-4407-93CB-1A9844B712F0}" srcOrd="0" destOrd="0" presId="urn:microsoft.com/office/officeart/2008/layout/VerticalCurvedList"/>
    <dgm:cxn modelId="{834358A5-45A6-4FA0-B115-9BB17B6EBD49}" type="presOf" srcId="{E44EFCC3-7065-4B38-8BCE-FB123BFF15B2}" destId="{E491D16B-0361-4E80-BE1C-4598BDBEBE2F}" srcOrd="0" destOrd="0" presId="urn:microsoft.com/office/officeart/2008/layout/VerticalCurvedList"/>
    <dgm:cxn modelId="{11C789E8-E8CB-485A-8078-82638ADD6FEC}" srcId="{A3C50759-4212-4F55-B17C-8B5671049FBE}" destId="{193D38F2-3FCC-4FE3-BE91-4459D3ED6697}" srcOrd="0" destOrd="0" parTransId="{D76FAED6-E4E1-41C8-8770-EEB70DE0A291}" sibTransId="{C2971361-5731-47F4-A2A4-49247B81648A}"/>
    <dgm:cxn modelId="{584BB7BC-7914-4D11-9309-AB865E90EDDC}" type="presOf" srcId="{A3C50759-4212-4F55-B17C-8B5671049FBE}" destId="{B3A79D0D-50A0-497C-8CB4-6C497BBF001D}" srcOrd="0" destOrd="0" presId="urn:microsoft.com/office/officeart/2008/layout/VerticalCurvedList"/>
    <dgm:cxn modelId="{AE789D96-6AA7-4055-989C-662C70DF07CF}" srcId="{A3C50759-4212-4F55-B17C-8B5671049FBE}" destId="{29516B0B-8228-472D-B9D2-3B49B106A913}" srcOrd="5" destOrd="0" parTransId="{812688F0-F106-4455-95A1-D2EDA78DA778}" sibTransId="{0C5E5F89-0F07-4FA7-95DB-A4F501325232}"/>
    <dgm:cxn modelId="{ABD312ED-D37C-4484-98F9-2EF329CAA0C3}" type="presOf" srcId="{C2971361-5731-47F4-A2A4-49247B81648A}" destId="{0EE2F99E-2013-4A6B-851F-CA6C966BF548}" srcOrd="0" destOrd="0" presId="urn:microsoft.com/office/officeart/2008/layout/VerticalCurvedList"/>
    <dgm:cxn modelId="{FDB4CF87-B992-4915-8335-83EAC4610901}" type="presOf" srcId="{6D98AD49-FFF7-4384-9DE2-A175834A009F}" destId="{CED1D630-92D7-4B1B-BBF6-A3376295B1E4}" srcOrd="0" destOrd="0" presId="urn:microsoft.com/office/officeart/2008/layout/VerticalCurvedList"/>
    <dgm:cxn modelId="{67586555-B357-4275-B9E5-AA99ACDA68C6}" type="presOf" srcId="{193D38F2-3FCC-4FE3-BE91-4459D3ED6697}" destId="{9AE3DD82-39DC-485A-A795-BA9154BFC3CD}" srcOrd="0" destOrd="0" presId="urn:microsoft.com/office/officeart/2008/layout/VerticalCurvedList"/>
    <dgm:cxn modelId="{A264FB5D-1E93-4956-AFAD-CD23B5BA47F6}" srcId="{A3C50759-4212-4F55-B17C-8B5671049FBE}" destId="{64C8103A-F652-46DB-B7E5-A78B09B0F51E}" srcOrd="3" destOrd="0" parTransId="{2CD8F0CF-D1A3-4A6F-8744-6A7D73F1A046}" sibTransId="{500A6C13-FD05-45F1-9398-623E98932078}"/>
    <dgm:cxn modelId="{4D1ECE2F-6BA1-4AE6-A690-42B4C568334B}" type="presOf" srcId="{0D87918D-0247-4BAD-9E9B-F0A9866714A4}" destId="{9F0E4A38-8C68-4240-8670-700C941D2B15}" srcOrd="0" destOrd="0" presId="urn:microsoft.com/office/officeart/2008/layout/VerticalCurvedList"/>
    <dgm:cxn modelId="{698741E7-3151-43FD-81F5-9C4117A9748C}" srcId="{A3C50759-4212-4F55-B17C-8B5671049FBE}" destId="{6D98AD49-FFF7-4384-9DE2-A175834A009F}" srcOrd="2" destOrd="0" parTransId="{6B966B12-B887-4CAC-AEE4-E9AB62B0CCD1}" sibTransId="{3BB20CD3-CA69-484A-A6F2-490B3138281F}"/>
    <dgm:cxn modelId="{DC616382-F509-4437-9921-0F09FBA35441}" type="presOf" srcId="{64C8103A-F652-46DB-B7E5-A78B09B0F51E}" destId="{1B7E572E-F8FE-44B6-8E77-8D0DB8991AFA}" srcOrd="0" destOrd="0" presId="urn:microsoft.com/office/officeart/2008/layout/VerticalCurvedList"/>
    <dgm:cxn modelId="{8BB5A243-7FCB-44FB-BF43-52E0BE70CD8D}" srcId="{A3C50759-4212-4F55-B17C-8B5671049FBE}" destId="{E44EFCC3-7065-4B38-8BCE-FB123BFF15B2}" srcOrd="1" destOrd="0" parTransId="{27E672E4-8135-4651-BE61-7975D9886F88}" sibTransId="{52D3A9A2-BCFF-42FB-952F-9D41286962C6}"/>
    <dgm:cxn modelId="{06E63613-14AB-4AFD-9E69-7F4AF3DF381A}" srcId="{A3C50759-4212-4F55-B17C-8B5671049FBE}" destId="{0D87918D-0247-4BAD-9E9B-F0A9866714A4}" srcOrd="4" destOrd="0" parTransId="{60206164-58BF-41A1-B408-58593907E600}" sibTransId="{790BFD4C-E344-415F-9CE6-106E89C6CD61}"/>
    <dgm:cxn modelId="{FB352B4F-C8BE-49EC-89B6-B8D0C971898F}" type="presParOf" srcId="{B3A79D0D-50A0-497C-8CB4-6C497BBF001D}" destId="{F8386A55-A494-467A-B315-909BEC9C6EE6}" srcOrd="0" destOrd="0" presId="urn:microsoft.com/office/officeart/2008/layout/VerticalCurvedList"/>
    <dgm:cxn modelId="{1F2AAFF6-A93B-439C-ACAF-B0163F95E943}" type="presParOf" srcId="{F8386A55-A494-467A-B315-909BEC9C6EE6}" destId="{2FDB64B7-3C64-4B9C-A7B2-46CFDE327539}" srcOrd="0" destOrd="0" presId="urn:microsoft.com/office/officeart/2008/layout/VerticalCurvedList"/>
    <dgm:cxn modelId="{4A0AFD54-46A9-4D0A-BACB-B9E751C8D857}" type="presParOf" srcId="{2FDB64B7-3C64-4B9C-A7B2-46CFDE327539}" destId="{DEB93487-B072-40F2-B1DE-B5A36B1D86CD}" srcOrd="0" destOrd="0" presId="urn:microsoft.com/office/officeart/2008/layout/VerticalCurvedList"/>
    <dgm:cxn modelId="{28AE535D-5F67-4745-AE1C-ADA0342E996D}" type="presParOf" srcId="{2FDB64B7-3C64-4B9C-A7B2-46CFDE327539}" destId="{0EE2F99E-2013-4A6B-851F-CA6C966BF548}" srcOrd="1" destOrd="0" presId="urn:microsoft.com/office/officeart/2008/layout/VerticalCurvedList"/>
    <dgm:cxn modelId="{0E81CB2B-B78D-4A08-ABF0-09E0534FFDC3}" type="presParOf" srcId="{2FDB64B7-3C64-4B9C-A7B2-46CFDE327539}" destId="{E5B5293F-BFE9-48CC-9049-85C4D7A1F4A5}" srcOrd="2" destOrd="0" presId="urn:microsoft.com/office/officeart/2008/layout/VerticalCurvedList"/>
    <dgm:cxn modelId="{AC812FBC-826D-4E7C-9D95-4FEE30FBD896}" type="presParOf" srcId="{2FDB64B7-3C64-4B9C-A7B2-46CFDE327539}" destId="{8CD09E9F-91CE-4FBC-BE46-78A06AC59E48}" srcOrd="3" destOrd="0" presId="urn:microsoft.com/office/officeart/2008/layout/VerticalCurvedList"/>
    <dgm:cxn modelId="{52A41B66-F0E9-4E9A-B7DB-E6D396D65EA7}" type="presParOf" srcId="{F8386A55-A494-467A-B315-909BEC9C6EE6}" destId="{9AE3DD82-39DC-485A-A795-BA9154BFC3CD}" srcOrd="1" destOrd="0" presId="urn:microsoft.com/office/officeart/2008/layout/VerticalCurvedList"/>
    <dgm:cxn modelId="{6E853175-C6CF-4F24-AF01-8A0E0A99A377}" type="presParOf" srcId="{F8386A55-A494-467A-B315-909BEC9C6EE6}" destId="{D7BDF893-F6E2-42A4-837D-C10608646BE0}" srcOrd="2" destOrd="0" presId="urn:microsoft.com/office/officeart/2008/layout/VerticalCurvedList"/>
    <dgm:cxn modelId="{EB05F62C-FA07-4439-B2F1-E4184331E730}" type="presParOf" srcId="{D7BDF893-F6E2-42A4-837D-C10608646BE0}" destId="{670D1B57-4DAF-41EA-9D7D-DA62405D017F}" srcOrd="0" destOrd="0" presId="urn:microsoft.com/office/officeart/2008/layout/VerticalCurvedList"/>
    <dgm:cxn modelId="{7FE4EFE0-C294-42C0-843E-3440CBFDAC20}" type="presParOf" srcId="{F8386A55-A494-467A-B315-909BEC9C6EE6}" destId="{E491D16B-0361-4E80-BE1C-4598BDBEBE2F}" srcOrd="3" destOrd="0" presId="urn:microsoft.com/office/officeart/2008/layout/VerticalCurvedList"/>
    <dgm:cxn modelId="{1FC60C62-80C7-4B9D-8BBC-8074E7AA8302}" type="presParOf" srcId="{F8386A55-A494-467A-B315-909BEC9C6EE6}" destId="{951C2060-C512-4910-9F25-9AAE3F458F5D}" srcOrd="4" destOrd="0" presId="urn:microsoft.com/office/officeart/2008/layout/VerticalCurvedList"/>
    <dgm:cxn modelId="{43B48EFF-2992-4B11-A5EC-430BE520EE9C}" type="presParOf" srcId="{951C2060-C512-4910-9F25-9AAE3F458F5D}" destId="{1CE85772-CAA5-49B3-801A-398E3FAAD365}" srcOrd="0" destOrd="0" presId="urn:microsoft.com/office/officeart/2008/layout/VerticalCurvedList"/>
    <dgm:cxn modelId="{C3124834-9143-4E8D-BE6E-4E4F9A955B4D}" type="presParOf" srcId="{F8386A55-A494-467A-B315-909BEC9C6EE6}" destId="{CED1D630-92D7-4B1B-BBF6-A3376295B1E4}" srcOrd="5" destOrd="0" presId="urn:microsoft.com/office/officeart/2008/layout/VerticalCurvedList"/>
    <dgm:cxn modelId="{6B79912C-6BC1-414C-AB17-EA9CA62F3365}" type="presParOf" srcId="{F8386A55-A494-467A-B315-909BEC9C6EE6}" destId="{02E4C6A3-9206-4D42-AF53-2F5DAABDBCD9}" srcOrd="6" destOrd="0" presId="urn:microsoft.com/office/officeart/2008/layout/VerticalCurvedList"/>
    <dgm:cxn modelId="{CF589A34-5988-4C9A-89E0-8C65288DF7BA}" type="presParOf" srcId="{02E4C6A3-9206-4D42-AF53-2F5DAABDBCD9}" destId="{B77644A3-F95A-49BB-A888-B1BE4C0BE602}" srcOrd="0" destOrd="0" presId="urn:microsoft.com/office/officeart/2008/layout/VerticalCurvedList"/>
    <dgm:cxn modelId="{67ABD8F9-6F1B-4B10-BE9A-0B2F82F6DB85}" type="presParOf" srcId="{F8386A55-A494-467A-B315-909BEC9C6EE6}" destId="{1B7E572E-F8FE-44B6-8E77-8D0DB8991AFA}" srcOrd="7" destOrd="0" presId="urn:microsoft.com/office/officeart/2008/layout/VerticalCurvedList"/>
    <dgm:cxn modelId="{072CF9FB-06F0-420D-A4BF-45D5401766F7}" type="presParOf" srcId="{F8386A55-A494-467A-B315-909BEC9C6EE6}" destId="{79C37627-29FE-4FB9-A43F-4B5527E46883}" srcOrd="8" destOrd="0" presId="urn:microsoft.com/office/officeart/2008/layout/VerticalCurvedList"/>
    <dgm:cxn modelId="{CF1F0BBF-55E4-4805-894D-48A8F912531F}" type="presParOf" srcId="{79C37627-29FE-4FB9-A43F-4B5527E46883}" destId="{F026C32D-76C6-4A08-9222-3EA24BF31E78}" srcOrd="0" destOrd="0" presId="urn:microsoft.com/office/officeart/2008/layout/VerticalCurvedList"/>
    <dgm:cxn modelId="{E9C86563-9A06-4860-BF31-CCF10C7702C8}" type="presParOf" srcId="{F8386A55-A494-467A-B315-909BEC9C6EE6}" destId="{9F0E4A38-8C68-4240-8670-700C941D2B15}" srcOrd="9" destOrd="0" presId="urn:microsoft.com/office/officeart/2008/layout/VerticalCurvedList"/>
    <dgm:cxn modelId="{7A924E1E-55CB-47F3-8439-3C55B16D414D}" type="presParOf" srcId="{F8386A55-A494-467A-B315-909BEC9C6EE6}" destId="{AB945F6F-0C4B-4167-8B41-BDDE1E36DDCF}" srcOrd="10" destOrd="0" presId="urn:microsoft.com/office/officeart/2008/layout/VerticalCurvedList"/>
    <dgm:cxn modelId="{138C022C-35A2-48AA-9459-B76DC174468F}" type="presParOf" srcId="{AB945F6F-0C4B-4167-8B41-BDDE1E36DDCF}" destId="{47C538C6-4525-4D79-913E-5AFB745A10BA}" srcOrd="0" destOrd="0" presId="urn:microsoft.com/office/officeart/2008/layout/VerticalCurvedList"/>
    <dgm:cxn modelId="{8B734022-41A8-427C-A4A6-E715E5FBC181}" type="presParOf" srcId="{F8386A55-A494-467A-B315-909BEC9C6EE6}" destId="{7B141CEA-7E59-4407-93CB-1A9844B712F0}" srcOrd="11" destOrd="0" presId="urn:microsoft.com/office/officeart/2008/layout/VerticalCurvedList"/>
    <dgm:cxn modelId="{48C757CD-CB55-41ED-995E-062ACDA85A16}" type="presParOf" srcId="{F8386A55-A494-467A-B315-909BEC9C6EE6}" destId="{E3AC3FF6-8D4C-4DA4-BF6E-7E3F5044B1AA}" srcOrd="12" destOrd="0" presId="urn:microsoft.com/office/officeart/2008/layout/VerticalCurvedList"/>
    <dgm:cxn modelId="{5E3D07CA-468E-4E84-8C89-0C518CDF24D0}" type="presParOf" srcId="{E3AC3FF6-8D4C-4DA4-BF6E-7E3F5044B1AA}" destId="{D61B98DF-A7CA-41A9-9AD1-26FCF9344EB3}" srcOrd="0" destOrd="0" presId="urn:microsoft.com/office/officeart/2008/layout/VerticalCurvedList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</a:t>
          </a:r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NTRODUCCIÓN AL CEREMONIAL NAVAL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F7D6B38B-EBAC-4E12-9284-AB2A19CCB258}" type="presOf" srcId="{4DC374E3-CED1-43CC-82B8-48D73101624A}" destId="{0A090CAA-6A24-498A-8701-602C806E3AC4}" srcOrd="0" destOrd="0" presId="urn:microsoft.com/office/officeart/2005/8/layout/hChevron3"/>
    <dgm:cxn modelId="{B8035EF5-CE10-4845-A5EB-D53CC5F21E22}" type="presOf" srcId="{179F62A5-936C-4289-92FC-63F3BC64052B}" destId="{998F7D30-9965-4A0A-B4D2-A66392F3BE97}" srcOrd="0" destOrd="0" presId="urn:microsoft.com/office/officeart/2005/8/layout/hChevron3"/>
    <dgm:cxn modelId="{A87C7602-2D50-4785-8077-F40AD0F3E223}" type="presOf" srcId="{71706EDF-6D80-450C-AA3A-592C3D75A1C7}" destId="{DB0D6247-14A6-4DDF-8C4A-03203D854A5B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9704E570-CD5E-4364-A2CA-7DAA993880D0}" type="presOf" srcId="{BD5DB1B4-1A37-4C11-86DE-CA0DF6D9F8D6}" destId="{7D8C5B28-0C2A-4ACC-A3E7-84E8C3FB941D}" srcOrd="0" destOrd="0" presId="urn:microsoft.com/office/officeart/2005/8/layout/hChevron3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CE72D0EB-2113-4A7C-9FBD-4D1A6833274D}" type="presOf" srcId="{00A4F15D-7D82-4297-9D4B-0B1DAC196DC0}" destId="{E9EA1E4E-60BF-496F-B455-45D15D0577A4}" srcOrd="0" destOrd="0" presId="urn:microsoft.com/office/officeart/2005/8/layout/hChevron3"/>
    <dgm:cxn modelId="{01CCCFFA-AA05-48BC-9A92-6ACA6BCA852D}" type="presOf" srcId="{1B9472A5-00AD-492C-812A-C323F83B56E6}" destId="{9A1DECBF-A13C-4753-8069-63C6B18033D0}" srcOrd="0" destOrd="0" presId="urn:microsoft.com/office/officeart/2005/8/layout/hChevron3"/>
    <dgm:cxn modelId="{97DC7755-D558-4971-94C5-B4740C830A33}" type="presParOf" srcId="{DB0D6247-14A6-4DDF-8C4A-03203D854A5B}" destId="{7D8C5B28-0C2A-4ACC-A3E7-84E8C3FB941D}" srcOrd="0" destOrd="0" presId="urn:microsoft.com/office/officeart/2005/8/layout/hChevron3"/>
    <dgm:cxn modelId="{F1CF40B1-B130-4629-8FD5-09431CB026EA}" type="presParOf" srcId="{DB0D6247-14A6-4DDF-8C4A-03203D854A5B}" destId="{B6F0C78C-B48B-4C29-AAC1-CD4BD871A211}" srcOrd="1" destOrd="0" presId="urn:microsoft.com/office/officeart/2005/8/layout/hChevron3"/>
    <dgm:cxn modelId="{C373BE46-0770-45E7-813E-6266EF12BFC6}" type="presParOf" srcId="{DB0D6247-14A6-4DDF-8C4A-03203D854A5B}" destId="{9A1DECBF-A13C-4753-8069-63C6B18033D0}" srcOrd="2" destOrd="0" presId="urn:microsoft.com/office/officeart/2005/8/layout/hChevron3"/>
    <dgm:cxn modelId="{C4A5ACDE-A617-4B57-8C72-8486046BFC60}" type="presParOf" srcId="{DB0D6247-14A6-4DDF-8C4A-03203D854A5B}" destId="{6276F241-A08B-472C-AE13-1AE1108FDB85}" srcOrd="3" destOrd="0" presId="urn:microsoft.com/office/officeart/2005/8/layout/hChevron3"/>
    <dgm:cxn modelId="{D435AB05-32DF-4656-8754-E6504B707D07}" type="presParOf" srcId="{DB0D6247-14A6-4DDF-8C4A-03203D854A5B}" destId="{0A090CAA-6A24-498A-8701-602C806E3AC4}" srcOrd="4" destOrd="0" presId="urn:microsoft.com/office/officeart/2005/8/layout/hChevron3"/>
    <dgm:cxn modelId="{0339CF60-8E15-4581-BE5C-01A6EF773F8C}" type="presParOf" srcId="{DB0D6247-14A6-4DDF-8C4A-03203D854A5B}" destId="{FFF25591-561C-4402-B0E1-952F89179827}" srcOrd="5" destOrd="0" presId="urn:microsoft.com/office/officeart/2005/8/layout/hChevron3"/>
    <dgm:cxn modelId="{D9526718-EF75-4653-A22A-8F4AB601FF31}" type="presParOf" srcId="{DB0D6247-14A6-4DDF-8C4A-03203D854A5B}" destId="{E9EA1E4E-60BF-496F-B455-45D15D0577A4}" srcOrd="6" destOrd="0" presId="urn:microsoft.com/office/officeart/2005/8/layout/hChevron3"/>
    <dgm:cxn modelId="{3473C15D-329B-40FC-81FB-ADBA928B09FD}" type="presParOf" srcId="{DB0D6247-14A6-4DDF-8C4A-03203D854A5B}" destId="{122E064E-CA12-42F9-8234-0B64AD40B306}" srcOrd="7" destOrd="0" presId="urn:microsoft.com/office/officeart/2005/8/layout/hChevron3"/>
    <dgm:cxn modelId="{EF969D1C-A591-42A9-A18C-30FF94CB9E54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AB47B807-7B88-4DFF-B49A-2A4658EB900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762B9EF-B7C6-4B4E-B70E-E653D4C5A1A1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C381974-48E1-4A94-858A-EE051AC462F2}" type="presOf" srcId="{8505FBA3-1057-43D3-903B-0FDCD1DE8961}" destId="{0DDC1740-7DB0-4C8B-AA91-DC94BD8206EA}" srcOrd="0" destOrd="0" presId="urn:microsoft.com/office/officeart/2008/layout/LinedList"/>
    <dgm:cxn modelId="{A860934F-70C3-4B56-B850-67C6BF30A4D4}" type="presParOf" srcId="{0DDC1740-7DB0-4C8B-AA91-DC94BD8206EA}" destId="{0B7C09AE-274D-47F8-886A-DE7A1032E45F}" srcOrd="0" destOrd="0" presId="urn:microsoft.com/office/officeart/2008/layout/LinedList"/>
    <dgm:cxn modelId="{6FA9BDE9-0408-45F9-BD06-D5BC78529009}" type="presParOf" srcId="{0DDC1740-7DB0-4C8B-AA91-DC94BD8206EA}" destId="{FE867EA2-DF52-4494-A958-8036F5B6EC72}" srcOrd="1" destOrd="0" presId="urn:microsoft.com/office/officeart/2008/layout/LinedList"/>
    <dgm:cxn modelId="{F6C2F623-21B9-4213-9F76-37C5FBC1982D}" type="presParOf" srcId="{FE867EA2-DF52-4494-A958-8036F5B6EC72}" destId="{09F98427-636B-4895-9808-D6DD1975D6E0}" srcOrd="0" destOrd="0" presId="urn:microsoft.com/office/officeart/2008/layout/LinedList"/>
    <dgm:cxn modelId="{287F8DE1-618A-4C63-A98B-4416396CEB95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</a:t>
          </a:r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NTRODUCCIÓN AL CEREMONIAL NAVAL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A5A4292E-C750-44EF-AAD9-D938A0B4C003}" type="presOf" srcId="{71706EDF-6D80-450C-AA3A-592C3D75A1C7}" destId="{DB0D6247-14A6-4DDF-8C4A-03203D854A5B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36229604-CC18-4A9D-95FA-EB638294E8CE}" type="presOf" srcId="{1B9472A5-00AD-492C-812A-C323F83B56E6}" destId="{9A1DECBF-A13C-4753-8069-63C6B18033D0}" srcOrd="0" destOrd="0" presId="urn:microsoft.com/office/officeart/2005/8/layout/hChevron3"/>
    <dgm:cxn modelId="{65FC9EF7-77C3-409A-972A-F7F66C1418D4}" type="presOf" srcId="{4DC374E3-CED1-43CC-82B8-48D73101624A}" destId="{0A090CAA-6A24-498A-8701-602C806E3AC4}" srcOrd="0" destOrd="0" presId="urn:microsoft.com/office/officeart/2005/8/layout/hChevron3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9AEB998B-35F1-4036-A6E6-96A07D8EDFDC}" type="presOf" srcId="{179F62A5-936C-4289-92FC-63F3BC64052B}" destId="{998F7D30-9965-4A0A-B4D2-A66392F3BE97}" srcOrd="0" destOrd="0" presId="urn:microsoft.com/office/officeart/2005/8/layout/hChevron3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5D7B33E2-BC2A-4184-B3E0-48AA73D31151}" type="presOf" srcId="{00A4F15D-7D82-4297-9D4B-0B1DAC196DC0}" destId="{E9EA1E4E-60BF-496F-B455-45D15D0577A4}" srcOrd="0" destOrd="0" presId="urn:microsoft.com/office/officeart/2005/8/layout/hChevron3"/>
    <dgm:cxn modelId="{23998062-F53F-4D71-9AC5-7A6E559E7964}" type="presOf" srcId="{BD5DB1B4-1A37-4C11-86DE-CA0DF6D9F8D6}" destId="{7D8C5B28-0C2A-4ACC-A3E7-84E8C3FB941D}" srcOrd="0" destOrd="0" presId="urn:microsoft.com/office/officeart/2005/8/layout/hChevron3"/>
    <dgm:cxn modelId="{CB90103B-35E8-4971-8CB3-970A3868FC28}" type="presParOf" srcId="{DB0D6247-14A6-4DDF-8C4A-03203D854A5B}" destId="{7D8C5B28-0C2A-4ACC-A3E7-84E8C3FB941D}" srcOrd="0" destOrd="0" presId="urn:microsoft.com/office/officeart/2005/8/layout/hChevron3"/>
    <dgm:cxn modelId="{87B8B5DD-804D-40D9-ACBF-0D032A55F144}" type="presParOf" srcId="{DB0D6247-14A6-4DDF-8C4A-03203D854A5B}" destId="{B6F0C78C-B48B-4C29-AAC1-CD4BD871A211}" srcOrd="1" destOrd="0" presId="urn:microsoft.com/office/officeart/2005/8/layout/hChevron3"/>
    <dgm:cxn modelId="{E2DCC877-D58C-4A26-8EB0-F58A2A54ED08}" type="presParOf" srcId="{DB0D6247-14A6-4DDF-8C4A-03203D854A5B}" destId="{9A1DECBF-A13C-4753-8069-63C6B18033D0}" srcOrd="2" destOrd="0" presId="urn:microsoft.com/office/officeart/2005/8/layout/hChevron3"/>
    <dgm:cxn modelId="{5434EDF2-9D54-435A-9124-C4F10CAE620F}" type="presParOf" srcId="{DB0D6247-14A6-4DDF-8C4A-03203D854A5B}" destId="{6276F241-A08B-472C-AE13-1AE1108FDB85}" srcOrd="3" destOrd="0" presId="urn:microsoft.com/office/officeart/2005/8/layout/hChevron3"/>
    <dgm:cxn modelId="{74B3DA96-696B-42AD-B0D2-3A6B973FBBD1}" type="presParOf" srcId="{DB0D6247-14A6-4DDF-8C4A-03203D854A5B}" destId="{0A090CAA-6A24-498A-8701-602C806E3AC4}" srcOrd="4" destOrd="0" presId="urn:microsoft.com/office/officeart/2005/8/layout/hChevron3"/>
    <dgm:cxn modelId="{5DBB1039-3AF2-4638-9493-C6F374C113BC}" type="presParOf" srcId="{DB0D6247-14A6-4DDF-8C4A-03203D854A5B}" destId="{FFF25591-561C-4402-B0E1-952F89179827}" srcOrd="5" destOrd="0" presId="urn:microsoft.com/office/officeart/2005/8/layout/hChevron3"/>
    <dgm:cxn modelId="{7B80DDDE-306D-4FBB-87C5-A9EFF8C82C9E}" type="presParOf" srcId="{DB0D6247-14A6-4DDF-8C4A-03203D854A5B}" destId="{E9EA1E4E-60BF-496F-B455-45D15D0577A4}" srcOrd="6" destOrd="0" presId="urn:microsoft.com/office/officeart/2005/8/layout/hChevron3"/>
    <dgm:cxn modelId="{477A1772-343C-40EB-AB35-AC3C1BF9A09C}" type="presParOf" srcId="{DB0D6247-14A6-4DDF-8C4A-03203D854A5B}" destId="{122E064E-CA12-42F9-8234-0B64AD40B306}" srcOrd="7" destOrd="0" presId="urn:microsoft.com/office/officeart/2005/8/layout/hChevron3"/>
    <dgm:cxn modelId="{15A6A0A2-FFDB-46D2-A9A3-B14BF465F811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0DDA9EE-63F3-426A-AB46-4B7D5DAA2A22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5D03BB7-298D-4B20-B5BF-DB4E1A18267B}" type="presOf" srcId="{A7DCE923-8697-445A-BADD-9F7265DCFEC0}" destId="{09F98427-636B-4895-9808-D6DD1975D6E0}" srcOrd="0" destOrd="0" presId="urn:microsoft.com/office/officeart/2008/layout/LinedList"/>
    <dgm:cxn modelId="{90AD775D-E0FA-4294-8C59-F8EF0ECE5063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0406E1F-6A71-4851-8952-806FED032F0B}" type="presParOf" srcId="{0DDC1740-7DB0-4C8B-AA91-DC94BD8206EA}" destId="{0B7C09AE-274D-47F8-886A-DE7A1032E45F}" srcOrd="0" destOrd="0" presId="urn:microsoft.com/office/officeart/2008/layout/LinedList"/>
    <dgm:cxn modelId="{96D0E006-1076-442D-8D94-80BD14DBB51B}" type="presParOf" srcId="{0DDC1740-7DB0-4C8B-AA91-DC94BD8206EA}" destId="{FE867EA2-DF52-4494-A958-8036F5B6EC72}" srcOrd="1" destOrd="0" presId="urn:microsoft.com/office/officeart/2008/layout/LinedList"/>
    <dgm:cxn modelId="{9C3DFE35-2425-41D5-82F3-C6BCBE6721A5}" type="presParOf" srcId="{FE867EA2-DF52-4494-A958-8036F5B6EC72}" destId="{09F98427-636B-4895-9808-D6DD1975D6E0}" srcOrd="0" destOrd="0" presId="urn:microsoft.com/office/officeart/2008/layout/LinedList"/>
    <dgm:cxn modelId="{CAA98D1E-65EC-4787-B4AD-85597E02AF92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</a:t>
          </a:r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NTRODUCCIÓN AL CEREMONIAL NAVAL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44A702C9-145B-4BDE-9943-86F34C299E8A}" type="presOf" srcId="{1B9472A5-00AD-492C-812A-C323F83B56E6}" destId="{9A1DECBF-A13C-4753-8069-63C6B18033D0}" srcOrd="0" destOrd="0" presId="urn:microsoft.com/office/officeart/2005/8/layout/hChevron3"/>
    <dgm:cxn modelId="{7694AF5F-2BF3-4ED0-9C0C-731ED6CA85BC}" type="presOf" srcId="{179F62A5-936C-4289-92FC-63F3BC64052B}" destId="{998F7D30-9965-4A0A-B4D2-A66392F3BE97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3E714E62-A799-4FA8-9D74-DF7BC911AECD}" type="presOf" srcId="{BD5DB1B4-1A37-4C11-86DE-CA0DF6D9F8D6}" destId="{7D8C5B28-0C2A-4ACC-A3E7-84E8C3FB941D}" srcOrd="0" destOrd="0" presId="urn:microsoft.com/office/officeart/2005/8/layout/hChevron3"/>
    <dgm:cxn modelId="{4355066E-52E3-44B8-B3EF-16A520DBBA8A}" type="presOf" srcId="{4DC374E3-CED1-43CC-82B8-48D73101624A}" destId="{0A090CAA-6A24-498A-8701-602C806E3AC4}" srcOrd="0" destOrd="0" presId="urn:microsoft.com/office/officeart/2005/8/layout/hChevron3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9472A205-3136-4793-A521-71DD7E528566}" type="presOf" srcId="{71706EDF-6D80-450C-AA3A-592C3D75A1C7}" destId="{DB0D6247-14A6-4DDF-8C4A-03203D854A5B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852179BB-5CA1-4C35-AF22-A47BD9FA8A08}" type="presOf" srcId="{00A4F15D-7D82-4297-9D4B-0B1DAC196DC0}" destId="{E9EA1E4E-60BF-496F-B455-45D15D0577A4}" srcOrd="0" destOrd="0" presId="urn:microsoft.com/office/officeart/2005/8/layout/hChevron3"/>
    <dgm:cxn modelId="{2B2DF12B-C291-43EE-8DE1-9A6C7707B958}" type="presParOf" srcId="{DB0D6247-14A6-4DDF-8C4A-03203D854A5B}" destId="{7D8C5B28-0C2A-4ACC-A3E7-84E8C3FB941D}" srcOrd="0" destOrd="0" presId="urn:microsoft.com/office/officeart/2005/8/layout/hChevron3"/>
    <dgm:cxn modelId="{0B4D1BE6-91E7-4738-9928-6BE53E46C33F}" type="presParOf" srcId="{DB0D6247-14A6-4DDF-8C4A-03203D854A5B}" destId="{B6F0C78C-B48B-4C29-AAC1-CD4BD871A211}" srcOrd="1" destOrd="0" presId="urn:microsoft.com/office/officeart/2005/8/layout/hChevron3"/>
    <dgm:cxn modelId="{F988DE13-B298-4FAE-A1DC-3CAC15F4A046}" type="presParOf" srcId="{DB0D6247-14A6-4DDF-8C4A-03203D854A5B}" destId="{9A1DECBF-A13C-4753-8069-63C6B18033D0}" srcOrd="2" destOrd="0" presId="urn:microsoft.com/office/officeart/2005/8/layout/hChevron3"/>
    <dgm:cxn modelId="{FEBD2E89-4217-4FAE-AB13-71D51CAC7C46}" type="presParOf" srcId="{DB0D6247-14A6-4DDF-8C4A-03203D854A5B}" destId="{6276F241-A08B-472C-AE13-1AE1108FDB85}" srcOrd="3" destOrd="0" presId="urn:microsoft.com/office/officeart/2005/8/layout/hChevron3"/>
    <dgm:cxn modelId="{101C151D-19D9-4015-87E2-F2E572CE4D10}" type="presParOf" srcId="{DB0D6247-14A6-4DDF-8C4A-03203D854A5B}" destId="{0A090CAA-6A24-498A-8701-602C806E3AC4}" srcOrd="4" destOrd="0" presId="urn:microsoft.com/office/officeart/2005/8/layout/hChevron3"/>
    <dgm:cxn modelId="{ADD54672-2C14-4338-AFEE-F55A8FC8CCA8}" type="presParOf" srcId="{DB0D6247-14A6-4DDF-8C4A-03203D854A5B}" destId="{FFF25591-561C-4402-B0E1-952F89179827}" srcOrd="5" destOrd="0" presId="urn:microsoft.com/office/officeart/2005/8/layout/hChevron3"/>
    <dgm:cxn modelId="{BABC6DC7-48AE-45C4-95E8-12C732FE7BC1}" type="presParOf" srcId="{DB0D6247-14A6-4DDF-8C4A-03203D854A5B}" destId="{E9EA1E4E-60BF-496F-B455-45D15D0577A4}" srcOrd="6" destOrd="0" presId="urn:microsoft.com/office/officeart/2005/8/layout/hChevron3"/>
    <dgm:cxn modelId="{05757309-FFD6-48CF-8862-17E3B59627B3}" type="presParOf" srcId="{DB0D6247-14A6-4DDF-8C4A-03203D854A5B}" destId="{122E064E-CA12-42F9-8234-0B64AD40B306}" srcOrd="7" destOrd="0" presId="urn:microsoft.com/office/officeart/2005/8/layout/hChevron3"/>
    <dgm:cxn modelId="{DB0871F7-5952-4F77-BD9B-5F8D76C9382A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33EAB305-71A8-4D52-8B9E-C6A476FD73C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B7ADAC94-9910-4ACC-9313-5F6D9AA8D323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DC900A87-B965-4411-A2BE-ABDE796DB404}" type="presOf" srcId="{8505FBA3-1057-43D3-903B-0FDCD1DE8961}" destId="{0DDC1740-7DB0-4C8B-AA91-DC94BD8206EA}" srcOrd="0" destOrd="0" presId="urn:microsoft.com/office/officeart/2008/layout/LinedList"/>
    <dgm:cxn modelId="{51F3E973-1D9C-427A-969A-7009C65B4332}" type="presParOf" srcId="{0DDC1740-7DB0-4C8B-AA91-DC94BD8206EA}" destId="{0B7C09AE-274D-47F8-886A-DE7A1032E45F}" srcOrd="0" destOrd="0" presId="urn:microsoft.com/office/officeart/2008/layout/LinedList"/>
    <dgm:cxn modelId="{8DDFC2E7-E2E7-4814-B0A2-318F867DCC54}" type="presParOf" srcId="{0DDC1740-7DB0-4C8B-AA91-DC94BD8206EA}" destId="{FE867EA2-DF52-4494-A958-8036F5B6EC72}" srcOrd="1" destOrd="0" presId="urn:microsoft.com/office/officeart/2008/layout/LinedList"/>
    <dgm:cxn modelId="{7A4A6A2B-6ED4-4C0F-B3AA-A46182F86F2D}" type="presParOf" srcId="{FE867EA2-DF52-4494-A958-8036F5B6EC72}" destId="{09F98427-636B-4895-9808-D6DD1975D6E0}" srcOrd="0" destOrd="0" presId="urn:microsoft.com/office/officeart/2008/layout/LinedList"/>
    <dgm:cxn modelId="{62FF9501-B321-42BD-BE89-F20E395EA23A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3C50759-4212-4F55-B17C-8B5671049FBE}" type="doc">
      <dgm:prSet loTypeId="urn:microsoft.com/office/officeart/2008/layout/VerticalCurvedLis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193D38F2-3FCC-4FE3-BE91-4459D3ED6697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 los alumnos</a:t>
          </a:r>
          <a:endParaRPr lang="es-CL" sz="4000" dirty="0"/>
        </a:p>
      </dgm:t>
    </dgm:pt>
    <dgm:pt modelId="{D76FAED6-E4E1-41C8-8770-EEB70DE0A291}" type="parTrans" cxnId="{11C789E8-E8CB-485A-8078-82638ADD6FEC}">
      <dgm:prSet/>
      <dgm:spPr/>
      <dgm:t>
        <a:bodyPr/>
        <a:lstStyle/>
        <a:p>
          <a:endParaRPr lang="es-CL" sz="2400"/>
        </a:p>
      </dgm:t>
    </dgm:pt>
    <dgm:pt modelId="{C2971361-5731-47F4-A2A4-49247B81648A}" type="sibTrans" cxnId="{11C789E8-E8CB-485A-8078-82638ADD6FEC}">
      <dgm:prSet/>
      <dgm:spPr/>
      <dgm:t>
        <a:bodyPr/>
        <a:lstStyle/>
        <a:p>
          <a:endParaRPr lang="es-CL" sz="2400"/>
        </a:p>
      </dgm:t>
    </dgm:pt>
    <dgm:pt modelId="{E44EFCC3-7065-4B38-8BCE-FB123BFF15B2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del profesor</a:t>
          </a:r>
          <a:endParaRPr lang="es-CL" sz="4000" dirty="0"/>
        </a:p>
      </dgm:t>
    </dgm:pt>
    <dgm:pt modelId="{27E672E4-8135-4651-BE61-7975D9886F88}" type="parTrans" cxnId="{8BB5A243-7FCB-44FB-BF43-52E0BE70CD8D}">
      <dgm:prSet/>
      <dgm:spPr/>
      <dgm:t>
        <a:bodyPr/>
        <a:lstStyle/>
        <a:p>
          <a:endParaRPr lang="es-CL" sz="2400"/>
        </a:p>
      </dgm:t>
    </dgm:pt>
    <dgm:pt modelId="{52D3A9A2-BCFF-42FB-952F-9D41286962C6}" type="sibTrans" cxnId="{8BB5A243-7FCB-44FB-BF43-52E0BE70CD8D}">
      <dgm:prSet/>
      <dgm:spPr/>
      <dgm:t>
        <a:bodyPr/>
        <a:lstStyle/>
        <a:p>
          <a:endParaRPr lang="es-CL" sz="2400"/>
        </a:p>
      </dgm:t>
    </dgm:pt>
    <dgm:pt modelId="{6D98AD49-FFF7-4384-9DE2-A175834A009F}">
      <dgm:prSet phldrT="[Texto]" custT="1"/>
      <dgm:spPr/>
      <dgm:t>
        <a:bodyPr/>
        <a:lstStyle/>
        <a:p>
          <a:r>
            <a:rPr lang="es-CL" sz="4000" dirty="0" smtClean="0"/>
            <a:t>Introducción al Ceremonial Naval</a:t>
          </a:r>
          <a:endParaRPr lang="es-CL" sz="4000" dirty="0"/>
        </a:p>
      </dgm:t>
    </dgm:pt>
    <dgm:pt modelId="{6B966B12-B887-4CAC-AEE4-E9AB62B0CCD1}" type="parTrans" cxnId="{698741E7-3151-43FD-81F5-9C4117A9748C}">
      <dgm:prSet/>
      <dgm:spPr/>
      <dgm:t>
        <a:bodyPr/>
        <a:lstStyle/>
        <a:p>
          <a:endParaRPr lang="es-CL" sz="2400"/>
        </a:p>
      </dgm:t>
    </dgm:pt>
    <dgm:pt modelId="{3BB20CD3-CA69-484A-A6F2-490B3138281F}" type="sibTrans" cxnId="{698741E7-3151-43FD-81F5-9C4117A9748C}">
      <dgm:prSet/>
      <dgm:spPr/>
      <dgm:t>
        <a:bodyPr/>
        <a:lstStyle/>
        <a:p>
          <a:endParaRPr lang="es-CL" sz="2400"/>
        </a:p>
      </dgm:t>
    </dgm:pt>
    <dgm:pt modelId="{64C8103A-F652-46DB-B7E5-A78B09B0F51E}">
      <dgm:prSet custT="1"/>
      <dgm:spPr>
        <a:solidFill>
          <a:srgbClr val="FF0000"/>
        </a:solidFill>
      </dgm:spPr>
      <dgm:t>
        <a:bodyPr/>
        <a:lstStyle/>
        <a:p>
          <a:r>
            <a:rPr lang="es-CL" sz="4000" dirty="0" smtClean="0"/>
            <a:t>Fundamento de los honores</a:t>
          </a:r>
          <a:endParaRPr lang="es-CL" sz="4000" dirty="0"/>
        </a:p>
      </dgm:t>
    </dgm:pt>
    <dgm:pt modelId="{2CD8F0CF-D1A3-4A6F-8744-6A7D73F1A046}" type="parTrans" cxnId="{A264FB5D-1E93-4956-AFAD-CD23B5BA47F6}">
      <dgm:prSet/>
      <dgm:spPr/>
      <dgm:t>
        <a:bodyPr/>
        <a:lstStyle/>
        <a:p>
          <a:endParaRPr lang="es-CL" sz="2400"/>
        </a:p>
      </dgm:t>
    </dgm:pt>
    <dgm:pt modelId="{500A6C13-FD05-45F1-9398-623E98932078}" type="sibTrans" cxnId="{A264FB5D-1E93-4956-AFAD-CD23B5BA47F6}">
      <dgm:prSet/>
      <dgm:spPr/>
      <dgm:t>
        <a:bodyPr/>
        <a:lstStyle/>
        <a:p>
          <a:endParaRPr lang="es-CL" sz="2400"/>
        </a:p>
      </dgm:t>
    </dgm:pt>
    <dgm:pt modelId="{0D87918D-0247-4BAD-9E9B-F0A9866714A4}">
      <dgm:prSet custT="1"/>
      <dgm:spPr/>
      <dgm:t>
        <a:bodyPr/>
        <a:lstStyle/>
        <a:p>
          <a:r>
            <a:rPr lang="es-CL" sz="4000" dirty="0" smtClean="0"/>
            <a:t>Honores que se rinden en la Armada</a:t>
          </a:r>
          <a:endParaRPr lang="es-CL" sz="4000" dirty="0"/>
        </a:p>
      </dgm:t>
    </dgm:pt>
    <dgm:pt modelId="{60206164-58BF-41A1-B408-58593907E600}" type="parTrans" cxnId="{06E63613-14AB-4AFD-9E69-7F4AF3DF381A}">
      <dgm:prSet/>
      <dgm:spPr/>
      <dgm:t>
        <a:bodyPr/>
        <a:lstStyle/>
        <a:p>
          <a:endParaRPr lang="es-CL" sz="2400"/>
        </a:p>
      </dgm:t>
    </dgm:pt>
    <dgm:pt modelId="{790BFD4C-E344-415F-9CE6-106E89C6CD61}" type="sibTrans" cxnId="{06E63613-14AB-4AFD-9E69-7F4AF3DF381A}">
      <dgm:prSet/>
      <dgm:spPr/>
      <dgm:t>
        <a:bodyPr/>
        <a:lstStyle/>
        <a:p>
          <a:endParaRPr lang="es-CL" sz="2400"/>
        </a:p>
      </dgm:t>
    </dgm:pt>
    <dgm:pt modelId="{29516B0B-8228-472D-B9D2-3B49B106A913}">
      <dgm:prSet custT="1"/>
      <dgm:spPr/>
      <dgm:t>
        <a:bodyPr/>
        <a:lstStyle/>
        <a:p>
          <a:r>
            <a:rPr lang="es-CL" sz="4000" dirty="0"/>
            <a:t>Comentarios finales y preguntas</a:t>
          </a:r>
        </a:p>
      </dgm:t>
    </dgm:pt>
    <dgm:pt modelId="{812688F0-F106-4455-95A1-D2EDA78DA778}" type="parTrans" cxnId="{AE789D96-6AA7-4055-989C-662C70DF07CF}">
      <dgm:prSet/>
      <dgm:spPr/>
      <dgm:t>
        <a:bodyPr/>
        <a:lstStyle/>
        <a:p>
          <a:endParaRPr lang="es-CL" sz="2400"/>
        </a:p>
      </dgm:t>
    </dgm:pt>
    <dgm:pt modelId="{0C5E5F89-0F07-4FA7-95DB-A4F501325232}" type="sibTrans" cxnId="{AE789D96-6AA7-4055-989C-662C70DF07CF}">
      <dgm:prSet/>
      <dgm:spPr/>
      <dgm:t>
        <a:bodyPr/>
        <a:lstStyle/>
        <a:p>
          <a:endParaRPr lang="es-CL" sz="2400"/>
        </a:p>
      </dgm:t>
    </dgm:pt>
    <dgm:pt modelId="{B3A79D0D-50A0-497C-8CB4-6C497BBF001D}" type="pres">
      <dgm:prSet presAssocID="{A3C50759-4212-4F55-B17C-8B5671049FB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F8386A55-A494-467A-B315-909BEC9C6EE6}" type="pres">
      <dgm:prSet presAssocID="{A3C50759-4212-4F55-B17C-8B5671049FBE}" presName="Name1" presStyleCnt="0"/>
      <dgm:spPr/>
    </dgm:pt>
    <dgm:pt modelId="{2FDB64B7-3C64-4B9C-A7B2-46CFDE327539}" type="pres">
      <dgm:prSet presAssocID="{A3C50759-4212-4F55-B17C-8B5671049FBE}" presName="cycle" presStyleCnt="0"/>
      <dgm:spPr/>
    </dgm:pt>
    <dgm:pt modelId="{DEB93487-B072-40F2-B1DE-B5A36B1D86CD}" type="pres">
      <dgm:prSet presAssocID="{A3C50759-4212-4F55-B17C-8B5671049FBE}" presName="srcNode" presStyleLbl="node1" presStyleIdx="0" presStyleCnt="6"/>
      <dgm:spPr/>
    </dgm:pt>
    <dgm:pt modelId="{0EE2F99E-2013-4A6B-851F-CA6C966BF548}" type="pres">
      <dgm:prSet presAssocID="{A3C50759-4212-4F55-B17C-8B5671049FBE}" presName="conn" presStyleLbl="parChTrans1D2" presStyleIdx="0" presStyleCnt="1"/>
      <dgm:spPr/>
      <dgm:t>
        <a:bodyPr/>
        <a:lstStyle/>
        <a:p>
          <a:endParaRPr lang="es-CL"/>
        </a:p>
      </dgm:t>
    </dgm:pt>
    <dgm:pt modelId="{E5B5293F-BFE9-48CC-9049-85C4D7A1F4A5}" type="pres">
      <dgm:prSet presAssocID="{A3C50759-4212-4F55-B17C-8B5671049FBE}" presName="extraNode" presStyleLbl="node1" presStyleIdx="0" presStyleCnt="6"/>
      <dgm:spPr/>
    </dgm:pt>
    <dgm:pt modelId="{8CD09E9F-91CE-4FBC-BE46-78A06AC59E48}" type="pres">
      <dgm:prSet presAssocID="{A3C50759-4212-4F55-B17C-8B5671049FBE}" presName="dstNode" presStyleLbl="node1" presStyleIdx="0" presStyleCnt="6"/>
      <dgm:spPr/>
    </dgm:pt>
    <dgm:pt modelId="{9AE3DD82-39DC-485A-A795-BA9154BFC3CD}" type="pres">
      <dgm:prSet presAssocID="{193D38F2-3FCC-4FE3-BE91-4459D3ED669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BDF893-F6E2-42A4-837D-C10608646BE0}" type="pres">
      <dgm:prSet presAssocID="{193D38F2-3FCC-4FE3-BE91-4459D3ED6697}" presName="accent_1" presStyleCnt="0"/>
      <dgm:spPr/>
    </dgm:pt>
    <dgm:pt modelId="{670D1B57-4DAF-41EA-9D7D-DA62405D017F}" type="pres">
      <dgm:prSet presAssocID="{193D38F2-3FCC-4FE3-BE91-4459D3ED6697}" presName="accentRepeatNode" presStyleLbl="solidFgAcc1" presStyleIdx="0" presStyleCnt="6"/>
      <dgm:spPr/>
    </dgm:pt>
    <dgm:pt modelId="{E491D16B-0361-4E80-BE1C-4598BDBEBE2F}" type="pres">
      <dgm:prSet presAssocID="{E44EFCC3-7065-4B38-8BCE-FB123BFF15B2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51C2060-C512-4910-9F25-9AAE3F458F5D}" type="pres">
      <dgm:prSet presAssocID="{E44EFCC3-7065-4B38-8BCE-FB123BFF15B2}" presName="accent_2" presStyleCnt="0"/>
      <dgm:spPr/>
    </dgm:pt>
    <dgm:pt modelId="{1CE85772-CAA5-49B3-801A-398E3FAAD365}" type="pres">
      <dgm:prSet presAssocID="{E44EFCC3-7065-4B38-8BCE-FB123BFF15B2}" presName="accentRepeatNode" presStyleLbl="solidFgAcc1" presStyleIdx="1" presStyleCnt="6"/>
      <dgm:spPr/>
    </dgm:pt>
    <dgm:pt modelId="{CED1D630-92D7-4B1B-BBF6-A3376295B1E4}" type="pres">
      <dgm:prSet presAssocID="{6D98AD49-FFF7-4384-9DE2-A175834A009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2E4C6A3-9206-4D42-AF53-2F5DAABDBCD9}" type="pres">
      <dgm:prSet presAssocID="{6D98AD49-FFF7-4384-9DE2-A175834A009F}" presName="accent_3" presStyleCnt="0"/>
      <dgm:spPr/>
    </dgm:pt>
    <dgm:pt modelId="{B77644A3-F95A-49BB-A888-B1BE4C0BE602}" type="pres">
      <dgm:prSet presAssocID="{6D98AD49-FFF7-4384-9DE2-A175834A009F}" presName="accentRepeatNode" presStyleLbl="solidFgAcc1" presStyleIdx="2" presStyleCnt="6"/>
      <dgm:spPr/>
    </dgm:pt>
    <dgm:pt modelId="{1B7E572E-F8FE-44B6-8E77-8D0DB8991AFA}" type="pres">
      <dgm:prSet presAssocID="{64C8103A-F652-46DB-B7E5-A78B09B0F51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9C37627-29FE-4FB9-A43F-4B5527E46883}" type="pres">
      <dgm:prSet presAssocID="{64C8103A-F652-46DB-B7E5-A78B09B0F51E}" presName="accent_4" presStyleCnt="0"/>
      <dgm:spPr/>
    </dgm:pt>
    <dgm:pt modelId="{F026C32D-76C6-4A08-9222-3EA24BF31E78}" type="pres">
      <dgm:prSet presAssocID="{64C8103A-F652-46DB-B7E5-A78B09B0F51E}" presName="accentRepeatNode" presStyleLbl="solidFgAcc1" presStyleIdx="3" presStyleCnt="6"/>
      <dgm:spPr/>
    </dgm:pt>
    <dgm:pt modelId="{9F0E4A38-8C68-4240-8670-700C941D2B15}" type="pres">
      <dgm:prSet presAssocID="{0D87918D-0247-4BAD-9E9B-F0A9866714A4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B945F6F-0C4B-4167-8B41-BDDE1E36DDCF}" type="pres">
      <dgm:prSet presAssocID="{0D87918D-0247-4BAD-9E9B-F0A9866714A4}" presName="accent_5" presStyleCnt="0"/>
      <dgm:spPr/>
    </dgm:pt>
    <dgm:pt modelId="{47C538C6-4525-4D79-913E-5AFB745A10BA}" type="pres">
      <dgm:prSet presAssocID="{0D87918D-0247-4BAD-9E9B-F0A9866714A4}" presName="accentRepeatNode" presStyleLbl="solidFgAcc1" presStyleIdx="4" presStyleCnt="6"/>
      <dgm:spPr/>
    </dgm:pt>
    <dgm:pt modelId="{7B141CEA-7E59-4407-93CB-1A9844B712F0}" type="pres">
      <dgm:prSet presAssocID="{29516B0B-8228-472D-B9D2-3B49B106A91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3AC3FF6-8D4C-4DA4-BF6E-7E3F5044B1AA}" type="pres">
      <dgm:prSet presAssocID="{29516B0B-8228-472D-B9D2-3B49B106A913}" presName="accent_6" presStyleCnt="0"/>
      <dgm:spPr/>
    </dgm:pt>
    <dgm:pt modelId="{D61B98DF-A7CA-41A9-9AD1-26FCF9344EB3}" type="pres">
      <dgm:prSet presAssocID="{29516B0B-8228-472D-B9D2-3B49B106A913}" presName="accentRepeatNode" presStyleLbl="solidFgAcc1" presStyleIdx="5" presStyleCnt="6"/>
      <dgm:spPr/>
    </dgm:pt>
  </dgm:ptLst>
  <dgm:cxnLst>
    <dgm:cxn modelId="{771001B1-BEDD-489A-A78F-B144606740D4}" type="presOf" srcId="{193D38F2-3FCC-4FE3-BE91-4459D3ED6697}" destId="{9AE3DD82-39DC-485A-A795-BA9154BFC3CD}" srcOrd="0" destOrd="0" presId="urn:microsoft.com/office/officeart/2008/layout/VerticalCurvedList"/>
    <dgm:cxn modelId="{11C789E8-E8CB-485A-8078-82638ADD6FEC}" srcId="{A3C50759-4212-4F55-B17C-8B5671049FBE}" destId="{193D38F2-3FCC-4FE3-BE91-4459D3ED6697}" srcOrd="0" destOrd="0" parTransId="{D76FAED6-E4E1-41C8-8770-EEB70DE0A291}" sibTransId="{C2971361-5731-47F4-A2A4-49247B81648A}"/>
    <dgm:cxn modelId="{FB09B5A6-9BC2-44C3-AA2F-3E9AE5C10F27}" type="presOf" srcId="{6D98AD49-FFF7-4384-9DE2-A175834A009F}" destId="{CED1D630-92D7-4B1B-BBF6-A3376295B1E4}" srcOrd="0" destOrd="0" presId="urn:microsoft.com/office/officeart/2008/layout/VerticalCurvedList"/>
    <dgm:cxn modelId="{AE789D96-6AA7-4055-989C-662C70DF07CF}" srcId="{A3C50759-4212-4F55-B17C-8B5671049FBE}" destId="{29516B0B-8228-472D-B9D2-3B49B106A913}" srcOrd="5" destOrd="0" parTransId="{812688F0-F106-4455-95A1-D2EDA78DA778}" sibTransId="{0C5E5F89-0F07-4FA7-95DB-A4F501325232}"/>
    <dgm:cxn modelId="{A02478CF-86E5-460E-87F3-2CF93E5E4D88}" type="presOf" srcId="{64C8103A-F652-46DB-B7E5-A78B09B0F51E}" destId="{1B7E572E-F8FE-44B6-8E77-8D0DB8991AFA}" srcOrd="0" destOrd="0" presId="urn:microsoft.com/office/officeart/2008/layout/VerticalCurvedList"/>
    <dgm:cxn modelId="{5EA69B83-F400-4783-B882-8D703B41839A}" type="presOf" srcId="{0D87918D-0247-4BAD-9E9B-F0A9866714A4}" destId="{9F0E4A38-8C68-4240-8670-700C941D2B15}" srcOrd="0" destOrd="0" presId="urn:microsoft.com/office/officeart/2008/layout/VerticalCurvedList"/>
    <dgm:cxn modelId="{A264FB5D-1E93-4956-AFAD-CD23B5BA47F6}" srcId="{A3C50759-4212-4F55-B17C-8B5671049FBE}" destId="{64C8103A-F652-46DB-B7E5-A78B09B0F51E}" srcOrd="3" destOrd="0" parTransId="{2CD8F0CF-D1A3-4A6F-8744-6A7D73F1A046}" sibTransId="{500A6C13-FD05-45F1-9398-623E98932078}"/>
    <dgm:cxn modelId="{8BD07A35-7D4A-4D09-AED4-BC37BD6F5C27}" type="presOf" srcId="{E44EFCC3-7065-4B38-8BCE-FB123BFF15B2}" destId="{E491D16B-0361-4E80-BE1C-4598BDBEBE2F}" srcOrd="0" destOrd="0" presId="urn:microsoft.com/office/officeart/2008/layout/VerticalCurvedList"/>
    <dgm:cxn modelId="{67B68A25-F948-498F-9FC3-53F274B8C209}" type="presOf" srcId="{29516B0B-8228-472D-B9D2-3B49B106A913}" destId="{7B141CEA-7E59-4407-93CB-1A9844B712F0}" srcOrd="0" destOrd="0" presId="urn:microsoft.com/office/officeart/2008/layout/VerticalCurvedList"/>
    <dgm:cxn modelId="{27E589BB-84D8-4478-A508-AEF13E9F6153}" type="presOf" srcId="{C2971361-5731-47F4-A2A4-49247B81648A}" destId="{0EE2F99E-2013-4A6B-851F-CA6C966BF548}" srcOrd="0" destOrd="0" presId="urn:microsoft.com/office/officeart/2008/layout/VerticalCurvedList"/>
    <dgm:cxn modelId="{698741E7-3151-43FD-81F5-9C4117A9748C}" srcId="{A3C50759-4212-4F55-B17C-8B5671049FBE}" destId="{6D98AD49-FFF7-4384-9DE2-A175834A009F}" srcOrd="2" destOrd="0" parTransId="{6B966B12-B887-4CAC-AEE4-E9AB62B0CCD1}" sibTransId="{3BB20CD3-CA69-484A-A6F2-490B3138281F}"/>
    <dgm:cxn modelId="{4AA6A5EE-1BFE-4912-A5E9-1A5DBE9C8DF5}" type="presOf" srcId="{A3C50759-4212-4F55-B17C-8B5671049FBE}" destId="{B3A79D0D-50A0-497C-8CB4-6C497BBF001D}" srcOrd="0" destOrd="0" presId="urn:microsoft.com/office/officeart/2008/layout/VerticalCurvedList"/>
    <dgm:cxn modelId="{8BB5A243-7FCB-44FB-BF43-52E0BE70CD8D}" srcId="{A3C50759-4212-4F55-B17C-8B5671049FBE}" destId="{E44EFCC3-7065-4B38-8BCE-FB123BFF15B2}" srcOrd="1" destOrd="0" parTransId="{27E672E4-8135-4651-BE61-7975D9886F88}" sibTransId="{52D3A9A2-BCFF-42FB-952F-9D41286962C6}"/>
    <dgm:cxn modelId="{06E63613-14AB-4AFD-9E69-7F4AF3DF381A}" srcId="{A3C50759-4212-4F55-B17C-8B5671049FBE}" destId="{0D87918D-0247-4BAD-9E9B-F0A9866714A4}" srcOrd="4" destOrd="0" parTransId="{60206164-58BF-41A1-B408-58593907E600}" sibTransId="{790BFD4C-E344-415F-9CE6-106E89C6CD61}"/>
    <dgm:cxn modelId="{FE1A799E-EA21-4894-B32F-910221B592EF}" type="presParOf" srcId="{B3A79D0D-50A0-497C-8CB4-6C497BBF001D}" destId="{F8386A55-A494-467A-B315-909BEC9C6EE6}" srcOrd="0" destOrd="0" presId="urn:microsoft.com/office/officeart/2008/layout/VerticalCurvedList"/>
    <dgm:cxn modelId="{90B1116D-5576-44D0-A223-39B73254D712}" type="presParOf" srcId="{F8386A55-A494-467A-B315-909BEC9C6EE6}" destId="{2FDB64B7-3C64-4B9C-A7B2-46CFDE327539}" srcOrd="0" destOrd="0" presId="urn:microsoft.com/office/officeart/2008/layout/VerticalCurvedList"/>
    <dgm:cxn modelId="{59AC0C7D-8EA5-4800-9266-076B0AD6BFFD}" type="presParOf" srcId="{2FDB64B7-3C64-4B9C-A7B2-46CFDE327539}" destId="{DEB93487-B072-40F2-B1DE-B5A36B1D86CD}" srcOrd="0" destOrd="0" presId="urn:microsoft.com/office/officeart/2008/layout/VerticalCurvedList"/>
    <dgm:cxn modelId="{CBD59F5C-2778-4AB9-8D19-72F3678AD374}" type="presParOf" srcId="{2FDB64B7-3C64-4B9C-A7B2-46CFDE327539}" destId="{0EE2F99E-2013-4A6B-851F-CA6C966BF548}" srcOrd="1" destOrd="0" presId="urn:microsoft.com/office/officeart/2008/layout/VerticalCurvedList"/>
    <dgm:cxn modelId="{F3FBD387-F79B-4A36-A699-1C24473B6AE6}" type="presParOf" srcId="{2FDB64B7-3C64-4B9C-A7B2-46CFDE327539}" destId="{E5B5293F-BFE9-48CC-9049-85C4D7A1F4A5}" srcOrd="2" destOrd="0" presId="urn:microsoft.com/office/officeart/2008/layout/VerticalCurvedList"/>
    <dgm:cxn modelId="{89B29A45-B08F-438D-8FCE-D6A40AFE0160}" type="presParOf" srcId="{2FDB64B7-3C64-4B9C-A7B2-46CFDE327539}" destId="{8CD09E9F-91CE-4FBC-BE46-78A06AC59E48}" srcOrd="3" destOrd="0" presId="urn:microsoft.com/office/officeart/2008/layout/VerticalCurvedList"/>
    <dgm:cxn modelId="{4A7AA587-2901-41F4-A9B6-D328A55F6929}" type="presParOf" srcId="{F8386A55-A494-467A-B315-909BEC9C6EE6}" destId="{9AE3DD82-39DC-485A-A795-BA9154BFC3CD}" srcOrd="1" destOrd="0" presId="urn:microsoft.com/office/officeart/2008/layout/VerticalCurvedList"/>
    <dgm:cxn modelId="{D00AF800-A1BB-4CFC-8543-861ACC116573}" type="presParOf" srcId="{F8386A55-A494-467A-B315-909BEC9C6EE6}" destId="{D7BDF893-F6E2-42A4-837D-C10608646BE0}" srcOrd="2" destOrd="0" presId="urn:microsoft.com/office/officeart/2008/layout/VerticalCurvedList"/>
    <dgm:cxn modelId="{6EA310CC-047E-43B2-A6EC-DB2839D45889}" type="presParOf" srcId="{D7BDF893-F6E2-42A4-837D-C10608646BE0}" destId="{670D1B57-4DAF-41EA-9D7D-DA62405D017F}" srcOrd="0" destOrd="0" presId="urn:microsoft.com/office/officeart/2008/layout/VerticalCurvedList"/>
    <dgm:cxn modelId="{8A133D60-23B7-424F-8FF9-2075FD9EF44C}" type="presParOf" srcId="{F8386A55-A494-467A-B315-909BEC9C6EE6}" destId="{E491D16B-0361-4E80-BE1C-4598BDBEBE2F}" srcOrd="3" destOrd="0" presId="urn:microsoft.com/office/officeart/2008/layout/VerticalCurvedList"/>
    <dgm:cxn modelId="{4483C215-3404-4473-B916-F88A0B583BD8}" type="presParOf" srcId="{F8386A55-A494-467A-B315-909BEC9C6EE6}" destId="{951C2060-C512-4910-9F25-9AAE3F458F5D}" srcOrd="4" destOrd="0" presId="urn:microsoft.com/office/officeart/2008/layout/VerticalCurvedList"/>
    <dgm:cxn modelId="{962D12AF-5717-41D9-8468-3B3A6F0D3185}" type="presParOf" srcId="{951C2060-C512-4910-9F25-9AAE3F458F5D}" destId="{1CE85772-CAA5-49B3-801A-398E3FAAD365}" srcOrd="0" destOrd="0" presId="urn:microsoft.com/office/officeart/2008/layout/VerticalCurvedList"/>
    <dgm:cxn modelId="{C6854CA2-BC62-405B-AD1F-5870603C7B51}" type="presParOf" srcId="{F8386A55-A494-467A-B315-909BEC9C6EE6}" destId="{CED1D630-92D7-4B1B-BBF6-A3376295B1E4}" srcOrd="5" destOrd="0" presId="urn:microsoft.com/office/officeart/2008/layout/VerticalCurvedList"/>
    <dgm:cxn modelId="{BA882F75-EA70-45B9-AA35-B6191F0BD69F}" type="presParOf" srcId="{F8386A55-A494-467A-B315-909BEC9C6EE6}" destId="{02E4C6A3-9206-4D42-AF53-2F5DAABDBCD9}" srcOrd="6" destOrd="0" presId="urn:microsoft.com/office/officeart/2008/layout/VerticalCurvedList"/>
    <dgm:cxn modelId="{14C7D6AE-9F22-4A41-9348-B335A0254338}" type="presParOf" srcId="{02E4C6A3-9206-4D42-AF53-2F5DAABDBCD9}" destId="{B77644A3-F95A-49BB-A888-B1BE4C0BE602}" srcOrd="0" destOrd="0" presId="urn:microsoft.com/office/officeart/2008/layout/VerticalCurvedList"/>
    <dgm:cxn modelId="{5DE0CEC8-D1EA-4F70-9C51-B842CF53A840}" type="presParOf" srcId="{F8386A55-A494-467A-B315-909BEC9C6EE6}" destId="{1B7E572E-F8FE-44B6-8E77-8D0DB8991AFA}" srcOrd="7" destOrd="0" presId="urn:microsoft.com/office/officeart/2008/layout/VerticalCurvedList"/>
    <dgm:cxn modelId="{63FFF4B9-CAB9-4BA1-B7D5-E415EC1B0DC9}" type="presParOf" srcId="{F8386A55-A494-467A-B315-909BEC9C6EE6}" destId="{79C37627-29FE-4FB9-A43F-4B5527E46883}" srcOrd="8" destOrd="0" presId="urn:microsoft.com/office/officeart/2008/layout/VerticalCurvedList"/>
    <dgm:cxn modelId="{49B810C7-5920-4EDB-8A4A-E21FCA88D18B}" type="presParOf" srcId="{79C37627-29FE-4FB9-A43F-4B5527E46883}" destId="{F026C32D-76C6-4A08-9222-3EA24BF31E78}" srcOrd="0" destOrd="0" presId="urn:microsoft.com/office/officeart/2008/layout/VerticalCurvedList"/>
    <dgm:cxn modelId="{BBBDE412-4B23-4B95-9DDC-716AB411B970}" type="presParOf" srcId="{F8386A55-A494-467A-B315-909BEC9C6EE6}" destId="{9F0E4A38-8C68-4240-8670-700C941D2B15}" srcOrd="9" destOrd="0" presId="urn:microsoft.com/office/officeart/2008/layout/VerticalCurvedList"/>
    <dgm:cxn modelId="{0DAE2984-D745-4678-9522-DC046999DB81}" type="presParOf" srcId="{F8386A55-A494-467A-B315-909BEC9C6EE6}" destId="{AB945F6F-0C4B-4167-8B41-BDDE1E36DDCF}" srcOrd="10" destOrd="0" presId="urn:microsoft.com/office/officeart/2008/layout/VerticalCurvedList"/>
    <dgm:cxn modelId="{C0F754B9-0F28-4A54-9C14-72A7FC409632}" type="presParOf" srcId="{AB945F6F-0C4B-4167-8B41-BDDE1E36DDCF}" destId="{47C538C6-4525-4D79-913E-5AFB745A10BA}" srcOrd="0" destOrd="0" presId="urn:microsoft.com/office/officeart/2008/layout/VerticalCurvedList"/>
    <dgm:cxn modelId="{9DB927DD-AD00-4D6E-8CE1-202D48B00D0E}" type="presParOf" srcId="{F8386A55-A494-467A-B315-909BEC9C6EE6}" destId="{7B141CEA-7E59-4407-93CB-1A9844B712F0}" srcOrd="11" destOrd="0" presId="urn:microsoft.com/office/officeart/2008/layout/VerticalCurvedList"/>
    <dgm:cxn modelId="{023AA16E-5565-4A74-803D-A2EC4C3532FC}" type="presParOf" srcId="{F8386A55-A494-467A-B315-909BEC9C6EE6}" destId="{E3AC3FF6-8D4C-4DA4-BF6E-7E3F5044B1AA}" srcOrd="12" destOrd="0" presId="urn:microsoft.com/office/officeart/2008/layout/VerticalCurvedList"/>
    <dgm:cxn modelId="{C7314B30-C67B-41AD-860A-6335F33DF316}" type="presParOf" srcId="{E3AC3FF6-8D4C-4DA4-BF6E-7E3F5044B1AA}" destId="{D61B98DF-A7CA-41A9-9AD1-26FCF9344EB3}" srcOrd="0" destOrd="0" presId="urn:microsoft.com/office/officeart/2008/layout/VerticalCurvedList"/>
  </dgm:cxnLst>
  <dgm:bg/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FUNDAMENTO DE LOS HONORES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76FFD68-A92A-4553-80F9-A4BE07F2F8EA}" type="presOf" srcId="{BD5DB1B4-1A37-4C11-86DE-CA0DF6D9F8D6}" destId="{7D8C5B28-0C2A-4ACC-A3E7-84E8C3FB941D}" srcOrd="0" destOrd="0" presId="urn:microsoft.com/office/officeart/2005/8/layout/hChevron3"/>
    <dgm:cxn modelId="{A5FE51C5-C86C-462C-9900-89A3BF7FAF3D}" type="presOf" srcId="{4DC374E3-CED1-43CC-82B8-48D73101624A}" destId="{0A090CAA-6A24-498A-8701-602C806E3AC4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7A214EE9-891B-4445-8D59-331E370ACB34}" type="presOf" srcId="{1B9472A5-00AD-492C-812A-C323F83B56E6}" destId="{9A1DECBF-A13C-4753-8069-63C6B18033D0}" srcOrd="0" destOrd="0" presId="urn:microsoft.com/office/officeart/2005/8/layout/hChevron3"/>
    <dgm:cxn modelId="{599FAC08-0258-459E-8741-FF4EE8C0249E}" type="presOf" srcId="{71706EDF-6D80-450C-AA3A-592C3D75A1C7}" destId="{DB0D6247-14A6-4DDF-8C4A-03203D854A5B}" srcOrd="0" destOrd="0" presId="urn:microsoft.com/office/officeart/2005/8/layout/hChevron3"/>
    <dgm:cxn modelId="{8BBDBE98-7838-44C0-A1AB-4ABA926A0F39}" type="presOf" srcId="{179F62A5-936C-4289-92FC-63F3BC64052B}" destId="{998F7D30-9965-4A0A-B4D2-A66392F3BE97}" srcOrd="0" destOrd="0" presId="urn:microsoft.com/office/officeart/2005/8/layout/hChevron3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17996F06-CF9C-4E90-820A-C985D1779358}" type="presOf" srcId="{00A4F15D-7D82-4297-9D4B-0B1DAC196DC0}" destId="{E9EA1E4E-60BF-496F-B455-45D15D0577A4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28A13C12-C23C-43CA-AA5C-18925ADF1E5E}" type="presParOf" srcId="{DB0D6247-14A6-4DDF-8C4A-03203D854A5B}" destId="{7D8C5B28-0C2A-4ACC-A3E7-84E8C3FB941D}" srcOrd="0" destOrd="0" presId="urn:microsoft.com/office/officeart/2005/8/layout/hChevron3"/>
    <dgm:cxn modelId="{0952E079-E4AF-4075-B553-30B31D212565}" type="presParOf" srcId="{DB0D6247-14A6-4DDF-8C4A-03203D854A5B}" destId="{B6F0C78C-B48B-4C29-AAC1-CD4BD871A211}" srcOrd="1" destOrd="0" presId="urn:microsoft.com/office/officeart/2005/8/layout/hChevron3"/>
    <dgm:cxn modelId="{6B49459D-C6BF-417A-A1BB-3103A79A55C2}" type="presParOf" srcId="{DB0D6247-14A6-4DDF-8C4A-03203D854A5B}" destId="{9A1DECBF-A13C-4753-8069-63C6B18033D0}" srcOrd="2" destOrd="0" presId="urn:microsoft.com/office/officeart/2005/8/layout/hChevron3"/>
    <dgm:cxn modelId="{8BCB1794-A3BB-4DE9-B48F-758546D5677B}" type="presParOf" srcId="{DB0D6247-14A6-4DDF-8C4A-03203D854A5B}" destId="{6276F241-A08B-472C-AE13-1AE1108FDB85}" srcOrd="3" destOrd="0" presId="urn:microsoft.com/office/officeart/2005/8/layout/hChevron3"/>
    <dgm:cxn modelId="{8EFCCDA5-4C9F-4691-990B-28CA5BFCAB27}" type="presParOf" srcId="{DB0D6247-14A6-4DDF-8C4A-03203D854A5B}" destId="{0A090CAA-6A24-498A-8701-602C806E3AC4}" srcOrd="4" destOrd="0" presId="urn:microsoft.com/office/officeart/2005/8/layout/hChevron3"/>
    <dgm:cxn modelId="{B80D5106-FD48-4E4A-A3C0-30BE968B8DDB}" type="presParOf" srcId="{DB0D6247-14A6-4DDF-8C4A-03203D854A5B}" destId="{FFF25591-561C-4402-B0E1-952F89179827}" srcOrd="5" destOrd="0" presId="urn:microsoft.com/office/officeart/2005/8/layout/hChevron3"/>
    <dgm:cxn modelId="{C16D337B-4D9F-4651-927C-87F50D7B0777}" type="presParOf" srcId="{DB0D6247-14A6-4DDF-8C4A-03203D854A5B}" destId="{E9EA1E4E-60BF-496F-B455-45D15D0577A4}" srcOrd="6" destOrd="0" presId="urn:microsoft.com/office/officeart/2005/8/layout/hChevron3"/>
    <dgm:cxn modelId="{368FBA02-B611-4378-8B62-76D64918ECF4}" type="presParOf" srcId="{DB0D6247-14A6-4DDF-8C4A-03203D854A5B}" destId="{122E064E-CA12-42F9-8234-0B64AD40B306}" srcOrd="7" destOrd="0" presId="urn:microsoft.com/office/officeart/2005/8/layout/hChevron3"/>
    <dgm:cxn modelId="{F531F46C-274C-44D3-86E8-A66FAD894661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B617D276-B1B0-4289-9672-654E7FF667A4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944A173D-6124-48DC-8AFA-EFE4A4BB8A17}" type="presOf" srcId="{A7DCE923-8697-445A-BADD-9F7265DCFEC0}" destId="{09F98427-636B-4895-9808-D6DD1975D6E0}" srcOrd="0" destOrd="0" presId="urn:microsoft.com/office/officeart/2008/layout/LinedList"/>
    <dgm:cxn modelId="{BB7BF9BF-A0FC-470A-92B8-0E62F0852C6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4C89713-7BF9-4F2B-AA97-7859D229FA87}" type="presParOf" srcId="{0DDC1740-7DB0-4C8B-AA91-DC94BD8206EA}" destId="{0B7C09AE-274D-47F8-886A-DE7A1032E45F}" srcOrd="0" destOrd="0" presId="urn:microsoft.com/office/officeart/2008/layout/LinedList"/>
    <dgm:cxn modelId="{60AACB7C-7275-4847-94EF-E32E878046C7}" type="presParOf" srcId="{0DDC1740-7DB0-4C8B-AA91-DC94BD8206EA}" destId="{FE867EA2-DF52-4494-A958-8036F5B6EC72}" srcOrd="1" destOrd="0" presId="urn:microsoft.com/office/officeart/2008/layout/LinedList"/>
    <dgm:cxn modelId="{F75CCF32-9AC7-4154-AAAE-86EBCF34545F}" type="presParOf" srcId="{FE867EA2-DF52-4494-A958-8036F5B6EC72}" destId="{09F98427-636B-4895-9808-D6DD1975D6E0}" srcOrd="0" destOrd="0" presId="urn:microsoft.com/office/officeart/2008/layout/LinedList"/>
    <dgm:cxn modelId="{4B14729F-7C4C-407E-BDEE-799904E1A73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FUNDAMENTO DE LOS HONORES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B500297-9ACC-48DA-A64B-4877CC7111AD}" type="presOf" srcId="{00A4F15D-7D82-4297-9D4B-0B1DAC196DC0}" destId="{E9EA1E4E-60BF-496F-B455-45D15D0577A4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269B1D3A-2F06-4B67-8D0D-0AC7DC665A0D}" type="presOf" srcId="{179F62A5-936C-4289-92FC-63F3BC64052B}" destId="{998F7D30-9965-4A0A-B4D2-A66392F3BE97}" srcOrd="0" destOrd="0" presId="urn:microsoft.com/office/officeart/2005/8/layout/hChevron3"/>
    <dgm:cxn modelId="{E165770A-2291-4E1A-88FA-53F30FA7EB2C}" type="presOf" srcId="{4DC374E3-CED1-43CC-82B8-48D73101624A}" destId="{0A090CAA-6A24-498A-8701-602C806E3AC4}" srcOrd="0" destOrd="0" presId="urn:microsoft.com/office/officeart/2005/8/layout/hChevron3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53B7A6FC-D3C4-4B43-AE7D-A1FC7081884E}" type="presOf" srcId="{71706EDF-6D80-450C-AA3A-592C3D75A1C7}" destId="{DB0D6247-14A6-4DDF-8C4A-03203D854A5B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30BBBDAF-FD15-40C2-803D-A1E0F9CC7231}" type="presOf" srcId="{1B9472A5-00AD-492C-812A-C323F83B56E6}" destId="{9A1DECBF-A13C-4753-8069-63C6B18033D0}" srcOrd="0" destOrd="0" presId="urn:microsoft.com/office/officeart/2005/8/layout/hChevron3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1D916C5E-A40A-4F06-98C9-5573256A05E6}" type="presOf" srcId="{BD5DB1B4-1A37-4C11-86DE-CA0DF6D9F8D6}" destId="{7D8C5B28-0C2A-4ACC-A3E7-84E8C3FB941D}" srcOrd="0" destOrd="0" presId="urn:microsoft.com/office/officeart/2005/8/layout/hChevron3"/>
    <dgm:cxn modelId="{0FBA9712-10B0-408E-A248-B284B6864AA7}" type="presParOf" srcId="{DB0D6247-14A6-4DDF-8C4A-03203D854A5B}" destId="{7D8C5B28-0C2A-4ACC-A3E7-84E8C3FB941D}" srcOrd="0" destOrd="0" presId="urn:microsoft.com/office/officeart/2005/8/layout/hChevron3"/>
    <dgm:cxn modelId="{5F9E3490-C605-4B43-ABA9-E376BFF4CEA5}" type="presParOf" srcId="{DB0D6247-14A6-4DDF-8C4A-03203D854A5B}" destId="{B6F0C78C-B48B-4C29-AAC1-CD4BD871A211}" srcOrd="1" destOrd="0" presId="urn:microsoft.com/office/officeart/2005/8/layout/hChevron3"/>
    <dgm:cxn modelId="{BE5D63F6-90B7-4C2B-94F6-0A40E638EC33}" type="presParOf" srcId="{DB0D6247-14A6-4DDF-8C4A-03203D854A5B}" destId="{9A1DECBF-A13C-4753-8069-63C6B18033D0}" srcOrd="2" destOrd="0" presId="urn:microsoft.com/office/officeart/2005/8/layout/hChevron3"/>
    <dgm:cxn modelId="{AD855865-B52C-4F8C-A7B9-464EA2062ECC}" type="presParOf" srcId="{DB0D6247-14A6-4DDF-8C4A-03203D854A5B}" destId="{6276F241-A08B-472C-AE13-1AE1108FDB85}" srcOrd="3" destOrd="0" presId="urn:microsoft.com/office/officeart/2005/8/layout/hChevron3"/>
    <dgm:cxn modelId="{0A08F94E-912B-44B2-84B3-FE3CB1166A64}" type="presParOf" srcId="{DB0D6247-14A6-4DDF-8C4A-03203D854A5B}" destId="{0A090CAA-6A24-498A-8701-602C806E3AC4}" srcOrd="4" destOrd="0" presId="urn:microsoft.com/office/officeart/2005/8/layout/hChevron3"/>
    <dgm:cxn modelId="{24F0A769-F046-47AB-A664-10E392358960}" type="presParOf" srcId="{DB0D6247-14A6-4DDF-8C4A-03203D854A5B}" destId="{FFF25591-561C-4402-B0E1-952F89179827}" srcOrd="5" destOrd="0" presId="urn:microsoft.com/office/officeart/2005/8/layout/hChevron3"/>
    <dgm:cxn modelId="{535A48BA-F39D-40D0-B319-CB59AAA88D4B}" type="presParOf" srcId="{DB0D6247-14A6-4DDF-8C4A-03203D854A5B}" destId="{E9EA1E4E-60BF-496F-B455-45D15D0577A4}" srcOrd="6" destOrd="0" presId="urn:microsoft.com/office/officeart/2005/8/layout/hChevron3"/>
    <dgm:cxn modelId="{5B5865FA-A296-49FA-9AA2-0DBEB76CE4EB}" type="presParOf" srcId="{DB0D6247-14A6-4DDF-8C4A-03203D854A5B}" destId="{122E064E-CA12-42F9-8234-0B64AD40B306}" srcOrd="7" destOrd="0" presId="urn:microsoft.com/office/officeart/2005/8/layout/hChevron3"/>
    <dgm:cxn modelId="{CF57E1E9-0E51-4563-ABC6-30CCBE548C51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9158056-DEBE-4207-960D-0098EA368773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6FB56A5-B72D-47EF-A102-57A3B9C206DE}" type="presOf" srcId="{A7DCE923-8697-445A-BADD-9F7265DCFEC0}" destId="{09F98427-636B-4895-9808-D6DD1975D6E0}" srcOrd="0" destOrd="0" presId="urn:microsoft.com/office/officeart/2008/layout/LinedList"/>
    <dgm:cxn modelId="{EC94AF41-2402-42E6-B4F9-B2050DE16186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16C40CA-E362-4096-9F11-DB7ED36F6FD7}" type="presParOf" srcId="{0DDC1740-7DB0-4C8B-AA91-DC94BD8206EA}" destId="{0B7C09AE-274D-47F8-886A-DE7A1032E45F}" srcOrd="0" destOrd="0" presId="urn:microsoft.com/office/officeart/2008/layout/LinedList"/>
    <dgm:cxn modelId="{0EBCA96C-167E-4EB2-9FF2-245B86A21E00}" type="presParOf" srcId="{0DDC1740-7DB0-4C8B-AA91-DC94BD8206EA}" destId="{FE867EA2-DF52-4494-A958-8036F5B6EC72}" srcOrd="1" destOrd="0" presId="urn:microsoft.com/office/officeart/2008/layout/LinedList"/>
    <dgm:cxn modelId="{D5E48409-9FC8-4DCC-A787-36A57465E60A}" type="presParOf" srcId="{FE867EA2-DF52-4494-A958-8036F5B6EC72}" destId="{09F98427-636B-4895-9808-D6DD1975D6E0}" srcOrd="0" destOrd="0" presId="urn:microsoft.com/office/officeart/2008/layout/LinedList"/>
    <dgm:cxn modelId="{33DB19E7-4893-490B-B55F-2C4F5407CAA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FUNDAMENTO DE LOS HONORES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DEAFDF18-A315-48CF-B1E4-20AA1A6EC667}" type="presOf" srcId="{71706EDF-6D80-450C-AA3A-592C3D75A1C7}" destId="{DB0D6247-14A6-4DDF-8C4A-03203D854A5B}" srcOrd="0" destOrd="0" presId="urn:microsoft.com/office/officeart/2005/8/layout/hChevron3"/>
    <dgm:cxn modelId="{3F5E5A89-46F9-4687-AABC-47CBA7A00A03}" type="presOf" srcId="{00A4F15D-7D82-4297-9D4B-0B1DAC196DC0}" destId="{E9EA1E4E-60BF-496F-B455-45D15D0577A4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20F47D4A-0393-44C7-ACA5-33FD051B953E}" type="presOf" srcId="{BD5DB1B4-1A37-4C11-86DE-CA0DF6D9F8D6}" destId="{7D8C5B28-0C2A-4ACC-A3E7-84E8C3FB941D}" srcOrd="0" destOrd="0" presId="urn:microsoft.com/office/officeart/2005/8/layout/hChevron3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7C961BB6-7220-4301-8601-825B429E3DB6}" type="presOf" srcId="{179F62A5-936C-4289-92FC-63F3BC64052B}" destId="{998F7D30-9965-4A0A-B4D2-A66392F3BE97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A3B26B9D-1B08-4297-9EB3-95680F4B2AD5}" type="presOf" srcId="{1B9472A5-00AD-492C-812A-C323F83B56E6}" destId="{9A1DECBF-A13C-4753-8069-63C6B18033D0}" srcOrd="0" destOrd="0" presId="urn:microsoft.com/office/officeart/2005/8/layout/hChevron3"/>
    <dgm:cxn modelId="{45A2D007-6BAE-49E5-958F-F6742C275853}" type="presOf" srcId="{4DC374E3-CED1-43CC-82B8-48D73101624A}" destId="{0A090CAA-6A24-498A-8701-602C806E3AC4}" srcOrd="0" destOrd="0" presId="urn:microsoft.com/office/officeart/2005/8/layout/hChevron3"/>
    <dgm:cxn modelId="{5C63DDA8-6FEB-48F3-988B-F27EE667E78F}" type="presParOf" srcId="{DB0D6247-14A6-4DDF-8C4A-03203D854A5B}" destId="{7D8C5B28-0C2A-4ACC-A3E7-84E8C3FB941D}" srcOrd="0" destOrd="0" presId="urn:microsoft.com/office/officeart/2005/8/layout/hChevron3"/>
    <dgm:cxn modelId="{1D1F6EA8-CE6E-428F-AF1E-878809F3A193}" type="presParOf" srcId="{DB0D6247-14A6-4DDF-8C4A-03203D854A5B}" destId="{B6F0C78C-B48B-4C29-AAC1-CD4BD871A211}" srcOrd="1" destOrd="0" presId="urn:microsoft.com/office/officeart/2005/8/layout/hChevron3"/>
    <dgm:cxn modelId="{C2BC3B4C-9791-4540-BB51-5CFA895D21A7}" type="presParOf" srcId="{DB0D6247-14A6-4DDF-8C4A-03203D854A5B}" destId="{9A1DECBF-A13C-4753-8069-63C6B18033D0}" srcOrd="2" destOrd="0" presId="urn:microsoft.com/office/officeart/2005/8/layout/hChevron3"/>
    <dgm:cxn modelId="{EA65621D-7932-4442-8FEC-EB0E14BEFBAC}" type="presParOf" srcId="{DB0D6247-14A6-4DDF-8C4A-03203D854A5B}" destId="{6276F241-A08B-472C-AE13-1AE1108FDB85}" srcOrd="3" destOrd="0" presId="urn:microsoft.com/office/officeart/2005/8/layout/hChevron3"/>
    <dgm:cxn modelId="{576B3EC0-2F1A-45D3-BEE2-395266E5DD1A}" type="presParOf" srcId="{DB0D6247-14A6-4DDF-8C4A-03203D854A5B}" destId="{0A090CAA-6A24-498A-8701-602C806E3AC4}" srcOrd="4" destOrd="0" presId="urn:microsoft.com/office/officeart/2005/8/layout/hChevron3"/>
    <dgm:cxn modelId="{F595257A-5672-463B-AFAE-5EFDA63D44DF}" type="presParOf" srcId="{DB0D6247-14A6-4DDF-8C4A-03203D854A5B}" destId="{FFF25591-561C-4402-B0E1-952F89179827}" srcOrd="5" destOrd="0" presId="urn:microsoft.com/office/officeart/2005/8/layout/hChevron3"/>
    <dgm:cxn modelId="{BE1FA90C-EAC7-46BD-BE9C-EEABBF74321A}" type="presParOf" srcId="{DB0D6247-14A6-4DDF-8C4A-03203D854A5B}" destId="{E9EA1E4E-60BF-496F-B455-45D15D0577A4}" srcOrd="6" destOrd="0" presId="urn:microsoft.com/office/officeart/2005/8/layout/hChevron3"/>
    <dgm:cxn modelId="{DE5C1336-0D58-4261-A953-9778BCB3A08E}" type="presParOf" srcId="{DB0D6247-14A6-4DDF-8C4A-03203D854A5B}" destId="{122E064E-CA12-42F9-8234-0B64AD40B306}" srcOrd="7" destOrd="0" presId="urn:microsoft.com/office/officeart/2005/8/layout/hChevron3"/>
    <dgm:cxn modelId="{2641B097-C93E-46E5-BEF0-AA866A687269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87F7EEB-86C9-44F9-A30D-9C2037372A23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1171803-FE74-4E8C-B729-5F12353F2209}" type="presOf" srcId="{A7DCE923-8697-445A-BADD-9F7265DCFEC0}" destId="{09F98427-636B-4895-9808-D6DD1975D6E0}" srcOrd="0" destOrd="0" presId="urn:microsoft.com/office/officeart/2008/layout/LinedList"/>
    <dgm:cxn modelId="{025272D0-6346-4B70-98C2-07AD09BC64A7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830A9AE-9CA3-4382-8E42-4E3231DB2FAC}" type="presParOf" srcId="{0DDC1740-7DB0-4C8B-AA91-DC94BD8206EA}" destId="{0B7C09AE-274D-47F8-886A-DE7A1032E45F}" srcOrd="0" destOrd="0" presId="urn:microsoft.com/office/officeart/2008/layout/LinedList"/>
    <dgm:cxn modelId="{2D791B4E-436F-47C9-B12F-545A7C91A762}" type="presParOf" srcId="{0DDC1740-7DB0-4C8B-AA91-DC94BD8206EA}" destId="{FE867EA2-DF52-4494-A958-8036F5B6EC72}" srcOrd="1" destOrd="0" presId="urn:microsoft.com/office/officeart/2008/layout/LinedList"/>
    <dgm:cxn modelId="{8D79B25C-B211-43E1-B255-BA8C00382149}" type="presParOf" srcId="{FE867EA2-DF52-4494-A958-8036F5B6EC72}" destId="{09F98427-636B-4895-9808-D6DD1975D6E0}" srcOrd="0" destOrd="0" presId="urn:microsoft.com/office/officeart/2008/layout/LinedList"/>
    <dgm:cxn modelId="{04BE6E27-D744-4D5F-AA09-87D1D3C96AF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FUNDAMENTO DE LOS HONORES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9BD86AF7-0BEC-4F84-B902-281CC62C371A}" type="presOf" srcId="{4DC374E3-CED1-43CC-82B8-48D73101624A}" destId="{0A090CAA-6A24-498A-8701-602C806E3AC4}" srcOrd="0" destOrd="0" presId="urn:microsoft.com/office/officeart/2005/8/layout/hChevron3"/>
    <dgm:cxn modelId="{41FAA95A-ABFF-4C18-AE15-E804625672C6}" type="presOf" srcId="{1B9472A5-00AD-492C-812A-C323F83B56E6}" destId="{9A1DECBF-A13C-4753-8069-63C6B18033D0}" srcOrd="0" destOrd="0" presId="urn:microsoft.com/office/officeart/2005/8/layout/hChevron3"/>
    <dgm:cxn modelId="{51C84FAB-6CD3-4D6A-ADC0-58681D735BF7}" type="presOf" srcId="{00A4F15D-7D82-4297-9D4B-0B1DAC196DC0}" destId="{E9EA1E4E-60BF-496F-B455-45D15D0577A4}" srcOrd="0" destOrd="0" presId="urn:microsoft.com/office/officeart/2005/8/layout/hChevron3"/>
    <dgm:cxn modelId="{78DCC9BA-9C6D-4D94-B19C-A2823A95221F}" type="presOf" srcId="{179F62A5-936C-4289-92FC-63F3BC64052B}" destId="{998F7D30-9965-4A0A-B4D2-A66392F3BE97}" srcOrd="0" destOrd="0" presId="urn:microsoft.com/office/officeart/2005/8/layout/hChevron3"/>
    <dgm:cxn modelId="{2810D7D0-7B9B-4B68-90E9-76179A9F9B72}" type="presOf" srcId="{BD5DB1B4-1A37-4C11-86DE-CA0DF6D9F8D6}" destId="{7D8C5B28-0C2A-4ACC-A3E7-84E8C3FB941D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30350025-7578-49B6-A8A5-CB8D0C683352}" type="presOf" srcId="{71706EDF-6D80-450C-AA3A-592C3D75A1C7}" destId="{DB0D6247-14A6-4DDF-8C4A-03203D854A5B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64F06C72-21C9-4384-BD3E-F6392E9BCAA1}" type="presParOf" srcId="{DB0D6247-14A6-4DDF-8C4A-03203D854A5B}" destId="{7D8C5B28-0C2A-4ACC-A3E7-84E8C3FB941D}" srcOrd="0" destOrd="0" presId="urn:microsoft.com/office/officeart/2005/8/layout/hChevron3"/>
    <dgm:cxn modelId="{946BAE22-D2B5-4DB7-96AB-51CC7AD66237}" type="presParOf" srcId="{DB0D6247-14A6-4DDF-8C4A-03203D854A5B}" destId="{B6F0C78C-B48B-4C29-AAC1-CD4BD871A211}" srcOrd="1" destOrd="0" presId="urn:microsoft.com/office/officeart/2005/8/layout/hChevron3"/>
    <dgm:cxn modelId="{ED76DB14-0C8D-4329-86BF-A86CC2EC38E2}" type="presParOf" srcId="{DB0D6247-14A6-4DDF-8C4A-03203D854A5B}" destId="{9A1DECBF-A13C-4753-8069-63C6B18033D0}" srcOrd="2" destOrd="0" presId="urn:microsoft.com/office/officeart/2005/8/layout/hChevron3"/>
    <dgm:cxn modelId="{7696A805-5095-4AA3-BE5F-285328141DD8}" type="presParOf" srcId="{DB0D6247-14A6-4DDF-8C4A-03203D854A5B}" destId="{6276F241-A08B-472C-AE13-1AE1108FDB85}" srcOrd="3" destOrd="0" presId="urn:microsoft.com/office/officeart/2005/8/layout/hChevron3"/>
    <dgm:cxn modelId="{F02FAEEA-8A42-43A7-9C1D-B06411B235BC}" type="presParOf" srcId="{DB0D6247-14A6-4DDF-8C4A-03203D854A5B}" destId="{0A090CAA-6A24-498A-8701-602C806E3AC4}" srcOrd="4" destOrd="0" presId="urn:microsoft.com/office/officeart/2005/8/layout/hChevron3"/>
    <dgm:cxn modelId="{C401F576-C539-431A-BC5B-B5A758BF64CA}" type="presParOf" srcId="{DB0D6247-14A6-4DDF-8C4A-03203D854A5B}" destId="{FFF25591-561C-4402-B0E1-952F89179827}" srcOrd="5" destOrd="0" presId="urn:microsoft.com/office/officeart/2005/8/layout/hChevron3"/>
    <dgm:cxn modelId="{1C22E153-B75E-405C-82ED-C460CCF318D7}" type="presParOf" srcId="{DB0D6247-14A6-4DDF-8C4A-03203D854A5B}" destId="{E9EA1E4E-60BF-496F-B455-45D15D0577A4}" srcOrd="6" destOrd="0" presId="urn:microsoft.com/office/officeart/2005/8/layout/hChevron3"/>
    <dgm:cxn modelId="{B895BBA0-F184-4444-A289-80E4CA123064}" type="presParOf" srcId="{DB0D6247-14A6-4DDF-8C4A-03203D854A5B}" destId="{122E064E-CA12-42F9-8234-0B64AD40B306}" srcOrd="7" destOrd="0" presId="urn:microsoft.com/office/officeart/2005/8/layout/hChevron3"/>
    <dgm:cxn modelId="{8B4E863D-2752-40A8-A579-690E309A0F9C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3FB88675-19C1-450D-B327-2756B2FFF54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406668A-8AD7-4EF0-8738-0208C32E3AE5}" type="presOf" srcId="{A7DCE923-8697-445A-BADD-9F7265DCFEC0}" destId="{09F98427-636B-4895-9808-D6DD1975D6E0}" srcOrd="0" destOrd="0" presId="urn:microsoft.com/office/officeart/2008/layout/LinedList"/>
    <dgm:cxn modelId="{80479BC1-D936-41D0-B4CA-7EBE97418F8B}" type="presOf" srcId="{8505FBA3-1057-43D3-903B-0FDCD1DE8961}" destId="{0DDC1740-7DB0-4C8B-AA91-DC94BD8206EA}" srcOrd="0" destOrd="0" presId="urn:microsoft.com/office/officeart/2008/layout/LinedList"/>
    <dgm:cxn modelId="{6411B489-E3CB-4D41-9635-15B0CC04EB8D}" type="presParOf" srcId="{0DDC1740-7DB0-4C8B-AA91-DC94BD8206EA}" destId="{0B7C09AE-274D-47F8-886A-DE7A1032E45F}" srcOrd="0" destOrd="0" presId="urn:microsoft.com/office/officeart/2008/layout/LinedList"/>
    <dgm:cxn modelId="{18FD7D76-13FE-43AD-8AB3-2C5DCF80378F}" type="presParOf" srcId="{0DDC1740-7DB0-4C8B-AA91-DC94BD8206EA}" destId="{FE867EA2-DF52-4494-A958-8036F5B6EC72}" srcOrd="1" destOrd="0" presId="urn:microsoft.com/office/officeart/2008/layout/LinedList"/>
    <dgm:cxn modelId="{6403CA45-6A41-4C7C-AFA9-D85616BBC5AB}" type="presParOf" srcId="{FE867EA2-DF52-4494-A958-8036F5B6EC72}" destId="{09F98427-636B-4895-9808-D6DD1975D6E0}" srcOrd="0" destOrd="0" presId="urn:microsoft.com/office/officeart/2008/layout/LinedList"/>
    <dgm:cxn modelId="{EB14930A-9C9B-4FD7-AD4F-790994BB852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FUNDAMENTO DE LOS HONORES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AE8822C-A960-44DC-9BFA-64B1D143E7A7}" type="presOf" srcId="{00A4F15D-7D82-4297-9D4B-0B1DAC196DC0}" destId="{E9EA1E4E-60BF-496F-B455-45D15D0577A4}" srcOrd="0" destOrd="0" presId="urn:microsoft.com/office/officeart/2005/8/layout/hChevron3"/>
    <dgm:cxn modelId="{304EE8A2-3F42-401B-8BC3-7B85F3DA79A9}" type="presOf" srcId="{4DC374E3-CED1-43CC-82B8-48D73101624A}" destId="{0A090CAA-6A24-498A-8701-602C806E3AC4}" srcOrd="0" destOrd="0" presId="urn:microsoft.com/office/officeart/2005/8/layout/hChevron3"/>
    <dgm:cxn modelId="{FADC0DA0-7539-40A8-940E-651C03451251}" type="presOf" srcId="{71706EDF-6D80-450C-AA3A-592C3D75A1C7}" destId="{DB0D6247-14A6-4DDF-8C4A-03203D854A5B}" srcOrd="0" destOrd="0" presId="urn:microsoft.com/office/officeart/2005/8/layout/hChevron3"/>
    <dgm:cxn modelId="{69DB89C6-3ABD-4AE1-97CF-597DA9F22195}" type="presOf" srcId="{BD5DB1B4-1A37-4C11-86DE-CA0DF6D9F8D6}" destId="{7D8C5B28-0C2A-4ACC-A3E7-84E8C3FB941D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D2AD0389-A910-4435-91B6-C0BB2BED4DB4}" type="presOf" srcId="{1B9472A5-00AD-492C-812A-C323F83B56E6}" destId="{9A1DECBF-A13C-4753-8069-63C6B18033D0}" srcOrd="0" destOrd="0" presId="urn:microsoft.com/office/officeart/2005/8/layout/hChevron3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BE0FAC53-CBD3-4020-B543-DB81C64EFD3B}" type="presOf" srcId="{179F62A5-936C-4289-92FC-63F3BC64052B}" destId="{998F7D30-9965-4A0A-B4D2-A66392F3BE97}" srcOrd="0" destOrd="0" presId="urn:microsoft.com/office/officeart/2005/8/layout/hChevron3"/>
    <dgm:cxn modelId="{F9D8FD4F-87A4-4D3F-BC1C-9919DF19C3B1}" type="presParOf" srcId="{DB0D6247-14A6-4DDF-8C4A-03203D854A5B}" destId="{7D8C5B28-0C2A-4ACC-A3E7-84E8C3FB941D}" srcOrd="0" destOrd="0" presId="urn:microsoft.com/office/officeart/2005/8/layout/hChevron3"/>
    <dgm:cxn modelId="{9CC57363-E570-4941-AC12-4E50D0C21C3C}" type="presParOf" srcId="{DB0D6247-14A6-4DDF-8C4A-03203D854A5B}" destId="{B6F0C78C-B48B-4C29-AAC1-CD4BD871A211}" srcOrd="1" destOrd="0" presId="urn:microsoft.com/office/officeart/2005/8/layout/hChevron3"/>
    <dgm:cxn modelId="{3C7D505F-A8C8-4D4D-8F8A-CE1B5C082A35}" type="presParOf" srcId="{DB0D6247-14A6-4DDF-8C4A-03203D854A5B}" destId="{9A1DECBF-A13C-4753-8069-63C6B18033D0}" srcOrd="2" destOrd="0" presId="urn:microsoft.com/office/officeart/2005/8/layout/hChevron3"/>
    <dgm:cxn modelId="{E9B4A0B7-0F53-4895-9A72-397B4C31729B}" type="presParOf" srcId="{DB0D6247-14A6-4DDF-8C4A-03203D854A5B}" destId="{6276F241-A08B-472C-AE13-1AE1108FDB85}" srcOrd="3" destOrd="0" presId="urn:microsoft.com/office/officeart/2005/8/layout/hChevron3"/>
    <dgm:cxn modelId="{8906D079-8E83-4A68-8358-C2A79BCBAB06}" type="presParOf" srcId="{DB0D6247-14A6-4DDF-8C4A-03203D854A5B}" destId="{0A090CAA-6A24-498A-8701-602C806E3AC4}" srcOrd="4" destOrd="0" presId="urn:microsoft.com/office/officeart/2005/8/layout/hChevron3"/>
    <dgm:cxn modelId="{13A0E1FF-72FA-4A97-8C56-49B280CCD301}" type="presParOf" srcId="{DB0D6247-14A6-4DDF-8C4A-03203D854A5B}" destId="{FFF25591-561C-4402-B0E1-952F89179827}" srcOrd="5" destOrd="0" presId="urn:microsoft.com/office/officeart/2005/8/layout/hChevron3"/>
    <dgm:cxn modelId="{C309E655-2C97-489F-A8A3-B14193C4BD08}" type="presParOf" srcId="{DB0D6247-14A6-4DDF-8C4A-03203D854A5B}" destId="{E9EA1E4E-60BF-496F-B455-45D15D0577A4}" srcOrd="6" destOrd="0" presId="urn:microsoft.com/office/officeart/2005/8/layout/hChevron3"/>
    <dgm:cxn modelId="{189CC68F-8BDB-4D26-948E-1117B11D1C7F}" type="presParOf" srcId="{DB0D6247-14A6-4DDF-8C4A-03203D854A5B}" destId="{122E064E-CA12-42F9-8234-0B64AD40B306}" srcOrd="7" destOrd="0" presId="urn:microsoft.com/office/officeart/2005/8/layout/hChevron3"/>
    <dgm:cxn modelId="{2893D4EA-245B-455F-B423-455411003D3F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502BA8C-E508-4389-89C0-FA8E7CE33B0C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34B6794-300F-45A1-A583-ADB9744DF9A2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2BABA9DB-14BA-4677-8681-68D9C462913D}" type="presOf" srcId="{A7DCE923-8697-445A-BADD-9F7265DCFEC0}" destId="{09F98427-636B-4895-9808-D6DD1975D6E0}" srcOrd="0" destOrd="0" presId="urn:microsoft.com/office/officeart/2008/layout/LinedList"/>
    <dgm:cxn modelId="{490BA448-DBAC-464B-B88B-645E5CDC0AEA}" type="presParOf" srcId="{0DDC1740-7DB0-4C8B-AA91-DC94BD8206EA}" destId="{0B7C09AE-274D-47F8-886A-DE7A1032E45F}" srcOrd="0" destOrd="0" presId="urn:microsoft.com/office/officeart/2008/layout/LinedList"/>
    <dgm:cxn modelId="{F1C7A962-20A7-4FF2-895F-99E400812BC2}" type="presParOf" srcId="{0DDC1740-7DB0-4C8B-AA91-DC94BD8206EA}" destId="{FE867EA2-DF52-4494-A958-8036F5B6EC72}" srcOrd="1" destOrd="0" presId="urn:microsoft.com/office/officeart/2008/layout/LinedList"/>
    <dgm:cxn modelId="{FC799E90-E3F2-4078-A00E-BC0CD3B231B3}" type="presParOf" srcId="{FE867EA2-DF52-4494-A958-8036F5B6EC72}" destId="{09F98427-636B-4895-9808-D6DD1975D6E0}" srcOrd="0" destOrd="0" presId="urn:microsoft.com/office/officeart/2008/layout/LinedList"/>
    <dgm:cxn modelId="{8642EC2A-B5C4-4EDA-970B-0C98D5613FDE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A3C50759-4212-4F55-B17C-8B5671049FBE}" type="doc">
      <dgm:prSet loTypeId="urn:microsoft.com/office/officeart/2008/layout/VerticalCurvedLis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193D38F2-3FCC-4FE3-BE91-4459D3ED6697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 los alumnos</a:t>
          </a:r>
          <a:endParaRPr lang="es-CL" sz="4000" dirty="0"/>
        </a:p>
      </dgm:t>
    </dgm:pt>
    <dgm:pt modelId="{D76FAED6-E4E1-41C8-8770-EEB70DE0A291}" type="parTrans" cxnId="{11C789E8-E8CB-485A-8078-82638ADD6FEC}">
      <dgm:prSet/>
      <dgm:spPr/>
      <dgm:t>
        <a:bodyPr/>
        <a:lstStyle/>
        <a:p>
          <a:endParaRPr lang="es-CL" sz="2400"/>
        </a:p>
      </dgm:t>
    </dgm:pt>
    <dgm:pt modelId="{C2971361-5731-47F4-A2A4-49247B81648A}" type="sibTrans" cxnId="{11C789E8-E8CB-485A-8078-82638ADD6FEC}">
      <dgm:prSet/>
      <dgm:spPr/>
      <dgm:t>
        <a:bodyPr/>
        <a:lstStyle/>
        <a:p>
          <a:endParaRPr lang="es-CL" sz="2400"/>
        </a:p>
      </dgm:t>
    </dgm:pt>
    <dgm:pt modelId="{E44EFCC3-7065-4B38-8BCE-FB123BFF15B2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del profesor</a:t>
          </a:r>
          <a:endParaRPr lang="es-CL" sz="4000" dirty="0"/>
        </a:p>
      </dgm:t>
    </dgm:pt>
    <dgm:pt modelId="{27E672E4-8135-4651-BE61-7975D9886F88}" type="parTrans" cxnId="{8BB5A243-7FCB-44FB-BF43-52E0BE70CD8D}">
      <dgm:prSet/>
      <dgm:spPr/>
      <dgm:t>
        <a:bodyPr/>
        <a:lstStyle/>
        <a:p>
          <a:endParaRPr lang="es-CL" sz="2400"/>
        </a:p>
      </dgm:t>
    </dgm:pt>
    <dgm:pt modelId="{52D3A9A2-BCFF-42FB-952F-9D41286962C6}" type="sibTrans" cxnId="{8BB5A243-7FCB-44FB-BF43-52E0BE70CD8D}">
      <dgm:prSet/>
      <dgm:spPr/>
      <dgm:t>
        <a:bodyPr/>
        <a:lstStyle/>
        <a:p>
          <a:endParaRPr lang="es-CL" sz="2400"/>
        </a:p>
      </dgm:t>
    </dgm:pt>
    <dgm:pt modelId="{6D98AD49-FFF7-4384-9DE2-A175834A009F}">
      <dgm:prSet phldrT="[Texto]" custT="1"/>
      <dgm:spPr/>
      <dgm:t>
        <a:bodyPr/>
        <a:lstStyle/>
        <a:p>
          <a:r>
            <a:rPr lang="es-CL" sz="4000" dirty="0" smtClean="0"/>
            <a:t>Introducción al Ceremonial Naval</a:t>
          </a:r>
          <a:endParaRPr lang="es-CL" sz="4000" dirty="0"/>
        </a:p>
      </dgm:t>
    </dgm:pt>
    <dgm:pt modelId="{6B966B12-B887-4CAC-AEE4-E9AB62B0CCD1}" type="parTrans" cxnId="{698741E7-3151-43FD-81F5-9C4117A9748C}">
      <dgm:prSet/>
      <dgm:spPr/>
      <dgm:t>
        <a:bodyPr/>
        <a:lstStyle/>
        <a:p>
          <a:endParaRPr lang="es-CL" sz="2400"/>
        </a:p>
      </dgm:t>
    </dgm:pt>
    <dgm:pt modelId="{3BB20CD3-CA69-484A-A6F2-490B3138281F}" type="sibTrans" cxnId="{698741E7-3151-43FD-81F5-9C4117A9748C}">
      <dgm:prSet/>
      <dgm:spPr/>
      <dgm:t>
        <a:bodyPr/>
        <a:lstStyle/>
        <a:p>
          <a:endParaRPr lang="es-CL" sz="2400"/>
        </a:p>
      </dgm:t>
    </dgm:pt>
    <dgm:pt modelId="{64C8103A-F652-46DB-B7E5-A78B09B0F51E}">
      <dgm:prSet custT="1"/>
      <dgm:spPr/>
      <dgm:t>
        <a:bodyPr/>
        <a:lstStyle/>
        <a:p>
          <a:r>
            <a:rPr lang="es-CL" sz="4000" dirty="0" smtClean="0"/>
            <a:t>Fundamento de los honores</a:t>
          </a:r>
          <a:endParaRPr lang="es-CL" sz="4000" dirty="0"/>
        </a:p>
      </dgm:t>
    </dgm:pt>
    <dgm:pt modelId="{2CD8F0CF-D1A3-4A6F-8744-6A7D73F1A046}" type="parTrans" cxnId="{A264FB5D-1E93-4956-AFAD-CD23B5BA47F6}">
      <dgm:prSet/>
      <dgm:spPr/>
      <dgm:t>
        <a:bodyPr/>
        <a:lstStyle/>
        <a:p>
          <a:endParaRPr lang="es-CL" sz="2400"/>
        </a:p>
      </dgm:t>
    </dgm:pt>
    <dgm:pt modelId="{500A6C13-FD05-45F1-9398-623E98932078}" type="sibTrans" cxnId="{A264FB5D-1E93-4956-AFAD-CD23B5BA47F6}">
      <dgm:prSet/>
      <dgm:spPr/>
      <dgm:t>
        <a:bodyPr/>
        <a:lstStyle/>
        <a:p>
          <a:endParaRPr lang="es-CL" sz="2400"/>
        </a:p>
      </dgm:t>
    </dgm:pt>
    <dgm:pt modelId="{0D87918D-0247-4BAD-9E9B-F0A9866714A4}">
      <dgm:prSet custT="1"/>
      <dgm:spPr>
        <a:solidFill>
          <a:srgbClr val="FF0000"/>
        </a:solidFill>
      </dgm:spPr>
      <dgm:t>
        <a:bodyPr/>
        <a:lstStyle/>
        <a:p>
          <a:r>
            <a:rPr lang="es-CL" sz="4000" dirty="0" smtClean="0"/>
            <a:t>Honores que se rinden en la Armada</a:t>
          </a:r>
          <a:endParaRPr lang="es-CL" sz="4000" dirty="0"/>
        </a:p>
      </dgm:t>
    </dgm:pt>
    <dgm:pt modelId="{60206164-58BF-41A1-B408-58593907E600}" type="parTrans" cxnId="{06E63613-14AB-4AFD-9E69-7F4AF3DF381A}">
      <dgm:prSet/>
      <dgm:spPr/>
      <dgm:t>
        <a:bodyPr/>
        <a:lstStyle/>
        <a:p>
          <a:endParaRPr lang="es-CL" sz="2400"/>
        </a:p>
      </dgm:t>
    </dgm:pt>
    <dgm:pt modelId="{790BFD4C-E344-415F-9CE6-106E89C6CD61}" type="sibTrans" cxnId="{06E63613-14AB-4AFD-9E69-7F4AF3DF381A}">
      <dgm:prSet/>
      <dgm:spPr/>
      <dgm:t>
        <a:bodyPr/>
        <a:lstStyle/>
        <a:p>
          <a:endParaRPr lang="es-CL" sz="2400"/>
        </a:p>
      </dgm:t>
    </dgm:pt>
    <dgm:pt modelId="{29516B0B-8228-472D-B9D2-3B49B106A913}">
      <dgm:prSet custT="1"/>
      <dgm:spPr/>
      <dgm:t>
        <a:bodyPr/>
        <a:lstStyle/>
        <a:p>
          <a:r>
            <a:rPr lang="es-CL" sz="4000" dirty="0"/>
            <a:t>Comentarios finales y preguntas</a:t>
          </a:r>
        </a:p>
      </dgm:t>
    </dgm:pt>
    <dgm:pt modelId="{812688F0-F106-4455-95A1-D2EDA78DA778}" type="parTrans" cxnId="{AE789D96-6AA7-4055-989C-662C70DF07CF}">
      <dgm:prSet/>
      <dgm:spPr/>
      <dgm:t>
        <a:bodyPr/>
        <a:lstStyle/>
        <a:p>
          <a:endParaRPr lang="es-CL" sz="2400"/>
        </a:p>
      </dgm:t>
    </dgm:pt>
    <dgm:pt modelId="{0C5E5F89-0F07-4FA7-95DB-A4F501325232}" type="sibTrans" cxnId="{AE789D96-6AA7-4055-989C-662C70DF07CF}">
      <dgm:prSet/>
      <dgm:spPr/>
      <dgm:t>
        <a:bodyPr/>
        <a:lstStyle/>
        <a:p>
          <a:endParaRPr lang="es-CL" sz="2400"/>
        </a:p>
      </dgm:t>
    </dgm:pt>
    <dgm:pt modelId="{B3A79D0D-50A0-497C-8CB4-6C497BBF001D}" type="pres">
      <dgm:prSet presAssocID="{A3C50759-4212-4F55-B17C-8B5671049FB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F8386A55-A494-467A-B315-909BEC9C6EE6}" type="pres">
      <dgm:prSet presAssocID="{A3C50759-4212-4F55-B17C-8B5671049FBE}" presName="Name1" presStyleCnt="0"/>
      <dgm:spPr/>
    </dgm:pt>
    <dgm:pt modelId="{2FDB64B7-3C64-4B9C-A7B2-46CFDE327539}" type="pres">
      <dgm:prSet presAssocID="{A3C50759-4212-4F55-B17C-8B5671049FBE}" presName="cycle" presStyleCnt="0"/>
      <dgm:spPr/>
    </dgm:pt>
    <dgm:pt modelId="{DEB93487-B072-40F2-B1DE-B5A36B1D86CD}" type="pres">
      <dgm:prSet presAssocID="{A3C50759-4212-4F55-B17C-8B5671049FBE}" presName="srcNode" presStyleLbl="node1" presStyleIdx="0" presStyleCnt="6"/>
      <dgm:spPr/>
    </dgm:pt>
    <dgm:pt modelId="{0EE2F99E-2013-4A6B-851F-CA6C966BF548}" type="pres">
      <dgm:prSet presAssocID="{A3C50759-4212-4F55-B17C-8B5671049FBE}" presName="conn" presStyleLbl="parChTrans1D2" presStyleIdx="0" presStyleCnt="1"/>
      <dgm:spPr/>
      <dgm:t>
        <a:bodyPr/>
        <a:lstStyle/>
        <a:p>
          <a:endParaRPr lang="es-CL"/>
        </a:p>
      </dgm:t>
    </dgm:pt>
    <dgm:pt modelId="{E5B5293F-BFE9-48CC-9049-85C4D7A1F4A5}" type="pres">
      <dgm:prSet presAssocID="{A3C50759-4212-4F55-B17C-8B5671049FBE}" presName="extraNode" presStyleLbl="node1" presStyleIdx="0" presStyleCnt="6"/>
      <dgm:spPr/>
    </dgm:pt>
    <dgm:pt modelId="{8CD09E9F-91CE-4FBC-BE46-78A06AC59E48}" type="pres">
      <dgm:prSet presAssocID="{A3C50759-4212-4F55-B17C-8B5671049FBE}" presName="dstNode" presStyleLbl="node1" presStyleIdx="0" presStyleCnt="6"/>
      <dgm:spPr/>
    </dgm:pt>
    <dgm:pt modelId="{9AE3DD82-39DC-485A-A795-BA9154BFC3CD}" type="pres">
      <dgm:prSet presAssocID="{193D38F2-3FCC-4FE3-BE91-4459D3ED669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BDF893-F6E2-42A4-837D-C10608646BE0}" type="pres">
      <dgm:prSet presAssocID="{193D38F2-3FCC-4FE3-BE91-4459D3ED6697}" presName="accent_1" presStyleCnt="0"/>
      <dgm:spPr/>
    </dgm:pt>
    <dgm:pt modelId="{670D1B57-4DAF-41EA-9D7D-DA62405D017F}" type="pres">
      <dgm:prSet presAssocID="{193D38F2-3FCC-4FE3-BE91-4459D3ED6697}" presName="accentRepeatNode" presStyleLbl="solidFgAcc1" presStyleIdx="0" presStyleCnt="6"/>
      <dgm:spPr/>
    </dgm:pt>
    <dgm:pt modelId="{E491D16B-0361-4E80-BE1C-4598BDBEBE2F}" type="pres">
      <dgm:prSet presAssocID="{E44EFCC3-7065-4B38-8BCE-FB123BFF15B2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51C2060-C512-4910-9F25-9AAE3F458F5D}" type="pres">
      <dgm:prSet presAssocID="{E44EFCC3-7065-4B38-8BCE-FB123BFF15B2}" presName="accent_2" presStyleCnt="0"/>
      <dgm:spPr/>
    </dgm:pt>
    <dgm:pt modelId="{1CE85772-CAA5-49B3-801A-398E3FAAD365}" type="pres">
      <dgm:prSet presAssocID="{E44EFCC3-7065-4B38-8BCE-FB123BFF15B2}" presName="accentRepeatNode" presStyleLbl="solidFgAcc1" presStyleIdx="1" presStyleCnt="6"/>
      <dgm:spPr/>
    </dgm:pt>
    <dgm:pt modelId="{CED1D630-92D7-4B1B-BBF6-A3376295B1E4}" type="pres">
      <dgm:prSet presAssocID="{6D98AD49-FFF7-4384-9DE2-A175834A009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2E4C6A3-9206-4D42-AF53-2F5DAABDBCD9}" type="pres">
      <dgm:prSet presAssocID="{6D98AD49-FFF7-4384-9DE2-A175834A009F}" presName="accent_3" presStyleCnt="0"/>
      <dgm:spPr/>
    </dgm:pt>
    <dgm:pt modelId="{B77644A3-F95A-49BB-A888-B1BE4C0BE602}" type="pres">
      <dgm:prSet presAssocID="{6D98AD49-FFF7-4384-9DE2-A175834A009F}" presName="accentRepeatNode" presStyleLbl="solidFgAcc1" presStyleIdx="2" presStyleCnt="6"/>
      <dgm:spPr/>
    </dgm:pt>
    <dgm:pt modelId="{1B7E572E-F8FE-44B6-8E77-8D0DB8991AFA}" type="pres">
      <dgm:prSet presAssocID="{64C8103A-F652-46DB-B7E5-A78B09B0F51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9C37627-29FE-4FB9-A43F-4B5527E46883}" type="pres">
      <dgm:prSet presAssocID="{64C8103A-F652-46DB-B7E5-A78B09B0F51E}" presName="accent_4" presStyleCnt="0"/>
      <dgm:spPr/>
    </dgm:pt>
    <dgm:pt modelId="{F026C32D-76C6-4A08-9222-3EA24BF31E78}" type="pres">
      <dgm:prSet presAssocID="{64C8103A-F652-46DB-B7E5-A78B09B0F51E}" presName="accentRepeatNode" presStyleLbl="solidFgAcc1" presStyleIdx="3" presStyleCnt="6"/>
      <dgm:spPr/>
    </dgm:pt>
    <dgm:pt modelId="{9F0E4A38-8C68-4240-8670-700C941D2B15}" type="pres">
      <dgm:prSet presAssocID="{0D87918D-0247-4BAD-9E9B-F0A9866714A4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B945F6F-0C4B-4167-8B41-BDDE1E36DDCF}" type="pres">
      <dgm:prSet presAssocID="{0D87918D-0247-4BAD-9E9B-F0A9866714A4}" presName="accent_5" presStyleCnt="0"/>
      <dgm:spPr/>
    </dgm:pt>
    <dgm:pt modelId="{47C538C6-4525-4D79-913E-5AFB745A10BA}" type="pres">
      <dgm:prSet presAssocID="{0D87918D-0247-4BAD-9E9B-F0A9866714A4}" presName="accentRepeatNode" presStyleLbl="solidFgAcc1" presStyleIdx="4" presStyleCnt="6"/>
      <dgm:spPr/>
    </dgm:pt>
    <dgm:pt modelId="{7B141CEA-7E59-4407-93CB-1A9844B712F0}" type="pres">
      <dgm:prSet presAssocID="{29516B0B-8228-472D-B9D2-3B49B106A91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3AC3FF6-8D4C-4DA4-BF6E-7E3F5044B1AA}" type="pres">
      <dgm:prSet presAssocID="{29516B0B-8228-472D-B9D2-3B49B106A913}" presName="accent_6" presStyleCnt="0"/>
      <dgm:spPr/>
    </dgm:pt>
    <dgm:pt modelId="{D61B98DF-A7CA-41A9-9AD1-26FCF9344EB3}" type="pres">
      <dgm:prSet presAssocID="{29516B0B-8228-472D-B9D2-3B49B106A913}" presName="accentRepeatNode" presStyleLbl="solidFgAcc1" presStyleIdx="5" presStyleCnt="6"/>
      <dgm:spPr/>
    </dgm:pt>
  </dgm:ptLst>
  <dgm:cxnLst>
    <dgm:cxn modelId="{0111BCB2-676D-4BAD-8720-02F796EC4563}" type="presOf" srcId="{0D87918D-0247-4BAD-9E9B-F0A9866714A4}" destId="{9F0E4A38-8C68-4240-8670-700C941D2B15}" srcOrd="0" destOrd="0" presId="urn:microsoft.com/office/officeart/2008/layout/VerticalCurvedList"/>
    <dgm:cxn modelId="{11C789E8-E8CB-485A-8078-82638ADD6FEC}" srcId="{A3C50759-4212-4F55-B17C-8B5671049FBE}" destId="{193D38F2-3FCC-4FE3-BE91-4459D3ED6697}" srcOrd="0" destOrd="0" parTransId="{D76FAED6-E4E1-41C8-8770-EEB70DE0A291}" sibTransId="{C2971361-5731-47F4-A2A4-49247B81648A}"/>
    <dgm:cxn modelId="{E3DAAE14-6885-433C-9E5E-00AFD1A2CC28}" type="presOf" srcId="{193D38F2-3FCC-4FE3-BE91-4459D3ED6697}" destId="{9AE3DD82-39DC-485A-A795-BA9154BFC3CD}" srcOrd="0" destOrd="0" presId="urn:microsoft.com/office/officeart/2008/layout/VerticalCurvedList"/>
    <dgm:cxn modelId="{D99B530C-9D26-4F99-8B50-0DCBA9E0E6AD}" type="presOf" srcId="{64C8103A-F652-46DB-B7E5-A78B09B0F51E}" destId="{1B7E572E-F8FE-44B6-8E77-8D0DB8991AFA}" srcOrd="0" destOrd="0" presId="urn:microsoft.com/office/officeart/2008/layout/VerticalCurvedList"/>
    <dgm:cxn modelId="{E0D0AA2D-C7F7-4B85-9FD3-8071EBFFD7CE}" type="presOf" srcId="{C2971361-5731-47F4-A2A4-49247B81648A}" destId="{0EE2F99E-2013-4A6B-851F-CA6C966BF548}" srcOrd="0" destOrd="0" presId="urn:microsoft.com/office/officeart/2008/layout/VerticalCurvedList"/>
    <dgm:cxn modelId="{5D38AA01-D948-48F0-BE1F-85682473ECF0}" type="presOf" srcId="{6D98AD49-FFF7-4384-9DE2-A175834A009F}" destId="{CED1D630-92D7-4B1B-BBF6-A3376295B1E4}" srcOrd="0" destOrd="0" presId="urn:microsoft.com/office/officeart/2008/layout/VerticalCurvedList"/>
    <dgm:cxn modelId="{E5BE1966-7BB9-448F-A96E-EAE079EDD49B}" type="presOf" srcId="{29516B0B-8228-472D-B9D2-3B49B106A913}" destId="{7B141CEA-7E59-4407-93CB-1A9844B712F0}" srcOrd="0" destOrd="0" presId="urn:microsoft.com/office/officeart/2008/layout/VerticalCurvedList"/>
    <dgm:cxn modelId="{AE789D96-6AA7-4055-989C-662C70DF07CF}" srcId="{A3C50759-4212-4F55-B17C-8B5671049FBE}" destId="{29516B0B-8228-472D-B9D2-3B49B106A913}" srcOrd="5" destOrd="0" parTransId="{812688F0-F106-4455-95A1-D2EDA78DA778}" sibTransId="{0C5E5F89-0F07-4FA7-95DB-A4F501325232}"/>
    <dgm:cxn modelId="{2A69054D-B73E-4D6D-B527-61D068E17F04}" type="presOf" srcId="{E44EFCC3-7065-4B38-8BCE-FB123BFF15B2}" destId="{E491D16B-0361-4E80-BE1C-4598BDBEBE2F}" srcOrd="0" destOrd="0" presId="urn:microsoft.com/office/officeart/2008/layout/VerticalCurvedList"/>
    <dgm:cxn modelId="{A264FB5D-1E93-4956-AFAD-CD23B5BA47F6}" srcId="{A3C50759-4212-4F55-B17C-8B5671049FBE}" destId="{64C8103A-F652-46DB-B7E5-A78B09B0F51E}" srcOrd="3" destOrd="0" parTransId="{2CD8F0CF-D1A3-4A6F-8744-6A7D73F1A046}" sibTransId="{500A6C13-FD05-45F1-9398-623E98932078}"/>
    <dgm:cxn modelId="{698741E7-3151-43FD-81F5-9C4117A9748C}" srcId="{A3C50759-4212-4F55-B17C-8B5671049FBE}" destId="{6D98AD49-FFF7-4384-9DE2-A175834A009F}" srcOrd="2" destOrd="0" parTransId="{6B966B12-B887-4CAC-AEE4-E9AB62B0CCD1}" sibTransId="{3BB20CD3-CA69-484A-A6F2-490B3138281F}"/>
    <dgm:cxn modelId="{8BB5A243-7FCB-44FB-BF43-52E0BE70CD8D}" srcId="{A3C50759-4212-4F55-B17C-8B5671049FBE}" destId="{E44EFCC3-7065-4B38-8BCE-FB123BFF15B2}" srcOrd="1" destOrd="0" parTransId="{27E672E4-8135-4651-BE61-7975D9886F88}" sibTransId="{52D3A9A2-BCFF-42FB-952F-9D41286962C6}"/>
    <dgm:cxn modelId="{2976C33E-4381-4D29-A283-01F7C781303C}" type="presOf" srcId="{A3C50759-4212-4F55-B17C-8B5671049FBE}" destId="{B3A79D0D-50A0-497C-8CB4-6C497BBF001D}" srcOrd="0" destOrd="0" presId="urn:microsoft.com/office/officeart/2008/layout/VerticalCurvedList"/>
    <dgm:cxn modelId="{06E63613-14AB-4AFD-9E69-7F4AF3DF381A}" srcId="{A3C50759-4212-4F55-B17C-8B5671049FBE}" destId="{0D87918D-0247-4BAD-9E9B-F0A9866714A4}" srcOrd="4" destOrd="0" parTransId="{60206164-58BF-41A1-B408-58593907E600}" sibTransId="{790BFD4C-E344-415F-9CE6-106E89C6CD61}"/>
    <dgm:cxn modelId="{DB68D9AA-5346-4E84-8514-A6148704C29A}" type="presParOf" srcId="{B3A79D0D-50A0-497C-8CB4-6C497BBF001D}" destId="{F8386A55-A494-467A-B315-909BEC9C6EE6}" srcOrd="0" destOrd="0" presId="urn:microsoft.com/office/officeart/2008/layout/VerticalCurvedList"/>
    <dgm:cxn modelId="{E39190E5-3D88-425A-84BA-8AD10847072B}" type="presParOf" srcId="{F8386A55-A494-467A-B315-909BEC9C6EE6}" destId="{2FDB64B7-3C64-4B9C-A7B2-46CFDE327539}" srcOrd="0" destOrd="0" presId="urn:microsoft.com/office/officeart/2008/layout/VerticalCurvedList"/>
    <dgm:cxn modelId="{2CE449EF-84D8-4FCE-A128-1A29B089C23D}" type="presParOf" srcId="{2FDB64B7-3C64-4B9C-A7B2-46CFDE327539}" destId="{DEB93487-B072-40F2-B1DE-B5A36B1D86CD}" srcOrd="0" destOrd="0" presId="urn:microsoft.com/office/officeart/2008/layout/VerticalCurvedList"/>
    <dgm:cxn modelId="{BF7476F4-3D13-4773-B095-6CF9149BAC66}" type="presParOf" srcId="{2FDB64B7-3C64-4B9C-A7B2-46CFDE327539}" destId="{0EE2F99E-2013-4A6B-851F-CA6C966BF548}" srcOrd="1" destOrd="0" presId="urn:microsoft.com/office/officeart/2008/layout/VerticalCurvedList"/>
    <dgm:cxn modelId="{1E745714-F4E9-4E08-B320-87FF6284E9DE}" type="presParOf" srcId="{2FDB64B7-3C64-4B9C-A7B2-46CFDE327539}" destId="{E5B5293F-BFE9-48CC-9049-85C4D7A1F4A5}" srcOrd="2" destOrd="0" presId="urn:microsoft.com/office/officeart/2008/layout/VerticalCurvedList"/>
    <dgm:cxn modelId="{9B1D8855-218D-445C-8A50-8DAF4D4E8686}" type="presParOf" srcId="{2FDB64B7-3C64-4B9C-A7B2-46CFDE327539}" destId="{8CD09E9F-91CE-4FBC-BE46-78A06AC59E48}" srcOrd="3" destOrd="0" presId="urn:microsoft.com/office/officeart/2008/layout/VerticalCurvedList"/>
    <dgm:cxn modelId="{9B8B0C2D-2E89-4ECD-8120-76EEEFBAA93F}" type="presParOf" srcId="{F8386A55-A494-467A-B315-909BEC9C6EE6}" destId="{9AE3DD82-39DC-485A-A795-BA9154BFC3CD}" srcOrd="1" destOrd="0" presId="urn:microsoft.com/office/officeart/2008/layout/VerticalCurvedList"/>
    <dgm:cxn modelId="{0597D2ED-EEAA-44B1-AFFB-EB8902B25A31}" type="presParOf" srcId="{F8386A55-A494-467A-B315-909BEC9C6EE6}" destId="{D7BDF893-F6E2-42A4-837D-C10608646BE0}" srcOrd="2" destOrd="0" presId="urn:microsoft.com/office/officeart/2008/layout/VerticalCurvedList"/>
    <dgm:cxn modelId="{80FFAF13-5DC8-4B3B-A58E-00BF054DC916}" type="presParOf" srcId="{D7BDF893-F6E2-42A4-837D-C10608646BE0}" destId="{670D1B57-4DAF-41EA-9D7D-DA62405D017F}" srcOrd="0" destOrd="0" presId="urn:microsoft.com/office/officeart/2008/layout/VerticalCurvedList"/>
    <dgm:cxn modelId="{A8787062-9978-404F-990D-9526114F05BF}" type="presParOf" srcId="{F8386A55-A494-467A-B315-909BEC9C6EE6}" destId="{E491D16B-0361-4E80-BE1C-4598BDBEBE2F}" srcOrd="3" destOrd="0" presId="urn:microsoft.com/office/officeart/2008/layout/VerticalCurvedList"/>
    <dgm:cxn modelId="{5DE9920B-A5A2-4FED-B260-C2927345B19F}" type="presParOf" srcId="{F8386A55-A494-467A-B315-909BEC9C6EE6}" destId="{951C2060-C512-4910-9F25-9AAE3F458F5D}" srcOrd="4" destOrd="0" presId="urn:microsoft.com/office/officeart/2008/layout/VerticalCurvedList"/>
    <dgm:cxn modelId="{65CFC4E3-FFE8-4744-BD13-4229B630A270}" type="presParOf" srcId="{951C2060-C512-4910-9F25-9AAE3F458F5D}" destId="{1CE85772-CAA5-49B3-801A-398E3FAAD365}" srcOrd="0" destOrd="0" presId="urn:microsoft.com/office/officeart/2008/layout/VerticalCurvedList"/>
    <dgm:cxn modelId="{253929C9-D5AD-422B-B5D5-55BD30675D08}" type="presParOf" srcId="{F8386A55-A494-467A-B315-909BEC9C6EE6}" destId="{CED1D630-92D7-4B1B-BBF6-A3376295B1E4}" srcOrd="5" destOrd="0" presId="urn:microsoft.com/office/officeart/2008/layout/VerticalCurvedList"/>
    <dgm:cxn modelId="{1757E625-EC96-49B8-9C1C-4A3DACA30EFE}" type="presParOf" srcId="{F8386A55-A494-467A-B315-909BEC9C6EE6}" destId="{02E4C6A3-9206-4D42-AF53-2F5DAABDBCD9}" srcOrd="6" destOrd="0" presId="urn:microsoft.com/office/officeart/2008/layout/VerticalCurvedList"/>
    <dgm:cxn modelId="{42AB1F2C-F915-4ABD-A1C9-A07B7CC14268}" type="presParOf" srcId="{02E4C6A3-9206-4D42-AF53-2F5DAABDBCD9}" destId="{B77644A3-F95A-49BB-A888-B1BE4C0BE602}" srcOrd="0" destOrd="0" presId="urn:microsoft.com/office/officeart/2008/layout/VerticalCurvedList"/>
    <dgm:cxn modelId="{BF3C51E6-A68B-4811-A11E-80447FA5DB5F}" type="presParOf" srcId="{F8386A55-A494-467A-B315-909BEC9C6EE6}" destId="{1B7E572E-F8FE-44B6-8E77-8D0DB8991AFA}" srcOrd="7" destOrd="0" presId="urn:microsoft.com/office/officeart/2008/layout/VerticalCurvedList"/>
    <dgm:cxn modelId="{A58ECC1F-1AE4-4B9C-A54C-577D78E2253C}" type="presParOf" srcId="{F8386A55-A494-467A-B315-909BEC9C6EE6}" destId="{79C37627-29FE-4FB9-A43F-4B5527E46883}" srcOrd="8" destOrd="0" presId="urn:microsoft.com/office/officeart/2008/layout/VerticalCurvedList"/>
    <dgm:cxn modelId="{3E7829C7-B6B7-40A4-BCCA-E3C179973E40}" type="presParOf" srcId="{79C37627-29FE-4FB9-A43F-4B5527E46883}" destId="{F026C32D-76C6-4A08-9222-3EA24BF31E78}" srcOrd="0" destOrd="0" presId="urn:microsoft.com/office/officeart/2008/layout/VerticalCurvedList"/>
    <dgm:cxn modelId="{08EFE872-4D1B-48E8-8F9C-70D3815BC5CA}" type="presParOf" srcId="{F8386A55-A494-467A-B315-909BEC9C6EE6}" destId="{9F0E4A38-8C68-4240-8670-700C941D2B15}" srcOrd="9" destOrd="0" presId="urn:microsoft.com/office/officeart/2008/layout/VerticalCurvedList"/>
    <dgm:cxn modelId="{54ECF6A0-6D1B-416D-9134-EF6B4BD6E3FF}" type="presParOf" srcId="{F8386A55-A494-467A-B315-909BEC9C6EE6}" destId="{AB945F6F-0C4B-4167-8B41-BDDE1E36DDCF}" srcOrd="10" destOrd="0" presId="urn:microsoft.com/office/officeart/2008/layout/VerticalCurvedList"/>
    <dgm:cxn modelId="{64364C3A-51BC-4780-95E9-E72AA097090E}" type="presParOf" srcId="{AB945F6F-0C4B-4167-8B41-BDDE1E36DDCF}" destId="{47C538C6-4525-4D79-913E-5AFB745A10BA}" srcOrd="0" destOrd="0" presId="urn:microsoft.com/office/officeart/2008/layout/VerticalCurvedList"/>
    <dgm:cxn modelId="{82A60D91-DDD3-414E-A051-471E3FD52973}" type="presParOf" srcId="{F8386A55-A494-467A-B315-909BEC9C6EE6}" destId="{7B141CEA-7E59-4407-93CB-1A9844B712F0}" srcOrd="11" destOrd="0" presId="urn:microsoft.com/office/officeart/2008/layout/VerticalCurvedList"/>
    <dgm:cxn modelId="{EAE08C2A-72D8-4CB5-997E-8BDA2F76B490}" type="presParOf" srcId="{F8386A55-A494-467A-B315-909BEC9C6EE6}" destId="{E3AC3FF6-8D4C-4DA4-BF6E-7E3F5044B1AA}" srcOrd="12" destOrd="0" presId="urn:microsoft.com/office/officeart/2008/layout/VerticalCurvedList"/>
    <dgm:cxn modelId="{5623EE65-514F-49ED-B74F-5E8470B47E90}" type="presParOf" srcId="{E3AC3FF6-8D4C-4DA4-BF6E-7E3F5044B1AA}" destId="{D61B98DF-A7CA-41A9-9AD1-26FCF9344EB3}" srcOrd="0" destOrd="0" presId="urn:microsoft.com/office/officeart/2008/layout/VerticalCurvedList"/>
  </dgm:cxnLst>
  <dgm:bg/>
  <dgm:whole/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F6E142A-1873-4071-B8D2-68A6F56D24A5}" type="presOf" srcId="{00A4F15D-7D82-4297-9D4B-0B1DAC196DC0}" destId="{E9EA1E4E-60BF-496F-B455-45D15D0577A4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6F31527E-E7DA-470C-9547-41513D0A5135}" type="presOf" srcId="{4DC374E3-CED1-43CC-82B8-48D73101624A}" destId="{0A090CAA-6A24-498A-8701-602C806E3AC4}" srcOrd="0" destOrd="0" presId="urn:microsoft.com/office/officeart/2005/8/layout/hChevron3"/>
    <dgm:cxn modelId="{5B498E28-A8D5-4824-9C5A-39FA372CE247}" type="presOf" srcId="{1B9472A5-00AD-492C-812A-C323F83B56E6}" destId="{9A1DECBF-A13C-4753-8069-63C6B18033D0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DC32F755-18B6-491C-B52C-88E473D85BC9}" type="presOf" srcId="{179F62A5-936C-4289-92FC-63F3BC64052B}" destId="{998F7D30-9965-4A0A-B4D2-A66392F3BE97}" srcOrd="0" destOrd="0" presId="urn:microsoft.com/office/officeart/2005/8/layout/hChevron3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A4559EC4-E0C9-46D5-AAAD-007CD5747804}" type="presOf" srcId="{71706EDF-6D80-450C-AA3A-592C3D75A1C7}" destId="{DB0D6247-14A6-4DDF-8C4A-03203D854A5B}" srcOrd="0" destOrd="0" presId="urn:microsoft.com/office/officeart/2005/8/layout/hChevron3"/>
    <dgm:cxn modelId="{36BF8E63-D7B9-44C6-8C19-43A38488C111}" type="presOf" srcId="{BD5DB1B4-1A37-4C11-86DE-CA0DF6D9F8D6}" destId="{7D8C5B28-0C2A-4ACC-A3E7-84E8C3FB941D}" srcOrd="0" destOrd="0" presId="urn:microsoft.com/office/officeart/2005/8/layout/hChevron3"/>
    <dgm:cxn modelId="{5C29E836-18BA-4BA4-B1A0-E9A89C3D7FE1}" type="presParOf" srcId="{DB0D6247-14A6-4DDF-8C4A-03203D854A5B}" destId="{7D8C5B28-0C2A-4ACC-A3E7-84E8C3FB941D}" srcOrd="0" destOrd="0" presId="urn:microsoft.com/office/officeart/2005/8/layout/hChevron3"/>
    <dgm:cxn modelId="{6D44B0A8-906E-4F15-B523-7BBF9EB81DF0}" type="presParOf" srcId="{DB0D6247-14A6-4DDF-8C4A-03203D854A5B}" destId="{B6F0C78C-B48B-4C29-AAC1-CD4BD871A211}" srcOrd="1" destOrd="0" presId="urn:microsoft.com/office/officeart/2005/8/layout/hChevron3"/>
    <dgm:cxn modelId="{0BBA580F-27EA-4849-BE33-D940E5422A05}" type="presParOf" srcId="{DB0D6247-14A6-4DDF-8C4A-03203D854A5B}" destId="{9A1DECBF-A13C-4753-8069-63C6B18033D0}" srcOrd="2" destOrd="0" presId="urn:microsoft.com/office/officeart/2005/8/layout/hChevron3"/>
    <dgm:cxn modelId="{02D1A4B5-E350-49E3-8668-6705CCAE2B8B}" type="presParOf" srcId="{DB0D6247-14A6-4DDF-8C4A-03203D854A5B}" destId="{6276F241-A08B-472C-AE13-1AE1108FDB85}" srcOrd="3" destOrd="0" presId="urn:microsoft.com/office/officeart/2005/8/layout/hChevron3"/>
    <dgm:cxn modelId="{36E1B08C-731E-4724-8E15-995FB9A04AF5}" type="presParOf" srcId="{DB0D6247-14A6-4DDF-8C4A-03203D854A5B}" destId="{0A090CAA-6A24-498A-8701-602C806E3AC4}" srcOrd="4" destOrd="0" presId="urn:microsoft.com/office/officeart/2005/8/layout/hChevron3"/>
    <dgm:cxn modelId="{8C71A072-0CAF-44C5-B4CE-9C32A3F53121}" type="presParOf" srcId="{DB0D6247-14A6-4DDF-8C4A-03203D854A5B}" destId="{FFF25591-561C-4402-B0E1-952F89179827}" srcOrd="5" destOrd="0" presId="urn:microsoft.com/office/officeart/2005/8/layout/hChevron3"/>
    <dgm:cxn modelId="{DC3FB2A5-11FC-42B4-80F1-7FA689B4160A}" type="presParOf" srcId="{DB0D6247-14A6-4DDF-8C4A-03203D854A5B}" destId="{E9EA1E4E-60BF-496F-B455-45D15D0577A4}" srcOrd="6" destOrd="0" presId="urn:microsoft.com/office/officeart/2005/8/layout/hChevron3"/>
    <dgm:cxn modelId="{909D5296-BDFF-4505-990E-C2218D03DE84}" type="presParOf" srcId="{DB0D6247-14A6-4DDF-8C4A-03203D854A5B}" destId="{122E064E-CA12-42F9-8234-0B64AD40B306}" srcOrd="7" destOrd="0" presId="urn:microsoft.com/office/officeart/2005/8/layout/hChevron3"/>
    <dgm:cxn modelId="{7C8774F1-A045-4677-A986-A15F3F7EF2AD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EA354EA-96AC-48E3-8484-BD303E7E65A6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985E611-A8CD-4093-8FFE-5CA34628295E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5415FF1-7B98-4C2F-9CF7-CF6B84E7D5DE}" type="presOf" srcId="{8505FBA3-1057-43D3-903B-0FDCD1DE8961}" destId="{0DDC1740-7DB0-4C8B-AA91-DC94BD8206EA}" srcOrd="0" destOrd="0" presId="urn:microsoft.com/office/officeart/2008/layout/LinedList"/>
    <dgm:cxn modelId="{4F494307-CC6D-418B-A0C7-ECB102254358}" type="presParOf" srcId="{0DDC1740-7DB0-4C8B-AA91-DC94BD8206EA}" destId="{0B7C09AE-274D-47F8-886A-DE7A1032E45F}" srcOrd="0" destOrd="0" presId="urn:microsoft.com/office/officeart/2008/layout/LinedList"/>
    <dgm:cxn modelId="{844D3770-1273-4C05-BF3B-86C6F8C28EDF}" type="presParOf" srcId="{0DDC1740-7DB0-4C8B-AA91-DC94BD8206EA}" destId="{FE867EA2-DF52-4494-A958-8036F5B6EC72}" srcOrd="1" destOrd="0" presId="urn:microsoft.com/office/officeart/2008/layout/LinedList"/>
    <dgm:cxn modelId="{1F5F5FEA-E859-48AF-85EF-AEE4E4A9238C}" type="presParOf" srcId="{FE867EA2-DF52-4494-A958-8036F5B6EC72}" destId="{09F98427-636B-4895-9808-D6DD1975D6E0}" srcOrd="0" destOrd="0" presId="urn:microsoft.com/office/officeart/2008/layout/LinedList"/>
    <dgm:cxn modelId="{F7DEADEF-798D-48AB-A41D-4FE94D58EE7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6C15C2CB-5552-4A46-9805-CD0B36D70922}" type="doc">
      <dgm:prSet loTypeId="urn:microsoft.com/office/officeart/2005/8/layout/matrix1" loCatId="matrix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6CE39F07-EAED-407D-AB8A-2C58A2B06F41}">
      <dgm:prSet phldrT="[Texto]"/>
      <dgm:spPr/>
      <dgm:t>
        <a:bodyPr/>
        <a:lstStyle/>
        <a:p>
          <a:r>
            <a:rPr lang="es-CL" b="1" dirty="0" smtClean="0"/>
            <a:t>HONORES</a:t>
          </a:r>
          <a:endParaRPr lang="es-CL" b="1" dirty="0"/>
        </a:p>
      </dgm:t>
    </dgm:pt>
    <dgm:pt modelId="{A38C0CEC-2ED2-4DC7-96DD-A5E4676C70DB}" type="parTrans" cxnId="{9E3777B0-AFF3-4C01-A7F6-82CA5D1A09B3}">
      <dgm:prSet/>
      <dgm:spPr/>
      <dgm:t>
        <a:bodyPr/>
        <a:lstStyle/>
        <a:p>
          <a:endParaRPr lang="es-CL"/>
        </a:p>
      </dgm:t>
    </dgm:pt>
    <dgm:pt modelId="{14D26D91-7BAB-4308-BB7F-790864B527EA}" type="sibTrans" cxnId="{9E3777B0-AFF3-4C01-A7F6-82CA5D1A09B3}">
      <dgm:prSet/>
      <dgm:spPr/>
      <dgm:t>
        <a:bodyPr/>
        <a:lstStyle/>
        <a:p>
          <a:endParaRPr lang="es-CL"/>
        </a:p>
      </dgm:t>
    </dgm:pt>
    <dgm:pt modelId="{F09374E2-9FD0-4923-82D2-A51BBDC94A9A}">
      <dgm:prSet phldrT="[Texto]"/>
      <dgm:spPr/>
      <dgm:t>
        <a:bodyPr/>
        <a:lstStyle/>
        <a:p>
          <a:r>
            <a:rPr lang="es-CL" b="1" dirty="0" smtClean="0">
              <a:solidFill>
                <a:schemeClr val="tx1"/>
              </a:solidFill>
            </a:rPr>
            <a:t>GUARDIA MILITAR</a:t>
          </a:r>
          <a:endParaRPr lang="es-CL" b="1" dirty="0">
            <a:solidFill>
              <a:schemeClr val="tx1"/>
            </a:solidFill>
          </a:endParaRPr>
        </a:p>
      </dgm:t>
    </dgm:pt>
    <dgm:pt modelId="{C64E28EA-DF41-4C8F-9023-D8EC01FB9F26}" type="parTrans" cxnId="{E51565F4-81B7-4146-9326-BA8C8425C1F7}">
      <dgm:prSet/>
      <dgm:spPr/>
      <dgm:t>
        <a:bodyPr/>
        <a:lstStyle/>
        <a:p>
          <a:endParaRPr lang="es-CL"/>
        </a:p>
      </dgm:t>
    </dgm:pt>
    <dgm:pt modelId="{CDAA583C-10C4-413B-89FF-05BC1E422852}" type="sibTrans" cxnId="{E51565F4-81B7-4146-9326-BA8C8425C1F7}">
      <dgm:prSet/>
      <dgm:spPr/>
      <dgm:t>
        <a:bodyPr/>
        <a:lstStyle/>
        <a:p>
          <a:endParaRPr lang="es-CL"/>
        </a:p>
      </dgm:t>
    </dgm:pt>
    <dgm:pt modelId="{4C21B1BF-5D13-4D3F-BD39-117B8244CE3C}">
      <dgm:prSet phldrT="[Texto]"/>
      <dgm:spPr/>
      <dgm:t>
        <a:bodyPr/>
        <a:lstStyle/>
        <a:p>
          <a:r>
            <a:rPr lang="es-CL" b="1" dirty="0" smtClean="0">
              <a:solidFill>
                <a:schemeClr val="tx1"/>
              </a:solidFill>
            </a:rPr>
            <a:t>CORNETA Y BANDA</a:t>
          </a:r>
          <a:endParaRPr lang="es-CL" b="1" dirty="0">
            <a:solidFill>
              <a:schemeClr val="tx1"/>
            </a:solidFill>
          </a:endParaRPr>
        </a:p>
      </dgm:t>
    </dgm:pt>
    <dgm:pt modelId="{0047EB1F-4E8F-4DB0-AAB5-B2AFBCA918D2}" type="parTrans" cxnId="{3735C86F-4268-4767-B36C-266DE85E928D}">
      <dgm:prSet/>
      <dgm:spPr/>
      <dgm:t>
        <a:bodyPr/>
        <a:lstStyle/>
        <a:p>
          <a:endParaRPr lang="es-CL"/>
        </a:p>
      </dgm:t>
    </dgm:pt>
    <dgm:pt modelId="{99DEE2F6-E50B-4778-BFF0-0817E6126DAA}" type="sibTrans" cxnId="{3735C86F-4268-4767-B36C-266DE85E928D}">
      <dgm:prSet/>
      <dgm:spPr/>
      <dgm:t>
        <a:bodyPr/>
        <a:lstStyle/>
        <a:p>
          <a:endParaRPr lang="es-CL"/>
        </a:p>
      </dgm:t>
    </dgm:pt>
    <dgm:pt modelId="{A7C6B24C-15E8-4F18-80F9-20514D23B664}">
      <dgm:prSet phldrT="[Texto]"/>
      <dgm:spPr/>
      <dgm:t>
        <a:bodyPr/>
        <a:lstStyle/>
        <a:p>
          <a:r>
            <a:rPr lang="es-CL" b="1" dirty="0" smtClean="0">
              <a:solidFill>
                <a:schemeClr val="tx1"/>
              </a:solidFill>
            </a:rPr>
            <a:t>PITO</a:t>
          </a:r>
          <a:endParaRPr lang="es-CL" b="1" dirty="0">
            <a:solidFill>
              <a:schemeClr val="tx1"/>
            </a:solidFill>
          </a:endParaRPr>
        </a:p>
      </dgm:t>
    </dgm:pt>
    <dgm:pt modelId="{66CBB636-2D12-41F2-9685-95AA5C5C8F6A}" type="parTrans" cxnId="{F22E77EF-C646-42E7-A7E0-16E083CCE8A7}">
      <dgm:prSet/>
      <dgm:spPr/>
      <dgm:t>
        <a:bodyPr/>
        <a:lstStyle/>
        <a:p>
          <a:endParaRPr lang="es-CL"/>
        </a:p>
      </dgm:t>
    </dgm:pt>
    <dgm:pt modelId="{C7F3530B-8CA2-4251-B5E3-B48AE791C64F}" type="sibTrans" cxnId="{F22E77EF-C646-42E7-A7E0-16E083CCE8A7}">
      <dgm:prSet/>
      <dgm:spPr/>
      <dgm:t>
        <a:bodyPr/>
        <a:lstStyle/>
        <a:p>
          <a:endParaRPr lang="es-CL"/>
        </a:p>
      </dgm:t>
    </dgm:pt>
    <dgm:pt modelId="{94E74F94-E709-4E75-9D3B-B5AEB7450096}">
      <dgm:prSet phldrT="[Texto]"/>
      <dgm:spPr/>
      <dgm:t>
        <a:bodyPr/>
        <a:lstStyle/>
        <a:p>
          <a:r>
            <a:rPr lang="es-CL" b="1" dirty="0" smtClean="0">
              <a:solidFill>
                <a:schemeClr val="tx1"/>
              </a:solidFill>
            </a:rPr>
            <a:t>CAÑÓN</a:t>
          </a:r>
          <a:endParaRPr lang="es-CL" b="1" dirty="0">
            <a:solidFill>
              <a:schemeClr val="tx1"/>
            </a:solidFill>
          </a:endParaRPr>
        </a:p>
      </dgm:t>
    </dgm:pt>
    <dgm:pt modelId="{BD626718-1D5D-46C9-8E93-4730E9D07857}" type="parTrans" cxnId="{8D7CC085-E381-41C1-A634-AB8173BE0122}">
      <dgm:prSet/>
      <dgm:spPr/>
      <dgm:t>
        <a:bodyPr/>
        <a:lstStyle/>
        <a:p>
          <a:endParaRPr lang="es-CL"/>
        </a:p>
      </dgm:t>
    </dgm:pt>
    <dgm:pt modelId="{7EA57F40-EF07-4F7D-A783-CD551838A6FA}" type="sibTrans" cxnId="{8D7CC085-E381-41C1-A634-AB8173BE0122}">
      <dgm:prSet/>
      <dgm:spPr/>
      <dgm:t>
        <a:bodyPr/>
        <a:lstStyle/>
        <a:p>
          <a:endParaRPr lang="es-CL"/>
        </a:p>
      </dgm:t>
    </dgm:pt>
    <dgm:pt modelId="{A9EC77D3-AF7F-4EAF-83F1-B124D0EBBC27}" type="pres">
      <dgm:prSet presAssocID="{6C15C2CB-5552-4A46-9805-CD0B36D70922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17A781B-BD01-41D6-8381-819944D080D7}" type="pres">
      <dgm:prSet presAssocID="{6C15C2CB-5552-4A46-9805-CD0B36D70922}" presName="matrix" presStyleCnt="0"/>
      <dgm:spPr/>
    </dgm:pt>
    <dgm:pt modelId="{029213A3-DE75-4567-A3C0-2815A46164AA}" type="pres">
      <dgm:prSet presAssocID="{6C15C2CB-5552-4A46-9805-CD0B36D70922}" presName="tile1" presStyleLbl="node1" presStyleIdx="0" presStyleCnt="4"/>
      <dgm:spPr/>
      <dgm:t>
        <a:bodyPr/>
        <a:lstStyle/>
        <a:p>
          <a:endParaRPr lang="es-CL"/>
        </a:p>
      </dgm:t>
    </dgm:pt>
    <dgm:pt modelId="{624DE9E2-049B-4A15-BD0B-1C41010255D1}" type="pres">
      <dgm:prSet presAssocID="{6C15C2CB-5552-4A46-9805-CD0B36D7092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7FC7F5F-D9B7-4BBC-BA5C-A7ECC37D8EFE}" type="pres">
      <dgm:prSet presAssocID="{6C15C2CB-5552-4A46-9805-CD0B36D70922}" presName="tile2" presStyleLbl="node1" presStyleIdx="1" presStyleCnt="4"/>
      <dgm:spPr/>
    </dgm:pt>
    <dgm:pt modelId="{59CD07DF-4854-4AA5-91A1-14B929E1C0B9}" type="pres">
      <dgm:prSet presAssocID="{6C15C2CB-5552-4A46-9805-CD0B36D7092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92AA0B7E-BB73-4E9F-A1DD-0569B0DD372B}" type="pres">
      <dgm:prSet presAssocID="{6C15C2CB-5552-4A46-9805-CD0B36D70922}" presName="tile3" presStyleLbl="node1" presStyleIdx="2" presStyleCnt="4"/>
      <dgm:spPr/>
      <dgm:t>
        <a:bodyPr/>
        <a:lstStyle/>
        <a:p>
          <a:endParaRPr lang="es-CL"/>
        </a:p>
      </dgm:t>
    </dgm:pt>
    <dgm:pt modelId="{6FE68608-FD8E-4387-9155-C7E7E7A82CB8}" type="pres">
      <dgm:prSet presAssocID="{6C15C2CB-5552-4A46-9805-CD0B36D7092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5FB6A55-B7D3-42A6-B9DA-9BCCAA9C1BB0}" type="pres">
      <dgm:prSet presAssocID="{6C15C2CB-5552-4A46-9805-CD0B36D70922}" presName="tile4" presStyleLbl="node1" presStyleIdx="3" presStyleCnt="4"/>
      <dgm:spPr/>
      <dgm:t>
        <a:bodyPr/>
        <a:lstStyle/>
        <a:p>
          <a:endParaRPr lang="es-CL"/>
        </a:p>
      </dgm:t>
    </dgm:pt>
    <dgm:pt modelId="{BCB1269A-B191-4F9A-AA40-F0837BC15B99}" type="pres">
      <dgm:prSet presAssocID="{6C15C2CB-5552-4A46-9805-CD0B36D7092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78A7B9E-B4F4-45E9-A63C-D601F263FE16}" type="pres">
      <dgm:prSet presAssocID="{6C15C2CB-5552-4A46-9805-CD0B36D70922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F22E77EF-C646-42E7-A7E0-16E083CCE8A7}" srcId="{6CE39F07-EAED-407D-AB8A-2C58A2B06F41}" destId="{A7C6B24C-15E8-4F18-80F9-20514D23B664}" srcOrd="2" destOrd="0" parTransId="{66CBB636-2D12-41F2-9685-95AA5C5C8F6A}" sibTransId="{C7F3530B-8CA2-4251-B5E3-B48AE791C64F}"/>
    <dgm:cxn modelId="{1345C4EA-796D-448F-BA88-BB224114BF23}" type="presOf" srcId="{4C21B1BF-5D13-4D3F-BD39-117B8244CE3C}" destId="{59CD07DF-4854-4AA5-91A1-14B929E1C0B9}" srcOrd="1" destOrd="0" presId="urn:microsoft.com/office/officeart/2005/8/layout/matrix1"/>
    <dgm:cxn modelId="{C09CA96B-6DFA-4364-AC5E-F255647CFA60}" type="presOf" srcId="{6CE39F07-EAED-407D-AB8A-2C58A2B06F41}" destId="{E78A7B9E-B4F4-45E9-A63C-D601F263FE16}" srcOrd="0" destOrd="0" presId="urn:microsoft.com/office/officeart/2005/8/layout/matrix1"/>
    <dgm:cxn modelId="{9E3777B0-AFF3-4C01-A7F6-82CA5D1A09B3}" srcId="{6C15C2CB-5552-4A46-9805-CD0B36D70922}" destId="{6CE39F07-EAED-407D-AB8A-2C58A2B06F41}" srcOrd="0" destOrd="0" parTransId="{A38C0CEC-2ED2-4DC7-96DD-A5E4676C70DB}" sibTransId="{14D26D91-7BAB-4308-BB7F-790864B527EA}"/>
    <dgm:cxn modelId="{3735C86F-4268-4767-B36C-266DE85E928D}" srcId="{6CE39F07-EAED-407D-AB8A-2C58A2B06F41}" destId="{4C21B1BF-5D13-4D3F-BD39-117B8244CE3C}" srcOrd="1" destOrd="0" parTransId="{0047EB1F-4E8F-4DB0-AAB5-B2AFBCA918D2}" sibTransId="{99DEE2F6-E50B-4778-BFF0-0817E6126DAA}"/>
    <dgm:cxn modelId="{42752BF0-05D3-4F35-BC57-ED9DF8840835}" type="presOf" srcId="{94E74F94-E709-4E75-9D3B-B5AEB7450096}" destId="{F5FB6A55-B7D3-42A6-B9DA-9BCCAA9C1BB0}" srcOrd="0" destOrd="0" presId="urn:microsoft.com/office/officeart/2005/8/layout/matrix1"/>
    <dgm:cxn modelId="{20EA4E76-7540-4F53-BAE5-30AB0B8B0E21}" type="presOf" srcId="{6C15C2CB-5552-4A46-9805-CD0B36D70922}" destId="{A9EC77D3-AF7F-4EAF-83F1-B124D0EBBC27}" srcOrd="0" destOrd="0" presId="urn:microsoft.com/office/officeart/2005/8/layout/matrix1"/>
    <dgm:cxn modelId="{45EFBAB1-F5E8-4319-93E1-3F4615BB99F4}" type="presOf" srcId="{94E74F94-E709-4E75-9D3B-B5AEB7450096}" destId="{BCB1269A-B191-4F9A-AA40-F0837BC15B99}" srcOrd="1" destOrd="0" presId="urn:microsoft.com/office/officeart/2005/8/layout/matrix1"/>
    <dgm:cxn modelId="{4F3711BA-13C9-4F84-910E-F05FB81AAE7A}" type="presOf" srcId="{F09374E2-9FD0-4923-82D2-A51BBDC94A9A}" destId="{029213A3-DE75-4567-A3C0-2815A46164AA}" srcOrd="0" destOrd="0" presId="urn:microsoft.com/office/officeart/2005/8/layout/matrix1"/>
    <dgm:cxn modelId="{1DF4B668-C79D-4C7F-87C1-3DD05804A2E4}" type="presOf" srcId="{A7C6B24C-15E8-4F18-80F9-20514D23B664}" destId="{6FE68608-FD8E-4387-9155-C7E7E7A82CB8}" srcOrd="1" destOrd="0" presId="urn:microsoft.com/office/officeart/2005/8/layout/matrix1"/>
    <dgm:cxn modelId="{E51565F4-81B7-4146-9326-BA8C8425C1F7}" srcId="{6CE39F07-EAED-407D-AB8A-2C58A2B06F41}" destId="{F09374E2-9FD0-4923-82D2-A51BBDC94A9A}" srcOrd="0" destOrd="0" parTransId="{C64E28EA-DF41-4C8F-9023-D8EC01FB9F26}" sibTransId="{CDAA583C-10C4-413B-89FF-05BC1E422852}"/>
    <dgm:cxn modelId="{8D7CC085-E381-41C1-A634-AB8173BE0122}" srcId="{6CE39F07-EAED-407D-AB8A-2C58A2B06F41}" destId="{94E74F94-E709-4E75-9D3B-B5AEB7450096}" srcOrd="3" destOrd="0" parTransId="{BD626718-1D5D-46C9-8E93-4730E9D07857}" sibTransId="{7EA57F40-EF07-4F7D-A783-CD551838A6FA}"/>
    <dgm:cxn modelId="{9597CFFB-EA9E-4BE7-B846-2DEBF143F603}" type="presOf" srcId="{A7C6B24C-15E8-4F18-80F9-20514D23B664}" destId="{92AA0B7E-BB73-4E9F-A1DD-0569B0DD372B}" srcOrd="0" destOrd="0" presId="urn:microsoft.com/office/officeart/2005/8/layout/matrix1"/>
    <dgm:cxn modelId="{279A3054-2A62-4849-B120-7A70532F7FFE}" type="presOf" srcId="{F09374E2-9FD0-4923-82D2-A51BBDC94A9A}" destId="{624DE9E2-049B-4A15-BD0B-1C41010255D1}" srcOrd="1" destOrd="0" presId="urn:microsoft.com/office/officeart/2005/8/layout/matrix1"/>
    <dgm:cxn modelId="{A460E0F5-EB57-41CD-A2E2-16B794477C18}" type="presOf" srcId="{4C21B1BF-5D13-4D3F-BD39-117B8244CE3C}" destId="{07FC7F5F-D9B7-4BBC-BA5C-A7ECC37D8EFE}" srcOrd="0" destOrd="0" presId="urn:microsoft.com/office/officeart/2005/8/layout/matrix1"/>
    <dgm:cxn modelId="{41D8B765-EF40-4427-8C63-407E6AFABB6E}" type="presParOf" srcId="{A9EC77D3-AF7F-4EAF-83F1-B124D0EBBC27}" destId="{F17A781B-BD01-41D6-8381-819944D080D7}" srcOrd="0" destOrd="0" presId="urn:microsoft.com/office/officeart/2005/8/layout/matrix1"/>
    <dgm:cxn modelId="{900AFDB6-A85F-4750-8182-9BE08F608C91}" type="presParOf" srcId="{F17A781B-BD01-41D6-8381-819944D080D7}" destId="{029213A3-DE75-4567-A3C0-2815A46164AA}" srcOrd="0" destOrd="0" presId="urn:microsoft.com/office/officeart/2005/8/layout/matrix1"/>
    <dgm:cxn modelId="{3B7B4394-1EC5-44AB-B2EE-0D2FCEA13739}" type="presParOf" srcId="{F17A781B-BD01-41D6-8381-819944D080D7}" destId="{624DE9E2-049B-4A15-BD0B-1C41010255D1}" srcOrd="1" destOrd="0" presId="urn:microsoft.com/office/officeart/2005/8/layout/matrix1"/>
    <dgm:cxn modelId="{919D6254-892F-445F-A78C-EFB0374CCE9B}" type="presParOf" srcId="{F17A781B-BD01-41D6-8381-819944D080D7}" destId="{07FC7F5F-D9B7-4BBC-BA5C-A7ECC37D8EFE}" srcOrd="2" destOrd="0" presId="urn:microsoft.com/office/officeart/2005/8/layout/matrix1"/>
    <dgm:cxn modelId="{2603D310-3559-45C0-92B6-F40ED78831BA}" type="presParOf" srcId="{F17A781B-BD01-41D6-8381-819944D080D7}" destId="{59CD07DF-4854-4AA5-91A1-14B929E1C0B9}" srcOrd="3" destOrd="0" presId="urn:microsoft.com/office/officeart/2005/8/layout/matrix1"/>
    <dgm:cxn modelId="{7B0AC424-8906-4682-9F74-60B232CC81A2}" type="presParOf" srcId="{F17A781B-BD01-41D6-8381-819944D080D7}" destId="{92AA0B7E-BB73-4E9F-A1DD-0569B0DD372B}" srcOrd="4" destOrd="0" presId="urn:microsoft.com/office/officeart/2005/8/layout/matrix1"/>
    <dgm:cxn modelId="{E13AF436-EB5A-4ED6-8722-EB233C49287B}" type="presParOf" srcId="{F17A781B-BD01-41D6-8381-819944D080D7}" destId="{6FE68608-FD8E-4387-9155-C7E7E7A82CB8}" srcOrd="5" destOrd="0" presId="urn:microsoft.com/office/officeart/2005/8/layout/matrix1"/>
    <dgm:cxn modelId="{FC5BE213-1F40-4AB6-99DF-FBC24A1B805D}" type="presParOf" srcId="{F17A781B-BD01-41D6-8381-819944D080D7}" destId="{F5FB6A55-B7D3-42A6-B9DA-9BCCAA9C1BB0}" srcOrd="6" destOrd="0" presId="urn:microsoft.com/office/officeart/2005/8/layout/matrix1"/>
    <dgm:cxn modelId="{0424FB49-4271-4A4C-B252-8F0AB4A47A66}" type="presParOf" srcId="{F17A781B-BD01-41D6-8381-819944D080D7}" destId="{BCB1269A-B191-4F9A-AA40-F0837BC15B99}" srcOrd="7" destOrd="0" presId="urn:microsoft.com/office/officeart/2005/8/layout/matrix1"/>
    <dgm:cxn modelId="{E9F529DD-AA92-4879-BEBE-1C2F7A97CDCB}" type="presParOf" srcId="{A9EC77D3-AF7F-4EAF-83F1-B124D0EBBC27}" destId="{E78A7B9E-B4F4-45E9-A63C-D601F263FE16}" srcOrd="1" destOrd="0" presId="urn:microsoft.com/office/officeart/2005/8/layout/matrix1"/>
  </dgm:cxnLst>
  <dgm:bg/>
  <dgm:whole/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6B3EC6EE-8439-46D0-A5B3-FB65EACE9EF5}" type="presOf" srcId="{4DC374E3-CED1-43CC-82B8-48D73101624A}" destId="{0A090CAA-6A24-498A-8701-602C806E3AC4}" srcOrd="0" destOrd="0" presId="urn:microsoft.com/office/officeart/2005/8/layout/hChevron3"/>
    <dgm:cxn modelId="{52B15BF7-7635-41CD-9F67-821B7CAE6A5A}" type="presOf" srcId="{BD5DB1B4-1A37-4C11-86DE-CA0DF6D9F8D6}" destId="{7D8C5B28-0C2A-4ACC-A3E7-84E8C3FB941D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38F841A9-580A-4D64-AA51-0A182FF9F8F5}" type="presOf" srcId="{1B9472A5-00AD-492C-812A-C323F83B56E6}" destId="{9A1DECBF-A13C-4753-8069-63C6B18033D0}" srcOrd="0" destOrd="0" presId="urn:microsoft.com/office/officeart/2005/8/layout/hChevron3"/>
    <dgm:cxn modelId="{02C68B56-C35B-4681-B96A-1ECA2E83525B}" type="presOf" srcId="{179F62A5-936C-4289-92FC-63F3BC64052B}" destId="{998F7D30-9965-4A0A-B4D2-A66392F3BE97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ED647F44-289D-4EC0-BAFC-3FBE4863DD3A}" type="presOf" srcId="{71706EDF-6D80-450C-AA3A-592C3D75A1C7}" destId="{DB0D6247-14A6-4DDF-8C4A-03203D854A5B}" srcOrd="0" destOrd="0" presId="urn:microsoft.com/office/officeart/2005/8/layout/hChevron3"/>
    <dgm:cxn modelId="{8E306A82-699D-45E6-98B7-EE580D3C384E}" type="presOf" srcId="{00A4F15D-7D82-4297-9D4B-0B1DAC196DC0}" destId="{E9EA1E4E-60BF-496F-B455-45D15D0577A4}" srcOrd="0" destOrd="0" presId="urn:microsoft.com/office/officeart/2005/8/layout/hChevron3"/>
    <dgm:cxn modelId="{3F7E7CE6-0A8C-4531-B5FC-85C40516588E}" type="presParOf" srcId="{DB0D6247-14A6-4DDF-8C4A-03203D854A5B}" destId="{7D8C5B28-0C2A-4ACC-A3E7-84E8C3FB941D}" srcOrd="0" destOrd="0" presId="urn:microsoft.com/office/officeart/2005/8/layout/hChevron3"/>
    <dgm:cxn modelId="{BC2C5366-9103-4865-8B0F-28E0FC1E541F}" type="presParOf" srcId="{DB0D6247-14A6-4DDF-8C4A-03203D854A5B}" destId="{B6F0C78C-B48B-4C29-AAC1-CD4BD871A211}" srcOrd="1" destOrd="0" presId="urn:microsoft.com/office/officeart/2005/8/layout/hChevron3"/>
    <dgm:cxn modelId="{3D7CB582-80B7-4D68-9BC2-08DBD575D4E2}" type="presParOf" srcId="{DB0D6247-14A6-4DDF-8C4A-03203D854A5B}" destId="{9A1DECBF-A13C-4753-8069-63C6B18033D0}" srcOrd="2" destOrd="0" presId="urn:microsoft.com/office/officeart/2005/8/layout/hChevron3"/>
    <dgm:cxn modelId="{37D4D735-24A8-48E7-BD50-18165F588F08}" type="presParOf" srcId="{DB0D6247-14A6-4DDF-8C4A-03203D854A5B}" destId="{6276F241-A08B-472C-AE13-1AE1108FDB85}" srcOrd="3" destOrd="0" presId="urn:microsoft.com/office/officeart/2005/8/layout/hChevron3"/>
    <dgm:cxn modelId="{C45883C0-21E3-4A28-8918-84C5F60B8BD6}" type="presParOf" srcId="{DB0D6247-14A6-4DDF-8C4A-03203D854A5B}" destId="{0A090CAA-6A24-498A-8701-602C806E3AC4}" srcOrd="4" destOrd="0" presId="urn:microsoft.com/office/officeart/2005/8/layout/hChevron3"/>
    <dgm:cxn modelId="{806618C3-FD7A-4B99-9BA5-D8976A4616D7}" type="presParOf" srcId="{DB0D6247-14A6-4DDF-8C4A-03203D854A5B}" destId="{FFF25591-561C-4402-B0E1-952F89179827}" srcOrd="5" destOrd="0" presId="urn:microsoft.com/office/officeart/2005/8/layout/hChevron3"/>
    <dgm:cxn modelId="{FD18D948-3D22-4604-AC95-EA196B057EF0}" type="presParOf" srcId="{DB0D6247-14A6-4DDF-8C4A-03203D854A5B}" destId="{E9EA1E4E-60BF-496F-B455-45D15D0577A4}" srcOrd="6" destOrd="0" presId="urn:microsoft.com/office/officeart/2005/8/layout/hChevron3"/>
    <dgm:cxn modelId="{46FC2F94-4549-4083-AAA5-287845505051}" type="presParOf" srcId="{DB0D6247-14A6-4DDF-8C4A-03203D854A5B}" destId="{122E064E-CA12-42F9-8234-0B64AD40B306}" srcOrd="7" destOrd="0" presId="urn:microsoft.com/office/officeart/2005/8/layout/hChevron3"/>
    <dgm:cxn modelId="{C989AA35-A60C-4B65-B87A-727F2B5A7683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2E3CCEC1-3476-4363-9F01-75199F0FE81B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D724BA4D-F354-4C26-9500-987ADF04AD07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CCBD20DB-EE22-40CC-BB56-7E9602E37F3B}" type="presOf" srcId="{8505FBA3-1057-43D3-903B-0FDCD1DE8961}" destId="{0DDC1740-7DB0-4C8B-AA91-DC94BD8206EA}" srcOrd="0" destOrd="0" presId="urn:microsoft.com/office/officeart/2008/layout/LinedList"/>
    <dgm:cxn modelId="{B72FC2D8-D366-488F-B33B-57F1ABABEAF7}" type="presParOf" srcId="{0DDC1740-7DB0-4C8B-AA91-DC94BD8206EA}" destId="{0B7C09AE-274D-47F8-886A-DE7A1032E45F}" srcOrd="0" destOrd="0" presId="urn:microsoft.com/office/officeart/2008/layout/LinedList"/>
    <dgm:cxn modelId="{3F2F245E-FF8E-4C39-B490-DC24400F03C6}" type="presParOf" srcId="{0DDC1740-7DB0-4C8B-AA91-DC94BD8206EA}" destId="{FE867EA2-DF52-4494-A958-8036F5B6EC72}" srcOrd="1" destOrd="0" presId="urn:microsoft.com/office/officeart/2008/layout/LinedList"/>
    <dgm:cxn modelId="{746E37DE-E164-4883-A2F5-CA07BF74CD7D}" type="presParOf" srcId="{FE867EA2-DF52-4494-A958-8036F5B6EC72}" destId="{09F98427-636B-4895-9808-D6DD1975D6E0}" srcOrd="0" destOrd="0" presId="urn:microsoft.com/office/officeart/2008/layout/LinedList"/>
    <dgm:cxn modelId="{02A4F188-82EE-452E-A00F-6412B8B7E43E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 smtClean="0">
              <a:solidFill>
                <a:schemeClr val="tx1"/>
              </a:solidFill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solidFill>
              <a:schemeClr val="tx1"/>
            </a:solidFill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/>
      <dgm:t>
        <a:bodyPr/>
        <a:lstStyle/>
        <a:p>
          <a:r>
            <a:rPr lang="es-CL" sz="1000" dirty="0"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AD420FD9-19CA-47B2-AFAC-32E0D0BE196E}" type="presOf" srcId="{1B9472A5-00AD-492C-812A-C323F83B56E6}" destId="{9A1DECBF-A13C-4753-8069-63C6B18033D0}" srcOrd="0" destOrd="0" presId="urn:microsoft.com/office/officeart/2005/8/layout/hChevron3"/>
    <dgm:cxn modelId="{FE209E2E-7002-4ABB-A75B-FC0147C57558}" type="presOf" srcId="{71706EDF-6D80-450C-AA3A-592C3D75A1C7}" destId="{DB0D6247-14A6-4DDF-8C4A-03203D854A5B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A71F3329-0EAD-4ABB-81D3-03A20CB36B2C}" type="presOf" srcId="{00A4F15D-7D82-4297-9D4B-0B1DAC196DC0}" destId="{E9EA1E4E-60BF-496F-B455-45D15D0577A4}" srcOrd="0" destOrd="0" presId="urn:microsoft.com/office/officeart/2005/8/layout/hChevron3"/>
    <dgm:cxn modelId="{AD522EAC-0917-4160-A290-E66A569302C6}" type="presOf" srcId="{4DC374E3-CED1-43CC-82B8-48D73101624A}" destId="{0A090CAA-6A24-498A-8701-602C806E3AC4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3C7FC994-3F7E-46F9-A79B-A721349A8AEE}" type="presOf" srcId="{BD5DB1B4-1A37-4C11-86DE-CA0DF6D9F8D6}" destId="{7D8C5B28-0C2A-4ACC-A3E7-84E8C3FB941D}" srcOrd="0" destOrd="0" presId="urn:microsoft.com/office/officeart/2005/8/layout/hChevron3"/>
    <dgm:cxn modelId="{36ECDEA4-481F-42C8-BABD-5A9A7386E943}" type="presOf" srcId="{179F62A5-936C-4289-92FC-63F3BC64052B}" destId="{998F7D30-9965-4A0A-B4D2-A66392F3BE97}" srcOrd="0" destOrd="0" presId="urn:microsoft.com/office/officeart/2005/8/layout/hChevron3"/>
    <dgm:cxn modelId="{F761AFE9-6D86-4349-ABE0-EE86983907E4}" type="presParOf" srcId="{DB0D6247-14A6-4DDF-8C4A-03203D854A5B}" destId="{7D8C5B28-0C2A-4ACC-A3E7-84E8C3FB941D}" srcOrd="0" destOrd="0" presId="urn:microsoft.com/office/officeart/2005/8/layout/hChevron3"/>
    <dgm:cxn modelId="{011F8DA1-EFD4-47C7-B90A-E03F30528E47}" type="presParOf" srcId="{DB0D6247-14A6-4DDF-8C4A-03203D854A5B}" destId="{B6F0C78C-B48B-4C29-AAC1-CD4BD871A211}" srcOrd="1" destOrd="0" presId="urn:microsoft.com/office/officeart/2005/8/layout/hChevron3"/>
    <dgm:cxn modelId="{8031A71A-8B1A-4014-9F74-AC7DA4BB2D7D}" type="presParOf" srcId="{DB0D6247-14A6-4DDF-8C4A-03203D854A5B}" destId="{9A1DECBF-A13C-4753-8069-63C6B18033D0}" srcOrd="2" destOrd="0" presId="urn:microsoft.com/office/officeart/2005/8/layout/hChevron3"/>
    <dgm:cxn modelId="{BB715077-9762-4675-9604-C0238FE7F2DC}" type="presParOf" srcId="{DB0D6247-14A6-4DDF-8C4A-03203D854A5B}" destId="{6276F241-A08B-472C-AE13-1AE1108FDB85}" srcOrd="3" destOrd="0" presId="urn:microsoft.com/office/officeart/2005/8/layout/hChevron3"/>
    <dgm:cxn modelId="{EB85AE14-523E-4B6F-9337-9171FD9A811F}" type="presParOf" srcId="{DB0D6247-14A6-4DDF-8C4A-03203D854A5B}" destId="{0A090CAA-6A24-498A-8701-602C806E3AC4}" srcOrd="4" destOrd="0" presId="urn:microsoft.com/office/officeart/2005/8/layout/hChevron3"/>
    <dgm:cxn modelId="{AC8388AB-8A7A-4032-BD00-2D6106A3E204}" type="presParOf" srcId="{DB0D6247-14A6-4DDF-8C4A-03203D854A5B}" destId="{FFF25591-561C-4402-B0E1-952F89179827}" srcOrd="5" destOrd="0" presId="urn:microsoft.com/office/officeart/2005/8/layout/hChevron3"/>
    <dgm:cxn modelId="{2243121C-D6B6-43C1-BD15-8F91644CF1F2}" type="presParOf" srcId="{DB0D6247-14A6-4DDF-8C4A-03203D854A5B}" destId="{E9EA1E4E-60BF-496F-B455-45D15D0577A4}" srcOrd="6" destOrd="0" presId="urn:microsoft.com/office/officeart/2005/8/layout/hChevron3"/>
    <dgm:cxn modelId="{B236F150-4FE5-4537-A0CE-17FB88863D39}" type="presParOf" srcId="{DB0D6247-14A6-4DDF-8C4A-03203D854A5B}" destId="{122E064E-CA12-42F9-8234-0B64AD40B306}" srcOrd="7" destOrd="0" presId="urn:microsoft.com/office/officeart/2005/8/layout/hChevron3"/>
    <dgm:cxn modelId="{1D40D735-B7F0-4F4C-9374-98845A5D41BF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12601F56-B15B-40B8-925D-B718D0EAF85F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10253E4-361B-4EE1-BCA3-34F016A8B9A2}" type="presOf" srcId="{A7DCE923-8697-445A-BADD-9F7265DCFEC0}" destId="{09F98427-636B-4895-9808-D6DD1975D6E0}" srcOrd="0" destOrd="0" presId="urn:microsoft.com/office/officeart/2008/layout/LinedList"/>
    <dgm:cxn modelId="{1E6E54DE-AE59-42DE-83EE-EBEB7ECBA33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9487AD49-7B5D-41C8-95E0-81715FACBED3}" type="presParOf" srcId="{0DDC1740-7DB0-4C8B-AA91-DC94BD8206EA}" destId="{0B7C09AE-274D-47F8-886A-DE7A1032E45F}" srcOrd="0" destOrd="0" presId="urn:microsoft.com/office/officeart/2008/layout/LinedList"/>
    <dgm:cxn modelId="{1313E83A-79C0-4233-B707-DE4403A921B5}" type="presParOf" srcId="{0DDC1740-7DB0-4C8B-AA91-DC94BD8206EA}" destId="{FE867EA2-DF52-4494-A958-8036F5B6EC72}" srcOrd="1" destOrd="0" presId="urn:microsoft.com/office/officeart/2008/layout/LinedList"/>
    <dgm:cxn modelId="{748A76D3-9CDA-4FCD-AEBB-C35DD050C510}" type="presParOf" srcId="{FE867EA2-DF52-4494-A958-8036F5B6EC72}" destId="{09F98427-636B-4895-9808-D6DD1975D6E0}" srcOrd="0" destOrd="0" presId="urn:microsoft.com/office/officeart/2008/layout/LinedList"/>
    <dgm:cxn modelId="{FEE37338-95CF-4869-86B9-DC4D572B8468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A3C50759-4212-4F55-B17C-8B5671049FBE}" type="doc">
      <dgm:prSet loTypeId="urn:microsoft.com/office/officeart/2008/layout/VerticalCurvedList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193D38F2-3FCC-4FE3-BE91-4459D3ED6697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 los alumnos</a:t>
          </a:r>
          <a:endParaRPr lang="es-CL" sz="4000" dirty="0"/>
        </a:p>
      </dgm:t>
    </dgm:pt>
    <dgm:pt modelId="{D76FAED6-E4E1-41C8-8770-EEB70DE0A291}" type="parTrans" cxnId="{11C789E8-E8CB-485A-8078-82638ADD6FEC}">
      <dgm:prSet/>
      <dgm:spPr/>
      <dgm:t>
        <a:bodyPr/>
        <a:lstStyle/>
        <a:p>
          <a:endParaRPr lang="es-CL" sz="2400"/>
        </a:p>
      </dgm:t>
    </dgm:pt>
    <dgm:pt modelId="{C2971361-5731-47F4-A2A4-49247B81648A}" type="sibTrans" cxnId="{11C789E8-E8CB-485A-8078-82638ADD6FEC}">
      <dgm:prSet/>
      <dgm:spPr/>
      <dgm:t>
        <a:bodyPr/>
        <a:lstStyle/>
        <a:p>
          <a:endParaRPr lang="es-CL" sz="2400"/>
        </a:p>
      </dgm:t>
    </dgm:pt>
    <dgm:pt modelId="{E44EFCC3-7065-4B38-8BCE-FB123BFF15B2}">
      <dgm:prSet phldrT="[Texto]" custT="1"/>
      <dgm:spPr/>
      <dgm:t>
        <a:bodyPr/>
        <a:lstStyle/>
        <a:p>
          <a:r>
            <a:rPr lang="es-CL" sz="4000" dirty="0" smtClean="0"/>
            <a:t>Presentación </a:t>
          </a:r>
          <a:r>
            <a:rPr lang="es-CL" sz="4000" dirty="0" smtClean="0"/>
            <a:t>del profesor</a:t>
          </a:r>
          <a:endParaRPr lang="es-CL" sz="4000" dirty="0"/>
        </a:p>
      </dgm:t>
    </dgm:pt>
    <dgm:pt modelId="{27E672E4-8135-4651-BE61-7975D9886F88}" type="parTrans" cxnId="{8BB5A243-7FCB-44FB-BF43-52E0BE70CD8D}">
      <dgm:prSet/>
      <dgm:spPr/>
      <dgm:t>
        <a:bodyPr/>
        <a:lstStyle/>
        <a:p>
          <a:endParaRPr lang="es-CL" sz="2400"/>
        </a:p>
      </dgm:t>
    </dgm:pt>
    <dgm:pt modelId="{52D3A9A2-BCFF-42FB-952F-9D41286962C6}" type="sibTrans" cxnId="{8BB5A243-7FCB-44FB-BF43-52E0BE70CD8D}">
      <dgm:prSet/>
      <dgm:spPr/>
      <dgm:t>
        <a:bodyPr/>
        <a:lstStyle/>
        <a:p>
          <a:endParaRPr lang="es-CL" sz="2400"/>
        </a:p>
      </dgm:t>
    </dgm:pt>
    <dgm:pt modelId="{6D98AD49-FFF7-4384-9DE2-A175834A009F}">
      <dgm:prSet phldrT="[Texto]" custT="1"/>
      <dgm:spPr/>
      <dgm:t>
        <a:bodyPr/>
        <a:lstStyle/>
        <a:p>
          <a:r>
            <a:rPr lang="es-CL" sz="4000" dirty="0" smtClean="0"/>
            <a:t>Introducción al Ceremonial Naval</a:t>
          </a:r>
          <a:endParaRPr lang="es-CL" sz="4000" dirty="0"/>
        </a:p>
      </dgm:t>
    </dgm:pt>
    <dgm:pt modelId="{6B966B12-B887-4CAC-AEE4-E9AB62B0CCD1}" type="parTrans" cxnId="{698741E7-3151-43FD-81F5-9C4117A9748C}">
      <dgm:prSet/>
      <dgm:spPr/>
      <dgm:t>
        <a:bodyPr/>
        <a:lstStyle/>
        <a:p>
          <a:endParaRPr lang="es-CL" sz="2400"/>
        </a:p>
      </dgm:t>
    </dgm:pt>
    <dgm:pt modelId="{3BB20CD3-CA69-484A-A6F2-490B3138281F}" type="sibTrans" cxnId="{698741E7-3151-43FD-81F5-9C4117A9748C}">
      <dgm:prSet/>
      <dgm:spPr/>
      <dgm:t>
        <a:bodyPr/>
        <a:lstStyle/>
        <a:p>
          <a:endParaRPr lang="es-CL" sz="2400"/>
        </a:p>
      </dgm:t>
    </dgm:pt>
    <dgm:pt modelId="{64C8103A-F652-46DB-B7E5-A78B09B0F51E}">
      <dgm:prSet custT="1"/>
      <dgm:spPr/>
      <dgm:t>
        <a:bodyPr/>
        <a:lstStyle/>
        <a:p>
          <a:r>
            <a:rPr lang="es-CL" sz="4000" dirty="0" smtClean="0"/>
            <a:t>Fundamento de los honores</a:t>
          </a:r>
          <a:endParaRPr lang="es-CL" sz="4000" dirty="0"/>
        </a:p>
      </dgm:t>
    </dgm:pt>
    <dgm:pt modelId="{2CD8F0CF-D1A3-4A6F-8744-6A7D73F1A046}" type="parTrans" cxnId="{A264FB5D-1E93-4956-AFAD-CD23B5BA47F6}">
      <dgm:prSet/>
      <dgm:spPr/>
      <dgm:t>
        <a:bodyPr/>
        <a:lstStyle/>
        <a:p>
          <a:endParaRPr lang="es-CL" sz="2400"/>
        </a:p>
      </dgm:t>
    </dgm:pt>
    <dgm:pt modelId="{500A6C13-FD05-45F1-9398-623E98932078}" type="sibTrans" cxnId="{A264FB5D-1E93-4956-AFAD-CD23B5BA47F6}">
      <dgm:prSet/>
      <dgm:spPr/>
      <dgm:t>
        <a:bodyPr/>
        <a:lstStyle/>
        <a:p>
          <a:endParaRPr lang="es-CL" sz="2400"/>
        </a:p>
      </dgm:t>
    </dgm:pt>
    <dgm:pt modelId="{0D87918D-0247-4BAD-9E9B-F0A9866714A4}">
      <dgm:prSet custT="1"/>
      <dgm:spPr/>
      <dgm:t>
        <a:bodyPr/>
        <a:lstStyle/>
        <a:p>
          <a:r>
            <a:rPr lang="es-CL" sz="4000" dirty="0" smtClean="0"/>
            <a:t>Honores que se rinden en la Armada</a:t>
          </a:r>
          <a:endParaRPr lang="es-CL" sz="4000" dirty="0"/>
        </a:p>
      </dgm:t>
    </dgm:pt>
    <dgm:pt modelId="{60206164-58BF-41A1-B408-58593907E600}" type="parTrans" cxnId="{06E63613-14AB-4AFD-9E69-7F4AF3DF381A}">
      <dgm:prSet/>
      <dgm:spPr/>
      <dgm:t>
        <a:bodyPr/>
        <a:lstStyle/>
        <a:p>
          <a:endParaRPr lang="es-CL" sz="2400"/>
        </a:p>
      </dgm:t>
    </dgm:pt>
    <dgm:pt modelId="{790BFD4C-E344-415F-9CE6-106E89C6CD61}" type="sibTrans" cxnId="{06E63613-14AB-4AFD-9E69-7F4AF3DF381A}">
      <dgm:prSet/>
      <dgm:spPr/>
      <dgm:t>
        <a:bodyPr/>
        <a:lstStyle/>
        <a:p>
          <a:endParaRPr lang="es-CL" sz="2400"/>
        </a:p>
      </dgm:t>
    </dgm:pt>
    <dgm:pt modelId="{29516B0B-8228-472D-B9D2-3B49B106A913}">
      <dgm:prSet custT="1"/>
      <dgm:spPr>
        <a:solidFill>
          <a:srgbClr val="FF0000"/>
        </a:solidFill>
      </dgm:spPr>
      <dgm:t>
        <a:bodyPr/>
        <a:lstStyle/>
        <a:p>
          <a:r>
            <a:rPr lang="es-CL" sz="4000" dirty="0"/>
            <a:t>Comentarios finales y preguntas</a:t>
          </a:r>
        </a:p>
      </dgm:t>
    </dgm:pt>
    <dgm:pt modelId="{812688F0-F106-4455-95A1-D2EDA78DA778}" type="parTrans" cxnId="{AE789D96-6AA7-4055-989C-662C70DF07CF}">
      <dgm:prSet/>
      <dgm:spPr/>
      <dgm:t>
        <a:bodyPr/>
        <a:lstStyle/>
        <a:p>
          <a:endParaRPr lang="es-CL" sz="2400"/>
        </a:p>
      </dgm:t>
    </dgm:pt>
    <dgm:pt modelId="{0C5E5F89-0F07-4FA7-95DB-A4F501325232}" type="sibTrans" cxnId="{AE789D96-6AA7-4055-989C-662C70DF07CF}">
      <dgm:prSet/>
      <dgm:spPr/>
      <dgm:t>
        <a:bodyPr/>
        <a:lstStyle/>
        <a:p>
          <a:endParaRPr lang="es-CL" sz="2400"/>
        </a:p>
      </dgm:t>
    </dgm:pt>
    <dgm:pt modelId="{B3A79D0D-50A0-497C-8CB4-6C497BBF001D}" type="pres">
      <dgm:prSet presAssocID="{A3C50759-4212-4F55-B17C-8B5671049FB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s-CL"/>
        </a:p>
      </dgm:t>
    </dgm:pt>
    <dgm:pt modelId="{F8386A55-A494-467A-B315-909BEC9C6EE6}" type="pres">
      <dgm:prSet presAssocID="{A3C50759-4212-4F55-B17C-8B5671049FBE}" presName="Name1" presStyleCnt="0"/>
      <dgm:spPr/>
    </dgm:pt>
    <dgm:pt modelId="{2FDB64B7-3C64-4B9C-A7B2-46CFDE327539}" type="pres">
      <dgm:prSet presAssocID="{A3C50759-4212-4F55-B17C-8B5671049FBE}" presName="cycle" presStyleCnt="0"/>
      <dgm:spPr/>
    </dgm:pt>
    <dgm:pt modelId="{DEB93487-B072-40F2-B1DE-B5A36B1D86CD}" type="pres">
      <dgm:prSet presAssocID="{A3C50759-4212-4F55-B17C-8B5671049FBE}" presName="srcNode" presStyleLbl="node1" presStyleIdx="0" presStyleCnt="6"/>
      <dgm:spPr/>
    </dgm:pt>
    <dgm:pt modelId="{0EE2F99E-2013-4A6B-851F-CA6C966BF548}" type="pres">
      <dgm:prSet presAssocID="{A3C50759-4212-4F55-B17C-8B5671049FBE}" presName="conn" presStyleLbl="parChTrans1D2" presStyleIdx="0" presStyleCnt="1"/>
      <dgm:spPr/>
      <dgm:t>
        <a:bodyPr/>
        <a:lstStyle/>
        <a:p>
          <a:endParaRPr lang="es-CL"/>
        </a:p>
      </dgm:t>
    </dgm:pt>
    <dgm:pt modelId="{E5B5293F-BFE9-48CC-9049-85C4D7A1F4A5}" type="pres">
      <dgm:prSet presAssocID="{A3C50759-4212-4F55-B17C-8B5671049FBE}" presName="extraNode" presStyleLbl="node1" presStyleIdx="0" presStyleCnt="6"/>
      <dgm:spPr/>
    </dgm:pt>
    <dgm:pt modelId="{8CD09E9F-91CE-4FBC-BE46-78A06AC59E48}" type="pres">
      <dgm:prSet presAssocID="{A3C50759-4212-4F55-B17C-8B5671049FBE}" presName="dstNode" presStyleLbl="node1" presStyleIdx="0" presStyleCnt="6"/>
      <dgm:spPr/>
    </dgm:pt>
    <dgm:pt modelId="{9AE3DD82-39DC-485A-A795-BA9154BFC3CD}" type="pres">
      <dgm:prSet presAssocID="{193D38F2-3FCC-4FE3-BE91-4459D3ED6697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7BDF893-F6E2-42A4-837D-C10608646BE0}" type="pres">
      <dgm:prSet presAssocID="{193D38F2-3FCC-4FE3-BE91-4459D3ED6697}" presName="accent_1" presStyleCnt="0"/>
      <dgm:spPr/>
    </dgm:pt>
    <dgm:pt modelId="{670D1B57-4DAF-41EA-9D7D-DA62405D017F}" type="pres">
      <dgm:prSet presAssocID="{193D38F2-3FCC-4FE3-BE91-4459D3ED6697}" presName="accentRepeatNode" presStyleLbl="solidFgAcc1" presStyleIdx="0" presStyleCnt="6"/>
      <dgm:spPr/>
    </dgm:pt>
    <dgm:pt modelId="{E491D16B-0361-4E80-BE1C-4598BDBEBE2F}" type="pres">
      <dgm:prSet presAssocID="{E44EFCC3-7065-4B38-8BCE-FB123BFF15B2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51C2060-C512-4910-9F25-9AAE3F458F5D}" type="pres">
      <dgm:prSet presAssocID="{E44EFCC3-7065-4B38-8BCE-FB123BFF15B2}" presName="accent_2" presStyleCnt="0"/>
      <dgm:spPr/>
    </dgm:pt>
    <dgm:pt modelId="{1CE85772-CAA5-49B3-801A-398E3FAAD365}" type="pres">
      <dgm:prSet presAssocID="{E44EFCC3-7065-4B38-8BCE-FB123BFF15B2}" presName="accentRepeatNode" presStyleLbl="solidFgAcc1" presStyleIdx="1" presStyleCnt="6"/>
      <dgm:spPr/>
    </dgm:pt>
    <dgm:pt modelId="{CED1D630-92D7-4B1B-BBF6-A3376295B1E4}" type="pres">
      <dgm:prSet presAssocID="{6D98AD49-FFF7-4384-9DE2-A175834A009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2E4C6A3-9206-4D42-AF53-2F5DAABDBCD9}" type="pres">
      <dgm:prSet presAssocID="{6D98AD49-FFF7-4384-9DE2-A175834A009F}" presName="accent_3" presStyleCnt="0"/>
      <dgm:spPr/>
    </dgm:pt>
    <dgm:pt modelId="{B77644A3-F95A-49BB-A888-B1BE4C0BE602}" type="pres">
      <dgm:prSet presAssocID="{6D98AD49-FFF7-4384-9DE2-A175834A009F}" presName="accentRepeatNode" presStyleLbl="solidFgAcc1" presStyleIdx="2" presStyleCnt="6"/>
      <dgm:spPr/>
    </dgm:pt>
    <dgm:pt modelId="{1B7E572E-F8FE-44B6-8E77-8D0DB8991AFA}" type="pres">
      <dgm:prSet presAssocID="{64C8103A-F652-46DB-B7E5-A78B09B0F51E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9C37627-29FE-4FB9-A43F-4B5527E46883}" type="pres">
      <dgm:prSet presAssocID="{64C8103A-F652-46DB-B7E5-A78B09B0F51E}" presName="accent_4" presStyleCnt="0"/>
      <dgm:spPr/>
    </dgm:pt>
    <dgm:pt modelId="{F026C32D-76C6-4A08-9222-3EA24BF31E78}" type="pres">
      <dgm:prSet presAssocID="{64C8103A-F652-46DB-B7E5-A78B09B0F51E}" presName="accentRepeatNode" presStyleLbl="solidFgAcc1" presStyleIdx="3" presStyleCnt="6"/>
      <dgm:spPr/>
    </dgm:pt>
    <dgm:pt modelId="{9F0E4A38-8C68-4240-8670-700C941D2B15}" type="pres">
      <dgm:prSet presAssocID="{0D87918D-0247-4BAD-9E9B-F0A9866714A4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B945F6F-0C4B-4167-8B41-BDDE1E36DDCF}" type="pres">
      <dgm:prSet presAssocID="{0D87918D-0247-4BAD-9E9B-F0A9866714A4}" presName="accent_5" presStyleCnt="0"/>
      <dgm:spPr/>
    </dgm:pt>
    <dgm:pt modelId="{47C538C6-4525-4D79-913E-5AFB745A10BA}" type="pres">
      <dgm:prSet presAssocID="{0D87918D-0247-4BAD-9E9B-F0A9866714A4}" presName="accentRepeatNode" presStyleLbl="solidFgAcc1" presStyleIdx="4" presStyleCnt="6"/>
      <dgm:spPr/>
    </dgm:pt>
    <dgm:pt modelId="{7B141CEA-7E59-4407-93CB-1A9844B712F0}" type="pres">
      <dgm:prSet presAssocID="{29516B0B-8228-472D-B9D2-3B49B106A913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3AC3FF6-8D4C-4DA4-BF6E-7E3F5044B1AA}" type="pres">
      <dgm:prSet presAssocID="{29516B0B-8228-472D-B9D2-3B49B106A913}" presName="accent_6" presStyleCnt="0"/>
      <dgm:spPr/>
    </dgm:pt>
    <dgm:pt modelId="{D61B98DF-A7CA-41A9-9AD1-26FCF9344EB3}" type="pres">
      <dgm:prSet presAssocID="{29516B0B-8228-472D-B9D2-3B49B106A913}" presName="accentRepeatNode" presStyleLbl="solidFgAcc1" presStyleIdx="5" presStyleCnt="6"/>
      <dgm:spPr/>
    </dgm:pt>
  </dgm:ptLst>
  <dgm:cxnLst>
    <dgm:cxn modelId="{D2C60CD6-8CA6-4DB2-8B8C-4AEF1F0CE198}" type="presOf" srcId="{64C8103A-F652-46DB-B7E5-A78B09B0F51E}" destId="{1B7E572E-F8FE-44B6-8E77-8D0DB8991AFA}" srcOrd="0" destOrd="0" presId="urn:microsoft.com/office/officeart/2008/layout/VerticalCurvedList"/>
    <dgm:cxn modelId="{11C789E8-E8CB-485A-8078-82638ADD6FEC}" srcId="{A3C50759-4212-4F55-B17C-8B5671049FBE}" destId="{193D38F2-3FCC-4FE3-BE91-4459D3ED6697}" srcOrd="0" destOrd="0" parTransId="{D76FAED6-E4E1-41C8-8770-EEB70DE0A291}" sibTransId="{C2971361-5731-47F4-A2A4-49247B81648A}"/>
    <dgm:cxn modelId="{56829010-A64E-4288-B105-F5E3C639A560}" type="presOf" srcId="{E44EFCC3-7065-4B38-8BCE-FB123BFF15B2}" destId="{E491D16B-0361-4E80-BE1C-4598BDBEBE2F}" srcOrd="0" destOrd="0" presId="urn:microsoft.com/office/officeart/2008/layout/VerticalCurvedList"/>
    <dgm:cxn modelId="{02D4D3C8-851B-4D9E-9113-604B344874A5}" type="presOf" srcId="{A3C50759-4212-4F55-B17C-8B5671049FBE}" destId="{B3A79D0D-50A0-497C-8CB4-6C497BBF001D}" srcOrd="0" destOrd="0" presId="urn:microsoft.com/office/officeart/2008/layout/VerticalCurvedList"/>
    <dgm:cxn modelId="{98D54E95-3EB6-4E74-9D5C-DD4FC8D6CD8F}" type="presOf" srcId="{29516B0B-8228-472D-B9D2-3B49B106A913}" destId="{7B141CEA-7E59-4407-93CB-1A9844B712F0}" srcOrd="0" destOrd="0" presId="urn:microsoft.com/office/officeart/2008/layout/VerticalCurvedList"/>
    <dgm:cxn modelId="{AE789D96-6AA7-4055-989C-662C70DF07CF}" srcId="{A3C50759-4212-4F55-B17C-8B5671049FBE}" destId="{29516B0B-8228-472D-B9D2-3B49B106A913}" srcOrd="5" destOrd="0" parTransId="{812688F0-F106-4455-95A1-D2EDA78DA778}" sibTransId="{0C5E5F89-0F07-4FA7-95DB-A4F501325232}"/>
    <dgm:cxn modelId="{A264FB5D-1E93-4956-AFAD-CD23B5BA47F6}" srcId="{A3C50759-4212-4F55-B17C-8B5671049FBE}" destId="{64C8103A-F652-46DB-B7E5-A78B09B0F51E}" srcOrd="3" destOrd="0" parTransId="{2CD8F0CF-D1A3-4A6F-8744-6A7D73F1A046}" sibTransId="{500A6C13-FD05-45F1-9398-623E98932078}"/>
    <dgm:cxn modelId="{698741E7-3151-43FD-81F5-9C4117A9748C}" srcId="{A3C50759-4212-4F55-B17C-8B5671049FBE}" destId="{6D98AD49-FFF7-4384-9DE2-A175834A009F}" srcOrd="2" destOrd="0" parTransId="{6B966B12-B887-4CAC-AEE4-E9AB62B0CCD1}" sibTransId="{3BB20CD3-CA69-484A-A6F2-490B3138281F}"/>
    <dgm:cxn modelId="{8BB5A243-7FCB-44FB-BF43-52E0BE70CD8D}" srcId="{A3C50759-4212-4F55-B17C-8B5671049FBE}" destId="{E44EFCC3-7065-4B38-8BCE-FB123BFF15B2}" srcOrd="1" destOrd="0" parTransId="{27E672E4-8135-4651-BE61-7975D9886F88}" sibTransId="{52D3A9A2-BCFF-42FB-952F-9D41286962C6}"/>
    <dgm:cxn modelId="{D52FD061-7BE1-4758-A68D-8B1202FC3631}" type="presOf" srcId="{C2971361-5731-47F4-A2A4-49247B81648A}" destId="{0EE2F99E-2013-4A6B-851F-CA6C966BF548}" srcOrd="0" destOrd="0" presId="urn:microsoft.com/office/officeart/2008/layout/VerticalCurvedList"/>
    <dgm:cxn modelId="{8947F969-D0C6-47A2-9AB4-792F7F81AEBF}" type="presOf" srcId="{6D98AD49-FFF7-4384-9DE2-A175834A009F}" destId="{CED1D630-92D7-4B1B-BBF6-A3376295B1E4}" srcOrd="0" destOrd="0" presId="urn:microsoft.com/office/officeart/2008/layout/VerticalCurvedList"/>
    <dgm:cxn modelId="{8A8728F9-5F05-4E21-891C-54888D64D7F7}" type="presOf" srcId="{193D38F2-3FCC-4FE3-BE91-4459D3ED6697}" destId="{9AE3DD82-39DC-485A-A795-BA9154BFC3CD}" srcOrd="0" destOrd="0" presId="urn:microsoft.com/office/officeart/2008/layout/VerticalCurvedList"/>
    <dgm:cxn modelId="{4B2993C6-BDE7-4681-86BE-7A4FDCC1277E}" type="presOf" srcId="{0D87918D-0247-4BAD-9E9B-F0A9866714A4}" destId="{9F0E4A38-8C68-4240-8670-700C941D2B15}" srcOrd="0" destOrd="0" presId="urn:microsoft.com/office/officeart/2008/layout/VerticalCurvedList"/>
    <dgm:cxn modelId="{06E63613-14AB-4AFD-9E69-7F4AF3DF381A}" srcId="{A3C50759-4212-4F55-B17C-8B5671049FBE}" destId="{0D87918D-0247-4BAD-9E9B-F0A9866714A4}" srcOrd="4" destOrd="0" parTransId="{60206164-58BF-41A1-B408-58593907E600}" sibTransId="{790BFD4C-E344-415F-9CE6-106E89C6CD61}"/>
    <dgm:cxn modelId="{AF4BF9AC-538F-40F8-908C-B7A2215A3570}" type="presParOf" srcId="{B3A79D0D-50A0-497C-8CB4-6C497BBF001D}" destId="{F8386A55-A494-467A-B315-909BEC9C6EE6}" srcOrd="0" destOrd="0" presId="urn:microsoft.com/office/officeart/2008/layout/VerticalCurvedList"/>
    <dgm:cxn modelId="{AA20F6C0-2190-4EE8-B46B-9AB3175D0C3F}" type="presParOf" srcId="{F8386A55-A494-467A-B315-909BEC9C6EE6}" destId="{2FDB64B7-3C64-4B9C-A7B2-46CFDE327539}" srcOrd="0" destOrd="0" presId="urn:microsoft.com/office/officeart/2008/layout/VerticalCurvedList"/>
    <dgm:cxn modelId="{E3520638-0292-479D-8869-18236A9C2BDD}" type="presParOf" srcId="{2FDB64B7-3C64-4B9C-A7B2-46CFDE327539}" destId="{DEB93487-B072-40F2-B1DE-B5A36B1D86CD}" srcOrd="0" destOrd="0" presId="urn:microsoft.com/office/officeart/2008/layout/VerticalCurvedList"/>
    <dgm:cxn modelId="{DB183C9D-1834-4CCF-A649-C5A851120852}" type="presParOf" srcId="{2FDB64B7-3C64-4B9C-A7B2-46CFDE327539}" destId="{0EE2F99E-2013-4A6B-851F-CA6C966BF548}" srcOrd="1" destOrd="0" presId="urn:microsoft.com/office/officeart/2008/layout/VerticalCurvedList"/>
    <dgm:cxn modelId="{923852D3-393D-48B9-8DDF-E887E0D7C7C7}" type="presParOf" srcId="{2FDB64B7-3C64-4B9C-A7B2-46CFDE327539}" destId="{E5B5293F-BFE9-48CC-9049-85C4D7A1F4A5}" srcOrd="2" destOrd="0" presId="urn:microsoft.com/office/officeart/2008/layout/VerticalCurvedList"/>
    <dgm:cxn modelId="{F7A5417A-709A-441D-8113-784D16754EAF}" type="presParOf" srcId="{2FDB64B7-3C64-4B9C-A7B2-46CFDE327539}" destId="{8CD09E9F-91CE-4FBC-BE46-78A06AC59E48}" srcOrd="3" destOrd="0" presId="urn:microsoft.com/office/officeart/2008/layout/VerticalCurvedList"/>
    <dgm:cxn modelId="{7CB8E672-437C-48FB-8BD0-3E2DD8B51833}" type="presParOf" srcId="{F8386A55-A494-467A-B315-909BEC9C6EE6}" destId="{9AE3DD82-39DC-485A-A795-BA9154BFC3CD}" srcOrd="1" destOrd="0" presId="urn:microsoft.com/office/officeart/2008/layout/VerticalCurvedList"/>
    <dgm:cxn modelId="{4F7AEB1F-8237-42BB-96A8-CCEF55D0306D}" type="presParOf" srcId="{F8386A55-A494-467A-B315-909BEC9C6EE6}" destId="{D7BDF893-F6E2-42A4-837D-C10608646BE0}" srcOrd="2" destOrd="0" presId="urn:microsoft.com/office/officeart/2008/layout/VerticalCurvedList"/>
    <dgm:cxn modelId="{3517B1E4-5F4A-4C12-8EC3-1D11CDBC5561}" type="presParOf" srcId="{D7BDF893-F6E2-42A4-837D-C10608646BE0}" destId="{670D1B57-4DAF-41EA-9D7D-DA62405D017F}" srcOrd="0" destOrd="0" presId="urn:microsoft.com/office/officeart/2008/layout/VerticalCurvedList"/>
    <dgm:cxn modelId="{E467064C-07F3-4D0C-B7F1-6BD2A13024D8}" type="presParOf" srcId="{F8386A55-A494-467A-B315-909BEC9C6EE6}" destId="{E491D16B-0361-4E80-BE1C-4598BDBEBE2F}" srcOrd="3" destOrd="0" presId="urn:microsoft.com/office/officeart/2008/layout/VerticalCurvedList"/>
    <dgm:cxn modelId="{23A3294F-EC31-48B5-820E-A7F6829BA9BA}" type="presParOf" srcId="{F8386A55-A494-467A-B315-909BEC9C6EE6}" destId="{951C2060-C512-4910-9F25-9AAE3F458F5D}" srcOrd="4" destOrd="0" presId="urn:microsoft.com/office/officeart/2008/layout/VerticalCurvedList"/>
    <dgm:cxn modelId="{874779B0-A48E-4194-BDD2-4D413DE0FC8B}" type="presParOf" srcId="{951C2060-C512-4910-9F25-9AAE3F458F5D}" destId="{1CE85772-CAA5-49B3-801A-398E3FAAD365}" srcOrd="0" destOrd="0" presId="urn:microsoft.com/office/officeart/2008/layout/VerticalCurvedList"/>
    <dgm:cxn modelId="{E7410ADF-A80D-46CA-9FD4-2153D0CED4BD}" type="presParOf" srcId="{F8386A55-A494-467A-B315-909BEC9C6EE6}" destId="{CED1D630-92D7-4B1B-BBF6-A3376295B1E4}" srcOrd="5" destOrd="0" presId="urn:microsoft.com/office/officeart/2008/layout/VerticalCurvedList"/>
    <dgm:cxn modelId="{1FCC9760-C01F-48B1-A123-7DDE8EFFAFB4}" type="presParOf" srcId="{F8386A55-A494-467A-B315-909BEC9C6EE6}" destId="{02E4C6A3-9206-4D42-AF53-2F5DAABDBCD9}" srcOrd="6" destOrd="0" presId="urn:microsoft.com/office/officeart/2008/layout/VerticalCurvedList"/>
    <dgm:cxn modelId="{9E19559B-1284-4A59-88C5-BC9E202BF132}" type="presParOf" srcId="{02E4C6A3-9206-4D42-AF53-2F5DAABDBCD9}" destId="{B77644A3-F95A-49BB-A888-B1BE4C0BE602}" srcOrd="0" destOrd="0" presId="urn:microsoft.com/office/officeart/2008/layout/VerticalCurvedList"/>
    <dgm:cxn modelId="{1515F6F6-C01A-4E69-AC69-95F507B26C83}" type="presParOf" srcId="{F8386A55-A494-467A-B315-909BEC9C6EE6}" destId="{1B7E572E-F8FE-44B6-8E77-8D0DB8991AFA}" srcOrd="7" destOrd="0" presId="urn:microsoft.com/office/officeart/2008/layout/VerticalCurvedList"/>
    <dgm:cxn modelId="{B35A43B9-878B-4466-82B3-8DA17D4F87D1}" type="presParOf" srcId="{F8386A55-A494-467A-B315-909BEC9C6EE6}" destId="{79C37627-29FE-4FB9-A43F-4B5527E46883}" srcOrd="8" destOrd="0" presId="urn:microsoft.com/office/officeart/2008/layout/VerticalCurvedList"/>
    <dgm:cxn modelId="{BD460D44-824E-4E3A-B424-8822A4827131}" type="presParOf" srcId="{79C37627-29FE-4FB9-A43F-4B5527E46883}" destId="{F026C32D-76C6-4A08-9222-3EA24BF31E78}" srcOrd="0" destOrd="0" presId="urn:microsoft.com/office/officeart/2008/layout/VerticalCurvedList"/>
    <dgm:cxn modelId="{52DA45DA-5BA0-421C-972F-0E4477713A5D}" type="presParOf" srcId="{F8386A55-A494-467A-B315-909BEC9C6EE6}" destId="{9F0E4A38-8C68-4240-8670-700C941D2B15}" srcOrd="9" destOrd="0" presId="urn:microsoft.com/office/officeart/2008/layout/VerticalCurvedList"/>
    <dgm:cxn modelId="{BDCEE709-8D8E-41C4-9A3F-F64161372410}" type="presParOf" srcId="{F8386A55-A494-467A-B315-909BEC9C6EE6}" destId="{AB945F6F-0C4B-4167-8B41-BDDE1E36DDCF}" srcOrd="10" destOrd="0" presId="urn:microsoft.com/office/officeart/2008/layout/VerticalCurvedList"/>
    <dgm:cxn modelId="{576287EF-AFB6-4EFF-8707-4F1C8E1E2879}" type="presParOf" srcId="{AB945F6F-0C4B-4167-8B41-BDDE1E36DDCF}" destId="{47C538C6-4525-4D79-913E-5AFB745A10BA}" srcOrd="0" destOrd="0" presId="urn:microsoft.com/office/officeart/2008/layout/VerticalCurvedList"/>
    <dgm:cxn modelId="{CA530BF8-3917-44A9-9D80-89E9705C4CF1}" type="presParOf" srcId="{F8386A55-A494-467A-B315-909BEC9C6EE6}" destId="{7B141CEA-7E59-4407-93CB-1A9844B712F0}" srcOrd="11" destOrd="0" presId="urn:microsoft.com/office/officeart/2008/layout/VerticalCurvedList"/>
    <dgm:cxn modelId="{6DA3018F-DBDE-436F-9161-A861A4F3C6C6}" type="presParOf" srcId="{F8386A55-A494-467A-B315-909BEC9C6EE6}" destId="{E3AC3FF6-8D4C-4DA4-BF6E-7E3F5044B1AA}" srcOrd="12" destOrd="0" presId="urn:microsoft.com/office/officeart/2008/layout/VerticalCurvedList"/>
    <dgm:cxn modelId="{8B6FBB53-F752-4A22-AC40-1BACFC4FA9D9}" type="presParOf" srcId="{E3AC3FF6-8D4C-4DA4-BF6E-7E3F5044B1AA}" destId="{D61B98DF-A7CA-41A9-9AD1-26FCF9344EB3}" srcOrd="0" destOrd="0" presId="urn:microsoft.com/office/officeart/2008/layout/VerticalCurvedList"/>
  </dgm:cxnLst>
  <dgm:bg/>
  <dgm:whole/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>
              <a:solidFill>
                <a:schemeClr val="tx1"/>
              </a:solidFill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1191865F-9731-41CA-A853-8CB3A1BC3D17}" type="presOf" srcId="{179F62A5-936C-4289-92FC-63F3BC64052B}" destId="{998F7D30-9965-4A0A-B4D2-A66392F3BE97}" srcOrd="0" destOrd="0" presId="urn:microsoft.com/office/officeart/2005/8/layout/hChevron3"/>
    <dgm:cxn modelId="{5397BF2C-6C95-490E-B7EB-4B20ACDBBEA8}" type="presOf" srcId="{1B9472A5-00AD-492C-812A-C323F83B56E6}" destId="{9A1DECBF-A13C-4753-8069-63C6B18033D0}" srcOrd="0" destOrd="0" presId="urn:microsoft.com/office/officeart/2005/8/layout/hChevron3"/>
    <dgm:cxn modelId="{F96D06B0-BD21-49AF-8B4B-8AE3DCD51121}" type="presOf" srcId="{4DC374E3-CED1-43CC-82B8-48D73101624A}" destId="{0A090CAA-6A24-498A-8701-602C806E3AC4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EDF6DA97-9D89-41E8-915C-CBD2C7510103}" type="presOf" srcId="{71706EDF-6D80-450C-AA3A-592C3D75A1C7}" destId="{DB0D6247-14A6-4DDF-8C4A-03203D854A5B}" srcOrd="0" destOrd="0" presId="urn:microsoft.com/office/officeart/2005/8/layout/hChevron3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092FFC9D-1671-4DC2-A363-0D95899A1864}" type="presOf" srcId="{BD5DB1B4-1A37-4C11-86DE-CA0DF6D9F8D6}" destId="{7D8C5B28-0C2A-4ACC-A3E7-84E8C3FB941D}" srcOrd="0" destOrd="0" presId="urn:microsoft.com/office/officeart/2005/8/layout/hChevron3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7D833192-2322-423D-B138-2E066E17EEF9}" type="presOf" srcId="{00A4F15D-7D82-4297-9D4B-0B1DAC196DC0}" destId="{E9EA1E4E-60BF-496F-B455-45D15D0577A4}" srcOrd="0" destOrd="0" presId="urn:microsoft.com/office/officeart/2005/8/layout/hChevron3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CDA8C21B-5960-410F-8A75-589DA0B1C897}" type="presParOf" srcId="{DB0D6247-14A6-4DDF-8C4A-03203D854A5B}" destId="{7D8C5B28-0C2A-4ACC-A3E7-84E8C3FB941D}" srcOrd="0" destOrd="0" presId="urn:microsoft.com/office/officeart/2005/8/layout/hChevron3"/>
    <dgm:cxn modelId="{63D2FBB9-244B-46D9-8489-BFDCA5B4FB29}" type="presParOf" srcId="{DB0D6247-14A6-4DDF-8C4A-03203D854A5B}" destId="{B6F0C78C-B48B-4C29-AAC1-CD4BD871A211}" srcOrd="1" destOrd="0" presId="urn:microsoft.com/office/officeart/2005/8/layout/hChevron3"/>
    <dgm:cxn modelId="{FAC8633B-9543-4F5C-A981-B3633141E7A5}" type="presParOf" srcId="{DB0D6247-14A6-4DDF-8C4A-03203D854A5B}" destId="{9A1DECBF-A13C-4753-8069-63C6B18033D0}" srcOrd="2" destOrd="0" presId="urn:microsoft.com/office/officeart/2005/8/layout/hChevron3"/>
    <dgm:cxn modelId="{3C834A1E-00F5-42C3-AFE4-0083C6322DEB}" type="presParOf" srcId="{DB0D6247-14A6-4DDF-8C4A-03203D854A5B}" destId="{6276F241-A08B-472C-AE13-1AE1108FDB85}" srcOrd="3" destOrd="0" presId="urn:microsoft.com/office/officeart/2005/8/layout/hChevron3"/>
    <dgm:cxn modelId="{D8A1A051-57B8-4B9C-9785-1204D73B4651}" type="presParOf" srcId="{DB0D6247-14A6-4DDF-8C4A-03203D854A5B}" destId="{0A090CAA-6A24-498A-8701-602C806E3AC4}" srcOrd="4" destOrd="0" presId="urn:microsoft.com/office/officeart/2005/8/layout/hChevron3"/>
    <dgm:cxn modelId="{60CA7679-8437-48F9-831C-7AB6122FEA8E}" type="presParOf" srcId="{DB0D6247-14A6-4DDF-8C4A-03203D854A5B}" destId="{FFF25591-561C-4402-B0E1-952F89179827}" srcOrd="5" destOrd="0" presId="urn:microsoft.com/office/officeart/2005/8/layout/hChevron3"/>
    <dgm:cxn modelId="{257E9714-B6A6-4AAC-B1C2-21703991ED6C}" type="presParOf" srcId="{DB0D6247-14A6-4DDF-8C4A-03203D854A5B}" destId="{E9EA1E4E-60BF-496F-B455-45D15D0577A4}" srcOrd="6" destOrd="0" presId="urn:microsoft.com/office/officeart/2005/8/layout/hChevron3"/>
    <dgm:cxn modelId="{59A5DE20-DE94-4154-8695-2D9165C1590E}" type="presParOf" srcId="{DB0D6247-14A6-4DDF-8C4A-03203D854A5B}" destId="{122E064E-CA12-42F9-8234-0B64AD40B306}" srcOrd="7" destOrd="0" presId="urn:microsoft.com/office/officeart/2005/8/layout/hChevron3"/>
    <dgm:cxn modelId="{33AB1AB0-18E7-401C-ACCF-7395635ACF91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3B718BB1-B2AA-460B-BD04-0757AE2C4547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92E87DE6-BB93-49C9-990C-8741BF3FC2E4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524A2F94-4E48-407B-BE92-C3B12A4A327F}" type="presOf" srcId="{8505FBA3-1057-43D3-903B-0FDCD1DE8961}" destId="{0DDC1740-7DB0-4C8B-AA91-DC94BD8206EA}" srcOrd="0" destOrd="0" presId="urn:microsoft.com/office/officeart/2008/layout/LinedList"/>
    <dgm:cxn modelId="{77B610B1-79D1-440A-92C6-C59144E43E36}" type="presParOf" srcId="{0DDC1740-7DB0-4C8B-AA91-DC94BD8206EA}" destId="{0B7C09AE-274D-47F8-886A-DE7A1032E45F}" srcOrd="0" destOrd="0" presId="urn:microsoft.com/office/officeart/2008/layout/LinedList"/>
    <dgm:cxn modelId="{34BA02E7-2488-4312-A94B-B6E2E12B0C01}" type="presParOf" srcId="{0DDC1740-7DB0-4C8B-AA91-DC94BD8206EA}" destId="{FE867EA2-DF52-4494-A958-8036F5B6EC72}" srcOrd="1" destOrd="0" presId="urn:microsoft.com/office/officeart/2008/layout/LinedList"/>
    <dgm:cxn modelId="{E39CD286-104C-4CB9-BE3B-37B3D3A6F870}" type="presParOf" srcId="{FE867EA2-DF52-4494-A958-8036F5B6EC72}" destId="{09F98427-636B-4895-9808-D6DD1975D6E0}" srcOrd="0" destOrd="0" presId="urn:microsoft.com/office/officeart/2008/layout/LinedList"/>
    <dgm:cxn modelId="{4E49BCDD-7373-4BAF-B42C-E1CE4C7D65C7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71706EDF-6D80-450C-AA3A-592C3D75A1C7}" type="doc">
      <dgm:prSet loTypeId="urn:microsoft.com/office/officeart/2005/8/layout/hChevron3" loCatId="process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BD5DB1B4-1A37-4C11-86DE-CA0DF6D9F8D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PRESENTACIONES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5D7425CB-8AD1-4C69-994E-02820F3225E7}" type="par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AF9B04A-57E8-4FFC-B5D0-BB1E3A268744}" type="sibTrans" cxnId="{AB861766-297B-4730-97C7-01702448ADE6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B9472A5-00AD-492C-812A-C323F83B56E6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INTRODUCCIÓN AL CEREMONIAL NAVAL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8088BB79-1B83-405C-9853-1A9C353ABD98}" type="par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8236E04-E81A-4BA1-A508-41C4571D6147}" type="sibTrans" cxnId="{2DAFD159-7C80-4C56-875E-43EE5AA3329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4DC374E3-CED1-43CC-82B8-48D73101624A}">
      <dgm:prSet phldrT="[Texto]"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FUNDAMENTO DE LOS HONORES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A694870-49FF-46B7-997D-52634211FE43}" type="par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E24BD288-0C5D-414B-8E34-20A0E19F19CF}" type="sibTrans" cxnId="{FE590304-460A-462D-862D-8D047712E44C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00A4F15D-7D82-4297-9D4B-0B1DAC196DC0}">
      <dgm:prSet custT="1"/>
      <dgm:spPr/>
      <dgm:t>
        <a:bodyPr/>
        <a:lstStyle/>
        <a:p>
          <a:r>
            <a:rPr lang="es-CL" sz="1000" dirty="0" smtClean="0">
              <a:latin typeface="Berlin Sans FB Demi" panose="020E0802020502020306" pitchFamily="34" charset="0"/>
            </a:rPr>
            <a:t>HONORES QUE SE RINDEN EN LA ARMADA</a:t>
          </a:r>
          <a:endParaRPr lang="es-CL" sz="1000" dirty="0">
            <a:latin typeface="Berlin Sans FB Demi" panose="020E0802020502020306" pitchFamily="34" charset="0"/>
          </a:endParaRPr>
        </a:p>
      </dgm:t>
    </dgm:pt>
    <dgm:pt modelId="{4592B729-37EE-49FF-AB7E-4E091211F0E1}" type="par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D859DAA-CA38-48FF-A89B-7B21B4567C7E}" type="sibTrans" cxnId="{4834CCBF-C3C7-4364-82B6-2A4D964301FD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79F62A5-936C-4289-92FC-63F3BC64052B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s-CL" sz="1000" dirty="0">
              <a:solidFill>
                <a:schemeClr val="tx1"/>
              </a:solidFill>
              <a:latin typeface="Berlin Sans FB Demi" panose="020E0802020502020306" pitchFamily="34" charset="0"/>
            </a:rPr>
            <a:t>COMENARIOS FINALES Y PREGUNTAS</a:t>
          </a:r>
        </a:p>
      </dgm:t>
    </dgm:pt>
    <dgm:pt modelId="{EFFF7AE3-9C6A-4511-9483-9B153B3B6C98}" type="par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1521A4D4-C67A-4ACC-B77D-10AC11DFC30F}" type="sibTrans" cxnId="{FC26F4A6-82D8-4AAB-80AE-5C1D36D7DCE3}">
      <dgm:prSet/>
      <dgm:spPr/>
      <dgm:t>
        <a:bodyPr/>
        <a:lstStyle/>
        <a:p>
          <a:endParaRPr lang="es-CL" sz="1000">
            <a:latin typeface="Berlin Sans FB Demi" panose="020E0802020502020306" pitchFamily="34" charset="0"/>
          </a:endParaRPr>
        </a:p>
      </dgm:t>
    </dgm:pt>
    <dgm:pt modelId="{DB0D6247-14A6-4DDF-8C4A-03203D854A5B}" type="pres">
      <dgm:prSet presAssocID="{71706EDF-6D80-450C-AA3A-592C3D75A1C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7D8C5B28-0C2A-4ACC-A3E7-84E8C3FB941D}" type="pres">
      <dgm:prSet presAssocID="{BD5DB1B4-1A37-4C11-86DE-CA0DF6D9F8D6}" presName="parTxOnly" presStyleLbl="node1" presStyleIdx="0" presStyleCnt="5" custLinFactX="-43915" custLinFactNeighborX="-100000" custLinFactNeighborY="135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0C78C-B48B-4C29-AAC1-CD4BD871A211}" type="pres">
      <dgm:prSet presAssocID="{EAF9B04A-57E8-4FFC-B5D0-BB1E3A268744}" presName="parSpace" presStyleCnt="0"/>
      <dgm:spPr/>
      <dgm:t>
        <a:bodyPr/>
        <a:lstStyle/>
        <a:p>
          <a:endParaRPr lang="es-CL"/>
        </a:p>
      </dgm:t>
    </dgm:pt>
    <dgm:pt modelId="{9A1DECBF-A13C-4753-8069-63C6B18033D0}" type="pres">
      <dgm:prSet presAssocID="{1B9472A5-00AD-492C-812A-C323F83B56E6}" presName="parTxOnly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276F241-A08B-472C-AE13-1AE1108FDB85}" type="pres">
      <dgm:prSet presAssocID="{D8236E04-E81A-4BA1-A508-41C4571D6147}" presName="parSpace" presStyleCnt="0"/>
      <dgm:spPr/>
      <dgm:t>
        <a:bodyPr/>
        <a:lstStyle/>
        <a:p>
          <a:endParaRPr lang="es-CL"/>
        </a:p>
      </dgm:t>
    </dgm:pt>
    <dgm:pt modelId="{0A090CAA-6A24-498A-8701-602C806E3AC4}" type="pres">
      <dgm:prSet presAssocID="{4DC374E3-CED1-43CC-82B8-48D73101624A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FF25591-561C-4402-B0E1-952F89179827}" type="pres">
      <dgm:prSet presAssocID="{E24BD288-0C5D-414B-8E34-20A0E19F19CF}" presName="parSpace" presStyleCnt="0"/>
      <dgm:spPr/>
      <dgm:t>
        <a:bodyPr/>
        <a:lstStyle/>
        <a:p>
          <a:endParaRPr lang="es-CL"/>
        </a:p>
      </dgm:t>
    </dgm:pt>
    <dgm:pt modelId="{E9EA1E4E-60BF-496F-B455-45D15D0577A4}" type="pres">
      <dgm:prSet presAssocID="{00A4F15D-7D82-4297-9D4B-0B1DAC196DC0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2E064E-CA12-42F9-8234-0B64AD40B306}" type="pres">
      <dgm:prSet presAssocID="{1D859DAA-CA38-48FF-A89B-7B21B4567C7E}" presName="parSpace" presStyleCnt="0"/>
      <dgm:spPr/>
      <dgm:t>
        <a:bodyPr/>
        <a:lstStyle/>
        <a:p>
          <a:endParaRPr lang="es-CL"/>
        </a:p>
      </dgm:t>
    </dgm:pt>
    <dgm:pt modelId="{998F7D30-9965-4A0A-B4D2-A66392F3BE97}" type="pres">
      <dgm:prSet presAssocID="{179F62A5-936C-4289-92FC-63F3BC64052B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E103F414-C8AE-4BFD-9BB3-95102C528560}" type="presOf" srcId="{00A4F15D-7D82-4297-9D4B-0B1DAC196DC0}" destId="{E9EA1E4E-60BF-496F-B455-45D15D0577A4}" srcOrd="0" destOrd="0" presId="urn:microsoft.com/office/officeart/2005/8/layout/hChevron3"/>
    <dgm:cxn modelId="{7AECC7DC-F35B-45D6-B4A3-AF42EB1FA5B0}" type="presOf" srcId="{1B9472A5-00AD-492C-812A-C323F83B56E6}" destId="{9A1DECBF-A13C-4753-8069-63C6B18033D0}" srcOrd="0" destOrd="0" presId="urn:microsoft.com/office/officeart/2005/8/layout/hChevron3"/>
    <dgm:cxn modelId="{202370EB-1E98-4244-B607-090938F836E8}" type="presOf" srcId="{4DC374E3-CED1-43CC-82B8-48D73101624A}" destId="{0A090CAA-6A24-498A-8701-602C806E3AC4}" srcOrd="0" destOrd="0" presId="urn:microsoft.com/office/officeart/2005/8/layout/hChevron3"/>
    <dgm:cxn modelId="{568946AC-91B8-4377-AE8A-98B327A98D5C}" type="presOf" srcId="{179F62A5-936C-4289-92FC-63F3BC64052B}" destId="{998F7D30-9965-4A0A-B4D2-A66392F3BE97}" srcOrd="0" destOrd="0" presId="urn:microsoft.com/office/officeart/2005/8/layout/hChevron3"/>
    <dgm:cxn modelId="{1683FD78-593E-43C7-8266-57B30BBA4CEB}" type="presOf" srcId="{BD5DB1B4-1A37-4C11-86DE-CA0DF6D9F8D6}" destId="{7D8C5B28-0C2A-4ACC-A3E7-84E8C3FB941D}" srcOrd="0" destOrd="0" presId="urn:microsoft.com/office/officeart/2005/8/layout/hChevron3"/>
    <dgm:cxn modelId="{2DAFD159-7C80-4C56-875E-43EE5AA3329C}" srcId="{71706EDF-6D80-450C-AA3A-592C3D75A1C7}" destId="{1B9472A5-00AD-492C-812A-C323F83B56E6}" srcOrd="1" destOrd="0" parTransId="{8088BB79-1B83-405C-9853-1A9C353ABD98}" sibTransId="{D8236E04-E81A-4BA1-A508-41C4571D6147}"/>
    <dgm:cxn modelId="{FE590304-460A-462D-862D-8D047712E44C}" srcId="{71706EDF-6D80-450C-AA3A-592C3D75A1C7}" destId="{4DC374E3-CED1-43CC-82B8-48D73101624A}" srcOrd="2" destOrd="0" parTransId="{4A694870-49FF-46B7-997D-52634211FE43}" sibTransId="{E24BD288-0C5D-414B-8E34-20A0E19F19CF}"/>
    <dgm:cxn modelId="{2D6C0FF2-8FBB-457A-99C0-121A4F12F00F}" type="presOf" srcId="{71706EDF-6D80-450C-AA3A-592C3D75A1C7}" destId="{DB0D6247-14A6-4DDF-8C4A-03203D854A5B}" srcOrd="0" destOrd="0" presId="urn:microsoft.com/office/officeart/2005/8/layout/hChevron3"/>
    <dgm:cxn modelId="{AB861766-297B-4730-97C7-01702448ADE6}" srcId="{71706EDF-6D80-450C-AA3A-592C3D75A1C7}" destId="{BD5DB1B4-1A37-4C11-86DE-CA0DF6D9F8D6}" srcOrd="0" destOrd="0" parTransId="{5D7425CB-8AD1-4C69-994E-02820F3225E7}" sibTransId="{EAF9B04A-57E8-4FFC-B5D0-BB1E3A268744}"/>
    <dgm:cxn modelId="{FC26F4A6-82D8-4AAB-80AE-5C1D36D7DCE3}" srcId="{71706EDF-6D80-450C-AA3A-592C3D75A1C7}" destId="{179F62A5-936C-4289-92FC-63F3BC64052B}" srcOrd="4" destOrd="0" parTransId="{EFFF7AE3-9C6A-4511-9483-9B153B3B6C98}" sibTransId="{1521A4D4-C67A-4ACC-B77D-10AC11DFC30F}"/>
    <dgm:cxn modelId="{4834CCBF-C3C7-4364-82B6-2A4D964301FD}" srcId="{71706EDF-6D80-450C-AA3A-592C3D75A1C7}" destId="{00A4F15D-7D82-4297-9D4B-0B1DAC196DC0}" srcOrd="3" destOrd="0" parTransId="{4592B729-37EE-49FF-AB7E-4E091211F0E1}" sibTransId="{1D859DAA-CA38-48FF-A89B-7B21B4567C7E}"/>
    <dgm:cxn modelId="{B7697BFA-FCA6-44CE-BC07-9BE2910B6F25}" type="presParOf" srcId="{DB0D6247-14A6-4DDF-8C4A-03203D854A5B}" destId="{7D8C5B28-0C2A-4ACC-A3E7-84E8C3FB941D}" srcOrd="0" destOrd="0" presId="urn:microsoft.com/office/officeart/2005/8/layout/hChevron3"/>
    <dgm:cxn modelId="{1A841484-163E-439A-ABED-16D5A0311792}" type="presParOf" srcId="{DB0D6247-14A6-4DDF-8C4A-03203D854A5B}" destId="{B6F0C78C-B48B-4C29-AAC1-CD4BD871A211}" srcOrd="1" destOrd="0" presId="urn:microsoft.com/office/officeart/2005/8/layout/hChevron3"/>
    <dgm:cxn modelId="{3975D4FE-BA65-4395-B588-7EA3A45D39A0}" type="presParOf" srcId="{DB0D6247-14A6-4DDF-8C4A-03203D854A5B}" destId="{9A1DECBF-A13C-4753-8069-63C6B18033D0}" srcOrd="2" destOrd="0" presId="urn:microsoft.com/office/officeart/2005/8/layout/hChevron3"/>
    <dgm:cxn modelId="{93927438-B8D5-447D-AA28-6436A39F1E37}" type="presParOf" srcId="{DB0D6247-14A6-4DDF-8C4A-03203D854A5B}" destId="{6276F241-A08B-472C-AE13-1AE1108FDB85}" srcOrd="3" destOrd="0" presId="urn:microsoft.com/office/officeart/2005/8/layout/hChevron3"/>
    <dgm:cxn modelId="{C2D998CA-F39B-4C5C-9B34-06FFB78B3A8A}" type="presParOf" srcId="{DB0D6247-14A6-4DDF-8C4A-03203D854A5B}" destId="{0A090CAA-6A24-498A-8701-602C806E3AC4}" srcOrd="4" destOrd="0" presId="urn:microsoft.com/office/officeart/2005/8/layout/hChevron3"/>
    <dgm:cxn modelId="{3B2B21A5-0185-4FE9-A1D8-8DC040F4CBC9}" type="presParOf" srcId="{DB0D6247-14A6-4DDF-8C4A-03203D854A5B}" destId="{FFF25591-561C-4402-B0E1-952F89179827}" srcOrd="5" destOrd="0" presId="urn:microsoft.com/office/officeart/2005/8/layout/hChevron3"/>
    <dgm:cxn modelId="{7A3DD461-4F47-48EC-BCCB-FED9A084244F}" type="presParOf" srcId="{DB0D6247-14A6-4DDF-8C4A-03203D854A5B}" destId="{E9EA1E4E-60BF-496F-B455-45D15D0577A4}" srcOrd="6" destOrd="0" presId="urn:microsoft.com/office/officeart/2005/8/layout/hChevron3"/>
    <dgm:cxn modelId="{DCF0D905-26D4-40EA-864A-7E210326BCAD}" type="presParOf" srcId="{DB0D6247-14A6-4DDF-8C4A-03203D854A5B}" destId="{122E064E-CA12-42F9-8234-0B64AD40B306}" srcOrd="7" destOrd="0" presId="urn:microsoft.com/office/officeart/2005/8/layout/hChevron3"/>
    <dgm:cxn modelId="{3E6939DC-8F60-4B6C-A6A7-ADCEF8F892E3}" type="presParOf" srcId="{DB0D6247-14A6-4DDF-8C4A-03203D854A5B}" destId="{998F7D30-9965-4A0A-B4D2-A66392F3BE97}" srcOrd="8" destOrd="0" presId="urn:microsoft.com/office/officeart/2005/8/layout/hChevron3"/>
  </dgm:cxnLst>
  <dgm:bg>
    <a:noFill/>
  </dgm:bg>
  <dgm:whole/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2AD36190-0F50-413E-BC71-1B4DD0FD7AA9}" type="presOf" srcId="{2E713355-4902-43A9-90AF-E7A6F9A87E2F}" destId="{150335CC-2CED-4551-9F08-E8AE1E7AE76B}" srcOrd="0" destOrd="0" presId="urn:microsoft.com/office/officeart/2005/8/layout/pyramid2"/>
  </dgm:cxnLst>
  <dgm:bg/>
  <dgm:whole/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39B46B8A-B26B-46AF-8EF0-D410622B08B6}" type="presOf" srcId="{A7DCE923-8697-445A-BADD-9F7265DCFEC0}" destId="{09F98427-636B-4895-9808-D6DD1975D6E0}" srcOrd="0" destOrd="0" presId="urn:microsoft.com/office/officeart/2008/layout/LinedList"/>
    <dgm:cxn modelId="{9B39C36D-4899-4D81-8F0A-ABC9A7D689C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C135E026-7D27-42BD-8D00-801D6842CD9E}" type="presParOf" srcId="{0DDC1740-7DB0-4C8B-AA91-DC94BD8206EA}" destId="{0B7C09AE-274D-47F8-886A-DE7A1032E45F}" srcOrd="0" destOrd="0" presId="urn:microsoft.com/office/officeart/2008/layout/LinedList"/>
    <dgm:cxn modelId="{1FBFB144-6B1F-46F8-8830-EA30434DF43C}" type="presParOf" srcId="{0DDC1740-7DB0-4C8B-AA91-DC94BD8206EA}" destId="{FE867EA2-DF52-4494-A958-8036F5B6EC72}" srcOrd="1" destOrd="0" presId="urn:microsoft.com/office/officeart/2008/layout/LinedList"/>
    <dgm:cxn modelId="{8512D284-D31D-4B3A-A242-8D8898059BCE}" type="presParOf" srcId="{FE867EA2-DF52-4494-A958-8036F5B6EC72}" destId="{09F98427-636B-4895-9808-D6DD1975D6E0}" srcOrd="0" destOrd="0" presId="urn:microsoft.com/office/officeart/2008/layout/LinedList"/>
    <dgm:cxn modelId="{AED6B034-832A-4CA2-B5C5-827F20A257F5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2F99E-2013-4A6B-851F-CA6C966BF548}">
      <dsp:nvSpPr>
        <dsp:cNvPr id="0" name=""/>
        <dsp:cNvSpPr/>
      </dsp:nvSpPr>
      <dsp:spPr>
        <a:xfrm>
          <a:off x="-7788050" y="-1191130"/>
          <a:ext cx="9276041" cy="9276041"/>
        </a:xfrm>
        <a:prstGeom prst="blockArc">
          <a:avLst>
            <a:gd name="adj1" fmla="val 18900000"/>
            <a:gd name="adj2" fmla="val 2700000"/>
            <a:gd name="adj3" fmla="val 233"/>
          </a:avLst>
        </a:pr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E3DD82-39DC-485A-A795-BA9154BFC3CD}">
      <dsp:nvSpPr>
        <dsp:cNvPr id="0" name=""/>
        <dsp:cNvSpPr/>
      </dsp:nvSpPr>
      <dsp:spPr>
        <a:xfrm>
          <a:off x="483598" y="313391"/>
          <a:ext cx="9447600" cy="62650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290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000" kern="1200" dirty="0"/>
            <a:t>Misión y doctrina</a:t>
          </a:r>
        </a:p>
      </dsp:txBody>
      <dsp:txXfrm>
        <a:off x="483598" y="313391"/>
        <a:ext cx="9447600" cy="626506"/>
      </dsp:txXfrm>
    </dsp:sp>
    <dsp:sp modelId="{670D1B57-4DAF-41EA-9D7D-DA62405D017F}">
      <dsp:nvSpPr>
        <dsp:cNvPr id="0" name=""/>
        <dsp:cNvSpPr/>
      </dsp:nvSpPr>
      <dsp:spPr>
        <a:xfrm>
          <a:off x="92031" y="235077"/>
          <a:ext cx="783133" cy="783133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1D16B-0361-4E80-BE1C-4598BDBEBE2F}">
      <dsp:nvSpPr>
        <dsp:cNvPr id="0" name=""/>
        <dsp:cNvSpPr/>
      </dsp:nvSpPr>
      <dsp:spPr>
        <a:xfrm>
          <a:off x="1050956" y="1253703"/>
          <a:ext cx="8880242" cy="62650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290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000" kern="1200" dirty="0"/>
            <a:t>Organización</a:t>
          </a:r>
        </a:p>
      </dsp:txBody>
      <dsp:txXfrm>
        <a:off x="1050956" y="1253703"/>
        <a:ext cx="8880242" cy="626506"/>
      </dsp:txXfrm>
    </dsp:sp>
    <dsp:sp modelId="{1CE85772-CAA5-49B3-801A-398E3FAAD365}">
      <dsp:nvSpPr>
        <dsp:cNvPr id="0" name=""/>
        <dsp:cNvSpPr/>
      </dsp:nvSpPr>
      <dsp:spPr>
        <a:xfrm>
          <a:off x="659390" y="1175389"/>
          <a:ext cx="783133" cy="783133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D1D630-92D7-4B1B-BBF6-A3376295B1E4}">
      <dsp:nvSpPr>
        <dsp:cNvPr id="0" name=""/>
        <dsp:cNvSpPr/>
      </dsp:nvSpPr>
      <dsp:spPr>
        <a:xfrm>
          <a:off x="1361866" y="2193325"/>
          <a:ext cx="8569332" cy="62650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290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000" kern="1200" dirty="0"/>
            <a:t>Del Departamento hacia el exterior</a:t>
          </a:r>
        </a:p>
      </dsp:txBody>
      <dsp:txXfrm>
        <a:off x="1361866" y="2193325"/>
        <a:ext cx="8569332" cy="626506"/>
      </dsp:txXfrm>
    </dsp:sp>
    <dsp:sp modelId="{B77644A3-F95A-49BB-A888-B1BE4C0BE602}">
      <dsp:nvSpPr>
        <dsp:cNvPr id="0" name=""/>
        <dsp:cNvSpPr/>
      </dsp:nvSpPr>
      <dsp:spPr>
        <a:xfrm>
          <a:off x="970299" y="2115012"/>
          <a:ext cx="783133" cy="783133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7E572E-F8FE-44B6-8E77-8D0DB8991AFA}">
      <dsp:nvSpPr>
        <dsp:cNvPr id="0" name=""/>
        <dsp:cNvSpPr/>
      </dsp:nvSpPr>
      <dsp:spPr>
        <a:xfrm>
          <a:off x="1461136" y="3133637"/>
          <a:ext cx="8470062" cy="62650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290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000" kern="1200" dirty="0"/>
            <a:t>Al interior de nuestro departamento</a:t>
          </a:r>
        </a:p>
      </dsp:txBody>
      <dsp:txXfrm>
        <a:off x="1461136" y="3133637"/>
        <a:ext cx="8470062" cy="626506"/>
      </dsp:txXfrm>
    </dsp:sp>
    <dsp:sp modelId="{F026C32D-76C6-4A08-9222-3EA24BF31E78}">
      <dsp:nvSpPr>
        <dsp:cNvPr id="0" name=""/>
        <dsp:cNvSpPr/>
      </dsp:nvSpPr>
      <dsp:spPr>
        <a:xfrm>
          <a:off x="1069570" y="3055323"/>
          <a:ext cx="783133" cy="783133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0E4A38-8C68-4240-8670-700C941D2B15}">
      <dsp:nvSpPr>
        <dsp:cNvPr id="0" name=""/>
        <dsp:cNvSpPr/>
      </dsp:nvSpPr>
      <dsp:spPr>
        <a:xfrm>
          <a:off x="1361866" y="4073948"/>
          <a:ext cx="8569332" cy="62650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290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000" kern="1200" dirty="0"/>
            <a:t>Formación del cadete</a:t>
          </a:r>
        </a:p>
      </dsp:txBody>
      <dsp:txXfrm>
        <a:off x="1361866" y="4073948"/>
        <a:ext cx="8569332" cy="626506"/>
      </dsp:txXfrm>
    </dsp:sp>
    <dsp:sp modelId="{47C538C6-4525-4D79-913E-5AFB745A10BA}">
      <dsp:nvSpPr>
        <dsp:cNvPr id="0" name=""/>
        <dsp:cNvSpPr/>
      </dsp:nvSpPr>
      <dsp:spPr>
        <a:xfrm>
          <a:off x="970299" y="3995635"/>
          <a:ext cx="783133" cy="783133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E5C05C-09E6-4674-9036-B4140F49181A}">
      <dsp:nvSpPr>
        <dsp:cNvPr id="0" name=""/>
        <dsp:cNvSpPr/>
      </dsp:nvSpPr>
      <dsp:spPr>
        <a:xfrm>
          <a:off x="1050956" y="5013571"/>
          <a:ext cx="8880242" cy="62650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290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000" kern="1200" dirty="0"/>
            <a:t>El futuro inmediato</a:t>
          </a:r>
        </a:p>
      </dsp:txBody>
      <dsp:txXfrm>
        <a:off x="1050956" y="5013571"/>
        <a:ext cx="8880242" cy="626506"/>
      </dsp:txXfrm>
    </dsp:sp>
    <dsp:sp modelId="{246F7ACE-4EE5-47A6-BA73-6BFB1F1CD36C}">
      <dsp:nvSpPr>
        <dsp:cNvPr id="0" name=""/>
        <dsp:cNvSpPr/>
      </dsp:nvSpPr>
      <dsp:spPr>
        <a:xfrm>
          <a:off x="659390" y="4935257"/>
          <a:ext cx="783133" cy="783133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182B48-20B2-49CB-8ACA-86A91324948E}">
      <dsp:nvSpPr>
        <dsp:cNvPr id="0" name=""/>
        <dsp:cNvSpPr/>
      </dsp:nvSpPr>
      <dsp:spPr>
        <a:xfrm>
          <a:off x="483598" y="5953882"/>
          <a:ext cx="9447600" cy="62650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7290" tIns="101600" rIns="101600" bIns="1016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000" kern="1200" dirty="0"/>
            <a:t>Comentarios finales y preguntas</a:t>
          </a:r>
        </a:p>
      </dsp:txBody>
      <dsp:txXfrm>
        <a:off x="483598" y="5953882"/>
        <a:ext cx="9447600" cy="626506"/>
      </dsp:txXfrm>
    </dsp:sp>
    <dsp:sp modelId="{D61B98DF-A7CA-41A9-9AD1-26FCF9344EB3}">
      <dsp:nvSpPr>
        <dsp:cNvPr id="0" name=""/>
        <dsp:cNvSpPr/>
      </dsp:nvSpPr>
      <dsp:spPr>
        <a:xfrm>
          <a:off x="92031" y="5875569"/>
          <a:ext cx="783133" cy="783133"/>
        </a:xfrm>
        <a:prstGeom prst="ellipse">
          <a:avLst/>
        </a:prstGeom>
        <a:solidFill>
          <a:schemeClr val="l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C5B28-0C2A-4ACC-A3E7-84E8C3FB941D}">
      <dsp:nvSpPr>
        <dsp:cNvPr id="0" name=""/>
        <dsp:cNvSpPr/>
      </dsp:nvSpPr>
      <dsp:spPr>
        <a:xfrm>
          <a:off x="2111" y="0"/>
          <a:ext cx="2484698" cy="561021"/>
        </a:xfrm>
        <a:prstGeom prst="homePlat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b="1" kern="1200" dirty="0">
              <a:solidFill>
                <a:schemeClr val="tx1"/>
              </a:solidFill>
              <a:latin typeface="Berlin Sans FB Demi" panose="020E0802020502020306" pitchFamily="34" charset="0"/>
            </a:rPr>
            <a:t>MISIÓN Y DOCTRINA</a:t>
          </a:r>
        </a:p>
      </dsp:txBody>
      <dsp:txXfrm>
        <a:off x="2111" y="0"/>
        <a:ext cx="2344443" cy="561021"/>
      </dsp:txXfrm>
    </dsp:sp>
    <dsp:sp modelId="{9A1DECBF-A13C-4753-8069-63C6B18033D0}">
      <dsp:nvSpPr>
        <dsp:cNvPr id="0" name=""/>
        <dsp:cNvSpPr/>
      </dsp:nvSpPr>
      <dsp:spPr>
        <a:xfrm>
          <a:off x="1989870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ORGANIZACIÓN</a:t>
          </a:r>
        </a:p>
      </dsp:txBody>
      <dsp:txXfrm>
        <a:off x="2270381" y="0"/>
        <a:ext cx="1923677" cy="561021"/>
      </dsp:txXfrm>
    </dsp:sp>
    <dsp:sp modelId="{0A090CAA-6A24-498A-8701-602C806E3AC4}">
      <dsp:nvSpPr>
        <dsp:cNvPr id="0" name=""/>
        <dsp:cNvSpPr/>
      </dsp:nvSpPr>
      <dsp:spPr>
        <a:xfrm>
          <a:off x="397762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DEL DEPARTAMENTO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HACIA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EL EXTERIOR</a:t>
          </a:r>
        </a:p>
      </dsp:txBody>
      <dsp:txXfrm>
        <a:off x="4258140" y="0"/>
        <a:ext cx="1923677" cy="561021"/>
      </dsp:txXfrm>
    </dsp:sp>
    <dsp:sp modelId="{2BCF70CA-EB05-4B5D-BA76-D126E88956C3}">
      <dsp:nvSpPr>
        <dsp:cNvPr id="0" name=""/>
        <dsp:cNvSpPr/>
      </dsp:nvSpPr>
      <dsp:spPr>
        <a:xfrm>
          <a:off x="596538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AL INTERIOR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 NUESTRO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DEPARTAMENTO</a:t>
          </a:r>
        </a:p>
      </dsp:txBody>
      <dsp:txXfrm>
        <a:off x="6245900" y="0"/>
        <a:ext cx="1923677" cy="561021"/>
      </dsp:txXfrm>
    </dsp:sp>
    <dsp:sp modelId="{E9EA1E4E-60BF-496F-B455-45D15D0577A4}">
      <dsp:nvSpPr>
        <dsp:cNvPr id="0" name=""/>
        <dsp:cNvSpPr/>
      </dsp:nvSpPr>
      <dsp:spPr>
        <a:xfrm>
          <a:off x="7953148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FORMACIÓN DEL CADETE</a:t>
          </a:r>
        </a:p>
      </dsp:txBody>
      <dsp:txXfrm>
        <a:off x="8233659" y="0"/>
        <a:ext cx="1923677" cy="561021"/>
      </dsp:txXfrm>
    </dsp:sp>
    <dsp:sp modelId="{EB79F2B5-DEBA-44FC-9A83-8390CB134C7E}">
      <dsp:nvSpPr>
        <dsp:cNvPr id="0" name=""/>
        <dsp:cNvSpPr/>
      </dsp:nvSpPr>
      <dsp:spPr>
        <a:xfrm>
          <a:off x="9940907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EL FUTURO INMEDIATO</a:t>
          </a:r>
        </a:p>
      </dsp:txBody>
      <dsp:txXfrm>
        <a:off x="10221418" y="0"/>
        <a:ext cx="1923677" cy="561021"/>
      </dsp:txXfrm>
    </dsp:sp>
    <dsp:sp modelId="{998F7D30-9965-4A0A-B4D2-A66392F3BE97}">
      <dsp:nvSpPr>
        <dsp:cNvPr id="0" name=""/>
        <dsp:cNvSpPr/>
      </dsp:nvSpPr>
      <dsp:spPr>
        <a:xfrm>
          <a:off x="11928666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COMENARIOS FINALES Y PREGUNTAS</a:t>
          </a:r>
        </a:p>
      </dsp:txBody>
      <dsp:txXfrm>
        <a:off x="12209177" y="0"/>
        <a:ext cx="1923677" cy="5610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207BA6-0361-46BE-B9DA-F7C626F4E003}">
      <dsp:nvSpPr>
        <dsp:cNvPr id="0" name=""/>
        <dsp:cNvSpPr/>
      </dsp:nvSpPr>
      <dsp:spPr>
        <a:xfrm>
          <a:off x="0" y="0"/>
          <a:ext cx="4392473" cy="7224889"/>
        </a:xfrm>
        <a:prstGeom prst="triangle">
          <a:avLst/>
        </a:prstGeom>
        <a:solidFill>
          <a:srgbClr val="92D050">
            <a:alpha val="35000"/>
          </a:srgb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9030D2-A108-4BBC-9758-23E8DCEC1CDC}">
      <dsp:nvSpPr>
        <dsp:cNvPr id="0" name=""/>
        <dsp:cNvSpPr/>
      </dsp:nvSpPr>
      <dsp:spPr>
        <a:xfrm>
          <a:off x="2196236" y="7263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Director</a:t>
          </a:r>
        </a:p>
      </dsp:txBody>
      <dsp:txXfrm>
        <a:off x="2279724" y="809857"/>
        <a:ext cx="2688131" cy="1543290"/>
      </dsp:txXfrm>
    </dsp:sp>
    <dsp:sp modelId="{61D219E6-A8C3-46DC-9D17-71D729608E4D}">
      <dsp:nvSpPr>
        <dsp:cNvPr id="0" name=""/>
        <dsp:cNvSpPr/>
      </dsp:nvSpPr>
      <dsp:spPr>
        <a:xfrm>
          <a:off x="2196236" y="265041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Subdirector</a:t>
          </a:r>
        </a:p>
      </dsp:txBody>
      <dsp:txXfrm>
        <a:off x="2279724" y="2733907"/>
        <a:ext cx="2688131" cy="1543290"/>
      </dsp:txXfrm>
    </dsp:sp>
    <dsp:sp modelId="{96D774ED-3D99-488F-A499-E39C4B049246}">
      <dsp:nvSpPr>
        <dsp:cNvPr id="0" name=""/>
        <dsp:cNvSpPr/>
      </dsp:nvSpPr>
      <dsp:spPr>
        <a:xfrm>
          <a:off x="2196236" y="4574469"/>
          <a:ext cx="2855107" cy="1710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 Demi" panose="020E0802020502020306" pitchFamily="34" charset="0"/>
            </a:rPr>
            <a:t>Jefe Departamento Ejecutivo</a:t>
          </a:r>
        </a:p>
      </dsp:txBody>
      <dsp:txXfrm>
        <a:off x="2279724" y="4657957"/>
        <a:ext cx="2688131" cy="15432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AE0E35-444F-4719-8426-D0107329AFC3}">
      <dsp:nvSpPr>
        <dsp:cNvPr id="0" name=""/>
        <dsp:cNvSpPr/>
      </dsp:nvSpPr>
      <dsp:spPr>
        <a:xfrm rot="16200000">
          <a:off x="-933441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68580" tIns="114300" rIns="10287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Misión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Seleccionar y formar integralmente a los futuros oficiales de la Armada de Chile, en coherencia con el proyecto educativo institucional, con el propósito de entregar al servicio hombre y mujeres líderes, con el carácter para asumir crecientes responsabilidades y con el potencial de conducir los destinos institucionales en tiempos de paz y de guerra.</a:t>
          </a:r>
        </a:p>
      </dsp:txBody>
      <dsp:txXfrm rot="5400000">
        <a:off x="143232" y="1901696"/>
        <a:ext cx="2790375" cy="4514024"/>
      </dsp:txXfrm>
    </dsp:sp>
    <dsp:sp modelId="{F7986FBE-C95C-403D-B66E-6F151407B12D}">
      <dsp:nvSpPr>
        <dsp:cNvPr id="0" name=""/>
        <dsp:cNvSpPr/>
      </dsp:nvSpPr>
      <dsp:spPr>
        <a:xfrm rot="5400000">
          <a:off x="2133377" y="2691903"/>
          <a:ext cx="4800490" cy="2933608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1955669"/>
            <a:satOff val="100000"/>
            <a:lumOff val="10532"/>
            <a:alphaOff val="0"/>
          </a:schemeClr>
        </a:solidFill>
        <a:ln>
          <a:noFill/>
        </a:ln>
        <a:effectLst/>
        <a:sp3d z="-2118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02870" tIns="114300" rIns="68580" bIns="114300" numCol="1" spcCol="1270" anchor="t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b="1" kern="1200" dirty="0"/>
            <a:t>Visión</a:t>
          </a:r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750" kern="1200" dirty="0"/>
        </a:p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50" kern="1200" dirty="0"/>
            <a:t>Ser la Escuela Matriz de Educación Superior que selecciona y adoctrina a los futuros oficiales de la Armada de Chile, con la finalidad de prepararlos para enfrentar conflictos en tiempos de guerra y desafíos en períodos de paz, siendo  reconocida en el ámbito nacional e internacional por los estándares de excelencia que sustenta su proyecto educativo institucional.</a:t>
          </a:r>
        </a:p>
      </dsp:txBody>
      <dsp:txXfrm rot="-5400000">
        <a:off x="3066818" y="1901696"/>
        <a:ext cx="2790375" cy="4514024"/>
      </dsp:txXfrm>
    </dsp:sp>
    <dsp:sp modelId="{CB50A0B7-646F-4835-8D2C-93DCA5CE850C}">
      <dsp:nvSpPr>
        <dsp:cNvPr id="0" name=""/>
        <dsp:cNvSpPr/>
      </dsp:nvSpPr>
      <dsp:spPr>
        <a:xfrm>
          <a:off x="1466504" y="424868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0183175-42DF-444A-B07C-C327E4E19BDE}">
      <dsp:nvSpPr>
        <dsp:cNvPr id="0" name=""/>
        <dsp:cNvSpPr/>
      </dsp:nvSpPr>
      <dsp:spPr>
        <a:xfrm rot="10800000">
          <a:off x="1466504" y="4825131"/>
          <a:ext cx="3066818" cy="3066669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C5B28-0C2A-4ACC-A3E7-84E8C3FB941D}">
      <dsp:nvSpPr>
        <dsp:cNvPr id="0" name=""/>
        <dsp:cNvSpPr/>
      </dsp:nvSpPr>
      <dsp:spPr>
        <a:xfrm>
          <a:off x="2111" y="0"/>
          <a:ext cx="2484698" cy="561021"/>
        </a:xfrm>
        <a:prstGeom prst="homePlate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b="1" kern="1200" dirty="0">
              <a:solidFill>
                <a:schemeClr val="tx1"/>
              </a:solidFill>
              <a:latin typeface="Berlin Sans FB Demi" panose="020E0802020502020306" pitchFamily="34" charset="0"/>
            </a:rPr>
            <a:t>MISIÓN Y DOCTRINA</a:t>
          </a:r>
        </a:p>
      </dsp:txBody>
      <dsp:txXfrm>
        <a:off x="2111" y="0"/>
        <a:ext cx="2344443" cy="561021"/>
      </dsp:txXfrm>
    </dsp:sp>
    <dsp:sp modelId="{9A1DECBF-A13C-4753-8069-63C6B18033D0}">
      <dsp:nvSpPr>
        <dsp:cNvPr id="0" name=""/>
        <dsp:cNvSpPr/>
      </dsp:nvSpPr>
      <dsp:spPr>
        <a:xfrm>
          <a:off x="1989870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ORGANIZACIÓN</a:t>
          </a:r>
        </a:p>
      </dsp:txBody>
      <dsp:txXfrm>
        <a:off x="2270381" y="0"/>
        <a:ext cx="1923677" cy="561021"/>
      </dsp:txXfrm>
    </dsp:sp>
    <dsp:sp modelId="{0A090CAA-6A24-498A-8701-602C806E3AC4}">
      <dsp:nvSpPr>
        <dsp:cNvPr id="0" name=""/>
        <dsp:cNvSpPr/>
      </dsp:nvSpPr>
      <dsp:spPr>
        <a:xfrm>
          <a:off x="397762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DEL DEPARTAMENTO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HACIA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EL EXTERIOR</a:t>
          </a:r>
        </a:p>
      </dsp:txBody>
      <dsp:txXfrm>
        <a:off x="4258140" y="0"/>
        <a:ext cx="1923677" cy="561021"/>
      </dsp:txXfrm>
    </dsp:sp>
    <dsp:sp modelId="{2BCF70CA-EB05-4B5D-BA76-D126E88956C3}">
      <dsp:nvSpPr>
        <dsp:cNvPr id="0" name=""/>
        <dsp:cNvSpPr/>
      </dsp:nvSpPr>
      <dsp:spPr>
        <a:xfrm>
          <a:off x="5965389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AL INTERIOR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 NUESTRO</a:t>
          </a:r>
          <a:br>
            <a:rPr lang="es-CL" sz="1000" kern="1200" dirty="0">
              <a:latin typeface="Berlin Sans FB Demi" panose="020E0802020502020306" pitchFamily="34" charset="0"/>
            </a:rPr>
          </a:br>
          <a:r>
            <a:rPr lang="es-CL" sz="1000" kern="1200" dirty="0">
              <a:latin typeface="Berlin Sans FB Demi" panose="020E0802020502020306" pitchFamily="34" charset="0"/>
            </a:rPr>
            <a:t>DEPARTAMENTO</a:t>
          </a:r>
        </a:p>
      </dsp:txBody>
      <dsp:txXfrm>
        <a:off x="6245900" y="0"/>
        <a:ext cx="1923677" cy="561021"/>
      </dsp:txXfrm>
    </dsp:sp>
    <dsp:sp modelId="{E9EA1E4E-60BF-496F-B455-45D15D0577A4}">
      <dsp:nvSpPr>
        <dsp:cNvPr id="0" name=""/>
        <dsp:cNvSpPr/>
      </dsp:nvSpPr>
      <dsp:spPr>
        <a:xfrm>
          <a:off x="7953148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FORMACIÓN DEL CADETE</a:t>
          </a:r>
        </a:p>
      </dsp:txBody>
      <dsp:txXfrm>
        <a:off x="8233659" y="0"/>
        <a:ext cx="1923677" cy="561021"/>
      </dsp:txXfrm>
    </dsp:sp>
    <dsp:sp modelId="{EB79F2B5-DEBA-44FC-9A83-8390CB134C7E}">
      <dsp:nvSpPr>
        <dsp:cNvPr id="0" name=""/>
        <dsp:cNvSpPr/>
      </dsp:nvSpPr>
      <dsp:spPr>
        <a:xfrm>
          <a:off x="9940907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EL FUTURO INMEDIATO</a:t>
          </a:r>
        </a:p>
      </dsp:txBody>
      <dsp:txXfrm>
        <a:off x="10221418" y="0"/>
        <a:ext cx="1923677" cy="561021"/>
      </dsp:txXfrm>
    </dsp:sp>
    <dsp:sp modelId="{998F7D30-9965-4A0A-B4D2-A66392F3BE97}">
      <dsp:nvSpPr>
        <dsp:cNvPr id="0" name=""/>
        <dsp:cNvSpPr/>
      </dsp:nvSpPr>
      <dsp:spPr>
        <a:xfrm>
          <a:off x="11928666" y="0"/>
          <a:ext cx="2484698" cy="561021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13335" bIns="2667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000" kern="1200" dirty="0">
              <a:latin typeface="Berlin Sans FB Demi" panose="020E0802020502020306" pitchFamily="34" charset="0"/>
            </a:rPr>
            <a:t>COMENARIOS FINALES Y PREGUNTAS</a:t>
          </a:r>
        </a:p>
      </dsp:txBody>
      <dsp:txXfrm>
        <a:off x="12209177" y="0"/>
        <a:ext cx="1923677" cy="56102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1664687" cy="7115572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8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Doctrina Sr. Director</a:t>
          </a:r>
        </a:p>
      </dsp:txBody>
      <dsp:txXfrm>
        <a:off x="0" y="0"/>
        <a:ext cx="1664687" cy="7115572"/>
      </dsp:txXfrm>
    </dsp:sp>
    <dsp:sp modelId="{A0F44AAC-822B-458C-AB73-E5B94A62EE14}">
      <dsp:nvSpPr>
        <dsp:cNvPr id="0" name=""/>
        <dsp:cNvSpPr/>
      </dsp:nvSpPr>
      <dsp:spPr>
        <a:xfrm>
          <a:off x="1891385" y="96512"/>
          <a:ext cx="13145506" cy="2893412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Definiciones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2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1. Nuestra función principal es FORMAR a los futuros Oficiales de la Armada de Chile.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2. La Escuela Naval somos TODOS quienes formamos su dotación.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3. La primera prioridad en nuestro trabajo deben ser, en todo momento, nuestros CADETES y aspirantes, así como también el prestigio de NUESTRA Escuela Naval.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4. Nuestras instalaciones y sus dependencias son el fiel reflejo de NUESTRO profesionalismo, esfuerzo, dedicación y cariño.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5. El CUIDADO personal, de la dotación y la Escuela debe ser permanente.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6. El LIDERAZGO, en todos los escalones, es fundamental para lograr un TRABAJO EN EQUIPO y será exigido y evaluado siempre.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7. El respeto y solidaridad entre nosotros deben estar presente SIEMPRE.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8. Los conceptos de honestidad, responsabilidad, disciplina y probidad son INTRANSABLES.</a:t>
          </a:r>
        </a:p>
      </dsp:txBody>
      <dsp:txXfrm>
        <a:off x="1891385" y="96512"/>
        <a:ext cx="13145506" cy="2893412"/>
      </dsp:txXfrm>
    </dsp:sp>
    <dsp:sp modelId="{6C177388-077A-47AE-A089-8282CAD137BD}">
      <dsp:nvSpPr>
        <dsp:cNvPr id="0" name=""/>
        <dsp:cNvSpPr/>
      </dsp:nvSpPr>
      <dsp:spPr>
        <a:xfrm>
          <a:off x="1664687" y="3024223"/>
          <a:ext cx="120905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7E05B7-4847-4BB8-9F42-C2D0809AE407}">
      <dsp:nvSpPr>
        <dsp:cNvPr id="0" name=""/>
        <dsp:cNvSpPr/>
      </dsp:nvSpPr>
      <dsp:spPr>
        <a:xfrm>
          <a:off x="1891385" y="3074507"/>
          <a:ext cx="13145506" cy="1079767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Misión 2021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2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La dotación de la Escuela Naval, en sus respectivos ámbitos de competencia, pondrá a diario su mejor esfuerzo y dedicación, con el propósito de contribuir al proceso de formación de los Cadetes y Aspirantes, cuidando siempre nuestro prestigio y respetando los principios que sustentan la Armada de Chile.</a:t>
          </a:r>
        </a:p>
      </dsp:txBody>
      <dsp:txXfrm>
        <a:off x="1891385" y="3074507"/>
        <a:ext cx="13145506" cy="1079767"/>
      </dsp:txXfrm>
    </dsp:sp>
    <dsp:sp modelId="{CBF1A5AC-C34E-4EB3-89AF-EA13B43DC940}">
      <dsp:nvSpPr>
        <dsp:cNvPr id="0" name=""/>
        <dsp:cNvSpPr/>
      </dsp:nvSpPr>
      <dsp:spPr>
        <a:xfrm>
          <a:off x="1664687" y="4234802"/>
          <a:ext cx="120905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972ABC-3609-4A1B-BF6D-11834E5D3CCA}">
      <dsp:nvSpPr>
        <dsp:cNvPr id="0" name=""/>
        <dsp:cNvSpPr/>
      </dsp:nvSpPr>
      <dsp:spPr>
        <a:xfrm>
          <a:off x="1891385" y="4297016"/>
          <a:ext cx="13145506" cy="2616223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Tareas (que espero de ustedes)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2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1. Conocer siempre sus responsabilidades y atribuciones.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2. Seguir todos los procedimientos y cumplir las órdenes de manera completa.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3. Cumplir nuestras responsabilidades con seguridad, en forma alegre, optimista y buscando la excelencia.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4. Actuar siempre con buena iniciativa, tomando medidas oportunamente para corregir errores y lograr los mejores resultados.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5. Cuidar que nuestra Escuela Naval sea un baluarte de las tradiciones y costumbres que distinguen a la Armada de Chile, velando siempre por su sobresaliente presentación y conservación.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6. Respetar siempre a los demás miembros de la dotación y los valores de disciplina, honestidad y probidad.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0" kern="1200" dirty="0">
              <a:solidFill>
                <a:srgbClr val="FFFF00"/>
              </a:solidFill>
              <a:latin typeface="Aharoni" panose="02010803020104030203" pitchFamily="2" charset="-79"/>
              <a:cs typeface="Aharoni" panose="02010803020104030203" pitchFamily="2" charset="-79"/>
            </a:rPr>
            <a:t>7. Comunicar sus dudas e inquietudes a la cadena de mando, evitando cualquier malentendido o emitir comentarios errados producto de la desinformación.</a:t>
          </a:r>
        </a:p>
      </dsp:txBody>
      <dsp:txXfrm>
        <a:off x="1891385" y="4297016"/>
        <a:ext cx="13145506" cy="2616223"/>
      </dsp:txXfrm>
    </dsp:sp>
    <dsp:sp modelId="{053DB0C6-4AAD-4408-AE06-1713DF45B6B1}">
      <dsp:nvSpPr>
        <dsp:cNvPr id="0" name=""/>
        <dsp:cNvSpPr/>
      </dsp:nvSpPr>
      <dsp:spPr>
        <a:xfrm>
          <a:off x="1664687" y="6981837"/>
          <a:ext cx="1209055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09-03-2022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09-03-2022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8" Type="http://schemas.microsoft.com/office/2007/relationships/diagramDrawing" Target="../diagrams/drawing3.xml"/><Relationship Id="rId3" Type="http://schemas.openxmlformats.org/officeDocument/2006/relationships/image" Target="../media/image2.png"/><Relationship Id="rId21" Type="http://schemas.microsoft.com/office/2007/relationships/diagramDrawing" Target="../diagrams/drawing4.xml"/><Relationship Id="rId2" Type="http://schemas.openxmlformats.org/officeDocument/2006/relationships/image" Target="../media/image1.jpeg"/><Relationship Id="rId20" Type="http://schemas.microsoft.com/office/2007/relationships/diagramDrawing" Target="../diagrams/drawing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5.svg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5.svg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Layout" Target="../diagrams/layout5.xml"/><Relationship Id="rId18" Type="http://schemas.openxmlformats.org/officeDocument/2006/relationships/image" Target="../media/image7.png"/><Relationship Id="rId3" Type="http://schemas.openxmlformats.org/officeDocument/2006/relationships/diagramData" Target="../diagrams/data3.xml"/><Relationship Id="rId21" Type="http://schemas.openxmlformats.org/officeDocument/2006/relationships/image" Target="../media/image10.png"/><Relationship Id="rId7" Type="http://schemas.openxmlformats.org/officeDocument/2006/relationships/image" Target="../media/image3.png"/><Relationship Id="rId12" Type="http://schemas.openxmlformats.org/officeDocument/2006/relationships/diagramData" Target="../diagrams/data5.xml"/><Relationship Id="rId17" Type="http://schemas.openxmlformats.org/officeDocument/2006/relationships/image" Target="../media/image6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24" Type="http://schemas.microsoft.com/office/2007/relationships/diagramDrawing" Target="../diagrams/drawing6.xml"/><Relationship Id="rId5" Type="http://schemas.openxmlformats.org/officeDocument/2006/relationships/diagramQuickStyle" Target="../diagrams/quickStyle3.xml"/><Relationship Id="rId15" Type="http://schemas.openxmlformats.org/officeDocument/2006/relationships/diagramColors" Target="../diagrams/colors5.xml"/><Relationship Id="rId23" Type="http://schemas.microsoft.com/office/2007/relationships/diagramDrawing" Target="../diagrams/drawing7.xml"/><Relationship Id="rId10" Type="http://schemas.openxmlformats.org/officeDocument/2006/relationships/diagramQuickStyle" Target="../diagrams/quickStyle4.xml"/><Relationship Id="rId19" Type="http://schemas.openxmlformats.org/officeDocument/2006/relationships/image" Target="../media/image8.png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QuickStyle" Target="../diagrams/quickStyle5.xml"/><Relationship Id="rId22" Type="http://schemas.microsoft.com/office/2007/relationships/diagramDrawing" Target="../diagrams/drawing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Layout" Target="../diagrams/layout8.xml"/><Relationship Id="rId3" Type="http://schemas.openxmlformats.org/officeDocument/2006/relationships/diagramData" Target="../diagrams/data6.xml"/><Relationship Id="rId7" Type="http://schemas.openxmlformats.org/officeDocument/2006/relationships/image" Target="../media/image3.png"/><Relationship Id="rId12" Type="http://schemas.openxmlformats.org/officeDocument/2006/relationships/diagramData" Target="../diagrams/data8.xml"/><Relationship Id="rId17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5" Type="http://schemas.openxmlformats.org/officeDocument/2006/relationships/diagramQuickStyle" Target="../diagrams/quickStyle6.xml"/><Relationship Id="rId15" Type="http://schemas.openxmlformats.org/officeDocument/2006/relationships/diagramColors" Target="../diagrams/colors8.xml"/><Relationship Id="rId10" Type="http://schemas.openxmlformats.org/officeDocument/2006/relationships/diagramQuickStyle" Target="../diagrams/quickStyle7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QuickStyle" Target="../diagrams/quickStyle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9.xml"/><Relationship Id="rId11" Type="http://schemas.openxmlformats.org/officeDocument/2006/relationships/image" Target="../media/image5.svg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1.xml"/><Relationship Id="rId13" Type="http://schemas.openxmlformats.org/officeDocument/2006/relationships/diagramLayout" Target="../diagrams/layout12.xml"/><Relationship Id="rId3" Type="http://schemas.openxmlformats.org/officeDocument/2006/relationships/diagramData" Target="../diagrams/data10.xml"/><Relationship Id="rId7" Type="http://schemas.openxmlformats.org/officeDocument/2006/relationships/image" Target="../media/image3.png"/><Relationship Id="rId12" Type="http://schemas.openxmlformats.org/officeDocument/2006/relationships/diagramData" Target="../diagrams/data12.xml"/><Relationship Id="rId17" Type="http://schemas.openxmlformats.org/officeDocument/2006/relationships/image" Target="../media/image12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0.xml"/><Relationship Id="rId11" Type="http://schemas.openxmlformats.org/officeDocument/2006/relationships/diagramColors" Target="../diagrams/colors11.xml"/><Relationship Id="rId5" Type="http://schemas.openxmlformats.org/officeDocument/2006/relationships/diagramQuickStyle" Target="../diagrams/quickStyle10.xml"/><Relationship Id="rId15" Type="http://schemas.openxmlformats.org/officeDocument/2006/relationships/diagramColors" Target="../diagrams/colors12.xml"/><Relationship Id="rId10" Type="http://schemas.openxmlformats.org/officeDocument/2006/relationships/diagramQuickStyle" Target="../diagrams/quickStyle11.xml"/><Relationship Id="rId4" Type="http://schemas.openxmlformats.org/officeDocument/2006/relationships/diagramLayout" Target="../diagrams/layout10.xml"/><Relationship Id="rId9" Type="http://schemas.openxmlformats.org/officeDocument/2006/relationships/diagramLayout" Target="../diagrams/layout11.xml"/><Relationship Id="rId14" Type="http://schemas.openxmlformats.org/officeDocument/2006/relationships/diagramQuickStyle" Target="../diagrams/quickStyle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4.xml"/><Relationship Id="rId13" Type="http://schemas.openxmlformats.org/officeDocument/2006/relationships/diagramLayout" Target="../diagrams/layout15.xml"/><Relationship Id="rId3" Type="http://schemas.openxmlformats.org/officeDocument/2006/relationships/diagramData" Target="../diagrams/data13.xml"/><Relationship Id="rId7" Type="http://schemas.openxmlformats.org/officeDocument/2006/relationships/image" Target="../media/image3.png"/><Relationship Id="rId12" Type="http://schemas.openxmlformats.org/officeDocument/2006/relationships/diagramData" Target="../diagrams/data15.xml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3.xml"/><Relationship Id="rId11" Type="http://schemas.openxmlformats.org/officeDocument/2006/relationships/diagramColors" Target="../diagrams/colors14.xml"/><Relationship Id="rId5" Type="http://schemas.openxmlformats.org/officeDocument/2006/relationships/diagramQuickStyle" Target="../diagrams/quickStyle13.xml"/><Relationship Id="rId15" Type="http://schemas.openxmlformats.org/officeDocument/2006/relationships/diagramColors" Target="../diagrams/colors15.xml"/><Relationship Id="rId10" Type="http://schemas.openxmlformats.org/officeDocument/2006/relationships/diagramQuickStyle" Target="../diagrams/quickStyle14.xml"/><Relationship Id="rId4" Type="http://schemas.openxmlformats.org/officeDocument/2006/relationships/diagramLayout" Target="../diagrams/layout13.xml"/><Relationship Id="rId9" Type="http://schemas.openxmlformats.org/officeDocument/2006/relationships/diagramLayout" Target="../diagrams/layout14.xml"/><Relationship Id="rId14" Type="http://schemas.openxmlformats.org/officeDocument/2006/relationships/diagramQuickStyle" Target="../diagrams/quickStyle1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7.xml"/><Relationship Id="rId13" Type="http://schemas.openxmlformats.org/officeDocument/2006/relationships/diagramLayout" Target="../diagrams/layout18.xml"/><Relationship Id="rId3" Type="http://schemas.openxmlformats.org/officeDocument/2006/relationships/diagramData" Target="../diagrams/data16.xml"/><Relationship Id="rId7" Type="http://schemas.openxmlformats.org/officeDocument/2006/relationships/image" Target="../media/image3.png"/><Relationship Id="rId12" Type="http://schemas.openxmlformats.org/officeDocument/2006/relationships/diagramData" Target="../diagrams/data18.xml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6.xml"/><Relationship Id="rId11" Type="http://schemas.openxmlformats.org/officeDocument/2006/relationships/diagramColors" Target="../diagrams/colors17.xml"/><Relationship Id="rId5" Type="http://schemas.openxmlformats.org/officeDocument/2006/relationships/diagramQuickStyle" Target="../diagrams/quickStyle16.xml"/><Relationship Id="rId15" Type="http://schemas.openxmlformats.org/officeDocument/2006/relationships/diagramColors" Target="../diagrams/colors18.xml"/><Relationship Id="rId10" Type="http://schemas.openxmlformats.org/officeDocument/2006/relationships/diagramQuickStyle" Target="../diagrams/quickStyle17.xml"/><Relationship Id="rId4" Type="http://schemas.openxmlformats.org/officeDocument/2006/relationships/diagramLayout" Target="../diagrams/layout16.xml"/><Relationship Id="rId9" Type="http://schemas.openxmlformats.org/officeDocument/2006/relationships/diagramLayout" Target="../diagrams/layout17.xml"/><Relationship Id="rId14" Type="http://schemas.openxmlformats.org/officeDocument/2006/relationships/diagramQuickStyle" Target="../diagrams/quickStyle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9.xml"/><Relationship Id="rId11" Type="http://schemas.openxmlformats.org/officeDocument/2006/relationships/image" Target="../media/image5.svg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diagramLayout" Target="../diagrams/layout22.xml"/><Relationship Id="rId3" Type="http://schemas.openxmlformats.org/officeDocument/2006/relationships/diagramData" Target="../diagrams/data20.xml"/><Relationship Id="rId7" Type="http://schemas.openxmlformats.org/officeDocument/2006/relationships/image" Target="../media/image3.png"/><Relationship Id="rId12" Type="http://schemas.openxmlformats.org/officeDocument/2006/relationships/diagramData" Target="../diagrams/data22.xml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0.xml"/><Relationship Id="rId11" Type="http://schemas.openxmlformats.org/officeDocument/2006/relationships/diagramColors" Target="../diagrams/colors21.xml"/><Relationship Id="rId5" Type="http://schemas.openxmlformats.org/officeDocument/2006/relationships/diagramQuickStyle" Target="../diagrams/quickStyle20.xml"/><Relationship Id="rId15" Type="http://schemas.openxmlformats.org/officeDocument/2006/relationships/diagramColors" Target="../diagrams/colors22.xml"/><Relationship Id="rId10" Type="http://schemas.openxmlformats.org/officeDocument/2006/relationships/diagramQuickStyle" Target="../diagrams/quickStyle21.xml"/><Relationship Id="rId4" Type="http://schemas.openxmlformats.org/officeDocument/2006/relationships/diagramLayout" Target="../diagrams/layout20.xml"/><Relationship Id="rId9" Type="http://schemas.openxmlformats.org/officeDocument/2006/relationships/diagramLayout" Target="../diagrams/layout21.xml"/><Relationship Id="rId14" Type="http://schemas.openxmlformats.org/officeDocument/2006/relationships/diagramQuickStyle" Target="../diagrams/quickStyle2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4.xml"/><Relationship Id="rId13" Type="http://schemas.openxmlformats.org/officeDocument/2006/relationships/diagramLayout" Target="../diagrams/layout25.xml"/><Relationship Id="rId18" Type="http://schemas.openxmlformats.org/officeDocument/2006/relationships/image" Target="../media/image14.png"/><Relationship Id="rId3" Type="http://schemas.openxmlformats.org/officeDocument/2006/relationships/diagramData" Target="../diagrams/data23.xml"/><Relationship Id="rId7" Type="http://schemas.openxmlformats.org/officeDocument/2006/relationships/image" Target="../media/image3.png"/><Relationship Id="rId12" Type="http://schemas.openxmlformats.org/officeDocument/2006/relationships/diagramData" Target="../diagrams/data25.xml"/><Relationship Id="rId17" Type="http://schemas.openxmlformats.org/officeDocument/2006/relationships/image" Target="../media/image13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3.xml"/><Relationship Id="rId11" Type="http://schemas.openxmlformats.org/officeDocument/2006/relationships/diagramColors" Target="../diagrams/colors24.xml"/><Relationship Id="rId5" Type="http://schemas.openxmlformats.org/officeDocument/2006/relationships/diagramQuickStyle" Target="../diagrams/quickStyle23.xml"/><Relationship Id="rId15" Type="http://schemas.openxmlformats.org/officeDocument/2006/relationships/diagramColors" Target="../diagrams/colors25.xml"/><Relationship Id="rId10" Type="http://schemas.openxmlformats.org/officeDocument/2006/relationships/diagramQuickStyle" Target="../diagrams/quickStyle24.xml"/><Relationship Id="rId19" Type="http://schemas.openxmlformats.org/officeDocument/2006/relationships/image" Target="../media/image15.png"/><Relationship Id="rId4" Type="http://schemas.openxmlformats.org/officeDocument/2006/relationships/diagramLayout" Target="../diagrams/layout23.xml"/><Relationship Id="rId9" Type="http://schemas.openxmlformats.org/officeDocument/2006/relationships/diagramLayout" Target="../diagrams/layout24.xml"/><Relationship Id="rId14" Type="http://schemas.openxmlformats.org/officeDocument/2006/relationships/diagramQuickStyle" Target="../diagrams/quickStyle2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7.xml"/><Relationship Id="rId13" Type="http://schemas.openxmlformats.org/officeDocument/2006/relationships/diagramLayout" Target="../diagrams/layout28.xml"/><Relationship Id="rId3" Type="http://schemas.openxmlformats.org/officeDocument/2006/relationships/diagramData" Target="../diagrams/data26.xml"/><Relationship Id="rId7" Type="http://schemas.openxmlformats.org/officeDocument/2006/relationships/image" Target="../media/image3.png"/><Relationship Id="rId12" Type="http://schemas.openxmlformats.org/officeDocument/2006/relationships/diagramData" Target="../diagrams/data28.xml"/><Relationship Id="rId17" Type="http://schemas.openxmlformats.org/officeDocument/2006/relationships/image" Target="../media/image17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6.xml"/><Relationship Id="rId11" Type="http://schemas.openxmlformats.org/officeDocument/2006/relationships/diagramColors" Target="../diagrams/colors27.xml"/><Relationship Id="rId5" Type="http://schemas.openxmlformats.org/officeDocument/2006/relationships/diagramQuickStyle" Target="../diagrams/quickStyle26.xml"/><Relationship Id="rId15" Type="http://schemas.openxmlformats.org/officeDocument/2006/relationships/diagramColors" Target="../diagrams/colors28.xml"/><Relationship Id="rId10" Type="http://schemas.openxmlformats.org/officeDocument/2006/relationships/diagramQuickStyle" Target="../diagrams/quickStyle27.xml"/><Relationship Id="rId4" Type="http://schemas.openxmlformats.org/officeDocument/2006/relationships/diagramLayout" Target="../diagrams/layout26.xml"/><Relationship Id="rId9" Type="http://schemas.openxmlformats.org/officeDocument/2006/relationships/diagramLayout" Target="../diagrams/layout27.xml"/><Relationship Id="rId14" Type="http://schemas.openxmlformats.org/officeDocument/2006/relationships/diagramQuickStyle" Target="../diagrams/quickStyle2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0.xml"/><Relationship Id="rId13" Type="http://schemas.openxmlformats.org/officeDocument/2006/relationships/diagramLayout" Target="../diagrams/layout31.xml"/><Relationship Id="rId18" Type="http://schemas.openxmlformats.org/officeDocument/2006/relationships/image" Target="../media/image19.png"/><Relationship Id="rId3" Type="http://schemas.openxmlformats.org/officeDocument/2006/relationships/diagramData" Target="../diagrams/data29.xml"/><Relationship Id="rId7" Type="http://schemas.openxmlformats.org/officeDocument/2006/relationships/image" Target="../media/image3.png"/><Relationship Id="rId12" Type="http://schemas.openxmlformats.org/officeDocument/2006/relationships/diagramData" Target="../diagrams/data31.xml"/><Relationship Id="rId17" Type="http://schemas.openxmlformats.org/officeDocument/2006/relationships/image" Target="../media/image18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9.xml"/><Relationship Id="rId11" Type="http://schemas.openxmlformats.org/officeDocument/2006/relationships/diagramColors" Target="../diagrams/colors30.xml"/><Relationship Id="rId5" Type="http://schemas.openxmlformats.org/officeDocument/2006/relationships/diagramQuickStyle" Target="../diagrams/quickStyle29.xml"/><Relationship Id="rId15" Type="http://schemas.openxmlformats.org/officeDocument/2006/relationships/diagramColors" Target="../diagrams/colors31.xml"/><Relationship Id="rId10" Type="http://schemas.openxmlformats.org/officeDocument/2006/relationships/diagramQuickStyle" Target="../diagrams/quickStyle30.xml"/><Relationship Id="rId4" Type="http://schemas.openxmlformats.org/officeDocument/2006/relationships/diagramLayout" Target="../diagrams/layout29.xml"/><Relationship Id="rId9" Type="http://schemas.openxmlformats.org/officeDocument/2006/relationships/diagramLayout" Target="../diagrams/layout30.xml"/><Relationship Id="rId14" Type="http://schemas.openxmlformats.org/officeDocument/2006/relationships/diagramQuickStyle" Target="../diagrams/quickStyle3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3.xml"/><Relationship Id="rId13" Type="http://schemas.openxmlformats.org/officeDocument/2006/relationships/diagramLayout" Target="../diagrams/layout34.xml"/><Relationship Id="rId3" Type="http://schemas.openxmlformats.org/officeDocument/2006/relationships/diagramData" Target="../diagrams/data32.xml"/><Relationship Id="rId7" Type="http://schemas.openxmlformats.org/officeDocument/2006/relationships/image" Target="../media/image3.png"/><Relationship Id="rId12" Type="http://schemas.openxmlformats.org/officeDocument/2006/relationships/diagramData" Target="../diagrams/data34.xml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2.xml"/><Relationship Id="rId11" Type="http://schemas.openxmlformats.org/officeDocument/2006/relationships/diagramColors" Target="../diagrams/colors33.xml"/><Relationship Id="rId5" Type="http://schemas.openxmlformats.org/officeDocument/2006/relationships/diagramQuickStyle" Target="../diagrams/quickStyle32.xml"/><Relationship Id="rId15" Type="http://schemas.openxmlformats.org/officeDocument/2006/relationships/diagramColors" Target="../diagrams/colors34.xml"/><Relationship Id="rId10" Type="http://schemas.openxmlformats.org/officeDocument/2006/relationships/diagramQuickStyle" Target="../diagrams/quickStyle33.xml"/><Relationship Id="rId4" Type="http://schemas.openxmlformats.org/officeDocument/2006/relationships/diagramLayout" Target="../diagrams/layout32.xml"/><Relationship Id="rId9" Type="http://schemas.openxmlformats.org/officeDocument/2006/relationships/diagramLayout" Target="../diagrams/layout33.xml"/><Relationship Id="rId14" Type="http://schemas.openxmlformats.org/officeDocument/2006/relationships/diagramQuickStyle" Target="../diagrams/quickStyle3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3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5.xml"/><Relationship Id="rId11" Type="http://schemas.openxmlformats.org/officeDocument/2006/relationships/image" Target="../media/image5.svg"/><Relationship Id="rId5" Type="http://schemas.openxmlformats.org/officeDocument/2006/relationships/diagramLayout" Target="../diagrams/layout35.xml"/><Relationship Id="rId4" Type="http://schemas.openxmlformats.org/officeDocument/2006/relationships/diagramData" Target="../diagrams/data35.xml"/><Relationship Id="rId9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7.xml"/><Relationship Id="rId13" Type="http://schemas.openxmlformats.org/officeDocument/2006/relationships/diagramLayout" Target="../diagrams/layout38.xml"/><Relationship Id="rId18" Type="http://schemas.openxmlformats.org/officeDocument/2006/relationships/diagramLayout" Target="../diagrams/layout39.xml"/><Relationship Id="rId3" Type="http://schemas.openxmlformats.org/officeDocument/2006/relationships/diagramData" Target="../diagrams/data36.xml"/><Relationship Id="rId7" Type="http://schemas.openxmlformats.org/officeDocument/2006/relationships/image" Target="../media/image3.png"/><Relationship Id="rId12" Type="http://schemas.openxmlformats.org/officeDocument/2006/relationships/diagramData" Target="../diagrams/data38.xml"/><Relationship Id="rId17" Type="http://schemas.openxmlformats.org/officeDocument/2006/relationships/diagramData" Target="../diagrams/data39.xml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20" Type="http://schemas.openxmlformats.org/officeDocument/2006/relationships/diagramColors" Target="../diagrams/colors39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6.xml"/><Relationship Id="rId11" Type="http://schemas.openxmlformats.org/officeDocument/2006/relationships/diagramColors" Target="../diagrams/colors37.xml"/><Relationship Id="rId5" Type="http://schemas.openxmlformats.org/officeDocument/2006/relationships/diagramQuickStyle" Target="../diagrams/quickStyle36.xml"/><Relationship Id="rId15" Type="http://schemas.openxmlformats.org/officeDocument/2006/relationships/diagramColors" Target="../diagrams/colors38.xml"/><Relationship Id="rId10" Type="http://schemas.openxmlformats.org/officeDocument/2006/relationships/diagramQuickStyle" Target="../diagrams/quickStyle37.xml"/><Relationship Id="rId19" Type="http://schemas.openxmlformats.org/officeDocument/2006/relationships/diagramQuickStyle" Target="../diagrams/quickStyle39.xml"/><Relationship Id="rId4" Type="http://schemas.openxmlformats.org/officeDocument/2006/relationships/diagramLayout" Target="../diagrams/layout36.xml"/><Relationship Id="rId9" Type="http://schemas.openxmlformats.org/officeDocument/2006/relationships/diagramLayout" Target="../diagrams/layout37.xml"/><Relationship Id="rId14" Type="http://schemas.openxmlformats.org/officeDocument/2006/relationships/diagramQuickStyle" Target="../diagrams/quickStyle3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1.xml"/><Relationship Id="rId13" Type="http://schemas.openxmlformats.org/officeDocument/2006/relationships/diagramLayout" Target="../diagrams/layout42.xml"/><Relationship Id="rId3" Type="http://schemas.openxmlformats.org/officeDocument/2006/relationships/diagramData" Target="../diagrams/data40.xml"/><Relationship Id="rId7" Type="http://schemas.openxmlformats.org/officeDocument/2006/relationships/image" Target="../media/image3.png"/><Relationship Id="rId12" Type="http://schemas.openxmlformats.org/officeDocument/2006/relationships/diagramData" Target="../diagrams/data42.xml"/><Relationship Id="rId17" Type="http://schemas.openxmlformats.org/officeDocument/2006/relationships/image" Target="../media/image20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0.xml"/><Relationship Id="rId11" Type="http://schemas.openxmlformats.org/officeDocument/2006/relationships/diagramColors" Target="../diagrams/colors41.xml"/><Relationship Id="rId5" Type="http://schemas.openxmlformats.org/officeDocument/2006/relationships/diagramQuickStyle" Target="../diagrams/quickStyle40.xml"/><Relationship Id="rId15" Type="http://schemas.openxmlformats.org/officeDocument/2006/relationships/diagramColors" Target="../diagrams/colors42.xml"/><Relationship Id="rId10" Type="http://schemas.openxmlformats.org/officeDocument/2006/relationships/diagramQuickStyle" Target="../diagrams/quickStyle41.xml"/><Relationship Id="rId4" Type="http://schemas.openxmlformats.org/officeDocument/2006/relationships/diagramLayout" Target="../diagrams/layout40.xml"/><Relationship Id="rId9" Type="http://schemas.openxmlformats.org/officeDocument/2006/relationships/diagramLayout" Target="../diagrams/layout41.xml"/><Relationship Id="rId14" Type="http://schemas.openxmlformats.org/officeDocument/2006/relationships/diagramQuickStyle" Target="../diagrams/quickStyle4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4.xml"/><Relationship Id="rId13" Type="http://schemas.openxmlformats.org/officeDocument/2006/relationships/diagramLayout" Target="../diagrams/layout45.xml"/><Relationship Id="rId3" Type="http://schemas.openxmlformats.org/officeDocument/2006/relationships/diagramData" Target="../diagrams/data43.xml"/><Relationship Id="rId7" Type="http://schemas.openxmlformats.org/officeDocument/2006/relationships/image" Target="../media/image3.png"/><Relationship Id="rId12" Type="http://schemas.openxmlformats.org/officeDocument/2006/relationships/diagramData" Target="../diagrams/data45.xml"/><Relationship Id="rId17" Type="http://schemas.openxmlformats.org/officeDocument/2006/relationships/image" Target="../media/image20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3.xml"/><Relationship Id="rId11" Type="http://schemas.openxmlformats.org/officeDocument/2006/relationships/diagramColors" Target="../diagrams/colors44.xml"/><Relationship Id="rId5" Type="http://schemas.openxmlformats.org/officeDocument/2006/relationships/diagramQuickStyle" Target="../diagrams/quickStyle43.xml"/><Relationship Id="rId15" Type="http://schemas.openxmlformats.org/officeDocument/2006/relationships/diagramColors" Target="../diagrams/colors45.xml"/><Relationship Id="rId10" Type="http://schemas.openxmlformats.org/officeDocument/2006/relationships/diagramQuickStyle" Target="../diagrams/quickStyle44.xml"/><Relationship Id="rId4" Type="http://schemas.openxmlformats.org/officeDocument/2006/relationships/diagramLayout" Target="../diagrams/layout43.xml"/><Relationship Id="rId9" Type="http://schemas.openxmlformats.org/officeDocument/2006/relationships/diagramLayout" Target="../diagrams/layout44.xml"/><Relationship Id="rId14" Type="http://schemas.openxmlformats.org/officeDocument/2006/relationships/diagramQuickStyle" Target="../diagrams/quickStyle4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diagramColors" Target="../diagrams/colors4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6.xml"/><Relationship Id="rId11" Type="http://schemas.openxmlformats.org/officeDocument/2006/relationships/image" Target="../media/image5.svg"/><Relationship Id="rId5" Type="http://schemas.openxmlformats.org/officeDocument/2006/relationships/diagramLayout" Target="../diagrams/layout46.xml"/><Relationship Id="rId4" Type="http://schemas.openxmlformats.org/officeDocument/2006/relationships/diagramData" Target="../diagrams/data46.xml"/><Relationship Id="rId9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8.xml"/><Relationship Id="rId13" Type="http://schemas.openxmlformats.org/officeDocument/2006/relationships/diagramLayout" Target="../diagrams/layout49.xml"/><Relationship Id="rId3" Type="http://schemas.openxmlformats.org/officeDocument/2006/relationships/diagramData" Target="../diagrams/data47.xml"/><Relationship Id="rId7" Type="http://schemas.openxmlformats.org/officeDocument/2006/relationships/image" Target="../media/image3.png"/><Relationship Id="rId12" Type="http://schemas.openxmlformats.org/officeDocument/2006/relationships/diagramData" Target="../diagrams/data49.xml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7.xml"/><Relationship Id="rId11" Type="http://schemas.openxmlformats.org/officeDocument/2006/relationships/diagramColors" Target="../diagrams/colors48.xml"/><Relationship Id="rId5" Type="http://schemas.openxmlformats.org/officeDocument/2006/relationships/diagramQuickStyle" Target="../diagrams/quickStyle47.xml"/><Relationship Id="rId15" Type="http://schemas.openxmlformats.org/officeDocument/2006/relationships/diagramColors" Target="../diagrams/colors49.xml"/><Relationship Id="rId10" Type="http://schemas.openxmlformats.org/officeDocument/2006/relationships/diagramQuickStyle" Target="../diagrams/quickStyle48.xml"/><Relationship Id="rId4" Type="http://schemas.openxmlformats.org/officeDocument/2006/relationships/diagramLayout" Target="../diagrams/layout47.xml"/><Relationship Id="rId9" Type="http://schemas.openxmlformats.org/officeDocument/2006/relationships/diagramLayout" Target="../diagrams/layout48.xml"/><Relationship Id="rId14" Type="http://schemas.openxmlformats.org/officeDocument/2006/relationships/diagramQuickStyle" Target="../diagrams/quickStyle4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1.xml"/><Relationship Id="rId13" Type="http://schemas.openxmlformats.org/officeDocument/2006/relationships/diagramLayout" Target="../diagrams/layout52.xml"/><Relationship Id="rId3" Type="http://schemas.openxmlformats.org/officeDocument/2006/relationships/diagramData" Target="../diagrams/data50.xml"/><Relationship Id="rId7" Type="http://schemas.openxmlformats.org/officeDocument/2006/relationships/image" Target="../media/image3.png"/><Relationship Id="rId12" Type="http://schemas.openxmlformats.org/officeDocument/2006/relationships/diagramData" Target="../diagrams/data52.xml"/><Relationship Id="rId17" Type="http://schemas.openxmlformats.org/officeDocument/2006/relationships/image" Target="../media/image21.png"/><Relationship Id="rId2" Type="http://schemas.openxmlformats.org/officeDocument/2006/relationships/image" Target="../media/image1.jpeg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0.xml"/><Relationship Id="rId11" Type="http://schemas.openxmlformats.org/officeDocument/2006/relationships/diagramColors" Target="../diagrams/colors51.xml"/><Relationship Id="rId5" Type="http://schemas.openxmlformats.org/officeDocument/2006/relationships/diagramQuickStyle" Target="../diagrams/quickStyle50.xml"/><Relationship Id="rId15" Type="http://schemas.openxmlformats.org/officeDocument/2006/relationships/diagramColors" Target="../diagrams/colors52.xml"/><Relationship Id="rId10" Type="http://schemas.openxmlformats.org/officeDocument/2006/relationships/diagramQuickStyle" Target="../diagrams/quickStyle51.xml"/><Relationship Id="rId4" Type="http://schemas.openxmlformats.org/officeDocument/2006/relationships/diagramLayout" Target="../diagrams/layout50.xml"/><Relationship Id="rId9" Type="http://schemas.openxmlformats.org/officeDocument/2006/relationships/diagramLayout" Target="../diagrams/layout51.xml"/><Relationship Id="rId14" Type="http://schemas.openxmlformats.org/officeDocument/2006/relationships/diagramQuickStyle" Target="../diagrams/quickStyle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2543556" y="810006"/>
            <a:ext cx="11832336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7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  <a:endParaRPr lang="es-CL" sz="7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0954512" y="7205472"/>
            <a:ext cx="4517136" cy="923330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VICENTE CAVADA PEREDO</a:t>
            </a:r>
          </a:p>
          <a:p>
            <a:pPr algn="ctr"/>
            <a:r>
              <a:rPr lang="es-CL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TENIENTE PRIMERO</a:t>
            </a:r>
          </a:p>
          <a:p>
            <a:pPr algn="ctr"/>
            <a:r>
              <a:rPr lang="es-CL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OFICIAL 5TA DIVISIÓN</a:t>
            </a:r>
            <a:endParaRPr lang="es-CL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/>
          <a:srcRect l="7443" t="33828" r="67960" b="24740"/>
          <a:stretch>
            <a:fillRect/>
          </a:stretch>
        </p:blipFill>
        <p:spPr bwMode="auto">
          <a:xfrm>
            <a:off x="5734050" y="2495550"/>
            <a:ext cx="5048250" cy="47807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8" name="Grupo"/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xmlns="" id="{34881EF9-B269-4F4B-9079-69D4CE6DC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070373971"/>
              </p:ext>
            </p:extLst>
          </p:nvPr>
        </p:nvGraphicFramePr>
        <p:xfrm>
          <a:off x="4911969" y="1230923"/>
          <a:ext cx="10023231" cy="6893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05AA124C-E957-490B-9068-101EC32ABAAC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2" name="Gráfico 21" descr="Anclar con relleno sólido">
            <a:extLst>
              <a:ext uri="{FF2B5EF4-FFF2-40B4-BE49-F238E27FC236}">
                <a16:creationId xmlns:a16="http://schemas.microsoft.com/office/drawing/2014/main" xmlns="" id="{748C1E9C-32AC-4C4C-B0A5-75E82F50B9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73791" y="1632415"/>
            <a:ext cx="457200" cy="457200"/>
          </a:xfrm>
          <a:prstGeom prst="rect">
            <a:avLst/>
          </a:prstGeom>
        </p:spPr>
      </p:pic>
      <p:pic>
        <p:nvPicPr>
          <p:cNvPr id="23" name="Gráfico 22" descr="Anclar con relleno sólido">
            <a:extLst>
              <a:ext uri="{FF2B5EF4-FFF2-40B4-BE49-F238E27FC236}">
                <a16:creationId xmlns:a16="http://schemas.microsoft.com/office/drawing/2014/main" xmlns="" id="{6CE4F405-D6BA-4CB9-86D9-39BFC450830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48555" y="2741712"/>
            <a:ext cx="457200" cy="457200"/>
          </a:xfrm>
          <a:prstGeom prst="rect">
            <a:avLst/>
          </a:prstGeom>
        </p:spPr>
      </p:pic>
      <p:pic>
        <p:nvPicPr>
          <p:cNvPr id="24" name="Gráfico 23" descr="Anclar con relleno sólido">
            <a:extLst>
              <a:ext uri="{FF2B5EF4-FFF2-40B4-BE49-F238E27FC236}">
                <a16:creationId xmlns:a16="http://schemas.microsoft.com/office/drawing/2014/main" xmlns="" id="{E07F47F6-7E29-4007-948D-B97213CB54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65077" y="3831953"/>
            <a:ext cx="457200" cy="457200"/>
          </a:xfrm>
          <a:prstGeom prst="rect">
            <a:avLst/>
          </a:prstGeom>
        </p:spPr>
      </p:pic>
      <p:pic>
        <p:nvPicPr>
          <p:cNvPr id="25" name="Gráfico 24" descr="Anclar con relleno sólido">
            <a:extLst>
              <a:ext uri="{FF2B5EF4-FFF2-40B4-BE49-F238E27FC236}">
                <a16:creationId xmlns:a16="http://schemas.microsoft.com/office/drawing/2014/main" xmlns="" id="{CB3D103C-9629-4AE3-8849-B5FA42176F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75335" y="4933917"/>
            <a:ext cx="457200" cy="457200"/>
          </a:xfrm>
          <a:prstGeom prst="rect">
            <a:avLst/>
          </a:prstGeom>
        </p:spPr>
      </p:pic>
      <p:pic>
        <p:nvPicPr>
          <p:cNvPr id="26" name="Gráfico 25" descr="Anclar con relleno sólido">
            <a:extLst>
              <a:ext uri="{FF2B5EF4-FFF2-40B4-BE49-F238E27FC236}">
                <a16:creationId xmlns:a16="http://schemas.microsoft.com/office/drawing/2014/main" xmlns="" id="{16565ACA-F854-494F-8E29-6D1C1274E08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79329" y="6043208"/>
            <a:ext cx="457200" cy="457200"/>
          </a:xfrm>
          <a:prstGeom prst="rect">
            <a:avLst/>
          </a:prstGeom>
        </p:spPr>
      </p:pic>
      <p:pic>
        <p:nvPicPr>
          <p:cNvPr id="27" name="Gráfico 26" descr="Anclar con relleno sólido">
            <a:extLst>
              <a:ext uri="{FF2B5EF4-FFF2-40B4-BE49-F238E27FC236}">
                <a16:creationId xmlns:a16="http://schemas.microsoft.com/office/drawing/2014/main" xmlns="" id="{EEB1C995-A2B8-4FB1-8F55-FD77396262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50682" y="7095349"/>
            <a:ext cx="457200" cy="4572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234F5DC1-888D-4F29-A810-D852A82A8F32}"/>
              </a:ext>
            </a:extLst>
          </p:cNvPr>
          <p:cNvSpPr txBox="1"/>
          <p:nvPr/>
        </p:nvSpPr>
        <p:spPr>
          <a:xfrm>
            <a:off x="4041378" y="665585"/>
            <a:ext cx="8223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CL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haroni" panose="02010803020104030203" pitchFamily="2" charset="-79"/>
                <a:cs typeface="Aharoni" panose="02010803020104030203" pitchFamily="2" charset="-79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xmlns="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4" name="Grupo"/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xmlns="" id="{34881EF9-B269-4F4B-9079-69D4CE6DC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070373971"/>
              </p:ext>
            </p:extLst>
          </p:nvPr>
        </p:nvGraphicFramePr>
        <p:xfrm>
          <a:off x="4911969" y="1230923"/>
          <a:ext cx="10023231" cy="6893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05AA124C-E957-490B-9068-101EC32ABAAC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2" name="Gráfico 21" descr="Anclar con relleno sólido">
            <a:extLst>
              <a:ext uri="{FF2B5EF4-FFF2-40B4-BE49-F238E27FC236}">
                <a16:creationId xmlns:a16="http://schemas.microsoft.com/office/drawing/2014/main" xmlns="" id="{748C1E9C-32AC-4C4C-B0A5-75E82F50B9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73791" y="1632415"/>
            <a:ext cx="457200" cy="457200"/>
          </a:xfrm>
          <a:prstGeom prst="rect">
            <a:avLst/>
          </a:prstGeom>
        </p:spPr>
      </p:pic>
      <p:pic>
        <p:nvPicPr>
          <p:cNvPr id="23" name="Gráfico 22" descr="Anclar con relleno sólido">
            <a:extLst>
              <a:ext uri="{FF2B5EF4-FFF2-40B4-BE49-F238E27FC236}">
                <a16:creationId xmlns:a16="http://schemas.microsoft.com/office/drawing/2014/main" xmlns="" id="{6CE4F405-D6BA-4CB9-86D9-39BFC450830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48555" y="2741712"/>
            <a:ext cx="457200" cy="457200"/>
          </a:xfrm>
          <a:prstGeom prst="rect">
            <a:avLst/>
          </a:prstGeom>
        </p:spPr>
      </p:pic>
      <p:pic>
        <p:nvPicPr>
          <p:cNvPr id="24" name="Gráfico 23" descr="Anclar con relleno sólido">
            <a:extLst>
              <a:ext uri="{FF2B5EF4-FFF2-40B4-BE49-F238E27FC236}">
                <a16:creationId xmlns:a16="http://schemas.microsoft.com/office/drawing/2014/main" xmlns="" id="{E07F47F6-7E29-4007-948D-B97213CB54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65077" y="3831953"/>
            <a:ext cx="457200" cy="457200"/>
          </a:xfrm>
          <a:prstGeom prst="rect">
            <a:avLst/>
          </a:prstGeom>
        </p:spPr>
      </p:pic>
      <p:pic>
        <p:nvPicPr>
          <p:cNvPr id="25" name="Gráfico 24" descr="Anclar con relleno sólido">
            <a:extLst>
              <a:ext uri="{FF2B5EF4-FFF2-40B4-BE49-F238E27FC236}">
                <a16:creationId xmlns:a16="http://schemas.microsoft.com/office/drawing/2014/main" xmlns="" id="{CB3D103C-9629-4AE3-8849-B5FA42176F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75335" y="4933917"/>
            <a:ext cx="457200" cy="457200"/>
          </a:xfrm>
          <a:prstGeom prst="rect">
            <a:avLst/>
          </a:prstGeom>
        </p:spPr>
      </p:pic>
      <p:pic>
        <p:nvPicPr>
          <p:cNvPr id="26" name="Gráfico 25" descr="Anclar con relleno sólido">
            <a:extLst>
              <a:ext uri="{FF2B5EF4-FFF2-40B4-BE49-F238E27FC236}">
                <a16:creationId xmlns:a16="http://schemas.microsoft.com/office/drawing/2014/main" xmlns="" id="{16565ACA-F854-494F-8E29-6D1C1274E08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79329" y="6043208"/>
            <a:ext cx="457200" cy="457200"/>
          </a:xfrm>
          <a:prstGeom prst="rect">
            <a:avLst/>
          </a:prstGeom>
        </p:spPr>
      </p:pic>
      <p:pic>
        <p:nvPicPr>
          <p:cNvPr id="27" name="Gráfico 26" descr="Anclar con relleno sólido">
            <a:extLst>
              <a:ext uri="{FF2B5EF4-FFF2-40B4-BE49-F238E27FC236}">
                <a16:creationId xmlns:a16="http://schemas.microsoft.com/office/drawing/2014/main" xmlns="" id="{EEB1C995-A2B8-4FB1-8F55-FD77396262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50682" y="7095349"/>
            <a:ext cx="457200" cy="4572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234F5DC1-888D-4F29-A810-D852A82A8F32}"/>
              </a:ext>
            </a:extLst>
          </p:cNvPr>
          <p:cNvSpPr txBox="1"/>
          <p:nvPr/>
        </p:nvSpPr>
        <p:spPr>
          <a:xfrm>
            <a:off x="4041378" y="665585"/>
            <a:ext cx="8223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CL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haroni" panose="02010803020104030203" pitchFamily="2" charset="-79"/>
                <a:cs typeface="Aharoni" panose="02010803020104030203" pitchFamily="2" charset="-79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xmlns="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21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14 Rectángulo redondeado"/>
          <p:cNvSpPr/>
          <p:nvPr/>
        </p:nvSpPr>
        <p:spPr>
          <a:xfrm>
            <a:off x="1085850" y="1752600"/>
            <a:ext cx="5715000" cy="60007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2009 INGRESO ESCUELA NAVAL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2012 EGRESO ESCUELA NAVAL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2013 CRUCERO DE INSTRUCCIÓN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2014 OFICIAL MN PSG ORTIZ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2015 SEGUNDO COMANDANTE PSG ORTIZ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2016-2017 APOLINAV CURSO DE ESPECIALIDAD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2017 MATRIMONIO.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2018-2019  OFICIAL ARMAS FFG LATORRE “ANTIGÜA”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2020 COMISIÓN AUSTRALIA</a:t>
            </a:r>
          </a:p>
          <a:p>
            <a:pPr>
              <a:buFont typeface="Arial" pitchFamily="34" charset="0"/>
              <a:buChar char="•"/>
            </a:pPr>
            <a:r>
              <a:rPr lang="es-CL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2021 OFICIAL ARMAS FFG LATORRE “NUEVA”</a:t>
            </a:r>
            <a:endParaRPr lang="es-CL" sz="2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17"/>
          <a:srcRect l="29697" t="40885" r="50830" b="35938"/>
          <a:stretch>
            <a:fillRect/>
          </a:stretch>
        </p:blipFill>
        <p:spPr bwMode="auto">
          <a:xfrm>
            <a:off x="7010400" y="1943099"/>
            <a:ext cx="3238500" cy="2167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8"/>
          <a:srcRect l="26330" t="40625" r="53465" b="36198"/>
          <a:stretch>
            <a:fillRect/>
          </a:stretch>
        </p:blipFill>
        <p:spPr bwMode="auto">
          <a:xfrm>
            <a:off x="10539359" y="1981200"/>
            <a:ext cx="3386191" cy="21838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9"/>
          <a:srcRect l="70254" t="31250" r="19644" b="44531"/>
          <a:stretch>
            <a:fillRect/>
          </a:stretch>
        </p:blipFill>
        <p:spPr bwMode="auto">
          <a:xfrm>
            <a:off x="14287500" y="2000249"/>
            <a:ext cx="1619250" cy="21824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0"/>
          <a:srcRect l="53123" t="29948" r="4563" b="35937"/>
          <a:stretch>
            <a:fillRect/>
          </a:stretch>
        </p:blipFill>
        <p:spPr bwMode="auto">
          <a:xfrm>
            <a:off x="7010400" y="4724400"/>
            <a:ext cx="4667250" cy="21156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1"/>
          <a:srcRect l="29551" t="40104" r="53465" b="35938"/>
          <a:stretch>
            <a:fillRect/>
          </a:stretch>
        </p:blipFill>
        <p:spPr bwMode="auto">
          <a:xfrm>
            <a:off x="12039600" y="4724400"/>
            <a:ext cx="3790950" cy="3006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17"/>
          <a:srcRect l="38043" t="60156" r="39556" b="18490"/>
          <a:stretch>
            <a:fillRect/>
          </a:stretch>
        </p:blipFill>
        <p:spPr bwMode="auto">
          <a:xfrm>
            <a:off x="4400550" y="2838449"/>
            <a:ext cx="7315200" cy="39205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4" name="Grupo"/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xmlns="" id="{34881EF9-B269-4F4B-9079-69D4CE6DC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070373971"/>
              </p:ext>
            </p:extLst>
          </p:nvPr>
        </p:nvGraphicFramePr>
        <p:xfrm>
          <a:off x="4911969" y="1230923"/>
          <a:ext cx="10023231" cy="6893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05AA124C-E957-490B-9068-101EC32ABAAC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2" name="Gráfico 21" descr="Anclar con relleno sólido">
            <a:extLst>
              <a:ext uri="{FF2B5EF4-FFF2-40B4-BE49-F238E27FC236}">
                <a16:creationId xmlns:a16="http://schemas.microsoft.com/office/drawing/2014/main" xmlns="" id="{748C1E9C-32AC-4C4C-B0A5-75E82F50B9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73791" y="1632415"/>
            <a:ext cx="457200" cy="457200"/>
          </a:xfrm>
          <a:prstGeom prst="rect">
            <a:avLst/>
          </a:prstGeom>
        </p:spPr>
      </p:pic>
      <p:pic>
        <p:nvPicPr>
          <p:cNvPr id="23" name="Gráfico 22" descr="Anclar con relleno sólido">
            <a:extLst>
              <a:ext uri="{FF2B5EF4-FFF2-40B4-BE49-F238E27FC236}">
                <a16:creationId xmlns:a16="http://schemas.microsoft.com/office/drawing/2014/main" xmlns="" id="{6CE4F405-D6BA-4CB9-86D9-39BFC450830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48555" y="2741712"/>
            <a:ext cx="457200" cy="457200"/>
          </a:xfrm>
          <a:prstGeom prst="rect">
            <a:avLst/>
          </a:prstGeom>
        </p:spPr>
      </p:pic>
      <p:pic>
        <p:nvPicPr>
          <p:cNvPr id="24" name="Gráfico 23" descr="Anclar con relleno sólido">
            <a:extLst>
              <a:ext uri="{FF2B5EF4-FFF2-40B4-BE49-F238E27FC236}">
                <a16:creationId xmlns:a16="http://schemas.microsoft.com/office/drawing/2014/main" xmlns="" id="{E07F47F6-7E29-4007-948D-B97213CB54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65077" y="3831953"/>
            <a:ext cx="457200" cy="457200"/>
          </a:xfrm>
          <a:prstGeom prst="rect">
            <a:avLst/>
          </a:prstGeom>
        </p:spPr>
      </p:pic>
      <p:pic>
        <p:nvPicPr>
          <p:cNvPr id="25" name="Gráfico 24" descr="Anclar con relleno sólido">
            <a:extLst>
              <a:ext uri="{FF2B5EF4-FFF2-40B4-BE49-F238E27FC236}">
                <a16:creationId xmlns:a16="http://schemas.microsoft.com/office/drawing/2014/main" xmlns="" id="{CB3D103C-9629-4AE3-8849-B5FA42176F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75335" y="4933917"/>
            <a:ext cx="457200" cy="457200"/>
          </a:xfrm>
          <a:prstGeom prst="rect">
            <a:avLst/>
          </a:prstGeom>
        </p:spPr>
      </p:pic>
      <p:pic>
        <p:nvPicPr>
          <p:cNvPr id="26" name="Gráfico 25" descr="Anclar con relleno sólido">
            <a:extLst>
              <a:ext uri="{FF2B5EF4-FFF2-40B4-BE49-F238E27FC236}">
                <a16:creationId xmlns:a16="http://schemas.microsoft.com/office/drawing/2014/main" xmlns="" id="{16565ACA-F854-494F-8E29-6D1C1274E08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79329" y="6043208"/>
            <a:ext cx="457200" cy="457200"/>
          </a:xfrm>
          <a:prstGeom prst="rect">
            <a:avLst/>
          </a:prstGeom>
        </p:spPr>
      </p:pic>
      <p:pic>
        <p:nvPicPr>
          <p:cNvPr id="27" name="Gráfico 26" descr="Anclar con relleno sólido">
            <a:extLst>
              <a:ext uri="{FF2B5EF4-FFF2-40B4-BE49-F238E27FC236}">
                <a16:creationId xmlns:a16="http://schemas.microsoft.com/office/drawing/2014/main" xmlns="" id="{EEB1C995-A2B8-4FB1-8F55-FD77396262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50682" y="7095349"/>
            <a:ext cx="457200" cy="4572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234F5DC1-888D-4F29-A810-D852A82A8F32}"/>
              </a:ext>
            </a:extLst>
          </p:cNvPr>
          <p:cNvSpPr txBox="1"/>
          <p:nvPr/>
        </p:nvSpPr>
        <p:spPr>
          <a:xfrm>
            <a:off x="4041378" y="665585"/>
            <a:ext cx="8223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CL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haroni" panose="02010803020104030203" pitchFamily="2" charset="-79"/>
                <a:cs typeface="Aharoni" panose="02010803020104030203" pitchFamily="2" charset="-79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xmlns="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543175" y="4038600"/>
            <a:ext cx="74691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CL" sz="32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¿QUÉ ES EL CEREMONIAL NAVAL?</a:t>
            </a:r>
          </a:p>
          <a:p>
            <a:r>
              <a:rPr lang="es-CL" sz="32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¿EN QUÉ SE FUNDAMENTA?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933575" y="2254250"/>
            <a:ext cx="13208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CONJUNTO</a:t>
            </a:r>
          </a:p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DE NORMAS.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4629150" y="2262188"/>
            <a:ext cx="17907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ES </a:t>
            </a:r>
            <a:r>
              <a:rPr lang="es-C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EL PROTOCOLO </a:t>
            </a:r>
            <a:endParaRPr lang="es-CL" sz="14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EN ACCIÓN.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2297113" y="6267450"/>
            <a:ext cx="24145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UBICARSE DE </a:t>
            </a:r>
            <a:r>
              <a:rPr lang="es-C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ACUERDO </a:t>
            </a:r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AL </a:t>
            </a:r>
            <a:r>
              <a:rPr lang="es-C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LUGAR EN  </a:t>
            </a:r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DONDE SE ESTÁ.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6986588" y="6302375"/>
            <a:ext cx="14097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TRADICIONES</a:t>
            </a:r>
          </a:p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NAVALES.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25" name="AutoShape 13"/>
          <p:cNvSpPr>
            <a:spLocks noChangeArrowheads="1"/>
          </p:cNvSpPr>
          <p:nvPr/>
        </p:nvSpPr>
        <p:spPr bwMode="auto">
          <a:xfrm rot="19983628">
            <a:off x="2695575" y="2957512"/>
            <a:ext cx="358775" cy="865187"/>
          </a:xfrm>
          <a:prstGeom prst="downArrow">
            <a:avLst>
              <a:gd name="adj1" fmla="val 50000"/>
              <a:gd name="adj2" fmla="val 60288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6" name="AutoShape 14"/>
          <p:cNvSpPr>
            <a:spLocks noChangeArrowheads="1"/>
          </p:cNvSpPr>
          <p:nvPr/>
        </p:nvSpPr>
        <p:spPr bwMode="auto">
          <a:xfrm>
            <a:off x="5173663" y="2892425"/>
            <a:ext cx="358775" cy="865188"/>
          </a:xfrm>
          <a:prstGeom prst="downArrow">
            <a:avLst>
              <a:gd name="adj1" fmla="val 50000"/>
              <a:gd name="adj2" fmla="val 60288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7" name="AutoShape 15"/>
          <p:cNvSpPr>
            <a:spLocks noChangeArrowheads="1"/>
          </p:cNvSpPr>
          <p:nvPr/>
        </p:nvSpPr>
        <p:spPr bwMode="auto">
          <a:xfrm rot="1706576">
            <a:off x="7678739" y="2935288"/>
            <a:ext cx="358775" cy="865187"/>
          </a:xfrm>
          <a:prstGeom prst="downArrow">
            <a:avLst>
              <a:gd name="adj1" fmla="val 50000"/>
              <a:gd name="adj2" fmla="val 60288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8" name="AutoShape 16"/>
          <p:cNvSpPr>
            <a:spLocks noChangeArrowheads="1"/>
          </p:cNvSpPr>
          <p:nvPr/>
        </p:nvSpPr>
        <p:spPr bwMode="auto">
          <a:xfrm rot="12852942">
            <a:off x="3406775" y="5326063"/>
            <a:ext cx="358775" cy="865187"/>
          </a:xfrm>
          <a:prstGeom prst="downArrow">
            <a:avLst>
              <a:gd name="adj1" fmla="val 50000"/>
              <a:gd name="adj2" fmla="val 60288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0" name="AutoShape 19"/>
          <p:cNvSpPr>
            <a:spLocks noChangeArrowheads="1"/>
          </p:cNvSpPr>
          <p:nvPr/>
        </p:nvSpPr>
        <p:spPr bwMode="auto">
          <a:xfrm rot="8996461">
            <a:off x="7000876" y="5353050"/>
            <a:ext cx="358775" cy="865188"/>
          </a:xfrm>
          <a:prstGeom prst="downArrow">
            <a:avLst>
              <a:gd name="adj1" fmla="val 50000"/>
              <a:gd name="adj2" fmla="val 60288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1" name="Rectangle 10"/>
          <p:cNvSpPr>
            <a:spLocks noChangeArrowheads="1"/>
          </p:cNvSpPr>
          <p:nvPr/>
        </p:nvSpPr>
        <p:spPr bwMode="auto">
          <a:xfrm>
            <a:off x="7219950" y="2327275"/>
            <a:ext cx="24955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CONJUNTO DE USOS Y FORMAS</a:t>
            </a:r>
          </a:p>
          <a:p>
            <a:r>
              <a:rPr lang="es-CL" sz="14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DE </a:t>
            </a:r>
            <a:r>
              <a:rPr lang="es-C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CORTESÍA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17"/>
          <a:srcRect l="46389" t="20313" r="33992" b="54427"/>
          <a:stretch>
            <a:fillRect/>
          </a:stretch>
        </p:blipFill>
        <p:spPr bwMode="auto">
          <a:xfrm>
            <a:off x="10496550" y="2819400"/>
            <a:ext cx="4591050" cy="33233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32" name="Rectangle 4"/>
          <p:cNvSpPr>
            <a:spLocks noChangeArrowheads="1"/>
          </p:cNvSpPr>
          <p:nvPr/>
        </p:nvSpPr>
        <p:spPr bwMode="auto">
          <a:xfrm>
            <a:off x="5937250" y="3025775"/>
            <a:ext cx="6615113" cy="4737100"/>
          </a:xfrm>
          <a:prstGeom prst="rect">
            <a:avLst/>
          </a:prstGeom>
          <a:solidFill>
            <a:srgbClr val="5C2E00"/>
          </a:solidFill>
          <a:ln w="3810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ARMADA DE CHILE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sng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9 - 20/ 3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					                1 9 9 2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CEREMONIAL NAVAL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(Resol. C.J.A. Ord. Nº 6400/C-1440 </a:t>
            </a:r>
            <a:r>
              <a:rPr kumimoji="0" lang="es-E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Vrs.</a:t>
            </a: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 del 31-DIC-1992)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O R D I N A R I 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	</a:t>
            </a:r>
          </a:p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ORIGINAL</a:t>
            </a:r>
            <a:endParaRPr kumimoji="0" lang="es-ES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33" name="32 Rectángulo redondeado"/>
          <p:cNvSpPr/>
          <p:nvPr/>
        </p:nvSpPr>
        <p:spPr>
          <a:xfrm>
            <a:off x="2190750" y="2019300"/>
            <a:ext cx="4743450" cy="666750"/>
          </a:xfrm>
          <a:prstGeom prst="roundRect">
            <a:avLst/>
          </a:prstGeom>
          <a:solidFill>
            <a:srgbClr val="00B05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b="1" dirty="0" smtClean="0">
                <a:latin typeface="Arial" pitchFamily="34" charset="0"/>
                <a:cs typeface="Arial" pitchFamily="34" charset="0"/>
              </a:rPr>
              <a:t>DONDE ESTÁ ESCRITO EL CEREMONIAL NAVAL?</a:t>
            </a:r>
            <a:endParaRPr lang="es-CL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191000" y="3565525"/>
            <a:ext cx="575945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CL" sz="28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¿ POR QUÉ, COMO FUTUROS OFICIALES DE LOS SERVICIOS, DEBEMOS CONOCER </a:t>
            </a:r>
            <a:r>
              <a:rPr lang="es-CL" sz="280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ESTOS ASUNTOS,</a:t>
            </a:r>
            <a:r>
              <a:rPr lang="es-CL" sz="28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QUE </a:t>
            </a:r>
            <a:r>
              <a:rPr lang="es-CL" sz="2800" u="sng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NO</a:t>
            </a:r>
            <a:r>
              <a:rPr lang="es-CL" sz="28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SON DE</a:t>
            </a:r>
          </a:p>
          <a:p>
            <a:r>
              <a:rPr lang="es-CL" sz="28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NUESTRA COMPETENCIA ?</a:t>
            </a:r>
            <a:endParaRPr lang="es-ES" sz="28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3692525" y="2011363"/>
            <a:ext cx="18272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POR QUE DENTRO DE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SU QUE HACER,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SERÁN </a:t>
            </a:r>
            <a:r>
              <a:rPr lang="es-CL" sz="1200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OFICIALES </a:t>
            </a:r>
          </a:p>
          <a:p>
            <a:r>
              <a:rPr lang="es-CL" sz="1200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DE PROTOCOLO</a:t>
            </a:r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.</a:t>
            </a:r>
            <a:endParaRPr lang="es-ES" sz="12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8920163" y="2011363"/>
            <a:ext cx="2100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PARA QUE LA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INSTITUCIÓN, EL MANDO,</a:t>
            </a:r>
            <a:b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Y LA REPARTICIÓN, 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SE LUZCAN.</a:t>
            </a:r>
            <a:endParaRPr lang="es-ES" sz="12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21" name="AutoShape 12"/>
          <p:cNvSpPr>
            <a:spLocks noChangeArrowheads="1"/>
          </p:cNvSpPr>
          <p:nvPr/>
        </p:nvSpPr>
        <p:spPr bwMode="auto">
          <a:xfrm rot="19376591">
            <a:off x="4532313" y="2833688"/>
            <a:ext cx="287337" cy="722312"/>
          </a:xfrm>
          <a:prstGeom prst="downArrow">
            <a:avLst>
              <a:gd name="adj1" fmla="val 50000"/>
              <a:gd name="adj2" fmla="val 62845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4" name="AutoShape 13"/>
          <p:cNvSpPr>
            <a:spLocks noChangeArrowheads="1"/>
          </p:cNvSpPr>
          <p:nvPr/>
        </p:nvSpPr>
        <p:spPr bwMode="auto">
          <a:xfrm rot="2293352">
            <a:off x="9520238" y="2833688"/>
            <a:ext cx="287337" cy="722312"/>
          </a:xfrm>
          <a:prstGeom prst="downArrow">
            <a:avLst>
              <a:gd name="adj1" fmla="val 50000"/>
              <a:gd name="adj2" fmla="val 62845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5" name="AutoShape 14"/>
          <p:cNvSpPr>
            <a:spLocks noChangeArrowheads="1"/>
          </p:cNvSpPr>
          <p:nvPr/>
        </p:nvSpPr>
        <p:spPr bwMode="auto">
          <a:xfrm>
            <a:off x="7019925" y="2871788"/>
            <a:ext cx="288925" cy="5778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3925888" y="6437313"/>
            <a:ext cx="190341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POR QUE COMO </a:t>
            </a:r>
          </a:p>
          <a:p>
            <a:r>
              <a:rPr lang="es-CL" sz="1200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OFICIALES DE MARINA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SIEMPRE MANEJARÁN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ASPECTOS</a:t>
            </a:r>
            <a:b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DE PROTOCOLO.</a:t>
            </a:r>
            <a:endParaRPr lang="es-ES" sz="12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 rot="12397766">
            <a:off x="4983163" y="5715000"/>
            <a:ext cx="268287" cy="649288"/>
          </a:xfrm>
          <a:prstGeom prst="downArrow">
            <a:avLst>
              <a:gd name="adj1" fmla="val 50000"/>
              <a:gd name="adj2" fmla="val 60503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8" name="Rectangle 18"/>
          <p:cNvSpPr>
            <a:spLocks noChangeArrowheads="1"/>
          </p:cNvSpPr>
          <p:nvPr/>
        </p:nvSpPr>
        <p:spPr bwMode="auto">
          <a:xfrm>
            <a:off x="6083300" y="6507163"/>
            <a:ext cx="213995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EN LA ARMADA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RESPETAMOS NUESTROS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EMBLEMAS Y RENDIMOS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EN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FECHAS RELEVANTES.</a:t>
            </a:r>
            <a:endParaRPr lang="es-ES" sz="12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29" name="AutoShape 19"/>
          <p:cNvSpPr>
            <a:spLocks noChangeArrowheads="1"/>
          </p:cNvSpPr>
          <p:nvPr/>
        </p:nvSpPr>
        <p:spPr bwMode="auto">
          <a:xfrm rot="10800000">
            <a:off x="7005638" y="5867400"/>
            <a:ext cx="288925" cy="5778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0" name="AutoShape 20"/>
          <p:cNvSpPr>
            <a:spLocks noChangeArrowheads="1"/>
          </p:cNvSpPr>
          <p:nvPr/>
        </p:nvSpPr>
        <p:spPr bwMode="auto">
          <a:xfrm rot="8762779">
            <a:off x="9237663" y="5786438"/>
            <a:ext cx="288925" cy="5778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1" name="Rectangle 21"/>
          <p:cNvSpPr>
            <a:spLocks noChangeArrowheads="1"/>
          </p:cNvSpPr>
          <p:nvPr/>
        </p:nvSpPr>
        <p:spPr bwMode="auto">
          <a:xfrm>
            <a:off x="8655050" y="6434138"/>
            <a:ext cx="256698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POR QUE LA ARMADA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CONFÍA EN USTEDES,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EL CORRECTO USO DEL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PROTOCOLO EN CEREMONIAS</a:t>
            </a:r>
          </a:p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Y EVENTOS INSTITUCIONALES. </a:t>
            </a:r>
            <a:endParaRPr lang="es-ES" sz="12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34" name="AutoShape 22"/>
          <p:cNvSpPr>
            <a:spLocks noChangeArrowheads="1"/>
          </p:cNvSpPr>
          <p:nvPr/>
        </p:nvSpPr>
        <p:spPr bwMode="auto">
          <a:xfrm rot="5400000">
            <a:off x="9990137" y="4406901"/>
            <a:ext cx="288925" cy="57785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5" name="Rectangle 23"/>
          <p:cNvSpPr>
            <a:spLocks noChangeArrowheads="1"/>
          </p:cNvSpPr>
          <p:nvPr/>
        </p:nvSpPr>
        <p:spPr bwMode="auto">
          <a:xfrm>
            <a:off x="10466388" y="3606800"/>
            <a:ext cx="1846262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DESDE EL MOMENTO QUE UD., VOLUNTARIAMENTE HA INGRESADO A ESTE CURSO PARA SER </a:t>
            </a:r>
            <a:r>
              <a:rPr lang="es-CL" sz="1200" i="1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OFICIAL DE MARINA</a:t>
            </a:r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, ESTOS ASUNTOS PASAN A SER  OBLIGATORIAMENTE DE SU CONOCIMIENTO.</a:t>
            </a:r>
            <a:endParaRPr lang="es-ES" sz="12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36" name="Rectangle 10"/>
          <p:cNvSpPr>
            <a:spLocks noChangeArrowheads="1"/>
          </p:cNvSpPr>
          <p:nvPr/>
        </p:nvSpPr>
        <p:spPr bwMode="auto">
          <a:xfrm>
            <a:off x="6494463" y="1847850"/>
            <a:ext cx="157956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CL" sz="12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PARA ATENDER</a:t>
            </a:r>
          </a:p>
          <a:p>
            <a:r>
              <a:rPr lang="es-CL" sz="12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CORRECTAMENTE</a:t>
            </a:r>
          </a:p>
          <a:p>
            <a:r>
              <a:rPr lang="es-CL" sz="12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A AUTORIDADES</a:t>
            </a:r>
          </a:p>
          <a:p>
            <a:r>
              <a:rPr lang="es-CL" sz="12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EN NUESTRAS </a:t>
            </a:r>
          </a:p>
          <a:p>
            <a:r>
              <a:rPr lang="es-CL" sz="12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CEREMONIAS.</a:t>
            </a:r>
            <a:endParaRPr lang="es-ES" sz="12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4" name="Grupo"/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xmlns="" id="{34881EF9-B269-4F4B-9079-69D4CE6DC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070373971"/>
              </p:ext>
            </p:extLst>
          </p:nvPr>
        </p:nvGraphicFramePr>
        <p:xfrm>
          <a:off x="4911969" y="1230923"/>
          <a:ext cx="10023231" cy="6893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05AA124C-E957-490B-9068-101EC32ABAAC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2" name="Gráfico 21" descr="Anclar con relleno sólido">
            <a:extLst>
              <a:ext uri="{FF2B5EF4-FFF2-40B4-BE49-F238E27FC236}">
                <a16:creationId xmlns:a16="http://schemas.microsoft.com/office/drawing/2014/main" xmlns="" id="{748C1E9C-32AC-4C4C-B0A5-75E82F50B9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73791" y="1632415"/>
            <a:ext cx="457200" cy="457200"/>
          </a:xfrm>
          <a:prstGeom prst="rect">
            <a:avLst/>
          </a:prstGeom>
        </p:spPr>
      </p:pic>
      <p:pic>
        <p:nvPicPr>
          <p:cNvPr id="23" name="Gráfico 22" descr="Anclar con relleno sólido">
            <a:extLst>
              <a:ext uri="{FF2B5EF4-FFF2-40B4-BE49-F238E27FC236}">
                <a16:creationId xmlns:a16="http://schemas.microsoft.com/office/drawing/2014/main" xmlns="" id="{6CE4F405-D6BA-4CB9-86D9-39BFC450830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48555" y="2741712"/>
            <a:ext cx="457200" cy="457200"/>
          </a:xfrm>
          <a:prstGeom prst="rect">
            <a:avLst/>
          </a:prstGeom>
        </p:spPr>
      </p:pic>
      <p:pic>
        <p:nvPicPr>
          <p:cNvPr id="24" name="Gráfico 23" descr="Anclar con relleno sólido">
            <a:extLst>
              <a:ext uri="{FF2B5EF4-FFF2-40B4-BE49-F238E27FC236}">
                <a16:creationId xmlns:a16="http://schemas.microsoft.com/office/drawing/2014/main" xmlns="" id="{E07F47F6-7E29-4007-948D-B97213CB54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65077" y="3831953"/>
            <a:ext cx="457200" cy="457200"/>
          </a:xfrm>
          <a:prstGeom prst="rect">
            <a:avLst/>
          </a:prstGeom>
        </p:spPr>
      </p:pic>
      <p:pic>
        <p:nvPicPr>
          <p:cNvPr id="25" name="Gráfico 24" descr="Anclar con relleno sólido">
            <a:extLst>
              <a:ext uri="{FF2B5EF4-FFF2-40B4-BE49-F238E27FC236}">
                <a16:creationId xmlns:a16="http://schemas.microsoft.com/office/drawing/2014/main" xmlns="" id="{CB3D103C-9629-4AE3-8849-B5FA42176F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75335" y="4933917"/>
            <a:ext cx="457200" cy="457200"/>
          </a:xfrm>
          <a:prstGeom prst="rect">
            <a:avLst/>
          </a:prstGeom>
        </p:spPr>
      </p:pic>
      <p:pic>
        <p:nvPicPr>
          <p:cNvPr id="26" name="Gráfico 25" descr="Anclar con relleno sólido">
            <a:extLst>
              <a:ext uri="{FF2B5EF4-FFF2-40B4-BE49-F238E27FC236}">
                <a16:creationId xmlns:a16="http://schemas.microsoft.com/office/drawing/2014/main" xmlns="" id="{16565ACA-F854-494F-8E29-6D1C1274E08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79329" y="6043208"/>
            <a:ext cx="457200" cy="457200"/>
          </a:xfrm>
          <a:prstGeom prst="rect">
            <a:avLst/>
          </a:prstGeom>
        </p:spPr>
      </p:pic>
      <p:pic>
        <p:nvPicPr>
          <p:cNvPr id="27" name="Gráfico 26" descr="Anclar con relleno sólido">
            <a:extLst>
              <a:ext uri="{FF2B5EF4-FFF2-40B4-BE49-F238E27FC236}">
                <a16:creationId xmlns:a16="http://schemas.microsoft.com/office/drawing/2014/main" xmlns="" id="{EEB1C995-A2B8-4FB1-8F55-FD77396262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50682" y="7095349"/>
            <a:ext cx="457200" cy="4572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234F5DC1-888D-4F29-A810-D852A82A8F32}"/>
              </a:ext>
            </a:extLst>
          </p:cNvPr>
          <p:cNvSpPr txBox="1"/>
          <p:nvPr/>
        </p:nvSpPr>
        <p:spPr>
          <a:xfrm>
            <a:off x="4041378" y="665585"/>
            <a:ext cx="8223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CL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haroni" panose="02010803020104030203" pitchFamily="2" charset="-79"/>
                <a:cs typeface="Aharoni" panose="02010803020104030203" pitchFamily="2" charset="-79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xmlns="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32" name="31 Rectángulo redondeado"/>
          <p:cNvSpPr/>
          <p:nvPr/>
        </p:nvSpPr>
        <p:spPr>
          <a:xfrm>
            <a:off x="1638300" y="1790700"/>
            <a:ext cx="9277350" cy="1447800"/>
          </a:xfrm>
          <a:prstGeom prst="roundRect">
            <a:avLst/>
          </a:prstGeom>
          <a:solidFill>
            <a:srgbClr val="00B05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latin typeface="Arial" pitchFamily="34" charset="0"/>
                <a:cs typeface="Arial" pitchFamily="34" charset="0"/>
              </a:rPr>
              <a:t>POR QUE SE RINDEN HONORES?</a:t>
            </a:r>
            <a:endParaRPr lang="es-CL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Rectangle 9"/>
          <p:cNvSpPr>
            <a:spLocks noChangeArrowheads="1"/>
          </p:cNvSpPr>
          <p:nvPr/>
        </p:nvSpPr>
        <p:spPr bwMode="auto">
          <a:xfrm>
            <a:off x="3159124" y="3935413"/>
            <a:ext cx="10442576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CL" sz="3000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SE RINDE HONORES PARA RECONOCER, RESALTAR Y CELEBRAR FECHAS DE ALTA TRASCENDENCIA Y SIGNIFICACIÓN NACIONAL.</a:t>
            </a:r>
          </a:p>
          <a:p>
            <a:pPr algn="just">
              <a:buFont typeface="Arial" pitchFamily="34" charset="0"/>
              <a:buChar char="•"/>
            </a:pPr>
            <a:endParaRPr lang="es-CL" sz="3000" dirty="0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  <a:p>
            <a:pPr algn="just">
              <a:buFont typeface="Arial" pitchFamily="34" charset="0"/>
              <a:buChar char="•"/>
            </a:pPr>
            <a:r>
              <a:rPr lang="es-CL" sz="3000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A LOS EMBLEMAS NACIONALES, A FECHAS HISTÓRICAS DE ALTA TRASCENDENCIA NACIONAL, A UNA PERSONA INVESTIDA EN UNA DETERMINADA AUTORIDAD</a:t>
            </a:r>
            <a:r>
              <a:rPr lang="es-CL" sz="3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. (</a:t>
            </a:r>
            <a:r>
              <a:rPr lang="es-CL" sz="3000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Y CASOS ESPECIALES QUE DETERMINA EL CEREMONIAL NAVAL).</a:t>
            </a:r>
            <a:endParaRPr lang="es-ES" sz="3000" dirty="0"/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2430463" y="3541713"/>
            <a:ext cx="4445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 sz="25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DE CAÑÓN</a:t>
            </a: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2439988" y="4256088"/>
            <a:ext cx="4445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 sz="25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DE PITO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2439988" y="4986338"/>
            <a:ext cx="5227637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 sz="25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DE GUARDIA ARMADA</a:t>
            </a:r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2435225" y="5695950"/>
            <a:ext cx="4445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 sz="25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DE</a:t>
            </a:r>
            <a:r>
              <a:rPr lang="es-ES" sz="2500" b="0"/>
              <a:t> </a:t>
            </a:r>
            <a:r>
              <a:rPr lang="es-ES" sz="25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BANDA</a:t>
            </a: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2439988" y="6424613"/>
            <a:ext cx="4445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 sz="2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DE</a:t>
            </a:r>
            <a:r>
              <a:rPr lang="es-ES" sz="2500" b="0" dirty="0"/>
              <a:t> </a:t>
            </a:r>
            <a:r>
              <a:rPr lang="es-ES" sz="25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CORNETA</a:t>
            </a:r>
          </a:p>
        </p:txBody>
      </p:sp>
      <p:sp>
        <p:nvSpPr>
          <p:cNvPr id="26" name="25 Rectángulo redondeado"/>
          <p:cNvSpPr/>
          <p:nvPr/>
        </p:nvSpPr>
        <p:spPr>
          <a:xfrm>
            <a:off x="1638300" y="1790700"/>
            <a:ext cx="9277350" cy="1447800"/>
          </a:xfrm>
          <a:prstGeom prst="roundRect">
            <a:avLst/>
          </a:prstGeom>
          <a:solidFill>
            <a:srgbClr val="00B050">
              <a:alpha val="54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EN LA ARMADA DE CHILE, LOS HONORES QUE SE IMPARTEN SON:</a:t>
            </a:r>
            <a:endParaRPr lang="es-ES" sz="40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17"/>
          <a:srcRect l="78599" t="40885" r="610" b="35156"/>
          <a:stretch>
            <a:fillRect/>
          </a:stretch>
        </p:blipFill>
        <p:spPr bwMode="auto">
          <a:xfrm>
            <a:off x="12230100" y="3752850"/>
            <a:ext cx="2705100" cy="1752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18"/>
          <a:srcRect l="38298" t="41791" r="41752" b="36458"/>
          <a:stretch>
            <a:fillRect/>
          </a:stretch>
        </p:blipFill>
        <p:spPr bwMode="auto">
          <a:xfrm>
            <a:off x="7861109" y="3725839"/>
            <a:ext cx="2934270" cy="17986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19"/>
          <a:srcRect l="2318" t="42187" r="75720" b="36979"/>
          <a:stretch>
            <a:fillRect/>
          </a:stretch>
        </p:blipFill>
        <p:spPr bwMode="auto">
          <a:xfrm>
            <a:off x="7855743" y="6223379"/>
            <a:ext cx="3032895" cy="1617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0"/>
          <a:srcRect l="40382" t="38291" r="47501" b="36709"/>
          <a:stretch>
            <a:fillRect/>
          </a:stretch>
        </p:blipFill>
        <p:spPr bwMode="auto">
          <a:xfrm>
            <a:off x="12643946" y="5959365"/>
            <a:ext cx="1860330" cy="21579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584325" y="2068513"/>
            <a:ext cx="35290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DE ALMIRANTE</a:t>
            </a:r>
            <a:endParaRPr lang="es-ES" sz="16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6032500" y="2068513"/>
            <a:ext cx="39116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es-CL" sz="16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SON AQUELLOS CONFORMADOS POR HONORES DE BANDA Y CORNETA</a:t>
            </a:r>
            <a:endParaRPr lang="es-ES" sz="160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19" name="AutoShape 10"/>
          <p:cNvSpPr>
            <a:spLocks noChangeArrowheads="1"/>
          </p:cNvSpPr>
          <p:nvPr/>
        </p:nvSpPr>
        <p:spPr bwMode="auto">
          <a:xfrm>
            <a:off x="5156200" y="2160588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1584325" y="3303588"/>
            <a:ext cx="444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PERSONALES</a:t>
            </a:r>
            <a:endParaRPr lang="es-ES" sz="16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6032500" y="3303588"/>
            <a:ext cx="4445000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CL" sz="16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SE RINDEN A BORDO DE LOS BUQUES DE LA ARMADA A LA </a:t>
            </a:r>
            <a:r>
              <a:rPr lang="es-CL" sz="1600">
                <a:solidFill>
                  <a:srgbClr val="FFFF00"/>
                </a:solidFill>
              </a:rPr>
              <a:t>PERSONA CONSTITUÍDA EN AUTORIDAD</a:t>
            </a:r>
            <a:r>
              <a:rPr lang="es-CL" sz="16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, Y QUE VISITA OFICIAL-MENTE EL BUQUE.</a:t>
            </a:r>
          </a:p>
          <a:p>
            <a:pPr algn="l">
              <a:buFontTx/>
              <a:buChar char="-"/>
            </a:pPr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MINDEF / SUBSECFFAA / PDTE COM DEF SENADO – </a:t>
            </a:r>
          </a:p>
          <a:p>
            <a:pPr algn="l"/>
            <a:r>
              <a:rPr lang="es-CL" sz="12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PDTE COM DEF CAM.  DIPUTADOS</a:t>
            </a:r>
            <a:endParaRPr lang="es-ES" sz="12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25" name="AutoShape 13"/>
          <p:cNvSpPr>
            <a:spLocks noChangeArrowheads="1"/>
          </p:cNvSpPr>
          <p:nvPr/>
        </p:nvSpPr>
        <p:spPr bwMode="auto">
          <a:xfrm>
            <a:off x="5156200" y="3395663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1584325" y="5464175"/>
            <a:ext cx="444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A LA INSIGNIA</a:t>
            </a:r>
            <a:endParaRPr lang="es-ES" sz="160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5156200" y="5556250"/>
            <a:ext cx="647700" cy="215900"/>
          </a:xfrm>
          <a:prstGeom prst="rightArrow">
            <a:avLst>
              <a:gd name="adj1" fmla="val 50000"/>
              <a:gd name="adj2" fmla="val 75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1785938" y="6724650"/>
            <a:ext cx="8220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TODOS ESTOS HONORES TIENEN CARÁCTER DE </a:t>
            </a:r>
            <a:r>
              <a:rPr lang="es-ES" sz="2400" u="sng">
                <a:solidFill>
                  <a:schemeClr val="bg1"/>
                </a:solidFill>
              </a:rPr>
              <a:t>OBLIGATORIOS</a:t>
            </a:r>
          </a:p>
        </p:txBody>
      </p:sp>
      <p:sp>
        <p:nvSpPr>
          <p:cNvPr id="29" name="Rectangle 23"/>
          <p:cNvSpPr>
            <a:spLocks noChangeArrowheads="1"/>
          </p:cNvSpPr>
          <p:nvPr/>
        </p:nvSpPr>
        <p:spPr bwMode="auto">
          <a:xfrm>
            <a:off x="6064250" y="5275263"/>
            <a:ext cx="3833813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CL" sz="160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SON AQUELLOS HONORES QUE SE RINDEN A LA </a:t>
            </a:r>
            <a:r>
              <a:rPr lang="es-CL" sz="1600" u="sng">
                <a:solidFill>
                  <a:srgbClr val="FFFF00"/>
                </a:solidFill>
              </a:rPr>
              <a:t>INSIGNIA</a:t>
            </a:r>
            <a:r>
              <a:rPr lang="es-CL" sz="160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QUE SE ENCUENTRA ENARBOLADA.</a:t>
            </a:r>
            <a:endParaRPr lang="es-E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17"/>
          <a:srcRect l="54295" t="29167" r="4417" b="25781"/>
          <a:stretch>
            <a:fillRect/>
          </a:stretch>
        </p:blipFill>
        <p:spPr bwMode="auto">
          <a:xfrm>
            <a:off x="10248900" y="2209800"/>
            <a:ext cx="5372100" cy="3295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30" name="Rectangle 12"/>
          <p:cNvSpPr>
            <a:spLocks noChangeArrowheads="1"/>
          </p:cNvSpPr>
          <p:nvPr/>
        </p:nvSpPr>
        <p:spPr bwMode="auto">
          <a:xfrm>
            <a:off x="6173788" y="4300538"/>
            <a:ext cx="30607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¿CUANDO</a:t>
            </a:r>
          </a:p>
          <a:p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SE RINDE</a:t>
            </a:r>
          </a:p>
          <a:p>
            <a:r>
              <a:rPr lang="es-ES" sz="400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HONORES?</a:t>
            </a: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8964613" y="7048500"/>
            <a:ext cx="3760787" cy="78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s-ES" sz="2600" b="0" u="sng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DÍAS SÁBADO</a:t>
            </a:r>
            <a:r>
              <a:rPr lang="es-ES" sz="2600" b="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:</a:t>
            </a:r>
          </a:p>
          <a:p>
            <a:r>
              <a:rPr lang="es-CL" sz="2600" b="0" dirty="0">
                <a:solidFill>
                  <a:schemeClr val="bg1"/>
                </a:solidFill>
              </a:rPr>
              <a:t>SOLAMENTE EN</a:t>
            </a:r>
          </a:p>
          <a:p>
            <a:r>
              <a:rPr lang="es-CL" sz="2600" b="0" dirty="0">
                <a:solidFill>
                  <a:schemeClr val="bg1"/>
                </a:solidFill>
              </a:rPr>
              <a:t>HORARIO AM.</a:t>
            </a:r>
            <a:endParaRPr lang="es-ES" sz="2600" b="0" dirty="0">
              <a:solidFill>
                <a:schemeClr val="bg1"/>
              </a:solidFill>
            </a:endParaRPr>
          </a:p>
        </p:txBody>
      </p:sp>
      <p:sp>
        <p:nvSpPr>
          <p:cNvPr id="33" name="Rectangle 22"/>
          <p:cNvSpPr>
            <a:spLocks noChangeArrowheads="1"/>
          </p:cNvSpPr>
          <p:nvPr/>
        </p:nvSpPr>
        <p:spPr bwMode="auto">
          <a:xfrm>
            <a:off x="1238250" y="1651000"/>
            <a:ext cx="5734050" cy="2015936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s-ES" sz="2500" b="0" u="sng" dirty="0">
                <a:solidFill>
                  <a:schemeClr val="bg1"/>
                </a:solidFill>
              </a:rPr>
              <a:t>DÍAS HÁBILES</a:t>
            </a:r>
            <a:r>
              <a:rPr lang="es-ES" sz="2500" b="0" dirty="0">
                <a:solidFill>
                  <a:schemeClr val="bg1"/>
                </a:solidFill>
              </a:rPr>
              <a:t>:</a:t>
            </a:r>
          </a:p>
          <a:p>
            <a:r>
              <a:rPr lang="es-CL" sz="2500" b="0" dirty="0">
                <a:solidFill>
                  <a:schemeClr val="bg1"/>
                </a:solidFill>
              </a:rPr>
              <a:t>DESDE LA 08:00 HRS. HASTA LAS 12:00 HRS. Y DESDE LAS 13:00  HASTA LA PUESTA DEL </a:t>
            </a:r>
            <a:r>
              <a:rPr lang="es-CL" sz="2500" b="0" dirty="0" smtClean="0">
                <a:solidFill>
                  <a:schemeClr val="bg1"/>
                </a:solidFill>
              </a:rPr>
              <a:t>SOL (OCASO), </a:t>
            </a:r>
            <a:r>
              <a:rPr lang="es-CL" sz="2500" b="0" dirty="0">
                <a:solidFill>
                  <a:schemeClr val="bg1"/>
                </a:solidFill>
              </a:rPr>
              <a:t>SIEMPRE QUE ESTO NO OCURRA DESPUÉS DE LAS 20.00 HRS.</a:t>
            </a:r>
          </a:p>
        </p:txBody>
      </p:sp>
      <p:sp>
        <p:nvSpPr>
          <p:cNvPr id="34" name="AutoShape 23"/>
          <p:cNvSpPr>
            <a:spLocks noChangeArrowheads="1"/>
          </p:cNvSpPr>
          <p:nvPr/>
        </p:nvSpPr>
        <p:spPr bwMode="auto">
          <a:xfrm rot="19218701">
            <a:off x="8726488" y="6088063"/>
            <a:ext cx="287337" cy="722312"/>
          </a:xfrm>
          <a:prstGeom prst="downArrow">
            <a:avLst>
              <a:gd name="adj1" fmla="val 50000"/>
              <a:gd name="adj2" fmla="val 62845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5" name="AutoShape 24"/>
          <p:cNvSpPr>
            <a:spLocks noChangeArrowheads="1"/>
          </p:cNvSpPr>
          <p:nvPr/>
        </p:nvSpPr>
        <p:spPr bwMode="auto">
          <a:xfrm rot="19376591">
            <a:off x="6015038" y="3681413"/>
            <a:ext cx="287337" cy="722312"/>
          </a:xfrm>
          <a:prstGeom prst="downArrow">
            <a:avLst>
              <a:gd name="adj1" fmla="val 50000"/>
              <a:gd name="adj2" fmla="val 62845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17"/>
          <a:srcRect l="60297" t="51302" r="19644" b="25521"/>
          <a:stretch>
            <a:fillRect/>
          </a:stretch>
        </p:blipFill>
        <p:spPr bwMode="auto">
          <a:xfrm>
            <a:off x="10706100" y="2095500"/>
            <a:ext cx="4457700" cy="28958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6" name="Rectangle 12"/>
          <p:cNvSpPr>
            <a:spLocks noChangeArrowheads="1"/>
          </p:cNvSpPr>
          <p:nvPr/>
        </p:nvSpPr>
        <p:spPr bwMode="auto">
          <a:xfrm>
            <a:off x="12079288" y="6510338"/>
            <a:ext cx="33522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DOMINGOS???</a:t>
            </a:r>
            <a:endParaRPr lang="es-ES" sz="4000" dirty="0">
              <a:solidFill>
                <a:srgbClr val="FF0000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37" name="Rectangle 12"/>
          <p:cNvSpPr>
            <a:spLocks noChangeArrowheads="1"/>
          </p:cNvSpPr>
          <p:nvPr/>
        </p:nvSpPr>
        <p:spPr bwMode="auto">
          <a:xfrm>
            <a:off x="1316038" y="6434138"/>
            <a:ext cx="466486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HONORES A LA HORA</a:t>
            </a:r>
          </a:p>
          <a:p>
            <a:r>
              <a:rPr lang="es-E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DE RANCHO??</a:t>
            </a:r>
            <a:endParaRPr lang="es-ES" sz="4000" dirty="0">
              <a:solidFill>
                <a:srgbClr val="FF0000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18"/>
          <a:srcRect l="1586" t="41146" r="81137" b="36198"/>
          <a:stretch>
            <a:fillRect/>
          </a:stretch>
        </p:blipFill>
        <p:spPr bwMode="auto">
          <a:xfrm>
            <a:off x="2228850" y="4648200"/>
            <a:ext cx="2838450" cy="1657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1949450" y="2345889"/>
            <a:ext cx="12566650" cy="4893647"/>
          </a:xfrm>
          <a:prstGeom prst="rect">
            <a:avLst/>
          </a:prstGeom>
          <a:solidFill>
            <a:schemeClr val="accent1">
              <a:lumMod val="60000"/>
              <a:lumOff val="40000"/>
              <a:alpha val="92000"/>
            </a:schemeClr>
          </a:solidFill>
        </p:spPr>
        <p:txBody>
          <a:bodyPr wrap="square">
            <a:spAutoFit/>
          </a:bodyPr>
          <a:lstStyle/>
          <a:p>
            <a:r>
              <a:rPr lang="es-CL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 SE HARÁ NINGUNA CLASE DE HONORES EN LAS SIGUIENTES CIRCUNSTANCIAS:</a:t>
            </a:r>
          </a:p>
          <a:p>
            <a:r>
              <a:rPr lang="es-CL" sz="2600" dirty="0" smtClean="0">
                <a:latin typeface="Arial" pitchFamily="34" charset="0"/>
                <a:cs typeface="Arial" pitchFamily="34" charset="0"/>
              </a:rPr>
              <a:t>A.- EN FAENAS, EJERCICIOS, ZAFARRANCHOS Y REVISTAS GENERALES.</a:t>
            </a:r>
          </a:p>
          <a:p>
            <a:r>
              <a:rPr lang="es-CL" sz="2600" dirty="0" smtClean="0">
                <a:latin typeface="Arial" pitchFamily="34" charset="0"/>
                <a:cs typeface="Arial" pitchFamily="34" charset="0"/>
              </a:rPr>
              <a:t>B.- CUANDO EL BUQUE ESTÁ EN REPARACIONES.</a:t>
            </a:r>
          </a:p>
          <a:p>
            <a:r>
              <a:rPr lang="es-CL" sz="2600" dirty="0" smtClean="0">
                <a:latin typeface="Arial" pitchFamily="34" charset="0"/>
                <a:cs typeface="Arial" pitchFamily="34" charset="0"/>
              </a:rPr>
              <a:t>C.- DURANTE EL OFICIO DIVINO.</a:t>
            </a:r>
          </a:p>
          <a:p>
            <a:r>
              <a:rPr lang="es-CL" sz="2600" dirty="0" smtClean="0">
                <a:latin typeface="Arial" pitchFamily="34" charset="0"/>
                <a:cs typeface="Arial" pitchFamily="34" charset="0"/>
              </a:rPr>
              <a:t>D.- CUANDO EL BUQUE O FUERZA NAVAL ESTÉN EN MANIOBRAS O EVOLUCIONES.</a:t>
            </a:r>
          </a:p>
          <a:p>
            <a:r>
              <a:rPr lang="es-CL" sz="2600" dirty="0" smtClean="0">
                <a:latin typeface="Arial" pitchFamily="34" charset="0"/>
                <a:cs typeface="Arial" pitchFamily="34" charset="0"/>
              </a:rPr>
              <a:t>E.- DURANTE LAS HONRAS FÚNEBRES, COMO NO SEAN AQUELLOS QUE RINDEN AL DIFUNTO.</a:t>
            </a:r>
          </a:p>
          <a:p>
            <a:r>
              <a:rPr lang="es-CL" sz="2600" dirty="0" smtClean="0">
                <a:latin typeface="Arial" pitchFamily="34" charset="0"/>
                <a:cs typeface="Arial" pitchFamily="34" charset="0"/>
              </a:rPr>
              <a:t>F.- EN CASO DE DUELO OFICIAL, EXCEPTO LOS HONORES AL PABELLÓN EL DÍA 18 DE</a:t>
            </a:r>
          </a:p>
          <a:p>
            <a:r>
              <a:rPr lang="es-CL" sz="2600" dirty="0" smtClean="0">
                <a:latin typeface="Arial" pitchFamily="34" charset="0"/>
                <a:cs typeface="Arial" pitchFamily="34" charset="0"/>
              </a:rPr>
              <a:t>SEPTIEMBRE.</a:t>
            </a:r>
            <a:endParaRPr lang="es-CL" sz="2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4" name="Grupo"/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xmlns="" id="{34881EF9-B269-4F4B-9079-69D4CE6DC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070373971"/>
              </p:ext>
            </p:extLst>
          </p:nvPr>
        </p:nvGraphicFramePr>
        <p:xfrm>
          <a:off x="4911969" y="1230923"/>
          <a:ext cx="10023231" cy="6893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05AA124C-E957-490B-9068-101EC32ABAAC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2" name="Gráfico 21" descr="Anclar con relleno sólido">
            <a:extLst>
              <a:ext uri="{FF2B5EF4-FFF2-40B4-BE49-F238E27FC236}">
                <a16:creationId xmlns:a16="http://schemas.microsoft.com/office/drawing/2014/main" xmlns="" id="{748C1E9C-32AC-4C4C-B0A5-75E82F50B9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73791" y="1632415"/>
            <a:ext cx="457200" cy="457200"/>
          </a:xfrm>
          <a:prstGeom prst="rect">
            <a:avLst/>
          </a:prstGeom>
        </p:spPr>
      </p:pic>
      <p:pic>
        <p:nvPicPr>
          <p:cNvPr id="23" name="Gráfico 22" descr="Anclar con relleno sólido">
            <a:extLst>
              <a:ext uri="{FF2B5EF4-FFF2-40B4-BE49-F238E27FC236}">
                <a16:creationId xmlns:a16="http://schemas.microsoft.com/office/drawing/2014/main" xmlns="" id="{6CE4F405-D6BA-4CB9-86D9-39BFC450830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48555" y="2741712"/>
            <a:ext cx="457200" cy="457200"/>
          </a:xfrm>
          <a:prstGeom prst="rect">
            <a:avLst/>
          </a:prstGeom>
        </p:spPr>
      </p:pic>
      <p:pic>
        <p:nvPicPr>
          <p:cNvPr id="24" name="Gráfico 23" descr="Anclar con relleno sólido">
            <a:extLst>
              <a:ext uri="{FF2B5EF4-FFF2-40B4-BE49-F238E27FC236}">
                <a16:creationId xmlns:a16="http://schemas.microsoft.com/office/drawing/2014/main" xmlns="" id="{E07F47F6-7E29-4007-948D-B97213CB54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65077" y="3831953"/>
            <a:ext cx="457200" cy="457200"/>
          </a:xfrm>
          <a:prstGeom prst="rect">
            <a:avLst/>
          </a:prstGeom>
        </p:spPr>
      </p:pic>
      <p:pic>
        <p:nvPicPr>
          <p:cNvPr id="25" name="Gráfico 24" descr="Anclar con relleno sólido">
            <a:extLst>
              <a:ext uri="{FF2B5EF4-FFF2-40B4-BE49-F238E27FC236}">
                <a16:creationId xmlns:a16="http://schemas.microsoft.com/office/drawing/2014/main" xmlns="" id="{CB3D103C-9629-4AE3-8849-B5FA42176F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75335" y="4933917"/>
            <a:ext cx="457200" cy="457200"/>
          </a:xfrm>
          <a:prstGeom prst="rect">
            <a:avLst/>
          </a:prstGeom>
        </p:spPr>
      </p:pic>
      <p:pic>
        <p:nvPicPr>
          <p:cNvPr id="26" name="Gráfico 25" descr="Anclar con relleno sólido">
            <a:extLst>
              <a:ext uri="{FF2B5EF4-FFF2-40B4-BE49-F238E27FC236}">
                <a16:creationId xmlns:a16="http://schemas.microsoft.com/office/drawing/2014/main" xmlns="" id="{16565ACA-F854-494F-8E29-6D1C1274E08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79329" y="6043208"/>
            <a:ext cx="457200" cy="457200"/>
          </a:xfrm>
          <a:prstGeom prst="rect">
            <a:avLst/>
          </a:prstGeom>
        </p:spPr>
      </p:pic>
      <p:pic>
        <p:nvPicPr>
          <p:cNvPr id="27" name="Gráfico 26" descr="Anclar con relleno sólido">
            <a:extLst>
              <a:ext uri="{FF2B5EF4-FFF2-40B4-BE49-F238E27FC236}">
                <a16:creationId xmlns:a16="http://schemas.microsoft.com/office/drawing/2014/main" xmlns="" id="{EEB1C995-A2B8-4FB1-8F55-FD77396262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50682" y="7095349"/>
            <a:ext cx="457200" cy="4572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234F5DC1-888D-4F29-A810-D852A82A8F32}"/>
              </a:ext>
            </a:extLst>
          </p:cNvPr>
          <p:cNvSpPr txBox="1"/>
          <p:nvPr/>
        </p:nvSpPr>
        <p:spPr>
          <a:xfrm>
            <a:off x="4041378" y="665585"/>
            <a:ext cx="8223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CL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haroni" panose="02010803020104030203" pitchFamily="2" charset="-79"/>
                <a:cs typeface="Aharoni" panose="02010803020104030203" pitchFamily="2" charset="-79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xmlns="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5" name="14 Diagrama"/>
          <p:cNvGraphicFramePr/>
          <p:nvPr/>
        </p:nvGraphicFramePr>
        <p:xfrm>
          <a:off x="4614333" y="2102555"/>
          <a:ext cx="7615767" cy="52126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17"/>
          <a:srcRect l="26381" t="8659" r="23424" b="51305"/>
          <a:stretch>
            <a:fillRect/>
          </a:stretch>
        </p:blipFill>
        <p:spPr bwMode="auto">
          <a:xfrm>
            <a:off x="3505200" y="1714500"/>
            <a:ext cx="9505950" cy="6693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13" name="Group 9"/>
          <p:cNvGrpSpPr>
            <a:grpSpLocks/>
          </p:cNvGrpSpPr>
          <p:nvPr/>
        </p:nvGrpSpPr>
        <p:grpSpPr bwMode="auto">
          <a:xfrm>
            <a:off x="4210050" y="1682750"/>
            <a:ext cx="7905750" cy="6675438"/>
            <a:chOff x="2664" y="1106"/>
            <a:chExt cx="4980" cy="4205"/>
          </a:xfrm>
        </p:grpSpPr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17"/>
            <a:srcRect l="26381" t="49257" r="23424" b="5696"/>
            <a:stretch>
              <a:fillRect/>
            </a:stretch>
          </p:blipFill>
          <p:spPr bwMode="auto">
            <a:xfrm>
              <a:off x="2664" y="1822"/>
              <a:ext cx="4980" cy="34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6" name="Picture 8"/>
            <p:cNvPicPr>
              <a:picLocks noChangeAspect="1" noChangeArrowheads="1"/>
            </p:cNvPicPr>
            <p:nvPr/>
          </p:nvPicPr>
          <p:blipFill>
            <a:blip r:embed="rId17"/>
            <a:srcRect l="26381" t="8659" r="23424" b="83144"/>
            <a:stretch>
              <a:fillRect/>
            </a:stretch>
          </p:blipFill>
          <p:spPr bwMode="auto">
            <a:xfrm>
              <a:off x="2664" y="1106"/>
              <a:ext cx="4968" cy="7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6" name="CuadroTexto 5"/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4" name="Grupo"/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9" name="16 Imagen" descr="16 Imagen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10" name="P A T R I O T I S M O…"/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xmlns="" id="{34881EF9-B269-4F4B-9079-69D4CE6DC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070373971"/>
              </p:ext>
            </p:extLst>
          </p:nvPr>
        </p:nvGraphicFramePr>
        <p:xfrm>
          <a:off x="4911969" y="1230923"/>
          <a:ext cx="10023231" cy="68937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Rectángulo 10">
            <a:extLst>
              <a:ext uri="{FF2B5EF4-FFF2-40B4-BE49-F238E27FC236}">
                <a16:creationId xmlns:a16="http://schemas.microsoft.com/office/drawing/2014/main" xmlns="" id="{05AA124C-E957-490B-9068-101EC32ABAAC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2" name="Gráfico 21" descr="Anclar con relleno sólido">
            <a:extLst>
              <a:ext uri="{FF2B5EF4-FFF2-40B4-BE49-F238E27FC236}">
                <a16:creationId xmlns:a16="http://schemas.microsoft.com/office/drawing/2014/main" xmlns="" id="{748C1E9C-32AC-4C4C-B0A5-75E82F50B95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73791" y="1632415"/>
            <a:ext cx="457200" cy="457200"/>
          </a:xfrm>
          <a:prstGeom prst="rect">
            <a:avLst/>
          </a:prstGeom>
        </p:spPr>
      </p:pic>
      <p:pic>
        <p:nvPicPr>
          <p:cNvPr id="23" name="Gráfico 22" descr="Anclar con relleno sólido">
            <a:extLst>
              <a:ext uri="{FF2B5EF4-FFF2-40B4-BE49-F238E27FC236}">
                <a16:creationId xmlns:a16="http://schemas.microsoft.com/office/drawing/2014/main" xmlns="" id="{6CE4F405-D6BA-4CB9-86D9-39BFC450830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48555" y="2741712"/>
            <a:ext cx="457200" cy="457200"/>
          </a:xfrm>
          <a:prstGeom prst="rect">
            <a:avLst/>
          </a:prstGeom>
        </p:spPr>
      </p:pic>
      <p:pic>
        <p:nvPicPr>
          <p:cNvPr id="24" name="Gráfico 23" descr="Anclar con relleno sólido">
            <a:extLst>
              <a:ext uri="{FF2B5EF4-FFF2-40B4-BE49-F238E27FC236}">
                <a16:creationId xmlns:a16="http://schemas.microsoft.com/office/drawing/2014/main" xmlns="" id="{E07F47F6-7E29-4007-948D-B97213CB548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65077" y="3831953"/>
            <a:ext cx="457200" cy="457200"/>
          </a:xfrm>
          <a:prstGeom prst="rect">
            <a:avLst/>
          </a:prstGeom>
        </p:spPr>
      </p:pic>
      <p:pic>
        <p:nvPicPr>
          <p:cNvPr id="25" name="Gráfico 24" descr="Anclar con relleno sólido">
            <a:extLst>
              <a:ext uri="{FF2B5EF4-FFF2-40B4-BE49-F238E27FC236}">
                <a16:creationId xmlns:a16="http://schemas.microsoft.com/office/drawing/2014/main" xmlns="" id="{CB3D103C-9629-4AE3-8849-B5FA42176F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6075335" y="4933917"/>
            <a:ext cx="457200" cy="457200"/>
          </a:xfrm>
          <a:prstGeom prst="rect">
            <a:avLst/>
          </a:prstGeom>
        </p:spPr>
      </p:pic>
      <p:pic>
        <p:nvPicPr>
          <p:cNvPr id="26" name="Gráfico 25" descr="Anclar con relleno sólido">
            <a:extLst>
              <a:ext uri="{FF2B5EF4-FFF2-40B4-BE49-F238E27FC236}">
                <a16:creationId xmlns:a16="http://schemas.microsoft.com/office/drawing/2014/main" xmlns="" id="{16565ACA-F854-494F-8E29-6D1C1274E08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779329" y="6043208"/>
            <a:ext cx="457200" cy="457200"/>
          </a:xfrm>
          <a:prstGeom prst="rect">
            <a:avLst/>
          </a:prstGeom>
        </p:spPr>
      </p:pic>
      <p:pic>
        <p:nvPicPr>
          <p:cNvPr id="27" name="Gráfico 26" descr="Anclar con relleno sólido">
            <a:extLst>
              <a:ext uri="{FF2B5EF4-FFF2-40B4-BE49-F238E27FC236}">
                <a16:creationId xmlns:a16="http://schemas.microsoft.com/office/drawing/2014/main" xmlns="" id="{EEB1C995-A2B8-4FB1-8F55-FD77396262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150682" y="7095349"/>
            <a:ext cx="457200" cy="4572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234F5DC1-888D-4F29-A810-D852A82A8F32}"/>
              </a:ext>
            </a:extLst>
          </p:cNvPr>
          <p:cNvSpPr txBox="1"/>
          <p:nvPr/>
        </p:nvSpPr>
        <p:spPr>
          <a:xfrm>
            <a:off x="4041378" y="665585"/>
            <a:ext cx="822373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s-CL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haroni" panose="02010803020104030203" pitchFamily="2" charset="-79"/>
                <a:cs typeface="Aharoni" panose="02010803020104030203" pitchFamily="2" charset="-79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xmlns="" val="394704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24" name="23 Rectángulo redondeado"/>
          <p:cNvSpPr/>
          <p:nvPr/>
        </p:nvSpPr>
        <p:spPr>
          <a:xfrm>
            <a:off x="2209800" y="2305050"/>
            <a:ext cx="13087350" cy="48196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es-CL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 CEREMONIAL NAVAL ES VITAL!!.</a:t>
            </a:r>
          </a:p>
          <a:p>
            <a:pPr>
              <a:buFont typeface="Arial" pitchFamily="34" charset="0"/>
              <a:buChar char="•"/>
            </a:pPr>
            <a:r>
              <a:rPr lang="es-CL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TODO ESTÁ ESCRITO EN EL.</a:t>
            </a:r>
          </a:p>
          <a:p>
            <a:pPr>
              <a:buFont typeface="Arial" pitchFamily="34" charset="0"/>
              <a:buChar char="•"/>
            </a:pPr>
            <a:r>
              <a:rPr lang="es-CL" sz="2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NOS AYUDA A NO “PICAR LA HORA”, NO EXISTE UNA PEOR SENSACIÓN.</a:t>
            </a:r>
          </a:p>
          <a:p>
            <a:pPr>
              <a:buFont typeface="Arial" pitchFamily="34" charset="0"/>
              <a:buChar char="•"/>
            </a:pPr>
            <a:r>
              <a:rPr lang="es-CL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itchFamily="34" charset="0"/>
                <a:cs typeface="Arial" pitchFamily="34" charset="0"/>
              </a:rPr>
              <a:t>SI UNO LO SIGUE BIEN, NADIE PUEDE DECIR NADA “ESTÁ DE ACUERDO A CEREMONIAL”.</a:t>
            </a:r>
            <a:endParaRPr lang="es-CL" sz="2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s-E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APRENDRAN</a:t>
            </a:r>
            <a:r>
              <a:rPr lang="es-ES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itchFamily="34" charset="0"/>
                <a:cs typeface="Arial" pitchFamily="34" charset="0"/>
              </a:rPr>
              <a:t> A USAR EL CEREMONIAL NAVAL, CON EL PROPOSITO DE TENER UN </a:t>
            </a:r>
            <a:r>
              <a:rPr lang="es-E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MEJOR</a:t>
            </a:r>
            <a:r>
              <a:rPr lang="es-E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DESEMPEÑO</a:t>
            </a:r>
            <a:r>
              <a:rPr lang="es-ES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itchFamily="34" charset="0"/>
                <a:cs typeface="Arial" pitchFamily="34" charset="0"/>
              </a:rPr>
              <a:t> COMO OFICIALES DURANTE EL SERVICIO NAVAL. (LOS OFICIALES DE CUBIERTA LOS MIRARÁN)</a:t>
            </a:r>
          </a:p>
          <a:p>
            <a:pPr>
              <a:buFont typeface="Arial" pitchFamily="34" charset="0"/>
              <a:buChar char="•"/>
            </a:pPr>
            <a:r>
              <a:rPr lang="es-ES" sz="2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itchFamily="34" charset="0"/>
                <a:cs typeface="Arial" pitchFamily="34" charset="0"/>
              </a:rPr>
              <a:t>EXPERIENCIAS PERSONALES</a:t>
            </a:r>
          </a:p>
          <a:p>
            <a:pPr algn="ctr"/>
            <a:endParaRPr lang="es-C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graphicFrame>
        <p:nvGraphicFramePr>
          <p:cNvPr id="14" name="Diagrama 13">
            <a:extLst>
              <a:ext uri="{FF2B5EF4-FFF2-40B4-BE49-F238E27FC236}">
                <a16:creationId xmlns:a16="http://schemas.microsoft.com/office/drawing/2014/main" xmlns="" id="{B3912C6D-0F86-41A2-A5CE-FC33A3FC7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847321577"/>
              </p:ext>
            </p:extLst>
          </p:nvPr>
        </p:nvGraphicFramePr>
        <p:xfrm>
          <a:off x="1840523" y="629575"/>
          <a:ext cx="14415477" cy="561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ángulo 16">
            <a:extLst>
              <a:ext uri="{FF2B5EF4-FFF2-40B4-BE49-F238E27FC236}">
                <a16:creationId xmlns:a16="http://schemas.microsoft.com/office/drawing/2014/main" xmlns="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DEPARTAMENTO EJECUTIVO 2022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xmlns="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xmlns="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xmlns="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xmlns="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xmlns="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40467837"/>
              </p:ext>
            </p:extLst>
          </p:nvPr>
        </p:nvGraphicFramePr>
        <p:xfrm>
          <a:off x="994316" y="1399170"/>
          <a:ext cx="15113190" cy="7115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xmlns="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17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1633</TotalTime>
  <Words>1594</Words>
  <Application>Microsoft Office PowerPoint</Application>
  <PresentationFormat>Personalizado</PresentationFormat>
  <Paragraphs>340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12129056-1</cp:lastModifiedBy>
  <cp:revision>24</cp:revision>
  <dcterms:created xsi:type="dcterms:W3CDTF">2021-12-17T19:50:40Z</dcterms:created>
  <dcterms:modified xsi:type="dcterms:W3CDTF">2022-03-09T23:18:45Z</dcterms:modified>
</cp:coreProperties>
</file>