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sldIdLst>
    <p:sldId id="256" r:id="rId2"/>
    <p:sldId id="260" r:id="rId3"/>
    <p:sldId id="257" r:id="rId4"/>
    <p:sldId id="258" r:id="rId5"/>
    <p:sldId id="262" r:id="rId6"/>
    <p:sldId id="263" r:id="rId7"/>
    <p:sldId id="259" r:id="rId8"/>
  </p:sldIdLst>
  <p:sldSz cx="9144000" cy="6858000" type="screen4x3"/>
  <p:notesSz cx="6858000" cy="9144000"/>
  <p:embeddedFontLst>
    <p:embeddedFont>
      <p:font typeface="Wingdings 3" panose="05040102010807070707" pitchFamily="18" charset="2"/>
      <p:regular r:id="rId9"/>
    </p:embeddedFont>
    <p:embeddedFont>
      <p:font typeface="Corbel" panose="020B0503020204020204" pitchFamily="34" charset="0"/>
      <p:regular r:id="rId10"/>
      <p:bold r:id="rId11"/>
      <p:italic r:id="rId12"/>
      <p:boldItalic r:id="rId13"/>
    </p:embeddedFont>
    <p:embeddedFont>
      <p:font typeface="Wingdings 2" panose="05020102010507070707" pitchFamily="18" charset="2"/>
      <p:regular r:id="rId1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7884" autoAdjust="0"/>
  </p:normalViewPr>
  <p:slideViewPr>
    <p:cSldViewPr snapToObjects="1" showGuides="1">
      <p:cViewPr>
        <p:scale>
          <a:sx n="122" d="100"/>
          <a:sy n="122" d="100"/>
        </p:scale>
        <p:origin x="-131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5.fntdata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4.fntdata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font" Target="fonts/font6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1B58B-94B9-4537-B706-3A33A65F8FE9}" type="datetimeFigureOut">
              <a:rPr lang="en-US" smtClean="0"/>
              <a:t>2/21/2014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AF6BC-6CDF-4B1F-8835-38DDBA2A476F}" type="slidenum">
              <a:rPr lang="en-US" smtClean="0"/>
              <a:t>‹Nº›</a:t>
            </a:fld>
            <a:endParaRPr lang="en-US"/>
          </a:p>
        </p:txBody>
      </p:sp>
      <p:sp>
        <p:nvSpPr>
          <p:cNvPr id="10" name="9 Rectángulo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1B58B-94B9-4537-B706-3A33A65F8FE9}" type="datetimeFigureOut">
              <a:rPr lang="en-US" smtClean="0"/>
              <a:t>2/21/2014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AF6BC-6CDF-4B1F-8835-38DDBA2A476F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11 Rectángulo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1B58B-94B9-4537-B706-3A33A65F8FE9}" type="datetimeFigureOut">
              <a:rPr lang="en-US" smtClean="0"/>
              <a:t>2/21/2014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AF6BC-6CDF-4B1F-8835-38DDBA2A476F}" type="slidenum">
              <a:rPr lang="en-US" smtClean="0"/>
              <a:t>‹Nº›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1B58B-94B9-4537-B706-3A33A65F8FE9}" type="datetimeFigureOut">
              <a:rPr lang="en-US" smtClean="0"/>
              <a:t>2/21/2014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AF6BC-6CDF-4B1F-8835-38DDBA2A476F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1B58B-94B9-4537-B706-3A33A65F8FE9}" type="datetimeFigureOut">
              <a:rPr lang="en-US" smtClean="0"/>
              <a:t>2/21/2014</a:t>
            </a:fld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AF6BC-6CDF-4B1F-8835-38DDBA2A476F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1B58B-94B9-4537-B706-3A33A65F8FE9}" type="datetimeFigureOut">
              <a:rPr lang="en-US" smtClean="0"/>
              <a:t>2/21/2014</a:t>
            </a:fld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AF6BC-6CDF-4B1F-8835-38DDBA2A476F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1B58B-94B9-4537-B706-3A33A65F8FE9}" type="datetimeFigureOut">
              <a:rPr lang="en-US" smtClean="0"/>
              <a:t>2/21/2014</a:t>
            </a:fld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AF6BC-6CDF-4B1F-8835-38DDBA2A476F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1B58B-94B9-4537-B706-3A33A65F8FE9}" type="datetimeFigureOut">
              <a:rPr lang="en-US" smtClean="0"/>
              <a:t>2/21/2014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AF6BC-6CDF-4B1F-8835-38DDBA2A476F}" type="slidenum">
              <a:rPr lang="en-US" smtClean="0"/>
              <a:t>‹Nº›</a:t>
            </a:fld>
            <a:endParaRPr lang="en-US"/>
          </a:p>
        </p:txBody>
      </p:sp>
      <p:sp>
        <p:nvSpPr>
          <p:cNvPr id="12" name="11 Rectángulo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8 Rectángulo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5971B58B-94B9-4537-B706-3A33A65F8FE9}" type="datetimeFigureOut">
              <a:rPr lang="en-US" smtClean="0"/>
              <a:t>2/21/2014</a:t>
            </a:fld>
            <a:endParaRPr lang="en-US"/>
          </a:p>
        </p:txBody>
      </p:sp>
      <p:sp>
        <p:nvSpPr>
          <p:cNvPr id="11" name="10 Rectángulo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8 Rectángulo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493AF6BC-6CDF-4B1F-8835-38DDBA2A476F}" type="slidenum">
              <a:rPr lang="en-US" smtClean="0"/>
              <a:t>‹Nº›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1B58B-94B9-4537-B706-3A33A65F8FE9}" type="datetimeFigureOut">
              <a:rPr lang="en-US" smtClean="0"/>
              <a:t>2/21/2014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AF6BC-6CDF-4B1F-8835-38DDBA2A476F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7 Rectángulo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1B58B-94B9-4537-B706-3A33A65F8FE9}" type="datetimeFigureOut">
              <a:rPr lang="en-US" smtClean="0"/>
              <a:t>2/21/2014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AF6BC-6CDF-4B1F-8835-38DDBA2A476F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6 Rectángulo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5971B58B-94B9-4537-B706-3A33A65F8FE9}" type="datetimeFigureOut">
              <a:rPr lang="en-US" smtClean="0"/>
              <a:t>2/21/2014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493AF6BC-6CDF-4B1F-8835-38DDBA2A476F}" type="slidenum">
              <a:rPr lang="en-US" smtClean="0"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593685"/>
            <a:ext cx="8077200" cy="2340260"/>
          </a:xfrm>
        </p:spPr>
        <p:txBody>
          <a:bodyPr>
            <a:normAutofit/>
          </a:bodyPr>
          <a:lstStyle/>
          <a:p>
            <a:r>
              <a:rPr lang="es-CL" dirty="0" smtClean="0"/>
              <a:t>SIGNIFICADO DE LAS GRADUACIONES DEL ESCALÍMETRO 1:25.000</a:t>
            </a:r>
            <a:endParaRPr lang="en-U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685800" y="3328416"/>
            <a:ext cx="8077200" cy="1499616"/>
          </a:xfrm>
        </p:spPr>
        <p:txBody>
          <a:bodyPr/>
          <a:lstStyle/>
          <a:p>
            <a:r>
              <a:rPr lang="es-CL" dirty="0" smtClean="0"/>
              <a:t>TEMA: LECTURA DE CARTAS</a:t>
            </a:r>
            <a:endParaRPr lang="en-US" dirty="0"/>
          </a:p>
        </p:txBody>
      </p:sp>
      <p:pic>
        <p:nvPicPr>
          <p:cNvPr id="1026" name="Picture 2" descr="C:\Users\jorge\Pictures\escalímetr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1930" y="2944380"/>
            <a:ext cx="1035115" cy="1035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ESCALÍMETRO 1:25.000</a:t>
            </a:r>
            <a:endParaRPr lang="en-US" dirty="0"/>
          </a:p>
        </p:txBody>
      </p:sp>
      <p:cxnSp>
        <p:nvCxnSpPr>
          <p:cNvPr id="181" name="180 Conector recto de flecha"/>
          <p:cNvCxnSpPr>
            <a:stCxn id="53" idx="1"/>
          </p:cNvCxnSpPr>
          <p:nvPr/>
        </p:nvCxnSpPr>
        <p:spPr>
          <a:xfrm flipH="1">
            <a:off x="1376646" y="6084295"/>
            <a:ext cx="1540149" cy="435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3 Triángulo rectángulo"/>
          <p:cNvSpPr/>
          <p:nvPr/>
        </p:nvSpPr>
        <p:spPr>
          <a:xfrm rot="10800000">
            <a:off x="1286635" y="2224633"/>
            <a:ext cx="4116787" cy="3589984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7 CuadroTexto"/>
          <p:cNvSpPr txBox="1"/>
          <p:nvPr/>
        </p:nvSpPr>
        <p:spPr>
          <a:xfrm>
            <a:off x="3324575" y="3297117"/>
            <a:ext cx="9890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 smtClean="0"/>
              <a:t>1:25.000</a:t>
            </a:r>
            <a:endParaRPr lang="en-US" dirty="0"/>
          </a:p>
        </p:txBody>
      </p:sp>
      <p:cxnSp>
        <p:nvCxnSpPr>
          <p:cNvPr id="15" name="14 Conector recto"/>
          <p:cNvCxnSpPr/>
          <p:nvPr/>
        </p:nvCxnSpPr>
        <p:spPr>
          <a:xfrm>
            <a:off x="1719983" y="2115167"/>
            <a:ext cx="0" cy="22283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15 Conector recto"/>
          <p:cNvCxnSpPr/>
          <p:nvPr/>
        </p:nvCxnSpPr>
        <p:spPr>
          <a:xfrm>
            <a:off x="2109994" y="2115167"/>
            <a:ext cx="0" cy="22283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17 Conector recto"/>
          <p:cNvCxnSpPr/>
          <p:nvPr/>
        </p:nvCxnSpPr>
        <p:spPr>
          <a:xfrm>
            <a:off x="3366697" y="2111266"/>
            <a:ext cx="0" cy="22283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18 Conector recto"/>
          <p:cNvCxnSpPr/>
          <p:nvPr/>
        </p:nvCxnSpPr>
        <p:spPr>
          <a:xfrm>
            <a:off x="3756709" y="2115167"/>
            <a:ext cx="0" cy="22283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19 Conector recto"/>
          <p:cNvCxnSpPr/>
          <p:nvPr/>
        </p:nvCxnSpPr>
        <p:spPr>
          <a:xfrm>
            <a:off x="3379965" y="2129763"/>
            <a:ext cx="0" cy="22283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20 Conector recto"/>
          <p:cNvCxnSpPr/>
          <p:nvPr/>
        </p:nvCxnSpPr>
        <p:spPr>
          <a:xfrm>
            <a:off x="4623401" y="2129763"/>
            <a:ext cx="0" cy="22283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21 Conector recto"/>
          <p:cNvCxnSpPr/>
          <p:nvPr/>
        </p:nvCxnSpPr>
        <p:spPr>
          <a:xfrm>
            <a:off x="5056747" y="2111266"/>
            <a:ext cx="0" cy="22283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22 Conector recto"/>
          <p:cNvCxnSpPr/>
          <p:nvPr/>
        </p:nvCxnSpPr>
        <p:spPr>
          <a:xfrm>
            <a:off x="2543340" y="2111266"/>
            <a:ext cx="0" cy="22283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23 Conector recto"/>
          <p:cNvCxnSpPr/>
          <p:nvPr/>
        </p:nvCxnSpPr>
        <p:spPr>
          <a:xfrm>
            <a:off x="2976687" y="2115167"/>
            <a:ext cx="0" cy="22283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24 Conector recto"/>
          <p:cNvCxnSpPr/>
          <p:nvPr/>
        </p:nvCxnSpPr>
        <p:spPr>
          <a:xfrm rot="5400000">
            <a:off x="5384865" y="2451353"/>
            <a:ext cx="0" cy="255534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25 Conector recto"/>
          <p:cNvCxnSpPr/>
          <p:nvPr/>
        </p:nvCxnSpPr>
        <p:spPr>
          <a:xfrm rot="5400000">
            <a:off x="5378337" y="2806178"/>
            <a:ext cx="0" cy="255534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26 Conector recto"/>
          <p:cNvCxnSpPr/>
          <p:nvPr/>
        </p:nvCxnSpPr>
        <p:spPr>
          <a:xfrm rot="5400000">
            <a:off x="5393328" y="3945335"/>
            <a:ext cx="0" cy="255534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27 Conector recto"/>
          <p:cNvCxnSpPr/>
          <p:nvPr/>
        </p:nvCxnSpPr>
        <p:spPr>
          <a:xfrm rot="5400000">
            <a:off x="5368127" y="4227450"/>
            <a:ext cx="0" cy="255534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28 Conector recto"/>
          <p:cNvCxnSpPr/>
          <p:nvPr/>
        </p:nvCxnSpPr>
        <p:spPr>
          <a:xfrm rot="5400000">
            <a:off x="5368127" y="4606378"/>
            <a:ext cx="0" cy="255534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29 Conector recto"/>
          <p:cNvCxnSpPr/>
          <p:nvPr/>
        </p:nvCxnSpPr>
        <p:spPr>
          <a:xfrm rot="5400000" flipV="1">
            <a:off x="5368127" y="4966418"/>
            <a:ext cx="0" cy="255534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30 Conector recto"/>
          <p:cNvCxnSpPr/>
          <p:nvPr/>
        </p:nvCxnSpPr>
        <p:spPr>
          <a:xfrm rot="5400000">
            <a:off x="5378732" y="5360857"/>
            <a:ext cx="0" cy="27674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31 Conector recto"/>
          <p:cNvCxnSpPr/>
          <p:nvPr/>
        </p:nvCxnSpPr>
        <p:spPr>
          <a:xfrm rot="5400000">
            <a:off x="5389338" y="3169350"/>
            <a:ext cx="0" cy="255534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32 Conector recto"/>
          <p:cNvCxnSpPr/>
          <p:nvPr/>
        </p:nvCxnSpPr>
        <p:spPr>
          <a:xfrm rot="5400000">
            <a:off x="5384865" y="3547242"/>
            <a:ext cx="0" cy="255534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7" name="46 Grupo"/>
          <p:cNvGrpSpPr/>
          <p:nvPr/>
        </p:nvGrpSpPr>
        <p:grpSpPr>
          <a:xfrm>
            <a:off x="4908622" y="2393885"/>
            <a:ext cx="338453" cy="3106524"/>
            <a:chOff x="5132280" y="2427962"/>
            <a:chExt cx="338453" cy="3106524"/>
          </a:xfrm>
        </p:grpSpPr>
        <p:sp>
          <p:nvSpPr>
            <p:cNvPr id="89" name="88 CuadroTexto"/>
            <p:cNvSpPr txBox="1"/>
            <p:nvPr/>
          </p:nvSpPr>
          <p:spPr>
            <a:xfrm>
              <a:off x="5167391" y="2427962"/>
              <a:ext cx="278141" cy="31011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CL" dirty="0" smtClean="0"/>
                <a:t>1</a:t>
              </a:r>
              <a:endParaRPr lang="en-US" dirty="0"/>
            </a:p>
          </p:txBody>
        </p:sp>
        <p:sp>
          <p:nvSpPr>
            <p:cNvPr id="90" name="89 CuadroTexto"/>
            <p:cNvSpPr txBox="1"/>
            <p:nvPr/>
          </p:nvSpPr>
          <p:spPr>
            <a:xfrm>
              <a:off x="5167391" y="2760263"/>
              <a:ext cx="292031" cy="31011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CL" dirty="0" smtClean="0"/>
                <a:t>2</a:t>
              </a:r>
              <a:endParaRPr lang="en-US" dirty="0"/>
            </a:p>
          </p:txBody>
        </p:sp>
        <p:sp>
          <p:nvSpPr>
            <p:cNvPr id="91" name="90 CuadroTexto"/>
            <p:cNvSpPr txBox="1"/>
            <p:nvPr/>
          </p:nvSpPr>
          <p:spPr>
            <a:xfrm>
              <a:off x="5167391" y="3108169"/>
              <a:ext cx="278141" cy="31011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CL" dirty="0" smtClean="0"/>
                <a:t>3</a:t>
              </a:r>
              <a:endParaRPr lang="en-US" dirty="0"/>
            </a:p>
          </p:txBody>
        </p:sp>
        <p:sp>
          <p:nvSpPr>
            <p:cNvPr id="92" name="91 CuadroTexto"/>
            <p:cNvSpPr txBox="1"/>
            <p:nvPr/>
          </p:nvSpPr>
          <p:spPr>
            <a:xfrm>
              <a:off x="5167391" y="3516049"/>
              <a:ext cx="292031" cy="31011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CL" dirty="0" smtClean="0"/>
                <a:t>4</a:t>
              </a:r>
              <a:endParaRPr lang="en-US" dirty="0"/>
            </a:p>
          </p:txBody>
        </p:sp>
        <p:sp>
          <p:nvSpPr>
            <p:cNvPr id="93" name="92 CuadroTexto"/>
            <p:cNvSpPr txBox="1"/>
            <p:nvPr/>
          </p:nvSpPr>
          <p:spPr>
            <a:xfrm>
              <a:off x="5167391" y="3780574"/>
              <a:ext cx="284315" cy="31011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CL" dirty="0" smtClean="0"/>
                <a:t>5</a:t>
              </a:r>
              <a:endParaRPr lang="en-US" dirty="0"/>
            </a:p>
          </p:txBody>
        </p:sp>
        <p:sp>
          <p:nvSpPr>
            <p:cNvPr id="94" name="93 CuadroTexto"/>
            <p:cNvSpPr txBox="1"/>
            <p:nvPr/>
          </p:nvSpPr>
          <p:spPr>
            <a:xfrm>
              <a:off x="5132280" y="4204059"/>
              <a:ext cx="295118" cy="31011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CL" dirty="0" smtClean="0"/>
                <a:t>6</a:t>
              </a:r>
              <a:endParaRPr lang="en-US" dirty="0"/>
            </a:p>
          </p:txBody>
        </p:sp>
        <p:sp>
          <p:nvSpPr>
            <p:cNvPr id="95" name="94 CuadroTexto"/>
            <p:cNvSpPr txBox="1"/>
            <p:nvPr/>
          </p:nvSpPr>
          <p:spPr>
            <a:xfrm>
              <a:off x="5167391" y="4544162"/>
              <a:ext cx="273509" cy="31011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CL" dirty="0" smtClean="0"/>
                <a:t>7</a:t>
              </a:r>
              <a:endParaRPr lang="en-US" dirty="0"/>
            </a:p>
          </p:txBody>
        </p:sp>
        <p:sp>
          <p:nvSpPr>
            <p:cNvPr id="96" name="95 CuadroTexto"/>
            <p:cNvSpPr txBox="1"/>
            <p:nvPr/>
          </p:nvSpPr>
          <p:spPr>
            <a:xfrm>
              <a:off x="5167391" y="4959844"/>
              <a:ext cx="292031" cy="31011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CL" dirty="0" smtClean="0"/>
                <a:t>8</a:t>
              </a:r>
              <a:endParaRPr lang="en-US" dirty="0"/>
            </a:p>
          </p:txBody>
        </p:sp>
        <p:sp>
          <p:nvSpPr>
            <p:cNvPr id="97" name="96 CuadroTexto"/>
            <p:cNvSpPr txBox="1"/>
            <p:nvPr/>
          </p:nvSpPr>
          <p:spPr>
            <a:xfrm>
              <a:off x="5175615" y="5224369"/>
              <a:ext cx="295118" cy="31011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CL" dirty="0" smtClean="0"/>
                <a:t>9</a:t>
              </a:r>
              <a:endParaRPr lang="en-US" dirty="0"/>
            </a:p>
          </p:txBody>
        </p:sp>
      </p:grpSp>
      <p:sp>
        <p:nvSpPr>
          <p:cNvPr id="100" name="99 CuadroTexto"/>
          <p:cNvSpPr txBox="1"/>
          <p:nvPr/>
        </p:nvSpPr>
        <p:spPr>
          <a:xfrm>
            <a:off x="5360088" y="1997898"/>
            <a:ext cx="292032" cy="3101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 smtClean="0"/>
              <a:t>0</a:t>
            </a:r>
            <a:endParaRPr lang="en-US" dirty="0"/>
          </a:p>
        </p:txBody>
      </p:sp>
      <p:sp>
        <p:nvSpPr>
          <p:cNvPr id="3" name="2 CuadroTexto"/>
          <p:cNvSpPr txBox="1"/>
          <p:nvPr/>
        </p:nvSpPr>
        <p:spPr>
          <a:xfrm>
            <a:off x="1421650" y="2218784"/>
            <a:ext cx="38058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   9      8      7        6      5      4      3        2       1</a:t>
            </a:r>
            <a:endParaRPr lang="es-ES" dirty="0"/>
          </a:p>
        </p:txBody>
      </p:sp>
      <p:cxnSp>
        <p:nvCxnSpPr>
          <p:cNvPr id="70" name="69 Conector recto"/>
          <p:cNvCxnSpPr/>
          <p:nvPr/>
        </p:nvCxnSpPr>
        <p:spPr>
          <a:xfrm flipH="1">
            <a:off x="1286634" y="1470555"/>
            <a:ext cx="1" cy="535120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72 Conector recto"/>
          <p:cNvCxnSpPr/>
          <p:nvPr/>
        </p:nvCxnSpPr>
        <p:spPr>
          <a:xfrm>
            <a:off x="206514" y="2186212"/>
            <a:ext cx="87759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56 Conector recto"/>
          <p:cNvCxnSpPr/>
          <p:nvPr/>
        </p:nvCxnSpPr>
        <p:spPr>
          <a:xfrm>
            <a:off x="8712460" y="1408176"/>
            <a:ext cx="0" cy="4996283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57 Conector recto"/>
          <p:cNvCxnSpPr/>
          <p:nvPr/>
        </p:nvCxnSpPr>
        <p:spPr>
          <a:xfrm flipH="1">
            <a:off x="274620" y="5814618"/>
            <a:ext cx="8797880" cy="42573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58 Conector recto"/>
          <p:cNvCxnSpPr/>
          <p:nvPr/>
        </p:nvCxnSpPr>
        <p:spPr>
          <a:xfrm>
            <a:off x="5445026" y="1431009"/>
            <a:ext cx="0" cy="533506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70 Conector recto"/>
          <p:cNvCxnSpPr/>
          <p:nvPr/>
        </p:nvCxnSpPr>
        <p:spPr>
          <a:xfrm>
            <a:off x="5247075" y="4779150"/>
            <a:ext cx="405046" cy="1"/>
          </a:xfrm>
          <a:prstGeom prst="line">
            <a:avLst/>
          </a:prstGeom>
          <a:ln w="31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104 Conector recto"/>
          <p:cNvCxnSpPr/>
          <p:nvPr/>
        </p:nvCxnSpPr>
        <p:spPr>
          <a:xfrm>
            <a:off x="4166955" y="2126045"/>
            <a:ext cx="0" cy="22283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42 CuadroTexto"/>
          <p:cNvSpPr txBox="1"/>
          <p:nvPr/>
        </p:nvSpPr>
        <p:spPr>
          <a:xfrm>
            <a:off x="2923047" y="1787624"/>
            <a:ext cx="55175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000" dirty="0" smtClean="0"/>
              <a:t>8 6  4 2</a:t>
            </a:r>
            <a:endParaRPr lang="es-ES" sz="1000" dirty="0"/>
          </a:p>
        </p:txBody>
      </p:sp>
      <p:sp>
        <p:nvSpPr>
          <p:cNvPr id="106" name="105 CuadroTexto"/>
          <p:cNvSpPr txBox="1"/>
          <p:nvPr/>
        </p:nvSpPr>
        <p:spPr>
          <a:xfrm>
            <a:off x="4965351" y="1787624"/>
            <a:ext cx="55175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000" dirty="0" smtClean="0"/>
              <a:t>8 6  4 2</a:t>
            </a:r>
            <a:endParaRPr lang="es-ES" sz="1000" dirty="0"/>
          </a:p>
        </p:txBody>
      </p:sp>
      <p:grpSp>
        <p:nvGrpSpPr>
          <p:cNvPr id="46" name="45 Grupo"/>
          <p:cNvGrpSpPr/>
          <p:nvPr/>
        </p:nvGrpSpPr>
        <p:grpSpPr>
          <a:xfrm>
            <a:off x="1376645" y="1943835"/>
            <a:ext cx="4005445" cy="405045"/>
            <a:chOff x="1376645" y="1763815"/>
            <a:chExt cx="4005445" cy="405045"/>
          </a:xfrm>
        </p:grpSpPr>
        <p:cxnSp>
          <p:nvCxnSpPr>
            <p:cNvPr id="74" name="73 Conector recto"/>
            <p:cNvCxnSpPr/>
            <p:nvPr/>
          </p:nvCxnSpPr>
          <p:spPr>
            <a:xfrm>
              <a:off x="5202070" y="1763815"/>
              <a:ext cx="0" cy="405045"/>
            </a:xfrm>
            <a:prstGeom prst="line">
              <a:avLst/>
            </a:prstGeom>
            <a:ln w="3175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74 Conector recto"/>
            <p:cNvCxnSpPr/>
            <p:nvPr/>
          </p:nvCxnSpPr>
          <p:spPr>
            <a:xfrm>
              <a:off x="5292080" y="1763815"/>
              <a:ext cx="0" cy="405045"/>
            </a:xfrm>
            <a:prstGeom prst="line">
              <a:avLst/>
            </a:prstGeom>
            <a:ln w="3175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75 Conector recto"/>
            <p:cNvCxnSpPr/>
            <p:nvPr/>
          </p:nvCxnSpPr>
          <p:spPr>
            <a:xfrm>
              <a:off x="5382090" y="1763815"/>
              <a:ext cx="0" cy="405045"/>
            </a:xfrm>
            <a:prstGeom prst="line">
              <a:avLst/>
            </a:prstGeom>
            <a:ln w="3175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76 Conector recto"/>
            <p:cNvCxnSpPr/>
            <p:nvPr/>
          </p:nvCxnSpPr>
          <p:spPr>
            <a:xfrm>
              <a:off x="5112060" y="1763815"/>
              <a:ext cx="0" cy="405045"/>
            </a:xfrm>
            <a:prstGeom prst="line">
              <a:avLst/>
            </a:prstGeom>
            <a:ln w="3175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81 Conector recto"/>
            <p:cNvCxnSpPr/>
            <p:nvPr/>
          </p:nvCxnSpPr>
          <p:spPr>
            <a:xfrm>
              <a:off x="3221850" y="1763815"/>
              <a:ext cx="0" cy="405045"/>
            </a:xfrm>
            <a:prstGeom prst="line">
              <a:avLst/>
            </a:prstGeom>
            <a:ln w="3175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82 Conector recto"/>
            <p:cNvCxnSpPr/>
            <p:nvPr/>
          </p:nvCxnSpPr>
          <p:spPr>
            <a:xfrm>
              <a:off x="3311860" y="1763815"/>
              <a:ext cx="0" cy="405045"/>
            </a:xfrm>
            <a:prstGeom prst="line">
              <a:avLst/>
            </a:prstGeom>
            <a:ln w="3175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83 Conector recto"/>
            <p:cNvCxnSpPr/>
            <p:nvPr/>
          </p:nvCxnSpPr>
          <p:spPr>
            <a:xfrm>
              <a:off x="3041830" y="1763815"/>
              <a:ext cx="0" cy="405045"/>
            </a:xfrm>
            <a:prstGeom prst="line">
              <a:avLst/>
            </a:prstGeom>
            <a:ln w="3175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84 Conector recto"/>
            <p:cNvCxnSpPr/>
            <p:nvPr/>
          </p:nvCxnSpPr>
          <p:spPr>
            <a:xfrm>
              <a:off x="3131840" y="1763815"/>
              <a:ext cx="0" cy="405045"/>
            </a:xfrm>
            <a:prstGeom prst="line">
              <a:avLst/>
            </a:prstGeom>
            <a:ln w="3175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85 Conector recto"/>
            <p:cNvCxnSpPr/>
            <p:nvPr/>
          </p:nvCxnSpPr>
          <p:spPr>
            <a:xfrm>
              <a:off x="1466655" y="1763815"/>
              <a:ext cx="0" cy="405045"/>
            </a:xfrm>
            <a:prstGeom prst="line">
              <a:avLst/>
            </a:prstGeom>
            <a:ln w="3175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86 Conector recto"/>
            <p:cNvCxnSpPr/>
            <p:nvPr/>
          </p:nvCxnSpPr>
          <p:spPr>
            <a:xfrm>
              <a:off x="1556665" y="1763815"/>
              <a:ext cx="0" cy="405045"/>
            </a:xfrm>
            <a:prstGeom prst="line">
              <a:avLst/>
            </a:prstGeom>
            <a:ln w="3175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98 Conector recto"/>
            <p:cNvCxnSpPr/>
            <p:nvPr/>
          </p:nvCxnSpPr>
          <p:spPr>
            <a:xfrm>
              <a:off x="1646675" y="1763815"/>
              <a:ext cx="0" cy="405045"/>
            </a:xfrm>
            <a:prstGeom prst="line">
              <a:avLst/>
            </a:prstGeom>
            <a:ln w="3175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100 Conector recto"/>
            <p:cNvCxnSpPr/>
            <p:nvPr/>
          </p:nvCxnSpPr>
          <p:spPr>
            <a:xfrm>
              <a:off x="1376645" y="1763815"/>
              <a:ext cx="0" cy="405045"/>
            </a:xfrm>
            <a:prstGeom prst="line">
              <a:avLst/>
            </a:prstGeom>
            <a:ln w="3175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106 Conector recto"/>
            <p:cNvCxnSpPr/>
            <p:nvPr/>
          </p:nvCxnSpPr>
          <p:spPr>
            <a:xfrm>
              <a:off x="1871700" y="1763815"/>
              <a:ext cx="0" cy="405045"/>
            </a:xfrm>
            <a:prstGeom prst="line">
              <a:avLst/>
            </a:prstGeom>
            <a:ln w="3175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107 Conector recto"/>
            <p:cNvCxnSpPr/>
            <p:nvPr/>
          </p:nvCxnSpPr>
          <p:spPr>
            <a:xfrm>
              <a:off x="1961710" y="1763815"/>
              <a:ext cx="0" cy="405045"/>
            </a:xfrm>
            <a:prstGeom prst="line">
              <a:avLst/>
            </a:prstGeom>
            <a:ln w="3175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108 Conector recto"/>
            <p:cNvCxnSpPr/>
            <p:nvPr/>
          </p:nvCxnSpPr>
          <p:spPr>
            <a:xfrm>
              <a:off x="2051720" y="1763815"/>
              <a:ext cx="0" cy="405045"/>
            </a:xfrm>
            <a:prstGeom prst="line">
              <a:avLst/>
            </a:prstGeom>
            <a:ln w="3175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109 Conector recto"/>
            <p:cNvCxnSpPr/>
            <p:nvPr/>
          </p:nvCxnSpPr>
          <p:spPr>
            <a:xfrm>
              <a:off x="1781690" y="1763815"/>
              <a:ext cx="0" cy="405045"/>
            </a:xfrm>
            <a:prstGeom prst="line">
              <a:avLst/>
            </a:prstGeom>
            <a:ln w="3175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110 Conector recto"/>
            <p:cNvCxnSpPr/>
            <p:nvPr/>
          </p:nvCxnSpPr>
          <p:spPr>
            <a:xfrm>
              <a:off x="2276745" y="1763815"/>
              <a:ext cx="0" cy="405045"/>
            </a:xfrm>
            <a:prstGeom prst="line">
              <a:avLst/>
            </a:prstGeom>
            <a:ln w="3175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111 Conector recto"/>
            <p:cNvCxnSpPr/>
            <p:nvPr/>
          </p:nvCxnSpPr>
          <p:spPr>
            <a:xfrm>
              <a:off x="2366755" y="1763815"/>
              <a:ext cx="0" cy="405045"/>
            </a:xfrm>
            <a:prstGeom prst="line">
              <a:avLst/>
            </a:prstGeom>
            <a:ln w="3175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112 Conector recto"/>
            <p:cNvCxnSpPr/>
            <p:nvPr/>
          </p:nvCxnSpPr>
          <p:spPr>
            <a:xfrm>
              <a:off x="2456765" y="1763815"/>
              <a:ext cx="0" cy="405045"/>
            </a:xfrm>
            <a:prstGeom prst="line">
              <a:avLst/>
            </a:prstGeom>
            <a:ln w="3175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113 Conector recto"/>
            <p:cNvCxnSpPr/>
            <p:nvPr/>
          </p:nvCxnSpPr>
          <p:spPr>
            <a:xfrm>
              <a:off x="2186735" y="1763815"/>
              <a:ext cx="0" cy="405045"/>
            </a:xfrm>
            <a:prstGeom prst="line">
              <a:avLst/>
            </a:prstGeom>
            <a:ln w="3175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114 Conector recto"/>
            <p:cNvCxnSpPr/>
            <p:nvPr/>
          </p:nvCxnSpPr>
          <p:spPr>
            <a:xfrm>
              <a:off x="2681790" y="1763815"/>
              <a:ext cx="0" cy="405045"/>
            </a:xfrm>
            <a:prstGeom prst="line">
              <a:avLst/>
            </a:prstGeom>
            <a:ln w="3175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115 Conector recto"/>
            <p:cNvCxnSpPr/>
            <p:nvPr/>
          </p:nvCxnSpPr>
          <p:spPr>
            <a:xfrm>
              <a:off x="2771800" y="1763815"/>
              <a:ext cx="0" cy="405045"/>
            </a:xfrm>
            <a:prstGeom prst="line">
              <a:avLst/>
            </a:prstGeom>
            <a:ln w="3175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116 Conector recto"/>
            <p:cNvCxnSpPr/>
            <p:nvPr/>
          </p:nvCxnSpPr>
          <p:spPr>
            <a:xfrm>
              <a:off x="2861810" y="1763815"/>
              <a:ext cx="0" cy="405045"/>
            </a:xfrm>
            <a:prstGeom prst="line">
              <a:avLst/>
            </a:prstGeom>
            <a:ln w="3175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117 Conector recto"/>
            <p:cNvCxnSpPr/>
            <p:nvPr/>
          </p:nvCxnSpPr>
          <p:spPr>
            <a:xfrm>
              <a:off x="2591780" y="1763815"/>
              <a:ext cx="0" cy="405045"/>
            </a:xfrm>
            <a:prstGeom prst="line">
              <a:avLst/>
            </a:prstGeom>
            <a:ln w="3175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120 Conector recto"/>
            <p:cNvCxnSpPr/>
            <p:nvPr/>
          </p:nvCxnSpPr>
          <p:spPr>
            <a:xfrm>
              <a:off x="3986935" y="1763815"/>
              <a:ext cx="0" cy="405045"/>
            </a:xfrm>
            <a:prstGeom prst="line">
              <a:avLst/>
            </a:prstGeom>
            <a:ln w="3175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121 Conector recto"/>
            <p:cNvCxnSpPr/>
            <p:nvPr/>
          </p:nvCxnSpPr>
          <p:spPr>
            <a:xfrm>
              <a:off x="4076945" y="1763815"/>
              <a:ext cx="0" cy="405045"/>
            </a:xfrm>
            <a:prstGeom prst="line">
              <a:avLst/>
            </a:prstGeom>
            <a:ln w="3175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122 Conector recto"/>
            <p:cNvCxnSpPr/>
            <p:nvPr/>
          </p:nvCxnSpPr>
          <p:spPr>
            <a:xfrm>
              <a:off x="4166955" y="1763815"/>
              <a:ext cx="0" cy="405045"/>
            </a:xfrm>
            <a:prstGeom prst="line">
              <a:avLst/>
            </a:prstGeom>
            <a:ln w="3175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123 Conector recto"/>
            <p:cNvCxnSpPr/>
            <p:nvPr/>
          </p:nvCxnSpPr>
          <p:spPr>
            <a:xfrm>
              <a:off x="3896925" y="1763815"/>
              <a:ext cx="0" cy="405045"/>
            </a:xfrm>
            <a:prstGeom prst="line">
              <a:avLst/>
            </a:prstGeom>
            <a:ln w="3175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124 Conector recto"/>
            <p:cNvCxnSpPr/>
            <p:nvPr/>
          </p:nvCxnSpPr>
          <p:spPr>
            <a:xfrm>
              <a:off x="4391980" y="1763815"/>
              <a:ext cx="0" cy="405045"/>
            </a:xfrm>
            <a:prstGeom prst="line">
              <a:avLst/>
            </a:prstGeom>
            <a:ln w="3175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125 Conector recto"/>
            <p:cNvCxnSpPr/>
            <p:nvPr/>
          </p:nvCxnSpPr>
          <p:spPr>
            <a:xfrm>
              <a:off x="4481990" y="1763815"/>
              <a:ext cx="0" cy="405045"/>
            </a:xfrm>
            <a:prstGeom prst="line">
              <a:avLst/>
            </a:prstGeom>
            <a:ln w="3175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126 Conector recto"/>
            <p:cNvCxnSpPr/>
            <p:nvPr/>
          </p:nvCxnSpPr>
          <p:spPr>
            <a:xfrm>
              <a:off x="4572000" y="1763815"/>
              <a:ext cx="0" cy="405045"/>
            </a:xfrm>
            <a:prstGeom prst="line">
              <a:avLst/>
            </a:prstGeom>
            <a:ln w="3175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127 Conector recto"/>
            <p:cNvCxnSpPr/>
            <p:nvPr/>
          </p:nvCxnSpPr>
          <p:spPr>
            <a:xfrm>
              <a:off x="4301970" y="1763815"/>
              <a:ext cx="0" cy="405045"/>
            </a:xfrm>
            <a:prstGeom prst="line">
              <a:avLst/>
            </a:prstGeom>
            <a:ln w="3175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128 Conector recto"/>
            <p:cNvCxnSpPr/>
            <p:nvPr/>
          </p:nvCxnSpPr>
          <p:spPr>
            <a:xfrm>
              <a:off x="4797025" y="1763815"/>
              <a:ext cx="0" cy="405045"/>
            </a:xfrm>
            <a:prstGeom prst="line">
              <a:avLst/>
            </a:prstGeom>
            <a:ln w="3175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129 Conector recto"/>
            <p:cNvCxnSpPr/>
            <p:nvPr/>
          </p:nvCxnSpPr>
          <p:spPr>
            <a:xfrm>
              <a:off x="4887035" y="1763815"/>
              <a:ext cx="0" cy="405045"/>
            </a:xfrm>
            <a:prstGeom prst="line">
              <a:avLst/>
            </a:prstGeom>
            <a:ln w="3175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130 Conector recto"/>
            <p:cNvCxnSpPr/>
            <p:nvPr/>
          </p:nvCxnSpPr>
          <p:spPr>
            <a:xfrm>
              <a:off x="4977045" y="1763815"/>
              <a:ext cx="0" cy="405045"/>
            </a:xfrm>
            <a:prstGeom prst="line">
              <a:avLst/>
            </a:prstGeom>
            <a:ln w="3175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131 Conector recto"/>
            <p:cNvCxnSpPr/>
            <p:nvPr/>
          </p:nvCxnSpPr>
          <p:spPr>
            <a:xfrm>
              <a:off x="4707015" y="1763815"/>
              <a:ext cx="0" cy="405045"/>
            </a:xfrm>
            <a:prstGeom prst="line">
              <a:avLst/>
            </a:prstGeom>
            <a:ln w="3175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33" name="132 Conector recto"/>
          <p:cNvCxnSpPr/>
          <p:nvPr/>
        </p:nvCxnSpPr>
        <p:spPr>
          <a:xfrm>
            <a:off x="1619055" y="4644135"/>
            <a:ext cx="0" cy="405045"/>
          </a:xfrm>
          <a:prstGeom prst="line">
            <a:avLst/>
          </a:prstGeom>
          <a:ln w="31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133 Conector recto"/>
          <p:cNvCxnSpPr/>
          <p:nvPr/>
        </p:nvCxnSpPr>
        <p:spPr>
          <a:xfrm>
            <a:off x="1709065" y="4644135"/>
            <a:ext cx="0" cy="405045"/>
          </a:xfrm>
          <a:prstGeom prst="line">
            <a:avLst/>
          </a:prstGeom>
          <a:ln w="31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134 Conector recto"/>
          <p:cNvCxnSpPr/>
          <p:nvPr/>
        </p:nvCxnSpPr>
        <p:spPr>
          <a:xfrm>
            <a:off x="1799075" y="4665143"/>
            <a:ext cx="0" cy="384037"/>
          </a:xfrm>
          <a:prstGeom prst="line">
            <a:avLst/>
          </a:prstGeom>
          <a:ln w="31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135 Conector recto"/>
          <p:cNvCxnSpPr/>
          <p:nvPr/>
        </p:nvCxnSpPr>
        <p:spPr>
          <a:xfrm>
            <a:off x="1529045" y="4644135"/>
            <a:ext cx="0" cy="405045"/>
          </a:xfrm>
          <a:prstGeom prst="line">
            <a:avLst/>
          </a:prstGeom>
          <a:ln w="31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136 Conector recto"/>
          <p:cNvCxnSpPr/>
          <p:nvPr/>
        </p:nvCxnSpPr>
        <p:spPr>
          <a:xfrm>
            <a:off x="2024100" y="4644135"/>
            <a:ext cx="0" cy="405045"/>
          </a:xfrm>
          <a:prstGeom prst="line">
            <a:avLst/>
          </a:prstGeom>
          <a:ln w="31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8" name="137 Conector recto"/>
          <p:cNvCxnSpPr/>
          <p:nvPr/>
        </p:nvCxnSpPr>
        <p:spPr>
          <a:xfrm>
            <a:off x="2114110" y="4644135"/>
            <a:ext cx="0" cy="405045"/>
          </a:xfrm>
          <a:prstGeom prst="line">
            <a:avLst/>
          </a:prstGeom>
          <a:ln w="31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9" name="138 Conector recto"/>
          <p:cNvCxnSpPr/>
          <p:nvPr/>
        </p:nvCxnSpPr>
        <p:spPr>
          <a:xfrm>
            <a:off x="2204120" y="4644135"/>
            <a:ext cx="0" cy="405045"/>
          </a:xfrm>
          <a:prstGeom prst="line">
            <a:avLst/>
          </a:prstGeom>
          <a:ln w="31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0" name="139 Conector recto"/>
          <p:cNvCxnSpPr/>
          <p:nvPr/>
        </p:nvCxnSpPr>
        <p:spPr>
          <a:xfrm>
            <a:off x="1934090" y="4644135"/>
            <a:ext cx="0" cy="405045"/>
          </a:xfrm>
          <a:prstGeom prst="line">
            <a:avLst/>
          </a:prstGeom>
          <a:ln w="31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1" name="140 Conector recto"/>
          <p:cNvCxnSpPr/>
          <p:nvPr/>
        </p:nvCxnSpPr>
        <p:spPr>
          <a:xfrm>
            <a:off x="2429145" y="4644135"/>
            <a:ext cx="0" cy="405045"/>
          </a:xfrm>
          <a:prstGeom prst="line">
            <a:avLst/>
          </a:prstGeom>
          <a:ln w="31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2" name="141 Conector recto"/>
          <p:cNvCxnSpPr/>
          <p:nvPr/>
        </p:nvCxnSpPr>
        <p:spPr>
          <a:xfrm>
            <a:off x="2519155" y="4644135"/>
            <a:ext cx="0" cy="405045"/>
          </a:xfrm>
          <a:prstGeom prst="line">
            <a:avLst/>
          </a:prstGeom>
          <a:ln w="31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3" name="142 Conector recto"/>
          <p:cNvCxnSpPr/>
          <p:nvPr/>
        </p:nvCxnSpPr>
        <p:spPr>
          <a:xfrm>
            <a:off x="2609165" y="4644135"/>
            <a:ext cx="0" cy="405045"/>
          </a:xfrm>
          <a:prstGeom prst="line">
            <a:avLst/>
          </a:prstGeom>
          <a:ln w="31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4" name="143 Conector recto"/>
          <p:cNvCxnSpPr/>
          <p:nvPr/>
        </p:nvCxnSpPr>
        <p:spPr>
          <a:xfrm>
            <a:off x="2339135" y="4644135"/>
            <a:ext cx="0" cy="405045"/>
          </a:xfrm>
          <a:prstGeom prst="line">
            <a:avLst/>
          </a:prstGeom>
          <a:ln w="31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5" name="144 Conector recto"/>
          <p:cNvCxnSpPr/>
          <p:nvPr/>
        </p:nvCxnSpPr>
        <p:spPr>
          <a:xfrm>
            <a:off x="2834190" y="4644135"/>
            <a:ext cx="0" cy="405045"/>
          </a:xfrm>
          <a:prstGeom prst="line">
            <a:avLst/>
          </a:prstGeom>
          <a:ln w="31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6" name="145 Conector recto"/>
          <p:cNvCxnSpPr/>
          <p:nvPr/>
        </p:nvCxnSpPr>
        <p:spPr>
          <a:xfrm>
            <a:off x="2924200" y="4644135"/>
            <a:ext cx="0" cy="405045"/>
          </a:xfrm>
          <a:prstGeom prst="line">
            <a:avLst/>
          </a:prstGeom>
          <a:ln w="31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7" name="146 Conector recto"/>
          <p:cNvCxnSpPr/>
          <p:nvPr/>
        </p:nvCxnSpPr>
        <p:spPr>
          <a:xfrm>
            <a:off x="3014210" y="4644135"/>
            <a:ext cx="0" cy="405045"/>
          </a:xfrm>
          <a:prstGeom prst="line">
            <a:avLst/>
          </a:prstGeom>
          <a:ln w="31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8" name="147 Conector recto"/>
          <p:cNvCxnSpPr/>
          <p:nvPr/>
        </p:nvCxnSpPr>
        <p:spPr>
          <a:xfrm>
            <a:off x="2744180" y="4644135"/>
            <a:ext cx="0" cy="405045"/>
          </a:xfrm>
          <a:prstGeom prst="line">
            <a:avLst/>
          </a:prstGeom>
          <a:ln w="31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0" name="149 Conector recto"/>
          <p:cNvCxnSpPr/>
          <p:nvPr/>
        </p:nvCxnSpPr>
        <p:spPr>
          <a:xfrm rot="5400000">
            <a:off x="5449598" y="5454309"/>
            <a:ext cx="0" cy="405045"/>
          </a:xfrm>
          <a:prstGeom prst="line">
            <a:avLst/>
          </a:prstGeom>
          <a:ln w="31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1" name="150 Conector recto"/>
          <p:cNvCxnSpPr/>
          <p:nvPr/>
        </p:nvCxnSpPr>
        <p:spPr>
          <a:xfrm rot="5400000">
            <a:off x="5449598" y="5533202"/>
            <a:ext cx="0" cy="405045"/>
          </a:xfrm>
          <a:prstGeom prst="line">
            <a:avLst/>
          </a:prstGeom>
          <a:ln w="31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2" name="151 Conector recto"/>
          <p:cNvCxnSpPr/>
          <p:nvPr/>
        </p:nvCxnSpPr>
        <p:spPr>
          <a:xfrm rot="5400000">
            <a:off x="5629618" y="5612095"/>
            <a:ext cx="0" cy="405045"/>
          </a:xfrm>
          <a:prstGeom prst="line">
            <a:avLst/>
          </a:prstGeom>
          <a:ln w="31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3" name="152 Conector recto"/>
          <p:cNvCxnSpPr/>
          <p:nvPr/>
        </p:nvCxnSpPr>
        <p:spPr>
          <a:xfrm rot="5400000">
            <a:off x="5449598" y="5375416"/>
            <a:ext cx="0" cy="405045"/>
          </a:xfrm>
          <a:prstGeom prst="line">
            <a:avLst/>
          </a:prstGeom>
          <a:ln w="31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4" name="153 Conector recto"/>
          <p:cNvCxnSpPr/>
          <p:nvPr/>
        </p:nvCxnSpPr>
        <p:spPr>
          <a:xfrm rot="5400000">
            <a:off x="5449598" y="3718661"/>
            <a:ext cx="0" cy="405045"/>
          </a:xfrm>
          <a:prstGeom prst="line">
            <a:avLst/>
          </a:prstGeom>
          <a:ln w="31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5" name="154 Conector recto"/>
          <p:cNvCxnSpPr/>
          <p:nvPr/>
        </p:nvCxnSpPr>
        <p:spPr>
          <a:xfrm rot="5400000">
            <a:off x="5449598" y="3797554"/>
            <a:ext cx="0" cy="405045"/>
          </a:xfrm>
          <a:prstGeom prst="line">
            <a:avLst/>
          </a:prstGeom>
          <a:ln w="31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6" name="155 Conector recto"/>
          <p:cNvCxnSpPr/>
          <p:nvPr/>
        </p:nvCxnSpPr>
        <p:spPr>
          <a:xfrm rot="5400000">
            <a:off x="5449598" y="3560875"/>
            <a:ext cx="0" cy="405045"/>
          </a:xfrm>
          <a:prstGeom prst="line">
            <a:avLst/>
          </a:prstGeom>
          <a:ln w="31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7" name="156 Conector recto"/>
          <p:cNvCxnSpPr/>
          <p:nvPr/>
        </p:nvCxnSpPr>
        <p:spPr>
          <a:xfrm rot="5400000">
            <a:off x="5449598" y="3639768"/>
            <a:ext cx="0" cy="405045"/>
          </a:xfrm>
          <a:prstGeom prst="line">
            <a:avLst/>
          </a:prstGeom>
          <a:ln w="31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8" name="157 Conector recto"/>
          <p:cNvCxnSpPr/>
          <p:nvPr/>
        </p:nvCxnSpPr>
        <p:spPr>
          <a:xfrm rot="5400000">
            <a:off x="5449598" y="2180246"/>
            <a:ext cx="0" cy="405045"/>
          </a:xfrm>
          <a:prstGeom prst="line">
            <a:avLst/>
          </a:prstGeom>
          <a:ln w="31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9" name="158 Conector recto"/>
          <p:cNvCxnSpPr/>
          <p:nvPr/>
        </p:nvCxnSpPr>
        <p:spPr>
          <a:xfrm rot="5400000">
            <a:off x="5449598" y="2259139"/>
            <a:ext cx="0" cy="405045"/>
          </a:xfrm>
          <a:prstGeom prst="line">
            <a:avLst/>
          </a:prstGeom>
          <a:ln w="31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0" name="159 Conector recto"/>
          <p:cNvCxnSpPr/>
          <p:nvPr/>
        </p:nvCxnSpPr>
        <p:spPr>
          <a:xfrm rot="5400000">
            <a:off x="5449598" y="2338032"/>
            <a:ext cx="0" cy="405045"/>
          </a:xfrm>
          <a:prstGeom prst="line">
            <a:avLst/>
          </a:prstGeom>
          <a:ln w="31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1" name="160 Conector recto"/>
          <p:cNvCxnSpPr/>
          <p:nvPr/>
        </p:nvCxnSpPr>
        <p:spPr>
          <a:xfrm rot="5400000">
            <a:off x="5449598" y="2101353"/>
            <a:ext cx="0" cy="405045"/>
          </a:xfrm>
          <a:prstGeom prst="line">
            <a:avLst/>
          </a:prstGeom>
          <a:ln w="31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2" name="161 Conector recto"/>
          <p:cNvCxnSpPr/>
          <p:nvPr/>
        </p:nvCxnSpPr>
        <p:spPr>
          <a:xfrm rot="5400000">
            <a:off x="5449598" y="2535265"/>
            <a:ext cx="0" cy="405045"/>
          </a:xfrm>
          <a:prstGeom prst="line">
            <a:avLst/>
          </a:prstGeom>
          <a:ln w="31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3" name="162 Conector recto"/>
          <p:cNvCxnSpPr/>
          <p:nvPr/>
        </p:nvCxnSpPr>
        <p:spPr>
          <a:xfrm rot="5400000">
            <a:off x="5449598" y="2614158"/>
            <a:ext cx="0" cy="405045"/>
          </a:xfrm>
          <a:prstGeom prst="line">
            <a:avLst/>
          </a:prstGeom>
          <a:ln w="31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4" name="163 Conector recto"/>
          <p:cNvCxnSpPr/>
          <p:nvPr/>
        </p:nvCxnSpPr>
        <p:spPr>
          <a:xfrm rot="5400000">
            <a:off x="5449598" y="2693051"/>
            <a:ext cx="0" cy="405045"/>
          </a:xfrm>
          <a:prstGeom prst="line">
            <a:avLst/>
          </a:prstGeom>
          <a:ln w="31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0" name="179 Conector recto"/>
          <p:cNvCxnSpPr/>
          <p:nvPr/>
        </p:nvCxnSpPr>
        <p:spPr>
          <a:xfrm rot="5400000">
            <a:off x="5449598" y="2456372"/>
            <a:ext cx="0" cy="405045"/>
          </a:xfrm>
          <a:prstGeom prst="line">
            <a:avLst/>
          </a:prstGeom>
          <a:ln w="31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4" name="183 Conector recto"/>
          <p:cNvCxnSpPr/>
          <p:nvPr/>
        </p:nvCxnSpPr>
        <p:spPr>
          <a:xfrm rot="5400000">
            <a:off x="5449598" y="2890284"/>
            <a:ext cx="0" cy="405045"/>
          </a:xfrm>
          <a:prstGeom prst="line">
            <a:avLst/>
          </a:prstGeom>
          <a:ln w="31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5" name="184 Conector recto"/>
          <p:cNvCxnSpPr/>
          <p:nvPr/>
        </p:nvCxnSpPr>
        <p:spPr>
          <a:xfrm rot="5400000">
            <a:off x="5449598" y="2969177"/>
            <a:ext cx="0" cy="405045"/>
          </a:xfrm>
          <a:prstGeom prst="line">
            <a:avLst/>
          </a:prstGeom>
          <a:ln w="31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6" name="185 Conector recto"/>
          <p:cNvCxnSpPr/>
          <p:nvPr/>
        </p:nvCxnSpPr>
        <p:spPr>
          <a:xfrm rot="5400000">
            <a:off x="5449598" y="3048070"/>
            <a:ext cx="0" cy="405045"/>
          </a:xfrm>
          <a:prstGeom prst="line">
            <a:avLst/>
          </a:prstGeom>
          <a:ln w="31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7" name="186 Conector recto"/>
          <p:cNvCxnSpPr/>
          <p:nvPr/>
        </p:nvCxnSpPr>
        <p:spPr>
          <a:xfrm rot="5400000">
            <a:off x="5449598" y="2811391"/>
            <a:ext cx="0" cy="405045"/>
          </a:xfrm>
          <a:prstGeom prst="line">
            <a:avLst/>
          </a:prstGeom>
          <a:ln w="31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8" name="187 Conector recto"/>
          <p:cNvCxnSpPr/>
          <p:nvPr/>
        </p:nvCxnSpPr>
        <p:spPr>
          <a:xfrm rot="5400000">
            <a:off x="5449598" y="3245303"/>
            <a:ext cx="0" cy="405045"/>
          </a:xfrm>
          <a:prstGeom prst="line">
            <a:avLst/>
          </a:prstGeom>
          <a:ln w="31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9" name="188 Conector recto"/>
          <p:cNvCxnSpPr/>
          <p:nvPr/>
        </p:nvCxnSpPr>
        <p:spPr>
          <a:xfrm rot="5400000">
            <a:off x="5449598" y="3324196"/>
            <a:ext cx="0" cy="405045"/>
          </a:xfrm>
          <a:prstGeom prst="line">
            <a:avLst/>
          </a:prstGeom>
          <a:ln w="31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0" name="189 Conector recto"/>
          <p:cNvCxnSpPr/>
          <p:nvPr/>
        </p:nvCxnSpPr>
        <p:spPr>
          <a:xfrm rot="5400000">
            <a:off x="5449598" y="3403089"/>
            <a:ext cx="0" cy="405045"/>
          </a:xfrm>
          <a:prstGeom prst="line">
            <a:avLst/>
          </a:prstGeom>
          <a:ln w="31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1" name="190 Conector recto"/>
          <p:cNvCxnSpPr/>
          <p:nvPr/>
        </p:nvCxnSpPr>
        <p:spPr>
          <a:xfrm rot="5400000">
            <a:off x="5449598" y="3166410"/>
            <a:ext cx="0" cy="405045"/>
          </a:xfrm>
          <a:prstGeom prst="line">
            <a:avLst/>
          </a:prstGeom>
          <a:ln w="31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2" name="191 Conector recto"/>
          <p:cNvCxnSpPr/>
          <p:nvPr/>
        </p:nvCxnSpPr>
        <p:spPr>
          <a:xfrm rot="5400000">
            <a:off x="5449598" y="4306598"/>
            <a:ext cx="0" cy="405045"/>
          </a:xfrm>
          <a:prstGeom prst="line">
            <a:avLst/>
          </a:prstGeom>
          <a:ln w="31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3" name="192 Conector recto"/>
          <p:cNvCxnSpPr/>
          <p:nvPr/>
        </p:nvCxnSpPr>
        <p:spPr>
          <a:xfrm rot="5400000">
            <a:off x="5449598" y="4396608"/>
            <a:ext cx="0" cy="405045"/>
          </a:xfrm>
          <a:prstGeom prst="line">
            <a:avLst/>
          </a:prstGeom>
          <a:ln w="31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4" name="193 Conector recto"/>
          <p:cNvCxnSpPr/>
          <p:nvPr/>
        </p:nvCxnSpPr>
        <p:spPr>
          <a:xfrm rot="5400000">
            <a:off x="5449598" y="4486617"/>
            <a:ext cx="0" cy="405045"/>
          </a:xfrm>
          <a:prstGeom prst="line">
            <a:avLst/>
          </a:prstGeom>
          <a:ln w="31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5" name="194 Conector recto"/>
          <p:cNvCxnSpPr/>
          <p:nvPr/>
        </p:nvCxnSpPr>
        <p:spPr>
          <a:xfrm rot="5400000">
            <a:off x="5449598" y="4216588"/>
            <a:ext cx="0" cy="405045"/>
          </a:xfrm>
          <a:prstGeom prst="line">
            <a:avLst/>
          </a:prstGeom>
          <a:ln w="31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6" name="195 Conector recto"/>
          <p:cNvCxnSpPr/>
          <p:nvPr/>
        </p:nvCxnSpPr>
        <p:spPr>
          <a:xfrm rot="5400000">
            <a:off x="5449598" y="4744271"/>
            <a:ext cx="0" cy="405045"/>
          </a:xfrm>
          <a:prstGeom prst="line">
            <a:avLst/>
          </a:prstGeom>
          <a:ln w="31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7" name="196 Conector recto"/>
          <p:cNvCxnSpPr/>
          <p:nvPr/>
        </p:nvCxnSpPr>
        <p:spPr>
          <a:xfrm rot="5400000">
            <a:off x="5449598" y="4823164"/>
            <a:ext cx="0" cy="405045"/>
          </a:xfrm>
          <a:prstGeom prst="line">
            <a:avLst/>
          </a:prstGeom>
          <a:ln w="31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8" name="197 Conector recto"/>
          <p:cNvCxnSpPr/>
          <p:nvPr/>
        </p:nvCxnSpPr>
        <p:spPr>
          <a:xfrm rot="5400000">
            <a:off x="5449598" y="4936667"/>
            <a:ext cx="0" cy="405045"/>
          </a:xfrm>
          <a:prstGeom prst="line">
            <a:avLst/>
          </a:prstGeom>
          <a:ln w="31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9" name="198 Conector recto"/>
          <p:cNvCxnSpPr/>
          <p:nvPr/>
        </p:nvCxnSpPr>
        <p:spPr>
          <a:xfrm rot="5400000">
            <a:off x="5449598" y="4665378"/>
            <a:ext cx="0" cy="405045"/>
          </a:xfrm>
          <a:prstGeom prst="line">
            <a:avLst/>
          </a:prstGeom>
          <a:ln w="31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0" name="199 Conector recto"/>
          <p:cNvCxnSpPr/>
          <p:nvPr/>
        </p:nvCxnSpPr>
        <p:spPr>
          <a:xfrm rot="5400000">
            <a:off x="5449598" y="5026678"/>
            <a:ext cx="0" cy="405045"/>
          </a:xfrm>
          <a:prstGeom prst="line">
            <a:avLst/>
          </a:prstGeom>
          <a:ln w="31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1" name="200 Conector recto"/>
          <p:cNvCxnSpPr/>
          <p:nvPr/>
        </p:nvCxnSpPr>
        <p:spPr>
          <a:xfrm rot="5400000">
            <a:off x="5449598" y="5116688"/>
            <a:ext cx="0" cy="405045"/>
          </a:xfrm>
          <a:prstGeom prst="line">
            <a:avLst/>
          </a:prstGeom>
          <a:ln w="31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2" name="201 Conector recto"/>
          <p:cNvCxnSpPr/>
          <p:nvPr/>
        </p:nvCxnSpPr>
        <p:spPr>
          <a:xfrm rot="5400000">
            <a:off x="5449598" y="5206698"/>
            <a:ext cx="0" cy="405045"/>
          </a:xfrm>
          <a:prstGeom prst="line">
            <a:avLst/>
          </a:prstGeom>
          <a:ln w="31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3" name="202 Conector recto"/>
          <p:cNvCxnSpPr/>
          <p:nvPr/>
        </p:nvCxnSpPr>
        <p:spPr>
          <a:xfrm rot="5400000">
            <a:off x="5449598" y="5026677"/>
            <a:ext cx="0" cy="405045"/>
          </a:xfrm>
          <a:prstGeom prst="line">
            <a:avLst/>
          </a:prstGeom>
          <a:ln w="31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48 CuadroTexto"/>
          <p:cNvSpPr txBox="1"/>
          <p:nvPr/>
        </p:nvSpPr>
        <p:spPr>
          <a:xfrm>
            <a:off x="5573736" y="2168860"/>
            <a:ext cx="2247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600" dirty="0" smtClean="0"/>
              <a:t>2</a:t>
            </a:r>
          </a:p>
          <a:p>
            <a:r>
              <a:rPr lang="es-ES" sz="600" dirty="0" smtClean="0"/>
              <a:t>4</a:t>
            </a:r>
          </a:p>
          <a:p>
            <a:r>
              <a:rPr lang="es-ES" sz="600" dirty="0" smtClean="0"/>
              <a:t>6</a:t>
            </a:r>
          </a:p>
          <a:p>
            <a:r>
              <a:rPr lang="es-ES" sz="600" dirty="0"/>
              <a:t>8</a:t>
            </a:r>
          </a:p>
        </p:txBody>
      </p:sp>
      <p:sp>
        <p:nvSpPr>
          <p:cNvPr id="204" name="203 CuadroTexto"/>
          <p:cNvSpPr txBox="1"/>
          <p:nvPr/>
        </p:nvSpPr>
        <p:spPr>
          <a:xfrm>
            <a:off x="5607115" y="2922330"/>
            <a:ext cx="2247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600" dirty="0" smtClean="0"/>
              <a:t>2</a:t>
            </a:r>
          </a:p>
          <a:p>
            <a:r>
              <a:rPr lang="es-ES" sz="600" dirty="0" smtClean="0"/>
              <a:t>4</a:t>
            </a:r>
          </a:p>
          <a:p>
            <a:r>
              <a:rPr lang="es-ES" sz="600" dirty="0" smtClean="0"/>
              <a:t>6</a:t>
            </a:r>
          </a:p>
          <a:p>
            <a:r>
              <a:rPr lang="es-ES" sz="600" dirty="0"/>
              <a:t>8</a:t>
            </a:r>
          </a:p>
        </p:txBody>
      </p:sp>
      <p:sp>
        <p:nvSpPr>
          <p:cNvPr id="205" name="204 CuadroTexto"/>
          <p:cNvSpPr txBox="1"/>
          <p:nvPr/>
        </p:nvSpPr>
        <p:spPr>
          <a:xfrm>
            <a:off x="5640494" y="3675800"/>
            <a:ext cx="2247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600" dirty="0" smtClean="0"/>
              <a:t>2</a:t>
            </a:r>
          </a:p>
          <a:p>
            <a:r>
              <a:rPr lang="es-ES" sz="600" dirty="0" smtClean="0"/>
              <a:t>4</a:t>
            </a:r>
          </a:p>
          <a:p>
            <a:r>
              <a:rPr lang="es-ES" sz="600" dirty="0" smtClean="0"/>
              <a:t>6</a:t>
            </a:r>
          </a:p>
          <a:p>
            <a:r>
              <a:rPr lang="es-ES" sz="600" dirty="0"/>
              <a:t>8</a:t>
            </a:r>
          </a:p>
        </p:txBody>
      </p:sp>
      <p:sp>
        <p:nvSpPr>
          <p:cNvPr id="206" name="205 CuadroTexto"/>
          <p:cNvSpPr txBox="1"/>
          <p:nvPr/>
        </p:nvSpPr>
        <p:spPr>
          <a:xfrm>
            <a:off x="5562110" y="5049180"/>
            <a:ext cx="2247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600" dirty="0" smtClean="0"/>
              <a:t>2</a:t>
            </a:r>
          </a:p>
          <a:p>
            <a:r>
              <a:rPr lang="es-ES" sz="600" dirty="0" smtClean="0"/>
              <a:t>4</a:t>
            </a:r>
          </a:p>
          <a:p>
            <a:r>
              <a:rPr lang="es-ES" sz="600" dirty="0" smtClean="0"/>
              <a:t>6</a:t>
            </a:r>
          </a:p>
          <a:p>
            <a:r>
              <a:rPr lang="es-ES" sz="600" dirty="0"/>
              <a:t>8</a:t>
            </a:r>
          </a:p>
        </p:txBody>
      </p:sp>
      <p:sp>
        <p:nvSpPr>
          <p:cNvPr id="53" name="52 CuadroTexto"/>
          <p:cNvSpPr txBox="1"/>
          <p:nvPr/>
        </p:nvSpPr>
        <p:spPr>
          <a:xfrm>
            <a:off x="2916795" y="5899629"/>
            <a:ext cx="11160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1000 </a:t>
            </a:r>
            <a:r>
              <a:rPr lang="es-ES" dirty="0" err="1" smtClean="0"/>
              <a:t>mts</a:t>
            </a:r>
            <a:r>
              <a:rPr lang="es-ES" dirty="0" smtClean="0"/>
              <a:t>.</a:t>
            </a:r>
            <a:endParaRPr lang="es-ES" dirty="0"/>
          </a:p>
        </p:txBody>
      </p:sp>
      <p:cxnSp>
        <p:nvCxnSpPr>
          <p:cNvPr id="207" name="206 Conector recto de flecha"/>
          <p:cNvCxnSpPr/>
          <p:nvPr/>
        </p:nvCxnSpPr>
        <p:spPr>
          <a:xfrm>
            <a:off x="4039104" y="6069638"/>
            <a:ext cx="1350234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9" name="Picture 2" descr="C:\Documents and Settings\Enacreditacion02\Configuración local\Archivos temporales de Internet\Content.IE5\KE7V724P\MC900434872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9366793">
            <a:off x="5493689" y="3029912"/>
            <a:ext cx="2285714" cy="2285714"/>
          </a:xfrm>
          <a:prstGeom prst="rect">
            <a:avLst/>
          </a:prstGeom>
          <a:noFill/>
        </p:spPr>
      </p:pic>
      <p:cxnSp>
        <p:nvCxnSpPr>
          <p:cNvPr id="149" name="148 Conector recto de flecha"/>
          <p:cNvCxnSpPr>
            <a:stCxn id="166" idx="0"/>
          </p:cNvCxnSpPr>
          <p:nvPr/>
        </p:nvCxnSpPr>
        <p:spPr>
          <a:xfrm flipV="1">
            <a:off x="1061050" y="2303876"/>
            <a:ext cx="560" cy="1425335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5" name="164 Conector recto de flecha"/>
          <p:cNvCxnSpPr>
            <a:stCxn id="166" idx="2"/>
          </p:cNvCxnSpPr>
          <p:nvPr/>
        </p:nvCxnSpPr>
        <p:spPr>
          <a:xfrm>
            <a:off x="1061050" y="4098543"/>
            <a:ext cx="561" cy="163935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6" name="165 CuadroTexto"/>
          <p:cNvSpPr txBox="1"/>
          <p:nvPr/>
        </p:nvSpPr>
        <p:spPr>
          <a:xfrm>
            <a:off x="503044" y="3729211"/>
            <a:ext cx="11160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1000 </a:t>
            </a:r>
            <a:r>
              <a:rPr lang="es-ES" dirty="0" err="1" smtClean="0"/>
              <a:t>mts</a:t>
            </a:r>
            <a:r>
              <a:rPr lang="es-ES" dirty="0" smtClean="0"/>
              <a:t>.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618222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8" name="97 Grupo"/>
          <p:cNvGrpSpPr/>
          <p:nvPr/>
        </p:nvGrpSpPr>
        <p:grpSpPr>
          <a:xfrm>
            <a:off x="4526995" y="2258870"/>
            <a:ext cx="675075" cy="3699702"/>
            <a:chOff x="4526995" y="2258870"/>
            <a:chExt cx="675075" cy="3699702"/>
          </a:xfrm>
          <a:noFill/>
        </p:grpSpPr>
        <p:grpSp>
          <p:nvGrpSpPr>
            <p:cNvPr id="88" name="87 Grupo"/>
            <p:cNvGrpSpPr/>
            <p:nvPr/>
          </p:nvGrpSpPr>
          <p:grpSpPr>
            <a:xfrm rot="5400000">
              <a:off x="2974323" y="3991563"/>
              <a:ext cx="3420380" cy="315035"/>
              <a:chOff x="5022050" y="1628800"/>
              <a:chExt cx="3420380" cy="315035"/>
            </a:xfrm>
            <a:grpFill/>
          </p:grpSpPr>
          <p:cxnSp>
            <p:nvCxnSpPr>
              <p:cNvPr id="25" name="24 Conector recto"/>
              <p:cNvCxnSpPr/>
              <p:nvPr/>
            </p:nvCxnSpPr>
            <p:spPr>
              <a:xfrm>
                <a:off x="5022050" y="1633446"/>
                <a:ext cx="0" cy="265384"/>
              </a:xfrm>
              <a:prstGeom prst="line">
                <a:avLst/>
              </a:prstGeom>
              <a:grpFill/>
              <a:ln w="381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25 Conector recto"/>
              <p:cNvCxnSpPr/>
              <p:nvPr/>
            </p:nvCxnSpPr>
            <p:spPr>
              <a:xfrm>
                <a:off x="5427095" y="1633446"/>
                <a:ext cx="0" cy="265384"/>
              </a:xfrm>
              <a:prstGeom prst="line">
                <a:avLst/>
              </a:prstGeom>
              <a:grpFill/>
              <a:ln w="381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26 Conector recto"/>
              <p:cNvCxnSpPr/>
              <p:nvPr/>
            </p:nvCxnSpPr>
            <p:spPr>
              <a:xfrm>
                <a:off x="6732240" y="1678451"/>
                <a:ext cx="0" cy="265384"/>
              </a:xfrm>
              <a:prstGeom prst="line">
                <a:avLst/>
              </a:prstGeom>
              <a:grpFill/>
              <a:ln w="381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27 Conector recto"/>
              <p:cNvCxnSpPr/>
              <p:nvPr/>
            </p:nvCxnSpPr>
            <p:spPr>
              <a:xfrm>
                <a:off x="7137285" y="1650829"/>
                <a:ext cx="0" cy="265384"/>
              </a:xfrm>
              <a:prstGeom prst="line">
                <a:avLst/>
              </a:prstGeom>
              <a:grpFill/>
              <a:ln w="381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28 Conector recto"/>
              <p:cNvCxnSpPr/>
              <p:nvPr/>
            </p:nvCxnSpPr>
            <p:spPr>
              <a:xfrm>
                <a:off x="7587335" y="1650829"/>
                <a:ext cx="0" cy="265384"/>
              </a:xfrm>
              <a:prstGeom prst="line">
                <a:avLst/>
              </a:prstGeom>
              <a:grpFill/>
              <a:ln w="381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29 Conector recto"/>
              <p:cNvCxnSpPr/>
              <p:nvPr/>
            </p:nvCxnSpPr>
            <p:spPr>
              <a:xfrm flipV="1">
                <a:off x="8037385" y="1650829"/>
                <a:ext cx="0" cy="265384"/>
              </a:xfrm>
              <a:prstGeom prst="line">
                <a:avLst/>
              </a:prstGeom>
              <a:grpFill/>
              <a:ln w="381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30 Conector recto"/>
              <p:cNvCxnSpPr/>
              <p:nvPr/>
            </p:nvCxnSpPr>
            <p:spPr>
              <a:xfrm>
                <a:off x="8442430" y="1628800"/>
                <a:ext cx="0" cy="287413"/>
              </a:xfrm>
              <a:prstGeom prst="line">
                <a:avLst/>
              </a:prstGeom>
              <a:grpFill/>
              <a:ln w="381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31 Conector recto"/>
              <p:cNvCxnSpPr/>
              <p:nvPr/>
            </p:nvCxnSpPr>
            <p:spPr>
              <a:xfrm>
                <a:off x="5877145" y="1628800"/>
                <a:ext cx="0" cy="265384"/>
              </a:xfrm>
              <a:prstGeom prst="line">
                <a:avLst/>
              </a:prstGeom>
              <a:grpFill/>
              <a:ln w="381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32 Conector recto"/>
              <p:cNvCxnSpPr/>
              <p:nvPr/>
            </p:nvCxnSpPr>
            <p:spPr>
              <a:xfrm>
                <a:off x="6327195" y="1633446"/>
                <a:ext cx="0" cy="265384"/>
              </a:xfrm>
              <a:prstGeom prst="line">
                <a:avLst/>
              </a:prstGeom>
              <a:grpFill/>
              <a:ln w="381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89" name="88 CuadroTexto"/>
            <p:cNvSpPr txBox="1"/>
            <p:nvPr/>
          </p:nvSpPr>
          <p:spPr>
            <a:xfrm>
              <a:off x="4887035" y="2258870"/>
              <a:ext cx="288862" cy="369332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s-CL" dirty="0" smtClean="0"/>
                <a:t>1</a:t>
              </a:r>
              <a:endParaRPr lang="en-US" dirty="0"/>
            </a:p>
          </p:txBody>
        </p:sp>
        <p:sp>
          <p:nvSpPr>
            <p:cNvPr id="90" name="89 CuadroTexto"/>
            <p:cNvSpPr txBox="1"/>
            <p:nvPr/>
          </p:nvSpPr>
          <p:spPr>
            <a:xfrm>
              <a:off x="4887035" y="2654623"/>
              <a:ext cx="303288" cy="369332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s-CL" dirty="0" smtClean="0"/>
                <a:t>2</a:t>
              </a:r>
              <a:endParaRPr lang="en-US" dirty="0"/>
            </a:p>
          </p:txBody>
        </p:sp>
        <p:sp>
          <p:nvSpPr>
            <p:cNvPr id="91" name="90 CuadroTexto"/>
            <p:cNvSpPr txBox="1"/>
            <p:nvPr/>
          </p:nvSpPr>
          <p:spPr>
            <a:xfrm>
              <a:off x="4887035" y="3068960"/>
              <a:ext cx="288862" cy="369332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s-CL" dirty="0" smtClean="0"/>
                <a:t>3</a:t>
              </a:r>
              <a:endParaRPr lang="en-US" dirty="0"/>
            </a:p>
          </p:txBody>
        </p:sp>
        <p:sp>
          <p:nvSpPr>
            <p:cNvPr id="92" name="91 CuadroTexto"/>
            <p:cNvSpPr txBox="1"/>
            <p:nvPr/>
          </p:nvSpPr>
          <p:spPr>
            <a:xfrm>
              <a:off x="4887035" y="3554723"/>
              <a:ext cx="303288" cy="369332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s-CL" dirty="0" smtClean="0"/>
                <a:t>4</a:t>
              </a:r>
              <a:endParaRPr lang="en-US" dirty="0"/>
            </a:p>
          </p:txBody>
        </p:sp>
        <p:sp>
          <p:nvSpPr>
            <p:cNvPr id="93" name="92 CuadroTexto"/>
            <p:cNvSpPr txBox="1"/>
            <p:nvPr/>
          </p:nvSpPr>
          <p:spPr>
            <a:xfrm>
              <a:off x="4887035" y="3869758"/>
              <a:ext cx="295274" cy="369332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s-CL" dirty="0" smtClean="0"/>
                <a:t>5</a:t>
              </a:r>
              <a:endParaRPr lang="en-US" dirty="0"/>
            </a:p>
          </p:txBody>
        </p:sp>
        <p:sp>
          <p:nvSpPr>
            <p:cNvPr id="94" name="93 CuadroTexto"/>
            <p:cNvSpPr txBox="1"/>
            <p:nvPr/>
          </p:nvSpPr>
          <p:spPr>
            <a:xfrm>
              <a:off x="4850571" y="4374105"/>
              <a:ext cx="306494" cy="369332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s-CL" dirty="0" smtClean="0"/>
                <a:t>6</a:t>
              </a:r>
              <a:endParaRPr lang="en-US" dirty="0"/>
            </a:p>
          </p:txBody>
        </p:sp>
        <p:sp>
          <p:nvSpPr>
            <p:cNvPr id="95" name="94 CuadroTexto"/>
            <p:cNvSpPr txBox="1"/>
            <p:nvPr/>
          </p:nvSpPr>
          <p:spPr>
            <a:xfrm>
              <a:off x="4887035" y="4779150"/>
              <a:ext cx="284052" cy="369332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s-CL" dirty="0" smtClean="0"/>
                <a:t>7</a:t>
              </a:r>
              <a:endParaRPr lang="en-US" dirty="0"/>
            </a:p>
          </p:txBody>
        </p:sp>
        <p:sp>
          <p:nvSpPr>
            <p:cNvPr id="96" name="95 CuadroTexto"/>
            <p:cNvSpPr txBox="1"/>
            <p:nvPr/>
          </p:nvSpPr>
          <p:spPr>
            <a:xfrm>
              <a:off x="4887035" y="5274205"/>
              <a:ext cx="303288" cy="369332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s-CL" dirty="0" smtClean="0"/>
                <a:t>8</a:t>
              </a:r>
              <a:endParaRPr lang="en-US" dirty="0"/>
            </a:p>
          </p:txBody>
        </p:sp>
        <p:sp>
          <p:nvSpPr>
            <p:cNvPr id="97" name="96 CuadroTexto"/>
            <p:cNvSpPr txBox="1"/>
            <p:nvPr/>
          </p:nvSpPr>
          <p:spPr>
            <a:xfrm>
              <a:off x="4895576" y="5589240"/>
              <a:ext cx="306494" cy="369332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s-CL" dirty="0" smtClean="0"/>
                <a:t>9</a:t>
              </a:r>
              <a:endParaRPr lang="en-US" dirty="0"/>
            </a:p>
          </p:txBody>
        </p:sp>
      </p:grpSp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ESCALÍMETRO 1:25.000</a:t>
            </a:r>
            <a:endParaRPr lang="en-US" dirty="0"/>
          </a:p>
        </p:txBody>
      </p:sp>
      <p:sp>
        <p:nvSpPr>
          <p:cNvPr id="4" name="3 Triángulo rectángulo"/>
          <p:cNvSpPr/>
          <p:nvPr/>
        </p:nvSpPr>
        <p:spPr>
          <a:xfrm rot="10800000">
            <a:off x="296523" y="1988838"/>
            <a:ext cx="4275475" cy="4275476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4 Cerrar llave"/>
          <p:cNvSpPr/>
          <p:nvPr/>
        </p:nvSpPr>
        <p:spPr>
          <a:xfrm>
            <a:off x="4932040" y="2074204"/>
            <a:ext cx="540060" cy="4275476"/>
          </a:xfrm>
          <a:prstGeom prst="rightBrac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7 CuadroTexto"/>
          <p:cNvSpPr txBox="1"/>
          <p:nvPr/>
        </p:nvSpPr>
        <p:spPr>
          <a:xfrm>
            <a:off x="2160704" y="2285291"/>
            <a:ext cx="11961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 smtClean="0"/>
              <a:t>1000 MTS.</a:t>
            </a:r>
            <a:endParaRPr lang="en-US" dirty="0"/>
          </a:p>
        </p:txBody>
      </p:sp>
      <p:grpSp>
        <p:nvGrpSpPr>
          <p:cNvPr id="99" name="98 Grupo"/>
          <p:cNvGrpSpPr/>
          <p:nvPr/>
        </p:nvGrpSpPr>
        <p:grpSpPr>
          <a:xfrm>
            <a:off x="791580" y="1808820"/>
            <a:ext cx="3420380" cy="332418"/>
            <a:chOff x="791580" y="1808820"/>
            <a:chExt cx="3420380" cy="332418"/>
          </a:xfrm>
        </p:grpSpPr>
        <p:cxnSp>
          <p:nvCxnSpPr>
            <p:cNvPr id="15" name="14 Conector recto"/>
            <p:cNvCxnSpPr/>
            <p:nvPr/>
          </p:nvCxnSpPr>
          <p:spPr>
            <a:xfrm>
              <a:off x="791580" y="1808820"/>
              <a:ext cx="0" cy="265384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15 Conector recto"/>
            <p:cNvCxnSpPr/>
            <p:nvPr/>
          </p:nvCxnSpPr>
          <p:spPr>
            <a:xfrm>
              <a:off x="1196625" y="1808820"/>
              <a:ext cx="0" cy="265384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17 Conector recto"/>
            <p:cNvCxnSpPr/>
            <p:nvPr/>
          </p:nvCxnSpPr>
          <p:spPr>
            <a:xfrm>
              <a:off x="2501770" y="1853825"/>
              <a:ext cx="0" cy="265384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18 Conector recto"/>
            <p:cNvCxnSpPr/>
            <p:nvPr/>
          </p:nvCxnSpPr>
          <p:spPr>
            <a:xfrm>
              <a:off x="2861810" y="1858471"/>
              <a:ext cx="0" cy="265384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19 Conector recto"/>
            <p:cNvCxnSpPr/>
            <p:nvPr/>
          </p:nvCxnSpPr>
          <p:spPr>
            <a:xfrm>
              <a:off x="3356865" y="1875854"/>
              <a:ext cx="0" cy="265384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20 Conector recto"/>
            <p:cNvCxnSpPr/>
            <p:nvPr/>
          </p:nvCxnSpPr>
          <p:spPr>
            <a:xfrm>
              <a:off x="3806915" y="1875854"/>
              <a:ext cx="0" cy="265384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21 Conector recto"/>
            <p:cNvCxnSpPr/>
            <p:nvPr/>
          </p:nvCxnSpPr>
          <p:spPr>
            <a:xfrm>
              <a:off x="4211960" y="1853825"/>
              <a:ext cx="0" cy="265384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22 Conector recto"/>
            <p:cNvCxnSpPr/>
            <p:nvPr/>
          </p:nvCxnSpPr>
          <p:spPr>
            <a:xfrm>
              <a:off x="1646675" y="1853825"/>
              <a:ext cx="0" cy="265384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23 Conector recto"/>
            <p:cNvCxnSpPr/>
            <p:nvPr/>
          </p:nvCxnSpPr>
          <p:spPr>
            <a:xfrm>
              <a:off x="2051720" y="1808820"/>
              <a:ext cx="0" cy="265384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0" name="99 CuadroTexto"/>
          <p:cNvSpPr txBox="1"/>
          <p:nvPr/>
        </p:nvSpPr>
        <p:spPr>
          <a:xfrm>
            <a:off x="4526995" y="1718810"/>
            <a:ext cx="3032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 smtClean="0"/>
              <a:t>0</a:t>
            </a:r>
            <a:endParaRPr lang="en-US" dirty="0"/>
          </a:p>
        </p:txBody>
      </p:sp>
      <p:cxnSp>
        <p:nvCxnSpPr>
          <p:cNvPr id="159" name="158 Conector recto de flecha"/>
          <p:cNvCxnSpPr/>
          <p:nvPr/>
        </p:nvCxnSpPr>
        <p:spPr>
          <a:xfrm>
            <a:off x="4792380" y="2213865"/>
            <a:ext cx="679720" cy="225025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5" name="164 CuadroTexto"/>
          <p:cNvSpPr txBox="1"/>
          <p:nvPr/>
        </p:nvSpPr>
        <p:spPr>
          <a:xfrm>
            <a:off x="5247075" y="3895890"/>
            <a:ext cx="14494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2800" dirty="0" smtClean="0"/>
              <a:t>1000</a:t>
            </a:r>
            <a:r>
              <a:rPr lang="es-CL" dirty="0" smtClean="0"/>
              <a:t> MTS.</a:t>
            </a:r>
            <a:endParaRPr lang="en-US" dirty="0"/>
          </a:p>
        </p:txBody>
      </p:sp>
      <p:cxnSp>
        <p:nvCxnSpPr>
          <p:cNvPr id="166" name="165 Conector recto"/>
          <p:cNvCxnSpPr/>
          <p:nvPr/>
        </p:nvCxnSpPr>
        <p:spPr>
          <a:xfrm>
            <a:off x="6668261" y="1825949"/>
            <a:ext cx="0" cy="425834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7" name="166 Conector recto"/>
          <p:cNvCxnSpPr/>
          <p:nvPr/>
        </p:nvCxnSpPr>
        <p:spPr>
          <a:xfrm flipH="1">
            <a:off x="6687235" y="3225750"/>
            <a:ext cx="36004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8" name="167 Conector recto"/>
          <p:cNvCxnSpPr/>
          <p:nvPr/>
        </p:nvCxnSpPr>
        <p:spPr>
          <a:xfrm flipH="1">
            <a:off x="6687235" y="1825949"/>
            <a:ext cx="90010" cy="4646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9" name="168 CuadroTexto"/>
          <p:cNvSpPr txBox="1"/>
          <p:nvPr/>
        </p:nvSpPr>
        <p:spPr>
          <a:xfrm>
            <a:off x="6473957" y="1551273"/>
            <a:ext cx="3032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 smtClean="0"/>
              <a:t>0</a:t>
            </a:r>
            <a:endParaRPr lang="en-US" dirty="0"/>
          </a:p>
        </p:txBody>
      </p:sp>
      <p:sp>
        <p:nvSpPr>
          <p:cNvPr id="170" name="169 CuadroTexto"/>
          <p:cNvSpPr txBox="1"/>
          <p:nvPr/>
        </p:nvSpPr>
        <p:spPr>
          <a:xfrm>
            <a:off x="7002270" y="3036438"/>
            <a:ext cx="2888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 smtClean="0"/>
              <a:t>1</a:t>
            </a:r>
            <a:endParaRPr lang="en-US" dirty="0"/>
          </a:p>
        </p:txBody>
      </p:sp>
      <p:sp>
        <p:nvSpPr>
          <p:cNvPr id="171" name="170 Cerrar llave"/>
          <p:cNvSpPr/>
          <p:nvPr/>
        </p:nvSpPr>
        <p:spPr>
          <a:xfrm>
            <a:off x="7272300" y="1830595"/>
            <a:ext cx="540060" cy="1430868"/>
          </a:xfrm>
          <a:prstGeom prst="rightBrac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2" name="171 CuadroTexto"/>
          <p:cNvSpPr txBox="1"/>
          <p:nvPr/>
        </p:nvSpPr>
        <p:spPr>
          <a:xfrm>
            <a:off x="7722350" y="2258870"/>
            <a:ext cx="12041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2800" dirty="0" smtClean="0"/>
              <a:t>100</a:t>
            </a:r>
            <a:r>
              <a:rPr lang="es-CL" dirty="0" smtClean="0"/>
              <a:t> MTS</a:t>
            </a:r>
            <a:endParaRPr lang="en-US" dirty="0"/>
          </a:p>
        </p:txBody>
      </p:sp>
      <p:cxnSp>
        <p:nvCxnSpPr>
          <p:cNvPr id="173" name="172 Conector recto"/>
          <p:cNvCxnSpPr/>
          <p:nvPr/>
        </p:nvCxnSpPr>
        <p:spPr>
          <a:xfrm flipH="1" flipV="1">
            <a:off x="5029061" y="1825949"/>
            <a:ext cx="1611581" cy="1738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4" name="173 Conector recto"/>
          <p:cNvCxnSpPr/>
          <p:nvPr/>
        </p:nvCxnSpPr>
        <p:spPr>
          <a:xfrm>
            <a:off x="5967155" y="1470555"/>
            <a:ext cx="0" cy="405045"/>
          </a:xfrm>
          <a:prstGeom prst="line">
            <a:avLst/>
          </a:prstGeom>
          <a:ln w="381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5" name="174 Conector recto"/>
          <p:cNvCxnSpPr/>
          <p:nvPr/>
        </p:nvCxnSpPr>
        <p:spPr>
          <a:xfrm flipH="1">
            <a:off x="6624845" y="2145630"/>
            <a:ext cx="360040" cy="0"/>
          </a:xfrm>
          <a:prstGeom prst="line">
            <a:avLst/>
          </a:prstGeom>
          <a:ln w="381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6" name="175 Conector recto"/>
          <p:cNvCxnSpPr/>
          <p:nvPr/>
        </p:nvCxnSpPr>
        <p:spPr>
          <a:xfrm flipH="1">
            <a:off x="6624845" y="2415660"/>
            <a:ext cx="360040" cy="0"/>
          </a:xfrm>
          <a:prstGeom prst="line">
            <a:avLst/>
          </a:prstGeom>
          <a:ln w="381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7" name="176 Conector recto"/>
          <p:cNvCxnSpPr/>
          <p:nvPr/>
        </p:nvCxnSpPr>
        <p:spPr>
          <a:xfrm flipH="1">
            <a:off x="6642230" y="2685690"/>
            <a:ext cx="360040" cy="0"/>
          </a:xfrm>
          <a:prstGeom prst="line">
            <a:avLst/>
          </a:prstGeom>
          <a:ln w="381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8" name="177 Conector recto"/>
          <p:cNvCxnSpPr/>
          <p:nvPr/>
        </p:nvCxnSpPr>
        <p:spPr>
          <a:xfrm flipH="1">
            <a:off x="6687235" y="2955720"/>
            <a:ext cx="360040" cy="0"/>
          </a:xfrm>
          <a:prstGeom prst="line">
            <a:avLst/>
          </a:prstGeom>
          <a:ln w="381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9" name="178 Elipse"/>
          <p:cNvSpPr/>
          <p:nvPr/>
        </p:nvSpPr>
        <p:spPr>
          <a:xfrm>
            <a:off x="6473956" y="1560565"/>
            <a:ext cx="573319" cy="765085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0" name="179 Elipse"/>
          <p:cNvSpPr/>
          <p:nvPr/>
        </p:nvSpPr>
        <p:spPr>
          <a:xfrm>
            <a:off x="5472100" y="1425550"/>
            <a:ext cx="3285365" cy="215094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86000">
                <a:schemeClr val="accent1">
                  <a:tint val="44500"/>
                  <a:satMod val="160000"/>
                  <a:alpha val="3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81" name="180 Conector recto de flecha"/>
          <p:cNvCxnSpPr/>
          <p:nvPr/>
        </p:nvCxnSpPr>
        <p:spPr>
          <a:xfrm>
            <a:off x="6777245" y="1992031"/>
            <a:ext cx="1442636" cy="2088814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2" name="181 CuadroTexto"/>
          <p:cNvSpPr txBox="1"/>
          <p:nvPr/>
        </p:nvSpPr>
        <p:spPr>
          <a:xfrm>
            <a:off x="7722350" y="3945830"/>
            <a:ext cx="8887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 smtClean="0"/>
              <a:t>20 </a:t>
            </a:r>
            <a:r>
              <a:rPr lang="es-CL" dirty="0" err="1" smtClean="0"/>
              <a:t>mts</a:t>
            </a:r>
            <a:r>
              <a:rPr lang="es-CL" dirty="0" smtClean="0"/>
              <a:t>.</a:t>
            </a:r>
            <a:endParaRPr lang="en-US" dirty="0"/>
          </a:p>
        </p:txBody>
      </p:sp>
      <p:pic>
        <p:nvPicPr>
          <p:cNvPr id="2050" name="Picture 2" descr="C:\Documents and Settings\Enacreditacion02\Configuración local\Archivos temporales de Internet\Content.IE5\KE7V724P\MC900434872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9028183">
            <a:off x="2456517" y="4005625"/>
            <a:ext cx="2285714" cy="2285714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7087569" y="1960964"/>
            <a:ext cx="30649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2</a:t>
            </a:r>
          </a:p>
          <a:p>
            <a:r>
              <a:rPr lang="es-ES" dirty="0" smtClean="0"/>
              <a:t>4</a:t>
            </a:r>
          </a:p>
          <a:p>
            <a:r>
              <a:rPr lang="es-ES" dirty="0" smtClean="0"/>
              <a:t>6</a:t>
            </a:r>
          </a:p>
          <a:p>
            <a:r>
              <a:rPr lang="es-ES" dirty="0"/>
              <a:t>8</a:t>
            </a:r>
          </a:p>
        </p:txBody>
      </p:sp>
      <p:cxnSp>
        <p:nvCxnSpPr>
          <p:cNvPr id="66" name="65 Conector recto"/>
          <p:cNvCxnSpPr/>
          <p:nvPr/>
        </p:nvCxnSpPr>
        <p:spPr>
          <a:xfrm flipH="1">
            <a:off x="6687235" y="4284095"/>
            <a:ext cx="36004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66 Conector recto"/>
          <p:cNvCxnSpPr/>
          <p:nvPr/>
        </p:nvCxnSpPr>
        <p:spPr>
          <a:xfrm flipH="1">
            <a:off x="6687235" y="5342440"/>
            <a:ext cx="36004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7" name="136 Elipse"/>
          <p:cNvSpPr/>
          <p:nvPr/>
        </p:nvSpPr>
        <p:spPr>
          <a:xfrm>
            <a:off x="4211960" y="1718810"/>
            <a:ext cx="720080" cy="900100"/>
          </a:xfrm>
          <a:prstGeom prst="ellipse">
            <a:avLst/>
          </a:prstGeom>
          <a:gradFill>
            <a:gsLst>
              <a:gs pos="100000">
                <a:schemeClr val="accent1">
                  <a:tint val="44500"/>
                  <a:satMod val="160000"/>
                  <a:alpha val="0"/>
                </a:schemeClr>
              </a:gs>
              <a:gs pos="27000">
                <a:schemeClr val="accent1">
                  <a:tint val="23500"/>
                  <a:satMod val="160000"/>
                </a:schemeClr>
              </a:gs>
            </a:gsLst>
            <a:lin ang="18900000" scaled="1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60 Flecha a la derecha con bandas"/>
          <p:cNvSpPr/>
          <p:nvPr/>
        </p:nvSpPr>
        <p:spPr>
          <a:xfrm rot="3599987">
            <a:off x="7217892" y="5787904"/>
            <a:ext cx="1121207" cy="941094"/>
          </a:xfrm>
          <a:prstGeom prst="striped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Documents and Settings\Enacreditacion02\Configuración local\Archivos temporales de Internet\Content.IE5\C5EWYR26\MC900441732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2537503">
            <a:off x="739384" y="922983"/>
            <a:ext cx="2743200" cy="2743200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3585101" y="1448780"/>
            <a:ext cx="8322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 smtClean="0">
                <a:solidFill>
                  <a:srgbClr val="0070C0"/>
                </a:solidFill>
              </a:rPr>
              <a:t>10</a:t>
            </a:r>
            <a:r>
              <a:rPr lang="es-CL" dirty="0" smtClean="0"/>
              <a:t>mts.</a:t>
            </a:r>
            <a:endParaRPr lang="en-US" dirty="0"/>
          </a:p>
        </p:txBody>
      </p:sp>
      <p:cxnSp>
        <p:nvCxnSpPr>
          <p:cNvPr id="8" name="7 Conector recto"/>
          <p:cNvCxnSpPr/>
          <p:nvPr/>
        </p:nvCxnSpPr>
        <p:spPr>
          <a:xfrm>
            <a:off x="3337891" y="894782"/>
            <a:ext cx="0" cy="143551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8 Conector recto"/>
          <p:cNvCxnSpPr/>
          <p:nvPr/>
        </p:nvCxnSpPr>
        <p:spPr>
          <a:xfrm flipH="1">
            <a:off x="3356865" y="2294583"/>
            <a:ext cx="36004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9 Conector recto"/>
          <p:cNvCxnSpPr/>
          <p:nvPr/>
        </p:nvCxnSpPr>
        <p:spPr>
          <a:xfrm flipH="1">
            <a:off x="3356865" y="894782"/>
            <a:ext cx="90010" cy="4646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10 CuadroTexto"/>
          <p:cNvSpPr txBox="1"/>
          <p:nvPr/>
        </p:nvSpPr>
        <p:spPr>
          <a:xfrm>
            <a:off x="3143587" y="620106"/>
            <a:ext cx="3032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 smtClean="0"/>
              <a:t>0</a:t>
            </a:r>
            <a:endParaRPr lang="en-US" dirty="0"/>
          </a:p>
        </p:txBody>
      </p:sp>
      <p:sp>
        <p:nvSpPr>
          <p:cNvPr id="12" name="11 CuadroTexto"/>
          <p:cNvSpPr txBox="1"/>
          <p:nvPr/>
        </p:nvSpPr>
        <p:spPr>
          <a:xfrm>
            <a:off x="3671900" y="2105271"/>
            <a:ext cx="3032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 smtClean="0"/>
              <a:t>2</a:t>
            </a:r>
            <a:endParaRPr lang="en-US" dirty="0"/>
          </a:p>
        </p:txBody>
      </p:sp>
      <p:sp>
        <p:nvSpPr>
          <p:cNvPr id="13" name="12 Cerrar llave"/>
          <p:cNvSpPr/>
          <p:nvPr/>
        </p:nvSpPr>
        <p:spPr>
          <a:xfrm>
            <a:off x="4417380" y="899428"/>
            <a:ext cx="1009715" cy="1430868"/>
          </a:xfrm>
          <a:prstGeom prst="rightBrac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13 CuadroTexto"/>
          <p:cNvSpPr txBox="1"/>
          <p:nvPr/>
        </p:nvSpPr>
        <p:spPr>
          <a:xfrm>
            <a:off x="5589414" y="1394483"/>
            <a:ext cx="8277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 smtClean="0"/>
              <a:t>20 </a:t>
            </a:r>
            <a:r>
              <a:rPr lang="es-CL" dirty="0" err="1" smtClean="0"/>
              <a:t>mts</a:t>
            </a:r>
            <a:endParaRPr lang="en-US" dirty="0"/>
          </a:p>
        </p:txBody>
      </p:sp>
      <p:cxnSp>
        <p:nvCxnSpPr>
          <p:cNvPr id="15" name="14 Conector recto"/>
          <p:cNvCxnSpPr/>
          <p:nvPr/>
        </p:nvCxnSpPr>
        <p:spPr>
          <a:xfrm flipH="1" flipV="1">
            <a:off x="2501770" y="899428"/>
            <a:ext cx="808501" cy="1273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15 Conector recto"/>
          <p:cNvCxnSpPr/>
          <p:nvPr/>
        </p:nvCxnSpPr>
        <p:spPr>
          <a:xfrm>
            <a:off x="2636785" y="539388"/>
            <a:ext cx="0" cy="405045"/>
          </a:xfrm>
          <a:prstGeom prst="line">
            <a:avLst/>
          </a:prstGeom>
          <a:ln w="381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17 Conector recto"/>
          <p:cNvCxnSpPr/>
          <p:nvPr/>
        </p:nvCxnSpPr>
        <p:spPr>
          <a:xfrm flipH="1">
            <a:off x="3266855" y="1628800"/>
            <a:ext cx="360040" cy="0"/>
          </a:xfrm>
          <a:prstGeom prst="line">
            <a:avLst/>
          </a:prstGeom>
          <a:ln w="381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22 Conector recto de flecha"/>
          <p:cNvCxnSpPr>
            <a:stCxn id="24" idx="1"/>
            <a:endCxn id="12" idx="3"/>
          </p:cNvCxnSpPr>
          <p:nvPr/>
        </p:nvCxnSpPr>
        <p:spPr>
          <a:xfrm flipH="1" flipV="1">
            <a:off x="3975188" y="2289937"/>
            <a:ext cx="725521" cy="369333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23 CuadroTexto"/>
          <p:cNvSpPr txBox="1"/>
          <p:nvPr/>
        </p:nvSpPr>
        <p:spPr>
          <a:xfrm>
            <a:off x="4700709" y="2474604"/>
            <a:ext cx="8887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 smtClean="0"/>
              <a:t>20 </a:t>
            </a:r>
            <a:r>
              <a:rPr lang="es-CL" dirty="0" err="1" smtClean="0"/>
              <a:t>mts</a:t>
            </a:r>
            <a:r>
              <a:rPr lang="es-CL" dirty="0" smtClean="0"/>
              <a:t>.</a:t>
            </a:r>
            <a:endParaRPr lang="en-US" dirty="0"/>
          </a:p>
        </p:txBody>
      </p:sp>
      <p:sp>
        <p:nvSpPr>
          <p:cNvPr id="25" name="24 Flecha a la derecha con bandas"/>
          <p:cNvSpPr/>
          <p:nvPr/>
        </p:nvSpPr>
        <p:spPr>
          <a:xfrm rot="1928077">
            <a:off x="-15526" y="424235"/>
            <a:ext cx="2240932" cy="941094"/>
          </a:xfrm>
          <a:prstGeom prst="striped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2" name="31 Conector recto"/>
          <p:cNvCxnSpPr/>
          <p:nvPr/>
        </p:nvCxnSpPr>
        <p:spPr>
          <a:xfrm flipH="1">
            <a:off x="3356865" y="3429000"/>
            <a:ext cx="36004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32 Conector recto"/>
          <p:cNvCxnSpPr/>
          <p:nvPr/>
        </p:nvCxnSpPr>
        <p:spPr>
          <a:xfrm flipH="1">
            <a:off x="3356865" y="4509120"/>
            <a:ext cx="36004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34 CuadroTexto"/>
          <p:cNvSpPr txBox="1"/>
          <p:nvPr/>
        </p:nvSpPr>
        <p:spPr>
          <a:xfrm>
            <a:off x="3716905" y="3203975"/>
            <a:ext cx="3032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 smtClean="0"/>
              <a:t>4</a:t>
            </a:r>
            <a:endParaRPr lang="en-US" dirty="0"/>
          </a:p>
        </p:txBody>
      </p:sp>
      <p:sp>
        <p:nvSpPr>
          <p:cNvPr id="36" name="35 CuadroTexto"/>
          <p:cNvSpPr txBox="1"/>
          <p:nvPr/>
        </p:nvSpPr>
        <p:spPr>
          <a:xfrm>
            <a:off x="3671900" y="4329100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 smtClean="0"/>
              <a:t>6</a:t>
            </a:r>
            <a:endParaRPr lang="en-US" dirty="0"/>
          </a:p>
        </p:txBody>
      </p:sp>
      <p:cxnSp>
        <p:nvCxnSpPr>
          <p:cNvPr id="41" name="40 Conector recto"/>
          <p:cNvCxnSpPr/>
          <p:nvPr/>
        </p:nvCxnSpPr>
        <p:spPr>
          <a:xfrm flipH="1">
            <a:off x="3356865" y="2888940"/>
            <a:ext cx="360040" cy="0"/>
          </a:xfrm>
          <a:prstGeom prst="line">
            <a:avLst/>
          </a:prstGeom>
          <a:ln w="381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41 Conector recto"/>
          <p:cNvCxnSpPr/>
          <p:nvPr/>
        </p:nvCxnSpPr>
        <p:spPr>
          <a:xfrm flipH="1">
            <a:off x="3419255" y="3969060"/>
            <a:ext cx="360040" cy="0"/>
          </a:xfrm>
          <a:prstGeom prst="line">
            <a:avLst/>
          </a:prstGeom>
          <a:ln w="381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43 CuadroTexto"/>
          <p:cNvSpPr txBox="1"/>
          <p:nvPr/>
        </p:nvSpPr>
        <p:spPr>
          <a:xfrm>
            <a:off x="3626895" y="2663915"/>
            <a:ext cx="8178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 smtClean="0">
                <a:solidFill>
                  <a:srgbClr val="0070C0"/>
                </a:solidFill>
              </a:rPr>
              <a:t>30 </a:t>
            </a:r>
            <a:r>
              <a:rPr lang="es-CL" dirty="0" err="1" smtClean="0">
                <a:solidFill>
                  <a:srgbClr val="0070C0"/>
                </a:solidFill>
              </a:rPr>
              <a:t>mts</a:t>
            </a:r>
            <a:endParaRPr lang="en-US" dirty="0">
              <a:solidFill>
                <a:srgbClr val="0070C0"/>
              </a:solidFill>
            </a:endParaRPr>
          </a:p>
        </p:txBody>
      </p:sp>
      <p:cxnSp>
        <p:nvCxnSpPr>
          <p:cNvPr id="48" name="47 Conector recto de flecha"/>
          <p:cNvCxnSpPr/>
          <p:nvPr/>
        </p:nvCxnSpPr>
        <p:spPr>
          <a:xfrm>
            <a:off x="3337891" y="2358172"/>
            <a:ext cx="0" cy="3636113"/>
          </a:xfrm>
          <a:prstGeom prst="straightConnector1">
            <a:avLst/>
          </a:prstGeom>
          <a:ln w="38100">
            <a:solidFill>
              <a:schemeClr val="tx1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50 CuadroTexto"/>
          <p:cNvSpPr txBox="1"/>
          <p:nvPr/>
        </p:nvSpPr>
        <p:spPr>
          <a:xfrm>
            <a:off x="246779" y="3507395"/>
            <a:ext cx="25106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 smtClean="0"/>
              <a:t>El grosor de la punta</a:t>
            </a:r>
          </a:p>
          <a:p>
            <a:r>
              <a:rPr lang="es-CL" dirty="0" smtClean="0"/>
              <a:t>Del lápiz ocupa 10 </a:t>
            </a:r>
            <a:r>
              <a:rPr lang="es-CL" dirty="0" err="1" smtClean="0"/>
              <a:t>mts</a:t>
            </a:r>
            <a:r>
              <a:rPr lang="es-CL" dirty="0" smtClean="0"/>
              <a:t>. </a:t>
            </a:r>
          </a:p>
          <a:p>
            <a:r>
              <a:rPr lang="es-CL" dirty="0" smtClean="0"/>
              <a:t>De ancho, como mínimo</a:t>
            </a:r>
            <a:endParaRPr lang="en-US" dirty="0"/>
          </a:p>
        </p:txBody>
      </p:sp>
      <p:sp>
        <p:nvSpPr>
          <p:cNvPr id="52" name="51 Rectángulo"/>
          <p:cNvSpPr/>
          <p:nvPr/>
        </p:nvSpPr>
        <p:spPr>
          <a:xfrm>
            <a:off x="4444748" y="3743289"/>
            <a:ext cx="4341253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2400" b="1" cap="none" spc="0" dirty="0" smtClean="0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Ergo: mínima precisión= 10 </a:t>
            </a:r>
            <a:r>
              <a:rPr lang="es-ES" sz="2400" b="1" cap="none" spc="0" dirty="0" err="1" smtClean="0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mts</a:t>
            </a:r>
            <a:endParaRPr lang="es-ES" sz="2400" b="1" cap="none" spc="0" dirty="0" smtClean="0">
              <a:ln w="11430"/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r>
              <a:rPr lang="es-ES" sz="2400" b="1" dirty="0" smtClean="0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En esc. 1:25.000</a:t>
            </a:r>
            <a:endParaRPr lang="es-ES" sz="2400" b="1" cap="none" spc="0" dirty="0">
              <a:ln w="11430"/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cxnSp>
        <p:nvCxnSpPr>
          <p:cNvPr id="53" name="52 Conector recto"/>
          <p:cNvCxnSpPr/>
          <p:nvPr/>
        </p:nvCxnSpPr>
        <p:spPr>
          <a:xfrm flipH="1">
            <a:off x="3401870" y="5454225"/>
            <a:ext cx="36004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53 CuadroTexto"/>
          <p:cNvSpPr txBox="1"/>
          <p:nvPr/>
        </p:nvSpPr>
        <p:spPr>
          <a:xfrm>
            <a:off x="3716905" y="5264913"/>
            <a:ext cx="3032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/>
              <a:t>8</a:t>
            </a:r>
            <a:endParaRPr lang="en-US" dirty="0"/>
          </a:p>
        </p:txBody>
      </p:sp>
      <p:sp>
        <p:nvSpPr>
          <p:cNvPr id="55" name="54 CuadroTexto"/>
          <p:cNvSpPr txBox="1"/>
          <p:nvPr/>
        </p:nvSpPr>
        <p:spPr>
          <a:xfrm>
            <a:off x="3716905" y="3744035"/>
            <a:ext cx="8197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 smtClean="0">
                <a:solidFill>
                  <a:srgbClr val="0070C0"/>
                </a:solidFill>
              </a:rPr>
              <a:t>50 </a:t>
            </a:r>
            <a:r>
              <a:rPr lang="es-CL" dirty="0" err="1" smtClean="0">
                <a:solidFill>
                  <a:srgbClr val="0070C0"/>
                </a:solidFill>
              </a:rPr>
              <a:t>mts</a:t>
            </a:r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56" name="55 CuadroTexto"/>
          <p:cNvSpPr txBox="1"/>
          <p:nvPr/>
        </p:nvSpPr>
        <p:spPr>
          <a:xfrm>
            <a:off x="3761910" y="4814863"/>
            <a:ext cx="8130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 smtClean="0">
                <a:solidFill>
                  <a:srgbClr val="0070C0"/>
                </a:solidFill>
              </a:rPr>
              <a:t>70 </a:t>
            </a:r>
            <a:r>
              <a:rPr lang="es-CL" dirty="0" err="1" smtClean="0">
                <a:solidFill>
                  <a:srgbClr val="0070C0"/>
                </a:solidFill>
              </a:rPr>
              <a:t>mts</a:t>
            </a:r>
            <a:endParaRPr lang="en-US" dirty="0">
              <a:solidFill>
                <a:srgbClr val="0070C0"/>
              </a:solidFill>
            </a:endParaRPr>
          </a:p>
        </p:txBody>
      </p:sp>
      <p:cxnSp>
        <p:nvCxnSpPr>
          <p:cNvPr id="57" name="56 Conector recto"/>
          <p:cNvCxnSpPr/>
          <p:nvPr/>
        </p:nvCxnSpPr>
        <p:spPr>
          <a:xfrm flipH="1">
            <a:off x="3401870" y="5004175"/>
            <a:ext cx="360040" cy="0"/>
          </a:xfrm>
          <a:prstGeom prst="line">
            <a:avLst/>
          </a:prstGeom>
          <a:ln w="381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Botón de acción: Inicio">
            <a:hlinkClick r:id="" action="ppaction://hlinkshowjump?jump=firstslide" highlightClick="1"/>
          </p:cNvPr>
          <p:cNvSpPr/>
          <p:nvPr/>
        </p:nvSpPr>
        <p:spPr>
          <a:xfrm>
            <a:off x="5179426" y="1943835"/>
            <a:ext cx="472694" cy="408763"/>
          </a:xfrm>
          <a:prstGeom prst="actionButtonHom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dirty="0" smtClean="0"/>
              <a:t>¿</a:t>
            </a:r>
            <a:r>
              <a:rPr lang="es-CL" dirty="0" err="1" smtClean="0"/>
              <a:t>Còmo</a:t>
            </a:r>
            <a:r>
              <a:rPr lang="es-CL" dirty="0" smtClean="0"/>
              <a:t> se mide una coordenada?</a:t>
            </a:r>
            <a:endParaRPr lang="en-US" dirty="0"/>
          </a:p>
        </p:txBody>
      </p:sp>
      <p:sp>
        <p:nvSpPr>
          <p:cNvPr id="4" name="3 Triángulo rectángulo"/>
          <p:cNvSpPr/>
          <p:nvPr/>
        </p:nvSpPr>
        <p:spPr>
          <a:xfrm rot="10800000">
            <a:off x="1286635" y="2224633"/>
            <a:ext cx="4116787" cy="3589984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7 CuadroTexto"/>
          <p:cNvSpPr txBox="1"/>
          <p:nvPr/>
        </p:nvSpPr>
        <p:spPr>
          <a:xfrm>
            <a:off x="3324575" y="3297117"/>
            <a:ext cx="9890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 smtClean="0"/>
              <a:t>1:25.000</a:t>
            </a:r>
            <a:endParaRPr lang="en-US" dirty="0"/>
          </a:p>
        </p:txBody>
      </p:sp>
      <p:cxnSp>
        <p:nvCxnSpPr>
          <p:cNvPr id="15" name="14 Conector recto"/>
          <p:cNvCxnSpPr/>
          <p:nvPr/>
        </p:nvCxnSpPr>
        <p:spPr>
          <a:xfrm>
            <a:off x="1719983" y="2115167"/>
            <a:ext cx="0" cy="22283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15 Conector recto"/>
          <p:cNvCxnSpPr/>
          <p:nvPr/>
        </p:nvCxnSpPr>
        <p:spPr>
          <a:xfrm>
            <a:off x="2109994" y="2115167"/>
            <a:ext cx="0" cy="22283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17 Conector recto"/>
          <p:cNvCxnSpPr/>
          <p:nvPr/>
        </p:nvCxnSpPr>
        <p:spPr>
          <a:xfrm>
            <a:off x="3366697" y="2111266"/>
            <a:ext cx="0" cy="22283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18 Conector recto"/>
          <p:cNvCxnSpPr/>
          <p:nvPr/>
        </p:nvCxnSpPr>
        <p:spPr>
          <a:xfrm>
            <a:off x="3756709" y="2115167"/>
            <a:ext cx="0" cy="22283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19 Conector recto"/>
          <p:cNvCxnSpPr/>
          <p:nvPr/>
        </p:nvCxnSpPr>
        <p:spPr>
          <a:xfrm>
            <a:off x="3379965" y="2129763"/>
            <a:ext cx="0" cy="22283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20 Conector recto"/>
          <p:cNvCxnSpPr/>
          <p:nvPr/>
        </p:nvCxnSpPr>
        <p:spPr>
          <a:xfrm>
            <a:off x="4623401" y="2129763"/>
            <a:ext cx="0" cy="22283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21 Conector recto"/>
          <p:cNvCxnSpPr/>
          <p:nvPr/>
        </p:nvCxnSpPr>
        <p:spPr>
          <a:xfrm>
            <a:off x="5056747" y="2111266"/>
            <a:ext cx="0" cy="22283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22 Conector recto"/>
          <p:cNvCxnSpPr/>
          <p:nvPr/>
        </p:nvCxnSpPr>
        <p:spPr>
          <a:xfrm>
            <a:off x="2543340" y="2111266"/>
            <a:ext cx="0" cy="22283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23 Conector recto"/>
          <p:cNvCxnSpPr/>
          <p:nvPr/>
        </p:nvCxnSpPr>
        <p:spPr>
          <a:xfrm>
            <a:off x="2976687" y="2115167"/>
            <a:ext cx="0" cy="22283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24 Conector recto"/>
          <p:cNvCxnSpPr/>
          <p:nvPr/>
        </p:nvCxnSpPr>
        <p:spPr>
          <a:xfrm rot="5400000">
            <a:off x="5384865" y="2451353"/>
            <a:ext cx="0" cy="255534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25 Conector recto"/>
          <p:cNvCxnSpPr/>
          <p:nvPr/>
        </p:nvCxnSpPr>
        <p:spPr>
          <a:xfrm rot="5400000">
            <a:off x="5378337" y="2806178"/>
            <a:ext cx="0" cy="255534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26 Conector recto"/>
          <p:cNvCxnSpPr/>
          <p:nvPr/>
        </p:nvCxnSpPr>
        <p:spPr>
          <a:xfrm rot="5400000">
            <a:off x="5393328" y="3945335"/>
            <a:ext cx="0" cy="255534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27 Conector recto"/>
          <p:cNvCxnSpPr/>
          <p:nvPr/>
        </p:nvCxnSpPr>
        <p:spPr>
          <a:xfrm rot="5400000">
            <a:off x="5368127" y="4227450"/>
            <a:ext cx="0" cy="255534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28 Conector recto"/>
          <p:cNvCxnSpPr/>
          <p:nvPr/>
        </p:nvCxnSpPr>
        <p:spPr>
          <a:xfrm rot="5400000">
            <a:off x="5368127" y="4606378"/>
            <a:ext cx="0" cy="255534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29 Conector recto"/>
          <p:cNvCxnSpPr/>
          <p:nvPr/>
        </p:nvCxnSpPr>
        <p:spPr>
          <a:xfrm rot="5400000" flipV="1">
            <a:off x="5368127" y="4966418"/>
            <a:ext cx="0" cy="255534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30 Conector recto"/>
          <p:cNvCxnSpPr/>
          <p:nvPr/>
        </p:nvCxnSpPr>
        <p:spPr>
          <a:xfrm rot="5400000">
            <a:off x="5378732" y="5360857"/>
            <a:ext cx="0" cy="27674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31 Conector recto"/>
          <p:cNvCxnSpPr/>
          <p:nvPr/>
        </p:nvCxnSpPr>
        <p:spPr>
          <a:xfrm rot="5400000">
            <a:off x="5389338" y="3169350"/>
            <a:ext cx="0" cy="255534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32 Conector recto"/>
          <p:cNvCxnSpPr/>
          <p:nvPr/>
        </p:nvCxnSpPr>
        <p:spPr>
          <a:xfrm rot="5400000">
            <a:off x="5384865" y="3547242"/>
            <a:ext cx="0" cy="255534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7" name="46 Grupo"/>
          <p:cNvGrpSpPr/>
          <p:nvPr/>
        </p:nvGrpSpPr>
        <p:grpSpPr>
          <a:xfrm>
            <a:off x="4908622" y="2393885"/>
            <a:ext cx="338453" cy="3106524"/>
            <a:chOff x="5132280" y="2427962"/>
            <a:chExt cx="338453" cy="3106524"/>
          </a:xfrm>
        </p:grpSpPr>
        <p:sp>
          <p:nvSpPr>
            <p:cNvPr id="89" name="88 CuadroTexto"/>
            <p:cNvSpPr txBox="1"/>
            <p:nvPr/>
          </p:nvSpPr>
          <p:spPr>
            <a:xfrm>
              <a:off x="5167391" y="2427962"/>
              <a:ext cx="278141" cy="31011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CL" dirty="0" smtClean="0"/>
                <a:t>1</a:t>
              </a:r>
              <a:endParaRPr lang="en-US" dirty="0"/>
            </a:p>
          </p:txBody>
        </p:sp>
        <p:sp>
          <p:nvSpPr>
            <p:cNvPr id="90" name="89 CuadroTexto"/>
            <p:cNvSpPr txBox="1"/>
            <p:nvPr/>
          </p:nvSpPr>
          <p:spPr>
            <a:xfrm>
              <a:off x="5167391" y="2760263"/>
              <a:ext cx="292031" cy="31011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CL" dirty="0" smtClean="0"/>
                <a:t>2</a:t>
              </a:r>
              <a:endParaRPr lang="en-US" dirty="0"/>
            </a:p>
          </p:txBody>
        </p:sp>
        <p:sp>
          <p:nvSpPr>
            <p:cNvPr id="91" name="90 CuadroTexto"/>
            <p:cNvSpPr txBox="1"/>
            <p:nvPr/>
          </p:nvSpPr>
          <p:spPr>
            <a:xfrm>
              <a:off x="5167391" y="3108169"/>
              <a:ext cx="278141" cy="31011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CL" dirty="0" smtClean="0"/>
                <a:t>3</a:t>
              </a:r>
              <a:endParaRPr lang="en-US" dirty="0"/>
            </a:p>
          </p:txBody>
        </p:sp>
        <p:sp>
          <p:nvSpPr>
            <p:cNvPr id="92" name="91 CuadroTexto"/>
            <p:cNvSpPr txBox="1"/>
            <p:nvPr/>
          </p:nvSpPr>
          <p:spPr>
            <a:xfrm>
              <a:off x="5167391" y="3516049"/>
              <a:ext cx="292031" cy="31011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CL" dirty="0" smtClean="0"/>
                <a:t>4</a:t>
              </a:r>
              <a:endParaRPr lang="en-US" dirty="0"/>
            </a:p>
          </p:txBody>
        </p:sp>
        <p:sp>
          <p:nvSpPr>
            <p:cNvPr id="93" name="92 CuadroTexto"/>
            <p:cNvSpPr txBox="1"/>
            <p:nvPr/>
          </p:nvSpPr>
          <p:spPr>
            <a:xfrm>
              <a:off x="5167391" y="3780574"/>
              <a:ext cx="284315" cy="31011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CL" dirty="0" smtClean="0"/>
                <a:t>5</a:t>
              </a:r>
              <a:endParaRPr lang="en-US" dirty="0"/>
            </a:p>
          </p:txBody>
        </p:sp>
        <p:sp>
          <p:nvSpPr>
            <p:cNvPr id="94" name="93 CuadroTexto"/>
            <p:cNvSpPr txBox="1"/>
            <p:nvPr/>
          </p:nvSpPr>
          <p:spPr>
            <a:xfrm>
              <a:off x="5132280" y="4204059"/>
              <a:ext cx="295118" cy="31011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CL" dirty="0" smtClean="0"/>
                <a:t>6</a:t>
              </a:r>
              <a:endParaRPr lang="en-US" dirty="0"/>
            </a:p>
          </p:txBody>
        </p:sp>
        <p:sp>
          <p:nvSpPr>
            <p:cNvPr id="95" name="94 CuadroTexto"/>
            <p:cNvSpPr txBox="1"/>
            <p:nvPr/>
          </p:nvSpPr>
          <p:spPr>
            <a:xfrm>
              <a:off x="5167391" y="4544162"/>
              <a:ext cx="273509" cy="31011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CL" dirty="0" smtClean="0"/>
                <a:t>7</a:t>
              </a:r>
              <a:endParaRPr lang="en-US" dirty="0"/>
            </a:p>
          </p:txBody>
        </p:sp>
        <p:sp>
          <p:nvSpPr>
            <p:cNvPr id="96" name="95 CuadroTexto"/>
            <p:cNvSpPr txBox="1"/>
            <p:nvPr/>
          </p:nvSpPr>
          <p:spPr>
            <a:xfrm>
              <a:off x="5167391" y="4959844"/>
              <a:ext cx="292031" cy="31011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CL" dirty="0" smtClean="0"/>
                <a:t>8</a:t>
              </a:r>
              <a:endParaRPr lang="en-US" dirty="0"/>
            </a:p>
          </p:txBody>
        </p:sp>
        <p:sp>
          <p:nvSpPr>
            <p:cNvPr id="97" name="96 CuadroTexto"/>
            <p:cNvSpPr txBox="1"/>
            <p:nvPr/>
          </p:nvSpPr>
          <p:spPr>
            <a:xfrm>
              <a:off x="5175615" y="5224369"/>
              <a:ext cx="295118" cy="31011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CL" dirty="0" smtClean="0"/>
                <a:t>9</a:t>
              </a:r>
              <a:endParaRPr lang="en-US" dirty="0"/>
            </a:p>
          </p:txBody>
        </p:sp>
      </p:grpSp>
      <p:sp>
        <p:nvSpPr>
          <p:cNvPr id="100" name="99 CuadroTexto"/>
          <p:cNvSpPr txBox="1"/>
          <p:nvPr/>
        </p:nvSpPr>
        <p:spPr>
          <a:xfrm>
            <a:off x="5360088" y="1997898"/>
            <a:ext cx="292032" cy="3101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 smtClean="0"/>
              <a:t>0</a:t>
            </a:r>
            <a:endParaRPr lang="en-US" dirty="0"/>
          </a:p>
        </p:txBody>
      </p:sp>
      <p:sp>
        <p:nvSpPr>
          <p:cNvPr id="3" name="2 CuadroTexto"/>
          <p:cNvSpPr txBox="1"/>
          <p:nvPr/>
        </p:nvSpPr>
        <p:spPr>
          <a:xfrm>
            <a:off x="1421650" y="2218784"/>
            <a:ext cx="38058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   9      8      7        6      5      4      3        2       1</a:t>
            </a:r>
            <a:endParaRPr lang="es-ES" dirty="0"/>
          </a:p>
        </p:txBody>
      </p:sp>
      <p:cxnSp>
        <p:nvCxnSpPr>
          <p:cNvPr id="70" name="69 Conector recto"/>
          <p:cNvCxnSpPr/>
          <p:nvPr/>
        </p:nvCxnSpPr>
        <p:spPr>
          <a:xfrm flipH="1">
            <a:off x="3266854" y="1470555"/>
            <a:ext cx="1" cy="535120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72 Conector recto"/>
          <p:cNvCxnSpPr/>
          <p:nvPr/>
        </p:nvCxnSpPr>
        <p:spPr>
          <a:xfrm>
            <a:off x="700198" y="1718810"/>
            <a:ext cx="810227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57 Conector recto"/>
          <p:cNvCxnSpPr/>
          <p:nvPr/>
        </p:nvCxnSpPr>
        <p:spPr>
          <a:xfrm flipH="1">
            <a:off x="746575" y="4959170"/>
            <a:ext cx="8055896" cy="3325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58 Conector recto"/>
          <p:cNvCxnSpPr/>
          <p:nvPr/>
        </p:nvCxnSpPr>
        <p:spPr>
          <a:xfrm>
            <a:off x="6732240" y="1431009"/>
            <a:ext cx="0" cy="533506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70 Conector recto"/>
          <p:cNvCxnSpPr/>
          <p:nvPr/>
        </p:nvCxnSpPr>
        <p:spPr>
          <a:xfrm>
            <a:off x="5247075" y="4779150"/>
            <a:ext cx="405046" cy="1"/>
          </a:xfrm>
          <a:prstGeom prst="line">
            <a:avLst/>
          </a:prstGeom>
          <a:ln w="31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104 Conector recto"/>
          <p:cNvCxnSpPr/>
          <p:nvPr/>
        </p:nvCxnSpPr>
        <p:spPr>
          <a:xfrm>
            <a:off x="4166955" y="2126045"/>
            <a:ext cx="0" cy="22283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42 CuadroTexto"/>
          <p:cNvSpPr txBox="1"/>
          <p:nvPr/>
        </p:nvSpPr>
        <p:spPr>
          <a:xfrm>
            <a:off x="2923047" y="1787624"/>
            <a:ext cx="55175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000" dirty="0" smtClean="0"/>
              <a:t>8 6  4 2</a:t>
            </a:r>
            <a:endParaRPr lang="es-ES" sz="1000" dirty="0"/>
          </a:p>
        </p:txBody>
      </p:sp>
      <p:sp>
        <p:nvSpPr>
          <p:cNvPr id="106" name="105 CuadroTexto"/>
          <p:cNvSpPr txBox="1"/>
          <p:nvPr/>
        </p:nvSpPr>
        <p:spPr>
          <a:xfrm>
            <a:off x="4977045" y="1787624"/>
            <a:ext cx="55175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000" dirty="0" smtClean="0"/>
              <a:t>8 6  4 2</a:t>
            </a:r>
            <a:endParaRPr lang="es-ES" sz="1000" dirty="0"/>
          </a:p>
        </p:txBody>
      </p:sp>
      <p:grpSp>
        <p:nvGrpSpPr>
          <p:cNvPr id="46" name="45 Grupo"/>
          <p:cNvGrpSpPr/>
          <p:nvPr/>
        </p:nvGrpSpPr>
        <p:grpSpPr>
          <a:xfrm>
            <a:off x="1376645" y="1943835"/>
            <a:ext cx="4005445" cy="405045"/>
            <a:chOff x="1376645" y="1763815"/>
            <a:chExt cx="4005445" cy="405045"/>
          </a:xfrm>
        </p:grpSpPr>
        <p:cxnSp>
          <p:nvCxnSpPr>
            <p:cNvPr id="74" name="73 Conector recto"/>
            <p:cNvCxnSpPr/>
            <p:nvPr/>
          </p:nvCxnSpPr>
          <p:spPr>
            <a:xfrm>
              <a:off x="5202070" y="1763815"/>
              <a:ext cx="0" cy="405045"/>
            </a:xfrm>
            <a:prstGeom prst="line">
              <a:avLst/>
            </a:prstGeom>
            <a:ln w="3175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74 Conector recto"/>
            <p:cNvCxnSpPr/>
            <p:nvPr/>
          </p:nvCxnSpPr>
          <p:spPr>
            <a:xfrm>
              <a:off x="5292080" y="1763815"/>
              <a:ext cx="0" cy="405045"/>
            </a:xfrm>
            <a:prstGeom prst="line">
              <a:avLst/>
            </a:prstGeom>
            <a:ln w="3175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75 Conector recto"/>
            <p:cNvCxnSpPr/>
            <p:nvPr/>
          </p:nvCxnSpPr>
          <p:spPr>
            <a:xfrm>
              <a:off x="5382090" y="1763815"/>
              <a:ext cx="0" cy="405045"/>
            </a:xfrm>
            <a:prstGeom prst="line">
              <a:avLst/>
            </a:prstGeom>
            <a:ln w="3175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76 Conector recto"/>
            <p:cNvCxnSpPr/>
            <p:nvPr/>
          </p:nvCxnSpPr>
          <p:spPr>
            <a:xfrm>
              <a:off x="5112060" y="1763815"/>
              <a:ext cx="0" cy="405045"/>
            </a:xfrm>
            <a:prstGeom prst="line">
              <a:avLst/>
            </a:prstGeom>
            <a:ln w="3175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81 Conector recto"/>
            <p:cNvCxnSpPr/>
            <p:nvPr/>
          </p:nvCxnSpPr>
          <p:spPr>
            <a:xfrm>
              <a:off x="3221850" y="1763815"/>
              <a:ext cx="0" cy="405045"/>
            </a:xfrm>
            <a:prstGeom prst="line">
              <a:avLst/>
            </a:prstGeom>
            <a:ln w="3175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82 Conector recto"/>
            <p:cNvCxnSpPr/>
            <p:nvPr/>
          </p:nvCxnSpPr>
          <p:spPr>
            <a:xfrm>
              <a:off x="3311860" y="1763815"/>
              <a:ext cx="0" cy="405045"/>
            </a:xfrm>
            <a:prstGeom prst="line">
              <a:avLst/>
            </a:prstGeom>
            <a:ln w="3175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83 Conector recto"/>
            <p:cNvCxnSpPr/>
            <p:nvPr/>
          </p:nvCxnSpPr>
          <p:spPr>
            <a:xfrm>
              <a:off x="3041830" y="1763815"/>
              <a:ext cx="0" cy="405045"/>
            </a:xfrm>
            <a:prstGeom prst="line">
              <a:avLst/>
            </a:prstGeom>
            <a:ln w="3175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84 Conector recto"/>
            <p:cNvCxnSpPr/>
            <p:nvPr/>
          </p:nvCxnSpPr>
          <p:spPr>
            <a:xfrm>
              <a:off x="3131840" y="1763815"/>
              <a:ext cx="0" cy="405045"/>
            </a:xfrm>
            <a:prstGeom prst="line">
              <a:avLst/>
            </a:prstGeom>
            <a:ln w="3175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85 Conector recto"/>
            <p:cNvCxnSpPr/>
            <p:nvPr/>
          </p:nvCxnSpPr>
          <p:spPr>
            <a:xfrm>
              <a:off x="1466655" y="1763815"/>
              <a:ext cx="0" cy="405045"/>
            </a:xfrm>
            <a:prstGeom prst="line">
              <a:avLst/>
            </a:prstGeom>
            <a:ln w="3175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86 Conector recto"/>
            <p:cNvCxnSpPr/>
            <p:nvPr/>
          </p:nvCxnSpPr>
          <p:spPr>
            <a:xfrm>
              <a:off x="1556665" y="1763815"/>
              <a:ext cx="0" cy="405045"/>
            </a:xfrm>
            <a:prstGeom prst="line">
              <a:avLst/>
            </a:prstGeom>
            <a:ln w="3175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98 Conector recto"/>
            <p:cNvCxnSpPr/>
            <p:nvPr/>
          </p:nvCxnSpPr>
          <p:spPr>
            <a:xfrm>
              <a:off x="1646675" y="1763815"/>
              <a:ext cx="0" cy="405045"/>
            </a:xfrm>
            <a:prstGeom prst="line">
              <a:avLst/>
            </a:prstGeom>
            <a:ln w="3175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100 Conector recto"/>
            <p:cNvCxnSpPr/>
            <p:nvPr/>
          </p:nvCxnSpPr>
          <p:spPr>
            <a:xfrm>
              <a:off x="1376645" y="1763815"/>
              <a:ext cx="0" cy="405045"/>
            </a:xfrm>
            <a:prstGeom prst="line">
              <a:avLst/>
            </a:prstGeom>
            <a:ln w="3175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106 Conector recto"/>
            <p:cNvCxnSpPr/>
            <p:nvPr/>
          </p:nvCxnSpPr>
          <p:spPr>
            <a:xfrm>
              <a:off x="1871700" y="1763815"/>
              <a:ext cx="0" cy="405045"/>
            </a:xfrm>
            <a:prstGeom prst="line">
              <a:avLst/>
            </a:prstGeom>
            <a:ln w="3175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107 Conector recto"/>
            <p:cNvCxnSpPr/>
            <p:nvPr/>
          </p:nvCxnSpPr>
          <p:spPr>
            <a:xfrm>
              <a:off x="1961710" y="1763815"/>
              <a:ext cx="0" cy="405045"/>
            </a:xfrm>
            <a:prstGeom prst="line">
              <a:avLst/>
            </a:prstGeom>
            <a:ln w="3175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108 Conector recto"/>
            <p:cNvCxnSpPr/>
            <p:nvPr/>
          </p:nvCxnSpPr>
          <p:spPr>
            <a:xfrm>
              <a:off x="2051720" y="1763815"/>
              <a:ext cx="0" cy="405045"/>
            </a:xfrm>
            <a:prstGeom prst="line">
              <a:avLst/>
            </a:prstGeom>
            <a:ln w="3175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109 Conector recto"/>
            <p:cNvCxnSpPr/>
            <p:nvPr/>
          </p:nvCxnSpPr>
          <p:spPr>
            <a:xfrm>
              <a:off x="1781690" y="1763815"/>
              <a:ext cx="0" cy="405045"/>
            </a:xfrm>
            <a:prstGeom prst="line">
              <a:avLst/>
            </a:prstGeom>
            <a:ln w="3175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110 Conector recto"/>
            <p:cNvCxnSpPr/>
            <p:nvPr/>
          </p:nvCxnSpPr>
          <p:spPr>
            <a:xfrm>
              <a:off x="2276745" y="1763815"/>
              <a:ext cx="0" cy="405045"/>
            </a:xfrm>
            <a:prstGeom prst="line">
              <a:avLst/>
            </a:prstGeom>
            <a:ln w="3175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111 Conector recto"/>
            <p:cNvCxnSpPr/>
            <p:nvPr/>
          </p:nvCxnSpPr>
          <p:spPr>
            <a:xfrm>
              <a:off x="2366755" y="1763815"/>
              <a:ext cx="0" cy="405045"/>
            </a:xfrm>
            <a:prstGeom prst="line">
              <a:avLst/>
            </a:prstGeom>
            <a:ln w="3175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112 Conector recto"/>
            <p:cNvCxnSpPr/>
            <p:nvPr/>
          </p:nvCxnSpPr>
          <p:spPr>
            <a:xfrm>
              <a:off x="2456765" y="1763815"/>
              <a:ext cx="0" cy="405045"/>
            </a:xfrm>
            <a:prstGeom prst="line">
              <a:avLst/>
            </a:prstGeom>
            <a:ln w="3175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113 Conector recto"/>
            <p:cNvCxnSpPr/>
            <p:nvPr/>
          </p:nvCxnSpPr>
          <p:spPr>
            <a:xfrm>
              <a:off x="2186735" y="1763815"/>
              <a:ext cx="0" cy="405045"/>
            </a:xfrm>
            <a:prstGeom prst="line">
              <a:avLst/>
            </a:prstGeom>
            <a:ln w="3175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114 Conector recto"/>
            <p:cNvCxnSpPr/>
            <p:nvPr/>
          </p:nvCxnSpPr>
          <p:spPr>
            <a:xfrm>
              <a:off x="2681790" y="1763815"/>
              <a:ext cx="0" cy="405045"/>
            </a:xfrm>
            <a:prstGeom prst="line">
              <a:avLst/>
            </a:prstGeom>
            <a:ln w="3175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115 Conector recto"/>
            <p:cNvCxnSpPr/>
            <p:nvPr/>
          </p:nvCxnSpPr>
          <p:spPr>
            <a:xfrm>
              <a:off x="2771800" y="1763815"/>
              <a:ext cx="0" cy="405045"/>
            </a:xfrm>
            <a:prstGeom prst="line">
              <a:avLst/>
            </a:prstGeom>
            <a:ln w="3175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116 Conector recto"/>
            <p:cNvCxnSpPr/>
            <p:nvPr/>
          </p:nvCxnSpPr>
          <p:spPr>
            <a:xfrm>
              <a:off x="2861810" y="1763815"/>
              <a:ext cx="0" cy="405045"/>
            </a:xfrm>
            <a:prstGeom prst="line">
              <a:avLst/>
            </a:prstGeom>
            <a:ln w="3175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117 Conector recto"/>
            <p:cNvCxnSpPr/>
            <p:nvPr/>
          </p:nvCxnSpPr>
          <p:spPr>
            <a:xfrm>
              <a:off x="2591780" y="1763815"/>
              <a:ext cx="0" cy="405045"/>
            </a:xfrm>
            <a:prstGeom prst="line">
              <a:avLst/>
            </a:prstGeom>
            <a:ln w="3175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120 Conector recto"/>
            <p:cNvCxnSpPr/>
            <p:nvPr/>
          </p:nvCxnSpPr>
          <p:spPr>
            <a:xfrm>
              <a:off x="3986935" y="1763815"/>
              <a:ext cx="0" cy="405045"/>
            </a:xfrm>
            <a:prstGeom prst="line">
              <a:avLst/>
            </a:prstGeom>
            <a:ln w="3175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121 Conector recto"/>
            <p:cNvCxnSpPr/>
            <p:nvPr/>
          </p:nvCxnSpPr>
          <p:spPr>
            <a:xfrm>
              <a:off x="4076945" y="1763815"/>
              <a:ext cx="0" cy="405045"/>
            </a:xfrm>
            <a:prstGeom prst="line">
              <a:avLst/>
            </a:prstGeom>
            <a:ln w="3175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122 Conector recto"/>
            <p:cNvCxnSpPr/>
            <p:nvPr/>
          </p:nvCxnSpPr>
          <p:spPr>
            <a:xfrm>
              <a:off x="4166955" y="1763815"/>
              <a:ext cx="0" cy="405045"/>
            </a:xfrm>
            <a:prstGeom prst="line">
              <a:avLst/>
            </a:prstGeom>
            <a:ln w="3175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123 Conector recto"/>
            <p:cNvCxnSpPr/>
            <p:nvPr/>
          </p:nvCxnSpPr>
          <p:spPr>
            <a:xfrm>
              <a:off x="3896925" y="1763815"/>
              <a:ext cx="0" cy="405045"/>
            </a:xfrm>
            <a:prstGeom prst="line">
              <a:avLst/>
            </a:prstGeom>
            <a:ln w="3175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124 Conector recto"/>
            <p:cNvCxnSpPr/>
            <p:nvPr/>
          </p:nvCxnSpPr>
          <p:spPr>
            <a:xfrm>
              <a:off x="4391980" y="1763815"/>
              <a:ext cx="0" cy="405045"/>
            </a:xfrm>
            <a:prstGeom prst="line">
              <a:avLst/>
            </a:prstGeom>
            <a:ln w="3175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125 Conector recto"/>
            <p:cNvCxnSpPr/>
            <p:nvPr/>
          </p:nvCxnSpPr>
          <p:spPr>
            <a:xfrm>
              <a:off x="4481990" y="1763815"/>
              <a:ext cx="0" cy="405045"/>
            </a:xfrm>
            <a:prstGeom prst="line">
              <a:avLst/>
            </a:prstGeom>
            <a:ln w="3175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126 Conector recto"/>
            <p:cNvCxnSpPr/>
            <p:nvPr/>
          </p:nvCxnSpPr>
          <p:spPr>
            <a:xfrm>
              <a:off x="4572000" y="1763815"/>
              <a:ext cx="0" cy="405045"/>
            </a:xfrm>
            <a:prstGeom prst="line">
              <a:avLst/>
            </a:prstGeom>
            <a:ln w="3175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127 Conector recto"/>
            <p:cNvCxnSpPr/>
            <p:nvPr/>
          </p:nvCxnSpPr>
          <p:spPr>
            <a:xfrm>
              <a:off x="4301970" y="1763815"/>
              <a:ext cx="0" cy="405045"/>
            </a:xfrm>
            <a:prstGeom prst="line">
              <a:avLst/>
            </a:prstGeom>
            <a:ln w="3175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128 Conector recto"/>
            <p:cNvCxnSpPr/>
            <p:nvPr/>
          </p:nvCxnSpPr>
          <p:spPr>
            <a:xfrm>
              <a:off x="4797025" y="1763815"/>
              <a:ext cx="0" cy="405045"/>
            </a:xfrm>
            <a:prstGeom prst="line">
              <a:avLst/>
            </a:prstGeom>
            <a:ln w="3175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129 Conector recto"/>
            <p:cNvCxnSpPr/>
            <p:nvPr/>
          </p:nvCxnSpPr>
          <p:spPr>
            <a:xfrm>
              <a:off x="4887035" y="1763815"/>
              <a:ext cx="0" cy="405045"/>
            </a:xfrm>
            <a:prstGeom prst="line">
              <a:avLst/>
            </a:prstGeom>
            <a:ln w="3175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130 Conector recto"/>
            <p:cNvCxnSpPr/>
            <p:nvPr/>
          </p:nvCxnSpPr>
          <p:spPr>
            <a:xfrm>
              <a:off x="4977045" y="1763815"/>
              <a:ext cx="0" cy="405045"/>
            </a:xfrm>
            <a:prstGeom prst="line">
              <a:avLst/>
            </a:prstGeom>
            <a:ln w="3175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131 Conector recto"/>
            <p:cNvCxnSpPr/>
            <p:nvPr/>
          </p:nvCxnSpPr>
          <p:spPr>
            <a:xfrm>
              <a:off x="4707015" y="1763815"/>
              <a:ext cx="0" cy="405045"/>
            </a:xfrm>
            <a:prstGeom prst="line">
              <a:avLst/>
            </a:prstGeom>
            <a:ln w="3175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50" name="149 Conector recto"/>
          <p:cNvCxnSpPr/>
          <p:nvPr/>
        </p:nvCxnSpPr>
        <p:spPr>
          <a:xfrm rot="5400000">
            <a:off x="5449598" y="5454309"/>
            <a:ext cx="0" cy="405045"/>
          </a:xfrm>
          <a:prstGeom prst="line">
            <a:avLst/>
          </a:prstGeom>
          <a:ln w="31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1" name="150 Conector recto"/>
          <p:cNvCxnSpPr/>
          <p:nvPr/>
        </p:nvCxnSpPr>
        <p:spPr>
          <a:xfrm rot="5400000">
            <a:off x="5449598" y="5533202"/>
            <a:ext cx="0" cy="405045"/>
          </a:xfrm>
          <a:prstGeom prst="line">
            <a:avLst/>
          </a:prstGeom>
          <a:ln w="31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2" name="151 Conector recto"/>
          <p:cNvCxnSpPr/>
          <p:nvPr/>
        </p:nvCxnSpPr>
        <p:spPr>
          <a:xfrm rot="5400000">
            <a:off x="5629618" y="5612095"/>
            <a:ext cx="0" cy="405045"/>
          </a:xfrm>
          <a:prstGeom prst="line">
            <a:avLst/>
          </a:prstGeom>
          <a:ln w="31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3" name="152 Conector recto"/>
          <p:cNvCxnSpPr/>
          <p:nvPr/>
        </p:nvCxnSpPr>
        <p:spPr>
          <a:xfrm rot="5400000">
            <a:off x="5449598" y="5375416"/>
            <a:ext cx="0" cy="405045"/>
          </a:xfrm>
          <a:prstGeom prst="line">
            <a:avLst/>
          </a:prstGeom>
          <a:ln w="31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4" name="153 Conector recto"/>
          <p:cNvCxnSpPr/>
          <p:nvPr/>
        </p:nvCxnSpPr>
        <p:spPr>
          <a:xfrm rot="5400000">
            <a:off x="5449598" y="3718661"/>
            <a:ext cx="0" cy="405045"/>
          </a:xfrm>
          <a:prstGeom prst="line">
            <a:avLst/>
          </a:prstGeom>
          <a:ln w="31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5" name="154 Conector recto"/>
          <p:cNvCxnSpPr/>
          <p:nvPr/>
        </p:nvCxnSpPr>
        <p:spPr>
          <a:xfrm rot="5400000">
            <a:off x="5449598" y="3797554"/>
            <a:ext cx="0" cy="405045"/>
          </a:xfrm>
          <a:prstGeom prst="line">
            <a:avLst/>
          </a:prstGeom>
          <a:ln w="31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6" name="155 Conector recto"/>
          <p:cNvCxnSpPr/>
          <p:nvPr/>
        </p:nvCxnSpPr>
        <p:spPr>
          <a:xfrm rot="5400000">
            <a:off x="5449598" y="3560875"/>
            <a:ext cx="0" cy="405045"/>
          </a:xfrm>
          <a:prstGeom prst="line">
            <a:avLst/>
          </a:prstGeom>
          <a:ln w="31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7" name="156 Conector recto"/>
          <p:cNvCxnSpPr/>
          <p:nvPr/>
        </p:nvCxnSpPr>
        <p:spPr>
          <a:xfrm rot="5400000">
            <a:off x="5449598" y="3639768"/>
            <a:ext cx="0" cy="405045"/>
          </a:xfrm>
          <a:prstGeom prst="line">
            <a:avLst/>
          </a:prstGeom>
          <a:ln w="31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8" name="157 Conector recto"/>
          <p:cNvCxnSpPr/>
          <p:nvPr/>
        </p:nvCxnSpPr>
        <p:spPr>
          <a:xfrm rot="5400000">
            <a:off x="5449598" y="2180246"/>
            <a:ext cx="0" cy="405045"/>
          </a:xfrm>
          <a:prstGeom prst="line">
            <a:avLst/>
          </a:prstGeom>
          <a:ln w="31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9" name="158 Conector recto"/>
          <p:cNvCxnSpPr/>
          <p:nvPr/>
        </p:nvCxnSpPr>
        <p:spPr>
          <a:xfrm rot="5400000">
            <a:off x="5449598" y="2259139"/>
            <a:ext cx="0" cy="405045"/>
          </a:xfrm>
          <a:prstGeom prst="line">
            <a:avLst/>
          </a:prstGeom>
          <a:ln w="31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0" name="159 Conector recto"/>
          <p:cNvCxnSpPr/>
          <p:nvPr/>
        </p:nvCxnSpPr>
        <p:spPr>
          <a:xfrm rot="5400000">
            <a:off x="5449598" y="2338032"/>
            <a:ext cx="0" cy="405045"/>
          </a:xfrm>
          <a:prstGeom prst="line">
            <a:avLst/>
          </a:prstGeom>
          <a:ln w="31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1" name="160 Conector recto"/>
          <p:cNvCxnSpPr/>
          <p:nvPr/>
        </p:nvCxnSpPr>
        <p:spPr>
          <a:xfrm rot="5400000">
            <a:off x="5449598" y="2101353"/>
            <a:ext cx="0" cy="405045"/>
          </a:xfrm>
          <a:prstGeom prst="line">
            <a:avLst/>
          </a:prstGeom>
          <a:ln w="31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2" name="161 Conector recto"/>
          <p:cNvCxnSpPr/>
          <p:nvPr/>
        </p:nvCxnSpPr>
        <p:spPr>
          <a:xfrm rot="5400000">
            <a:off x="5449598" y="2535265"/>
            <a:ext cx="0" cy="405045"/>
          </a:xfrm>
          <a:prstGeom prst="line">
            <a:avLst/>
          </a:prstGeom>
          <a:ln w="31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3" name="162 Conector recto"/>
          <p:cNvCxnSpPr/>
          <p:nvPr/>
        </p:nvCxnSpPr>
        <p:spPr>
          <a:xfrm rot="5400000">
            <a:off x="5449598" y="2614158"/>
            <a:ext cx="0" cy="405045"/>
          </a:xfrm>
          <a:prstGeom prst="line">
            <a:avLst/>
          </a:prstGeom>
          <a:ln w="31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4" name="163 Conector recto"/>
          <p:cNvCxnSpPr/>
          <p:nvPr/>
        </p:nvCxnSpPr>
        <p:spPr>
          <a:xfrm rot="5400000">
            <a:off x="5449598" y="2693051"/>
            <a:ext cx="0" cy="405045"/>
          </a:xfrm>
          <a:prstGeom prst="line">
            <a:avLst/>
          </a:prstGeom>
          <a:ln w="31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0" name="179 Conector recto"/>
          <p:cNvCxnSpPr/>
          <p:nvPr/>
        </p:nvCxnSpPr>
        <p:spPr>
          <a:xfrm rot="5400000">
            <a:off x="5449598" y="2456372"/>
            <a:ext cx="0" cy="405045"/>
          </a:xfrm>
          <a:prstGeom prst="line">
            <a:avLst/>
          </a:prstGeom>
          <a:ln w="31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4" name="183 Conector recto"/>
          <p:cNvCxnSpPr/>
          <p:nvPr/>
        </p:nvCxnSpPr>
        <p:spPr>
          <a:xfrm rot="5400000">
            <a:off x="5449598" y="2890284"/>
            <a:ext cx="0" cy="405045"/>
          </a:xfrm>
          <a:prstGeom prst="line">
            <a:avLst/>
          </a:prstGeom>
          <a:ln w="31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5" name="184 Conector recto"/>
          <p:cNvCxnSpPr/>
          <p:nvPr/>
        </p:nvCxnSpPr>
        <p:spPr>
          <a:xfrm rot="5400000">
            <a:off x="5449598" y="2969177"/>
            <a:ext cx="0" cy="405045"/>
          </a:xfrm>
          <a:prstGeom prst="line">
            <a:avLst/>
          </a:prstGeom>
          <a:ln w="31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6" name="185 Conector recto"/>
          <p:cNvCxnSpPr/>
          <p:nvPr/>
        </p:nvCxnSpPr>
        <p:spPr>
          <a:xfrm rot="5400000">
            <a:off x="5449598" y="3048070"/>
            <a:ext cx="0" cy="405045"/>
          </a:xfrm>
          <a:prstGeom prst="line">
            <a:avLst/>
          </a:prstGeom>
          <a:ln w="31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7" name="186 Conector recto"/>
          <p:cNvCxnSpPr/>
          <p:nvPr/>
        </p:nvCxnSpPr>
        <p:spPr>
          <a:xfrm rot="5400000">
            <a:off x="5449598" y="2811391"/>
            <a:ext cx="0" cy="405045"/>
          </a:xfrm>
          <a:prstGeom prst="line">
            <a:avLst/>
          </a:prstGeom>
          <a:ln w="31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8" name="187 Conector recto"/>
          <p:cNvCxnSpPr/>
          <p:nvPr/>
        </p:nvCxnSpPr>
        <p:spPr>
          <a:xfrm rot="5400000">
            <a:off x="5449598" y="3245303"/>
            <a:ext cx="0" cy="405045"/>
          </a:xfrm>
          <a:prstGeom prst="line">
            <a:avLst/>
          </a:prstGeom>
          <a:ln w="31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9" name="188 Conector recto"/>
          <p:cNvCxnSpPr/>
          <p:nvPr/>
        </p:nvCxnSpPr>
        <p:spPr>
          <a:xfrm rot="5400000">
            <a:off x="5449598" y="3324196"/>
            <a:ext cx="0" cy="405045"/>
          </a:xfrm>
          <a:prstGeom prst="line">
            <a:avLst/>
          </a:prstGeom>
          <a:ln w="31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0" name="189 Conector recto"/>
          <p:cNvCxnSpPr/>
          <p:nvPr/>
        </p:nvCxnSpPr>
        <p:spPr>
          <a:xfrm rot="5400000">
            <a:off x="5449598" y="3403089"/>
            <a:ext cx="0" cy="405045"/>
          </a:xfrm>
          <a:prstGeom prst="line">
            <a:avLst/>
          </a:prstGeom>
          <a:ln w="31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1" name="190 Conector recto"/>
          <p:cNvCxnSpPr/>
          <p:nvPr/>
        </p:nvCxnSpPr>
        <p:spPr>
          <a:xfrm rot="5400000">
            <a:off x="5449598" y="3166410"/>
            <a:ext cx="0" cy="405045"/>
          </a:xfrm>
          <a:prstGeom prst="line">
            <a:avLst/>
          </a:prstGeom>
          <a:ln w="31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2" name="191 Conector recto"/>
          <p:cNvCxnSpPr/>
          <p:nvPr/>
        </p:nvCxnSpPr>
        <p:spPr>
          <a:xfrm rot="5400000">
            <a:off x="5449598" y="4306598"/>
            <a:ext cx="0" cy="405045"/>
          </a:xfrm>
          <a:prstGeom prst="line">
            <a:avLst/>
          </a:prstGeom>
          <a:ln w="31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3" name="192 Conector recto"/>
          <p:cNvCxnSpPr/>
          <p:nvPr/>
        </p:nvCxnSpPr>
        <p:spPr>
          <a:xfrm rot="5400000">
            <a:off x="5449598" y="4396608"/>
            <a:ext cx="0" cy="405045"/>
          </a:xfrm>
          <a:prstGeom prst="line">
            <a:avLst/>
          </a:prstGeom>
          <a:ln w="31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4" name="193 Conector recto"/>
          <p:cNvCxnSpPr/>
          <p:nvPr/>
        </p:nvCxnSpPr>
        <p:spPr>
          <a:xfrm rot="5400000">
            <a:off x="5449598" y="4486617"/>
            <a:ext cx="0" cy="405045"/>
          </a:xfrm>
          <a:prstGeom prst="line">
            <a:avLst/>
          </a:prstGeom>
          <a:ln w="31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5" name="194 Conector recto"/>
          <p:cNvCxnSpPr/>
          <p:nvPr/>
        </p:nvCxnSpPr>
        <p:spPr>
          <a:xfrm rot="5400000">
            <a:off x="5449598" y="4216588"/>
            <a:ext cx="0" cy="405045"/>
          </a:xfrm>
          <a:prstGeom prst="line">
            <a:avLst/>
          </a:prstGeom>
          <a:ln w="31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6" name="195 Conector recto"/>
          <p:cNvCxnSpPr/>
          <p:nvPr/>
        </p:nvCxnSpPr>
        <p:spPr>
          <a:xfrm rot="5400000">
            <a:off x="5449598" y="4744271"/>
            <a:ext cx="0" cy="405045"/>
          </a:xfrm>
          <a:prstGeom prst="line">
            <a:avLst/>
          </a:prstGeom>
          <a:ln w="31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7" name="196 Conector recto"/>
          <p:cNvCxnSpPr/>
          <p:nvPr/>
        </p:nvCxnSpPr>
        <p:spPr>
          <a:xfrm rot="5400000">
            <a:off x="5449598" y="4823164"/>
            <a:ext cx="0" cy="405045"/>
          </a:xfrm>
          <a:prstGeom prst="line">
            <a:avLst/>
          </a:prstGeom>
          <a:ln w="31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8" name="197 Conector recto"/>
          <p:cNvCxnSpPr/>
          <p:nvPr/>
        </p:nvCxnSpPr>
        <p:spPr>
          <a:xfrm rot="5400000">
            <a:off x="5449598" y="4936667"/>
            <a:ext cx="0" cy="405045"/>
          </a:xfrm>
          <a:prstGeom prst="line">
            <a:avLst/>
          </a:prstGeom>
          <a:ln w="31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9" name="198 Conector recto"/>
          <p:cNvCxnSpPr/>
          <p:nvPr/>
        </p:nvCxnSpPr>
        <p:spPr>
          <a:xfrm rot="5400000">
            <a:off x="5449598" y="4665378"/>
            <a:ext cx="0" cy="405045"/>
          </a:xfrm>
          <a:prstGeom prst="line">
            <a:avLst/>
          </a:prstGeom>
          <a:ln w="31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0" name="199 Conector recto"/>
          <p:cNvCxnSpPr/>
          <p:nvPr/>
        </p:nvCxnSpPr>
        <p:spPr>
          <a:xfrm rot="5400000">
            <a:off x="5449598" y="5026678"/>
            <a:ext cx="0" cy="405045"/>
          </a:xfrm>
          <a:prstGeom prst="line">
            <a:avLst/>
          </a:prstGeom>
          <a:ln w="31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1" name="200 Conector recto"/>
          <p:cNvCxnSpPr/>
          <p:nvPr/>
        </p:nvCxnSpPr>
        <p:spPr>
          <a:xfrm rot="5400000">
            <a:off x="5449598" y="5116688"/>
            <a:ext cx="0" cy="405045"/>
          </a:xfrm>
          <a:prstGeom prst="line">
            <a:avLst/>
          </a:prstGeom>
          <a:ln w="31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2" name="201 Conector recto"/>
          <p:cNvCxnSpPr/>
          <p:nvPr/>
        </p:nvCxnSpPr>
        <p:spPr>
          <a:xfrm rot="5400000">
            <a:off x="5449598" y="5206698"/>
            <a:ext cx="0" cy="405045"/>
          </a:xfrm>
          <a:prstGeom prst="line">
            <a:avLst/>
          </a:prstGeom>
          <a:ln w="31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3" name="202 Conector recto"/>
          <p:cNvCxnSpPr/>
          <p:nvPr/>
        </p:nvCxnSpPr>
        <p:spPr>
          <a:xfrm rot="5400000">
            <a:off x="5449598" y="5026677"/>
            <a:ext cx="0" cy="405045"/>
          </a:xfrm>
          <a:prstGeom prst="line">
            <a:avLst/>
          </a:prstGeom>
          <a:ln w="31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48 CuadroTexto"/>
          <p:cNvSpPr txBox="1"/>
          <p:nvPr/>
        </p:nvSpPr>
        <p:spPr>
          <a:xfrm>
            <a:off x="5573736" y="2168860"/>
            <a:ext cx="2247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600" dirty="0" smtClean="0"/>
              <a:t>2</a:t>
            </a:r>
          </a:p>
          <a:p>
            <a:r>
              <a:rPr lang="es-ES" sz="600" dirty="0" smtClean="0"/>
              <a:t>4</a:t>
            </a:r>
          </a:p>
          <a:p>
            <a:r>
              <a:rPr lang="es-ES" sz="600" dirty="0" smtClean="0"/>
              <a:t>6</a:t>
            </a:r>
          </a:p>
          <a:p>
            <a:r>
              <a:rPr lang="es-ES" sz="600" dirty="0"/>
              <a:t>8</a:t>
            </a:r>
          </a:p>
        </p:txBody>
      </p:sp>
      <p:sp>
        <p:nvSpPr>
          <p:cNvPr id="204" name="203 CuadroTexto"/>
          <p:cNvSpPr txBox="1"/>
          <p:nvPr/>
        </p:nvSpPr>
        <p:spPr>
          <a:xfrm>
            <a:off x="5607115" y="2922330"/>
            <a:ext cx="2247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600" dirty="0" smtClean="0"/>
              <a:t>2</a:t>
            </a:r>
          </a:p>
          <a:p>
            <a:r>
              <a:rPr lang="es-ES" sz="600" dirty="0" smtClean="0"/>
              <a:t>4</a:t>
            </a:r>
          </a:p>
          <a:p>
            <a:r>
              <a:rPr lang="es-ES" sz="600" dirty="0" smtClean="0"/>
              <a:t>6</a:t>
            </a:r>
          </a:p>
          <a:p>
            <a:r>
              <a:rPr lang="es-ES" sz="600" dirty="0"/>
              <a:t>8</a:t>
            </a:r>
          </a:p>
        </p:txBody>
      </p:sp>
      <p:sp>
        <p:nvSpPr>
          <p:cNvPr id="205" name="204 CuadroTexto"/>
          <p:cNvSpPr txBox="1"/>
          <p:nvPr/>
        </p:nvSpPr>
        <p:spPr>
          <a:xfrm>
            <a:off x="5640494" y="3675800"/>
            <a:ext cx="2247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600" dirty="0" smtClean="0"/>
              <a:t>2</a:t>
            </a:r>
          </a:p>
          <a:p>
            <a:r>
              <a:rPr lang="es-ES" sz="600" dirty="0" smtClean="0"/>
              <a:t>4</a:t>
            </a:r>
          </a:p>
          <a:p>
            <a:r>
              <a:rPr lang="es-ES" sz="600" dirty="0" smtClean="0"/>
              <a:t>6</a:t>
            </a:r>
          </a:p>
          <a:p>
            <a:r>
              <a:rPr lang="es-ES" sz="600" dirty="0"/>
              <a:t>8</a:t>
            </a:r>
          </a:p>
        </p:txBody>
      </p:sp>
      <p:sp>
        <p:nvSpPr>
          <p:cNvPr id="206" name="205 CuadroTexto"/>
          <p:cNvSpPr txBox="1"/>
          <p:nvPr/>
        </p:nvSpPr>
        <p:spPr>
          <a:xfrm>
            <a:off x="5562110" y="5049180"/>
            <a:ext cx="2247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600" dirty="0" smtClean="0"/>
              <a:t>2</a:t>
            </a:r>
          </a:p>
          <a:p>
            <a:r>
              <a:rPr lang="es-ES" sz="600" dirty="0" smtClean="0"/>
              <a:t>4</a:t>
            </a:r>
          </a:p>
          <a:p>
            <a:r>
              <a:rPr lang="es-ES" sz="600" dirty="0" smtClean="0"/>
              <a:t>6</a:t>
            </a:r>
          </a:p>
          <a:p>
            <a:r>
              <a:rPr lang="es-ES" sz="600" dirty="0"/>
              <a:t>8</a:t>
            </a:r>
          </a:p>
        </p:txBody>
      </p:sp>
      <p:sp>
        <p:nvSpPr>
          <p:cNvPr id="53" name="52 CuadroTexto"/>
          <p:cNvSpPr txBox="1"/>
          <p:nvPr/>
        </p:nvSpPr>
        <p:spPr>
          <a:xfrm>
            <a:off x="2996825" y="6100948"/>
            <a:ext cx="58541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dirty="0" smtClean="0"/>
              <a:t>50</a:t>
            </a:r>
            <a:endParaRPr lang="es-ES" sz="3200" dirty="0"/>
          </a:p>
        </p:txBody>
      </p:sp>
      <p:cxnSp>
        <p:nvCxnSpPr>
          <p:cNvPr id="207" name="206 Conector recto de flecha"/>
          <p:cNvCxnSpPr/>
          <p:nvPr/>
        </p:nvCxnSpPr>
        <p:spPr>
          <a:xfrm>
            <a:off x="3298252" y="2303875"/>
            <a:ext cx="2105170" cy="0"/>
          </a:xfrm>
          <a:prstGeom prst="straightConnector1">
            <a:avLst/>
          </a:prstGeom>
          <a:ln w="381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1" name="180 Conector recto de flecha"/>
          <p:cNvCxnSpPr/>
          <p:nvPr/>
        </p:nvCxnSpPr>
        <p:spPr>
          <a:xfrm flipV="1">
            <a:off x="5382090" y="2226584"/>
            <a:ext cx="5479" cy="2751910"/>
          </a:xfrm>
          <a:prstGeom prst="straightConnector1">
            <a:avLst/>
          </a:prstGeom>
          <a:ln w="3810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9" name="148 CuadroTexto"/>
          <p:cNvSpPr txBox="1"/>
          <p:nvPr/>
        </p:nvSpPr>
        <p:spPr>
          <a:xfrm>
            <a:off x="6467124" y="6129300"/>
            <a:ext cx="61106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dirty="0"/>
              <a:t>6</a:t>
            </a:r>
            <a:r>
              <a:rPr lang="es-ES" sz="3200" dirty="0" smtClean="0"/>
              <a:t>0</a:t>
            </a:r>
            <a:endParaRPr lang="es-ES" sz="3200" dirty="0"/>
          </a:p>
        </p:txBody>
      </p:sp>
      <p:sp>
        <p:nvSpPr>
          <p:cNvPr id="10" name="9 CuadroTexto"/>
          <p:cNvSpPr txBox="1"/>
          <p:nvPr/>
        </p:nvSpPr>
        <p:spPr>
          <a:xfrm>
            <a:off x="71500" y="4644135"/>
            <a:ext cx="6286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 smtClean="0"/>
              <a:t>10</a:t>
            </a:r>
            <a:endParaRPr lang="es-ES" sz="3600" dirty="0"/>
          </a:p>
        </p:txBody>
      </p:sp>
      <p:sp>
        <p:nvSpPr>
          <p:cNvPr id="17" name="16 CuadroTexto"/>
          <p:cNvSpPr txBox="1"/>
          <p:nvPr/>
        </p:nvSpPr>
        <p:spPr>
          <a:xfrm>
            <a:off x="161510" y="1403775"/>
            <a:ext cx="5982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dirty="0" smtClean="0"/>
              <a:t>20</a:t>
            </a:r>
            <a:endParaRPr lang="es-ES" sz="3200" dirty="0"/>
          </a:p>
        </p:txBody>
      </p:sp>
      <p:sp>
        <p:nvSpPr>
          <p:cNvPr id="165" name="164 CuadroTexto"/>
          <p:cNvSpPr txBox="1"/>
          <p:nvPr/>
        </p:nvSpPr>
        <p:spPr>
          <a:xfrm>
            <a:off x="8384249" y="4599130"/>
            <a:ext cx="6286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 smtClean="0"/>
              <a:t>10</a:t>
            </a:r>
            <a:endParaRPr lang="es-ES" sz="3600" dirty="0"/>
          </a:p>
        </p:txBody>
      </p:sp>
      <p:sp>
        <p:nvSpPr>
          <p:cNvPr id="166" name="165 CuadroTexto"/>
          <p:cNvSpPr txBox="1"/>
          <p:nvPr/>
        </p:nvSpPr>
        <p:spPr>
          <a:xfrm>
            <a:off x="8474259" y="1358770"/>
            <a:ext cx="5982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dirty="0" smtClean="0"/>
              <a:t>20</a:t>
            </a:r>
            <a:endParaRPr lang="es-ES" sz="3200" dirty="0"/>
          </a:p>
        </p:txBody>
      </p:sp>
      <p:pic>
        <p:nvPicPr>
          <p:cNvPr id="2050" name="Picture 2" descr="C:\Users\jorge\AppData\Local\Microsoft\Windows\Temporary Internet Files\Content.IE5\AD1CM7DS\MC90038261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7315" y="2579120"/>
            <a:ext cx="1400200" cy="14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33 CuadroTexto"/>
          <p:cNvSpPr txBox="1"/>
          <p:nvPr/>
        </p:nvSpPr>
        <p:spPr>
          <a:xfrm>
            <a:off x="6867255" y="2924653"/>
            <a:ext cx="112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5053-1077</a:t>
            </a:r>
            <a:endParaRPr lang="es-ES" dirty="0"/>
          </a:p>
        </p:txBody>
      </p:sp>
      <p:cxnSp>
        <p:nvCxnSpPr>
          <p:cNvPr id="36" name="35 Conector recto de flecha"/>
          <p:cNvCxnSpPr>
            <a:stCxn id="34" idx="1"/>
            <a:endCxn id="100" idx="2"/>
          </p:cNvCxnSpPr>
          <p:nvPr/>
        </p:nvCxnSpPr>
        <p:spPr>
          <a:xfrm flipH="1" flipV="1">
            <a:off x="5506104" y="2308014"/>
            <a:ext cx="1361151" cy="801305"/>
          </a:xfrm>
          <a:prstGeom prst="straightConnector1">
            <a:avLst/>
          </a:prstGeom>
          <a:ln w="57150"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22100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En </a:t>
            </a:r>
            <a:r>
              <a:rPr lang="es-ES" smtClean="0"/>
              <a:t>la escala 1:50.000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16546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8727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ódulo">
  <a:themeElements>
    <a:clrScheme name="Módulo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ódulo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ódul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212</TotalTime>
  <Words>202</Words>
  <Application>Microsoft Office PowerPoint</Application>
  <PresentationFormat>Presentación en pantalla (4:3)</PresentationFormat>
  <Paragraphs>111</Paragraphs>
  <Slides>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13" baseType="lpstr">
      <vt:lpstr>Arial</vt:lpstr>
      <vt:lpstr>Wingdings 3</vt:lpstr>
      <vt:lpstr>Corbel</vt:lpstr>
      <vt:lpstr>Wingdings 2</vt:lpstr>
      <vt:lpstr>Wingdings</vt:lpstr>
      <vt:lpstr>Módulo</vt:lpstr>
      <vt:lpstr>SIGNIFICADO DE LAS GRADUACIONES DEL ESCALÍMETRO 1:25.000</vt:lpstr>
      <vt:lpstr>ESCALÍMETRO 1:25.000</vt:lpstr>
      <vt:lpstr>ESCALÍMETRO 1:25.000</vt:lpstr>
      <vt:lpstr>Presentación de PowerPoint</vt:lpstr>
      <vt:lpstr>¿Còmo se mide una coordenada?</vt:lpstr>
      <vt:lpstr>En la escala 1:50.000</vt:lpstr>
      <vt:lpstr>Presentación de PowerPoint</vt:lpstr>
    </vt:vector>
  </TitlesOfParts>
  <Company>RevolucionUnattended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SIGNIFICADO DE LAS GRADUACIONES DEL ESCALÍMETRO 1:25.000</dc:title>
  <dc:creator>N08 Oficina Acreditacion J. Hartung B.</dc:creator>
  <cp:lastModifiedBy>jorge</cp:lastModifiedBy>
  <cp:revision>25</cp:revision>
  <dcterms:created xsi:type="dcterms:W3CDTF">2014-02-20T17:56:01Z</dcterms:created>
  <dcterms:modified xsi:type="dcterms:W3CDTF">2014-02-22T01:11:53Z</dcterms:modified>
</cp:coreProperties>
</file>