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1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59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CL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A6ED228-D462-43E6-A012-8579F2D0926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77B809-0EA1-44F8-BD51-97C5F216A966}" type="slidenum">
              <a:rPr lang="es-CL" smtClean="0"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Martín Muñoz C.</a:t>
            </a:r>
          </a:p>
          <a:p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1°H</a:t>
            </a:r>
            <a:endParaRPr lang="es-CL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000108"/>
            <a:ext cx="7772400" cy="857256"/>
          </a:xfrm>
        </p:spPr>
        <p:txBody>
          <a:bodyPr/>
          <a:lstStyle/>
          <a:p>
            <a:r>
              <a:rPr lang="es-CL" dirty="0" smtClean="0">
                <a:latin typeface="Arial" pitchFamily="34" charset="0"/>
                <a:cs typeface="Arial" pitchFamily="34" charset="0"/>
              </a:rPr>
              <a:t>Yo en la </a:t>
            </a:r>
            <a:r>
              <a:rPr lang="es-CL" dirty="0">
                <a:latin typeface="Arial" pitchFamily="34" charset="0"/>
                <a:cs typeface="Arial" pitchFamily="34" charset="0"/>
              </a:rPr>
              <a:t>E</a:t>
            </a:r>
            <a:r>
              <a:rPr lang="es-CL" dirty="0" smtClean="0">
                <a:latin typeface="Arial" pitchFamily="34" charset="0"/>
                <a:cs typeface="Arial" pitchFamily="34" charset="0"/>
              </a:rPr>
              <a:t>scuela Naval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 smtClean="0"/>
              <a:t>Experiencias vividas en la Escuela Naval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 smtClean="0"/>
              <a:t>En general a sido una experiencia muy linda; esto trata de constancia y sabes sobre ponerse a las adversidades y seguir adelante. 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Viaje a las Islas </a:t>
            </a:r>
            <a:r>
              <a:rPr lang="es-CL" dirty="0" err="1" smtClean="0"/>
              <a:t>Quiriquinas</a:t>
            </a:r>
            <a:endParaRPr lang="es-CL" dirty="0"/>
          </a:p>
        </p:txBody>
      </p:sp>
      <p:pic>
        <p:nvPicPr>
          <p:cNvPr id="3074" name="Picture 2" descr="C:\Users\User\Downloads\53515565540_10346e06ed_w (1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57751" y="1928802"/>
            <a:ext cx="3917023" cy="2614613"/>
          </a:xfrm>
          <a:prstGeom prst="rect">
            <a:avLst/>
          </a:prstGeom>
          <a:noFill/>
        </p:spPr>
      </p:pic>
      <p:pic>
        <p:nvPicPr>
          <p:cNvPr id="3075" name="Picture 3" descr="C:\Users\User\Downloads\53515452334_33df925025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920748"/>
            <a:ext cx="3929090" cy="26226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 franco</a:t>
            </a:r>
            <a:endParaRPr lang="es-CL" dirty="0"/>
          </a:p>
        </p:txBody>
      </p:sp>
      <p:pic>
        <p:nvPicPr>
          <p:cNvPr id="2050" name="Picture 2" descr="C:\Users\User\Downloads\53617256700_aa4afb04c9_w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714488"/>
            <a:ext cx="3952876" cy="2643206"/>
          </a:xfrm>
          <a:prstGeom prst="rect">
            <a:avLst/>
          </a:prstGeom>
          <a:noFill/>
        </p:spPr>
      </p:pic>
      <p:pic>
        <p:nvPicPr>
          <p:cNvPr id="2051" name="Picture 3" descr="C:\Users\User\Downloads\53615938092_f022a074c1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14488"/>
            <a:ext cx="3917023" cy="261461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21 de mayo</a:t>
            </a:r>
            <a:endParaRPr lang="es-CL" dirty="0"/>
          </a:p>
        </p:txBody>
      </p:sp>
      <p:pic>
        <p:nvPicPr>
          <p:cNvPr id="1026" name="Picture 2" descr="C:\Users\User\Downloads\53738122830_7ba8a35472_c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2143116"/>
            <a:ext cx="3394306" cy="2268535"/>
          </a:xfrm>
          <a:prstGeom prst="rect">
            <a:avLst/>
          </a:prstGeom>
          <a:noFill/>
        </p:spPr>
      </p:pic>
      <p:pic>
        <p:nvPicPr>
          <p:cNvPr id="1027" name="Picture 3" descr="C:\Users\User\Downloads\53738038314_bdc0bd2fcb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143116"/>
            <a:ext cx="3429024" cy="225670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42</TotalTime>
  <Words>50</Words>
  <Application>Microsoft Office PowerPoint</Application>
  <PresentationFormat>Presentación en pantalla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Civil</vt:lpstr>
      <vt:lpstr>Yo en la Escuela Naval</vt:lpstr>
      <vt:lpstr>Experiencias vividas en la Escuela Naval</vt:lpstr>
      <vt:lpstr>Viaje a las Islas Quiriquinas</vt:lpstr>
      <vt:lpstr>Primer franco</vt:lpstr>
      <vt:lpstr>21 de mayo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5</cp:revision>
  <dcterms:created xsi:type="dcterms:W3CDTF">2024-06-05T15:42:12Z</dcterms:created>
  <dcterms:modified xsi:type="dcterms:W3CDTF">2024-06-05T16:24:49Z</dcterms:modified>
</cp:coreProperties>
</file>