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STEMAS, TIPOS Y CLASIFICACION - ppt video online descarg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784" y="260648"/>
            <a:ext cx="8550696" cy="62896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eoría de sistemas abiertos - Definición y caracterís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000108"/>
            <a:ext cx="5715000" cy="4381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EORÍA GENERAL DE SISTEMAS - ppt video online descarg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66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oria general de sistemas - Docs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-16502202"/>
            <a:ext cx="3143272" cy="7572353"/>
          </a:xfrm>
          <a:prstGeom prst="rect">
            <a:avLst/>
          </a:prstGeom>
          <a:noFill/>
        </p:spPr>
      </p:pic>
      <p:pic>
        <p:nvPicPr>
          <p:cNvPr id="16390" name="Picture 6" descr="Teoria general de sistemas - Docs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3"/>
            <a:ext cx="9144000" cy="77153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a teoría de sistemas o teoría general de los sistemas es el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3116"/>
            <a:ext cx="4486275" cy="2457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eoría del control - Wikipedia, la enciclopedia li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285992"/>
            <a:ext cx="4762500" cy="1304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os Sistemas del Cuerpo Hum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6858000" cy="4191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Office PowerPoint</Application>
  <PresentationFormat>Presentación en pantalla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francisco javier de la barrera zamora</cp:lastModifiedBy>
  <cp:revision>9</cp:revision>
  <dcterms:created xsi:type="dcterms:W3CDTF">2020-07-11T03:15:28Z</dcterms:created>
  <dcterms:modified xsi:type="dcterms:W3CDTF">2020-07-19T02:42:06Z</dcterms:modified>
</cp:coreProperties>
</file>