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3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4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theme/theme5.xml" ContentType="application/vnd.openxmlformats-officedocument.theme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theme/theme6.xml" ContentType="application/vnd.openxmlformats-officedocument.theme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7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8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89" r:id="rId1"/>
    <p:sldMasterId id="2147493071" r:id="rId2"/>
    <p:sldMasterId id="2147493086" r:id="rId3"/>
    <p:sldMasterId id="2147493138" r:id="rId4"/>
    <p:sldMasterId id="2147493190" r:id="rId5"/>
    <p:sldMasterId id="2147493242" r:id="rId6"/>
    <p:sldMasterId id="2147493294" r:id="rId7"/>
    <p:sldMasterId id="2147493346" r:id="rId8"/>
    <p:sldMasterId id="2147493450" r:id="rId9"/>
  </p:sldMasterIdLst>
  <p:notesMasterIdLst>
    <p:notesMasterId r:id="rId34"/>
  </p:notesMasterIdLst>
  <p:handoutMasterIdLst>
    <p:handoutMasterId r:id="rId35"/>
  </p:handoutMasterIdLst>
  <p:sldIdLst>
    <p:sldId id="561" r:id="rId10"/>
    <p:sldId id="634" r:id="rId11"/>
    <p:sldId id="645" r:id="rId12"/>
    <p:sldId id="635" r:id="rId13"/>
    <p:sldId id="638" r:id="rId14"/>
    <p:sldId id="646" r:id="rId15"/>
    <p:sldId id="636" r:id="rId16"/>
    <p:sldId id="655" r:id="rId17"/>
    <p:sldId id="647" r:id="rId18"/>
    <p:sldId id="641" r:id="rId19"/>
    <p:sldId id="666" r:id="rId20"/>
    <p:sldId id="667" r:id="rId21"/>
    <p:sldId id="649" r:id="rId22"/>
    <p:sldId id="656" r:id="rId23"/>
    <p:sldId id="663" r:id="rId24"/>
    <p:sldId id="657" r:id="rId25"/>
    <p:sldId id="659" r:id="rId26"/>
    <p:sldId id="658" r:id="rId27"/>
    <p:sldId id="660" r:id="rId28"/>
    <p:sldId id="661" r:id="rId29"/>
    <p:sldId id="662" r:id="rId30"/>
    <p:sldId id="664" r:id="rId31"/>
    <p:sldId id="665" r:id="rId32"/>
    <p:sldId id="640" r:id="rId33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003399"/>
    <a:srgbClr val="FF0000"/>
    <a:srgbClr val="FF9933"/>
    <a:srgbClr val="FF6600"/>
    <a:srgbClr val="FFCC00"/>
    <a:srgbClr val="5F5F5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2CAD2C-AFB0-4CC6-BB73-76AE11F04FE2}" v="1335" dt="2022-01-23T20:41:17.9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4" autoAdjust="0"/>
    <p:restoredTop sz="89461" autoAdjust="0"/>
  </p:normalViewPr>
  <p:slideViewPr>
    <p:cSldViewPr>
      <p:cViewPr>
        <p:scale>
          <a:sx n="80" d="100"/>
          <a:sy n="80" d="100"/>
        </p:scale>
        <p:origin x="1692" y="504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21" Type="http://schemas.openxmlformats.org/officeDocument/2006/relationships/slide" Target="slides/slide12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86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85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DERICO SAELZER" userId="e4621d1475a35531" providerId="LiveId" clId="{AC2CAD2C-AFB0-4CC6-BB73-76AE11F04FE2}"/>
    <pc:docChg chg="undo custSel addSld delSld modSld sldOrd delMainMaster">
      <pc:chgData name="FEDERICO SAELZER" userId="e4621d1475a35531" providerId="LiveId" clId="{AC2CAD2C-AFB0-4CC6-BB73-76AE11F04FE2}" dt="2022-01-23T20:52:20.249" v="7588" actId="255"/>
      <pc:docMkLst>
        <pc:docMk/>
      </pc:docMkLst>
      <pc:sldChg chg="modSp mod">
        <pc:chgData name="FEDERICO SAELZER" userId="e4621d1475a35531" providerId="LiveId" clId="{AC2CAD2C-AFB0-4CC6-BB73-76AE11F04FE2}" dt="2022-01-23T20:52:20.249" v="7588" actId="255"/>
        <pc:sldMkLst>
          <pc:docMk/>
          <pc:sldMk cId="0" sldId="257"/>
        </pc:sldMkLst>
        <pc:spChg chg="mod">
          <ac:chgData name="FEDERICO SAELZER" userId="e4621d1475a35531" providerId="LiveId" clId="{AC2CAD2C-AFB0-4CC6-BB73-76AE11F04FE2}" dt="2022-01-23T20:51:20.193" v="7558" actId="207"/>
          <ac:spMkLst>
            <pc:docMk/>
            <pc:sldMk cId="0" sldId="257"/>
            <ac:spMk id="10342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52:20.249" v="7588" actId="255"/>
          <ac:spMkLst>
            <pc:docMk/>
            <pc:sldMk cId="0" sldId="257"/>
            <ac:spMk id="10342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50:51.438" v="1197" actId="1035"/>
          <ac:spMkLst>
            <pc:docMk/>
            <pc:sldMk cId="0" sldId="257"/>
            <ac:spMk id="103428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3:07:32.556" v="5320" actId="47"/>
        <pc:sldMkLst>
          <pc:docMk/>
          <pc:sldMk cId="0" sldId="271"/>
        </pc:sldMkLst>
      </pc:sldChg>
      <pc:sldChg chg="ord">
        <pc:chgData name="FEDERICO SAELZER" userId="e4621d1475a35531" providerId="LiveId" clId="{AC2CAD2C-AFB0-4CC6-BB73-76AE11F04FE2}" dt="2022-01-22T22:55:54.059" v="4486"/>
        <pc:sldMkLst>
          <pc:docMk/>
          <pc:sldMk cId="0" sldId="275"/>
        </pc:sldMkLst>
      </pc:sldChg>
      <pc:sldChg chg="delSp modSp mod">
        <pc:chgData name="FEDERICO SAELZER" userId="e4621d1475a35531" providerId="LiveId" clId="{AC2CAD2C-AFB0-4CC6-BB73-76AE11F04FE2}" dt="2022-01-22T18:54:15.008" v="1241" actId="478"/>
        <pc:sldMkLst>
          <pc:docMk/>
          <pc:sldMk cId="0" sldId="281"/>
        </pc:sldMkLst>
        <pc:spChg chg="del mod">
          <ac:chgData name="FEDERICO SAELZER" userId="e4621d1475a35531" providerId="LiveId" clId="{AC2CAD2C-AFB0-4CC6-BB73-76AE11F04FE2}" dt="2022-01-22T18:54:15.008" v="1241" actId="478"/>
          <ac:spMkLst>
            <pc:docMk/>
            <pc:sldMk cId="0" sldId="281"/>
            <ac:spMk id="10547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53:36.593" v="1239" actId="207"/>
          <ac:spMkLst>
            <pc:docMk/>
            <pc:sldMk cId="0" sldId="281"/>
            <ac:spMk id="105475" creationId="{00000000-0000-0000-0000-000000000000}"/>
          </ac:spMkLst>
        </pc:spChg>
      </pc:sldChg>
      <pc:sldChg chg="delSp modSp mod">
        <pc:chgData name="FEDERICO SAELZER" userId="e4621d1475a35531" providerId="LiveId" clId="{AC2CAD2C-AFB0-4CC6-BB73-76AE11F04FE2}" dt="2022-01-22T19:13:02.167" v="1424" actId="1037"/>
        <pc:sldMkLst>
          <pc:docMk/>
          <pc:sldMk cId="0" sldId="305"/>
        </pc:sldMkLst>
        <pc:spChg chg="mod">
          <ac:chgData name="FEDERICO SAELZER" userId="e4621d1475a35531" providerId="LiveId" clId="{AC2CAD2C-AFB0-4CC6-BB73-76AE11F04FE2}" dt="2022-01-22T19:13:02.167" v="1424" actId="1037"/>
          <ac:spMkLst>
            <pc:docMk/>
            <pc:sldMk cId="0" sldId="305"/>
            <ac:spMk id="115714" creationId="{00000000-0000-0000-0000-000000000000}"/>
          </ac:spMkLst>
        </pc:spChg>
        <pc:spChg chg="del mod">
          <ac:chgData name="FEDERICO SAELZER" userId="e4621d1475a35531" providerId="LiveId" clId="{AC2CAD2C-AFB0-4CC6-BB73-76AE11F04FE2}" dt="2022-01-22T19:10:30.898" v="1346" actId="478"/>
          <ac:spMkLst>
            <pc:docMk/>
            <pc:sldMk cId="0" sldId="305"/>
            <ac:spMk id="115715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9:10:26.154" v="1344" actId="478"/>
          <ac:spMkLst>
            <pc:docMk/>
            <pc:sldMk cId="0" sldId="305"/>
            <ac:spMk id="11571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9:12:27.478" v="1406" actId="6549"/>
          <ac:spMkLst>
            <pc:docMk/>
            <pc:sldMk cId="0" sldId="305"/>
            <ac:spMk id="11571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9:11:12.584" v="1363" actId="1037"/>
          <ac:spMkLst>
            <pc:docMk/>
            <pc:sldMk cId="0" sldId="305"/>
            <ac:spMk id="115718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9:38.348" v="1299" actId="1076"/>
          <ac:picMkLst>
            <pc:docMk/>
            <pc:sldMk cId="0" sldId="305"/>
            <ac:picMk id="15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19:09:23.951" v="1297" actId="1036"/>
          <ac:picMkLst>
            <pc:docMk/>
            <pc:sldMk cId="0" sldId="305"/>
            <ac:picMk id="17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19:12:45.608" v="1414" actId="1036"/>
          <ac:picMkLst>
            <pc:docMk/>
            <pc:sldMk cId="0" sldId="305"/>
            <ac:picMk id="115720" creationId="{00000000-0000-0000-0000-000000000000}"/>
          </ac:picMkLst>
        </pc:picChg>
      </pc:sldChg>
      <pc:sldChg chg="ord">
        <pc:chgData name="FEDERICO SAELZER" userId="e4621d1475a35531" providerId="LiveId" clId="{AC2CAD2C-AFB0-4CC6-BB73-76AE11F04FE2}" dt="2022-01-22T22:56:11.086" v="4488"/>
        <pc:sldMkLst>
          <pc:docMk/>
          <pc:sldMk cId="0" sldId="317"/>
        </pc:sldMkLst>
      </pc:sldChg>
      <pc:sldChg chg="modSp mod">
        <pc:chgData name="FEDERICO SAELZER" userId="e4621d1475a35531" providerId="LiveId" clId="{AC2CAD2C-AFB0-4CC6-BB73-76AE11F04FE2}" dt="2022-01-22T18:52:17.741" v="1222" actId="1036"/>
        <pc:sldMkLst>
          <pc:docMk/>
          <pc:sldMk cId="0" sldId="344"/>
        </pc:sldMkLst>
        <pc:spChg chg="mod">
          <ac:chgData name="FEDERICO SAELZER" userId="e4621d1475a35531" providerId="LiveId" clId="{AC2CAD2C-AFB0-4CC6-BB73-76AE11F04FE2}" dt="2022-01-22T18:52:17.741" v="1222" actId="1036"/>
          <ac:spMkLst>
            <pc:docMk/>
            <pc:sldMk cId="0" sldId="344"/>
            <ac:spMk id="104450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2:47:27.885" v="4056" actId="47"/>
        <pc:sldMkLst>
          <pc:docMk/>
          <pc:sldMk cId="0" sldId="357"/>
        </pc:sldMkLst>
      </pc:sldChg>
      <pc:sldChg chg="ord">
        <pc:chgData name="FEDERICO SAELZER" userId="e4621d1475a35531" providerId="LiveId" clId="{AC2CAD2C-AFB0-4CC6-BB73-76AE11F04FE2}" dt="2022-01-23T18:37:06.208" v="6249"/>
        <pc:sldMkLst>
          <pc:docMk/>
          <pc:sldMk cId="0" sldId="458"/>
        </pc:sldMkLst>
      </pc:sldChg>
      <pc:sldChg chg="modSp mod">
        <pc:chgData name="FEDERICO SAELZER" userId="e4621d1475a35531" providerId="LiveId" clId="{AC2CAD2C-AFB0-4CC6-BB73-76AE11F04FE2}" dt="2022-01-23T18:17:09.932" v="6182" actId="1036"/>
        <pc:sldMkLst>
          <pc:docMk/>
          <pc:sldMk cId="0" sldId="462"/>
        </pc:sldMkLst>
        <pc:spChg chg="mod">
          <ac:chgData name="FEDERICO SAELZER" userId="e4621d1475a35531" providerId="LiveId" clId="{AC2CAD2C-AFB0-4CC6-BB73-76AE11F04FE2}" dt="2022-01-23T18:17:09.932" v="6182" actId="1036"/>
          <ac:spMkLst>
            <pc:docMk/>
            <pc:sldMk cId="0" sldId="462"/>
            <ac:spMk id="102402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1:08:27.528" v="1935" actId="47"/>
        <pc:sldMkLst>
          <pc:docMk/>
          <pc:sldMk cId="0" sldId="511"/>
        </pc:sldMkLst>
      </pc:sldChg>
      <pc:sldChg chg="modSp mod ord">
        <pc:chgData name="FEDERICO SAELZER" userId="e4621d1475a35531" providerId="LiveId" clId="{AC2CAD2C-AFB0-4CC6-BB73-76AE11F04FE2}" dt="2022-01-22T22:56:18.666" v="4490"/>
        <pc:sldMkLst>
          <pc:docMk/>
          <pc:sldMk cId="0" sldId="517"/>
        </pc:sldMkLst>
        <pc:spChg chg="mod">
          <ac:chgData name="FEDERICO SAELZER" userId="e4621d1475a35531" providerId="LiveId" clId="{AC2CAD2C-AFB0-4CC6-BB73-76AE11F04FE2}" dt="2022-01-22T22:52:17.742" v="4407" actId="1076"/>
          <ac:spMkLst>
            <pc:docMk/>
            <pc:sldMk cId="0" sldId="517"/>
            <ac:spMk id="8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22:52:08.712" v="4406" actId="14100"/>
          <ac:picMkLst>
            <pc:docMk/>
            <pc:sldMk cId="0" sldId="517"/>
            <ac:picMk id="139266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19:13:46.039" v="1425" actId="47"/>
        <pc:sldMkLst>
          <pc:docMk/>
          <pc:sldMk cId="0" sldId="518"/>
        </pc:sldMkLst>
      </pc:sldChg>
      <pc:sldChg chg="addSp delSp modSp mod">
        <pc:chgData name="FEDERICO SAELZER" userId="e4621d1475a35531" providerId="LiveId" clId="{AC2CAD2C-AFB0-4CC6-BB73-76AE11F04FE2}" dt="2022-01-22T21:16:22.207" v="2209" actId="1038"/>
        <pc:sldMkLst>
          <pc:docMk/>
          <pc:sldMk cId="0" sldId="520"/>
        </pc:sldMkLst>
        <pc:spChg chg="mod">
          <ac:chgData name="FEDERICO SAELZER" userId="e4621d1475a35531" providerId="LiveId" clId="{AC2CAD2C-AFB0-4CC6-BB73-76AE11F04FE2}" dt="2022-01-22T21:10:58.598" v="2107" actId="1037"/>
          <ac:spMkLst>
            <pc:docMk/>
            <pc:sldMk cId="0" sldId="520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1:34.952" v="2135" actId="1036"/>
          <ac:spMkLst>
            <pc:docMk/>
            <pc:sldMk cId="0" sldId="520"/>
            <ac:spMk id="2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6:22.207" v="2209" actId="1038"/>
          <ac:spMkLst>
            <pc:docMk/>
            <pc:sldMk cId="0" sldId="520"/>
            <ac:spMk id="21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6:16.764" v="2205" actId="1037"/>
          <ac:spMkLst>
            <pc:docMk/>
            <pc:sldMk cId="0" sldId="520"/>
            <ac:spMk id="22" creationId="{00000000-0000-0000-0000-000000000000}"/>
          </ac:spMkLst>
        </pc:spChg>
        <pc:spChg chg="add mod">
          <ac:chgData name="FEDERICO SAELZER" userId="e4621d1475a35531" providerId="LiveId" clId="{AC2CAD2C-AFB0-4CC6-BB73-76AE11F04FE2}" dt="2022-01-22T21:12:34.163" v="2189" actId="5793"/>
          <ac:spMkLst>
            <pc:docMk/>
            <pc:sldMk cId="0" sldId="520"/>
            <ac:spMk id="24" creationId="{6C9FEC03-4823-4726-A2B2-3D320BC70E74}"/>
          </ac:spMkLst>
        </pc:spChg>
        <pc:spChg chg="del mod">
          <ac:chgData name="FEDERICO SAELZER" userId="e4621d1475a35531" providerId="LiveId" clId="{AC2CAD2C-AFB0-4CC6-BB73-76AE11F04FE2}" dt="2022-01-22T21:09:20.463" v="1937" actId="478"/>
          <ac:spMkLst>
            <pc:docMk/>
            <pc:sldMk cId="0" sldId="520"/>
            <ac:spMk id="142338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1:25.315" v="2129" actId="1038"/>
          <ac:spMkLst>
            <pc:docMk/>
            <pc:sldMk cId="0" sldId="520"/>
            <ac:spMk id="14234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21:16:07.821" v="2191" actId="14100"/>
          <ac:picMkLst>
            <pc:docMk/>
            <pc:sldMk cId="0" sldId="520"/>
            <ac:picMk id="29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21:16:02.566" v="2190" actId="14100"/>
          <ac:picMkLst>
            <pc:docMk/>
            <pc:sldMk cId="0" sldId="520"/>
            <ac:picMk id="30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0:22:32.450" v="1479" actId="47"/>
        <pc:sldMkLst>
          <pc:docMk/>
          <pc:sldMk cId="0" sldId="523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5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6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7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8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9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0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1"/>
        </pc:sldMkLst>
      </pc:sldChg>
      <pc:sldChg chg="del">
        <pc:chgData name="FEDERICO SAELZER" userId="e4621d1475a35531" providerId="LiveId" clId="{AC2CAD2C-AFB0-4CC6-BB73-76AE11F04FE2}" dt="2022-01-23T20:40:45.670" v="7291" actId="47"/>
        <pc:sldMkLst>
          <pc:docMk/>
          <pc:sldMk cId="0" sldId="532"/>
        </pc:sldMkLst>
      </pc:sldChg>
      <pc:sldChg chg="modSp mod">
        <pc:chgData name="FEDERICO SAELZER" userId="e4621d1475a35531" providerId="LiveId" clId="{AC2CAD2C-AFB0-4CC6-BB73-76AE11F04FE2}" dt="2022-01-22T18:58:10.035" v="1256" actId="14100"/>
        <pc:sldMkLst>
          <pc:docMk/>
          <pc:sldMk cId="0" sldId="534"/>
        </pc:sldMkLst>
        <pc:spChg chg="mod">
          <ac:chgData name="FEDERICO SAELZER" userId="e4621d1475a35531" providerId="LiveId" clId="{AC2CAD2C-AFB0-4CC6-BB73-76AE11F04FE2}" dt="2022-01-22T18:58:05.698" v="1255" actId="1038"/>
          <ac:spMkLst>
            <pc:docMk/>
            <pc:sldMk cId="0" sldId="534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8:58:10.035" v="1256" actId="14100"/>
          <ac:picMkLst>
            <pc:docMk/>
            <pc:sldMk cId="0" sldId="534"/>
            <ac:picMk id="13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9"/>
        </pc:sldMkLst>
      </pc:sldChg>
      <pc:sldChg chg="modSp mod">
        <pc:chgData name="FEDERICO SAELZER" userId="e4621d1475a35531" providerId="LiveId" clId="{AC2CAD2C-AFB0-4CC6-BB73-76AE11F04FE2}" dt="2022-01-22T19:08:32.220" v="1290" actId="1036"/>
        <pc:sldMkLst>
          <pc:docMk/>
          <pc:sldMk cId="0" sldId="554"/>
        </pc:sldMkLst>
        <pc:spChg chg="mod">
          <ac:chgData name="FEDERICO SAELZER" userId="e4621d1475a35531" providerId="LiveId" clId="{AC2CAD2C-AFB0-4CC6-BB73-76AE11F04FE2}" dt="2022-01-22T19:08:22.713" v="1285" actId="255"/>
          <ac:spMkLst>
            <pc:docMk/>
            <pc:sldMk cId="0" sldId="554"/>
            <ac:spMk id="114693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8:32.220" v="1290" actId="1036"/>
          <ac:picMkLst>
            <pc:docMk/>
            <pc:sldMk cId="0" sldId="554"/>
            <ac:picMk id="11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56"/>
        </pc:sldMkLst>
      </pc:sldChg>
      <pc:sldChg chg="addSp delSp modSp mod">
        <pc:chgData name="FEDERICO SAELZER" userId="e4621d1475a35531" providerId="LiveId" clId="{AC2CAD2C-AFB0-4CC6-BB73-76AE11F04FE2}" dt="2022-01-22T23:04:22.635" v="4730" actId="1037"/>
        <pc:sldMkLst>
          <pc:docMk/>
          <pc:sldMk cId="0" sldId="557"/>
        </pc:sldMkLst>
        <pc:spChg chg="del mod">
          <ac:chgData name="FEDERICO SAELZER" userId="e4621d1475a35531" providerId="LiveId" clId="{AC2CAD2C-AFB0-4CC6-BB73-76AE11F04FE2}" dt="2022-01-22T21:06:03.382" v="1906" actId="478"/>
          <ac:spMkLst>
            <pc:docMk/>
            <pc:sldMk cId="0" sldId="557"/>
            <ac:spMk id="5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3:04:09.478" v="4721" actId="20577"/>
          <ac:spMkLst>
            <pc:docMk/>
            <pc:sldMk cId="0" sldId="557"/>
            <ac:spMk id="20377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3:03:54.130" v="4715" actId="164"/>
          <ac:spMkLst>
            <pc:docMk/>
            <pc:sldMk cId="0" sldId="557"/>
            <ac:spMk id="203780" creationId="{00000000-0000-0000-0000-000000000000}"/>
          </ac:spMkLst>
        </pc:spChg>
        <pc:grpChg chg="add mod">
          <ac:chgData name="FEDERICO SAELZER" userId="e4621d1475a35531" providerId="LiveId" clId="{AC2CAD2C-AFB0-4CC6-BB73-76AE11F04FE2}" dt="2022-01-22T23:04:22.635" v="4730" actId="1037"/>
          <ac:grpSpMkLst>
            <pc:docMk/>
            <pc:sldMk cId="0" sldId="557"/>
            <ac:grpSpMk id="2" creationId="{29EC3069-6879-4393-A6A9-DE9A78840878}"/>
          </ac:grpSpMkLst>
        </pc:grpChg>
      </pc:sldChg>
      <pc:sldChg chg="addSp modSp mod">
        <pc:chgData name="FEDERICO SAELZER" userId="e4621d1475a35531" providerId="LiveId" clId="{AC2CAD2C-AFB0-4CC6-BB73-76AE11F04FE2}" dt="2022-01-22T18:09:57.706" v="403" actId="20577"/>
        <pc:sldMkLst>
          <pc:docMk/>
          <pc:sldMk cId="0" sldId="561"/>
        </pc:sldMkLst>
        <pc:spChg chg="mod">
          <ac:chgData name="FEDERICO SAELZER" userId="e4621d1475a35531" providerId="LiveId" clId="{AC2CAD2C-AFB0-4CC6-BB73-76AE11F04FE2}" dt="2022-01-22T18:07:44.100" v="266" actId="1036"/>
          <ac:spMkLst>
            <pc:docMk/>
            <pc:sldMk cId="0" sldId="561"/>
            <ac:spMk id="3" creationId="{00000000-0000-0000-0000-000000000000}"/>
          </ac:spMkLst>
        </pc:spChg>
        <pc:spChg chg="add mod">
          <ac:chgData name="FEDERICO SAELZER" userId="e4621d1475a35531" providerId="LiveId" clId="{AC2CAD2C-AFB0-4CC6-BB73-76AE11F04FE2}" dt="2022-01-22T18:09:57.706" v="403" actId="20577"/>
          <ac:spMkLst>
            <pc:docMk/>
            <pc:sldMk cId="0" sldId="561"/>
            <ac:spMk id="8" creationId="{2B991172-6C2F-448C-BC2B-99F054E6273D}"/>
          </ac:spMkLst>
        </pc:spChg>
        <pc:spChg chg="mod">
          <ac:chgData name="FEDERICO SAELZER" userId="e4621d1475a35531" providerId="LiveId" clId="{AC2CAD2C-AFB0-4CC6-BB73-76AE11F04FE2}" dt="2022-01-22T18:08:17.036" v="302" actId="1038"/>
          <ac:spMkLst>
            <pc:docMk/>
            <pc:sldMk cId="0" sldId="561"/>
            <ac:spMk id="10138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08:34.007" v="310" actId="1037"/>
          <ac:spMkLst>
            <pc:docMk/>
            <pc:sldMk cId="0" sldId="561"/>
            <ac:spMk id="10138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8:09:37.581" v="402" actId="1037"/>
          <ac:picMkLst>
            <pc:docMk/>
            <pc:sldMk cId="0" sldId="561"/>
            <ac:picMk id="101379" creationId="{00000000-0000-0000-0000-000000000000}"/>
          </ac:picMkLst>
        </pc:picChg>
      </pc:sldChg>
      <pc:sldChg chg="addSp modSp mod">
        <pc:chgData name="FEDERICO SAELZER" userId="e4621d1475a35531" providerId="LiveId" clId="{AC2CAD2C-AFB0-4CC6-BB73-76AE11F04FE2}" dt="2022-01-22T20:15:59.664" v="1449" actId="207"/>
        <pc:sldMkLst>
          <pc:docMk/>
          <pc:sldMk cId="0" sldId="566"/>
        </pc:sldMkLst>
        <pc:spChg chg="add mod">
          <ac:chgData name="FEDERICO SAELZER" userId="e4621d1475a35531" providerId="LiveId" clId="{AC2CAD2C-AFB0-4CC6-BB73-76AE11F04FE2}" dt="2022-01-22T20:15:59.664" v="1449" actId="207"/>
          <ac:spMkLst>
            <pc:docMk/>
            <pc:sldMk cId="0" sldId="566"/>
            <ac:spMk id="2" creationId="{41F7C87E-B549-41F7-9B17-DD031BE3B913}"/>
          </ac:spMkLst>
        </pc:spChg>
      </pc:sldChg>
      <pc:sldChg chg="addSp modSp mod">
        <pc:chgData name="FEDERICO SAELZER" userId="e4621d1475a35531" providerId="LiveId" clId="{AC2CAD2C-AFB0-4CC6-BB73-76AE11F04FE2}" dt="2022-01-23T18:20:36.705" v="6247" actId="20577"/>
        <pc:sldMkLst>
          <pc:docMk/>
          <pc:sldMk cId="0" sldId="567"/>
        </pc:sldMkLst>
        <pc:spChg chg="add mod">
          <ac:chgData name="FEDERICO SAELZER" userId="e4621d1475a35531" providerId="LiveId" clId="{AC2CAD2C-AFB0-4CC6-BB73-76AE11F04FE2}" dt="2022-01-23T18:20:36.705" v="6247" actId="20577"/>
          <ac:spMkLst>
            <pc:docMk/>
            <pc:sldMk cId="0" sldId="567"/>
            <ac:spMk id="2" creationId="{1B165D1A-CDEC-4629-8A6D-D81980B86756}"/>
          </ac:spMkLst>
        </pc:spChg>
      </pc:sldChg>
      <pc:sldChg chg="del">
        <pc:chgData name="FEDERICO SAELZER" userId="e4621d1475a35531" providerId="LiveId" clId="{AC2CAD2C-AFB0-4CC6-BB73-76AE11F04FE2}" dt="2022-01-22T22:47:36.793" v="4057" actId="47"/>
        <pc:sldMkLst>
          <pc:docMk/>
          <pc:sldMk cId="0" sldId="568"/>
        </pc:sldMkLst>
      </pc:sldChg>
      <pc:sldChg chg="modSp del mod ord">
        <pc:chgData name="FEDERICO SAELZER" userId="e4621d1475a35531" providerId="LiveId" clId="{AC2CAD2C-AFB0-4CC6-BB73-76AE11F04FE2}" dt="2022-01-23T20:36:11.296" v="7290" actId="47"/>
        <pc:sldMkLst>
          <pc:docMk/>
          <pc:sldMk cId="0" sldId="571"/>
        </pc:sldMkLst>
        <pc:spChg chg="mod">
          <ac:chgData name="FEDERICO SAELZER" userId="e4621d1475a35531" providerId="LiveId" clId="{AC2CAD2C-AFB0-4CC6-BB73-76AE11F04FE2}" dt="2022-01-23T19:43:14.596" v="6490" actId="6549"/>
          <ac:spMkLst>
            <pc:docMk/>
            <pc:sldMk cId="0" sldId="571"/>
            <ac:spMk id="1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19:43:03.749" v="6487" actId="1038"/>
          <ac:spMkLst>
            <pc:docMk/>
            <pc:sldMk cId="0" sldId="571"/>
            <ac:spMk id="13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3T19:43:03.749" v="6487" actId="1038"/>
          <ac:picMkLst>
            <pc:docMk/>
            <pc:sldMk cId="0" sldId="571"/>
            <ac:picMk id="15" creationId="{00000000-0000-0000-0000-000000000000}"/>
          </ac:picMkLst>
        </pc:picChg>
      </pc:sldChg>
      <pc:sldChg chg="ord">
        <pc:chgData name="FEDERICO SAELZER" userId="e4621d1475a35531" providerId="LiveId" clId="{AC2CAD2C-AFB0-4CC6-BB73-76AE11F04FE2}" dt="2022-01-22T22:55:36.998" v="4484"/>
        <pc:sldMkLst>
          <pc:docMk/>
          <pc:sldMk cId="0" sldId="572"/>
        </pc:sldMkLst>
      </pc:sldChg>
      <pc:sldChg chg="modSp mod">
        <pc:chgData name="FEDERICO SAELZER" userId="e4621d1475a35531" providerId="LiveId" clId="{AC2CAD2C-AFB0-4CC6-BB73-76AE11F04FE2}" dt="2022-01-22T19:05:25.579" v="1270" actId="20577"/>
        <pc:sldMkLst>
          <pc:docMk/>
          <pc:sldMk cId="0" sldId="573"/>
        </pc:sldMkLst>
        <pc:spChg chg="mod">
          <ac:chgData name="FEDERICO SAELZER" userId="e4621d1475a35531" providerId="LiveId" clId="{AC2CAD2C-AFB0-4CC6-BB73-76AE11F04FE2}" dt="2022-01-22T19:05:25.579" v="1270" actId="20577"/>
          <ac:spMkLst>
            <pc:docMk/>
            <pc:sldMk cId="0" sldId="573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3:18.261" v="1263" actId="14100"/>
          <ac:picMkLst>
            <pc:docMk/>
            <pc:sldMk cId="0" sldId="573"/>
            <ac:picMk id="7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19:06:32.700" v="1282" actId="14100"/>
        <pc:sldMkLst>
          <pc:docMk/>
          <pc:sldMk cId="0" sldId="575"/>
        </pc:sldMkLst>
        <pc:spChg chg="mod">
          <ac:chgData name="FEDERICO SAELZER" userId="e4621d1475a35531" providerId="LiveId" clId="{AC2CAD2C-AFB0-4CC6-BB73-76AE11F04FE2}" dt="2022-01-22T19:06:28.638" v="1281" actId="1076"/>
          <ac:spMkLst>
            <pc:docMk/>
            <pc:sldMk cId="0" sldId="575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6:32.700" v="1282" actId="14100"/>
          <ac:picMkLst>
            <pc:docMk/>
            <pc:sldMk cId="0" sldId="575"/>
            <ac:picMk id="7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20:24:06.565" v="1541" actId="255"/>
        <pc:sldMkLst>
          <pc:docMk/>
          <pc:sldMk cId="0" sldId="577"/>
        </pc:sldMkLst>
        <pc:spChg chg="mod">
          <ac:chgData name="FEDERICO SAELZER" userId="e4621d1475a35531" providerId="LiveId" clId="{AC2CAD2C-AFB0-4CC6-BB73-76AE11F04FE2}" dt="2022-01-22T20:23:33.744" v="1539" actId="1038"/>
          <ac:spMkLst>
            <pc:docMk/>
            <pc:sldMk cId="0" sldId="577"/>
            <ac:spMk id="9228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24:06.565" v="1541" actId="255"/>
          <ac:spMkLst>
            <pc:docMk/>
            <pc:sldMk cId="0" sldId="577"/>
            <ac:spMk id="117762" creationId="{00000000-0000-0000-0000-000000000000}"/>
          </ac:spMkLst>
        </pc:spChg>
      </pc:sldChg>
      <pc:sldChg chg="del mod modShow">
        <pc:chgData name="FEDERICO SAELZER" userId="e4621d1475a35531" providerId="LiveId" clId="{AC2CAD2C-AFB0-4CC6-BB73-76AE11F04FE2}" dt="2022-01-22T22:56:36.660" v="4491" actId="47"/>
        <pc:sldMkLst>
          <pc:docMk/>
          <pc:sldMk cId="0" sldId="580"/>
        </pc:sldMkLst>
      </pc:sldChg>
      <pc:sldChg chg="del mod modShow">
        <pc:chgData name="FEDERICO SAELZER" userId="e4621d1475a35531" providerId="LiveId" clId="{AC2CAD2C-AFB0-4CC6-BB73-76AE11F04FE2}" dt="2022-01-22T22:56:36.852" v="4492" actId="47"/>
        <pc:sldMkLst>
          <pc:docMk/>
          <pc:sldMk cId="0" sldId="581"/>
        </pc:sldMkLst>
      </pc:sldChg>
      <pc:sldChg chg="modSp del mod modShow">
        <pc:chgData name="FEDERICO SAELZER" userId="e4621d1475a35531" providerId="LiveId" clId="{AC2CAD2C-AFB0-4CC6-BB73-76AE11F04FE2}" dt="2022-01-22T22:56:37.040" v="4493" actId="47"/>
        <pc:sldMkLst>
          <pc:docMk/>
          <pc:sldMk cId="0" sldId="582"/>
        </pc:sldMkLst>
        <pc:spChg chg="mod">
          <ac:chgData name="FEDERICO SAELZER" userId="e4621d1475a35531" providerId="LiveId" clId="{AC2CAD2C-AFB0-4CC6-BB73-76AE11F04FE2}" dt="2022-01-22T20:34:30.310" v="1553" actId="20577"/>
          <ac:spMkLst>
            <pc:docMk/>
            <pc:sldMk cId="0" sldId="582"/>
            <ac:spMk id="121864" creationId="{00000000-0000-0000-0000-000000000000}"/>
          </ac:spMkLst>
        </pc:spChg>
      </pc:sldChg>
      <pc:sldChg chg="del mod modShow">
        <pc:chgData name="FEDERICO SAELZER" userId="e4621d1475a35531" providerId="LiveId" clId="{AC2CAD2C-AFB0-4CC6-BB73-76AE11F04FE2}" dt="2022-01-22T22:56:37.993" v="4494" actId="47"/>
        <pc:sldMkLst>
          <pc:docMk/>
          <pc:sldMk cId="0" sldId="583"/>
        </pc:sldMkLst>
      </pc:sldChg>
      <pc:sldChg chg="del mod modShow">
        <pc:chgData name="FEDERICO SAELZER" userId="e4621d1475a35531" providerId="LiveId" clId="{AC2CAD2C-AFB0-4CC6-BB73-76AE11F04FE2}" dt="2022-01-22T22:56:38.655" v="4495" actId="47"/>
        <pc:sldMkLst>
          <pc:docMk/>
          <pc:sldMk cId="0" sldId="584"/>
        </pc:sldMkLst>
      </pc:sldChg>
      <pc:sldChg chg="del mod modShow">
        <pc:chgData name="FEDERICO SAELZER" userId="e4621d1475a35531" providerId="LiveId" clId="{AC2CAD2C-AFB0-4CC6-BB73-76AE11F04FE2}" dt="2022-01-22T22:56:40.030" v="4496" actId="47"/>
        <pc:sldMkLst>
          <pc:docMk/>
          <pc:sldMk cId="0" sldId="585"/>
        </pc:sldMkLst>
      </pc:sldChg>
      <pc:sldChg chg="delSp modSp mod modAnim">
        <pc:chgData name="FEDERICO SAELZER" userId="e4621d1475a35531" providerId="LiveId" clId="{AC2CAD2C-AFB0-4CC6-BB73-76AE11F04FE2}" dt="2022-01-23T18:18:24.124" v="6231" actId="20577"/>
        <pc:sldMkLst>
          <pc:docMk/>
          <pc:sldMk cId="0" sldId="609"/>
        </pc:sldMkLst>
        <pc:spChg chg="mod">
          <ac:chgData name="FEDERICO SAELZER" userId="e4621d1475a35531" providerId="LiveId" clId="{AC2CAD2C-AFB0-4CC6-BB73-76AE11F04FE2}" dt="2022-01-23T18:18:24.124" v="6231" actId="20577"/>
          <ac:spMkLst>
            <pc:docMk/>
            <pc:sldMk cId="0" sldId="609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18:17:48.319" v="6197" actId="1037"/>
          <ac:spMkLst>
            <pc:docMk/>
            <pc:sldMk cId="0" sldId="609"/>
            <ac:spMk id="20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41.806" v="914" actId="478"/>
          <ac:spMkLst>
            <pc:docMk/>
            <pc:sldMk cId="0" sldId="609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37.214" v="913" actId="478"/>
          <ac:spMkLst>
            <pc:docMk/>
            <pc:sldMk cId="0" sldId="609"/>
            <ac:spMk id="629763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4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6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7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24.955" v="911" actId="478"/>
          <ac:spMkLst>
            <pc:docMk/>
            <pc:sldMk cId="0" sldId="609"/>
            <ac:spMk id="629768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9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0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1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3.815" v="456" actId="478"/>
          <ac:spMkLst>
            <pc:docMk/>
            <pc:sldMk cId="0" sldId="609"/>
            <ac:spMk id="629774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5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6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7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9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89" creationId="{00000000-0000-0000-0000-000000000000}"/>
          </ac:spMkLst>
        </pc:spChg>
        <pc:picChg chg="del">
          <ac:chgData name="FEDERICO SAELZER" userId="e4621d1475a35531" providerId="LiveId" clId="{AC2CAD2C-AFB0-4CC6-BB73-76AE11F04FE2}" dt="2022-01-22T18:20:21.849" v="910" actId="478"/>
          <ac:picMkLst>
            <pc:docMk/>
            <pc:sldMk cId="0" sldId="609"/>
            <ac:picMk id="31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21:00:24.580" v="1868" actId="1037"/>
        <pc:sldMkLst>
          <pc:docMk/>
          <pc:sldMk cId="0" sldId="610"/>
        </pc:sldMkLst>
        <pc:spChg chg="mod">
          <ac:chgData name="FEDERICO SAELZER" userId="e4621d1475a35531" providerId="LiveId" clId="{AC2CAD2C-AFB0-4CC6-BB73-76AE11F04FE2}" dt="2022-01-22T20:52:32.652" v="1719" actId="1037"/>
          <ac:spMkLst>
            <pc:docMk/>
            <pc:sldMk cId="0" sldId="610"/>
            <ac:spMk id="62976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2:10.009" v="1708" actId="1038"/>
          <ac:spMkLst>
            <pc:docMk/>
            <pc:sldMk cId="0" sldId="610"/>
            <ac:spMk id="62976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3:33.536" v="1753" actId="1035"/>
          <ac:spMkLst>
            <pc:docMk/>
            <pc:sldMk cId="0" sldId="610"/>
            <ac:spMk id="62976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00:24.580" v="1868" actId="1037"/>
          <ac:spMkLst>
            <pc:docMk/>
            <pc:sldMk cId="0" sldId="610"/>
            <ac:spMk id="62976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9:11.069" v="1810" actId="1038"/>
          <ac:spMkLst>
            <pc:docMk/>
            <pc:sldMk cId="0" sldId="610"/>
            <ac:spMk id="62977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00:07.120" v="1851" actId="1037"/>
          <ac:spMkLst>
            <pc:docMk/>
            <pc:sldMk cId="0" sldId="610"/>
            <ac:spMk id="629771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1:56.752" v="1678" actId="1037"/>
          <ac:spMkLst>
            <pc:docMk/>
            <pc:sldMk cId="0" sldId="610"/>
            <ac:spMk id="62977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3:26.359" v="1744" actId="1037"/>
          <ac:spMkLst>
            <pc:docMk/>
            <pc:sldMk cId="0" sldId="610"/>
            <ac:spMk id="629775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8:15.681" v="1759" actId="1035"/>
          <ac:spMkLst>
            <pc:docMk/>
            <pc:sldMk cId="0" sldId="610"/>
            <ac:spMk id="62977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8:37.476" v="1776" actId="1035"/>
          <ac:spMkLst>
            <pc:docMk/>
            <pc:sldMk cId="0" sldId="610"/>
            <ac:spMk id="62977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2:26.906" v="1718" actId="1037"/>
          <ac:spMkLst>
            <pc:docMk/>
            <pc:sldMk cId="0" sldId="610"/>
            <ac:spMk id="62977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9:38.360" v="1831" actId="1037"/>
          <ac:spMkLst>
            <pc:docMk/>
            <pc:sldMk cId="0" sldId="610"/>
            <ac:spMk id="629789" creationId="{00000000-0000-0000-0000-000000000000}"/>
          </ac:spMkLst>
        </pc:spChg>
      </pc:sldChg>
      <pc:sldChg chg="delSp modSp mod">
        <pc:chgData name="FEDERICO SAELZER" userId="e4621d1475a35531" providerId="LiveId" clId="{AC2CAD2C-AFB0-4CC6-BB73-76AE11F04FE2}" dt="2022-01-22T21:02:29.911" v="1878" actId="1037"/>
        <pc:sldMkLst>
          <pc:docMk/>
          <pc:sldMk cId="620697071" sldId="613"/>
        </pc:sldMkLst>
        <pc:spChg chg="del">
          <ac:chgData name="FEDERICO SAELZER" userId="e4621d1475a35531" providerId="LiveId" clId="{AC2CAD2C-AFB0-4CC6-BB73-76AE11F04FE2}" dt="2022-01-22T21:02:14.238" v="1870" actId="478"/>
          <ac:spMkLst>
            <pc:docMk/>
            <pc:sldMk cId="620697071" sldId="613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21:02:11.437" v="1869" actId="478"/>
          <ac:spMkLst>
            <pc:docMk/>
            <pc:sldMk cId="620697071" sldId="613"/>
            <ac:spMk id="629763" creationId="{00000000-0000-0000-0000-000000000000}"/>
          </ac:spMkLst>
        </pc:spChg>
        <pc:grpChg chg="mod">
          <ac:chgData name="FEDERICO SAELZER" userId="e4621d1475a35531" providerId="LiveId" clId="{AC2CAD2C-AFB0-4CC6-BB73-76AE11F04FE2}" dt="2022-01-22T21:02:29.911" v="1878" actId="1037"/>
          <ac:grpSpMkLst>
            <pc:docMk/>
            <pc:sldMk cId="620697071" sldId="613"/>
            <ac:grpSpMk id="18" creationId="{18FD16E0-B789-4B74-9DB2-16E6B919523E}"/>
          </ac:grpSpMkLst>
        </pc:grpChg>
      </pc:sldChg>
      <pc:sldChg chg="addSp delSp modSp mod ord modShow modNotesTx">
        <pc:chgData name="FEDERICO SAELZER" userId="e4621d1475a35531" providerId="LiveId" clId="{AC2CAD2C-AFB0-4CC6-BB73-76AE11F04FE2}" dt="2022-01-23T20:44:17.475" v="7418" actId="20577"/>
        <pc:sldMkLst>
          <pc:docMk/>
          <pc:sldMk cId="1574176536" sldId="614"/>
        </pc:sldMkLst>
        <pc:spChg chg="del">
          <ac:chgData name="FEDERICO SAELZER" userId="e4621d1475a35531" providerId="LiveId" clId="{AC2CAD2C-AFB0-4CC6-BB73-76AE11F04FE2}" dt="2022-01-22T20:43:26.896" v="1555" actId="478"/>
          <ac:spMkLst>
            <pc:docMk/>
            <pc:sldMk cId="1574176536" sldId="614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44:17.475" v="7418" actId="20577"/>
          <ac:spMkLst>
            <pc:docMk/>
            <pc:sldMk cId="1574176536" sldId="614"/>
            <ac:spMk id="20" creationId="{00000000-0000-0000-0000-000000000000}"/>
          </ac:spMkLst>
        </pc:spChg>
        <pc:picChg chg="add del">
          <ac:chgData name="FEDERICO SAELZER" userId="e4621d1475a35531" providerId="LiveId" clId="{AC2CAD2C-AFB0-4CC6-BB73-76AE11F04FE2}" dt="2022-01-22T20:47:55.271" v="1557" actId="478"/>
          <ac:picMkLst>
            <pc:docMk/>
            <pc:sldMk cId="1574176536" sldId="614"/>
            <ac:picMk id="2" creationId="{ADD50BC6-C0E7-4C57-A935-3C06C623D328}"/>
          </ac:picMkLst>
        </pc:picChg>
        <pc:picChg chg="add mod">
          <ac:chgData name="FEDERICO SAELZER" userId="e4621d1475a35531" providerId="LiveId" clId="{AC2CAD2C-AFB0-4CC6-BB73-76AE11F04FE2}" dt="2022-01-22T20:48:23.117" v="1574" actId="1037"/>
          <ac:picMkLst>
            <pc:docMk/>
            <pc:sldMk cId="1574176536" sldId="614"/>
            <ac:picMk id="4" creationId="{EF5ACD11-BD29-4858-9830-3531C46C6459}"/>
          </ac:picMkLst>
        </pc:picChg>
      </pc:sldChg>
      <pc:sldChg chg="addSp delSp modSp mod modAnim modNotesTx">
        <pc:chgData name="FEDERICO SAELZER" userId="e4621d1475a35531" providerId="LiveId" clId="{AC2CAD2C-AFB0-4CC6-BB73-76AE11F04FE2}" dt="2022-01-23T18:40:45.177" v="6376" actId="20577"/>
        <pc:sldMkLst>
          <pc:docMk/>
          <pc:sldMk cId="3261453985" sldId="615"/>
        </pc:sldMkLst>
        <pc:spChg chg="add mod">
          <ac:chgData name="FEDERICO SAELZER" userId="e4621d1475a35531" providerId="LiveId" clId="{AC2CAD2C-AFB0-4CC6-BB73-76AE11F04FE2}" dt="2022-01-22T22:40:45.542" v="4021" actId="164"/>
          <ac:spMkLst>
            <pc:docMk/>
            <pc:sldMk cId="3261453985" sldId="615"/>
            <ac:spMk id="7" creationId="{3B7E6B5F-D5C4-478B-AB6A-A3BE00F7641B}"/>
          </ac:spMkLst>
        </pc:spChg>
        <pc:spChg chg="add mod">
          <ac:chgData name="FEDERICO SAELZER" userId="e4621d1475a35531" providerId="LiveId" clId="{AC2CAD2C-AFB0-4CC6-BB73-76AE11F04FE2}" dt="2022-01-22T21:30:00.949" v="2301" actId="1037"/>
          <ac:spMkLst>
            <pc:docMk/>
            <pc:sldMk cId="3261453985" sldId="615"/>
            <ac:spMk id="26" creationId="{93E97097-46B1-4D15-A292-019863BCF2AC}"/>
          </ac:spMkLst>
        </pc:spChg>
        <pc:spChg chg="add mod">
          <ac:chgData name="FEDERICO SAELZER" userId="e4621d1475a35531" providerId="LiveId" clId="{AC2CAD2C-AFB0-4CC6-BB73-76AE11F04FE2}" dt="2022-01-22T22:41:19.050" v="4022" actId="164"/>
          <ac:spMkLst>
            <pc:docMk/>
            <pc:sldMk cId="3261453985" sldId="615"/>
            <ac:spMk id="31" creationId="{E51E58E5-1E4B-446E-8E99-C1FE3C97E0C9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3" creationId="{D2B3E5F6-5028-4486-9AC5-C71729B740FE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4" creationId="{284FF3F8-ED49-4CFB-A210-50F6594ABD3F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9" creationId="{58D84C88-C591-4865-9066-8C1560CFA754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42" creationId="{DCB5170C-32A5-4DA8-8794-71762411DD9A}"/>
          </ac:spMkLst>
        </pc:spChg>
        <pc:spChg chg="add mod">
          <ac:chgData name="FEDERICO SAELZER" userId="e4621d1475a35531" providerId="LiveId" clId="{AC2CAD2C-AFB0-4CC6-BB73-76AE11F04FE2}" dt="2022-01-22T22:41:26.580" v="4023" actId="164"/>
          <ac:spMkLst>
            <pc:docMk/>
            <pc:sldMk cId="3261453985" sldId="615"/>
            <ac:spMk id="43" creationId="{B35EF125-DC17-46E4-BA45-1BC356BBDCAA}"/>
          </ac:spMkLst>
        </pc:spChg>
        <pc:spChg chg="add mod">
          <ac:chgData name="FEDERICO SAELZER" userId="e4621d1475a35531" providerId="LiveId" clId="{AC2CAD2C-AFB0-4CC6-BB73-76AE11F04FE2}" dt="2022-01-22T22:41:45.423" v="4024" actId="164"/>
          <ac:spMkLst>
            <pc:docMk/>
            <pc:sldMk cId="3261453985" sldId="615"/>
            <ac:spMk id="45" creationId="{93B3FD4A-6F87-47AC-B2D6-A81BACBE440E}"/>
          </ac:spMkLst>
        </pc:spChg>
        <pc:spChg chg="add mod">
          <ac:chgData name="FEDERICO SAELZER" userId="e4621d1475a35531" providerId="LiveId" clId="{AC2CAD2C-AFB0-4CC6-BB73-76AE11F04FE2}" dt="2022-01-22T22:42:06.250" v="4025" actId="164"/>
          <ac:spMkLst>
            <pc:docMk/>
            <pc:sldMk cId="3261453985" sldId="615"/>
            <ac:spMk id="47" creationId="{FB4A7523-0FB4-44D3-82C5-9EA80763C448}"/>
          </ac:spMkLst>
        </pc:spChg>
        <pc:spChg chg="add mod">
          <ac:chgData name="FEDERICO SAELZER" userId="e4621d1475a35531" providerId="LiveId" clId="{AC2CAD2C-AFB0-4CC6-BB73-76AE11F04FE2}" dt="2022-01-22T22:42:13.807" v="4026" actId="164"/>
          <ac:spMkLst>
            <pc:docMk/>
            <pc:sldMk cId="3261453985" sldId="615"/>
            <ac:spMk id="49" creationId="{190E74DD-4847-4871-BD3B-ADF00875D612}"/>
          </ac:spMkLst>
        </pc:spChg>
        <pc:spChg chg="add mod">
          <ac:chgData name="FEDERICO SAELZER" userId="e4621d1475a35531" providerId="LiveId" clId="{AC2CAD2C-AFB0-4CC6-BB73-76AE11F04FE2}" dt="2022-01-22T22:42:20.669" v="4027" actId="164"/>
          <ac:spMkLst>
            <pc:docMk/>
            <pc:sldMk cId="3261453985" sldId="615"/>
            <ac:spMk id="55" creationId="{345C13AF-1A81-4E48-90F4-71AB2CC3AB8B}"/>
          </ac:spMkLst>
        </pc:spChg>
        <pc:spChg chg="add mod">
          <ac:chgData name="FEDERICO SAELZER" userId="e4621d1475a35531" providerId="LiveId" clId="{AC2CAD2C-AFB0-4CC6-BB73-76AE11F04FE2}" dt="2022-01-22T22:47:07.072" v="4055" actId="20577"/>
          <ac:spMkLst>
            <pc:docMk/>
            <pc:sldMk cId="3261453985" sldId="615"/>
            <ac:spMk id="57" creationId="{2BC6DA6F-347C-4722-8276-18F697CBC18E}"/>
          </ac:spMkLst>
        </pc:spChg>
        <pc:spChg chg="add del mod">
          <ac:chgData name="FEDERICO SAELZER" userId="e4621d1475a35531" providerId="LiveId" clId="{AC2CAD2C-AFB0-4CC6-BB73-76AE11F04FE2}" dt="2022-01-22T22:15:52.735" v="3315" actId="478"/>
          <ac:spMkLst>
            <pc:docMk/>
            <pc:sldMk cId="3261453985" sldId="615"/>
            <ac:spMk id="59" creationId="{E8E4BD64-25F7-4B63-9395-EA07A37D6580}"/>
          </ac:spMkLst>
        </pc:spChg>
        <pc:spChg chg="add mod">
          <ac:chgData name="FEDERICO SAELZER" userId="e4621d1475a35531" providerId="LiveId" clId="{AC2CAD2C-AFB0-4CC6-BB73-76AE11F04FE2}" dt="2022-01-22T22:42:38.555" v="4029" actId="164"/>
          <ac:spMkLst>
            <pc:docMk/>
            <pc:sldMk cId="3261453985" sldId="615"/>
            <ac:spMk id="61" creationId="{201507C7-2F18-4EE1-998E-2052FFD0A11E}"/>
          </ac:spMkLst>
        </pc:spChg>
        <pc:spChg chg="add del mod">
          <ac:chgData name="FEDERICO SAELZER" userId="e4621d1475a35531" providerId="LiveId" clId="{AC2CAD2C-AFB0-4CC6-BB73-76AE11F04FE2}" dt="2022-01-22T22:15:28.175" v="3291"/>
          <ac:spMkLst>
            <pc:docMk/>
            <pc:sldMk cId="3261453985" sldId="615"/>
            <ac:spMk id="63" creationId="{297AF302-CABB-47D4-9EBB-3B5334A24424}"/>
          </ac:spMkLst>
        </pc:spChg>
        <pc:spChg chg="add del mod">
          <ac:chgData name="FEDERICO SAELZER" userId="e4621d1475a35531" providerId="LiveId" clId="{AC2CAD2C-AFB0-4CC6-BB73-76AE11F04FE2}" dt="2022-01-22T22:15:26.760" v="3289"/>
          <ac:spMkLst>
            <pc:docMk/>
            <pc:sldMk cId="3261453985" sldId="615"/>
            <ac:spMk id="65" creationId="{0702E86B-C8AC-4482-BDA5-938857B5C5E5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66" creationId="{352C9378-DC41-45A9-BA86-553C6FACF19F}"/>
          </ac:spMkLst>
        </pc:spChg>
        <pc:spChg chg="add del mod">
          <ac:chgData name="FEDERICO SAELZER" userId="e4621d1475a35531" providerId="LiveId" clId="{AC2CAD2C-AFB0-4CC6-BB73-76AE11F04FE2}" dt="2022-01-22T22:30:58.310" v="3717"/>
          <ac:spMkLst>
            <pc:docMk/>
            <pc:sldMk cId="3261453985" sldId="615"/>
            <ac:spMk id="67" creationId="{8ECA8430-9301-4CEC-8808-4FC7CA5D3BDA}"/>
          </ac:spMkLst>
        </pc:spChg>
        <pc:spChg chg="add mod">
          <ac:chgData name="FEDERICO SAELZER" userId="e4621d1475a35531" providerId="LiveId" clId="{AC2CAD2C-AFB0-4CC6-BB73-76AE11F04FE2}" dt="2022-01-22T22:32:04.613" v="3789" actId="1076"/>
          <ac:spMkLst>
            <pc:docMk/>
            <pc:sldMk cId="3261453985" sldId="615"/>
            <ac:spMk id="68" creationId="{57B2D5D7-AEFC-4FC4-A70F-867761C26224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69" creationId="{1E0F0AF3-3FC4-4F17-A8CA-847BEE250193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70" creationId="{A8EE90FF-1BD2-450A-82BF-015DD4682964}"/>
          </ac:spMkLst>
        </pc:spChg>
        <pc:spChg chg="del">
          <ac:chgData name="FEDERICO SAELZER" userId="e4621d1475a35531" providerId="LiveId" clId="{AC2CAD2C-AFB0-4CC6-BB73-76AE11F04FE2}" dt="2022-01-22T21:28:13.615" v="2213" actId="478"/>
          <ac:spMkLst>
            <pc:docMk/>
            <pc:sldMk cId="3261453985" sldId="615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21:28:10.723" v="2212" actId="478"/>
          <ac:spMkLst>
            <pc:docMk/>
            <pc:sldMk cId="3261453985" sldId="615"/>
            <ac:spMk id="629763" creationId="{00000000-0000-0000-0000-000000000000}"/>
          </ac:spMkLst>
        </pc:spChg>
        <pc:grpChg chg="del">
          <ac:chgData name="FEDERICO SAELZER" userId="e4621d1475a35531" providerId="LiveId" clId="{AC2CAD2C-AFB0-4CC6-BB73-76AE11F04FE2}" dt="2022-01-22T21:28:06.219" v="2211" actId="478"/>
          <ac:grpSpMkLst>
            <pc:docMk/>
            <pc:sldMk cId="3261453985" sldId="615"/>
            <ac:grpSpMk id="2" creationId="{3FC075EB-AE2B-4953-B716-13915C5952D0}"/>
          </ac:grpSpMkLst>
        </pc:grpChg>
        <pc:grpChg chg="del">
          <ac:chgData name="FEDERICO SAELZER" userId="e4621d1475a35531" providerId="LiveId" clId="{AC2CAD2C-AFB0-4CC6-BB73-76AE11F04FE2}" dt="2022-01-22T21:28:02.567" v="2210" actId="478"/>
          <ac:grpSpMkLst>
            <pc:docMk/>
            <pc:sldMk cId="3261453985" sldId="615"/>
            <ac:grpSpMk id="3" creationId="{523E925D-D21E-46A5-864C-FF8A643EE477}"/>
          </ac:grpSpMkLst>
        </pc:grpChg>
        <pc:grpChg chg="add mod">
          <ac:chgData name="FEDERICO SAELZER" userId="e4621d1475a35531" providerId="LiveId" clId="{AC2CAD2C-AFB0-4CC6-BB73-76AE11F04FE2}" dt="2022-01-22T22:27:34.052" v="3640" actId="164"/>
          <ac:grpSpMkLst>
            <pc:docMk/>
            <pc:sldMk cId="3261453985" sldId="615"/>
            <ac:grpSpMk id="19" creationId="{02A4D01F-77D0-460B-8B93-651EB0A3B694}"/>
          </ac:grpSpMkLst>
        </pc:grpChg>
        <pc:grpChg chg="add mod">
          <ac:chgData name="FEDERICO SAELZER" userId="e4621d1475a35531" providerId="LiveId" clId="{AC2CAD2C-AFB0-4CC6-BB73-76AE11F04FE2}" dt="2022-01-22T22:34:27.603" v="4016" actId="164"/>
          <ac:grpSpMkLst>
            <pc:docMk/>
            <pc:sldMk cId="3261453985" sldId="615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2T21:28:02.567" v="2210" actId="478"/>
          <ac:grpSpMkLst>
            <pc:docMk/>
            <pc:sldMk cId="3261453985" sldId="615"/>
            <ac:grpSpMk id="21" creationId="{F1406291-4973-4D9A-B636-2426863AD43B}"/>
          </ac:grpSpMkLst>
        </pc:grpChg>
        <pc:grpChg chg="add mod">
          <ac:chgData name="FEDERICO SAELZER" userId="e4621d1475a35531" providerId="LiveId" clId="{AC2CAD2C-AFB0-4CC6-BB73-76AE11F04FE2}" dt="2022-01-22T22:40:45.542" v="4021" actId="164"/>
          <ac:grpSpMkLst>
            <pc:docMk/>
            <pc:sldMk cId="3261453985" sldId="615"/>
            <ac:grpSpMk id="29" creationId="{122B718C-28D3-422F-B91A-642E4AE26614}"/>
          </ac:grpSpMkLst>
        </pc:grpChg>
        <pc:grpChg chg="add mod">
          <ac:chgData name="FEDERICO SAELZER" userId="e4621d1475a35531" providerId="LiveId" clId="{AC2CAD2C-AFB0-4CC6-BB73-76AE11F04FE2}" dt="2022-01-22T22:41:19.050" v="4022" actId="164"/>
          <ac:grpSpMkLst>
            <pc:docMk/>
            <pc:sldMk cId="3261453985" sldId="615"/>
            <ac:grpSpMk id="30" creationId="{1404B9C0-DA51-4EC1-8DDA-B0E7CD697706}"/>
          </ac:grpSpMkLst>
        </pc:grpChg>
        <pc:grpChg chg="add mod">
          <ac:chgData name="FEDERICO SAELZER" userId="e4621d1475a35531" providerId="LiveId" clId="{AC2CAD2C-AFB0-4CC6-BB73-76AE11F04FE2}" dt="2022-01-22T22:41:26.580" v="4023" actId="164"/>
          <ac:grpSpMkLst>
            <pc:docMk/>
            <pc:sldMk cId="3261453985" sldId="615"/>
            <ac:grpSpMk id="71" creationId="{8F6AF0F5-8FF2-48B7-AAA7-11E705C89A73}"/>
          </ac:grpSpMkLst>
        </pc:grpChg>
        <pc:grpChg chg="add mod">
          <ac:chgData name="FEDERICO SAELZER" userId="e4621d1475a35531" providerId="LiveId" clId="{AC2CAD2C-AFB0-4CC6-BB73-76AE11F04FE2}" dt="2022-01-22T22:41:45.423" v="4024" actId="164"/>
          <ac:grpSpMkLst>
            <pc:docMk/>
            <pc:sldMk cId="3261453985" sldId="615"/>
            <ac:grpSpMk id="72" creationId="{2749E685-BAFC-448A-90A8-9B2EC6379EC5}"/>
          </ac:grpSpMkLst>
        </pc:grpChg>
        <pc:grpChg chg="add mod">
          <ac:chgData name="FEDERICO SAELZER" userId="e4621d1475a35531" providerId="LiveId" clId="{AC2CAD2C-AFB0-4CC6-BB73-76AE11F04FE2}" dt="2022-01-22T22:42:06.250" v="4025" actId="164"/>
          <ac:grpSpMkLst>
            <pc:docMk/>
            <pc:sldMk cId="3261453985" sldId="615"/>
            <ac:grpSpMk id="73" creationId="{C92FABB3-F66D-4E15-9587-F17A7F33C5BD}"/>
          </ac:grpSpMkLst>
        </pc:grpChg>
        <pc:grpChg chg="add mod">
          <ac:chgData name="FEDERICO SAELZER" userId="e4621d1475a35531" providerId="LiveId" clId="{AC2CAD2C-AFB0-4CC6-BB73-76AE11F04FE2}" dt="2022-01-22T22:42:13.807" v="4026" actId="164"/>
          <ac:grpSpMkLst>
            <pc:docMk/>
            <pc:sldMk cId="3261453985" sldId="615"/>
            <ac:grpSpMk id="74" creationId="{D5037046-8119-4E8A-97AB-200CA74D3FD7}"/>
          </ac:grpSpMkLst>
        </pc:grpChg>
        <pc:grpChg chg="add mod">
          <ac:chgData name="FEDERICO SAELZER" userId="e4621d1475a35531" providerId="LiveId" clId="{AC2CAD2C-AFB0-4CC6-BB73-76AE11F04FE2}" dt="2022-01-22T22:42:20.669" v="4027" actId="164"/>
          <ac:grpSpMkLst>
            <pc:docMk/>
            <pc:sldMk cId="3261453985" sldId="615"/>
            <ac:grpSpMk id="75" creationId="{C8346B57-0A2E-40A5-8DFF-7755ACFEBCD0}"/>
          </ac:grpSpMkLst>
        </pc:grpChg>
        <pc:grpChg chg="add mod">
          <ac:chgData name="FEDERICO SAELZER" userId="e4621d1475a35531" providerId="LiveId" clId="{AC2CAD2C-AFB0-4CC6-BB73-76AE11F04FE2}" dt="2022-01-22T22:42:28.203" v="4028" actId="164"/>
          <ac:grpSpMkLst>
            <pc:docMk/>
            <pc:sldMk cId="3261453985" sldId="615"/>
            <ac:grpSpMk id="76" creationId="{DAB3351C-4215-4259-8851-8F094DB75289}"/>
          </ac:grpSpMkLst>
        </pc:grpChg>
        <pc:grpChg chg="add mod">
          <ac:chgData name="FEDERICO SAELZER" userId="e4621d1475a35531" providerId="LiveId" clId="{AC2CAD2C-AFB0-4CC6-BB73-76AE11F04FE2}" dt="2022-01-22T22:42:38.555" v="4029" actId="164"/>
          <ac:grpSpMkLst>
            <pc:docMk/>
            <pc:sldMk cId="3261453985" sldId="615"/>
            <ac:grpSpMk id="77" creationId="{07E3DDA4-1887-4B87-8B8B-6EDDAD5986ED}"/>
          </ac:grpSpMkLst>
        </pc:grpChg>
        <pc:graphicFrameChg chg="add mod modGraphic">
          <ac:chgData name="FEDERICO SAELZER" userId="e4621d1475a35531" providerId="LiveId" clId="{AC2CAD2C-AFB0-4CC6-BB73-76AE11F04FE2}" dt="2022-01-22T22:19:37.954" v="3542" actId="1036"/>
          <ac:graphicFrameMkLst>
            <pc:docMk/>
            <pc:sldMk cId="3261453985" sldId="615"/>
            <ac:graphicFrameMk id="4" creationId="{8C3EAFC1-F54E-48B4-9494-C04139F2AC8D}"/>
          </ac:graphicFrameMkLst>
        </pc:graphicFrame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0" creationId="{6A491D57-9909-42F3-9AA7-20C79C029833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1" creationId="{1C427EE6-D55E-4357-B506-38708DD05B4D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2" creationId="{1E48BD59-9089-4418-97D0-0D057662168C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3" creationId="{96F7E5DA-EFD2-4E7F-9F40-7E0F22CE86ED}"/>
          </ac:picMkLst>
        </pc:picChg>
        <pc:picChg chg="add del mod">
          <ac:chgData name="FEDERICO SAELZER" userId="e4621d1475a35531" providerId="LiveId" clId="{AC2CAD2C-AFB0-4CC6-BB73-76AE11F04FE2}" dt="2022-01-22T21:56:56.742" v="2870" actId="478"/>
          <ac:picMkLst>
            <pc:docMk/>
            <pc:sldMk cId="3261453985" sldId="615"/>
            <ac:picMk id="1026" creationId="{55FD82E9-A6D6-4932-9195-10250BA136F1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1028" creationId="{52F52EF9-5FFF-464F-9429-DF89A22F15FF}"/>
          </ac:picMkLst>
        </pc:picChg>
        <pc:cxnChg chg="add mod">
          <ac:chgData name="FEDERICO SAELZER" userId="e4621d1475a35531" providerId="LiveId" clId="{AC2CAD2C-AFB0-4CC6-BB73-76AE11F04FE2}" dt="2022-01-22T22:40:45.542" v="4021" actId="164"/>
          <ac:cxnSpMkLst>
            <pc:docMk/>
            <pc:sldMk cId="3261453985" sldId="615"/>
            <ac:cxnSpMk id="6" creationId="{3BC03964-DEC1-4071-9294-67AD6EBECF43}"/>
          </ac:cxnSpMkLst>
        </pc:cxnChg>
        <pc:cxnChg chg="add mod">
          <ac:chgData name="FEDERICO SAELZER" userId="e4621d1475a35531" providerId="LiveId" clId="{AC2CAD2C-AFB0-4CC6-BB73-76AE11F04FE2}" dt="2022-01-22T22:27:34.052" v="3640" actId="164"/>
          <ac:cxnSpMkLst>
            <pc:docMk/>
            <pc:sldMk cId="3261453985" sldId="615"/>
            <ac:cxnSpMk id="17" creationId="{8C17BC32-1AC9-4525-B18C-2D04FF379EAA}"/>
          </ac:cxnSpMkLst>
        </pc:cxnChg>
        <pc:cxnChg chg="add mod">
          <ac:chgData name="FEDERICO SAELZER" userId="e4621d1475a35531" providerId="LiveId" clId="{AC2CAD2C-AFB0-4CC6-BB73-76AE11F04FE2}" dt="2022-01-22T22:41:19.050" v="4022" actId="164"/>
          <ac:cxnSpMkLst>
            <pc:docMk/>
            <pc:sldMk cId="3261453985" sldId="615"/>
            <ac:cxnSpMk id="27" creationId="{A82AE160-A05F-45C7-A554-A8CD7BC86397}"/>
          </ac:cxnSpMkLst>
        </pc:cxnChg>
        <pc:cxnChg chg="add mod">
          <ac:chgData name="FEDERICO SAELZER" userId="e4621d1475a35531" providerId="LiveId" clId="{AC2CAD2C-AFB0-4CC6-BB73-76AE11F04FE2}" dt="2022-01-22T22:41:26.580" v="4023" actId="164"/>
          <ac:cxnSpMkLst>
            <pc:docMk/>
            <pc:sldMk cId="3261453985" sldId="615"/>
            <ac:cxnSpMk id="32" creationId="{E3EC25BA-BC66-424D-89A5-3F0A4F67F534}"/>
          </ac:cxnSpMkLst>
        </pc:cxnChg>
        <pc:cxnChg chg="add mod">
          <ac:chgData name="FEDERICO SAELZER" userId="e4621d1475a35531" providerId="LiveId" clId="{AC2CAD2C-AFB0-4CC6-BB73-76AE11F04FE2}" dt="2022-01-22T22:41:45.423" v="4024" actId="164"/>
          <ac:cxnSpMkLst>
            <pc:docMk/>
            <pc:sldMk cId="3261453985" sldId="615"/>
            <ac:cxnSpMk id="44" creationId="{8F214B1A-4BE3-4309-842E-6CA95C5CAA72}"/>
          </ac:cxnSpMkLst>
        </pc:cxnChg>
        <pc:cxnChg chg="add mod">
          <ac:chgData name="FEDERICO SAELZER" userId="e4621d1475a35531" providerId="LiveId" clId="{AC2CAD2C-AFB0-4CC6-BB73-76AE11F04FE2}" dt="2022-01-22T22:42:06.250" v="4025" actId="164"/>
          <ac:cxnSpMkLst>
            <pc:docMk/>
            <pc:sldMk cId="3261453985" sldId="615"/>
            <ac:cxnSpMk id="46" creationId="{3240F86F-8BD4-4F29-A6CF-DA336F5F32C3}"/>
          </ac:cxnSpMkLst>
        </pc:cxnChg>
        <pc:cxnChg chg="add mod">
          <ac:chgData name="FEDERICO SAELZER" userId="e4621d1475a35531" providerId="LiveId" clId="{AC2CAD2C-AFB0-4CC6-BB73-76AE11F04FE2}" dt="2022-01-22T22:42:13.807" v="4026" actId="164"/>
          <ac:cxnSpMkLst>
            <pc:docMk/>
            <pc:sldMk cId="3261453985" sldId="615"/>
            <ac:cxnSpMk id="48" creationId="{32694F07-535E-4BA8-A590-C46031B95F9A}"/>
          </ac:cxnSpMkLst>
        </pc:cxnChg>
        <pc:cxnChg chg="add mod">
          <ac:chgData name="FEDERICO SAELZER" userId="e4621d1475a35531" providerId="LiveId" clId="{AC2CAD2C-AFB0-4CC6-BB73-76AE11F04FE2}" dt="2022-01-22T22:42:20.669" v="4027" actId="164"/>
          <ac:cxnSpMkLst>
            <pc:docMk/>
            <pc:sldMk cId="3261453985" sldId="615"/>
            <ac:cxnSpMk id="54" creationId="{1D7D5B49-4FC3-4548-82F7-1D0A5C027673}"/>
          </ac:cxnSpMkLst>
        </pc:cxnChg>
        <pc:cxnChg chg="add mod">
          <ac:chgData name="FEDERICO SAELZER" userId="e4621d1475a35531" providerId="LiveId" clId="{AC2CAD2C-AFB0-4CC6-BB73-76AE11F04FE2}" dt="2022-01-22T22:42:28.203" v="4028" actId="164"/>
          <ac:cxnSpMkLst>
            <pc:docMk/>
            <pc:sldMk cId="3261453985" sldId="615"/>
            <ac:cxnSpMk id="56" creationId="{D4E622A6-E3EE-48EF-BEBA-3C228C5DEF79}"/>
          </ac:cxnSpMkLst>
        </pc:cxnChg>
        <pc:cxnChg chg="add del mod">
          <ac:chgData name="FEDERICO SAELZER" userId="e4621d1475a35531" providerId="LiveId" clId="{AC2CAD2C-AFB0-4CC6-BB73-76AE11F04FE2}" dt="2022-01-22T22:15:57.354" v="3316" actId="478"/>
          <ac:cxnSpMkLst>
            <pc:docMk/>
            <pc:sldMk cId="3261453985" sldId="615"/>
            <ac:cxnSpMk id="58" creationId="{D273DF26-1C64-4911-B21C-0F0856406F77}"/>
          </ac:cxnSpMkLst>
        </pc:cxnChg>
        <pc:cxnChg chg="add mod">
          <ac:chgData name="FEDERICO SAELZER" userId="e4621d1475a35531" providerId="LiveId" clId="{AC2CAD2C-AFB0-4CC6-BB73-76AE11F04FE2}" dt="2022-01-22T22:42:38.555" v="4029" actId="164"/>
          <ac:cxnSpMkLst>
            <pc:docMk/>
            <pc:sldMk cId="3261453985" sldId="615"/>
            <ac:cxnSpMk id="60" creationId="{D6D3420C-D8EA-41E9-80B2-CBE5042E49DF}"/>
          </ac:cxnSpMkLst>
        </pc:cxnChg>
        <pc:cxnChg chg="add del mod">
          <ac:chgData name="FEDERICO SAELZER" userId="e4621d1475a35531" providerId="LiveId" clId="{AC2CAD2C-AFB0-4CC6-BB73-76AE11F04FE2}" dt="2022-01-22T22:15:28.175" v="3291"/>
          <ac:cxnSpMkLst>
            <pc:docMk/>
            <pc:sldMk cId="3261453985" sldId="615"/>
            <ac:cxnSpMk id="62" creationId="{326DAD18-4C94-45B3-A619-1D564DCEC15E}"/>
          </ac:cxnSpMkLst>
        </pc:cxnChg>
        <pc:cxnChg chg="add del mod">
          <ac:chgData name="FEDERICO SAELZER" userId="e4621d1475a35531" providerId="LiveId" clId="{AC2CAD2C-AFB0-4CC6-BB73-76AE11F04FE2}" dt="2022-01-22T22:15:26.760" v="3289"/>
          <ac:cxnSpMkLst>
            <pc:docMk/>
            <pc:sldMk cId="3261453985" sldId="615"/>
            <ac:cxnSpMk id="64" creationId="{30F0B541-8FA9-4661-95B5-F569E6654163}"/>
          </ac:cxnSpMkLst>
        </pc:cxnChg>
      </pc:sldChg>
      <pc:sldChg chg="add del setBg">
        <pc:chgData name="FEDERICO SAELZER" userId="e4621d1475a35531" providerId="LiveId" clId="{AC2CAD2C-AFB0-4CC6-BB73-76AE11F04FE2}" dt="2022-01-22T22:52:51.807" v="4411"/>
        <pc:sldMkLst>
          <pc:docMk/>
          <pc:sldMk cId="1408646261" sldId="616"/>
        </pc:sldMkLst>
      </pc:sldChg>
      <pc:sldChg chg="addSp delSp modSp mod delAnim modAnim modNotesTx">
        <pc:chgData name="FEDERICO SAELZER" userId="e4621d1475a35531" providerId="LiveId" clId="{AC2CAD2C-AFB0-4CC6-BB73-76AE11F04FE2}" dt="2022-01-23T20:35:18.058" v="7289"/>
        <pc:sldMkLst>
          <pc:docMk/>
          <pc:sldMk cId="2682838194" sldId="616"/>
        </pc:sldMkLst>
        <pc:spChg chg="mod">
          <ac:chgData name="FEDERICO SAELZER" userId="e4621d1475a35531" providerId="LiveId" clId="{AC2CAD2C-AFB0-4CC6-BB73-76AE11F04FE2}" dt="2022-01-23T18:41:22.481" v="6383" actId="20577"/>
          <ac:spMkLst>
            <pc:docMk/>
            <pc:sldMk cId="2682838194" sldId="616"/>
            <ac:spMk id="7" creationId="{3B7E6B5F-D5C4-478B-AB6A-A3BE00F7641B}"/>
          </ac:spMkLst>
        </pc:spChg>
        <pc:spChg chg="del mod">
          <ac:chgData name="FEDERICO SAELZER" userId="e4621d1475a35531" providerId="LiveId" clId="{AC2CAD2C-AFB0-4CC6-BB73-76AE11F04FE2}" dt="2022-01-23T19:34:46.623" v="6414" actId="478"/>
          <ac:spMkLst>
            <pc:docMk/>
            <pc:sldMk cId="2682838194" sldId="616"/>
            <ac:spMk id="26" creationId="{93E97097-46B1-4D15-A292-019863BCF2AC}"/>
          </ac:spMkLst>
        </pc:spChg>
        <pc:spChg chg="mod">
          <ac:chgData name="FEDERICO SAELZER" userId="e4621d1475a35531" providerId="LiveId" clId="{AC2CAD2C-AFB0-4CC6-BB73-76AE11F04FE2}" dt="2022-01-23T18:42:42.448" v="6405" actId="20577"/>
          <ac:spMkLst>
            <pc:docMk/>
            <pc:sldMk cId="2682838194" sldId="616"/>
            <ac:spMk id="31" creationId="{E51E58E5-1E4B-446E-8E99-C1FE3C97E0C9}"/>
          </ac:spMkLst>
        </pc:spChg>
        <pc:spChg chg="add mod">
          <ac:chgData name="FEDERICO SAELZER" userId="e4621d1475a35531" providerId="LiveId" clId="{AC2CAD2C-AFB0-4CC6-BB73-76AE11F04FE2}" dt="2022-01-23T20:29:24.363" v="7057" actId="20577"/>
          <ac:spMkLst>
            <pc:docMk/>
            <pc:sldMk cId="2682838194" sldId="616"/>
            <ac:spMk id="38" creationId="{072F77B4-A62C-463E-AF47-9F55C5D98FD0}"/>
          </ac:spMkLst>
        </pc:spChg>
        <pc:spChg chg="mod topLvl">
          <ac:chgData name="FEDERICO SAELZER" userId="e4621d1475a35531" providerId="LiveId" clId="{AC2CAD2C-AFB0-4CC6-BB73-76AE11F04FE2}" dt="2022-01-23T20:26:23.045" v="6880" actId="1035"/>
          <ac:spMkLst>
            <pc:docMk/>
            <pc:sldMk cId="2682838194" sldId="616"/>
            <ac:spMk id="41" creationId="{91A9E02D-D93E-46C2-8BDA-ECD1D106F154}"/>
          </ac:spMkLst>
        </pc:spChg>
        <pc:spChg chg="add mod">
          <ac:chgData name="FEDERICO SAELZER" userId="e4621d1475a35531" providerId="LiveId" clId="{AC2CAD2C-AFB0-4CC6-BB73-76AE11F04FE2}" dt="2022-01-23T20:33:28.719" v="7285" actId="164"/>
          <ac:spMkLst>
            <pc:docMk/>
            <pc:sldMk cId="2682838194" sldId="616"/>
            <ac:spMk id="42" creationId="{20E02774-C750-4C75-8555-7759B4825AD4}"/>
          </ac:spMkLst>
        </pc:spChg>
        <pc:spChg chg="mod">
          <ac:chgData name="FEDERICO SAELZER" userId="e4621d1475a35531" providerId="LiveId" clId="{AC2CAD2C-AFB0-4CC6-BB73-76AE11F04FE2}" dt="2022-01-23T18:43:28.978" v="6413" actId="20577"/>
          <ac:spMkLst>
            <pc:docMk/>
            <pc:sldMk cId="2682838194" sldId="616"/>
            <ac:spMk id="43" creationId="{B35EF125-DC17-46E4-BA45-1BC356BBDCAA}"/>
          </ac:spMkLst>
        </pc:spChg>
        <pc:spChg chg="add mod">
          <ac:chgData name="FEDERICO SAELZER" userId="e4621d1475a35531" providerId="LiveId" clId="{AC2CAD2C-AFB0-4CC6-BB73-76AE11F04FE2}" dt="2022-01-23T20:32:56.267" v="7282" actId="164"/>
          <ac:spMkLst>
            <pc:docMk/>
            <pc:sldMk cId="2682838194" sldId="616"/>
            <ac:spMk id="50" creationId="{69E0322A-9EA1-467B-B900-97F133AC0C45}"/>
          </ac:spMkLst>
        </pc:spChg>
        <pc:spChg chg="add mod">
          <ac:chgData name="FEDERICO SAELZER" userId="e4621d1475a35531" providerId="LiveId" clId="{AC2CAD2C-AFB0-4CC6-BB73-76AE11F04FE2}" dt="2022-01-23T20:33:03.888" v="7283" actId="164"/>
          <ac:spMkLst>
            <pc:docMk/>
            <pc:sldMk cId="2682838194" sldId="616"/>
            <ac:spMk id="51" creationId="{584C0F63-1237-4C49-A406-9CF8A93C6F34}"/>
          </ac:spMkLst>
        </pc:spChg>
        <pc:spChg chg="add mod">
          <ac:chgData name="FEDERICO SAELZER" userId="e4621d1475a35531" providerId="LiveId" clId="{AC2CAD2C-AFB0-4CC6-BB73-76AE11F04FE2}" dt="2022-01-23T20:33:12.677" v="7284" actId="164"/>
          <ac:spMkLst>
            <pc:docMk/>
            <pc:sldMk cId="2682838194" sldId="616"/>
            <ac:spMk id="52" creationId="{D497421F-E717-4DAD-93A7-A3A069B1EE51}"/>
          </ac:spMkLst>
        </pc:spChg>
        <pc:spChg chg="add mod">
          <ac:chgData name="FEDERICO SAELZER" userId="e4621d1475a35531" providerId="LiveId" clId="{AC2CAD2C-AFB0-4CC6-BB73-76AE11F04FE2}" dt="2022-01-23T20:32:37.084" v="7281" actId="164"/>
          <ac:spMkLst>
            <pc:docMk/>
            <pc:sldMk cId="2682838194" sldId="616"/>
            <ac:spMk id="67" creationId="{89842C4D-326C-49A6-885B-C64A16079541}"/>
          </ac:spMkLst>
        </pc:spChg>
        <pc:spChg chg="del">
          <ac:chgData name="FEDERICO SAELZER" userId="e4621d1475a35531" providerId="LiveId" clId="{AC2CAD2C-AFB0-4CC6-BB73-76AE11F04FE2}" dt="2022-01-23T19:34:46.623" v="6414" actId="478"/>
          <ac:spMkLst>
            <pc:docMk/>
            <pc:sldMk cId="2682838194" sldId="616"/>
            <ac:spMk id="68" creationId="{57B2D5D7-AEFC-4FC4-A70F-867761C26224}"/>
          </ac:spMkLst>
        </pc:spChg>
        <pc:spChg chg="add del mod">
          <ac:chgData name="FEDERICO SAELZER" userId="e4621d1475a35531" providerId="LiveId" clId="{AC2CAD2C-AFB0-4CC6-BB73-76AE11F04FE2}" dt="2022-01-23T20:30:51.388" v="7233" actId="478"/>
          <ac:spMkLst>
            <pc:docMk/>
            <pc:sldMk cId="2682838194" sldId="616"/>
            <ac:spMk id="79" creationId="{B4BA6B88-C396-4FAC-ADFD-E91B2CFF6647}"/>
          </ac:spMkLst>
        </pc:spChg>
        <pc:grpChg chg="add mod">
          <ac:chgData name="FEDERICO SAELZER" userId="e4621d1475a35531" providerId="LiveId" clId="{AC2CAD2C-AFB0-4CC6-BB73-76AE11F04FE2}" dt="2022-01-23T20:32:37.084" v="7281" actId="164"/>
          <ac:grpSpMkLst>
            <pc:docMk/>
            <pc:sldMk cId="2682838194" sldId="616"/>
            <ac:grpSpMk id="10" creationId="{CC65429A-A73C-4C59-A177-FD6AD572658D}"/>
          </ac:grpSpMkLst>
        </pc:grpChg>
        <pc:grpChg chg="add mod">
          <ac:chgData name="FEDERICO SAELZER" userId="e4621d1475a35531" providerId="LiveId" clId="{AC2CAD2C-AFB0-4CC6-BB73-76AE11F04FE2}" dt="2022-01-23T20:32:56.267" v="7282" actId="164"/>
          <ac:grpSpMkLst>
            <pc:docMk/>
            <pc:sldMk cId="2682838194" sldId="616"/>
            <ac:grpSpMk id="11" creationId="{616CA797-F0D6-4388-859E-7CEE31343EE0}"/>
          </ac:grpSpMkLst>
        </pc:grpChg>
        <pc:grpChg chg="add mod">
          <ac:chgData name="FEDERICO SAELZER" userId="e4621d1475a35531" providerId="LiveId" clId="{AC2CAD2C-AFB0-4CC6-BB73-76AE11F04FE2}" dt="2022-01-23T20:33:03.888" v="7283" actId="164"/>
          <ac:grpSpMkLst>
            <pc:docMk/>
            <pc:sldMk cId="2682838194" sldId="616"/>
            <ac:grpSpMk id="12" creationId="{A31CC4B4-DA46-4B95-94A9-9275BD5F3477}"/>
          </ac:grpSpMkLst>
        </pc:grpChg>
        <pc:grpChg chg="add mod">
          <ac:chgData name="FEDERICO SAELZER" userId="e4621d1475a35531" providerId="LiveId" clId="{AC2CAD2C-AFB0-4CC6-BB73-76AE11F04FE2}" dt="2022-01-23T20:33:12.677" v="7284" actId="164"/>
          <ac:grpSpMkLst>
            <pc:docMk/>
            <pc:sldMk cId="2682838194" sldId="616"/>
            <ac:grpSpMk id="13" creationId="{E95D6B84-B244-4CD0-B77B-4B1F6E2892B0}"/>
          </ac:grpSpMkLst>
        </pc:grpChg>
        <pc:grpChg chg="add mod">
          <ac:chgData name="FEDERICO SAELZER" userId="e4621d1475a35531" providerId="LiveId" clId="{AC2CAD2C-AFB0-4CC6-BB73-76AE11F04FE2}" dt="2022-01-23T20:33:28.719" v="7285" actId="164"/>
          <ac:grpSpMkLst>
            <pc:docMk/>
            <pc:sldMk cId="2682838194" sldId="616"/>
            <ac:grpSpMk id="14" creationId="{56E051FA-7D72-4066-AD01-E8218F0115F2}"/>
          </ac:grpSpMkLst>
        </pc:grpChg>
        <pc:grpChg chg="del">
          <ac:chgData name="FEDERICO SAELZER" userId="e4621d1475a35531" providerId="LiveId" clId="{AC2CAD2C-AFB0-4CC6-BB73-76AE11F04FE2}" dt="2022-01-22T22:53:04.533" v="4412" actId="478"/>
          <ac:grpSpMkLst>
            <pc:docMk/>
            <pc:sldMk cId="2682838194" sldId="616"/>
            <ac:grpSpMk id="19" creationId="{02A4D01F-77D0-460B-8B93-651EB0A3B694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29" creationId="{122B718C-28D3-422F-B91A-642E4AE26614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30" creationId="{1404B9C0-DA51-4EC1-8DDA-B0E7CD697706}"/>
          </ac:grpSpMkLst>
        </pc:grpChg>
        <pc:grpChg chg="add del mod">
          <ac:chgData name="FEDERICO SAELZER" userId="e4621d1475a35531" providerId="LiveId" clId="{AC2CAD2C-AFB0-4CC6-BB73-76AE11F04FE2}" dt="2022-01-23T19:56:17.323" v="6499" actId="478"/>
          <ac:grpSpMkLst>
            <pc:docMk/>
            <pc:sldMk cId="2682838194" sldId="616"/>
            <ac:grpSpMk id="39" creationId="{D49AC7C3-4363-4FE0-8388-B25056E50E8C}"/>
          </ac:grpSpMkLst>
        </pc:grpChg>
        <pc:grpChg chg="del mod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1" creationId="{8F6AF0F5-8FF2-48B7-AAA7-11E705C89A73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2" creationId="{2749E685-BAFC-448A-90A8-9B2EC6379EC5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3" creationId="{C92FABB3-F66D-4E15-9587-F17A7F33C5BD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4" creationId="{D5037046-8119-4E8A-97AB-200CA74D3FD7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5" creationId="{C8346B57-0A2E-40A5-8DFF-7755ACFEBCD0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6" creationId="{DAB3351C-4215-4259-8851-8F094DB75289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7" creationId="{07E3DDA4-1887-4B87-8B8B-6EDDAD5986ED}"/>
          </ac:grpSpMkLst>
        </pc:grpChg>
        <pc:graphicFrameChg chg="del modGraphic">
          <ac:chgData name="FEDERICO SAELZER" userId="e4621d1475a35531" providerId="LiveId" clId="{AC2CAD2C-AFB0-4CC6-BB73-76AE11F04FE2}" dt="2022-01-23T19:34:46.623" v="6414" actId="478"/>
          <ac:graphicFrameMkLst>
            <pc:docMk/>
            <pc:sldMk cId="2682838194" sldId="616"/>
            <ac:graphicFrameMk id="4" creationId="{8C3EAFC1-F54E-48B4-9494-C04139F2AC8D}"/>
          </ac:graphicFrameMkLst>
        </pc:graphicFrameChg>
        <pc:picChg chg="add mod modCrop">
          <ac:chgData name="FEDERICO SAELZER" userId="e4621d1475a35531" providerId="LiveId" clId="{AC2CAD2C-AFB0-4CC6-BB73-76AE11F04FE2}" dt="2022-01-23T20:31:26.686" v="7261" actId="1076"/>
          <ac:picMkLst>
            <pc:docMk/>
            <pc:sldMk cId="2682838194" sldId="616"/>
            <ac:picMk id="3" creationId="{04ED7807-D00F-42F7-967B-375867B41F74}"/>
          </ac:picMkLst>
        </pc:picChg>
        <pc:picChg chg="add mod">
          <ac:chgData name="FEDERICO SAELZER" userId="e4621d1475a35531" providerId="LiveId" clId="{AC2CAD2C-AFB0-4CC6-BB73-76AE11F04FE2}" dt="2022-01-23T20:32:37.084" v="7281" actId="164"/>
          <ac:picMkLst>
            <pc:docMk/>
            <pc:sldMk cId="2682838194" sldId="616"/>
            <ac:picMk id="65" creationId="{14651E94-D29F-4368-818C-D8E322AB96D3}"/>
          </ac:picMkLst>
        </pc:picChg>
        <pc:picChg chg="add del mod">
          <ac:chgData name="FEDERICO SAELZER" userId="e4621d1475a35531" providerId="LiveId" clId="{AC2CAD2C-AFB0-4CC6-BB73-76AE11F04FE2}" dt="2022-01-23T20:30:51.388" v="7233" actId="478"/>
          <ac:picMkLst>
            <pc:docMk/>
            <pc:sldMk cId="2682838194" sldId="616"/>
            <ac:picMk id="78" creationId="{97DD7702-96A5-421B-98A1-921BD15B8968}"/>
          </ac:picMkLst>
        </pc:picChg>
        <pc:cxnChg chg="add mod">
          <ac:chgData name="FEDERICO SAELZER" userId="e4621d1475a35531" providerId="LiveId" clId="{AC2CAD2C-AFB0-4CC6-BB73-76AE11F04FE2}" dt="2022-01-23T20:30:14.678" v="7140" actId="208"/>
          <ac:cxnSpMkLst>
            <pc:docMk/>
            <pc:sldMk cId="2682838194" sldId="616"/>
            <ac:cxnSpMk id="8" creationId="{B6347421-0F4E-4823-8265-6CCF45830194}"/>
          </ac:cxnSpMkLst>
        </pc:cxnChg>
        <pc:cxnChg chg="del mod topLvl">
          <ac:chgData name="FEDERICO SAELZER" userId="e4621d1475a35531" providerId="LiveId" clId="{AC2CAD2C-AFB0-4CC6-BB73-76AE11F04FE2}" dt="2022-01-23T19:56:17.323" v="6499" actId="478"/>
          <ac:cxnSpMkLst>
            <pc:docMk/>
            <pc:sldMk cId="2682838194" sldId="616"/>
            <ac:cxnSpMk id="40" creationId="{DC4938FB-6CB5-40B9-BC2F-96E692CCD007}"/>
          </ac:cxnSpMkLst>
        </pc:cxnChg>
        <pc:cxnChg chg="add mod">
          <ac:chgData name="FEDERICO SAELZER" userId="e4621d1475a35531" providerId="LiveId" clId="{AC2CAD2C-AFB0-4CC6-BB73-76AE11F04FE2}" dt="2022-01-23T20:32:56.267" v="7282" actId="164"/>
          <ac:cxnSpMkLst>
            <pc:docMk/>
            <pc:sldMk cId="2682838194" sldId="616"/>
            <ac:cxnSpMk id="53" creationId="{311D7B58-CBB9-4FE9-A8E3-A91C24D4C688}"/>
          </ac:cxnSpMkLst>
        </pc:cxnChg>
        <pc:cxnChg chg="add mod">
          <ac:chgData name="FEDERICO SAELZER" userId="e4621d1475a35531" providerId="LiveId" clId="{AC2CAD2C-AFB0-4CC6-BB73-76AE11F04FE2}" dt="2022-01-23T20:33:03.888" v="7283" actId="164"/>
          <ac:cxnSpMkLst>
            <pc:docMk/>
            <pc:sldMk cId="2682838194" sldId="616"/>
            <ac:cxnSpMk id="58" creationId="{5C6066A7-276A-405B-AA2D-AE5FA10F6B4A}"/>
          </ac:cxnSpMkLst>
        </pc:cxnChg>
        <pc:cxnChg chg="add mod">
          <ac:chgData name="FEDERICO SAELZER" userId="e4621d1475a35531" providerId="LiveId" clId="{AC2CAD2C-AFB0-4CC6-BB73-76AE11F04FE2}" dt="2022-01-23T20:33:12.677" v="7284" actId="164"/>
          <ac:cxnSpMkLst>
            <pc:docMk/>
            <pc:sldMk cId="2682838194" sldId="616"/>
            <ac:cxnSpMk id="59" creationId="{9A5685C7-26C5-4AFC-BBAD-5A2259447A8F}"/>
          </ac:cxnSpMkLst>
        </pc:cxnChg>
        <pc:cxnChg chg="add del mod">
          <ac:chgData name="FEDERICO SAELZER" userId="e4621d1475a35531" providerId="LiveId" clId="{AC2CAD2C-AFB0-4CC6-BB73-76AE11F04FE2}" dt="2022-01-23T20:28:33.805" v="7020" actId="478"/>
          <ac:cxnSpMkLst>
            <pc:docMk/>
            <pc:sldMk cId="2682838194" sldId="616"/>
            <ac:cxnSpMk id="62" creationId="{37C12597-6D17-4279-A110-D614C3EBD16D}"/>
          </ac:cxnSpMkLst>
        </pc:cxnChg>
        <pc:cxnChg chg="add del mod">
          <ac:chgData name="FEDERICO SAELZER" userId="e4621d1475a35531" providerId="LiveId" clId="{AC2CAD2C-AFB0-4CC6-BB73-76AE11F04FE2}" dt="2022-01-23T20:28:28.365" v="7019" actId="478"/>
          <ac:cxnSpMkLst>
            <pc:docMk/>
            <pc:sldMk cId="2682838194" sldId="616"/>
            <ac:cxnSpMk id="63" creationId="{542276BF-6507-4844-B9FC-40036CD2D573}"/>
          </ac:cxnSpMkLst>
        </pc:cxnChg>
        <pc:cxnChg chg="add mod">
          <ac:chgData name="FEDERICO SAELZER" userId="e4621d1475a35531" providerId="LiveId" clId="{AC2CAD2C-AFB0-4CC6-BB73-76AE11F04FE2}" dt="2022-01-23T20:33:28.719" v="7285" actId="164"/>
          <ac:cxnSpMkLst>
            <pc:docMk/>
            <pc:sldMk cId="2682838194" sldId="616"/>
            <ac:cxnSpMk id="64" creationId="{687054FE-65C8-4392-B6DB-78D8D0036014}"/>
          </ac:cxnSpMkLst>
        </pc:cxnChg>
      </pc:sldChg>
      <pc:sldChg chg="addSp delSp modSp mod modAnim modNotesTx">
        <pc:chgData name="FEDERICO SAELZER" userId="e4621d1475a35531" providerId="LiveId" clId="{AC2CAD2C-AFB0-4CC6-BB73-76AE11F04FE2}" dt="2022-01-23T18:38:01.525" v="6313" actId="1035"/>
        <pc:sldMkLst>
          <pc:docMk/>
          <pc:sldMk cId="506767595" sldId="617"/>
        </pc:sldMkLst>
        <pc:spChg chg="add mod">
          <ac:chgData name="FEDERICO SAELZER" userId="e4621d1475a35531" providerId="LiveId" clId="{AC2CAD2C-AFB0-4CC6-BB73-76AE11F04FE2}" dt="2022-01-23T18:38:01.525" v="6313" actId="1035"/>
          <ac:spMkLst>
            <pc:docMk/>
            <pc:sldMk cId="506767595" sldId="617"/>
            <ac:spMk id="2" creationId="{9DEBEEEC-5B57-4562-A46B-0211711930F7}"/>
          </ac:spMkLst>
        </pc:spChg>
        <pc:spChg chg="mod">
          <ac:chgData name="FEDERICO SAELZER" userId="e4621d1475a35531" providerId="LiveId" clId="{AC2CAD2C-AFB0-4CC6-BB73-76AE11F04FE2}" dt="2022-01-22T23:18:15.968" v="5986" actId="1036"/>
          <ac:spMkLst>
            <pc:docMk/>
            <pc:sldMk cId="506767595" sldId="617"/>
            <ac:spMk id="26" creationId="{93E97097-46B1-4D15-A292-019863BCF2AC}"/>
          </ac:spMkLst>
        </pc:spChg>
        <pc:spChg chg="del">
          <ac:chgData name="FEDERICO SAELZER" userId="e4621d1475a35531" providerId="LiveId" clId="{AC2CAD2C-AFB0-4CC6-BB73-76AE11F04FE2}" dt="2022-01-22T23:07:49.059" v="5321" actId="478"/>
          <ac:spMkLst>
            <pc:docMk/>
            <pc:sldMk cId="506767595" sldId="617"/>
            <ac:spMk id="68" creationId="{57B2D5D7-AEFC-4FC4-A70F-867761C26224}"/>
          </ac:spMkLst>
        </pc:s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19" creationId="{02A4D01F-77D0-460B-8B93-651EB0A3B694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29" creationId="{122B718C-28D3-422F-B91A-642E4AE26614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30" creationId="{1404B9C0-DA51-4EC1-8DDA-B0E7CD697706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1" creationId="{8F6AF0F5-8FF2-48B7-AAA7-11E705C89A73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2" creationId="{2749E685-BAFC-448A-90A8-9B2EC6379EC5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3" creationId="{C92FABB3-F66D-4E15-9587-F17A7F33C5BD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4" creationId="{D5037046-8119-4E8A-97AB-200CA74D3FD7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5" creationId="{C8346B57-0A2E-40A5-8DFF-7755ACFEBCD0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6" creationId="{DAB3351C-4215-4259-8851-8F094DB75289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7" creationId="{07E3DDA4-1887-4B87-8B8B-6EDDAD5986ED}"/>
          </ac:grpSpMkLst>
        </pc:grpChg>
        <pc:graphicFrameChg chg="del">
          <ac:chgData name="FEDERICO SAELZER" userId="e4621d1475a35531" providerId="LiveId" clId="{AC2CAD2C-AFB0-4CC6-BB73-76AE11F04FE2}" dt="2022-01-22T23:07:49.059" v="5321" actId="478"/>
          <ac:graphicFrameMkLst>
            <pc:docMk/>
            <pc:sldMk cId="506767595" sldId="617"/>
            <ac:graphicFrameMk id="4" creationId="{8C3EAFC1-F54E-48B4-9494-C04139F2AC8D}"/>
          </ac:graphicFrameMkLst>
        </pc:graphicFrameChg>
      </pc:sldChg>
      <pc:sldChg chg="add del setBg">
        <pc:chgData name="FEDERICO SAELZER" userId="e4621d1475a35531" providerId="LiveId" clId="{AC2CAD2C-AFB0-4CC6-BB73-76AE11F04FE2}" dt="2022-01-23T20:41:14.188" v="7293"/>
        <pc:sldMkLst>
          <pc:docMk/>
          <pc:sldMk cId="2915450264" sldId="618"/>
        </pc:sldMkLst>
      </pc:sldChg>
      <pc:sldChg chg="modSp mod">
        <pc:chgData name="FEDERICO SAELZER" userId="e4621d1475a35531" providerId="LiveId" clId="{AC2CAD2C-AFB0-4CC6-BB73-76AE11F04FE2}" dt="2022-01-23T20:42:02.258" v="7372" actId="1037"/>
        <pc:sldMkLst>
          <pc:docMk/>
          <pc:sldMk cId="3927988745" sldId="618"/>
        </pc:sldMkLst>
        <pc:spChg chg="mod">
          <ac:chgData name="FEDERICO SAELZER" userId="e4621d1475a35531" providerId="LiveId" clId="{AC2CAD2C-AFB0-4CC6-BB73-76AE11F04FE2}" dt="2022-01-23T20:41:25.918" v="7294" actId="20577"/>
          <ac:spMkLst>
            <pc:docMk/>
            <pc:sldMk cId="3927988745" sldId="618"/>
            <ac:spMk id="8" creationId="{2B991172-6C2F-448C-BC2B-99F054E6273D}"/>
          </ac:spMkLst>
        </pc:spChg>
        <pc:spChg chg="mod">
          <ac:chgData name="FEDERICO SAELZER" userId="e4621d1475a35531" providerId="LiveId" clId="{AC2CAD2C-AFB0-4CC6-BB73-76AE11F04FE2}" dt="2022-01-23T20:42:02.258" v="7372" actId="1037"/>
          <ac:spMkLst>
            <pc:docMk/>
            <pc:sldMk cId="3927988745" sldId="618"/>
            <ac:spMk id="10138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42:02.258" v="7372" actId="1037"/>
          <ac:spMkLst>
            <pc:docMk/>
            <pc:sldMk cId="3927988745" sldId="618"/>
            <ac:spMk id="101381" creationId="{00000000-0000-0000-0000-000000000000}"/>
          </ac:spMkLst>
        </pc:spChg>
      </pc:sld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86553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3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3T20:40:45.670" v="7291" actId="47"/>
        <pc:sldMasterMkLst>
          <pc:docMk/>
          <pc:sldMasterMk cId="0" sldId="2147486699"/>
        </pc:sldMasterMkLst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4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5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6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7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8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9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0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1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2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3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4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8:27.528" v="1935" actId="47"/>
        <pc:sldMasterMkLst>
          <pc:docMk/>
          <pc:sldMasterMk cId="0" sldId="2147486747"/>
        </pc:sldMasterMkLst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5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6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7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8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9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0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1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2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3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4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5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19:13:46.039" v="1425" actId="47"/>
        <pc:sldMasterMkLst>
          <pc:docMk/>
          <pc:sldMasterMk cId="0" sldId="2147488649"/>
        </pc:sldMasterMkLst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0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1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2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3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4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5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6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7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8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9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70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92411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6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93019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2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2:56:40.030" v="4496" actId="47"/>
        <pc:sldMasterMkLst>
          <pc:docMk/>
          <pc:sldMasterMk cId="2695452612" sldId="2147493147"/>
        </pc:sldMasterMkLst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427957476" sldId="2147493148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881822300" sldId="2147493149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333774114" sldId="2147493150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168814253" sldId="2147493151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003035727" sldId="2147493152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915864677" sldId="2147493153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1316574538" sldId="2147493154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3465733882" sldId="2147493155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551299282" sldId="2147493156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1207683209" sldId="2147493157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220284020" sldId="2147493158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2FDFF0-2662-4374-8D2F-BF461E77956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E212962-E9C9-43CC-AF03-AE205935BB82}">
      <dgm:prSet phldrT="[Texto]"/>
      <dgm:spPr>
        <a:solidFill>
          <a:schemeClr val="accent3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s-ES" dirty="0" smtClean="0">
              <a:solidFill>
                <a:schemeClr val="tx1"/>
              </a:solidFill>
              <a:latin typeface="Arial Narrow" panose="020B0606020202030204" pitchFamily="34" charset="0"/>
            </a:rPr>
            <a:t>Promover políticas integrales orientadas a prevenir, investigar, sancionar y erradicar el acoso sexual, la violencia y la discriminación de género, y proteger y reparar a la víctimas en el ámbito de la educación superior</a:t>
          </a:r>
          <a:endParaRPr lang="es-ES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04B4B31-AAB6-4CE7-AC6F-0139D56FE6D8}" type="parTrans" cxnId="{6F715C29-EC7E-4276-B284-81CCA90025AC}">
      <dgm:prSet/>
      <dgm:spPr/>
      <dgm:t>
        <a:bodyPr/>
        <a:lstStyle/>
        <a:p>
          <a:endParaRPr lang="es-ES"/>
        </a:p>
      </dgm:t>
    </dgm:pt>
    <dgm:pt modelId="{A6702002-EB5A-4C25-97C7-59CC2E0DF1B1}" type="sibTrans" cxnId="{6F715C29-EC7E-4276-B284-81CCA90025AC}">
      <dgm:prSet/>
      <dgm:spPr>
        <a:solidFill>
          <a:srgbClr val="0070C0"/>
        </a:solidFill>
      </dgm:spPr>
      <dgm:t>
        <a:bodyPr/>
        <a:lstStyle/>
        <a:p>
          <a:endParaRPr lang="es-ES"/>
        </a:p>
      </dgm:t>
    </dgm:pt>
    <dgm:pt modelId="{5E242894-799C-4794-A241-69F6C39553CD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  <a:latin typeface="Arial Narrow" panose="020B0606020202030204" pitchFamily="34" charset="0"/>
            </a:rPr>
            <a:t>Ambientes seguros y libres de acosos sexual, violencia y discriminación de género, para todas la personas que se relacionen en comunidades académicas de educación superior.</a:t>
          </a:r>
          <a:endParaRPr lang="es-ES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7A2675D0-390A-4F04-8C78-E548E52FD979}" type="parTrans" cxnId="{D66DA86B-E2E1-47A9-850A-B4144909FB41}">
      <dgm:prSet/>
      <dgm:spPr/>
      <dgm:t>
        <a:bodyPr/>
        <a:lstStyle/>
        <a:p>
          <a:endParaRPr lang="es-ES"/>
        </a:p>
      </dgm:t>
    </dgm:pt>
    <dgm:pt modelId="{8AFA753D-BB84-4E1F-BF27-5C25EC4505A1}" type="sibTrans" cxnId="{D66DA86B-E2E1-47A9-850A-B4144909FB41}">
      <dgm:prSet/>
      <dgm:spPr/>
      <dgm:t>
        <a:bodyPr/>
        <a:lstStyle/>
        <a:p>
          <a:endParaRPr lang="es-ES"/>
        </a:p>
      </dgm:t>
    </dgm:pt>
    <dgm:pt modelId="{1D2BBEA9-A886-41D1-AF35-408AC49541A9}" type="pres">
      <dgm:prSet presAssocID="{352FDFF0-2662-4374-8D2F-BF461E779568}" presName="Name0" presStyleCnt="0">
        <dgm:presLayoutVars>
          <dgm:dir/>
          <dgm:resizeHandles val="exact"/>
        </dgm:presLayoutVars>
      </dgm:prSet>
      <dgm:spPr/>
    </dgm:pt>
    <dgm:pt modelId="{E74BD817-10D0-46E9-8AA3-ADBD43C04C58}" type="pres">
      <dgm:prSet presAssocID="{4E212962-E9C9-43CC-AF03-AE205935BB82}" presName="node" presStyleLbl="node1" presStyleIdx="0" presStyleCnt="2" custScaleX="80913" custScaleY="135053" custLinFactNeighborX="-29681" custLinFactNeighborY="621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22D499-02D4-4B72-94CD-2BB6F30F8EB2}" type="pres">
      <dgm:prSet presAssocID="{A6702002-EB5A-4C25-97C7-59CC2E0DF1B1}" presName="sibTrans" presStyleLbl="sibTrans2D1" presStyleIdx="0" presStyleCnt="1" custScaleX="178630"/>
      <dgm:spPr/>
      <dgm:t>
        <a:bodyPr/>
        <a:lstStyle/>
        <a:p>
          <a:endParaRPr lang="es-ES"/>
        </a:p>
      </dgm:t>
    </dgm:pt>
    <dgm:pt modelId="{5B0632F3-5F21-470B-991E-C1E80E3414A0}" type="pres">
      <dgm:prSet presAssocID="{A6702002-EB5A-4C25-97C7-59CC2E0DF1B1}" presName="connectorText" presStyleLbl="sibTrans2D1" presStyleIdx="0" presStyleCnt="1"/>
      <dgm:spPr/>
      <dgm:t>
        <a:bodyPr/>
        <a:lstStyle/>
        <a:p>
          <a:endParaRPr lang="es-ES"/>
        </a:p>
      </dgm:t>
    </dgm:pt>
    <dgm:pt modelId="{31EB4E22-F3F0-4695-9244-570841CAB062}" type="pres">
      <dgm:prSet presAssocID="{5E242894-799C-4794-A241-69F6C39553CD}" presName="node" presStyleLbl="node1" presStyleIdx="1" presStyleCnt="2" custScaleX="77032" custScaleY="140810" custLinFactNeighborX="-10199" custLinFactNeighborY="48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66DA86B-E2E1-47A9-850A-B4144909FB41}" srcId="{352FDFF0-2662-4374-8D2F-BF461E779568}" destId="{5E242894-799C-4794-A241-69F6C39553CD}" srcOrd="1" destOrd="0" parTransId="{7A2675D0-390A-4F04-8C78-E548E52FD979}" sibTransId="{8AFA753D-BB84-4E1F-BF27-5C25EC4505A1}"/>
    <dgm:cxn modelId="{7335A754-E451-4EB8-A28F-EB6C36747986}" type="presOf" srcId="{A6702002-EB5A-4C25-97C7-59CC2E0DF1B1}" destId="{5B0632F3-5F21-470B-991E-C1E80E3414A0}" srcOrd="1" destOrd="0" presId="urn:microsoft.com/office/officeart/2005/8/layout/process1"/>
    <dgm:cxn modelId="{4A6BC7FF-1826-4D11-9ACA-2E3E1494F954}" type="presOf" srcId="{352FDFF0-2662-4374-8D2F-BF461E779568}" destId="{1D2BBEA9-A886-41D1-AF35-408AC49541A9}" srcOrd="0" destOrd="0" presId="urn:microsoft.com/office/officeart/2005/8/layout/process1"/>
    <dgm:cxn modelId="{6F715C29-EC7E-4276-B284-81CCA90025AC}" srcId="{352FDFF0-2662-4374-8D2F-BF461E779568}" destId="{4E212962-E9C9-43CC-AF03-AE205935BB82}" srcOrd="0" destOrd="0" parTransId="{204B4B31-AAB6-4CE7-AC6F-0139D56FE6D8}" sibTransId="{A6702002-EB5A-4C25-97C7-59CC2E0DF1B1}"/>
    <dgm:cxn modelId="{046AD356-4233-4555-A59B-497B594AE352}" type="presOf" srcId="{A6702002-EB5A-4C25-97C7-59CC2E0DF1B1}" destId="{7022D499-02D4-4B72-94CD-2BB6F30F8EB2}" srcOrd="0" destOrd="0" presId="urn:microsoft.com/office/officeart/2005/8/layout/process1"/>
    <dgm:cxn modelId="{973003FB-9EAD-4DD7-8EA0-CC7AB5509B15}" type="presOf" srcId="{4E212962-E9C9-43CC-AF03-AE205935BB82}" destId="{E74BD817-10D0-46E9-8AA3-ADBD43C04C58}" srcOrd="0" destOrd="0" presId="urn:microsoft.com/office/officeart/2005/8/layout/process1"/>
    <dgm:cxn modelId="{D3495429-2F83-4716-8B8E-52428606A520}" type="presOf" srcId="{5E242894-799C-4794-A241-69F6C39553CD}" destId="{31EB4E22-F3F0-4695-9244-570841CAB062}" srcOrd="0" destOrd="0" presId="urn:microsoft.com/office/officeart/2005/8/layout/process1"/>
    <dgm:cxn modelId="{6843095C-0B8D-460A-90B1-F3E3622E64A8}" type="presParOf" srcId="{1D2BBEA9-A886-41D1-AF35-408AC49541A9}" destId="{E74BD817-10D0-46E9-8AA3-ADBD43C04C58}" srcOrd="0" destOrd="0" presId="urn:microsoft.com/office/officeart/2005/8/layout/process1"/>
    <dgm:cxn modelId="{4621CED2-313C-4834-9DA6-27997ACDDFB0}" type="presParOf" srcId="{1D2BBEA9-A886-41D1-AF35-408AC49541A9}" destId="{7022D499-02D4-4B72-94CD-2BB6F30F8EB2}" srcOrd="1" destOrd="0" presId="urn:microsoft.com/office/officeart/2005/8/layout/process1"/>
    <dgm:cxn modelId="{D41ABA4A-50F4-4331-B763-142DB2664F75}" type="presParOf" srcId="{7022D499-02D4-4B72-94CD-2BB6F30F8EB2}" destId="{5B0632F3-5F21-470B-991E-C1E80E3414A0}" srcOrd="0" destOrd="0" presId="urn:microsoft.com/office/officeart/2005/8/layout/process1"/>
    <dgm:cxn modelId="{BA049ADF-0C28-47CF-90BE-83169A1B15E6}" type="presParOf" srcId="{1D2BBEA9-A886-41D1-AF35-408AC49541A9}" destId="{31EB4E22-F3F0-4695-9244-570841CAB06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E9B4D3-0B8A-418B-AD4B-747B00F1F9B8}" type="doc">
      <dgm:prSet loTypeId="urn:microsoft.com/office/officeart/2005/8/layout/hList7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D8D05406-78C7-432D-91AB-2C2DBD7F6F71}">
      <dgm:prSet phldrT="[Texto]" custT="1"/>
      <dgm:spPr>
        <a:solidFill>
          <a:schemeClr val="accent3">
            <a:lumMod val="90000"/>
          </a:schemeClr>
        </a:solidFill>
      </dgm:spPr>
      <dgm:t>
        <a:bodyPr/>
        <a:lstStyle/>
        <a:p>
          <a:r>
            <a:rPr lang="es-ES" sz="2000" b="1" dirty="0" smtClean="0">
              <a:solidFill>
                <a:schemeClr val="bg1"/>
              </a:solidFill>
            </a:rPr>
            <a:t>POLÍTICA</a:t>
          </a:r>
          <a:endParaRPr lang="es-ES" sz="2000" b="1" dirty="0">
            <a:solidFill>
              <a:schemeClr val="bg1"/>
            </a:solidFill>
          </a:endParaRPr>
        </a:p>
      </dgm:t>
    </dgm:pt>
    <dgm:pt modelId="{97E1298C-AD3A-4CCA-BE77-C685B52E6D65}" type="parTrans" cxnId="{AB871A3A-B0E4-42D1-AA2A-E0A96F1E2BC5}">
      <dgm:prSet/>
      <dgm:spPr/>
      <dgm:t>
        <a:bodyPr/>
        <a:lstStyle/>
        <a:p>
          <a:endParaRPr lang="es-ES"/>
        </a:p>
      </dgm:t>
    </dgm:pt>
    <dgm:pt modelId="{57C68AB1-8A0B-44DE-BF41-B145D104DD72}" type="sibTrans" cxnId="{AB871A3A-B0E4-42D1-AA2A-E0A96F1E2BC5}">
      <dgm:prSet/>
      <dgm:spPr/>
      <dgm:t>
        <a:bodyPr/>
        <a:lstStyle/>
        <a:p>
          <a:endParaRPr lang="es-ES"/>
        </a:p>
      </dgm:t>
    </dgm:pt>
    <dgm:pt modelId="{6C5179CC-A1CA-4370-BA90-F51338E367E2}">
      <dgm:prSet phldrT="[Texto]" custT="1"/>
      <dgm:spPr/>
      <dgm:t>
        <a:bodyPr/>
        <a:lstStyle/>
        <a:p>
          <a:r>
            <a:rPr lang="es-ES" sz="1800" b="1" dirty="0" smtClean="0"/>
            <a:t>MODELO DE PREVENCIÓN</a:t>
          </a:r>
          <a:endParaRPr lang="es-ES" sz="1800" b="1" dirty="0"/>
        </a:p>
      </dgm:t>
    </dgm:pt>
    <dgm:pt modelId="{62D66872-35CD-4F35-82F7-F1483034C422}" type="parTrans" cxnId="{F6E3A724-AD48-4876-85BA-208991152A87}">
      <dgm:prSet/>
      <dgm:spPr/>
      <dgm:t>
        <a:bodyPr/>
        <a:lstStyle/>
        <a:p>
          <a:endParaRPr lang="es-ES"/>
        </a:p>
      </dgm:t>
    </dgm:pt>
    <dgm:pt modelId="{91AFAEB2-AF12-47E8-AC49-1292DBCFDDB5}" type="sibTrans" cxnId="{F6E3A724-AD48-4876-85BA-208991152A87}">
      <dgm:prSet/>
      <dgm:spPr/>
      <dgm:t>
        <a:bodyPr/>
        <a:lstStyle/>
        <a:p>
          <a:endParaRPr lang="es-ES"/>
        </a:p>
      </dgm:t>
    </dgm:pt>
    <dgm:pt modelId="{E5B48EC5-FCA4-4209-AC4F-46C5F48FA7C6}">
      <dgm:prSet phldrT="[Texto]" custT="1"/>
      <dgm:spPr/>
      <dgm:t>
        <a:bodyPr/>
        <a:lstStyle/>
        <a:p>
          <a:r>
            <a:rPr lang="es-ES" sz="1800" dirty="0" smtClean="0"/>
            <a:t> </a:t>
          </a:r>
          <a:r>
            <a:rPr lang="es-ES" sz="1800" b="1" dirty="0" smtClean="0"/>
            <a:t>MODELO DE INVESTIGACIÓN Y SANCIÓN</a:t>
          </a:r>
          <a:endParaRPr lang="es-ES" sz="1800" b="1" dirty="0"/>
        </a:p>
      </dgm:t>
    </dgm:pt>
    <dgm:pt modelId="{EB824D3B-B048-4E25-A91A-A2B41D2ACCE6}" type="parTrans" cxnId="{D74698F8-F61E-4FB0-BC71-E49D69246FE2}">
      <dgm:prSet/>
      <dgm:spPr/>
      <dgm:t>
        <a:bodyPr/>
        <a:lstStyle/>
        <a:p>
          <a:endParaRPr lang="es-ES"/>
        </a:p>
      </dgm:t>
    </dgm:pt>
    <dgm:pt modelId="{B263B08B-AF93-4D2F-8679-C864F9C98C77}" type="sibTrans" cxnId="{D74698F8-F61E-4FB0-BC71-E49D69246FE2}">
      <dgm:prSet/>
      <dgm:spPr/>
      <dgm:t>
        <a:bodyPr/>
        <a:lstStyle/>
        <a:p>
          <a:endParaRPr lang="es-ES"/>
        </a:p>
      </dgm:t>
    </dgm:pt>
    <dgm:pt modelId="{059C24B5-BFDE-4E82-B2F3-4A26C04DF418}">
      <dgm:prSet custT="1"/>
      <dgm:spPr/>
      <dgm:t>
        <a:bodyPr/>
        <a:lstStyle/>
        <a:p>
          <a:r>
            <a:rPr lang="es-ES" sz="1800" b="1" dirty="0" smtClean="0"/>
            <a:t>NORMATIVA INCORPORADA EN CONTRATOS</a:t>
          </a:r>
          <a:endParaRPr lang="es-ES" sz="1800" b="1" dirty="0"/>
        </a:p>
      </dgm:t>
    </dgm:pt>
    <dgm:pt modelId="{1FC134B2-F3FE-4273-993D-4D7EB93B6A25}" type="parTrans" cxnId="{99CD2D4A-FEF0-4F8D-B8A9-4F8815F10F40}">
      <dgm:prSet/>
      <dgm:spPr/>
      <dgm:t>
        <a:bodyPr/>
        <a:lstStyle/>
        <a:p>
          <a:endParaRPr lang="es-ES"/>
        </a:p>
      </dgm:t>
    </dgm:pt>
    <dgm:pt modelId="{60DFB102-A5EC-43E7-973B-0CDC0951BC49}" type="sibTrans" cxnId="{99CD2D4A-FEF0-4F8D-B8A9-4F8815F10F40}">
      <dgm:prSet/>
      <dgm:spPr/>
      <dgm:t>
        <a:bodyPr/>
        <a:lstStyle/>
        <a:p>
          <a:endParaRPr lang="es-ES"/>
        </a:p>
      </dgm:t>
    </dgm:pt>
    <dgm:pt modelId="{BCFC3CEC-CFE7-4C6A-B25E-D147BD0BB845}" type="pres">
      <dgm:prSet presAssocID="{77E9B4D3-0B8A-418B-AD4B-747B00F1F9B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046D929-95E3-4799-B990-B9B431DBA14A}" type="pres">
      <dgm:prSet presAssocID="{77E9B4D3-0B8A-418B-AD4B-747B00F1F9B8}" presName="fgShape" presStyleLbl="fgShp" presStyleIdx="0" presStyleCnt="1" custLinFactNeighborX="-453" custLinFactNeighborY="-26956"/>
      <dgm:spPr/>
    </dgm:pt>
    <dgm:pt modelId="{99E9C73C-A877-4C83-B1B2-F2F9AEC735F0}" type="pres">
      <dgm:prSet presAssocID="{77E9B4D3-0B8A-418B-AD4B-747B00F1F9B8}" presName="linComp" presStyleCnt="0"/>
      <dgm:spPr/>
    </dgm:pt>
    <dgm:pt modelId="{F2D05E63-E1B3-40C1-82DE-2A8E4AF42050}" type="pres">
      <dgm:prSet presAssocID="{D8D05406-78C7-432D-91AB-2C2DBD7F6F71}" presName="compNode" presStyleCnt="0"/>
      <dgm:spPr/>
    </dgm:pt>
    <dgm:pt modelId="{103795C3-21D9-4702-A04B-96095F969DF1}" type="pres">
      <dgm:prSet presAssocID="{D8D05406-78C7-432D-91AB-2C2DBD7F6F71}" presName="bkgdShape" presStyleLbl="node1" presStyleIdx="0" presStyleCnt="4" custScaleY="72114"/>
      <dgm:spPr/>
      <dgm:t>
        <a:bodyPr/>
        <a:lstStyle/>
        <a:p>
          <a:endParaRPr lang="es-ES"/>
        </a:p>
      </dgm:t>
    </dgm:pt>
    <dgm:pt modelId="{4D88B7DD-C034-4E42-9A79-BED9CCE230CB}" type="pres">
      <dgm:prSet presAssocID="{D8D05406-78C7-432D-91AB-2C2DBD7F6F7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5E2C33-8DD5-4092-B62C-19597FB10B96}" type="pres">
      <dgm:prSet presAssocID="{D8D05406-78C7-432D-91AB-2C2DBD7F6F71}" presName="invisiNode" presStyleLbl="node1" presStyleIdx="0" presStyleCnt="4"/>
      <dgm:spPr/>
    </dgm:pt>
    <dgm:pt modelId="{C48B6220-10A3-4D45-9F43-AEDFA9C0F719}" type="pres">
      <dgm:prSet presAssocID="{D8D05406-78C7-432D-91AB-2C2DBD7F6F71}" presName="imagNode" presStyleLbl="fgImgPlace1" presStyleIdx="0" presStyleCnt="4"/>
      <dgm:spPr/>
    </dgm:pt>
    <dgm:pt modelId="{D12313B3-4CDD-476E-B80F-3EADA868D685}" type="pres">
      <dgm:prSet presAssocID="{57C68AB1-8A0B-44DE-BF41-B145D104DD72}" presName="sibTrans" presStyleLbl="sibTrans2D1" presStyleIdx="0" presStyleCnt="0"/>
      <dgm:spPr/>
      <dgm:t>
        <a:bodyPr/>
        <a:lstStyle/>
        <a:p>
          <a:endParaRPr lang="es-ES"/>
        </a:p>
      </dgm:t>
    </dgm:pt>
    <dgm:pt modelId="{D2F66233-D8E2-4E86-AAAD-3C89B61DB9AC}" type="pres">
      <dgm:prSet presAssocID="{6C5179CC-A1CA-4370-BA90-F51338E367E2}" presName="compNode" presStyleCnt="0"/>
      <dgm:spPr/>
    </dgm:pt>
    <dgm:pt modelId="{C5DAF3EF-5172-4A13-882A-1A598BE0DBD9}" type="pres">
      <dgm:prSet presAssocID="{6C5179CC-A1CA-4370-BA90-F51338E367E2}" presName="bkgdShape" presStyleLbl="node1" presStyleIdx="1" presStyleCnt="4" custScaleY="75178"/>
      <dgm:spPr/>
      <dgm:t>
        <a:bodyPr/>
        <a:lstStyle/>
        <a:p>
          <a:endParaRPr lang="es-ES"/>
        </a:p>
      </dgm:t>
    </dgm:pt>
    <dgm:pt modelId="{686C8C17-161A-4CC9-AE51-B6A3A7B121A5}" type="pres">
      <dgm:prSet presAssocID="{6C5179CC-A1CA-4370-BA90-F51338E367E2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B876E9E-5259-48AC-99FB-26CA072C85C7}" type="pres">
      <dgm:prSet presAssocID="{6C5179CC-A1CA-4370-BA90-F51338E367E2}" presName="invisiNode" presStyleLbl="node1" presStyleIdx="1" presStyleCnt="4"/>
      <dgm:spPr/>
    </dgm:pt>
    <dgm:pt modelId="{B204051F-D48A-426E-B954-9424360B6C75}" type="pres">
      <dgm:prSet presAssocID="{6C5179CC-A1CA-4370-BA90-F51338E367E2}" presName="imagNode" presStyleLbl="fgImgPlace1" presStyleIdx="1" presStyleCnt="4"/>
      <dgm:spPr/>
    </dgm:pt>
    <dgm:pt modelId="{CE76829C-3FE5-4CB9-9EC0-563F367353C1}" type="pres">
      <dgm:prSet presAssocID="{91AFAEB2-AF12-47E8-AC49-1292DBCFDDB5}" presName="sibTrans" presStyleLbl="sibTrans2D1" presStyleIdx="0" presStyleCnt="0"/>
      <dgm:spPr/>
      <dgm:t>
        <a:bodyPr/>
        <a:lstStyle/>
        <a:p>
          <a:endParaRPr lang="es-ES"/>
        </a:p>
      </dgm:t>
    </dgm:pt>
    <dgm:pt modelId="{F2E1A9DF-C057-4F71-B569-85E84A5A8134}" type="pres">
      <dgm:prSet presAssocID="{E5B48EC5-FCA4-4209-AC4F-46C5F48FA7C6}" presName="compNode" presStyleCnt="0"/>
      <dgm:spPr/>
    </dgm:pt>
    <dgm:pt modelId="{D4F732A4-B65D-4575-A187-119F965706BD}" type="pres">
      <dgm:prSet presAssocID="{E5B48EC5-FCA4-4209-AC4F-46C5F48FA7C6}" presName="bkgdShape" presStyleLbl="node1" presStyleIdx="2" presStyleCnt="4" custScaleY="76838"/>
      <dgm:spPr/>
      <dgm:t>
        <a:bodyPr/>
        <a:lstStyle/>
        <a:p>
          <a:endParaRPr lang="es-ES"/>
        </a:p>
      </dgm:t>
    </dgm:pt>
    <dgm:pt modelId="{48D1362F-337D-4E58-99B4-24BBE744E2D5}" type="pres">
      <dgm:prSet presAssocID="{E5B48EC5-FCA4-4209-AC4F-46C5F48FA7C6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C523A3-E2AD-4EB3-B5A9-AD3305291A59}" type="pres">
      <dgm:prSet presAssocID="{E5B48EC5-FCA4-4209-AC4F-46C5F48FA7C6}" presName="invisiNode" presStyleLbl="node1" presStyleIdx="2" presStyleCnt="4"/>
      <dgm:spPr/>
    </dgm:pt>
    <dgm:pt modelId="{236F8B6F-1BE0-4E06-9607-4405034C8452}" type="pres">
      <dgm:prSet presAssocID="{E5B48EC5-FCA4-4209-AC4F-46C5F48FA7C6}" presName="imagNode" presStyleLbl="fgImgPlace1" presStyleIdx="2" presStyleCnt="4" custLinFactNeighborX="74" custLinFactNeighborY="6821"/>
      <dgm:spPr/>
    </dgm:pt>
    <dgm:pt modelId="{1427C235-7B6D-40CD-844F-6E1CCE1A72E6}" type="pres">
      <dgm:prSet presAssocID="{B263B08B-AF93-4D2F-8679-C864F9C98C77}" presName="sibTrans" presStyleLbl="sibTrans2D1" presStyleIdx="0" presStyleCnt="0"/>
      <dgm:spPr/>
      <dgm:t>
        <a:bodyPr/>
        <a:lstStyle/>
        <a:p>
          <a:endParaRPr lang="es-ES"/>
        </a:p>
      </dgm:t>
    </dgm:pt>
    <dgm:pt modelId="{B91BABA4-C8FF-4FA1-BC0E-2955D921B528}" type="pres">
      <dgm:prSet presAssocID="{059C24B5-BFDE-4E82-B2F3-4A26C04DF418}" presName="compNode" presStyleCnt="0"/>
      <dgm:spPr/>
    </dgm:pt>
    <dgm:pt modelId="{49A4AA7D-E691-488B-BA6E-528E34CDEA49}" type="pres">
      <dgm:prSet presAssocID="{059C24B5-BFDE-4E82-B2F3-4A26C04DF418}" presName="bkgdShape" presStyleLbl="node1" presStyleIdx="3" presStyleCnt="4" custScaleY="77649"/>
      <dgm:spPr/>
      <dgm:t>
        <a:bodyPr/>
        <a:lstStyle/>
        <a:p>
          <a:endParaRPr lang="es-ES"/>
        </a:p>
      </dgm:t>
    </dgm:pt>
    <dgm:pt modelId="{47B581A4-CFFB-45FC-8757-0774B28E6CA9}" type="pres">
      <dgm:prSet presAssocID="{059C24B5-BFDE-4E82-B2F3-4A26C04DF418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0284F7-E31D-4229-B001-1A5DDA4C856B}" type="pres">
      <dgm:prSet presAssocID="{059C24B5-BFDE-4E82-B2F3-4A26C04DF418}" presName="invisiNode" presStyleLbl="node1" presStyleIdx="3" presStyleCnt="4"/>
      <dgm:spPr/>
    </dgm:pt>
    <dgm:pt modelId="{3BA40D1A-41BF-4CCF-9004-E5093E30CE21}" type="pres">
      <dgm:prSet presAssocID="{059C24B5-BFDE-4E82-B2F3-4A26C04DF418}" presName="imagNode" presStyleLbl="fgImgPlace1" presStyleIdx="3" presStyleCnt="4"/>
      <dgm:spPr/>
    </dgm:pt>
  </dgm:ptLst>
  <dgm:cxnLst>
    <dgm:cxn modelId="{69E5C743-3AF3-4C7E-868D-3ACB26FD3419}" type="presOf" srcId="{77E9B4D3-0B8A-418B-AD4B-747B00F1F9B8}" destId="{BCFC3CEC-CFE7-4C6A-B25E-D147BD0BB845}" srcOrd="0" destOrd="0" presId="urn:microsoft.com/office/officeart/2005/8/layout/hList7"/>
    <dgm:cxn modelId="{943EF056-7861-4658-B0C4-3B0C5ABAB83E}" type="presOf" srcId="{059C24B5-BFDE-4E82-B2F3-4A26C04DF418}" destId="{47B581A4-CFFB-45FC-8757-0774B28E6CA9}" srcOrd="1" destOrd="0" presId="urn:microsoft.com/office/officeart/2005/8/layout/hList7"/>
    <dgm:cxn modelId="{D74698F8-F61E-4FB0-BC71-E49D69246FE2}" srcId="{77E9B4D3-0B8A-418B-AD4B-747B00F1F9B8}" destId="{E5B48EC5-FCA4-4209-AC4F-46C5F48FA7C6}" srcOrd="2" destOrd="0" parTransId="{EB824D3B-B048-4E25-A91A-A2B41D2ACCE6}" sibTransId="{B263B08B-AF93-4D2F-8679-C864F9C98C77}"/>
    <dgm:cxn modelId="{99CD2D4A-FEF0-4F8D-B8A9-4F8815F10F40}" srcId="{77E9B4D3-0B8A-418B-AD4B-747B00F1F9B8}" destId="{059C24B5-BFDE-4E82-B2F3-4A26C04DF418}" srcOrd="3" destOrd="0" parTransId="{1FC134B2-F3FE-4273-993D-4D7EB93B6A25}" sibTransId="{60DFB102-A5EC-43E7-973B-0CDC0951BC49}"/>
    <dgm:cxn modelId="{BDDF4F3C-6E24-4B00-9DFF-25CDDE3067D2}" type="presOf" srcId="{91AFAEB2-AF12-47E8-AC49-1292DBCFDDB5}" destId="{CE76829C-3FE5-4CB9-9EC0-563F367353C1}" srcOrd="0" destOrd="0" presId="urn:microsoft.com/office/officeart/2005/8/layout/hList7"/>
    <dgm:cxn modelId="{46B8C5E8-453F-48E9-BD8B-96195E8A88D1}" type="presOf" srcId="{059C24B5-BFDE-4E82-B2F3-4A26C04DF418}" destId="{49A4AA7D-E691-488B-BA6E-528E34CDEA49}" srcOrd="0" destOrd="0" presId="urn:microsoft.com/office/officeart/2005/8/layout/hList7"/>
    <dgm:cxn modelId="{5EDF3518-427E-4EB9-8616-31BF23DECB25}" type="presOf" srcId="{57C68AB1-8A0B-44DE-BF41-B145D104DD72}" destId="{D12313B3-4CDD-476E-B80F-3EADA868D685}" srcOrd="0" destOrd="0" presId="urn:microsoft.com/office/officeart/2005/8/layout/hList7"/>
    <dgm:cxn modelId="{73CD2DF9-9363-4625-9DE8-607C123287B3}" type="presOf" srcId="{E5B48EC5-FCA4-4209-AC4F-46C5F48FA7C6}" destId="{D4F732A4-B65D-4575-A187-119F965706BD}" srcOrd="0" destOrd="0" presId="urn:microsoft.com/office/officeart/2005/8/layout/hList7"/>
    <dgm:cxn modelId="{735453D0-7F2E-4AD0-90CF-CC129145AB1F}" type="presOf" srcId="{6C5179CC-A1CA-4370-BA90-F51338E367E2}" destId="{C5DAF3EF-5172-4A13-882A-1A598BE0DBD9}" srcOrd="0" destOrd="0" presId="urn:microsoft.com/office/officeart/2005/8/layout/hList7"/>
    <dgm:cxn modelId="{D59E5A41-1085-407E-BF75-ED866096120B}" type="presOf" srcId="{D8D05406-78C7-432D-91AB-2C2DBD7F6F71}" destId="{103795C3-21D9-4702-A04B-96095F969DF1}" srcOrd="0" destOrd="0" presId="urn:microsoft.com/office/officeart/2005/8/layout/hList7"/>
    <dgm:cxn modelId="{F6E3A724-AD48-4876-85BA-208991152A87}" srcId="{77E9B4D3-0B8A-418B-AD4B-747B00F1F9B8}" destId="{6C5179CC-A1CA-4370-BA90-F51338E367E2}" srcOrd="1" destOrd="0" parTransId="{62D66872-35CD-4F35-82F7-F1483034C422}" sibTransId="{91AFAEB2-AF12-47E8-AC49-1292DBCFDDB5}"/>
    <dgm:cxn modelId="{16F0DFEF-6BC4-47A1-818F-DDEA5D199D90}" type="presOf" srcId="{6C5179CC-A1CA-4370-BA90-F51338E367E2}" destId="{686C8C17-161A-4CC9-AE51-B6A3A7B121A5}" srcOrd="1" destOrd="0" presId="urn:microsoft.com/office/officeart/2005/8/layout/hList7"/>
    <dgm:cxn modelId="{F4BC08F6-5794-4E88-A6F5-66AD7C701108}" type="presOf" srcId="{D8D05406-78C7-432D-91AB-2C2DBD7F6F71}" destId="{4D88B7DD-C034-4E42-9A79-BED9CCE230CB}" srcOrd="1" destOrd="0" presId="urn:microsoft.com/office/officeart/2005/8/layout/hList7"/>
    <dgm:cxn modelId="{58ED0C69-42FC-4254-8A2E-77D384278B60}" type="presOf" srcId="{E5B48EC5-FCA4-4209-AC4F-46C5F48FA7C6}" destId="{48D1362F-337D-4E58-99B4-24BBE744E2D5}" srcOrd="1" destOrd="0" presId="urn:microsoft.com/office/officeart/2005/8/layout/hList7"/>
    <dgm:cxn modelId="{AB871A3A-B0E4-42D1-AA2A-E0A96F1E2BC5}" srcId="{77E9B4D3-0B8A-418B-AD4B-747B00F1F9B8}" destId="{D8D05406-78C7-432D-91AB-2C2DBD7F6F71}" srcOrd="0" destOrd="0" parTransId="{97E1298C-AD3A-4CCA-BE77-C685B52E6D65}" sibTransId="{57C68AB1-8A0B-44DE-BF41-B145D104DD72}"/>
    <dgm:cxn modelId="{3BC2AFAC-60F3-4CB5-A6FB-06C1CDB2276D}" type="presOf" srcId="{B263B08B-AF93-4D2F-8679-C864F9C98C77}" destId="{1427C235-7B6D-40CD-844F-6E1CCE1A72E6}" srcOrd="0" destOrd="0" presId="urn:microsoft.com/office/officeart/2005/8/layout/hList7"/>
    <dgm:cxn modelId="{4D45C3B8-F473-4C70-ABCD-391D8E0AE7DD}" type="presParOf" srcId="{BCFC3CEC-CFE7-4C6A-B25E-D147BD0BB845}" destId="{1046D929-95E3-4799-B990-B9B431DBA14A}" srcOrd="0" destOrd="0" presId="urn:microsoft.com/office/officeart/2005/8/layout/hList7"/>
    <dgm:cxn modelId="{93257ACA-81CD-4F4A-B629-64ACCAA21C7B}" type="presParOf" srcId="{BCFC3CEC-CFE7-4C6A-B25E-D147BD0BB845}" destId="{99E9C73C-A877-4C83-B1B2-F2F9AEC735F0}" srcOrd="1" destOrd="0" presId="urn:microsoft.com/office/officeart/2005/8/layout/hList7"/>
    <dgm:cxn modelId="{018FFA8E-A260-4D6E-A117-B6DC989267B5}" type="presParOf" srcId="{99E9C73C-A877-4C83-B1B2-F2F9AEC735F0}" destId="{F2D05E63-E1B3-40C1-82DE-2A8E4AF42050}" srcOrd="0" destOrd="0" presId="urn:microsoft.com/office/officeart/2005/8/layout/hList7"/>
    <dgm:cxn modelId="{1D96A239-E1E5-413F-A30E-ABD9052D06AE}" type="presParOf" srcId="{F2D05E63-E1B3-40C1-82DE-2A8E4AF42050}" destId="{103795C3-21D9-4702-A04B-96095F969DF1}" srcOrd="0" destOrd="0" presId="urn:microsoft.com/office/officeart/2005/8/layout/hList7"/>
    <dgm:cxn modelId="{45F7EFEF-AEFD-429E-BC83-61C90C7E55E8}" type="presParOf" srcId="{F2D05E63-E1B3-40C1-82DE-2A8E4AF42050}" destId="{4D88B7DD-C034-4E42-9A79-BED9CCE230CB}" srcOrd="1" destOrd="0" presId="urn:microsoft.com/office/officeart/2005/8/layout/hList7"/>
    <dgm:cxn modelId="{279832C7-4690-4231-80F8-6C157FF168BC}" type="presParOf" srcId="{F2D05E63-E1B3-40C1-82DE-2A8E4AF42050}" destId="{615E2C33-8DD5-4092-B62C-19597FB10B96}" srcOrd="2" destOrd="0" presId="urn:microsoft.com/office/officeart/2005/8/layout/hList7"/>
    <dgm:cxn modelId="{D2855987-5993-4450-B5FB-EE1CDD34EC8A}" type="presParOf" srcId="{F2D05E63-E1B3-40C1-82DE-2A8E4AF42050}" destId="{C48B6220-10A3-4D45-9F43-AEDFA9C0F719}" srcOrd="3" destOrd="0" presId="urn:microsoft.com/office/officeart/2005/8/layout/hList7"/>
    <dgm:cxn modelId="{2899A51D-A4B9-484E-9ADB-E891AFFECFEB}" type="presParOf" srcId="{99E9C73C-A877-4C83-B1B2-F2F9AEC735F0}" destId="{D12313B3-4CDD-476E-B80F-3EADA868D685}" srcOrd="1" destOrd="0" presId="urn:microsoft.com/office/officeart/2005/8/layout/hList7"/>
    <dgm:cxn modelId="{8C2C71C8-FEC4-44D3-BDBC-97F5C3D3429C}" type="presParOf" srcId="{99E9C73C-A877-4C83-B1B2-F2F9AEC735F0}" destId="{D2F66233-D8E2-4E86-AAAD-3C89B61DB9AC}" srcOrd="2" destOrd="0" presId="urn:microsoft.com/office/officeart/2005/8/layout/hList7"/>
    <dgm:cxn modelId="{8415322D-2E2D-4D24-B87E-29B9A260E893}" type="presParOf" srcId="{D2F66233-D8E2-4E86-AAAD-3C89B61DB9AC}" destId="{C5DAF3EF-5172-4A13-882A-1A598BE0DBD9}" srcOrd="0" destOrd="0" presId="urn:microsoft.com/office/officeart/2005/8/layout/hList7"/>
    <dgm:cxn modelId="{44317CF0-5FB5-49E0-BC9E-6DA7B778FC5F}" type="presParOf" srcId="{D2F66233-D8E2-4E86-AAAD-3C89B61DB9AC}" destId="{686C8C17-161A-4CC9-AE51-B6A3A7B121A5}" srcOrd="1" destOrd="0" presId="urn:microsoft.com/office/officeart/2005/8/layout/hList7"/>
    <dgm:cxn modelId="{5626721D-05FE-4D3D-BE4F-9A7087F23EE8}" type="presParOf" srcId="{D2F66233-D8E2-4E86-AAAD-3C89B61DB9AC}" destId="{7B876E9E-5259-48AC-99FB-26CA072C85C7}" srcOrd="2" destOrd="0" presId="urn:microsoft.com/office/officeart/2005/8/layout/hList7"/>
    <dgm:cxn modelId="{3CD2525D-6438-4AF0-82D7-96F23E92A8E5}" type="presParOf" srcId="{D2F66233-D8E2-4E86-AAAD-3C89B61DB9AC}" destId="{B204051F-D48A-426E-B954-9424360B6C75}" srcOrd="3" destOrd="0" presId="urn:microsoft.com/office/officeart/2005/8/layout/hList7"/>
    <dgm:cxn modelId="{D9F9158C-40D9-44F1-B95B-1E8EB68D9B94}" type="presParOf" srcId="{99E9C73C-A877-4C83-B1B2-F2F9AEC735F0}" destId="{CE76829C-3FE5-4CB9-9EC0-563F367353C1}" srcOrd="3" destOrd="0" presId="urn:microsoft.com/office/officeart/2005/8/layout/hList7"/>
    <dgm:cxn modelId="{05E44C2B-62C0-4AEA-BA95-D68FF4076CB5}" type="presParOf" srcId="{99E9C73C-A877-4C83-B1B2-F2F9AEC735F0}" destId="{F2E1A9DF-C057-4F71-B569-85E84A5A8134}" srcOrd="4" destOrd="0" presId="urn:microsoft.com/office/officeart/2005/8/layout/hList7"/>
    <dgm:cxn modelId="{FAC5F942-9612-4F57-892E-83E8DE55AF28}" type="presParOf" srcId="{F2E1A9DF-C057-4F71-B569-85E84A5A8134}" destId="{D4F732A4-B65D-4575-A187-119F965706BD}" srcOrd="0" destOrd="0" presId="urn:microsoft.com/office/officeart/2005/8/layout/hList7"/>
    <dgm:cxn modelId="{49BA715F-7436-4406-BADA-D5D095039F24}" type="presParOf" srcId="{F2E1A9DF-C057-4F71-B569-85E84A5A8134}" destId="{48D1362F-337D-4E58-99B4-24BBE744E2D5}" srcOrd="1" destOrd="0" presId="urn:microsoft.com/office/officeart/2005/8/layout/hList7"/>
    <dgm:cxn modelId="{A392EC8D-4450-452E-93F5-B31F71B30865}" type="presParOf" srcId="{F2E1A9DF-C057-4F71-B569-85E84A5A8134}" destId="{53C523A3-E2AD-4EB3-B5A9-AD3305291A59}" srcOrd="2" destOrd="0" presId="urn:microsoft.com/office/officeart/2005/8/layout/hList7"/>
    <dgm:cxn modelId="{D978B48C-A92F-437D-A31B-B62BD4D26ABF}" type="presParOf" srcId="{F2E1A9DF-C057-4F71-B569-85E84A5A8134}" destId="{236F8B6F-1BE0-4E06-9607-4405034C8452}" srcOrd="3" destOrd="0" presId="urn:microsoft.com/office/officeart/2005/8/layout/hList7"/>
    <dgm:cxn modelId="{3925FE12-5C16-451C-AC4A-24AC2F95B831}" type="presParOf" srcId="{99E9C73C-A877-4C83-B1B2-F2F9AEC735F0}" destId="{1427C235-7B6D-40CD-844F-6E1CCE1A72E6}" srcOrd="5" destOrd="0" presId="urn:microsoft.com/office/officeart/2005/8/layout/hList7"/>
    <dgm:cxn modelId="{57EC7EA1-B794-4D0D-AFFF-AEE989BA268B}" type="presParOf" srcId="{99E9C73C-A877-4C83-B1B2-F2F9AEC735F0}" destId="{B91BABA4-C8FF-4FA1-BC0E-2955D921B528}" srcOrd="6" destOrd="0" presId="urn:microsoft.com/office/officeart/2005/8/layout/hList7"/>
    <dgm:cxn modelId="{E13D49F6-0A9C-44FA-8B8F-F83A41EED5F4}" type="presParOf" srcId="{B91BABA4-C8FF-4FA1-BC0E-2955D921B528}" destId="{49A4AA7D-E691-488B-BA6E-528E34CDEA49}" srcOrd="0" destOrd="0" presId="urn:microsoft.com/office/officeart/2005/8/layout/hList7"/>
    <dgm:cxn modelId="{DD403D4C-C57A-4200-B474-5DEEDF810425}" type="presParOf" srcId="{B91BABA4-C8FF-4FA1-BC0E-2955D921B528}" destId="{47B581A4-CFFB-45FC-8757-0774B28E6CA9}" srcOrd="1" destOrd="0" presId="urn:microsoft.com/office/officeart/2005/8/layout/hList7"/>
    <dgm:cxn modelId="{3FC8B39F-FA19-436D-8F77-C4DAF8AA0558}" type="presParOf" srcId="{B91BABA4-C8FF-4FA1-BC0E-2955D921B528}" destId="{3D0284F7-E31D-4229-B001-1A5DDA4C856B}" srcOrd="2" destOrd="0" presId="urn:microsoft.com/office/officeart/2005/8/layout/hList7"/>
    <dgm:cxn modelId="{3E4FB7B6-6E9C-4BB6-8F7F-2449EA227BB2}" type="presParOf" srcId="{B91BABA4-C8FF-4FA1-BC0E-2955D921B528}" destId="{3BA40D1A-41BF-4CCF-9004-E5093E30CE2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2C1819-27A8-4667-A514-9E29DBA7C66F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</dgm:pt>
    <dgm:pt modelId="{89937AE9-F1F5-4486-B014-351E3B25D0EF}">
      <dgm:prSet phldrT="[Texto]"/>
      <dgm:spPr/>
      <dgm:t>
        <a:bodyPr/>
        <a:lstStyle/>
        <a:p>
          <a:pPr algn="just"/>
          <a:r>
            <a:rPr lang="es-MX" b="0" i="0" dirty="0" smtClean="0"/>
            <a:t>O.P.I. N° 22 “ESTABLECE MODELO DE PREVENCIÓN Y EL MODELO DE INVESTIGACIÓN Y SANCIÓN CONTRA EL ACOSO SEXUAL, LA VIOLENCIA Y LA DISCRIMINACIÓN DE GÉNERO.”</a:t>
          </a:r>
          <a:endParaRPr lang="es-ES" dirty="0"/>
        </a:p>
      </dgm:t>
    </dgm:pt>
    <dgm:pt modelId="{55EB9DE0-776C-444B-B60C-38B175FEB7E0}" type="parTrans" cxnId="{32E4555B-60EB-4CBD-90F0-5F83F59BB7C2}">
      <dgm:prSet/>
      <dgm:spPr/>
      <dgm:t>
        <a:bodyPr/>
        <a:lstStyle/>
        <a:p>
          <a:pPr algn="just"/>
          <a:endParaRPr lang="es-ES"/>
        </a:p>
      </dgm:t>
    </dgm:pt>
    <dgm:pt modelId="{D2D3A5EA-5440-47F2-A58A-60D7D8D7CB83}" type="sibTrans" cxnId="{32E4555B-60EB-4CBD-90F0-5F83F59BB7C2}">
      <dgm:prSet/>
      <dgm:spPr/>
      <dgm:t>
        <a:bodyPr/>
        <a:lstStyle/>
        <a:p>
          <a:pPr algn="just"/>
          <a:endParaRPr lang="es-ES"/>
        </a:p>
      </dgm:t>
    </dgm:pt>
    <dgm:pt modelId="{6C68068E-6666-4571-AE65-4BAA81EC9F71}">
      <dgm:prSet phldrT="[Texto]"/>
      <dgm:spPr/>
      <dgm:t>
        <a:bodyPr/>
        <a:lstStyle/>
        <a:p>
          <a:pPr algn="just"/>
          <a:r>
            <a:rPr lang="es-MX" b="0" i="0" dirty="0" smtClean="0"/>
            <a:t>O.P.I N° 21 “ESTABLECE POLÍTICA DE CONVIVENCIA, EQUIDAD DE GENERO Y DE DIVERSIDAD E INCLUSIÓN PARA TODA LA DOTACIÓN ESNAVAL”.</a:t>
          </a:r>
          <a:endParaRPr lang="es-ES" dirty="0"/>
        </a:p>
      </dgm:t>
    </dgm:pt>
    <dgm:pt modelId="{8F5F9889-6071-4214-AC1F-26DA3DD7B735}" type="parTrans" cxnId="{85111BE7-2076-481F-B61F-252193DF0924}">
      <dgm:prSet/>
      <dgm:spPr/>
      <dgm:t>
        <a:bodyPr/>
        <a:lstStyle/>
        <a:p>
          <a:pPr algn="just"/>
          <a:endParaRPr lang="es-ES"/>
        </a:p>
      </dgm:t>
    </dgm:pt>
    <dgm:pt modelId="{888EAB4C-24DF-45F5-8240-387764A22071}" type="sibTrans" cxnId="{85111BE7-2076-481F-B61F-252193DF0924}">
      <dgm:prSet/>
      <dgm:spPr/>
      <dgm:t>
        <a:bodyPr/>
        <a:lstStyle/>
        <a:p>
          <a:pPr algn="just"/>
          <a:endParaRPr lang="es-ES"/>
        </a:p>
      </dgm:t>
    </dgm:pt>
    <dgm:pt modelId="{B00E0B4F-7835-4777-B0EB-580E9AC3CB67}">
      <dgm:prSet/>
      <dgm:spPr>
        <a:solidFill>
          <a:schemeClr val="accent3">
            <a:lumMod val="90000"/>
          </a:schemeClr>
        </a:solidFill>
      </dgm:spPr>
      <dgm:t>
        <a:bodyPr/>
        <a:lstStyle/>
        <a:p>
          <a:pPr algn="just"/>
          <a:r>
            <a:rPr lang="es-MX" b="0" i="0" dirty="0" smtClean="0"/>
            <a:t>O.P.I N° 17 “ESTABLECE POLÍTICA SOBRE ACOSO SEXUAL, VIOLENCIA Y DISCRIMINACION DE GÉNERO”</a:t>
          </a:r>
          <a:endParaRPr lang="es-MX" dirty="0"/>
        </a:p>
      </dgm:t>
    </dgm:pt>
    <dgm:pt modelId="{D25E9CFE-D250-480E-95BC-42B9D1CA2C01}" type="parTrans" cxnId="{99F8A4CC-66B0-4ABA-AB85-B38A7D6E0F8E}">
      <dgm:prSet/>
      <dgm:spPr/>
      <dgm:t>
        <a:bodyPr/>
        <a:lstStyle/>
        <a:p>
          <a:pPr algn="just"/>
          <a:endParaRPr lang="es-ES"/>
        </a:p>
      </dgm:t>
    </dgm:pt>
    <dgm:pt modelId="{9C67A3A4-75C8-4ED8-A5D9-6D0C6231B6E6}" type="sibTrans" cxnId="{99F8A4CC-66B0-4ABA-AB85-B38A7D6E0F8E}">
      <dgm:prSet/>
      <dgm:spPr/>
      <dgm:t>
        <a:bodyPr/>
        <a:lstStyle/>
        <a:p>
          <a:pPr algn="just"/>
          <a:endParaRPr lang="es-ES"/>
        </a:p>
      </dgm:t>
    </dgm:pt>
    <dgm:pt modelId="{C516F1AC-9246-4A97-9483-F89A1FC2615E}">
      <dgm:prSet/>
      <dgm:spPr/>
      <dgm:t>
        <a:bodyPr/>
        <a:lstStyle/>
        <a:p>
          <a:r>
            <a:rPr lang="es-ES" dirty="0" smtClean="0"/>
            <a:t>O.T.I. SUBDIRECCIÓN N°23 </a:t>
          </a:r>
          <a:r>
            <a:rPr lang="es-ES" dirty="0" smtClean="0"/>
            <a:t>“DISPONE LA ORGANIZACIÓN Y ESTABLCE TAREAS PARA EL CUMPLIMIENYO DEL MODELO DE PREVENCIÓN DE ACOSO, VIOLENCIA Y DISCRIMINACIÓN”</a:t>
          </a:r>
          <a:endParaRPr lang="es-ES" dirty="0"/>
        </a:p>
      </dgm:t>
    </dgm:pt>
    <dgm:pt modelId="{6C78BA8A-839B-4C7C-B480-43D8E35C2A55}" type="parTrans" cxnId="{7611DC39-3C72-4FE5-9A9C-134084504905}">
      <dgm:prSet/>
      <dgm:spPr/>
      <dgm:t>
        <a:bodyPr/>
        <a:lstStyle/>
        <a:p>
          <a:endParaRPr lang="es-ES"/>
        </a:p>
      </dgm:t>
    </dgm:pt>
    <dgm:pt modelId="{0A07815C-AC2B-4492-B46A-39C906C50E72}" type="sibTrans" cxnId="{7611DC39-3C72-4FE5-9A9C-134084504905}">
      <dgm:prSet/>
      <dgm:spPr/>
      <dgm:t>
        <a:bodyPr/>
        <a:lstStyle/>
        <a:p>
          <a:endParaRPr lang="es-ES"/>
        </a:p>
      </dgm:t>
    </dgm:pt>
    <dgm:pt modelId="{913F5737-2E97-4D19-81DC-1337856190D1}" type="pres">
      <dgm:prSet presAssocID="{DB2C1819-27A8-4667-A514-9E29DBA7C66F}" presName="linear" presStyleCnt="0">
        <dgm:presLayoutVars>
          <dgm:animLvl val="lvl"/>
          <dgm:resizeHandles val="exact"/>
        </dgm:presLayoutVars>
      </dgm:prSet>
      <dgm:spPr/>
    </dgm:pt>
    <dgm:pt modelId="{7906BF84-8817-42FE-8063-FF4593D5C8DA}" type="pres">
      <dgm:prSet presAssocID="{B00E0B4F-7835-4777-B0EB-580E9AC3CB6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3A186B-8E07-4259-B399-E82FBEE11DB4}" type="pres">
      <dgm:prSet presAssocID="{9C67A3A4-75C8-4ED8-A5D9-6D0C6231B6E6}" presName="spacer" presStyleCnt="0"/>
      <dgm:spPr/>
    </dgm:pt>
    <dgm:pt modelId="{FB1CAD7A-CC29-4242-96B3-5586A0CCDA1A}" type="pres">
      <dgm:prSet presAssocID="{89937AE9-F1F5-4486-B014-351E3B25D0E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CBD539E-B097-4E46-B19D-9369B22EBEF4}" type="pres">
      <dgm:prSet presAssocID="{D2D3A5EA-5440-47F2-A58A-60D7D8D7CB83}" presName="spacer" presStyleCnt="0"/>
      <dgm:spPr/>
    </dgm:pt>
    <dgm:pt modelId="{CAFB26C9-083D-4178-9B08-148C7387CA48}" type="pres">
      <dgm:prSet presAssocID="{6C68068E-6666-4571-AE65-4BAA81EC9F7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496B49-F7C5-404E-8D82-7DBA35B10D87}" type="pres">
      <dgm:prSet presAssocID="{888EAB4C-24DF-45F5-8240-387764A22071}" presName="spacer" presStyleCnt="0"/>
      <dgm:spPr/>
    </dgm:pt>
    <dgm:pt modelId="{6E04C3CE-E2F4-4B90-84E9-AAFB993E2832}" type="pres">
      <dgm:prSet presAssocID="{C516F1AC-9246-4A97-9483-F89A1FC2615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3542C79-BB18-4C4E-B787-6E6E52977CE5}" type="presOf" srcId="{DB2C1819-27A8-4667-A514-9E29DBA7C66F}" destId="{913F5737-2E97-4D19-81DC-1337856190D1}" srcOrd="0" destOrd="0" presId="urn:microsoft.com/office/officeart/2005/8/layout/vList2"/>
    <dgm:cxn modelId="{7611DC39-3C72-4FE5-9A9C-134084504905}" srcId="{DB2C1819-27A8-4667-A514-9E29DBA7C66F}" destId="{C516F1AC-9246-4A97-9483-F89A1FC2615E}" srcOrd="3" destOrd="0" parTransId="{6C78BA8A-839B-4C7C-B480-43D8E35C2A55}" sibTransId="{0A07815C-AC2B-4492-B46A-39C906C50E72}"/>
    <dgm:cxn modelId="{99F8A4CC-66B0-4ABA-AB85-B38A7D6E0F8E}" srcId="{DB2C1819-27A8-4667-A514-9E29DBA7C66F}" destId="{B00E0B4F-7835-4777-B0EB-580E9AC3CB67}" srcOrd="0" destOrd="0" parTransId="{D25E9CFE-D250-480E-95BC-42B9D1CA2C01}" sibTransId="{9C67A3A4-75C8-4ED8-A5D9-6D0C6231B6E6}"/>
    <dgm:cxn modelId="{E720FAD6-4AB4-4ABF-B4BF-C09F7D8F503A}" type="presOf" srcId="{C516F1AC-9246-4A97-9483-F89A1FC2615E}" destId="{6E04C3CE-E2F4-4B90-84E9-AAFB993E2832}" srcOrd="0" destOrd="0" presId="urn:microsoft.com/office/officeart/2005/8/layout/vList2"/>
    <dgm:cxn modelId="{6667CF90-F307-4C31-BB29-06B6AA0798B1}" type="presOf" srcId="{89937AE9-F1F5-4486-B014-351E3B25D0EF}" destId="{FB1CAD7A-CC29-4242-96B3-5586A0CCDA1A}" srcOrd="0" destOrd="0" presId="urn:microsoft.com/office/officeart/2005/8/layout/vList2"/>
    <dgm:cxn modelId="{CA7FC926-C354-45C9-8188-A3854E97AFBA}" type="presOf" srcId="{B00E0B4F-7835-4777-B0EB-580E9AC3CB67}" destId="{7906BF84-8817-42FE-8063-FF4593D5C8DA}" srcOrd="0" destOrd="0" presId="urn:microsoft.com/office/officeart/2005/8/layout/vList2"/>
    <dgm:cxn modelId="{32E4555B-60EB-4CBD-90F0-5F83F59BB7C2}" srcId="{DB2C1819-27A8-4667-A514-9E29DBA7C66F}" destId="{89937AE9-F1F5-4486-B014-351E3B25D0EF}" srcOrd="1" destOrd="0" parTransId="{55EB9DE0-776C-444B-B60C-38B175FEB7E0}" sibTransId="{D2D3A5EA-5440-47F2-A58A-60D7D8D7CB83}"/>
    <dgm:cxn modelId="{85111BE7-2076-481F-B61F-252193DF0924}" srcId="{DB2C1819-27A8-4667-A514-9E29DBA7C66F}" destId="{6C68068E-6666-4571-AE65-4BAA81EC9F71}" srcOrd="2" destOrd="0" parTransId="{8F5F9889-6071-4214-AC1F-26DA3DD7B735}" sibTransId="{888EAB4C-24DF-45F5-8240-387764A22071}"/>
    <dgm:cxn modelId="{9E04460B-78DB-4010-9BA4-F83DF26AAB0F}" type="presOf" srcId="{6C68068E-6666-4571-AE65-4BAA81EC9F71}" destId="{CAFB26C9-083D-4178-9B08-148C7387CA48}" srcOrd="0" destOrd="0" presId="urn:microsoft.com/office/officeart/2005/8/layout/vList2"/>
    <dgm:cxn modelId="{E87763F8-CA2F-441C-A4E9-41ED637B614B}" type="presParOf" srcId="{913F5737-2E97-4D19-81DC-1337856190D1}" destId="{7906BF84-8817-42FE-8063-FF4593D5C8DA}" srcOrd="0" destOrd="0" presId="urn:microsoft.com/office/officeart/2005/8/layout/vList2"/>
    <dgm:cxn modelId="{B5A9405E-1CD9-40B0-A016-5E743F816E05}" type="presParOf" srcId="{913F5737-2E97-4D19-81DC-1337856190D1}" destId="{513A186B-8E07-4259-B399-E82FBEE11DB4}" srcOrd="1" destOrd="0" presId="urn:microsoft.com/office/officeart/2005/8/layout/vList2"/>
    <dgm:cxn modelId="{19BC36CF-1898-433C-9540-EB7F83662B57}" type="presParOf" srcId="{913F5737-2E97-4D19-81DC-1337856190D1}" destId="{FB1CAD7A-CC29-4242-96B3-5586A0CCDA1A}" srcOrd="2" destOrd="0" presId="urn:microsoft.com/office/officeart/2005/8/layout/vList2"/>
    <dgm:cxn modelId="{EA8BEE9C-B57D-4692-8F02-BD139D5EC532}" type="presParOf" srcId="{913F5737-2E97-4D19-81DC-1337856190D1}" destId="{4CBD539E-B097-4E46-B19D-9369B22EBEF4}" srcOrd="3" destOrd="0" presId="urn:microsoft.com/office/officeart/2005/8/layout/vList2"/>
    <dgm:cxn modelId="{2154E51E-D2E4-4426-AFF6-CF8DF0638E25}" type="presParOf" srcId="{913F5737-2E97-4D19-81DC-1337856190D1}" destId="{CAFB26C9-083D-4178-9B08-148C7387CA48}" srcOrd="4" destOrd="0" presId="urn:microsoft.com/office/officeart/2005/8/layout/vList2"/>
    <dgm:cxn modelId="{EB220609-3031-4227-BB8F-AFD3460479C3}" type="presParOf" srcId="{913F5737-2E97-4D19-81DC-1337856190D1}" destId="{BE496B49-F7C5-404E-8D82-7DBA35B10D87}" srcOrd="5" destOrd="0" presId="urn:microsoft.com/office/officeart/2005/8/layout/vList2"/>
    <dgm:cxn modelId="{62B51686-478A-4778-A200-6A513B36BFC4}" type="presParOf" srcId="{913F5737-2E97-4D19-81DC-1337856190D1}" destId="{6E04C3CE-E2F4-4B90-84E9-AAFB993E283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BD817-10D0-46E9-8AA3-ADBD43C04C58}">
      <dsp:nvSpPr>
        <dsp:cNvPr id="0" name=""/>
        <dsp:cNvSpPr/>
      </dsp:nvSpPr>
      <dsp:spPr>
        <a:xfrm>
          <a:off x="0" y="570626"/>
          <a:ext cx="3214351" cy="321907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Promover políticas integrales orientadas a prevenir, investigar, sancionar y erradicar el acoso sexual, la violencia y la discriminación de género, y proteger y reparar a la víctimas en el ámbito de la educación superior</a:t>
          </a:r>
          <a:endParaRPr lang="es-ES" sz="200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94145" y="664771"/>
        <a:ext cx="3026061" cy="3030781"/>
      </dsp:txXfrm>
    </dsp:sp>
    <dsp:sp modelId="{7022D499-02D4-4B72-94CD-2BB6F30F8EB2}">
      <dsp:nvSpPr>
        <dsp:cNvPr id="0" name=""/>
        <dsp:cNvSpPr/>
      </dsp:nvSpPr>
      <dsp:spPr>
        <a:xfrm rot="21575884">
          <a:off x="3276809" y="1670863"/>
          <a:ext cx="1420817" cy="985205"/>
        </a:xfrm>
        <a:prstGeom prst="rightArrow">
          <a:avLst>
            <a:gd name="adj1" fmla="val 60000"/>
            <a:gd name="adj2" fmla="val 50000"/>
          </a:avLst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/>
        </a:p>
      </dsp:txBody>
      <dsp:txXfrm>
        <a:off x="3276813" y="1868941"/>
        <a:ext cx="1125256" cy="591123"/>
      </dsp:txXfrm>
    </dsp:sp>
    <dsp:sp modelId="{31EB4E22-F3F0-4695-9244-570841CAB062}">
      <dsp:nvSpPr>
        <dsp:cNvPr id="0" name=""/>
        <dsp:cNvSpPr/>
      </dsp:nvSpPr>
      <dsp:spPr>
        <a:xfrm>
          <a:off x="4715063" y="469480"/>
          <a:ext cx="3060174" cy="335629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Ambientes seguros y libres de acosos sexual, violencia y discriminación de género, para todas la personas que se relacionen en comunidades académicas de educación superior.</a:t>
          </a:r>
          <a:endParaRPr lang="es-ES" sz="200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04692" y="559109"/>
        <a:ext cx="2880916" cy="3177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795C3-21D9-4702-A04B-96095F969DF1}">
      <dsp:nvSpPr>
        <dsp:cNvPr id="0" name=""/>
        <dsp:cNvSpPr/>
      </dsp:nvSpPr>
      <dsp:spPr>
        <a:xfrm>
          <a:off x="1850" y="830305"/>
          <a:ext cx="1939514" cy="2903727"/>
        </a:xfrm>
        <a:prstGeom prst="roundRect">
          <a:avLst>
            <a:gd name="adj" fmla="val 10000"/>
          </a:avLst>
        </a:prstGeom>
        <a:solidFill>
          <a:schemeClr val="accent3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solidFill>
                <a:schemeClr val="bg1"/>
              </a:solidFill>
            </a:rPr>
            <a:t>POLÍTICA</a:t>
          </a:r>
          <a:endParaRPr lang="es-ES" sz="2000" b="1" kern="1200" dirty="0">
            <a:solidFill>
              <a:schemeClr val="bg1"/>
            </a:solidFill>
          </a:endParaRPr>
        </a:p>
      </dsp:txBody>
      <dsp:txXfrm>
        <a:off x="1850" y="1991796"/>
        <a:ext cx="1939514" cy="1161490"/>
      </dsp:txXfrm>
    </dsp:sp>
    <dsp:sp modelId="{C48B6220-10A3-4D45-9F43-AEDFA9C0F719}">
      <dsp:nvSpPr>
        <dsp:cNvPr id="0" name=""/>
        <dsp:cNvSpPr/>
      </dsp:nvSpPr>
      <dsp:spPr>
        <a:xfrm>
          <a:off x="301182" y="510474"/>
          <a:ext cx="1340850" cy="1340850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AF3EF-5172-4A13-882A-1A598BE0DBD9}">
      <dsp:nvSpPr>
        <dsp:cNvPr id="0" name=""/>
        <dsp:cNvSpPr/>
      </dsp:nvSpPr>
      <dsp:spPr>
        <a:xfrm>
          <a:off x="1999550" y="737774"/>
          <a:ext cx="1939514" cy="3027101"/>
        </a:xfrm>
        <a:prstGeom prst="roundRect">
          <a:avLst>
            <a:gd name="adj" fmla="val 10000"/>
          </a:avLst>
        </a:prstGeom>
        <a:solidFill>
          <a:schemeClr val="accent3">
            <a:hueOff val="-25894"/>
            <a:satOff val="6719"/>
            <a:lumOff val="-260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MODELO DE PREVENCIÓN</a:t>
          </a:r>
          <a:endParaRPr lang="es-ES" sz="1800" b="1" kern="1200" dirty="0"/>
        </a:p>
      </dsp:txBody>
      <dsp:txXfrm>
        <a:off x="1999550" y="1948615"/>
        <a:ext cx="1939514" cy="1210840"/>
      </dsp:txXfrm>
    </dsp:sp>
    <dsp:sp modelId="{B204051F-D48A-426E-B954-9424360B6C75}">
      <dsp:nvSpPr>
        <dsp:cNvPr id="0" name=""/>
        <dsp:cNvSpPr/>
      </dsp:nvSpPr>
      <dsp:spPr>
        <a:xfrm>
          <a:off x="2298882" y="479630"/>
          <a:ext cx="1340850" cy="1340850"/>
        </a:xfrm>
        <a:prstGeom prst="ellipse">
          <a:avLst/>
        </a:prstGeom>
        <a:solidFill>
          <a:schemeClr val="accent3">
            <a:tint val="50000"/>
            <a:hueOff val="236673"/>
            <a:satOff val="-19511"/>
            <a:lumOff val="-79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F732A4-B65D-4575-A187-119F965706BD}">
      <dsp:nvSpPr>
        <dsp:cNvPr id="0" name=""/>
        <dsp:cNvSpPr/>
      </dsp:nvSpPr>
      <dsp:spPr>
        <a:xfrm>
          <a:off x="3997250" y="687644"/>
          <a:ext cx="1939514" cy="3093942"/>
        </a:xfrm>
        <a:prstGeom prst="roundRect">
          <a:avLst>
            <a:gd name="adj" fmla="val 10000"/>
          </a:avLst>
        </a:prstGeom>
        <a:solidFill>
          <a:schemeClr val="accent3">
            <a:hueOff val="-51788"/>
            <a:satOff val="13439"/>
            <a:lumOff val="-520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 </a:t>
          </a:r>
          <a:r>
            <a:rPr lang="es-ES" sz="1800" b="1" kern="1200" dirty="0" smtClean="0"/>
            <a:t>MODELO DE INVESTIGACIÓN Y SANCIÓN</a:t>
          </a:r>
          <a:endParaRPr lang="es-ES" sz="1800" b="1" kern="1200" dirty="0"/>
        </a:p>
      </dsp:txBody>
      <dsp:txXfrm>
        <a:off x="3997250" y="1925221"/>
        <a:ext cx="1939514" cy="1237577"/>
      </dsp:txXfrm>
    </dsp:sp>
    <dsp:sp modelId="{236F8B6F-1BE0-4E06-9607-4405034C8452}">
      <dsp:nvSpPr>
        <dsp:cNvPr id="0" name=""/>
        <dsp:cNvSpPr/>
      </dsp:nvSpPr>
      <dsp:spPr>
        <a:xfrm>
          <a:off x="4297574" y="554380"/>
          <a:ext cx="1340850" cy="1340850"/>
        </a:xfrm>
        <a:prstGeom prst="ellipse">
          <a:avLst/>
        </a:prstGeom>
        <a:solidFill>
          <a:schemeClr val="accent3">
            <a:tint val="50000"/>
            <a:hueOff val="473347"/>
            <a:satOff val="-39022"/>
            <a:lumOff val="-159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4AA7D-E691-488B-BA6E-528E34CDEA49}">
      <dsp:nvSpPr>
        <dsp:cNvPr id="0" name=""/>
        <dsp:cNvSpPr/>
      </dsp:nvSpPr>
      <dsp:spPr>
        <a:xfrm>
          <a:off x="5994950" y="663152"/>
          <a:ext cx="1939514" cy="3126598"/>
        </a:xfrm>
        <a:prstGeom prst="roundRect">
          <a:avLst>
            <a:gd name="adj" fmla="val 10000"/>
          </a:avLst>
        </a:prstGeom>
        <a:solidFill>
          <a:schemeClr val="accent3">
            <a:hueOff val="-77682"/>
            <a:satOff val="20158"/>
            <a:lumOff val="-78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NORMATIVA INCORPORADA EN CONTRATOS</a:t>
          </a:r>
          <a:endParaRPr lang="es-ES" sz="1800" b="1" kern="1200" dirty="0"/>
        </a:p>
      </dsp:txBody>
      <dsp:txXfrm>
        <a:off x="5994950" y="1913791"/>
        <a:ext cx="1939514" cy="1250639"/>
      </dsp:txXfrm>
    </dsp:sp>
    <dsp:sp modelId="{3BA40D1A-41BF-4CCF-9004-E5093E30CE21}">
      <dsp:nvSpPr>
        <dsp:cNvPr id="0" name=""/>
        <dsp:cNvSpPr/>
      </dsp:nvSpPr>
      <dsp:spPr>
        <a:xfrm>
          <a:off x="6294281" y="454756"/>
          <a:ext cx="1340850" cy="1340850"/>
        </a:xfrm>
        <a:prstGeom prst="ellipse">
          <a:avLst/>
        </a:prstGeom>
        <a:solidFill>
          <a:schemeClr val="accent3">
            <a:tint val="50000"/>
            <a:hueOff val="710020"/>
            <a:satOff val="-58533"/>
            <a:lumOff val="-238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46D929-95E3-4799-B990-B9B431DBA14A}">
      <dsp:nvSpPr>
        <dsp:cNvPr id="0" name=""/>
        <dsp:cNvSpPr/>
      </dsp:nvSpPr>
      <dsp:spPr>
        <a:xfrm>
          <a:off x="284377" y="3046619"/>
          <a:ext cx="7301409" cy="603986"/>
        </a:xfrm>
        <a:prstGeom prst="left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6BF84-8817-42FE-8063-FF4593D5C8DA}">
      <dsp:nvSpPr>
        <dsp:cNvPr id="0" name=""/>
        <dsp:cNvSpPr/>
      </dsp:nvSpPr>
      <dsp:spPr>
        <a:xfrm>
          <a:off x="0" y="72291"/>
          <a:ext cx="6719584" cy="1062871"/>
        </a:xfrm>
        <a:prstGeom prst="roundRect">
          <a:avLst/>
        </a:prstGeom>
        <a:solidFill>
          <a:schemeClr val="accent3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 N° 17 “ESTABLECE POLÍTICA SOBRE ACOSO SEXUAL, VIOLENCIA Y DISCRIMINACION DE GÉNERO”</a:t>
          </a:r>
          <a:endParaRPr lang="es-MX" sz="1900" kern="1200" dirty="0"/>
        </a:p>
      </dsp:txBody>
      <dsp:txXfrm>
        <a:off x="51885" y="124176"/>
        <a:ext cx="6615814" cy="959101"/>
      </dsp:txXfrm>
    </dsp:sp>
    <dsp:sp modelId="{FB1CAD7A-CC29-4242-96B3-5586A0CCDA1A}">
      <dsp:nvSpPr>
        <dsp:cNvPr id="0" name=""/>
        <dsp:cNvSpPr/>
      </dsp:nvSpPr>
      <dsp:spPr>
        <a:xfrm>
          <a:off x="0" y="1189883"/>
          <a:ext cx="6719584" cy="1062871"/>
        </a:xfrm>
        <a:prstGeom prst="roundRect">
          <a:avLst/>
        </a:prstGeom>
        <a:solidFill>
          <a:schemeClr val="accent3">
            <a:hueOff val="-25894"/>
            <a:satOff val="6719"/>
            <a:lumOff val="-260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O.P.I. N° 22 “ESTABLECE MODELO DE PREVENCIÓN Y EL MODELO DE INVESTIGACIÓN Y SANCIÓN CONTRA EL ACOSO SEXUAL, LA VIOLENCIA Y LA DISCRIMINACIÓN DE GÉNERO.”</a:t>
          </a:r>
          <a:endParaRPr lang="es-ES" sz="1900" kern="1200" dirty="0"/>
        </a:p>
      </dsp:txBody>
      <dsp:txXfrm>
        <a:off x="51885" y="1241768"/>
        <a:ext cx="6615814" cy="959101"/>
      </dsp:txXfrm>
    </dsp:sp>
    <dsp:sp modelId="{CAFB26C9-083D-4178-9B08-148C7387CA48}">
      <dsp:nvSpPr>
        <dsp:cNvPr id="0" name=""/>
        <dsp:cNvSpPr/>
      </dsp:nvSpPr>
      <dsp:spPr>
        <a:xfrm>
          <a:off x="0" y="2307475"/>
          <a:ext cx="6719584" cy="1062871"/>
        </a:xfrm>
        <a:prstGeom prst="roundRect">
          <a:avLst/>
        </a:prstGeom>
        <a:solidFill>
          <a:schemeClr val="accent3">
            <a:hueOff val="-51788"/>
            <a:satOff val="13439"/>
            <a:lumOff val="-520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 N° 21 “ESTABLECE POLÍTICA DE CONVIVENCIA, EQUIDAD DE GENERO Y DE DIVERSIDAD E INCLUSIÓN PARA TODA LA DOTACIÓN ESNAVAL”.</a:t>
          </a:r>
          <a:endParaRPr lang="es-ES" sz="1900" kern="1200" dirty="0"/>
        </a:p>
      </dsp:txBody>
      <dsp:txXfrm>
        <a:off x="51885" y="2359360"/>
        <a:ext cx="6615814" cy="959101"/>
      </dsp:txXfrm>
    </dsp:sp>
    <dsp:sp modelId="{6E04C3CE-E2F4-4B90-84E9-AAFB993E2832}">
      <dsp:nvSpPr>
        <dsp:cNvPr id="0" name=""/>
        <dsp:cNvSpPr/>
      </dsp:nvSpPr>
      <dsp:spPr>
        <a:xfrm>
          <a:off x="0" y="3425066"/>
          <a:ext cx="6719584" cy="1062871"/>
        </a:xfrm>
        <a:prstGeom prst="roundRect">
          <a:avLst/>
        </a:prstGeom>
        <a:solidFill>
          <a:schemeClr val="accent3">
            <a:hueOff val="-77682"/>
            <a:satOff val="20158"/>
            <a:lumOff val="-78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O.T.I. SUBDIRECCIÓN N°23 </a:t>
          </a:r>
          <a:r>
            <a:rPr lang="es-ES" sz="1900" kern="1200" dirty="0" smtClean="0"/>
            <a:t>“DISPONE LA ORGANIZACIÓN Y ESTABLCE TAREAS PARA EL CUMPLIMIENYO DEL MODELO DE PREVENCIÓN DE ACOSO, VIOLENCIA Y DISCRIMINACIÓN”</a:t>
          </a:r>
          <a:endParaRPr lang="es-ES" sz="1900" kern="1200" dirty="0"/>
        </a:p>
      </dsp:txBody>
      <dsp:txXfrm>
        <a:off x="51885" y="3476951"/>
        <a:ext cx="6615814" cy="959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pPr>
              <a:defRPr/>
            </a:pPr>
            <a:fld id="{5E669C3C-ACB6-4C2A-BE27-77308D610D87}" type="datetimeFigureOut">
              <a:rPr lang="es-CL"/>
              <a:pPr>
                <a:defRPr/>
              </a:pPr>
              <a:t>03-10-2023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>
              <a:defRPr/>
            </a:pPr>
            <a:fld id="{E2CE4868-F723-48C4-8057-BAF21E9B7DD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5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7BA5CBF-A4DB-4EFF-BA94-B5A381FC3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altLang="es-CL" dirty="0" smtClean="0">
                <a:ea typeface="ＭＳ Ｐゴシック" panose="020B0600070205080204" pitchFamily="34" charset="-128"/>
              </a:rPr>
              <a:t>Hasta antes del año 2017, la Institución contaba con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D.G.P.A. Ord. N° 003-D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 que regulaba entre otros aspectos el Acoso Sexual en la Institución.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2017 la Institución difunde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D.G.P.A. Ord. N° 002-V 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que “Dicta Normas y establece procedimientos a los Mandos y Servidores Navales, sobre prevención, protección y control de situaciones que puedan constituir conductas indeseadas relacionadas con violencias”, entre las que se encuentran el Acoso Sexual y Acoso Laboral. Con ella se regulan violencias entre servidores navales que tienen lugar en el espacio del trabajo, quedando las violencias del ámbito familiar en un cuerpo normativo diferente.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Luego el año 2018, en el marco de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C.J.A. sobre el Correcto Comportamiento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profundiza en el enfoque preventivo de algunas problemáticas (Violencias, Abuso Alcohol, Consumo de Drogas, Autolesiones e Intentos de Suicidio), se aprueba el Primer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Plan de Prevención de Violencia entre Servidores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. 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Este mismo año a nivel ministerial se firma el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Convenio de Cooperación entre el Ministerio de Defensa y el Ministerio de la Mujer y Equidad de Género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establece distintos compromisos, entre los que se encuentran la elaboración de un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Protocolo de Acoso Laboral y Sexual del Ministerio de Defensa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tendría carácter supletorio respecto de cada uno de los Protocolos vigentes en cada una de las ramas de las Fuerzas Armadas. Además del envío de un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reporte de carácter mensual 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a nivel de denuncias de acoso y la designación de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Delegadas de Género.   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2019 se resuelve unificar los protocolos de las tres ramas de la FF.AA., lo que se materializa a través de la aprobación en el mes de marzo del “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Protocolo Conjunto de Denuncias de acoso Sexual y/o laboral en las FF.AA.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 “ dirigido al personal uniformado o civil que se vea afectado por actos de acoso sexual o laboral, o ambos, o que sean testigos de éste, que fue oportunamente difundido en la Institución a través del mensaje DIRECPERS 221300 de marzo 2019.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A raíz de lo anterior, se actualizó la Directiva D.G.P.A. Ord. N° 002-V,  de fecha 14. Nov. 2019.  Este documento contiene las disposiciones establecidas en el Protocolo Conjunto y conserva lo establecido respecto a la denuncia, prevención, protección y seguimiento de estas y otras violencias entre servidores.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2022 la Ministra de Defensa Nacional informó los Compromisos  Sectoriales de Género 2023-2025 entre los que se encuentra la “correcta aplicación y/o actualización de procedimiento de denuncias de Maltrato o de Acoso Laboral y Sexual (M.A.L.S.) en el sector Defensa”. Y a nivel institucional se nombró un segundo delegado de género (hombre).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8015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Ley publicada en septiembre del 2021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0024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altLang="es-CL" dirty="0" smtClean="0">
                <a:ea typeface="ＭＳ Ｐゴシック" panose="020B0600070205080204" pitchFamily="34" charset="-128"/>
              </a:rPr>
              <a:t>El procedimiento común de denuncia por acoso se divide en 4 fases: “Denuncia”, “Investigación”, “Resolución” y “Apoyo y Seguimiento”. Las tres primeras son consecutivas. La cuarta es transversal a todas ellas.  En estas fases, la de Investigación tendrá lugar la mayoría de las veces, salvo cuando haya flagrancia.  </a:t>
            </a: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En las siguientes láminas se señalarán las acciones que se deben ejecutar según los distintos actores que participan en cada una de estas 4 fases.  </a:t>
            </a:r>
          </a:p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97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4.xml"/><Relationship Id="rId4" Type="http://schemas.openxmlformats.org/officeDocument/2006/relationships/hyperlink" Target="http://bit.ly/2TtBDfr" TargetMode="Externa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5.xml"/><Relationship Id="rId4" Type="http://schemas.openxmlformats.org/officeDocument/2006/relationships/hyperlink" Target="http://bit.ly/2TtBDfr" TargetMode="Externa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6.xml"/><Relationship Id="rId4" Type="http://schemas.openxmlformats.org/officeDocument/2006/relationships/hyperlink" Target="http://bit.ly/2TtBDfr" TargetMode="Externa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7.xml"/><Relationship Id="rId4" Type="http://schemas.openxmlformats.org/officeDocument/2006/relationships/hyperlink" Target="http://bit.ly/2TtBDfr" TargetMode="Externa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8.xml"/><Relationship Id="rId4" Type="http://schemas.openxmlformats.org/officeDocument/2006/relationships/hyperlink" Target="http://bit.ly/2TtBDfr" TargetMode="Externa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9.xml"/><Relationship Id="rId4" Type="http://schemas.openxmlformats.org/officeDocument/2006/relationships/hyperlink" Target="http://bit.ly/2TtBDf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B92-4F7C-401C-9DD6-433F4C0A2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2732-502C-4EB8-8E72-1FB4DCE10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4FA0-DAB3-4343-95D1-1FC6C2AE2C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4279-FAEA-4967-B3AB-3FB2CEDBC8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035B7-2B80-4125-80A3-D4461B453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7D702-686F-406D-92ED-8B10FE3E5A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B5A9-CF43-403F-867F-9064CF049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60F07-1037-40A1-AF61-68D8656DF1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76D54-5799-4021-96DF-6065E29E3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E4991-A799-4B77-BDC3-5C24747831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1D5E-AFAD-41A9-A552-7D6851D71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C996-DF10-4D2F-BF4C-08584DCB3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475081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4500752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865320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80624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411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162958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190404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154861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00648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03405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009697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81369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178559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6491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0946007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394556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265707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176115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649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28377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2940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7449275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65027646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617091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00630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711377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620546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1275656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6745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208693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5779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630405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814920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602544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6976423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1271139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67435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720341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596172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386559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427186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3316665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14543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9338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6006832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299080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7650363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129023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979492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299119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589137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347334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0986213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585294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94117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759792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8477992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8009186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625932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61450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21640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483464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28065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1359029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222065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97833568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84841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0493198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870056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136025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3876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84327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87439539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8928645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107404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45127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7720809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9936152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3570590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526432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014063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96580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8494860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9971560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9221666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1462808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7596672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1508854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185901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9002996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635509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2423690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6302007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10917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389163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6760564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3636371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121494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55441695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816832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8814842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0746560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8724058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67868547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2884785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9733442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41347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6051527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570259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2695300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8856613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194305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3084804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657130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6166408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3344609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95360189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9381775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484082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7553005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4983748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21000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003438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8786461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79348125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411156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041203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74085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780314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7857854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61530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15773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180416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6351589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4347888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817143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1474703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28361753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826013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9197710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5163533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8978824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16214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464379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98545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308767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2110219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8103009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6461222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1721057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25255751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51635656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8739451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8539779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86223519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5815065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7796429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57288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05606271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6092277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66815633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6661620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32106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5653333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8310084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15455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1858524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18172889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57439473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853141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9836492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4512754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739920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981370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25198675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918867830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8366134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4972096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8761443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01931215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3722821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077705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983242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918317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2799498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633191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0370075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9384124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03644680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4021515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0801004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17573276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4803372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7215243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1728870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011153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85051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74070681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8988869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0622478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3163529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62817576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35447175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15543193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831728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77302464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7711685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3081589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31985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6570307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9130100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6210150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187733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945332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7995319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21923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0063141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0054145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49797237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11930475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26780981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0388234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960905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471761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9473301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085759075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94300860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5301536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69836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60198909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2929184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5731202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8975469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59754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76002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80767400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581812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7760504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6206295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96743277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7232044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1634206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0424424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1668466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78609105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6665342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9584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16063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4729381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89940670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4888085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12463727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0681034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9416558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59118223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07965744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9247801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45639305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3114531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52601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667312769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9311082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7387668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2350708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8382127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36629225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6367128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27719812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48024368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380982734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27592155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5140930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71333409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9936485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127578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4790618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432610157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855216288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53530076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722174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2326799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0177774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23445865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348249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79887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044928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23945328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12662181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56033130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61252884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62410372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93543864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47904017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9104901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00048785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4355235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05012039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709475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87176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65403096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15013736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20831424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343816984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7293767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51062200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372145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69137610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443030282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81280010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6699996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5571421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7881796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36859296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88284583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03-10-2023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0504905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369817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00076934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378285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71559615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0834299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4041291638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09719655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5970019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89101666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65200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910990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1277541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384476391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033512487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84840400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62151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4877569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22637962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11079849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9265220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35853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3158632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86131496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3003683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62174009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839978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6220996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23737266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74440507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60201348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28162860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33417947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19185962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5967041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6950502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0699037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3179616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1093427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3002973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48731545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58557509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81566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slideLayout" Target="../slideLayouts/slideLayout52.xml"/><Relationship Id="rId39" Type="http://schemas.openxmlformats.org/officeDocument/2006/relationships/slideLayout" Target="../slideLayouts/slideLayout65.xml"/><Relationship Id="rId21" Type="http://schemas.openxmlformats.org/officeDocument/2006/relationships/slideLayout" Target="../slideLayouts/slideLayout47.xml"/><Relationship Id="rId34" Type="http://schemas.openxmlformats.org/officeDocument/2006/relationships/slideLayout" Target="../slideLayouts/slideLayout60.xml"/><Relationship Id="rId42" Type="http://schemas.openxmlformats.org/officeDocument/2006/relationships/slideLayout" Target="../slideLayouts/slideLayout68.xml"/><Relationship Id="rId47" Type="http://schemas.openxmlformats.org/officeDocument/2006/relationships/slideLayout" Target="../slideLayouts/slideLayout73.xml"/><Relationship Id="rId50" Type="http://schemas.openxmlformats.org/officeDocument/2006/relationships/slideLayout" Target="../slideLayouts/slideLayout76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9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32" Type="http://schemas.openxmlformats.org/officeDocument/2006/relationships/slideLayout" Target="../slideLayouts/slideLayout58.xml"/><Relationship Id="rId37" Type="http://schemas.openxmlformats.org/officeDocument/2006/relationships/slideLayout" Target="../slideLayouts/slideLayout63.xml"/><Relationship Id="rId40" Type="http://schemas.openxmlformats.org/officeDocument/2006/relationships/slideLayout" Target="../slideLayouts/slideLayout66.xml"/><Relationship Id="rId45" Type="http://schemas.openxmlformats.org/officeDocument/2006/relationships/slideLayout" Target="../slideLayouts/slideLayout71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28" Type="http://schemas.openxmlformats.org/officeDocument/2006/relationships/slideLayout" Target="../slideLayouts/slideLayout54.xml"/><Relationship Id="rId36" Type="http://schemas.openxmlformats.org/officeDocument/2006/relationships/slideLayout" Target="../slideLayouts/slideLayout62.xml"/><Relationship Id="rId4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31" Type="http://schemas.openxmlformats.org/officeDocument/2006/relationships/slideLayout" Target="../slideLayouts/slideLayout57.xml"/><Relationship Id="rId44" Type="http://schemas.openxmlformats.org/officeDocument/2006/relationships/slideLayout" Target="../slideLayouts/slideLayout70.xml"/><Relationship Id="rId52" Type="http://schemas.openxmlformats.org/officeDocument/2006/relationships/theme" Target="../theme/theme3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Relationship Id="rId27" Type="http://schemas.openxmlformats.org/officeDocument/2006/relationships/slideLayout" Target="../slideLayouts/slideLayout53.xml"/><Relationship Id="rId30" Type="http://schemas.openxmlformats.org/officeDocument/2006/relationships/slideLayout" Target="../slideLayouts/slideLayout56.xml"/><Relationship Id="rId35" Type="http://schemas.openxmlformats.org/officeDocument/2006/relationships/slideLayout" Target="../slideLayouts/slideLayout61.xml"/><Relationship Id="rId43" Type="http://schemas.openxmlformats.org/officeDocument/2006/relationships/slideLayout" Target="../slideLayouts/slideLayout69.xml"/><Relationship Id="rId48" Type="http://schemas.openxmlformats.org/officeDocument/2006/relationships/slideLayout" Target="../slideLayouts/slideLayout74.xml"/><Relationship Id="rId8" Type="http://schemas.openxmlformats.org/officeDocument/2006/relationships/slideLayout" Target="../slideLayouts/slideLayout34.xml"/><Relationship Id="rId51" Type="http://schemas.openxmlformats.org/officeDocument/2006/relationships/slideLayout" Target="../slideLayouts/slideLayout77.xml"/><Relationship Id="rId3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33" Type="http://schemas.openxmlformats.org/officeDocument/2006/relationships/slideLayout" Target="../slideLayouts/slideLayout59.xml"/><Relationship Id="rId38" Type="http://schemas.openxmlformats.org/officeDocument/2006/relationships/slideLayout" Target="../slideLayouts/slideLayout64.xml"/><Relationship Id="rId46" Type="http://schemas.openxmlformats.org/officeDocument/2006/relationships/slideLayout" Target="../slideLayouts/slideLayout72.xml"/><Relationship Id="rId20" Type="http://schemas.openxmlformats.org/officeDocument/2006/relationships/slideLayout" Target="../slideLayouts/slideLayout46.xml"/><Relationship Id="rId41" Type="http://schemas.openxmlformats.org/officeDocument/2006/relationships/slideLayout" Target="../slideLayouts/slideLayout67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90.xml"/><Relationship Id="rId18" Type="http://schemas.openxmlformats.org/officeDocument/2006/relationships/slideLayout" Target="../slideLayouts/slideLayout95.xml"/><Relationship Id="rId26" Type="http://schemas.openxmlformats.org/officeDocument/2006/relationships/slideLayout" Target="../slideLayouts/slideLayout103.xml"/><Relationship Id="rId39" Type="http://schemas.openxmlformats.org/officeDocument/2006/relationships/slideLayout" Target="../slideLayouts/slideLayout116.xml"/><Relationship Id="rId21" Type="http://schemas.openxmlformats.org/officeDocument/2006/relationships/slideLayout" Target="../slideLayouts/slideLayout98.xml"/><Relationship Id="rId34" Type="http://schemas.openxmlformats.org/officeDocument/2006/relationships/slideLayout" Target="../slideLayouts/slideLayout111.xml"/><Relationship Id="rId42" Type="http://schemas.openxmlformats.org/officeDocument/2006/relationships/slideLayout" Target="../slideLayouts/slideLayout119.xml"/><Relationship Id="rId47" Type="http://schemas.openxmlformats.org/officeDocument/2006/relationships/slideLayout" Target="../slideLayouts/slideLayout124.xml"/><Relationship Id="rId50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29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88.xml"/><Relationship Id="rId24" Type="http://schemas.openxmlformats.org/officeDocument/2006/relationships/slideLayout" Target="../slideLayouts/slideLayout101.xml"/><Relationship Id="rId32" Type="http://schemas.openxmlformats.org/officeDocument/2006/relationships/slideLayout" Target="../slideLayouts/slideLayout109.xml"/><Relationship Id="rId37" Type="http://schemas.openxmlformats.org/officeDocument/2006/relationships/slideLayout" Target="../slideLayouts/slideLayout114.xml"/><Relationship Id="rId40" Type="http://schemas.openxmlformats.org/officeDocument/2006/relationships/slideLayout" Target="../slideLayouts/slideLayout117.xml"/><Relationship Id="rId45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23" Type="http://schemas.openxmlformats.org/officeDocument/2006/relationships/slideLayout" Target="../slideLayouts/slideLayout100.xml"/><Relationship Id="rId28" Type="http://schemas.openxmlformats.org/officeDocument/2006/relationships/slideLayout" Target="../slideLayouts/slideLayout105.xml"/><Relationship Id="rId36" Type="http://schemas.openxmlformats.org/officeDocument/2006/relationships/slideLayout" Target="../slideLayouts/slideLayout113.xml"/><Relationship Id="rId49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87.xml"/><Relationship Id="rId19" Type="http://schemas.openxmlformats.org/officeDocument/2006/relationships/slideLayout" Target="../slideLayouts/slideLayout96.xml"/><Relationship Id="rId31" Type="http://schemas.openxmlformats.org/officeDocument/2006/relationships/slideLayout" Target="../slideLayouts/slideLayout108.xml"/><Relationship Id="rId44" Type="http://schemas.openxmlformats.org/officeDocument/2006/relationships/slideLayout" Target="../slideLayouts/slideLayout121.xml"/><Relationship Id="rId52" Type="http://schemas.openxmlformats.org/officeDocument/2006/relationships/theme" Target="../theme/theme4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Relationship Id="rId22" Type="http://schemas.openxmlformats.org/officeDocument/2006/relationships/slideLayout" Target="../slideLayouts/slideLayout99.xml"/><Relationship Id="rId27" Type="http://schemas.openxmlformats.org/officeDocument/2006/relationships/slideLayout" Target="../slideLayouts/slideLayout104.xml"/><Relationship Id="rId30" Type="http://schemas.openxmlformats.org/officeDocument/2006/relationships/slideLayout" Target="../slideLayouts/slideLayout107.xml"/><Relationship Id="rId35" Type="http://schemas.openxmlformats.org/officeDocument/2006/relationships/slideLayout" Target="../slideLayouts/slideLayout112.xml"/><Relationship Id="rId43" Type="http://schemas.openxmlformats.org/officeDocument/2006/relationships/slideLayout" Target="../slideLayouts/slideLayout120.xml"/><Relationship Id="rId48" Type="http://schemas.openxmlformats.org/officeDocument/2006/relationships/slideLayout" Target="../slideLayouts/slideLayout125.xml"/><Relationship Id="rId8" Type="http://schemas.openxmlformats.org/officeDocument/2006/relationships/slideLayout" Target="../slideLayouts/slideLayout85.xml"/><Relationship Id="rId51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9.xml"/><Relationship Id="rId17" Type="http://schemas.openxmlformats.org/officeDocument/2006/relationships/slideLayout" Target="../slideLayouts/slideLayout94.xml"/><Relationship Id="rId25" Type="http://schemas.openxmlformats.org/officeDocument/2006/relationships/slideLayout" Target="../slideLayouts/slideLayout102.xml"/><Relationship Id="rId33" Type="http://schemas.openxmlformats.org/officeDocument/2006/relationships/slideLayout" Target="../slideLayouts/slideLayout110.xml"/><Relationship Id="rId38" Type="http://schemas.openxmlformats.org/officeDocument/2006/relationships/slideLayout" Target="../slideLayouts/slideLayout115.xml"/><Relationship Id="rId46" Type="http://schemas.openxmlformats.org/officeDocument/2006/relationships/slideLayout" Target="../slideLayouts/slideLayout123.xml"/><Relationship Id="rId20" Type="http://schemas.openxmlformats.org/officeDocument/2006/relationships/slideLayout" Target="../slideLayouts/slideLayout97.xml"/><Relationship Id="rId41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41.xml"/><Relationship Id="rId18" Type="http://schemas.openxmlformats.org/officeDocument/2006/relationships/slideLayout" Target="../slideLayouts/slideLayout146.xml"/><Relationship Id="rId26" Type="http://schemas.openxmlformats.org/officeDocument/2006/relationships/slideLayout" Target="../slideLayouts/slideLayout154.xml"/><Relationship Id="rId39" Type="http://schemas.openxmlformats.org/officeDocument/2006/relationships/slideLayout" Target="../slideLayouts/slideLayout167.xml"/><Relationship Id="rId21" Type="http://schemas.openxmlformats.org/officeDocument/2006/relationships/slideLayout" Target="../slideLayouts/slideLayout149.xml"/><Relationship Id="rId34" Type="http://schemas.openxmlformats.org/officeDocument/2006/relationships/slideLayout" Target="../slideLayouts/slideLayout162.xml"/><Relationship Id="rId42" Type="http://schemas.openxmlformats.org/officeDocument/2006/relationships/slideLayout" Target="../slideLayouts/slideLayout170.xml"/><Relationship Id="rId47" Type="http://schemas.openxmlformats.org/officeDocument/2006/relationships/slideLayout" Target="../slideLayouts/slideLayout175.xml"/><Relationship Id="rId50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30.xml"/><Relationship Id="rId16" Type="http://schemas.openxmlformats.org/officeDocument/2006/relationships/slideLayout" Target="../slideLayouts/slideLayout144.xml"/><Relationship Id="rId29" Type="http://schemas.openxmlformats.org/officeDocument/2006/relationships/slideLayout" Target="../slideLayouts/slideLayout157.xml"/><Relationship Id="rId11" Type="http://schemas.openxmlformats.org/officeDocument/2006/relationships/slideLayout" Target="../slideLayouts/slideLayout139.xml"/><Relationship Id="rId24" Type="http://schemas.openxmlformats.org/officeDocument/2006/relationships/slideLayout" Target="../slideLayouts/slideLayout152.xml"/><Relationship Id="rId32" Type="http://schemas.openxmlformats.org/officeDocument/2006/relationships/slideLayout" Target="../slideLayouts/slideLayout160.xml"/><Relationship Id="rId37" Type="http://schemas.openxmlformats.org/officeDocument/2006/relationships/slideLayout" Target="../slideLayouts/slideLayout165.xml"/><Relationship Id="rId40" Type="http://schemas.openxmlformats.org/officeDocument/2006/relationships/slideLayout" Target="../slideLayouts/slideLayout168.xml"/><Relationship Id="rId45" Type="http://schemas.openxmlformats.org/officeDocument/2006/relationships/slideLayout" Target="../slideLayouts/slideLayout173.xml"/><Relationship Id="rId5" Type="http://schemas.openxmlformats.org/officeDocument/2006/relationships/slideLayout" Target="../slideLayouts/slideLayout133.xml"/><Relationship Id="rId15" Type="http://schemas.openxmlformats.org/officeDocument/2006/relationships/slideLayout" Target="../slideLayouts/slideLayout143.xml"/><Relationship Id="rId23" Type="http://schemas.openxmlformats.org/officeDocument/2006/relationships/slideLayout" Target="../slideLayouts/slideLayout151.xml"/><Relationship Id="rId28" Type="http://schemas.openxmlformats.org/officeDocument/2006/relationships/slideLayout" Target="../slideLayouts/slideLayout156.xml"/><Relationship Id="rId36" Type="http://schemas.openxmlformats.org/officeDocument/2006/relationships/slideLayout" Target="../slideLayouts/slideLayout164.xml"/><Relationship Id="rId49" Type="http://schemas.openxmlformats.org/officeDocument/2006/relationships/slideLayout" Target="../slideLayouts/slideLayout177.xml"/><Relationship Id="rId10" Type="http://schemas.openxmlformats.org/officeDocument/2006/relationships/slideLayout" Target="../slideLayouts/slideLayout138.xml"/><Relationship Id="rId19" Type="http://schemas.openxmlformats.org/officeDocument/2006/relationships/slideLayout" Target="../slideLayouts/slideLayout147.xml"/><Relationship Id="rId31" Type="http://schemas.openxmlformats.org/officeDocument/2006/relationships/slideLayout" Target="../slideLayouts/slideLayout159.xml"/><Relationship Id="rId44" Type="http://schemas.openxmlformats.org/officeDocument/2006/relationships/slideLayout" Target="../slideLayouts/slideLayout172.xml"/><Relationship Id="rId52" Type="http://schemas.openxmlformats.org/officeDocument/2006/relationships/theme" Target="../theme/theme5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Relationship Id="rId22" Type="http://schemas.openxmlformats.org/officeDocument/2006/relationships/slideLayout" Target="../slideLayouts/slideLayout150.xml"/><Relationship Id="rId27" Type="http://schemas.openxmlformats.org/officeDocument/2006/relationships/slideLayout" Target="../slideLayouts/slideLayout155.xml"/><Relationship Id="rId30" Type="http://schemas.openxmlformats.org/officeDocument/2006/relationships/slideLayout" Target="../slideLayouts/slideLayout158.xml"/><Relationship Id="rId35" Type="http://schemas.openxmlformats.org/officeDocument/2006/relationships/slideLayout" Target="../slideLayouts/slideLayout163.xml"/><Relationship Id="rId43" Type="http://schemas.openxmlformats.org/officeDocument/2006/relationships/slideLayout" Target="../slideLayouts/slideLayout171.xml"/><Relationship Id="rId48" Type="http://schemas.openxmlformats.org/officeDocument/2006/relationships/slideLayout" Target="../slideLayouts/slideLayout176.xml"/><Relationship Id="rId8" Type="http://schemas.openxmlformats.org/officeDocument/2006/relationships/slideLayout" Target="../slideLayouts/slideLayout136.xml"/><Relationship Id="rId51" Type="http://schemas.openxmlformats.org/officeDocument/2006/relationships/slideLayout" Target="../slideLayouts/slideLayout179.xml"/><Relationship Id="rId3" Type="http://schemas.openxmlformats.org/officeDocument/2006/relationships/slideLayout" Target="../slideLayouts/slideLayout131.xml"/><Relationship Id="rId12" Type="http://schemas.openxmlformats.org/officeDocument/2006/relationships/slideLayout" Target="../slideLayouts/slideLayout140.xml"/><Relationship Id="rId17" Type="http://schemas.openxmlformats.org/officeDocument/2006/relationships/slideLayout" Target="../slideLayouts/slideLayout145.xml"/><Relationship Id="rId25" Type="http://schemas.openxmlformats.org/officeDocument/2006/relationships/slideLayout" Target="../slideLayouts/slideLayout153.xml"/><Relationship Id="rId33" Type="http://schemas.openxmlformats.org/officeDocument/2006/relationships/slideLayout" Target="../slideLayouts/slideLayout161.xml"/><Relationship Id="rId38" Type="http://schemas.openxmlformats.org/officeDocument/2006/relationships/slideLayout" Target="../slideLayouts/slideLayout166.xml"/><Relationship Id="rId46" Type="http://schemas.openxmlformats.org/officeDocument/2006/relationships/slideLayout" Target="../slideLayouts/slideLayout174.xml"/><Relationship Id="rId20" Type="http://schemas.openxmlformats.org/officeDocument/2006/relationships/slideLayout" Target="../slideLayouts/slideLayout148.xml"/><Relationship Id="rId41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92.xml"/><Relationship Id="rId18" Type="http://schemas.openxmlformats.org/officeDocument/2006/relationships/slideLayout" Target="../slideLayouts/slideLayout197.xml"/><Relationship Id="rId26" Type="http://schemas.openxmlformats.org/officeDocument/2006/relationships/slideLayout" Target="../slideLayouts/slideLayout205.xml"/><Relationship Id="rId39" Type="http://schemas.openxmlformats.org/officeDocument/2006/relationships/slideLayout" Target="../slideLayouts/slideLayout218.xml"/><Relationship Id="rId21" Type="http://schemas.openxmlformats.org/officeDocument/2006/relationships/slideLayout" Target="../slideLayouts/slideLayout200.xml"/><Relationship Id="rId34" Type="http://schemas.openxmlformats.org/officeDocument/2006/relationships/slideLayout" Target="../slideLayouts/slideLayout213.xml"/><Relationship Id="rId42" Type="http://schemas.openxmlformats.org/officeDocument/2006/relationships/slideLayout" Target="../slideLayouts/slideLayout221.xml"/><Relationship Id="rId47" Type="http://schemas.openxmlformats.org/officeDocument/2006/relationships/slideLayout" Target="../slideLayouts/slideLayout226.xml"/><Relationship Id="rId50" Type="http://schemas.openxmlformats.org/officeDocument/2006/relationships/slideLayout" Target="../slideLayouts/slideLayout229.xml"/><Relationship Id="rId7" Type="http://schemas.openxmlformats.org/officeDocument/2006/relationships/slideLayout" Target="../slideLayouts/slideLayout186.xml"/><Relationship Id="rId2" Type="http://schemas.openxmlformats.org/officeDocument/2006/relationships/slideLayout" Target="../slideLayouts/slideLayout181.xml"/><Relationship Id="rId16" Type="http://schemas.openxmlformats.org/officeDocument/2006/relationships/slideLayout" Target="../slideLayouts/slideLayout195.xml"/><Relationship Id="rId29" Type="http://schemas.openxmlformats.org/officeDocument/2006/relationships/slideLayout" Target="../slideLayouts/slideLayout208.xml"/><Relationship Id="rId11" Type="http://schemas.openxmlformats.org/officeDocument/2006/relationships/slideLayout" Target="../slideLayouts/slideLayout190.xml"/><Relationship Id="rId24" Type="http://schemas.openxmlformats.org/officeDocument/2006/relationships/slideLayout" Target="../slideLayouts/slideLayout203.xml"/><Relationship Id="rId32" Type="http://schemas.openxmlformats.org/officeDocument/2006/relationships/slideLayout" Target="../slideLayouts/slideLayout211.xml"/><Relationship Id="rId37" Type="http://schemas.openxmlformats.org/officeDocument/2006/relationships/slideLayout" Target="../slideLayouts/slideLayout216.xml"/><Relationship Id="rId40" Type="http://schemas.openxmlformats.org/officeDocument/2006/relationships/slideLayout" Target="../slideLayouts/slideLayout219.xml"/><Relationship Id="rId45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184.xml"/><Relationship Id="rId15" Type="http://schemas.openxmlformats.org/officeDocument/2006/relationships/slideLayout" Target="../slideLayouts/slideLayout194.xml"/><Relationship Id="rId23" Type="http://schemas.openxmlformats.org/officeDocument/2006/relationships/slideLayout" Target="../slideLayouts/slideLayout202.xml"/><Relationship Id="rId28" Type="http://schemas.openxmlformats.org/officeDocument/2006/relationships/slideLayout" Target="../slideLayouts/slideLayout207.xml"/><Relationship Id="rId36" Type="http://schemas.openxmlformats.org/officeDocument/2006/relationships/slideLayout" Target="../slideLayouts/slideLayout215.xml"/><Relationship Id="rId49" Type="http://schemas.openxmlformats.org/officeDocument/2006/relationships/slideLayout" Target="../slideLayouts/slideLayout228.xml"/><Relationship Id="rId10" Type="http://schemas.openxmlformats.org/officeDocument/2006/relationships/slideLayout" Target="../slideLayouts/slideLayout189.xml"/><Relationship Id="rId19" Type="http://schemas.openxmlformats.org/officeDocument/2006/relationships/slideLayout" Target="../slideLayouts/slideLayout198.xml"/><Relationship Id="rId31" Type="http://schemas.openxmlformats.org/officeDocument/2006/relationships/slideLayout" Target="../slideLayouts/slideLayout210.xml"/><Relationship Id="rId44" Type="http://schemas.openxmlformats.org/officeDocument/2006/relationships/slideLayout" Target="../slideLayouts/slideLayout223.xml"/><Relationship Id="rId52" Type="http://schemas.openxmlformats.org/officeDocument/2006/relationships/theme" Target="../theme/theme6.xml"/><Relationship Id="rId4" Type="http://schemas.openxmlformats.org/officeDocument/2006/relationships/slideLayout" Target="../slideLayouts/slideLayout183.xml"/><Relationship Id="rId9" Type="http://schemas.openxmlformats.org/officeDocument/2006/relationships/slideLayout" Target="../slideLayouts/slideLayout188.xml"/><Relationship Id="rId14" Type="http://schemas.openxmlformats.org/officeDocument/2006/relationships/slideLayout" Target="../slideLayouts/slideLayout193.xml"/><Relationship Id="rId22" Type="http://schemas.openxmlformats.org/officeDocument/2006/relationships/slideLayout" Target="../slideLayouts/slideLayout201.xml"/><Relationship Id="rId27" Type="http://schemas.openxmlformats.org/officeDocument/2006/relationships/slideLayout" Target="../slideLayouts/slideLayout206.xml"/><Relationship Id="rId30" Type="http://schemas.openxmlformats.org/officeDocument/2006/relationships/slideLayout" Target="../slideLayouts/slideLayout209.xml"/><Relationship Id="rId35" Type="http://schemas.openxmlformats.org/officeDocument/2006/relationships/slideLayout" Target="../slideLayouts/slideLayout214.xml"/><Relationship Id="rId43" Type="http://schemas.openxmlformats.org/officeDocument/2006/relationships/slideLayout" Target="../slideLayouts/slideLayout222.xml"/><Relationship Id="rId48" Type="http://schemas.openxmlformats.org/officeDocument/2006/relationships/slideLayout" Target="../slideLayouts/slideLayout227.xml"/><Relationship Id="rId8" Type="http://schemas.openxmlformats.org/officeDocument/2006/relationships/slideLayout" Target="../slideLayouts/slideLayout187.xml"/><Relationship Id="rId51" Type="http://schemas.openxmlformats.org/officeDocument/2006/relationships/slideLayout" Target="../slideLayouts/slideLayout230.xml"/><Relationship Id="rId3" Type="http://schemas.openxmlformats.org/officeDocument/2006/relationships/slideLayout" Target="../slideLayouts/slideLayout182.xml"/><Relationship Id="rId12" Type="http://schemas.openxmlformats.org/officeDocument/2006/relationships/slideLayout" Target="../slideLayouts/slideLayout191.xml"/><Relationship Id="rId17" Type="http://schemas.openxmlformats.org/officeDocument/2006/relationships/slideLayout" Target="../slideLayouts/slideLayout196.xml"/><Relationship Id="rId25" Type="http://schemas.openxmlformats.org/officeDocument/2006/relationships/slideLayout" Target="../slideLayouts/slideLayout204.xml"/><Relationship Id="rId33" Type="http://schemas.openxmlformats.org/officeDocument/2006/relationships/slideLayout" Target="../slideLayouts/slideLayout212.xml"/><Relationship Id="rId38" Type="http://schemas.openxmlformats.org/officeDocument/2006/relationships/slideLayout" Target="../slideLayouts/slideLayout217.xml"/><Relationship Id="rId46" Type="http://schemas.openxmlformats.org/officeDocument/2006/relationships/slideLayout" Target="../slideLayouts/slideLayout225.xml"/><Relationship Id="rId20" Type="http://schemas.openxmlformats.org/officeDocument/2006/relationships/slideLayout" Target="../slideLayouts/slideLayout199.xml"/><Relationship Id="rId41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180.xml"/><Relationship Id="rId6" Type="http://schemas.openxmlformats.org/officeDocument/2006/relationships/slideLayout" Target="../slideLayouts/slideLayout185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3.xml"/><Relationship Id="rId18" Type="http://schemas.openxmlformats.org/officeDocument/2006/relationships/slideLayout" Target="../slideLayouts/slideLayout248.xml"/><Relationship Id="rId26" Type="http://schemas.openxmlformats.org/officeDocument/2006/relationships/slideLayout" Target="../slideLayouts/slideLayout256.xml"/><Relationship Id="rId39" Type="http://schemas.openxmlformats.org/officeDocument/2006/relationships/slideLayout" Target="../slideLayouts/slideLayout269.xml"/><Relationship Id="rId21" Type="http://schemas.openxmlformats.org/officeDocument/2006/relationships/slideLayout" Target="../slideLayouts/slideLayout251.xml"/><Relationship Id="rId34" Type="http://schemas.openxmlformats.org/officeDocument/2006/relationships/slideLayout" Target="../slideLayouts/slideLayout264.xml"/><Relationship Id="rId42" Type="http://schemas.openxmlformats.org/officeDocument/2006/relationships/slideLayout" Target="../slideLayouts/slideLayout272.xml"/><Relationship Id="rId47" Type="http://schemas.openxmlformats.org/officeDocument/2006/relationships/slideLayout" Target="../slideLayouts/slideLayout277.xml"/><Relationship Id="rId50" Type="http://schemas.openxmlformats.org/officeDocument/2006/relationships/slideLayout" Target="../slideLayouts/slideLayout280.xml"/><Relationship Id="rId7" Type="http://schemas.openxmlformats.org/officeDocument/2006/relationships/slideLayout" Target="../slideLayouts/slideLayout237.xml"/><Relationship Id="rId2" Type="http://schemas.openxmlformats.org/officeDocument/2006/relationships/slideLayout" Target="../slideLayouts/slideLayout232.xml"/><Relationship Id="rId16" Type="http://schemas.openxmlformats.org/officeDocument/2006/relationships/slideLayout" Target="../slideLayouts/slideLayout246.xml"/><Relationship Id="rId29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41.xml"/><Relationship Id="rId24" Type="http://schemas.openxmlformats.org/officeDocument/2006/relationships/slideLayout" Target="../slideLayouts/slideLayout254.xml"/><Relationship Id="rId32" Type="http://schemas.openxmlformats.org/officeDocument/2006/relationships/slideLayout" Target="../slideLayouts/slideLayout262.xml"/><Relationship Id="rId37" Type="http://schemas.openxmlformats.org/officeDocument/2006/relationships/slideLayout" Target="../slideLayouts/slideLayout267.xml"/><Relationship Id="rId40" Type="http://schemas.openxmlformats.org/officeDocument/2006/relationships/slideLayout" Target="../slideLayouts/slideLayout270.xml"/><Relationship Id="rId45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35.xml"/><Relationship Id="rId15" Type="http://schemas.openxmlformats.org/officeDocument/2006/relationships/slideLayout" Target="../slideLayouts/slideLayout245.xml"/><Relationship Id="rId23" Type="http://schemas.openxmlformats.org/officeDocument/2006/relationships/slideLayout" Target="../slideLayouts/slideLayout253.xml"/><Relationship Id="rId28" Type="http://schemas.openxmlformats.org/officeDocument/2006/relationships/slideLayout" Target="../slideLayouts/slideLayout258.xml"/><Relationship Id="rId36" Type="http://schemas.openxmlformats.org/officeDocument/2006/relationships/slideLayout" Target="../slideLayouts/slideLayout266.xml"/><Relationship Id="rId49" Type="http://schemas.openxmlformats.org/officeDocument/2006/relationships/slideLayout" Target="../slideLayouts/slideLayout279.xml"/><Relationship Id="rId10" Type="http://schemas.openxmlformats.org/officeDocument/2006/relationships/slideLayout" Target="../slideLayouts/slideLayout240.xml"/><Relationship Id="rId19" Type="http://schemas.openxmlformats.org/officeDocument/2006/relationships/slideLayout" Target="../slideLayouts/slideLayout249.xml"/><Relationship Id="rId31" Type="http://schemas.openxmlformats.org/officeDocument/2006/relationships/slideLayout" Target="../slideLayouts/slideLayout261.xml"/><Relationship Id="rId44" Type="http://schemas.openxmlformats.org/officeDocument/2006/relationships/slideLayout" Target="../slideLayouts/slideLayout274.xml"/><Relationship Id="rId52" Type="http://schemas.openxmlformats.org/officeDocument/2006/relationships/theme" Target="../theme/theme7.xml"/><Relationship Id="rId4" Type="http://schemas.openxmlformats.org/officeDocument/2006/relationships/slideLayout" Target="../slideLayouts/slideLayout234.xml"/><Relationship Id="rId9" Type="http://schemas.openxmlformats.org/officeDocument/2006/relationships/slideLayout" Target="../slideLayouts/slideLayout239.xml"/><Relationship Id="rId14" Type="http://schemas.openxmlformats.org/officeDocument/2006/relationships/slideLayout" Target="../slideLayouts/slideLayout244.xml"/><Relationship Id="rId22" Type="http://schemas.openxmlformats.org/officeDocument/2006/relationships/slideLayout" Target="../slideLayouts/slideLayout252.xml"/><Relationship Id="rId27" Type="http://schemas.openxmlformats.org/officeDocument/2006/relationships/slideLayout" Target="../slideLayouts/slideLayout257.xml"/><Relationship Id="rId30" Type="http://schemas.openxmlformats.org/officeDocument/2006/relationships/slideLayout" Target="../slideLayouts/slideLayout260.xml"/><Relationship Id="rId35" Type="http://schemas.openxmlformats.org/officeDocument/2006/relationships/slideLayout" Target="../slideLayouts/slideLayout265.xml"/><Relationship Id="rId43" Type="http://schemas.openxmlformats.org/officeDocument/2006/relationships/slideLayout" Target="../slideLayouts/slideLayout273.xml"/><Relationship Id="rId48" Type="http://schemas.openxmlformats.org/officeDocument/2006/relationships/slideLayout" Target="../slideLayouts/slideLayout278.xml"/><Relationship Id="rId8" Type="http://schemas.openxmlformats.org/officeDocument/2006/relationships/slideLayout" Target="../slideLayouts/slideLayout238.xml"/><Relationship Id="rId51" Type="http://schemas.openxmlformats.org/officeDocument/2006/relationships/slideLayout" Target="../slideLayouts/slideLayout281.xml"/><Relationship Id="rId3" Type="http://schemas.openxmlformats.org/officeDocument/2006/relationships/slideLayout" Target="../slideLayouts/slideLayout233.xml"/><Relationship Id="rId12" Type="http://schemas.openxmlformats.org/officeDocument/2006/relationships/slideLayout" Target="../slideLayouts/slideLayout242.xml"/><Relationship Id="rId17" Type="http://schemas.openxmlformats.org/officeDocument/2006/relationships/slideLayout" Target="../slideLayouts/slideLayout247.xml"/><Relationship Id="rId25" Type="http://schemas.openxmlformats.org/officeDocument/2006/relationships/slideLayout" Target="../slideLayouts/slideLayout255.xml"/><Relationship Id="rId33" Type="http://schemas.openxmlformats.org/officeDocument/2006/relationships/slideLayout" Target="../slideLayouts/slideLayout263.xml"/><Relationship Id="rId38" Type="http://schemas.openxmlformats.org/officeDocument/2006/relationships/slideLayout" Target="../slideLayouts/slideLayout268.xml"/><Relationship Id="rId46" Type="http://schemas.openxmlformats.org/officeDocument/2006/relationships/slideLayout" Target="../slideLayouts/slideLayout276.xml"/><Relationship Id="rId20" Type="http://schemas.openxmlformats.org/officeDocument/2006/relationships/slideLayout" Target="../slideLayouts/slideLayout250.xml"/><Relationship Id="rId41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31.xml"/><Relationship Id="rId6" Type="http://schemas.openxmlformats.org/officeDocument/2006/relationships/slideLayout" Target="../slideLayouts/slideLayout236.xml"/></Relationships>
</file>

<file path=ppt/slideMasters/_rels/slideMaster8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94.xml"/><Relationship Id="rId18" Type="http://schemas.openxmlformats.org/officeDocument/2006/relationships/slideLayout" Target="../slideLayouts/slideLayout299.xml"/><Relationship Id="rId26" Type="http://schemas.openxmlformats.org/officeDocument/2006/relationships/slideLayout" Target="../slideLayouts/slideLayout307.xml"/><Relationship Id="rId39" Type="http://schemas.openxmlformats.org/officeDocument/2006/relationships/slideLayout" Target="../slideLayouts/slideLayout320.xml"/><Relationship Id="rId21" Type="http://schemas.openxmlformats.org/officeDocument/2006/relationships/slideLayout" Target="../slideLayouts/slideLayout302.xml"/><Relationship Id="rId34" Type="http://schemas.openxmlformats.org/officeDocument/2006/relationships/slideLayout" Target="../slideLayouts/slideLayout315.xml"/><Relationship Id="rId42" Type="http://schemas.openxmlformats.org/officeDocument/2006/relationships/slideLayout" Target="../slideLayouts/slideLayout323.xml"/><Relationship Id="rId47" Type="http://schemas.openxmlformats.org/officeDocument/2006/relationships/slideLayout" Target="../slideLayouts/slideLayout328.xml"/><Relationship Id="rId50" Type="http://schemas.openxmlformats.org/officeDocument/2006/relationships/slideLayout" Target="../slideLayouts/slideLayout331.xml"/><Relationship Id="rId7" Type="http://schemas.openxmlformats.org/officeDocument/2006/relationships/slideLayout" Target="../slideLayouts/slideLayout288.xml"/><Relationship Id="rId2" Type="http://schemas.openxmlformats.org/officeDocument/2006/relationships/slideLayout" Target="../slideLayouts/slideLayout283.xml"/><Relationship Id="rId16" Type="http://schemas.openxmlformats.org/officeDocument/2006/relationships/slideLayout" Target="../slideLayouts/slideLayout297.xml"/><Relationship Id="rId29" Type="http://schemas.openxmlformats.org/officeDocument/2006/relationships/slideLayout" Target="../slideLayouts/slideLayout310.xml"/><Relationship Id="rId11" Type="http://schemas.openxmlformats.org/officeDocument/2006/relationships/slideLayout" Target="../slideLayouts/slideLayout292.xml"/><Relationship Id="rId24" Type="http://schemas.openxmlformats.org/officeDocument/2006/relationships/slideLayout" Target="../slideLayouts/slideLayout305.xml"/><Relationship Id="rId32" Type="http://schemas.openxmlformats.org/officeDocument/2006/relationships/slideLayout" Target="../slideLayouts/slideLayout313.xml"/><Relationship Id="rId37" Type="http://schemas.openxmlformats.org/officeDocument/2006/relationships/slideLayout" Target="../slideLayouts/slideLayout318.xml"/><Relationship Id="rId40" Type="http://schemas.openxmlformats.org/officeDocument/2006/relationships/slideLayout" Target="../slideLayouts/slideLayout321.xml"/><Relationship Id="rId45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286.xml"/><Relationship Id="rId15" Type="http://schemas.openxmlformats.org/officeDocument/2006/relationships/slideLayout" Target="../slideLayouts/slideLayout296.xml"/><Relationship Id="rId23" Type="http://schemas.openxmlformats.org/officeDocument/2006/relationships/slideLayout" Target="../slideLayouts/slideLayout304.xml"/><Relationship Id="rId28" Type="http://schemas.openxmlformats.org/officeDocument/2006/relationships/slideLayout" Target="../slideLayouts/slideLayout309.xml"/><Relationship Id="rId36" Type="http://schemas.openxmlformats.org/officeDocument/2006/relationships/slideLayout" Target="../slideLayouts/slideLayout317.xml"/><Relationship Id="rId49" Type="http://schemas.openxmlformats.org/officeDocument/2006/relationships/slideLayout" Target="../slideLayouts/slideLayout330.xml"/><Relationship Id="rId10" Type="http://schemas.openxmlformats.org/officeDocument/2006/relationships/slideLayout" Target="../slideLayouts/slideLayout291.xml"/><Relationship Id="rId19" Type="http://schemas.openxmlformats.org/officeDocument/2006/relationships/slideLayout" Target="../slideLayouts/slideLayout300.xml"/><Relationship Id="rId31" Type="http://schemas.openxmlformats.org/officeDocument/2006/relationships/slideLayout" Target="../slideLayouts/slideLayout312.xml"/><Relationship Id="rId44" Type="http://schemas.openxmlformats.org/officeDocument/2006/relationships/slideLayout" Target="../slideLayouts/slideLayout325.xml"/><Relationship Id="rId52" Type="http://schemas.openxmlformats.org/officeDocument/2006/relationships/theme" Target="../theme/theme8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Relationship Id="rId14" Type="http://schemas.openxmlformats.org/officeDocument/2006/relationships/slideLayout" Target="../slideLayouts/slideLayout295.xml"/><Relationship Id="rId22" Type="http://schemas.openxmlformats.org/officeDocument/2006/relationships/slideLayout" Target="../slideLayouts/slideLayout303.xml"/><Relationship Id="rId27" Type="http://schemas.openxmlformats.org/officeDocument/2006/relationships/slideLayout" Target="../slideLayouts/slideLayout308.xml"/><Relationship Id="rId30" Type="http://schemas.openxmlformats.org/officeDocument/2006/relationships/slideLayout" Target="../slideLayouts/slideLayout311.xml"/><Relationship Id="rId35" Type="http://schemas.openxmlformats.org/officeDocument/2006/relationships/slideLayout" Target="../slideLayouts/slideLayout316.xml"/><Relationship Id="rId43" Type="http://schemas.openxmlformats.org/officeDocument/2006/relationships/slideLayout" Target="../slideLayouts/slideLayout324.xml"/><Relationship Id="rId48" Type="http://schemas.openxmlformats.org/officeDocument/2006/relationships/slideLayout" Target="../slideLayouts/slideLayout329.xml"/><Relationship Id="rId8" Type="http://schemas.openxmlformats.org/officeDocument/2006/relationships/slideLayout" Target="../slideLayouts/slideLayout289.xml"/><Relationship Id="rId51" Type="http://schemas.openxmlformats.org/officeDocument/2006/relationships/slideLayout" Target="../slideLayouts/slideLayout332.xml"/><Relationship Id="rId3" Type="http://schemas.openxmlformats.org/officeDocument/2006/relationships/slideLayout" Target="../slideLayouts/slideLayout284.xml"/><Relationship Id="rId12" Type="http://schemas.openxmlformats.org/officeDocument/2006/relationships/slideLayout" Target="../slideLayouts/slideLayout293.xml"/><Relationship Id="rId17" Type="http://schemas.openxmlformats.org/officeDocument/2006/relationships/slideLayout" Target="../slideLayouts/slideLayout298.xml"/><Relationship Id="rId25" Type="http://schemas.openxmlformats.org/officeDocument/2006/relationships/slideLayout" Target="../slideLayouts/slideLayout306.xml"/><Relationship Id="rId33" Type="http://schemas.openxmlformats.org/officeDocument/2006/relationships/slideLayout" Target="../slideLayouts/slideLayout314.xml"/><Relationship Id="rId38" Type="http://schemas.openxmlformats.org/officeDocument/2006/relationships/slideLayout" Target="../slideLayouts/slideLayout319.xml"/><Relationship Id="rId46" Type="http://schemas.openxmlformats.org/officeDocument/2006/relationships/slideLayout" Target="../slideLayouts/slideLayout327.xml"/><Relationship Id="rId20" Type="http://schemas.openxmlformats.org/officeDocument/2006/relationships/slideLayout" Target="../slideLayouts/slideLayout301.xml"/><Relationship Id="rId41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/Relationships>
</file>

<file path=ppt/slideMasters/_rels/slideMaster9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45.xml"/><Relationship Id="rId18" Type="http://schemas.openxmlformats.org/officeDocument/2006/relationships/slideLayout" Target="../slideLayouts/slideLayout350.xml"/><Relationship Id="rId26" Type="http://schemas.openxmlformats.org/officeDocument/2006/relationships/slideLayout" Target="../slideLayouts/slideLayout358.xml"/><Relationship Id="rId39" Type="http://schemas.openxmlformats.org/officeDocument/2006/relationships/slideLayout" Target="../slideLayouts/slideLayout371.xml"/><Relationship Id="rId21" Type="http://schemas.openxmlformats.org/officeDocument/2006/relationships/slideLayout" Target="../slideLayouts/slideLayout353.xml"/><Relationship Id="rId34" Type="http://schemas.openxmlformats.org/officeDocument/2006/relationships/slideLayout" Target="../slideLayouts/slideLayout366.xml"/><Relationship Id="rId42" Type="http://schemas.openxmlformats.org/officeDocument/2006/relationships/slideLayout" Target="../slideLayouts/slideLayout374.xml"/><Relationship Id="rId47" Type="http://schemas.openxmlformats.org/officeDocument/2006/relationships/slideLayout" Target="../slideLayouts/slideLayout379.xml"/><Relationship Id="rId50" Type="http://schemas.openxmlformats.org/officeDocument/2006/relationships/slideLayout" Target="../slideLayouts/slideLayout382.xml"/><Relationship Id="rId7" Type="http://schemas.openxmlformats.org/officeDocument/2006/relationships/slideLayout" Target="../slideLayouts/slideLayout339.xml"/><Relationship Id="rId2" Type="http://schemas.openxmlformats.org/officeDocument/2006/relationships/slideLayout" Target="../slideLayouts/slideLayout334.xml"/><Relationship Id="rId16" Type="http://schemas.openxmlformats.org/officeDocument/2006/relationships/slideLayout" Target="../slideLayouts/slideLayout348.xml"/><Relationship Id="rId29" Type="http://schemas.openxmlformats.org/officeDocument/2006/relationships/slideLayout" Target="../slideLayouts/slideLayout361.xml"/><Relationship Id="rId11" Type="http://schemas.openxmlformats.org/officeDocument/2006/relationships/slideLayout" Target="../slideLayouts/slideLayout343.xml"/><Relationship Id="rId24" Type="http://schemas.openxmlformats.org/officeDocument/2006/relationships/slideLayout" Target="../slideLayouts/slideLayout356.xml"/><Relationship Id="rId32" Type="http://schemas.openxmlformats.org/officeDocument/2006/relationships/slideLayout" Target="../slideLayouts/slideLayout364.xml"/><Relationship Id="rId37" Type="http://schemas.openxmlformats.org/officeDocument/2006/relationships/slideLayout" Target="../slideLayouts/slideLayout369.xml"/><Relationship Id="rId40" Type="http://schemas.openxmlformats.org/officeDocument/2006/relationships/slideLayout" Target="../slideLayouts/slideLayout372.xml"/><Relationship Id="rId45" Type="http://schemas.openxmlformats.org/officeDocument/2006/relationships/slideLayout" Target="../slideLayouts/slideLayout377.xml"/><Relationship Id="rId5" Type="http://schemas.openxmlformats.org/officeDocument/2006/relationships/slideLayout" Target="../slideLayouts/slideLayout337.xml"/><Relationship Id="rId15" Type="http://schemas.openxmlformats.org/officeDocument/2006/relationships/slideLayout" Target="../slideLayouts/slideLayout347.xml"/><Relationship Id="rId23" Type="http://schemas.openxmlformats.org/officeDocument/2006/relationships/slideLayout" Target="../slideLayouts/slideLayout355.xml"/><Relationship Id="rId28" Type="http://schemas.openxmlformats.org/officeDocument/2006/relationships/slideLayout" Target="../slideLayouts/slideLayout360.xml"/><Relationship Id="rId36" Type="http://schemas.openxmlformats.org/officeDocument/2006/relationships/slideLayout" Target="../slideLayouts/slideLayout368.xml"/><Relationship Id="rId49" Type="http://schemas.openxmlformats.org/officeDocument/2006/relationships/slideLayout" Target="../slideLayouts/slideLayout381.xml"/><Relationship Id="rId10" Type="http://schemas.openxmlformats.org/officeDocument/2006/relationships/slideLayout" Target="../slideLayouts/slideLayout342.xml"/><Relationship Id="rId19" Type="http://schemas.openxmlformats.org/officeDocument/2006/relationships/slideLayout" Target="../slideLayouts/slideLayout351.xml"/><Relationship Id="rId31" Type="http://schemas.openxmlformats.org/officeDocument/2006/relationships/slideLayout" Target="../slideLayouts/slideLayout363.xml"/><Relationship Id="rId44" Type="http://schemas.openxmlformats.org/officeDocument/2006/relationships/slideLayout" Target="../slideLayouts/slideLayout376.xml"/><Relationship Id="rId52" Type="http://schemas.openxmlformats.org/officeDocument/2006/relationships/theme" Target="../theme/theme9.xml"/><Relationship Id="rId4" Type="http://schemas.openxmlformats.org/officeDocument/2006/relationships/slideLayout" Target="../slideLayouts/slideLayout336.xml"/><Relationship Id="rId9" Type="http://schemas.openxmlformats.org/officeDocument/2006/relationships/slideLayout" Target="../slideLayouts/slideLayout341.xml"/><Relationship Id="rId14" Type="http://schemas.openxmlformats.org/officeDocument/2006/relationships/slideLayout" Target="../slideLayouts/slideLayout346.xml"/><Relationship Id="rId22" Type="http://schemas.openxmlformats.org/officeDocument/2006/relationships/slideLayout" Target="../slideLayouts/slideLayout354.xml"/><Relationship Id="rId27" Type="http://schemas.openxmlformats.org/officeDocument/2006/relationships/slideLayout" Target="../slideLayouts/slideLayout359.xml"/><Relationship Id="rId30" Type="http://schemas.openxmlformats.org/officeDocument/2006/relationships/slideLayout" Target="../slideLayouts/slideLayout362.xml"/><Relationship Id="rId35" Type="http://schemas.openxmlformats.org/officeDocument/2006/relationships/slideLayout" Target="../slideLayouts/slideLayout367.xml"/><Relationship Id="rId43" Type="http://schemas.openxmlformats.org/officeDocument/2006/relationships/slideLayout" Target="../slideLayouts/slideLayout375.xml"/><Relationship Id="rId48" Type="http://schemas.openxmlformats.org/officeDocument/2006/relationships/slideLayout" Target="../slideLayouts/slideLayout380.xml"/><Relationship Id="rId8" Type="http://schemas.openxmlformats.org/officeDocument/2006/relationships/slideLayout" Target="../slideLayouts/slideLayout340.xml"/><Relationship Id="rId51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35.xml"/><Relationship Id="rId12" Type="http://schemas.openxmlformats.org/officeDocument/2006/relationships/slideLayout" Target="../slideLayouts/slideLayout344.xml"/><Relationship Id="rId17" Type="http://schemas.openxmlformats.org/officeDocument/2006/relationships/slideLayout" Target="../slideLayouts/slideLayout349.xml"/><Relationship Id="rId25" Type="http://schemas.openxmlformats.org/officeDocument/2006/relationships/slideLayout" Target="../slideLayouts/slideLayout357.xml"/><Relationship Id="rId33" Type="http://schemas.openxmlformats.org/officeDocument/2006/relationships/slideLayout" Target="../slideLayouts/slideLayout365.xml"/><Relationship Id="rId38" Type="http://schemas.openxmlformats.org/officeDocument/2006/relationships/slideLayout" Target="../slideLayouts/slideLayout370.xml"/><Relationship Id="rId46" Type="http://schemas.openxmlformats.org/officeDocument/2006/relationships/slideLayout" Target="../slideLayouts/slideLayout378.xml"/><Relationship Id="rId20" Type="http://schemas.openxmlformats.org/officeDocument/2006/relationships/slideLayout" Target="../slideLayouts/slideLayout352.xml"/><Relationship Id="rId41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33.xml"/><Relationship Id="rId6" Type="http://schemas.openxmlformats.org/officeDocument/2006/relationships/slideLayout" Target="../slideLayouts/slideLayout3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745639A5-22CF-427A-A9C8-9FFF366F0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28" r:id="rId1"/>
    <p:sldLayoutId id="2147492929" r:id="rId2"/>
    <p:sldLayoutId id="2147492930" r:id="rId3"/>
    <p:sldLayoutId id="2147492931" r:id="rId4"/>
    <p:sldLayoutId id="2147492932" r:id="rId5"/>
    <p:sldLayoutId id="2147492933" r:id="rId6"/>
    <p:sldLayoutId id="2147492934" r:id="rId7"/>
    <p:sldLayoutId id="2147492935" r:id="rId8"/>
    <p:sldLayoutId id="2147492936" r:id="rId9"/>
    <p:sldLayoutId id="2147492937" r:id="rId10"/>
    <p:sldLayoutId id="2147492938" r:id="rId11"/>
    <p:sldLayoutId id="2147492939" r:id="rId1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217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17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072" r:id="rId1"/>
    <p:sldLayoutId id="2147493073" r:id="rId2"/>
    <p:sldLayoutId id="2147493074" r:id="rId3"/>
    <p:sldLayoutId id="2147493075" r:id="rId4"/>
    <p:sldLayoutId id="2147493076" r:id="rId5"/>
    <p:sldLayoutId id="2147493077" r:id="rId6"/>
    <p:sldLayoutId id="2147493078" r:id="rId7"/>
    <p:sldLayoutId id="2147493079" r:id="rId8"/>
    <p:sldLayoutId id="2147493080" r:id="rId9"/>
    <p:sldLayoutId id="2147493081" r:id="rId10"/>
    <p:sldLayoutId id="2147493082" r:id="rId11"/>
    <p:sldLayoutId id="2147493083" r:id="rId12"/>
    <p:sldLayoutId id="2147493084" r:id="rId13"/>
    <p:sldLayoutId id="2147493085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828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087" r:id="rId1"/>
    <p:sldLayoutId id="2147493088" r:id="rId2"/>
    <p:sldLayoutId id="2147493089" r:id="rId3"/>
    <p:sldLayoutId id="2147493090" r:id="rId4"/>
    <p:sldLayoutId id="2147493091" r:id="rId5"/>
    <p:sldLayoutId id="2147493092" r:id="rId6"/>
    <p:sldLayoutId id="2147493093" r:id="rId7"/>
    <p:sldLayoutId id="2147493094" r:id="rId8"/>
    <p:sldLayoutId id="2147493095" r:id="rId9"/>
    <p:sldLayoutId id="2147493096" r:id="rId10"/>
    <p:sldLayoutId id="2147493097" r:id="rId11"/>
    <p:sldLayoutId id="2147493098" r:id="rId12"/>
    <p:sldLayoutId id="2147493099" r:id="rId13"/>
    <p:sldLayoutId id="2147493100" r:id="rId14"/>
    <p:sldLayoutId id="2147493101" r:id="rId15"/>
    <p:sldLayoutId id="2147493102" r:id="rId16"/>
    <p:sldLayoutId id="2147493103" r:id="rId17"/>
    <p:sldLayoutId id="2147493104" r:id="rId18"/>
    <p:sldLayoutId id="2147493105" r:id="rId19"/>
    <p:sldLayoutId id="2147493106" r:id="rId20"/>
    <p:sldLayoutId id="2147493107" r:id="rId21"/>
    <p:sldLayoutId id="2147493108" r:id="rId22"/>
    <p:sldLayoutId id="2147493109" r:id="rId23"/>
    <p:sldLayoutId id="2147493110" r:id="rId24"/>
    <p:sldLayoutId id="2147493111" r:id="rId25"/>
    <p:sldLayoutId id="2147493112" r:id="rId26"/>
    <p:sldLayoutId id="2147493113" r:id="rId27"/>
    <p:sldLayoutId id="2147493114" r:id="rId28"/>
    <p:sldLayoutId id="2147493115" r:id="rId29"/>
    <p:sldLayoutId id="2147493116" r:id="rId30"/>
    <p:sldLayoutId id="2147493117" r:id="rId31"/>
    <p:sldLayoutId id="2147493118" r:id="rId32"/>
    <p:sldLayoutId id="2147493119" r:id="rId33"/>
    <p:sldLayoutId id="2147493120" r:id="rId34"/>
    <p:sldLayoutId id="2147493121" r:id="rId35"/>
    <p:sldLayoutId id="2147493122" r:id="rId36"/>
    <p:sldLayoutId id="2147493123" r:id="rId37"/>
    <p:sldLayoutId id="2147493124" r:id="rId38"/>
    <p:sldLayoutId id="2147493125" r:id="rId39"/>
    <p:sldLayoutId id="2147493126" r:id="rId40"/>
    <p:sldLayoutId id="2147493127" r:id="rId41"/>
    <p:sldLayoutId id="2147493128" r:id="rId42"/>
    <p:sldLayoutId id="2147493129" r:id="rId43"/>
    <p:sldLayoutId id="2147493130" r:id="rId44"/>
    <p:sldLayoutId id="2147493131" r:id="rId45"/>
    <p:sldLayoutId id="2147493132" r:id="rId46"/>
    <p:sldLayoutId id="2147493133" r:id="rId47"/>
    <p:sldLayoutId id="2147493134" r:id="rId48"/>
    <p:sldLayoutId id="2147493135" r:id="rId49"/>
    <p:sldLayoutId id="2147493136" r:id="rId50"/>
    <p:sldLayoutId id="2147493137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66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139" r:id="rId1"/>
    <p:sldLayoutId id="2147493140" r:id="rId2"/>
    <p:sldLayoutId id="2147493141" r:id="rId3"/>
    <p:sldLayoutId id="2147493142" r:id="rId4"/>
    <p:sldLayoutId id="2147493143" r:id="rId5"/>
    <p:sldLayoutId id="2147493144" r:id="rId6"/>
    <p:sldLayoutId id="2147493145" r:id="rId7"/>
    <p:sldLayoutId id="2147493146" r:id="rId8"/>
    <p:sldLayoutId id="2147493147" r:id="rId9"/>
    <p:sldLayoutId id="2147493148" r:id="rId10"/>
    <p:sldLayoutId id="2147493149" r:id="rId11"/>
    <p:sldLayoutId id="2147493150" r:id="rId12"/>
    <p:sldLayoutId id="2147493151" r:id="rId13"/>
    <p:sldLayoutId id="2147493152" r:id="rId14"/>
    <p:sldLayoutId id="2147493153" r:id="rId15"/>
    <p:sldLayoutId id="2147493154" r:id="rId16"/>
    <p:sldLayoutId id="2147493155" r:id="rId17"/>
    <p:sldLayoutId id="2147493156" r:id="rId18"/>
    <p:sldLayoutId id="2147493157" r:id="rId19"/>
    <p:sldLayoutId id="2147493158" r:id="rId20"/>
    <p:sldLayoutId id="2147493159" r:id="rId21"/>
    <p:sldLayoutId id="2147493160" r:id="rId22"/>
    <p:sldLayoutId id="2147493161" r:id="rId23"/>
    <p:sldLayoutId id="2147493162" r:id="rId24"/>
    <p:sldLayoutId id="2147493163" r:id="rId25"/>
    <p:sldLayoutId id="2147493164" r:id="rId26"/>
    <p:sldLayoutId id="2147493165" r:id="rId27"/>
    <p:sldLayoutId id="2147493166" r:id="rId28"/>
    <p:sldLayoutId id="2147493167" r:id="rId29"/>
    <p:sldLayoutId id="2147493168" r:id="rId30"/>
    <p:sldLayoutId id="2147493169" r:id="rId31"/>
    <p:sldLayoutId id="2147493170" r:id="rId32"/>
    <p:sldLayoutId id="2147493171" r:id="rId33"/>
    <p:sldLayoutId id="2147493172" r:id="rId34"/>
    <p:sldLayoutId id="2147493173" r:id="rId35"/>
    <p:sldLayoutId id="2147493174" r:id="rId36"/>
    <p:sldLayoutId id="2147493175" r:id="rId37"/>
    <p:sldLayoutId id="2147493176" r:id="rId38"/>
    <p:sldLayoutId id="2147493177" r:id="rId39"/>
    <p:sldLayoutId id="2147493178" r:id="rId40"/>
    <p:sldLayoutId id="2147493179" r:id="rId41"/>
    <p:sldLayoutId id="2147493180" r:id="rId42"/>
    <p:sldLayoutId id="2147493181" r:id="rId43"/>
    <p:sldLayoutId id="2147493182" r:id="rId44"/>
    <p:sldLayoutId id="2147493183" r:id="rId45"/>
    <p:sldLayoutId id="2147493184" r:id="rId46"/>
    <p:sldLayoutId id="2147493185" r:id="rId47"/>
    <p:sldLayoutId id="2147493186" r:id="rId48"/>
    <p:sldLayoutId id="2147493187" r:id="rId49"/>
    <p:sldLayoutId id="2147493188" r:id="rId50"/>
    <p:sldLayoutId id="2147493189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259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191" r:id="rId1"/>
    <p:sldLayoutId id="2147493192" r:id="rId2"/>
    <p:sldLayoutId id="2147493193" r:id="rId3"/>
    <p:sldLayoutId id="2147493194" r:id="rId4"/>
    <p:sldLayoutId id="2147493195" r:id="rId5"/>
    <p:sldLayoutId id="2147493196" r:id="rId6"/>
    <p:sldLayoutId id="2147493197" r:id="rId7"/>
    <p:sldLayoutId id="2147493198" r:id="rId8"/>
    <p:sldLayoutId id="2147493199" r:id="rId9"/>
    <p:sldLayoutId id="2147493200" r:id="rId10"/>
    <p:sldLayoutId id="2147493201" r:id="rId11"/>
    <p:sldLayoutId id="2147493202" r:id="rId12"/>
    <p:sldLayoutId id="2147493203" r:id="rId13"/>
    <p:sldLayoutId id="2147493204" r:id="rId14"/>
    <p:sldLayoutId id="2147493205" r:id="rId15"/>
    <p:sldLayoutId id="2147493206" r:id="rId16"/>
    <p:sldLayoutId id="2147493207" r:id="rId17"/>
    <p:sldLayoutId id="2147493208" r:id="rId18"/>
    <p:sldLayoutId id="2147493209" r:id="rId19"/>
    <p:sldLayoutId id="2147493210" r:id="rId20"/>
    <p:sldLayoutId id="2147493211" r:id="rId21"/>
    <p:sldLayoutId id="2147493212" r:id="rId22"/>
    <p:sldLayoutId id="2147493213" r:id="rId23"/>
    <p:sldLayoutId id="2147493214" r:id="rId24"/>
    <p:sldLayoutId id="2147493215" r:id="rId25"/>
    <p:sldLayoutId id="2147493216" r:id="rId26"/>
    <p:sldLayoutId id="2147493217" r:id="rId27"/>
    <p:sldLayoutId id="2147493218" r:id="rId28"/>
    <p:sldLayoutId id="2147493219" r:id="rId29"/>
    <p:sldLayoutId id="2147493220" r:id="rId30"/>
    <p:sldLayoutId id="2147493221" r:id="rId31"/>
    <p:sldLayoutId id="2147493222" r:id="rId32"/>
    <p:sldLayoutId id="2147493223" r:id="rId33"/>
    <p:sldLayoutId id="2147493224" r:id="rId34"/>
    <p:sldLayoutId id="2147493225" r:id="rId35"/>
    <p:sldLayoutId id="2147493226" r:id="rId36"/>
    <p:sldLayoutId id="2147493227" r:id="rId37"/>
    <p:sldLayoutId id="2147493228" r:id="rId38"/>
    <p:sldLayoutId id="2147493229" r:id="rId39"/>
    <p:sldLayoutId id="2147493230" r:id="rId40"/>
    <p:sldLayoutId id="2147493231" r:id="rId41"/>
    <p:sldLayoutId id="2147493232" r:id="rId42"/>
    <p:sldLayoutId id="2147493233" r:id="rId43"/>
    <p:sldLayoutId id="2147493234" r:id="rId44"/>
    <p:sldLayoutId id="2147493235" r:id="rId45"/>
    <p:sldLayoutId id="2147493236" r:id="rId46"/>
    <p:sldLayoutId id="2147493237" r:id="rId47"/>
    <p:sldLayoutId id="2147493238" r:id="rId48"/>
    <p:sldLayoutId id="2147493239" r:id="rId49"/>
    <p:sldLayoutId id="2147493240" r:id="rId50"/>
    <p:sldLayoutId id="2147493241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3926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243" r:id="rId1"/>
    <p:sldLayoutId id="2147493244" r:id="rId2"/>
    <p:sldLayoutId id="2147493245" r:id="rId3"/>
    <p:sldLayoutId id="2147493246" r:id="rId4"/>
    <p:sldLayoutId id="2147493247" r:id="rId5"/>
    <p:sldLayoutId id="2147493248" r:id="rId6"/>
    <p:sldLayoutId id="2147493249" r:id="rId7"/>
    <p:sldLayoutId id="2147493250" r:id="rId8"/>
    <p:sldLayoutId id="2147493251" r:id="rId9"/>
    <p:sldLayoutId id="2147493252" r:id="rId10"/>
    <p:sldLayoutId id="2147493253" r:id="rId11"/>
    <p:sldLayoutId id="2147493254" r:id="rId12"/>
    <p:sldLayoutId id="2147493255" r:id="rId13"/>
    <p:sldLayoutId id="2147493256" r:id="rId14"/>
    <p:sldLayoutId id="2147493257" r:id="rId15"/>
    <p:sldLayoutId id="2147493258" r:id="rId16"/>
    <p:sldLayoutId id="2147493259" r:id="rId17"/>
    <p:sldLayoutId id="2147493260" r:id="rId18"/>
    <p:sldLayoutId id="2147493261" r:id="rId19"/>
    <p:sldLayoutId id="2147493262" r:id="rId20"/>
    <p:sldLayoutId id="2147493263" r:id="rId21"/>
    <p:sldLayoutId id="2147493264" r:id="rId22"/>
    <p:sldLayoutId id="2147493265" r:id="rId23"/>
    <p:sldLayoutId id="2147493266" r:id="rId24"/>
    <p:sldLayoutId id="2147493267" r:id="rId25"/>
    <p:sldLayoutId id="2147493268" r:id="rId26"/>
    <p:sldLayoutId id="2147493269" r:id="rId27"/>
    <p:sldLayoutId id="2147493270" r:id="rId28"/>
    <p:sldLayoutId id="2147493271" r:id="rId29"/>
    <p:sldLayoutId id="2147493272" r:id="rId30"/>
    <p:sldLayoutId id="2147493273" r:id="rId31"/>
    <p:sldLayoutId id="2147493274" r:id="rId32"/>
    <p:sldLayoutId id="2147493275" r:id="rId33"/>
    <p:sldLayoutId id="2147493276" r:id="rId34"/>
    <p:sldLayoutId id="2147493277" r:id="rId35"/>
    <p:sldLayoutId id="2147493278" r:id="rId36"/>
    <p:sldLayoutId id="2147493279" r:id="rId37"/>
    <p:sldLayoutId id="2147493280" r:id="rId38"/>
    <p:sldLayoutId id="2147493281" r:id="rId39"/>
    <p:sldLayoutId id="2147493282" r:id="rId40"/>
    <p:sldLayoutId id="2147493283" r:id="rId41"/>
    <p:sldLayoutId id="2147493284" r:id="rId42"/>
    <p:sldLayoutId id="2147493285" r:id="rId43"/>
    <p:sldLayoutId id="2147493286" r:id="rId44"/>
    <p:sldLayoutId id="2147493287" r:id="rId45"/>
    <p:sldLayoutId id="2147493288" r:id="rId46"/>
    <p:sldLayoutId id="2147493289" r:id="rId47"/>
    <p:sldLayoutId id="2147493290" r:id="rId48"/>
    <p:sldLayoutId id="2147493291" r:id="rId49"/>
    <p:sldLayoutId id="2147493292" r:id="rId50"/>
    <p:sldLayoutId id="2147493293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321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295" r:id="rId1"/>
    <p:sldLayoutId id="2147493296" r:id="rId2"/>
    <p:sldLayoutId id="2147493297" r:id="rId3"/>
    <p:sldLayoutId id="2147493298" r:id="rId4"/>
    <p:sldLayoutId id="2147493299" r:id="rId5"/>
    <p:sldLayoutId id="2147493300" r:id="rId6"/>
    <p:sldLayoutId id="2147493301" r:id="rId7"/>
    <p:sldLayoutId id="2147493302" r:id="rId8"/>
    <p:sldLayoutId id="2147493303" r:id="rId9"/>
    <p:sldLayoutId id="2147493304" r:id="rId10"/>
    <p:sldLayoutId id="2147493305" r:id="rId11"/>
    <p:sldLayoutId id="2147493306" r:id="rId12"/>
    <p:sldLayoutId id="2147493307" r:id="rId13"/>
    <p:sldLayoutId id="2147493308" r:id="rId14"/>
    <p:sldLayoutId id="2147493309" r:id="rId15"/>
    <p:sldLayoutId id="2147493310" r:id="rId16"/>
    <p:sldLayoutId id="2147493311" r:id="rId17"/>
    <p:sldLayoutId id="2147493312" r:id="rId18"/>
    <p:sldLayoutId id="2147493313" r:id="rId19"/>
    <p:sldLayoutId id="2147493314" r:id="rId20"/>
    <p:sldLayoutId id="2147493315" r:id="rId21"/>
    <p:sldLayoutId id="2147493316" r:id="rId22"/>
    <p:sldLayoutId id="2147493317" r:id="rId23"/>
    <p:sldLayoutId id="2147493318" r:id="rId24"/>
    <p:sldLayoutId id="2147493319" r:id="rId25"/>
    <p:sldLayoutId id="2147493320" r:id="rId26"/>
    <p:sldLayoutId id="2147493321" r:id="rId27"/>
    <p:sldLayoutId id="2147493322" r:id="rId28"/>
    <p:sldLayoutId id="2147493323" r:id="rId29"/>
    <p:sldLayoutId id="2147493324" r:id="rId30"/>
    <p:sldLayoutId id="2147493325" r:id="rId31"/>
    <p:sldLayoutId id="2147493326" r:id="rId32"/>
    <p:sldLayoutId id="2147493327" r:id="rId33"/>
    <p:sldLayoutId id="2147493328" r:id="rId34"/>
    <p:sldLayoutId id="2147493329" r:id="rId35"/>
    <p:sldLayoutId id="2147493330" r:id="rId36"/>
    <p:sldLayoutId id="2147493331" r:id="rId37"/>
    <p:sldLayoutId id="2147493332" r:id="rId38"/>
    <p:sldLayoutId id="2147493333" r:id="rId39"/>
    <p:sldLayoutId id="2147493334" r:id="rId40"/>
    <p:sldLayoutId id="2147493335" r:id="rId41"/>
    <p:sldLayoutId id="2147493336" r:id="rId42"/>
    <p:sldLayoutId id="2147493337" r:id="rId43"/>
    <p:sldLayoutId id="2147493338" r:id="rId44"/>
    <p:sldLayoutId id="2147493339" r:id="rId45"/>
    <p:sldLayoutId id="2147493340" r:id="rId46"/>
    <p:sldLayoutId id="2147493341" r:id="rId47"/>
    <p:sldLayoutId id="2147493342" r:id="rId48"/>
    <p:sldLayoutId id="2147493343" r:id="rId49"/>
    <p:sldLayoutId id="2147493344" r:id="rId50"/>
    <p:sldLayoutId id="2147493345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0235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347" r:id="rId1"/>
    <p:sldLayoutId id="2147493348" r:id="rId2"/>
    <p:sldLayoutId id="2147493349" r:id="rId3"/>
    <p:sldLayoutId id="2147493350" r:id="rId4"/>
    <p:sldLayoutId id="2147493351" r:id="rId5"/>
    <p:sldLayoutId id="2147493352" r:id="rId6"/>
    <p:sldLayoutId id="2147493353" r:id="rId7"/>
    <p:sldLayoutId id="2147493354" r:id="rId8"/>
    <p:sldLayoutId id="2147493355" r:id="rId9"/>
    <p:sldLayoutId id="2147493356" r:id="rId10"/>
    <p:sldLayoutId id="2147493357" r:id="rId11"/>
    <p:sldLayoutId id="2147493358" r:id="rId12"/>
    <p:sldLayoutId id="2147493359" r:id="rId13"/>
    <p:sldLayoutId id="2147493360" r:id="rId14"/>
    <p:sldLayoutId id="2147493361" r:id="rId15"/>
    <p:sldLayoutId id="2147493362" r:id="rId16"/>
    <p:sldLayoutId id="2147493363" r:id="rId17"/>
    <p:sldLayoutId id="2147493364" r:id="rId18"/>
    <p:sldLayoutId id="2147493365" r:id="rId19"/>
    <p:sldLayoutId id="2147493366" r:id="rId20"/>
    <p:sldLayoutId id="2147493367" r:id="rId21"/>
    <p:sldLayoutId id="2147493368" r:id="rId22"/>
    <p:sldLayoutId id="2147493369" r:id="rId23"/>
    <p:sldLayoutId id="2147493370" r:id="rId24"/>
    <p:sldLayoutId id="2147493371" r:id="rId25"/>
    <p:sldLayoutId id="2147493372" r:id="rId26"/>
    <p:sldLayoutId id="2147493373" r:id="rId27"/>
    <p:sldLayoutId id="2147493374" r:id="rId28"/>
    <p:sldLayoutId id="2147493375" r:id="rId29"/>
    <p:sldLayoutId id="2147493376" r:id="rId30"/>
    <p:sldLayoutId id="2147493377" r:id="rId31"/>
    <p:sldLayoutId id="2147493378" r:id="rId32"/>
    <p:sldLayoutId id="2147493379" r:id="rId33"/>
    <p:sldLayoutId id="2147493380" r:id="rId34"/>
    <p:sldLayoutId id="2147493381" r:id="rId35"/>
    <p:sldLayoutId id="2147493382" r:id="rId36"/>
    <p:sldLayoutId id="2147493383" r:id="rId37"/>
    <p:sldLayoutId id="2147493384" r:id="rId38"/>
    <p:sldLayoutId id="2147493385" r:id="rId39"/>
    <p:sldLayoutId id="2147493386" r:id="rId40"/>
    <p:sldLayoutId id="2147493387" r:id="rId41"/>
    <p:sldLayoutId id="2147493388" r:id="rId42"/>
    <p:sldLayoutId id="2147493389" r:id="rId43"/>
    <p:sldLayoutId id="2147493390" r:id="rId44"/>
    <p:sldLayoutId id="2147493391" r:id="rId45"/>
    <p:sldLayoutId id="2147493392" r:id="rId46"/>
    <p:sldLayoutId id="2147493393" r:id="rId47"/>
    <p:sldLayoutId id="2147493394" r:id="rId48"/>
    <p:sldLayoutId id="2147493395" r:id="rId49"/>
    <p:sldLayoutId id="2147493396" r:id="rId50"/>
    <p:sldLayoutId id="2147493397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2535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1" r:id="rId1"/>
    <p:sldLayoutId id="2147493452" r:id="rId2"/>
    <p:sldLayoutId id="2147493453" r:id="rId3"/>
    <p:sldLayoutId id="2147493454" r:id="rId4"/>
    <p:sldLayoutId id="2147493455" r:id="rId5"/>
    <p:sldLayoutId id="2147493456" r:id="rId6"/>
    <p:sldLayoutId id="2147493457" r:id="rId7"/>
    <p:sldLayoutId id="2147493458" r:id="rId8"/>
    <p:sldLayoutId id="2147493459" r:id="rId9"/>
    <p:sldLayoutId id="2147493460" r:id="rId10"/>
    <p:sldLayoutId id="2147493461" r:id="rId11"/>
    <p:sldLayoutId id="2147493462" r:id="rId12"/>
    <p:sldLayoutId id="2147493463" r:id="rId13"/>
    <p:sldLayoutId id="2147493464" r:id="rId14"/>
    <p:sldLayoutId id="2147493465" r:id="rId15"/>
    <p:sldLayoutId id="2147493466" r:id="rId16"/>
    <p:sldLayoutId id="2147493467" r:id="rId17"/>
    <p:sldLayoutId id="2147493468" r:id="rId18"/>
    <p:sldLayoutId id="2147493469" r:id="rId19"/>
    <p:sldLayoutId id="2147493470" r:id="rId20"/>
    <p:sldLayoutId id="2147493471" r:id="rId21"/>
    <p:sldLayoutId id="2147493472" r:id="rId22"/>
    <p:sldLayoutId id="2147493473" r:id="rId23"/>
    <p:sldLayoutId id="2147493474" r:id="rId24"/>
    <p:sldLayoutId id="2147493475" r:id="rId25"/>
    <p:sldLayoutId id="2147493476" r:id="rId26"/>
    <p:sldLayoutId id="2147493477" r:id="rId27"/>
    <p:sldLayoutId id="2147493478" r:id="rId28"/>
    <p:sldLayoutId id="2147493479" r:id="rId29"/>
    <p:sldLayoutId id="2147493480" r:id="rId30"/>
    <p:sldLayoutId id="2147493481" r:id="rId31"/>
    <p:sldLayoutId id="2147493482" r:id="rId32"/>
    <p:sldLayoutId id="2147493483" r:id="rId33"/>
    <p:sldLayoutId id="2147493484" r:id="rId34"/>
    <p:sldLayoutId id="2147493485" r:id="rId35"/>
    <p:sldLayoutId id="2147493486" r:id="rId36"/>
    <p:sldLayoutId id="2147493487" r:id="rId37"/>
    <p:sldLayoutId id="2147493488" r:id="rId38"/>
    <p:sldLayoutId id="2147493489" r:id="rId39"/>
    <p:sldLayoutId id="2147493490" r:id="rId40"/>
    <p:sldLayoutId id="2147493491" r:id="rId41"/>
    <p:sldLayoutId id="2147493492" r:id="rId42"/>
    <p:sldLayoutId id="2147493493" r:id="rId43"/>
    <p:sldLayoutId id="2147493494" r:id="rId44"/>
    <p:sldLayoutId id="2147493495" r:id="rId45"/>
    <p:sldLayoutId id="2147493496" r:id="rId46"/>
    <p:sldLayoutId id="2147493497" r:id="rId47"/>
    <p:sldLayoutId id="2147493498" r:id="rId48"/>
    <p:sldLayoutId id="2147493499" r:id="rId49"/>
    <p:sldLayoutId id="2147493500" r:id="rId50"/>
    <p:sldLayoutId id="2147493501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0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2.png"/><Relationship Id="rId4" Type="http://schemas.openxmlformats.org/officeDocument/2006/relationships/diagramData" Target="../diagrams/data2.xml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8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3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528748"/>
            <a:ext cx="240963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CL" altLang="es-CL" sz="1400" b="1" dirty="0" smtClean="0">
                <a:ea typeface="ＭＳ Ｐゴシック" pitchFamily="34" charset="-128"/>
              </a:rPr>
              <a:t>Valparaíso, agosto 2023</a:t>
            </a:r>
            <a:endParaRPr lang="es-CL" altLang="es-CL" sz="1400" b="1" dirty="0">
              <a:ea typeface="ＭＳ Ｐゴシック" pitchFamily="34" charset="-128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987824" y="4509120"/>
            <a:ext cx="6077319" cy="2214578"/>
          </a:xfrm>
          <a:prstGeom prst="rect">
            <a:avLst/>
          </a:prstGeom>
          <a:solidFill>
            <a:schemeClr val="accent2">
              <a:lumMod val="75000"/>
              <a:alpha val="77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8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6344082"/>
            <a:ext cx="30928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600" b="1" dirty="0" smtClean="0">
                <a:ea typeface="ＭＳ Ｐゴシック" pitchFamily="34" charset="-128"/>
              </a:rPr>
              <a:t>T1° Carolina CUADRA López</a:t>
            </a:r>
            <a:endParaRPr lang="es-CL" altLang="es-CL" sz="1600" b="1" dirty="0">
              <a:ea typeface="ＭＳ Ｐゴシック" pitchFamily="34" charset="-128"/>
            </a:endParaRPr>
          </a:p>
        </p:txBody>
      </p:sp>
      <p:sp>
        <p:nvSpPr>
          <p:cNvPr id="101381" name="4 CuadroTexto"/>
          <p:cNvSpPr txBox="1">
            <a:spLocks noChangeArrowheads="1"/>
          </p:cNvSpPr>
          <p:nvPr/>
        </p:nvSpPr>
        <p:spPr bwMode="auto">
          <a:xfrm>
            <a:off x="2805264" y="4641771"/>
            <a:ext cx="64424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3200" b="1" dirty="0" smtClean="0">
                <a:solidFill>
                  <a:srgbClr val="FFC000"/>
                </a:solidFill>
                <a:ea typeface="ＭＳ Ｐゴシック" pitchFamily="34" charset="-128"/>
              </a:rPr>
              <a:t>PROTOCOLO DE DENUNCIAS DE ACOSO SEXUAL Y/O LABORAL Y LEY 21.369</a:t>
            </a:r>
            <a:endParaRPr lang="es-CL" altLang="es-CL" sz="3200" b="1" dirty="0">
              <a:solidFill>
                <a:srgbClr val="FFC000"/>
              </a:solidFill>
              <a:ea typeface="ＭＳ Ｐゴシック" pitchFamily="34" charset="-128"/>
            </a:endParaRPr>
          </a:p>
        </p:txBody>
      </p:sp>
      <p:pic>
        <p:nvPicPr>
          <p:cNvPr id="1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16" name="Título 15"/>
          <p:cNvSpPr>
            <a:spLocks noGrp="1"/>
          </p:cNvSpPr>
          <p:nvPr>
            <p:ph type="ctrTitle" idx="15"/>
          </p:nvPr>
        </p:nvSpPr>
        <p:spPr>
          <a:xfrm rot="-5400000">
            <a:off x="5859639" y="3247500"/>
            <a:ext cx="5778800" cy="222000"/>
          </a:xfrm>
        </p:spPr>
        <p:txBody>
          <a:bodyPr/>
          <a:lstStyle/>
          <a:p>
            <a:r>
              <a:rPr lang="es-ES" b="1" dirty="0" smtClean="0"/>
              <a:t>TEMARIO</a:t>
            </a:r>
            <a:endParaRPr lang="es-CL" b="1" dirty="0"/>
          </a:p>
        </p:txBody>
      </p:sp>
      <p:cxnSp>
        <p:nvCxnSpPr>
          <p:cNvPr id="21" name="Google Shape;405;p59"/>
          <p:cNvCxnSpPr/>
          <p:nvPr/>
        </p:nvCxnSpPr>
        <p:spPr>
          <a:xfrm>
            <a:off x="8749039" y="1340768"/>
            <a:ext cx="29498" cy="4836632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" name="Imagen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4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>
            <a:off x="395536" y="2118202"/>
            <a:ext cx="86507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2"/>
            </a:outerShdw>
          </a:effectLst>
        </p:spPr>
        <p:txBody>
          <a:bodyPr wrap="square" anchor="ctr">
            <a:spAutoFit/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NORMATIVA</a:t>
            </a:r>
            <a:r>
              <a:rPr kumimoji="0" lang="es-ES" altLang="es-CL" sz="2000" b="1" i="0" u="none" strike="noStrike" kern="1200" cap="none" spc="0" normalizeH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INSTITUCIONAL</a:t>
            </a:r>
            <a:endParaRPr kumimoji="0" lang="es-ES" altLang="es-CL" sz="2000" b="1" i="0" u="none" strike="noStrike" kern="1200" cap="none" spc="0" normalizeH="0" baseline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LEY</a:t>
            </a:r>
            <a:r>
              <a:rPr kumimoji="0" lang="es-ES" altLang="es-CL" sz="2000" b="1" i="0" u="none" strike="noStrike" kern="1200" cap="none" spc="0" normalizeH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21.369</a:t>
            </a: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lang="es-ES" altLang="es-CL" sz="2000" b="1" noProof="0" dirty="0" smtClean="0">
                <a:solidFill>
                  <a:srgbClr val="FFFFFF"/>
                </a:solidFill>
              </a:rPr>
              <a:t>REGLAMENTACIÓN ESNAVAL</a:t>
            </a: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PROCEDIMIENTO DE DENUNCIAS</a:t>
            </a:r>
            <a:endParaRPr kumimoji="0" lang="es-ES" altLang="es-CL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s-ES" altLang="es-CL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755576" y="289859"/>
            <a:ext cx="281679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TEMARIO 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54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856880" y="3359218"/>
            <a:ext cx="2654867" cy="867125"/>
          </a:xfrm>
        </p:spPr>
        <p:txBody>
          <a:bodyPr/>
          <a:lstStyle/>
          <a:p>
            <a:pPr algn="ctr"/>
            <a:r>
              <a:rPr lang="es-ES" sz="2400" dirty="0" smtClean="0">
                <a:latin typeface="Bree Serif" panose="02000503040000020004" pitchFamily="2" charset="0"/>
              </a:rPr>
              <a:t>NORMATIVA INSTITUCIONAL</a:t>
            </a:r>
            <a:r>
              <a:rPr lang="es-CL" sz="2400" dirty="0">
                <a:latin typeface="Bree Serif" panose="02000503040000020004" pitchFamily="2" charset="0"/>
              </a:rPr>
              <a:t/>
            </a:r>
            <a:br>
              <a:rPr lang="es-CL" sz="2400" dirty="0">
                <a:latin typeface="Bree Serif" panose="02000503040000020004" pitchFamily="2" charset="0"/>
              </a:rPr>
            </a:b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6922917" y="2555624"/>
            <a:ext cx="1364400" cy="618000"/>
          </a:xfrm>
        </p:spPr>
        <p:txBody>
          <a:bodyPr/>
          <a:lstStyle/>
          <a:p>
            <a:r>
              <a:rPr lang="es-ES" dirty="0" smtClean="0"/>
              <a:t>1</a:t>
            </a:r>
            <a:endParaRPr lang="es-CL" dirty="0"/>
          </a:p>
        </p:txBody>
      </p:sp>
      <p:sp>
        <p:nvSpPr>
          <p:cNvPr id="31" name="Google Shape;447;p62"/>
          <p:cNvSpPr/>
          <p:nvPr/>
        </p:nvSpPr>
        <p:spPr>
          <a:xfrm>
            <a:off x="6884726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658" y="1658149"/>
            <a:ext cx="5180970" cy="3458573"/>
          </a:xfrm>
          <a:prstGeom prst="rect">
            <a:avLst/>
          </a:prstGeom>
        </p:spPr>
      </p:pic>
      <p:grpSp>
        <p:nvGrpSpPr>
          <p:cNvPr id="16" name="15 Grupo"/>
          <p:cNvGrpSpPr/>
          <p:nvPr/>
        </p:nvGrpSpPr>
        <p:grpSpPr>
          <a:xfrm rot="16200000">
            <a:off x="3487199" y="2967850"/>
            <a:ext cx="2376264" cy="2322258"/>
            <a:chOff x="4636225" y="2924832"/>
            <a:chExt cx="3168352" cy="3096344"/>
          </a:xfrm>
        </p:grpSpPr>
        <p:cxnSp>
          <p:nvCxnSpPr>
            <p:cNvPr id="8" name="7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8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5535722"/>
            <a:ext cx="1277659" cy="872157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539552" y="6407879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7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0" y="105981"/>
            <a:ext cx="810138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I. NORMATIVA INSTITUCIONAL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14 CuadroTexto"/>
          <p:cNvSpPr txBox="1">
            <a:spLocks noChangeArrowheads="1"/>
          </p:cNvSpPr>
          <p:nvPr/>
        </p:nvSpPr>
        <p:spPr bwMode="auto">
          <a:xfrm>
            <a:off x="1088403" y="1628775"/>
            <a:ext cx="12223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n-US" sz="1600" b="1" dirty="0">
                <a:latin typeface="Arial Narrow" panose="020B0606020202030204" pitchFamily="34" charset="0"/>
              </a:rPr>
              <a:t>Directiva D.G.P.A. Ord. N°002-V</a:t>
            </a:r>
          </a:p>
        </p:txBody>
      </p:sp>
      <p:sp>
        <p:nvSpPr>
          <p:cNvPr id="10" name="16 Flecha derecha"/>
          <p:cNvSpPr/>
          <p:nvPr/>
        </p:nvSpPr>
        <p:spPr>
          <a:xfrm>
            <a:off x="740594" y="1196975"/>
            <a:ext cx="5775622" cy="30638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8 CuadroTexto"/>
          <p:cNvSpPr txBox="1"/>
          <p:nvPr/>
        </p:nvSpPr>
        <p:spPr>
          <a:xfrm>
            <a:off x="2491605" y="1552575"/>
            <a:ext cx="1960563" cy="172354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sz="16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Plan de Prevención Violencia entre Servidores Navales</a:t>
            </a:r>
            <a:r>
              <a:rPr lang="es-CL" sz="1600" dirty="0">
                <a:latin typeface="Arial Narrow" pitchFamily="34" charset="0"/>
              </a:rPr>
              <a:t> </a:t>
            </a:r>
            <a:r>
              <a:rPr lang="es-CL" sz="1400" dirty="0">
                <a:solidFill>
                  <a:schemeClr val="tx1"/>
                </a:solidFill>
                <a:latin typeface="Arial Narrow" pitchFamily="34" charset="0"/>
              </a:rPr>
              <a:t>D.G.P.A. Ord. N°3100/0510/33513, del 29 Octubre 2018.</a:t>
            </a:r>
          </a:p>
          <a:p>
            <a:pPr>
              <a:defRPr/>
            </a:pPr>
            <a:endParaRPr lang="es-CL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3" name="20 CuadroTexto"/>
          <p:cNvSpPr txBox="1"/>
          <p:nvPr/>
        </p:nvSpPr>
        <p:spPr>
          <a:xfrm>
            <a:off x="4465856" y="1482447"/>
            <a:ext cx="161885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schemeClr val="tx1"/>
                </a:solidFill>
                <a:latin typeface="Arial Narrow" pitchFamily="34" charset="0"/>
              </a:rPr>
              <a:t>Actualización Directiva D.G.P.A. Ord. N°002-V</a:t>
            </a:r>
            <a:r>
              <a:rPr lang="es-CL" sz="1600" dirty="0" smtClean="0">
                <a:solidFill>
                  <a:schemeClr val="tx1"/>
                </a:solidFill>
                <a:latin typeface="Arial Narrow" pitchFamily="34" charset="0"/>
              </a:rPr>
              <a:t>.</a:t>
            </a:r>
            <a:endParaRPr lang="es-CL" sz="1600" b="1" dirty="0">
              <a:solidFill>
                <a:srgbClr val="C00000"/>
              </a:solidFill>
              <a:latin typeface="Arial Narrow" pitchFamily="34" charset="0"/>
            </a:endParaRPr>
          </a:p>
          <a:p>
            <a:pPr>
              <a:defRPr/>
            </a:pPr>
            <a:r>
              <a:rPr lang="es-CL" sz="1600" b="1" dirty="0">
                <a:solidFill>
                  <a:srgbClr val="C00000"/>
                </a:solidFill>
                <a:latin typeface="Arial Narrow" pitchFamily="34" charset="0"/>
              </a:rPr>
              <a:t>Protocolo Conjunto de Denuncias de Acoso Sexual y/o Laboral en las FF.AA..</a:t>
            </a:r>
          </a:p>
          <a:p>
            <a:pPr>
              <a:defRPr/>
            </a:pPr>
            <a:endParaRPr lang="es-CL" sz="1600" dirty="0">
              <a:latin typeface="Arial Narrow" pitchFamily="34" charset="0"/>
            </a:endParaRPr>
          </a:p>
          <a:p>
            <a:pPr>
              <a:defRPr/>
            </a:pPr>
            <a:endParaRPr lang="es-CL" sz="1600" dirty="0">
              <a:latin typeface="+mj-lt"/>
            </a:endParaRPr>
          </a:p>
        </p:txBody>
      </p:sp>
      <p:sp>
        <p:nvSpPr>
          <p:cNvPr id="15" name="4 CuadroTexto"/>
          <p:cNvSpPr txBox="1"/>
          <p:nvPr/>
        </p:nvSpPr>
        <p:spPr>
          <a:xfrm>
            <a:off x="1289134" y="1150144"/>
            <a:ext cx="788988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2017</a:t>
            </a:r>
          </a:p>
        </p:txBody>
      </p:sp>
      <p:sp>
        <p:nvSpPr>
          <p:cNvPr id="16" name="23 CuadroTexto"/>
          <p:cNvSpPr txBox="1"/>
          <p:nvPr/>
        </p:nvSpPr>
        <p:spPr>
          <a:xfrm>
            <a:off x="3017970" y="1152182"/>
            <a:ext cx="788987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2018</a:t>
            </a:r>
          </a:p>
        </p:txBody>
      </p:sp>
      <p:sp>
        <p:nvSpPr>
          <p:cNvPr id="17" name="24 CuadroTexto"/>
          <p:cNvSpPr txBox="1"/>
          <p:nvPr/>
        </p:nvSpPr>
        <p:spPr>
          <a:xfrm>
            <a:off x="4819118" y="1133328"/>
            <a:ext cx="790575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2019</a:t>
            </a:r>
          </a:p>
        </p:txBody>
      </p:sp>
      <p:pic>
        <p:nvPicPr>
          <p:cNvPr id="23" name="Picture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854" y="1337879"/>
            <a:ext cx="1814513" cy="133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8" descr="https://encrypted-tbn0.gstatic.com/images?q=tbn:ANd9GcSCLy1Sxd2E1ixLbYEGFdug4Xbt4TFN2w1keWl0cpCtT-qf11NF6oNvpDT0pw&amp;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85536"/>
            <a:ext cx="1798638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97547" y="4270972"/>
            <a:ext cx="86403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Ordenanza de la </a:t>
            </a: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Armada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.</a:t>
            </a:r>
          </a:p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Reglamento de Disciplina de la </a:t>
            </a: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Armada.</a:t>
            </a:r>
          </a:p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Directiva 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de la Comandancia en Jefe de la Armada Ord. N° 6700/ 2107 </a:t>
            </a:r>
            <a:r>
              <a:rPr lang="es-CL" sz="2000" dirty="0" err="1">
                <a:solidFill>
                  <a:schemeClr val="tx1"/>
                </a:solidFill>
                <a:latin typeface="Arial Narrow" pitchFamily="34" charset="0"/>
              </a:rPr>
              <a:t>Vrs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., de fecha 03.May.2017, sobre “Correcto Comportamiento del Personal de la Armada”.</a:t>
            </a:r>
          </a:p>
          <a:p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6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6" name="2 CuadroTexto"/>
          <p:cNvSpPr txBox="1">
            <a:spLocks noChangeArrowheads="1"/>
          </p:cNvSpPr>
          <p:nvPr/>
        </p:nvSpPr>
        <p:spPr bwMode="auto">
          <a:xfrm>
            <a:off x="670255" y="1480972"/>
            <a:ext cx="7776864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Desde el año 2018 la Institución eleva al Ministro de Defensa Nacional un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informe de carácter mensual </a:t>
            </a:r>
            <a:r>
              <a:rPr lang="es-CL" altLang="es-CL" sz="2000" dirty="0">
                <a:latin typeface="Arial Narrow" panose="020B0606020202030204" pitchFamily="34" charset="0"/>
              </a:rPr>
              <a:t>sobre denuncias de Acoso Sexual y/o Laboral.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El M.D.N. realiza actividades de difusión junto con las 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Delegadas de Género </a:t>
            </a:r>
            <a:r>
              <a:rPr lang="es-CL" altLang="es-CL" sz="2000" dirty="0">
                <a:latin typeface="Arial Narrow" panose="020B0606020202030204" pitchFamily="34" charset="0"/>
              </a:rPr>
              <a:t>de las FF.AA. en distintas ciudades del país, dirigidas a servidores de las tres ramas.    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Los resultados más graves terminan con la </a:t>
            </a:r>
            <a:r>
              <a:rPr lang="es-CL" altLang="es-CL" sz="2000" u="sng" dirty="0">
                <a:solidFill>
                  <a:srgbClr val="0070C0"/>
                </a:solidFill>
                <a:latin typeface="Arial Narrow" panose="020B0606020202030204" pitchFamily="34" charset="0"/>
              </a:rPr>
              <a:t>separación del servicio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L" altLang="es-CL" sz="2000" dirty="0">
                <a:latin typeface="Arial Narrow" panose="020B0606020202030204" pitchFamily="34" charset="0"/>
              </a:rPr>
              <a:t>de la persona denunciada o de quien denuncia falsamente.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En la Institución existen además disposiciones de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carácter “preventivo”</a:t>
            </a:r>
            <a:r>
              <a:rPr lang="es-CL" altLang="es-CL" sz="2000" dirty="0">
                <a:latin typeface="Arial Narrow" panose="020B0606020202030204" pitchFamily="34" charset="0"/>
              </a:rPr>
              <a:t> (Directiva D.G.P.A. Ord. N°002-V y “Plan de Prevención de Violencias entre Servidores Navales).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0" y="105981"/>
            <a:ext cx="810138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I. NORMATIVA INSTITUCIONAL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42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613826" y="3359218"/>
            <a:ext cx="3428075" cy="1044925"/>
          </a:xfrm>
        </p:spPr>
        <p:txBody>
          <a:bodyPr/>
          <a:lstStyle/>
          <a:p>
            <a:pPr algn="ctr"/>
            <a:r>
              <a:rPr lang="es-ES" sz="2400" dirty="0" smtClean="0"/>
              <a:t>LEY 21.369</a:t>
            </a: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7114311" y="2571574"/>
            <a:ext cx="1364400" cy="618000"/>
          </a:xfrm>
        </p:spPr>
        <p:txBody>
          <a:bodyPr/>
          <a:lstStyle/>
          <a:p>
            <a:r>
              <a:rPr lang="es-ES" dirty="0" smtClean="0"/>
              <a:t>2</a:t>
            </a:r>
            <a:endParaRPr lang="es-CL" dirty="0"/>
          </a:p>
        </p:txBody>
      </p:sp>
      <p:sp>
        <p:nvSpPr>
          <p:cNvPr id="6" name="Google Shape;447;p62"/>
          <p:cNvSpPr/>
          <p:nvPr/>
        </p:nvSpPr>
        <p:spPr>
          <a:xfrm>
            <a:off x="7028276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258" y="1804518"/>
            <a:ext cx="5180970" cy="3458573"/>
          </a:xfrm>
          <a:prstGeom prst="rect">
            <a:avLst/>
          </a:prstGeom>
        </p:spPr>
      </p:pic>
      <p:grpSp>
        <p:nvGrpSpPr>
          <p:cNvPr id="8" name="7 Grupo"/>
          <p:cNvGrpSpPr/>
          <p:nvPr/>
        </p:nvGrpSpPr>
        <p:grpSpPr>
          <a:xfrm rot="16200000">
            <a:off x="3461368" y="3062424"/>
            <a:ext cx="2376264" cy="2322258"/>
            <a:chOff x="4636225" y="2924832"/>
            <a:chExt cx="3168352" cy="3096344"/>
          </a:xfrm>
        </p:grpSpPr>
        <p:cxnSp>
          <p:nvCxnSpPr>
            <p:cNvPr id="9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64242" y="5497138"/>
            <a:ext cx="1277659" cy="95342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827584" y="6330284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2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324543" y="79787"/>
            <a:ext cx="9361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II. LEY 21.369 “REGULA EL ACOSO SEXUAL, VIOLENCIA Y DISCRIMINACIÓN DE GÉNERO EN LA ED. SUPERIOR</a:t>
            </a:r>
            <a:endParaRPr lang="es-CL" sz="24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>
          <a:xfrm>
            <a:off x="207236" y="910784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546049610"/>
              </p:ext>
            </p:extLst>
          </p:nvPr>
        </p:nvGraphicFramePr>
        <p:xfrm>
          <a:off x="750847" y="1337850"/>
          <a:ext cx="786836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3928945" y="328966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/>
              <a:t>GARANTIZAR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4150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324543" y="79787"/>
            <a:ext cx="9361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II. LEY 21.369 “REGULA EL ACOSO SEXUAL, VIOLENCIA Y DISCRIMINACIÓN DE GÉNERO EN LA ED. SUPERIOR</a:t>
            </a:r>
            <a:endParaRPr lang="es-CL" sz="24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8643489"/>
              </p:ext>
            </p:extLst>
          </p:nvPr>
        </p:nvGraphicFramePr>
        <p:xfrm>
          <a:off x="682896" y="1196752"/>
          <a:ext cx="7936315" cy="4026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AutoShape 2" descr="Iconos de Prevención - Iconos gratuitos de 9,6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6" descr="Iconos de Prevención - Iconos gratuitos de 9,63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4535" y="1933036"/>
            <a:ext cx="967357" cy="96735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39761" y="1716877"/>
            <a:ext cx="1450176" cy="1450176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88852" y="1658580"/>
            <a:ext cx="1327564" cy="1327564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2"/>
          <a:srcRect l="12800" t="6854" r="10400"/>
          <a:stretch/>
        </p:blipFill>
        <p:spPr>
          <a:xfrm>
            <a:off x="925478" y="1658580"/>
            <a:ext cx="1391405" cy="1439345"/>
          </a:xfrm>
          <a:prstGeom prst="ellipse">
            <a:avLst/>
          </a:prstGeom>
          <a:ln w="9525" cap="rnd">
            <a:solidFill>
              <a:schemeClr val="accent3">
                <a:lumMod val="50000"/>
              </a:schemeClr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7273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846366" y="3278917"/>
            <a:ext cx="3046114" cy="555975"/>
          </a:xfrm>
        </p:spPr>
        <p:txBody>
          <a:bodyPr/>
          <a:lstStyle/>
          <a:p>
            <a:pPr algn="ctr"/>
            <a:r>
              <a:rPr lang="es-ES" sz="2400" dirty="0" smtClean="0"/>
              <a:t>REGLAMENTACIÓN ESCUELA NAVAL</a:t>
            </a: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7050513" y="2571574"/>
            <a:ext cx="1364400" cy="618000"/>
          </a:xfrm>
        </p:spPr>
        <p:txBody>
          <a:bodyPr/>
          <a:lstStyle/>
          <a:p>
            <a:r>
              <a:rPr lang="es-ES" dirty="0"/>
              <a:t>3</a:t>
            </a:r>
            <a:endParaRPr lang="es-CL" dirty="0"/>
          </a:p>
        </p:txBody>
      </p:sp>
      <p:sp>
        <p:nvSpPr>
          <p:cNvPr id="6" name="Google Shape;447;p62"/>
          <p:cNvSpPr/>
          <p:nvPr/>
        </p:nvSpPr>
        <p:spPr>
          <a:xfrm>
            <a:off x="6964478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384" y="1806630"/>
            <a:ext cx="5180970" cy="3458573"/>
          </a:xfrm>
          <a:prstGeom prst="rect">
            <a:avLst/>
          </a:prstGeom>
        </p:spPr>
      </p:pic>
      <p:grpSp>
        <p:nvGrpSpPr>
          <p:cNvPr id="8" name="7 Grupo"/>
          <p:cNvGrpSpPr/>
          <p:nvPr/>
        </p:nvGrpSpPr>
        <p:grpSpPr>
          <a:xfrm rot="16200000">
            <a:off x="3497106" y="3023955"/>
            <a:ext cx="2376264" cy="2322258"/>
            <a:chOff x="4636225" y="2924832"/>
            <a:chExt cx="3168352" cy="3096344"/>
          </a:xfrm>
        </p:grpSpPr>
        <p:cxnSp>
          <p:nvCxnSpPr>
            <p:cNvPr id="9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4801" y="5448242"/>
            <a:ext cx="1277659" cy="95342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683568" y="6401662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19327" y="14590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III. REGLAMENTACIÓN INTERNA ESCUELA NAVAL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773238991"/>
              </p:ext>
            </p:extLst>
          </p:nvPr>
        </p:nvGraphicFramePr>
        <p:xfrm>
          <a:off x="1175792" y="1101018"/>
          <a:ext cx="6719584" cy="4560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337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3300" b="0" i="0" u="none" strike="noStrike" kern="1200" cap="none" spc="0" normalizeH="0" baseline="0" noProof="0" dirty="0">
              <a:ln>
                <a:noFill/>
              </a:ln>
              <a:solidFill>
                <a:srgbClr val="E5BF4D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kumimoji="0" lang="es-E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kumimoji="0" lang="es-E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5BF4D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O.P.I N° 21 “ESTABLECE POLÍTICA DE CONVIVENCIA, EQUIDAD DE GENERO Y DE DIVERSIDAD E INCLUSIÓN PARA TODA LA DOTACIÓN ESNAVAL”.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E5BF4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14 Estrella de 5 puntas">
            <a:hlinkClick r:id="rId4" action="ppaction://hlinksldjump"/>
          </p:cNvPr>
          <p:cNvSpPr/>
          <p:nvPr/>
        </p:nvSpPr>
        <p:spPr>
          <a:xfrm>
            <a:off x="8074208" y="6187023"/>
            <a:ext cx="357190" cy="4286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0468" y="1219974"/>
            <a:ext cx="2143108" cy="487782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Política de convivencia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Respeto</a:t>
            </a: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Compañerismo</a:t>
            </a: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Justicia</a:t>
            </a: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Cortesía</a:t>
            </a: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Amabilidad</a:t>
            </a: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Privacidad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324044" y="1173133"/>
            <a:ext cx="3254229" cy="486346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Política de equidad de género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Igualdad de: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Oportunidades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Exigencias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Trato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Integración en todas las actividades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Dependencias exclusivas</a:t>
            </a: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667846" y="1159389"/>
            <a:ext cx="3368649" cy="486346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Política de diversidad e inclusión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Garantizar la diversidad de todos que pertenecen a la </a:t>
            </a:r>
            <a:r>
              <a:rPr kumimoji="0" lang="es-E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</a:t>
            </a: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nstitución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selección para los que ingresan es en base a sus propios méritos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existirá discriminación arbitraria</a:t>
            </a:r>
            <a:endParaRPr kumimoji="0" lang="es-ES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61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3300" b="0" i="0" u="none" strike="noStrike" kern="1200" cap="none" spc="0" normalizeH="0" baseline="0" noProof="0" dirty="0">
              <a:ln>
                <a:noFill/>
              </a:ln>
              <a:solidFill>
                <a:srgbClr val="E5BF4D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kumimoji="0" lang="es-E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kumimoji="0" lang="es-E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kumimoji="0" lang="en-US" altLang="en-US" sz="82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14282" y="0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5BF4D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O.P.I N° 17 “ESTABLECE POLÍTICA SOBRE ACOSO SEXUAL, VIOLENCIA Y DISCRIMINACION DE GÉNERO”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E5BF4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7 Estrella de 5 puntas">
            <a:hlinkClick r:id="rId4" action="ppaction://hlinksldjump"/>
          </p:cNvPr>
          <p:cNvSpPr/>
          <p:nvPr/>
        </p:nvSpPr>
        <p:spPr>
          <a:xfrm>
            <a:off x="8715404" y="614364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285720" y="928670"/>
            <a:ext cx="8429684" cy="1714512"/>
          </a:xfrm>
          <a:prstGeom prst="roundRect">
            <a:avLst/>
          </a:prstGeom>
          <a:solidFill>
            <a:schemeClr val="accent3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Existirán los siguientes principios orientadores; reserva, privacidad, tramitación expedita, colaboración, protección y asistencia al denunciante, imparcialidad, debido proceso, reparación y apoyo a las víctimas.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285720" y="2786058"/>
            <a:ext cx="4071966" cy="221457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 de prevención</a:t>
            </a:r>
          </a:p>
          <a:p>
            <a:pPr marL="0" marR="0" lvl="0" indent="0" algn="ctr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Capacitación, actividades,  difusión, inducción, elaborar normativas, etc.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4499992" y="2786058"/>
            <a:ext cx="4286850" cy="221457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 de investigación y sanción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Procedimientos de denuncia, definir conductas indeseadas, investigar, sancionar, informar (delitos), etc.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285720" y="5113562"/>
            <a:ext cx="8501122" cy="934802"/>
          </a:xfrm>
          <a:prstGeom prst="roundRect">
            <a:avLst/>
          </a:prstGeom>
          <a:solidFill>
            <a:schemeClr val="accent6">
              <a:lumMod val="75000"/>
              <a:lumOff val="2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Acoso sexual – violencia de género (abuso)  discriminación  - acoso laboral – discriminación laboral - hostigamiento</a:t>
            </a:r>
          </a:p>
        </p:txBody>
      </p:sp>
    </p:spTree>
    <p:extLst>
      <p:ext uri="{BB962C8B-B14F-4D97-AF65-F5344CB8AC3E}">
        <p14:creationId xmlns:p14="http://schemas.microsoft.com/office/powerpoint/2010/main" val="373980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pic>
        <p:nvPicPr>
          <p:cNvPr id="12" name="11 Imagen" descr="miercoles29.jpg"/>
          <p:cNvPicPr>
            <a:picLocks noChangeAspect="1"/>
          </p:cNvPicPr>
          <p:nvPr/>
        </p:nvPicPr>
        <p:blipFill>
          <a:blip r:embed="rId3" cstate="print"/>
          <a:srcRect t="18259" b="2340"/>
          <a:stretch>
            <a:fillRect/>
          </a:stretch>
        </p:blipFill>
        <p:spPr>
          <a:xfrm>
            <a:off x="686234" y="210026"/>
            <a:ext cx="4669549" cy="556145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509755" y="6354171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5" name="Título 26"/>
          <p:cNvSpPr txBox="1">
            <a:spLocks/>
          </p:cNvSpPr>
          <p:nvPr/>
        </p:nvSpPr>
        <p:spPr>
          <a:xfrm>
            <a:off x="5873750" y="3355625"/>
            <a:ext cx="2990850" cy="2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 fontAlgn="auto"/>
            <a:r>
              <a:rPr lang="es-ES" sz="2400" dirty="0" smtClean="0">
                <a:solidFill>
                  <a:schemeClr val="bg1"/>
                </a:solidFill>
              </a:rPr>
              <a:t>PROCEDIMIENTO DE DENUNCIA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6" name="Google Shape;447;p62"/>
          <p:cNvSpPr/>
          <p:nvPr/>
        </p:nvSpPr>
        <p:spPr>
          <a:xfrm>
            <a:off x="7084100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7" name="7 Grupo"/>
          <p:cNvGrpSpPr/>
          <p:nvPr/>
        </p:nvGrpSpPr>
        <p:grpSpPr>
          <a:xfrm rot="16200000">
            <a:off x="3083945" y="3530228"/>
            <a:ext cx="2376264" cy="2322258"/>
            <a:chOff x="4636225" y="2924832"/>
            <a:chExt cx="3168352" cy="3096344"/>
          </a:xfrm>
        </p:grpSpPr>
        <p:cxnSp>
          <p:nvCxnSpPr>
            <p:cNvPr id="18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10 Imagen" descr="letras_Seba_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3971" y="5215542"/>
            <a:ext cx="1277659" cy="872158"/>
          </a:xfrm>
          <a:prstGeom prst="rect">
            <a:avLst/>
          </a:prstGeom>
        </p:spPr>
      </p:pic>
      <p:sp>
        <p:nvSpPr>
          <p:cNvPr id="24" name="Título 28"/>
          <p:cNvSpPr>
            <a:spLocks noGrp="1"/>
          </p:cNvSpPr>
          <p:nvPr>
            <p:ph type="title" idx="2"/>
          </p:nvPr>
        </p:nvSpPr>
        <p:spPr>
          <a:xfrm>
            <a:off x="6982391" y="2564091"/>
            <a:ext cx="636541" cy="618000"/>
          </a:xfrm>
        </p:spPr>
        <p:txBody>
          <a:bodyPr/>
          <a:lstStyle/>
          <a:p>
            <a:r>
              <a:rPr lang="es-CL" sz="4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7891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23 Conector recto de flecha"/>
          <p:cNvCxnSpPr/>
          <p:nvPr/>
        </p:nvCxnSpPr>
        <p:spPr>
          <a:xfrm>
            <a:off x="541338" y="4700588"/>
            <a:ext cx="807878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0" name="6 Conector recto de flecha"/>
          <p:cNvCxnSpPr/>
          <p:nvPr/>
        </p:nvCxnSpPr>
        <p:spPr>
          <a:xfrm>
            <a:off x="457200" y="3192463"/>
            <a:ext cx="8264525" cy="31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3" name="5 Rectángulo"/>
          <p:cNvSpPr>
            <a:spLocks noChangeArrowheads="1"/>
          </p:cNvSpPr>
          <p:nvPr/>
        </p:nvSpPr>
        <p:spPr bwMode="auto">
          <a:xfrm>
            <a:off x="461963" y="1441450"/>
            <a:ext cx="48371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b="1" i="1" dirty="0">
                <a:latin typeface="Arial Narrow" panose="020B0606020202030204" pitchFamily="34" charset="0"/>
              </a:rPr>
              <a:t>El procedimiento se divide en 4 fases: </a:t>
            </a:r>
          </a:p>
        </p:txBody>
      </p:sp>
      <p:sp>
        <p:nvSpPr>
          <p:cNvPr id="14" name="2 Rectángulo"/>
          <p:cNvSpPr/>
          <p:nvPr/>
        </p:nvSpPr>
        <p:spPr>
          <a:xfrm>
            <a:off x="827088" y="2997200"/>
            <a:ext cx="2017712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DENUNCIA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492500" y="2960688"/>
            <a:ext cx="2159000" cy="46831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INVESTIGACIÓN</a:t>
            </a:r>
          </a:p>
        </p:txBody>
      </p:sp>
      <p:sp>
        <p:nvSpPr>
          <p:cNvPr id="16" name="16 Rectángulo"/>
          <p:cNvSpPr/>
          <p:nvPr/>
        </p:nvSpPr>
        <p:spPr>
          <a:xfrm>
            <a:off x="6227763" y="2954338"/>
            <a:ext cx="2017712" cy="47466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RESOLUCIÓN</a:t>
            </a:r>
          </a:p>
        </p:txBody>
      </p:sp>
      <p:sp>
        <p:nvSpPr>
          <p:cNvPr id="17" name="17 Rectángulo"/>
          <p:cNvSpPr/>
          <p:nvPr/>
        </p:nvSpPr>
        <p:spPr>
          <a:xfrm>
            <a:off x="2217738" y="4437063"/>
            <a:ext cx="4752975" cy="5048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APOYO Y SEGUIMIENTO</a:t>
            </a:r>
          </a:p>
        </p:txBody>
      </p:sp>
      <p:sp>
        <p:nvSpPr>
          <p:cNvPr id="18" name="4 Dodecágono"/>
          <p:cNvSpPr/>
          <p:nvPr/>
        </p:nvSpPr>
        <p:spPr>
          <a:xfrm>
            <a:off x="1476375" y="2544763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" name="18 Dodecágono"/>
          <p:cNvSpPr/>
          <p:nvPr/>
        </p:nvSpPr>
        <p:spPr>
          <a:xfrm>
            <a:off x="4233863" y="2503488"/>
            <a:ext cx="360362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19 Dodecágono"/>
          <p:cNvSpPr/>
          <p:nvPr/>
        </p:nvSpPr>
        <p:spPr>
          <a:xfrm>
            <a:off x="7032625" y="2503488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4" name="20 Dodecágono"/>
          <p:cNvSpPr/>
          <p:nvPr/>
        </p:nvSpPr>
        <p:spPr>
          <a:xfrm>
            <a:off x="3559175" y="3987800"/>
            <a:ext cx="360363" cy="361950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4</a:t>
            </a:r>
          </a:p>
        </p:txBody>
      </p:sp>
      <p:cxnSp>
        <p:nvCxnSpPr>
          <p:cNvPr id="25" name="25 Conector recto"/>
          <p:cNvCxnSpPr/>
          <p:nvPr/>
        </p:nvCxnSpPr>
        <p:spPr>
          <a:xfrm>
            <a:off x="1655763" y="3429000"/>
            <a:ext cx="0" cy="1271588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33 Conector recto"/>
          <p:cNvCxnSpPr/>
          <p:nvPr/>
        </p:nvCxnSpPr>
        <p:spPr>
          <a:xfrm>
            <a:off x="7240588" y="3429000"/>
            <a:ext cx="0" cy="1271588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34 Conector recto"/>
          <p:cNvCxnSpPr>
            <a:endCxn id="17" idx="0"/>
          </p:cNvCxnSpPr>
          <p:nvPr/>
        </p:nvCxnSpPr>
        <p:spPr>
          <a:xfrm flipH="1">
            <a:off x="4594225" y="3467100"/>
            <a:ext cx="15875" cy="969963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0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321050" y="1139825"/>
            <a:ext cx="2016125" cy="2524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DENUNCIA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4" name="26 CuadroTexto"/>
          <p:cNvSpPr txBox="1">
            <a:spLocks noChangeArrowheads="1"/>
          </p:cNvSpPr>
          <p:nvPr/>
        </p:nvSpPr>
        <p:spPr bwMode="auto">
          <a:xfrm>
            <a:off x="541338" y="2254250"/>
            <a:ext cx="3382962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Completa el Formulario de Denuncia de Acoso  (denuncia escrita)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Presenta la denuncia al Mando Receptor de Denuncia (MRD) que corresponda.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Entrega al MRD el Formulario de modo presencial o vía electrónica a la dirección de correo institucional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541338" y="1701800"/>
            <a:ext cx="3382962" cy="4254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Denunciante </a:t>
            </a:r>
          </a:p>
        </p:txBody>
      </p:sp>
      <p:sp>
        <p:nvSpPr>
          <p:cNvPr id="18" name="12 CuadroTexto"/>
          <p:cNvSpPr txBox="1">
            <a:spLocks noChangeArrowheads="1"/>
          </p:cNvSpPr>
          <p:nvPr/>
        </p:nvSpPr>
        <p:spPr bwMode="auto">
          <a:xfrm>
            <a:off x="4294492" y="2133600"/>
            <a:ext cx="4713287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5738" indent="-18573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Situación a denunciar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Identificación de quién denuncia (Víctima o Tercero)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Datos del denunciante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Datos del denunciado(a)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Narración de los hechos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Individualización de testigos.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Antecedentes complementarios.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Firma 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Fecha de la denuncia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Declaración de veracidad información.</a:t>
            </a:r>
          </a:p>
        </p:txBody>
      </p:sp>
    </p:spTree>
    <p:extLst>
      <p:ext uri="{BB962C8B-B14F-4D97-AF65-F5344CB8AC3E}">
        <p14:creationId xmlns:p14="http://schemas.microsoft.com/office/powerpoint/2010/main" val="16095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321050" y="1139825"/>
            <a:ext cx="2016125" cy="2524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DENUNCIA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874259" y="1625914"/>
            <a:ext cx="3863975" cy="4318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7" name="31 CuadroTexto"/>
          <p:cNvSpPr txBox="1">
            <a:spLocks noChangeArrowheads="1"/>
          </p:cNvSpPr>
          <p:nvPr/>
        </p:nvSpPr>
        <p:spPr bwMode="auto">
          <a:xfrm>
            <a:off x="874259" y="2231858"/>
            <a:ext cx="3863975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Acusar recibo de la Denuncia por escrito (Formulario de Denuncia).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Disponer de inmediato medidas de resguardo de la víctima, teniendo el cuenta el favor de esta.  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Poner en conocimiento de la Fiscalía Naval si los hechos denunciados revisten carácter de delito.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778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2 Rectángulo"/>
          <p:cNvSpPr/>
          <p:nvPr/>
        </p:nvSpPr>
        <p:spPr>
          <a:xfrm>
            <a:off x="3321050" y="1039813"/>
            <a:ext cx="2016125" cy="4191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INVESTIGACIÓN</a:t>
            </a:r>
          </a:p>
        </p:txBody>
      </p:sp>
      <p:sp>
        <p:nvSpPr>
          <p:cNvPr id="11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" name="26 CuadroTexto"/>
          <p:cNvSpPr txBox="1">
            <a:spLocks noChangeArrowheads="1"/>
          </p:cNvSpPr>
          <p:nvPr/>
        </p:nvSpPr>
        <p:spPr bwMode="auto">
          <a:xfrm>
            <a:off x="4859338" y="2389188"/>
            <a:ext cx="3862387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Desarrollar en un plazo de </a:t>
            </a:r>
            <a:r>
              <a:rPr lang="es-CL" altLang="es-CL" sz="1800" b="1" u="sng">
                <a:latin typeface="Arial Narrow" panose="020B0606020202030204" pitchFamily="34" charset="0"/>
              </a:rPr>
              <a:t>20 días hábiles</a:t>
            </a:r>
            <a:r>
              <a:rPr lang="es-CL" altLang="es-CL" sz="1800">
                <a:latin typeface="Arial Narrow" panose="020B0606020202030204" pitchFamily="34" charset="0"/>
              </a:rPr>
              <a:t> la ISA iniciada. 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Renovar el plazo solo ante circunstancias excepcionales, debidamente fundadas, por </a:t>
            </a:r>
            <a:r>
              <a:rPr lang="es-CL" altLang="es-CL" sz="1800" b="1" u="sng">
                <a:latin typeface="Arial Narrow" panose="020B0606020202030204" pitchFamily="34" charset="0"/>
              </a:rPr>
              <a:t>15 días hábiles</a:t>
            </a:r>
            <a:r>
              <a:rPr lang="es-CL" altLang="es-CL" sz="1800">
                <a:latin typeface="Arial Narrow" panose="020B0606020202030204" pitchFamily="34" charset="0"/>
              </a:rPr>
              <a:t> más.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Cerrar la ISA y elaborar Dictamen Fiscal.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</p:txBody>
      </p:sp>
      <p:sp>
        <p:nvSpPr>
          <p:cNvPr id="14" name="29 Rectángulo"/>
          <p:cNvSpPr/>
          <p:nvPr/>
        </p:nvSpPr>
        <p:spPr>
          <a:xfrm>
            <a:off x="4843463" y="1676400"/>
            <a:ext cx="3860800" cy="4381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Fiscalía Administrativa Permanente</a:t>
            </a:r>
          </a:p>
        </p:txBody>
      </p:sp>
      <p:sp>
        <p:nvSpPr>
          <p:cNvPr id="15" name="30 Rectángulo"/>
          <p:cNvSpPr/>
          <p:nvPr/>
        </p:nvSpPr>
        <p:spPr>
          <a:xfrm>
            <a:off x="298450" y="1628775"/>
            <a:ext cx="3949700" cy="43815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1 CuadroTexto"/>
          <p:cNvSpPr txBox="1">
            <a:spLocks noChangeArrowheads="1"/>
          </p:cNvSpPr>
          <p:nvPr/>
        </p:nvSpPr>
        <p:spPr bwMode="auto">
          <a:xfrm>
            <a:off x="323850" y="2205038"/>
            <a:ext cx="3878263" cy="2030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n-US" sz="1800">
                <a:latin typeface="Arial Narrow" panose="020B0606020202030204" pitchFamily="34" charset="0"/>
              </a:rPr>
              <a:t>Determinar si hubo o no </a:t>
            </a:r>
            <a:r>
              <a:rPr lang="es-CL" altLang="en-US" sz="1800">
                <a:solidFill>
                  <a:srgbClr val="C00000"/>
                </a:solidFill>
                <a:latin typeface="Arial Narrow" panose="020B0606020202030204" pitchFamily="34" charset="0"/>
              </a:rPr>
              <a:t>flagrancia.</a:t>
            </a:r>
          </a:p>
          <a:p>
            <a:pPr algn="just" eaLnBrk="1" hangingPunct="1">
              <a:buFontTx/>
              <a:buAutoNum type="arabicPeriod"/>
            </a:pPr>
            <a:endParaRPr lang="es-CL" altLang="en-US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n-US" sz="1800">
                <a:latin typeface="Arial Narrow" panose="020B0606020202030204" pitchFamily="34" charset="0"/>
              </a:rPr>
              <a:t>En caso de </a:t>
            </a:r>
            <a:r>
              <a:rPr lang="es-CL" altLang="en-US" sz="1600" b="1">
                <a:solidFill>
                  <a:srgbClr val="C00000"/>
                </a:solidFill>
                <a:latin typeface="Arial Narrow" panose="020B0606020202030204" pitchFamily="34" charset="0"/>
              </a:rPr>
              <a:t>FLAGRANCIA:</a:t>
            </a:r>
            <a:r>
              <a:rPr lang="es-CL" altLang="en-US" sz="1800">
                <a:latin typeface="Arial Narrow" panose="020B0606020202030204" pitchFamily="34" charset="0"/>
              </a:rPr>
              <a:t> Aplicar directamente sus facultades sancionatorias conforme a su potestades reglamentarias.</a:t>
            </a:r>
          </a:p>
          <a:p>
            <a:pPr algn="just" eaLnBrk="1" hangingPunct="1">
              <a:buFontTx/>
              <a:buAutoNum type="arabicPeriod"/>
            </a:pPr>
            <a:endParaRPr lang="es-CL" altLang="en-US" sz="1800" b="1" u="sng">
              <a:latin typeface="Arial Narrow" panose="020B0606020202030204" pitchFamily="34" charset="0"/>
            </a:endParaRPr>
          </a:p>
        </p:txBody>
      </p:sp>
      <p:sp>
        <p:nvSpPr>
          <p:cNvPr id="17" name="6 Flecha derecha"/>
          <p:cNvSpPr/>
          <p:nvPr/>
        </p:nvSpPr>
        <p:spPr>
          <a:xfrm>
            <a:off x="4329113" y="4759325"/>
            <a:ext cx="384175" cy="4318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8" name="31 CuadroTexto"/>
          <p:cNvSpPr txBox="1">
            <a:spLocks noChangeArrowheads="1"/>
          </p:cNvSpPr>
          <p:nvPr/>
        </p:nvSpPr>
        <p:spPr bwMode="auto">
          <a:xfrm>
            <a:off x="339725" y="4395788"/>
            <a:ext cx="3878263" cy="1476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just" eaLnBrk="1" hangingPunct="1">
              <a:buFontTx/>
              <a:buAutoNum type="arabicPeriod"/>
              <a:defRPr/>
            </a:pPr>
            <a:r>
              <a:rPr lang="es-CL" sz="1800" dirty="0" smtClean="0">
                <a:latin typeface="Arial Narrow" pitchFamily="34" charset="0"/>
              </a:rPr>
              <a:t>Si </a:t>
            </a:r>
            <a:r>
              <a:rPr lang="es-CL" sz="1800" b="1" dirty="0" smtClean="0">
                <a:solidFill>
                  <a:srgbClr val="C00000"/>
                </a:solidFill>
                <a:latin typeface="Arial Narrow" pitchFamily="34" charset="0"/>
              </a:rPr>
              <a:t>NO HAY </a:t>
            </a:r>
            <a:r>
              <a:rPr lang="es-CL" sz="1800" dirty="0" smtClean="0">
                <a:latin typeface="Arial Narrow" pitchFamily="34" charset="0"/>
              </a:rPr>
              <a:t>flagrancia:   </a:t>
            </a:r>
          </a:p>
          <a:p>
            <a:pPr marL="357188" indent="-357188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	Ordenar a la Fiscalía Administrativa   Permanente instruir I.S.A. una vez </a:t>
            </a:r>
            <a:r>
              <a:rPr lang="es-CL" sz="1800" dirty="0" err="1" smtClean="0">
                <a:latin typeface="Arial Narrow" pitchFamily="34" charset="0"/>
              </a:rPr>
              <a:t>recepcionada</a:t>
            </a:r>
            <a:r>
              <a:rPr lang="es-CL" sz="1800" dirty="0" smtClean="0">
                <a:latin typeface="Arial Narrow" pitchFamily="34" charset="0"/>
              </a:rPr>
              <a:t> la denuncia, en un plazo de </a:t>
            </a:r>
            <a:r>
              <a:rPr lang="es-CL" sz="1800" b="1" u="sng" dirty="0" smtClean="0">
                <a:latin typeface="Arial Narrow" pitchFamily="34" charset="0"/>
              </a:rPr>
              <a:t>24 </a:t>
            </a:r>
            <a:r>
              <a:rPr lang="es-CL" sz="1800" b="1" u="sng" dirty="0" err="1" smtClean="0">
                <a:latin typeface="Arial Narrow" pitchFamily="34" charset="0"/>
              </a:rPr>
              <a:t>hrs</a:t>
            </a:r>
            <a:r>
              <a:rPr lang="es-CL" sz="1800" b="1" u="sng" dirty="0" smtClean="0">
                <a:latin typeface="Arial Narrow" pitchFamily="34" charset="0"/>
              </a:rPr>
              <a:t>. </a:t>
            </a:r>
          </a:p>
        </p:txBody>
      </p:sp>
      <p:sp>
        <p:nvSpPr>
          <p:cNvPr id="21" name="26 Dodecágono"/>
          <p:cNvSpPr/>
          <p:nvPr/>
        </p:nvSpPr>
        <p:spPr>
          <a:xfrm>
            <a:off x="3419475" y="3686175"/>
            <a:ext cx="360363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" name="27 Rectángulo"/>
          <p:cNvSpPr/>
          <p:nvPr/>
        </p:nvSpPr>
        <p:spPr>
          <a:xfrm>
            <a:off x="2930525" y="4076700"/>
            <a:ext cx="1262063" cy="1587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dirty="0"/>
              <a:t>RESOLUCIÓN</a:t>
            </a:r>
          </a:p>
        </p:txBody>
      </p:sp>
    </p:spTree>
    <p:extLst>
      <p:ext uri="{BB962C8B-B14F-4D97-AF65-F5344CB8AC3E}">
        <p14:creationId xmlns:p14="http://schemas.microsoft.com/office/powerpoint/2010/main" val="65921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268663" y="1116013"/>
            <a:ext cx="2016125" cy="41433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RESOLUCIÓN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681288" y="1114425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26 CuadroTexto"/>
          <p:cNvSpPr txBox="1">
            <a:spLocks noChangeArrowheads="1"/>
          </p:cNvSpPr>
          <p:nvPr/>
        </p:nvSpPr>
        <p:spPr bwMode="auto">
          <a:xfrm>
            <a:off x="3094038" y="2690813"/>
            <a:ext cx="2990850" cy="3170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Recibir el resultado ISA.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0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Aplicar sanción o absolver según corresponda, según sus potestades reglamentarias, dentro de </a:t>
            </a:r>
            <a:r>
              <a:rPr lang="es-CL" altLang="es-CL" sz="1800" b="1" u="sng">
                <a:latin typeface="Arial Narrow" panose="020B0606020202030204" pitchFamily="34" charset="0"/>
              </a:rPr>
              <a:t>72 horas </a:t>
            </a:r>
            <a:r>
              <a:rPr lang="es-CL" altLang="es-CL" sz="1800">
                <a:latin typeface="Arial Narrow" panose="020B0606020202030204" pitchFamily="34" charset="0"/>
              </a:rPr>
              <a:t>después de haber recibido el resultado de la ISA.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0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Fundar debidamente su resolución en el Formulario.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3094038" y="1773238"/>
            <a:ext cx="2990850" cy="71437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6227763" y="1781175"/>
            <a:ext cx="2665412" cy="7143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Denunciante / Denunciado</a:t>
            </a:r>
          </a:p>
        </p:txBody>
      </p:sp>
      <p:sp>
        <p:nvSpPr>
          <p:cNvPr id="17" name="31 CuadroTexto"/>
          <p:cNvSpPr txBox="1">
            <a:spLocks noChangeArrowheads="1"/>
          </p:cNvSpPr>
          <p:nvPr/>
        </p:nvSpPr>
        <p:spPr bwMode="auto">
          <a:xfrm>
            <a:off x="6227763" y="2690813"/>
            <a:ext cx="2665412" cy="3140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Proceder a los recursos reglamentarios contra la resolución que imponga la sanción o absuelva al denunciado(a).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</p:txBody>
      </p:sp>
      <p:sp>
        <p:nvSpPr>
          <p:cNvPr id="18" name="26 Rectángulo"/>
          <p:cNvSpPr/>
          <p:nvPr/>
        </p:nvSpPr>
        <p:spPr>
          <a:xfrm>
            <a:off x="217488" y="1773238"/>
            <a:ext cx="2728912" cy="72231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Fiscalía Administrativa Permanente</a:t>
            </a:r>
          </a:p>
        </p:txBody>
      </p:sp>
      <p:sp>
        <p:nvSpPr>
          <p:cNvPr id="21" name="31 CuadroTexto"/>
          <p:cNvSpPr txBox="1">
            <a:spLocks noChangeArrowheads="1"/>
          </p:cNvSpPr>
          <p:nvPr/>
        </p:nvSpPr>
        <p:spPr bwMode="auto">
          <a:xfrm>
            <a:off x="187325" y="2690813"/>
            <a:ext cx="2759075" cy="3140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buFontTx/>
              <a:buAutoNum type="arabicPeriod"/>
              <a:defRPr/>
            </a:pPr>
            <a:r>
              <a:rPr lang="es-CL" sz="1800" dirty="0" smtClean="0">
                <a:latin typeface="Arial Narrow" pitchFamily="34" charset="0"/>
              </a:rPr>
              <a:t>Proponer en el Dictamen Fiscal: </a:t>
            </a:r>
            <a:r>
              <a:rPr lang="es-CL" sz="1800" b="1" dirty="0" smtClean="0">
                <a:latin typeface="Arial Narrow" pitchFamily="34" charset="0"/>
              </a:rPr>
              <a:t>Sanción</a:t>
            </a:r>
            <a:r>
              <a:rPr lang="es-CL" sz="1800" dirty="0" smtClean="0">
                <a:latin typeface="Arial Narrow" pitchFamily="34" charset="0"/>
              </a:rPr>
              <a:t> o </a:t>
            </a:r>
            <a:r>
              <a:rPr lang="es-CL" sz="1800" b="1" dirty="0" smtClean="0">
                <a:latin typeface="Arial Narrow" pitchFamily="34" charset="0"/>
              </a:rPr>
              <a:t>Sobreseimiento.</a:t>
            </a: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marL="179388" indent="-179388" algn="just" eaLnBrk="1" hangingPunct="1">
              <a:buFontTx/>
              <a:buAutoNum type="arabicPeriod"/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marL="179388" indent="-179388" algn="just" eaLnBrk="1" hangingPunct="1">
              <a:buFontTx/>
              <a:buAutoNum type="arabicPeriod"/>
              <a:defRPr/>
            </a:pPr>
            <a:endParaRPr lang="es-CL" sz="18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97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1" name="4 CuadroTexto"/>
          <p:cNvSpPr txBox="1">
            <a:spLocks noChangeArrowheads="1"/>
          </p:cNvSpPr>
          <p:nvPr/>
        </p:nvSpPr>
        <p:spPr bwMode="auto">
          <a:xfrm>
            <a:off x="1042988" y="19050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3" name="2 Rectángulo"/>
          <p:cNvSpPr/>
          <p:nvPr/>
        </p:nvSpPr>
        <p:spPr>
          <a:xfrm>
            <a:off x="2733675" y="1093788"/>
            <a:ext cx="3517900" cy="31908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APOYO Y SEGUIMIENTO</a:t>
            </a:r>
          </a:p>
        </p:txBody>
      </p:sp>
      <p:sp>
        <p:nvSpPr>
          <p:cNvPr id="14" name="4 Dodecágono"/>
          <p:cNvSpPr/>
          <p:nvPr/>
        </p:nvSpPr>
        <p:spPr>
          <a:xfrm>
            <a:off x="2159000" y="1052513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242888" y="1620838"/>
            <a:ext cx="3359150" cy="45085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3836988" y="1606550"/>
            <a:ext cx="5030787" cy="4651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Comité  de Protección Zonal (*)</a:t>
            </a:r>
          </a:p>
        </p:txBody>
      </p:sp>
      <p:sp>
        <p:nvSpPr>
          <p:cNvPr id="17" name="5 CuadroTexto"/>
          <p:cNvSpPr txBox="1">
            <a:spLocks noChangeArrowheads="1"/>
          </p:cNvSpPr>
          <p:nvPr/>
        </p:nvSpPr>
        <p:spPr bwMode="auto">
          <a:xfrm>
            <a:off x="242888" y="2168525"/>
            <a:ext cx="3384550" cy="3940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273050" indent="-273050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1. Disponer medidas de resguardo una vez recibida la denuncia.</a:t>
            </a:r>
          </a:p>
          <a:p>
            <a:pPr marL="273050" indent="-273050" algn="just" eaLnBrk="1" hangingPunct="1"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2. Ofrecer asesoría o apoyo en los ámbitos: jurídico, psicológico, médico, social, espiritual, salud ocupacional o administrativo. Esto durante todo el desarrollo del proceso, y muy especialmente, cuando este esté resuelto.</a:t>
            </a:r>
          </a:p>
          <a:p>
            <a:pPr marL="273050" indent="-273050" algn="just" eaLnBrk="1" hangingPunct="1">
              <a:defRPr/>
            </a:pPr>
            <a:endParaRPr lang="es-CL" sz="1800" dirty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endParaRPr lang="es-CL" sz="1800" dirty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algn="just" eaLnBrk="1" hangingPunct="1">
              <a:defRPr/>
            </a:pPr>
            <a:endParaRPr lang="es-CL" sz="1600" dirty="0" smtClean="0"/>
          </a:p>
        </p:txBody>
      </p:sp>
      <p:sp>
        <p:nvSpPr>
          <p:cNvPr id="18" name="20 CuadroTexto"/>
          <p:cNvSpPr txBox="1">
            <a:spLocks noChangeArrowheads="1"/>
          </p:cNvSpPr>
          <p:nvPr/>
        </p:nvSpPr>
        <p:spPr bwMode="auto">
          <a:xfrm>
            <a:off x="3836988" y="2166938"/>
            <a:ext cx="5056187" cy="40322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1.  Las ZZ.NN. deberán tener conformados por resolución cada año su Comité de Protección Zonal (C.P.Z) para brindar asesoría a los Mandos y a los Denunciantes. </a:t>
            </a:r>
          </a:p>
          <a:p>
            <a:pPr marL="0" indent="0"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 </a:t>
            </a:r>
          </a:p>
          <a:p>
            <a:pPr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2.	 Los C.P.Z. deberán:  </a:t>
            </a:r>
            <a:endParaRPr lang="es-CL" altLang="es-CL" sz="10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Brindar asesoría, apoyar o derivar a la Victima o Denunciantes para que reciban asistencia que corresponda, de acuerdo a necesidades detectadas. </a:t>
            </a:r>
          </a:p>
          <a:p>
            <a:pPr marL="536575" indent="-263525" algn="just">
              <a:buFont typeface="+mj-lt"/>
              <a:buAutoNum type="alphaLcPeriod"/>
              <a:defRPr/>
            </a:pPr>
            <a:endParaRPr lang="es-CL" altLang="es-CL" sz="11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Efectuar seguimiento de los apoyos ofrecidos, atenciones recibidas y asesorías brindadas.</a:t>
            </a:r>
          </a:p>
          <a:p>
            <a:pPr marL="536575" indent="-263525" algn="just">
              <a:buFont typeface="+mj-lt"/>
              <a:buAutoNum type="alphaLcPeriod"/>
              <a:defRPr/>
            </a:pPr>
            <a:endParaRPr lang="es-CL" altLang="es-CL" sz="11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Adoptar y sugerir medidas para evitar “Victimización Secundaria”.</a:t>
            </a:r>
          </a:p>
        </p:txBody>
      </p:sp>
    </p:spTree>
    <p:extLst>
      <p:ext uri="{BB962C8B-B14F-4D97-AF65-F5344CB8AC3E}">
        <p14:creationId xmlns:p14="http://schemas.microsoft.com/office/powerpoint/2010/main" val="403536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5317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9" t="22405" r="34297" b="9911"/>
          <a:stretch/>
        </p:blipFill>
        <p:spPr bwMode="auto">
          <a:xfrm>
            <a:off x="2405142" y="919599"/>
            <a:ext cx="4312349" cy="541979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48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5 CuadroTexto"/>
          <p:cNvSpPr txBox="1">
            <a:spLocks noChangeArrowheads="1"/>
          </p:cNvSpPr>
          <p:nvPr/>
        </p:nvSpPr>
        <p:spPr bwMode="auto">
          <a:xfrm>
            <a:off x="455939" y="1042722"/>
            <a:ext cx="83073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2000" dirty="0">
                <a:latin typeface="Arial Narrow" panose="020B0606020202030204" pitchFamily="34" charset="0"/>
              </a:rPr>
              <a:t>Las Denuncias de Acoso se efectúan </a:t>
            </a:r>
            <a:r>
              <a:rPr lang="es-CL" altLang="es-CL" sz="2000" b="1" u="sng" dirty="0">
                <a:latin typeface="Arial Narrow" panose="020B0606020202030204" pitchFamily="34" charset="0"/>
              </a:rPr>
              <a:t>por escrito, </a:t>
            </a:r>
            <a:r>
              <a:rPr lang="es-CL" altLang="es-CL" sz="2000" dirty="0">
                <a:latin typeface="Arial Narrow" panose="020B0606020202030204" pitchFamily="34" charset="0"/>
              </a:rPr>
              <a:t>completando “Formulario de Denuncia por Acoso” (F.D.A.).  </a:t>
            </a:r>
          </a:p>
        </p:txBody>
      </p:sp>
      <p:sp>
        <p:nvSpPr>
          <p:cNvPr id="11" name="27 CuadroTexto"/>
          <p:cNvSpPr txBox="1">
            <a:spLocks noChangeArrowheads="1"/>
          </p:cNvSpPr>
          <p:nvPr/>
        </p:nvSpPr>
        <p:spPr bwMode="auto">
          <a:xfrm>
            <a:off x="542925" y="1804988"/>
            <a:ext cx="532521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2000" dirty="0">
                <a:latin typeface="Arial Narrow" panose="020B0606020202030204" pitchFamily="34" charset="0"/>
              </a:rPr>
              <a:t>El  F.D.A. se encuentra publicado en Intranet Armada.  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1531469" y="2302263"/>
            <a:ext cx="6156325" cy="3311525"/>
            <a:chOff x="323850" y="2792413"/>
            <a:chExt cx="6156325" cy="3311525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0" t="11559" r="27608" b="39795"/>
            <a:stretch>
              <a:fillRect/>
            </a:stretch>
          </p:blipFill>
          <p:spPr bwMode="auto">
            <a:xfrm>
              <a:off x="323850" y="3403600"/>
              <a:ext cx="6156325" cy="27003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5" t="4123" r="14868" b="80458"/>
            <a:stretch>
              <a:fillRect/>
            </a:stretch>
          </p:blipFill>
          <p:spPr bwMode="auto">
            <a:xfrm>
              <a:off x="323850" y="2792413"/>
              <a:ext cx="6154738" cy="57626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5" name="Rectángulo redondeado 14"/>
          <p:cNvSpPr/>
          <p:nvPr/>
        </p:nvSpPr>
        <p:spPr>
          <a:xfrm>
            <a:off x="5148064" y="3430041"/>
            <a:ext cx="1296144" cy="1223095"/>
          </a:xfrm>
          <a:prstGeom prst="roundRect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4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856984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1" name="27 CuadroTexto"/>
          <p:cNvSpPr txBox="1">
            <a:spLocks noChangeArrowheads="1"/>
          </p:cNvSpPr>
          <p:nvPr/>
        </p:nvSpPr>
        <p:spPr bwMode="auto">
          <a:xfrm>
            <a:off x="581089" y="1299485"/>
            <a:ext cx="388505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s-CL" altLang="es-CL" sz="2000" dirty="0" smtClean="0">
                <a:latin typeface="Arial Narrow" panose="020B0606020202030204" pitchFamily="34" charset="0"/>
              </a:rPr>
              <a:t>Plataforma Web Interna</a:t>
            </a:r>
            <a:endParaRPr lang="es-CL" altLang="es-CL" sz="2000" dirty="0">
              <a:latin typeface="Arial Narrow" panose="020B0606020202030204" pitchFamily="34" charset="0"/>
            </a:endParaRPr>
          </a:p>
        </p:txBody>
      </p:sp>
      <p:pic>
        <p:nvPicPr>
          <p:cNvPr id="5122" name="Picture 2" descr="image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80" y="1884479"/>
            <a:ext cx="28194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image00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06"/>
          <a:stretch/>
        </p:blipFill>
        <p:spPr bwMode="auto">
          <a:xfrm>
            <a:off x="3343308" y="1919830"/>
            <a:ext cx="5542562" cy="295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15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856984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1" name="27 CuadroTexto"/>
          <p:cNvSpPr txBox="1">
            <a:spLocks noChangeArrowheads="1"/>
          </p:cNvSpPr>
          <p:nvPr/>
        </p:nvSpPr>
        <p:spPr bwMode="auto">
          <a:xfrm>
            <a:off x="581089" y="1299485"/>
            <a:ext cx="388505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s-CL" altLang="es-CL" sz="2000" dirty="0" smtClean="0">
                <a:latin typeface="Arial Narrow" panose="020B0606020202030204" pitchFamily="34" charset="0"/>
              </a:rPr>
              <a:t>Plataforma </a:t>
            </a:r>
            <a:r>
              <a:rPr lang="es-CL" altLang="es-CL" sz="2000" dirty="0" smtClean="0">
                <a:latin typeface="Arial Narrow" panose="020B0606020202030204" pitchFamily="34" charset="0"/>
              </a:rPr>
              <a:t>Web: Portal Cadete</a:t>
            </a:r>
            <a:endParaRPr lang="es-CL" altLang="es-CL" sz="2000" dirty="0">
              <a:latin typeface="Arial Narrow" panose="020B060602020203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8028" t="15997" r="54146" b="19531"/>
          <a:stretch/>
        </p:blipFill>
        <p:spPr>
          <a:xfrm>
            <a:off x="519304" y="1844824"/>
            <a:ext cx="8259233" cy="3959168"/>
          </a:xfrm>
          <a:prstGeom prst="rect">
            <a:avLst/>
          </a:prstGeom>
        </p:spPr>
      </p:pic>
      <p:sp>
        <p:nvSpPr>
          <p:cNvPr id="3" name="Rectángulo redondeado 2"/>
          <p:cNvSpPr/>
          <p:nvPr/>
        </p:nvSpPr>
        <p:spPr>
          <a:xfrm>
            <a:off x="519304" y="2420888"/>
            <a:ext cx="3044584" cy="1440160"/>
          </a:xfrm>
          <a:prstGeom prst="roundRect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99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6 Imagen" descr="pantalla.jpg"/>
          <p:cNvPicPr>
            <a:picLocks noChangeAspect="1"/>
          </p:cNvPicPr>
          <p:nvPr/>
        </p:nvPicPr>
        <p:blipFill rotWithShape="1">
          <a:blip r:embed="rId2" cstate="print"/>
          <a:srcRect l="22730" r="12065" b="414"/>
          <a:stretch/>
        </p:blipFill>
        <p:spPr>
          <a:xfrm>
            <a:off x="1043608" y="-22368"/>
            <a:ext cx="8748041" cy="683822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-653258" y="0"/>
            <a:ext cx="3093244" cy="6858000"/>
          </a:xfrm>
          <a:prstGeom prst="rect">
            <a:avLst/>
          </a:prstGeom>
          <a:gradFill flip="none" rotWithShape="1">
            <a:gsLst>
              <a:gs pos="64000">
                <a:schemeClr val="accent3">
                  <a:lumMod val="25000"/>
                </a:schemeClr>
              </a:gs>
              <a:gs pos="0">
                <a:schemeClr val="tx1"/>
              </a:gs>
              <a:gs pos="100000">
                <a:schemeClr val="accent3">
                  <a:lumMod val="2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9" y="1268759"/>
            <a:ext cx="2344107" cy="4819595"/>
          </a:xfrm>
          <a:prstGeom prst="rect">
            <a:avLst/>
          </a:prstGeom>
        </p:spPr>
      </p:pic>
      <p:pic>
        <p:nvPicPr>
          <p:cNvPr id="4" name="2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643" y="12304"/>
            <a:ext cx="1728578" cy="1765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3834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4.xml><?xml version="1.0" encoding="utf-8"?>
<a:theme xmlns:a="http://schemas.openxmlformats.org/drawingml/2006/main" name="1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5.xml><?xml version="1.0" encoding="utf-8"?>
<a:theme xmlns:a="http://schemas.openxmlformats.org/drawingml/2006/main" name="2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6.xml><?xml version="1.0" encoding="utf-8"?>
<a:theme xmlns:a="http://schemas.openxmlformats.org/drawingml/2006/main" name="3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7.xml><?xml version="1.0" encoding="utf-8"?>
<a:theme xmlns:a="http://schemas.openxmlformats.org/drawingml/2006/main" name="4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8.xml><?xml version="1.0" encoding="utf-8"?>
<a:theme xmlns:a="http://schemas.openxmlformats.org/drawingml/2006/main" name="5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9.xml><?xml version="1.0" encoding="utf-8"?>
<a:theme xmlns:a="http://schemas.openxmlformats.org/drawingml/2006/main" name="7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10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52506</TotalTime>
  <Words>2011</Words>
  <Application>Microsoft Office PowerPoint</Application>
  <PresentationFormat>Presentación en pantalla (4:3)</PresentationFormat>
  <Paragraphs>261</Paragraphs>
  <Slides>24</Slides>
  <Notes>3</Notes>
  <HiddenSlides>1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9</vt:i4>
      </vt:variant>
      <vt:variant>
        <vt:lpstr>Títulos de diapositiva</vt:lpstr>
      </vt:variant>
      <vt:variant>
        <vt:i4>24</vt:i4>
      </vt:variant>
    </vt:vector>
  </HeadingPairs>
  <TitlesOfParts>
    <vt:vector size="47" baseType="lpstr">
      <vt:lpstr>ＭＳ Ｐゴシック</vt:lpstr>
      <vt:lpstr>Arial</vt:lpstr>
      <vt:lpstr>Arial Narrow</vt:lpstr>
      <vt:lpstr>Bebas Neue</vt:lpstr>
      <vt:lpstr>Bree Serif</vt:lpstr>
      <vt:lpstr>Calibri</vt:lpstr>
      <vt:lpstr>Calibri Light</vt:lpstr>
      <vt:lpstr>Century</vt:lpstr>
      <vt:lpstr>Livvic</vt:lpstr>
      <vt:lpstr>Lucida Fax</vt:lpstr>
      <vt:lpstr>Roboto</vt:lpstr>
      <vt:lpstr>Roboto Condensed Light</vt:lpstr>
      <vt:lpstr>Roboto Light</vt:lpstr>
      <vt:lpstr>Wingdings</vt:lpstr>
      <vt:lpstr>1_Diseño predeterminado</vt:lpstr>
      <vt:lpstr>11_Diseño predeterminado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7_Tema de Office</vt:lpstr>
      <vt:lpstr>Presentación de PowerPoint</vt:lpstr>
      <vt:lpstr>TEMARIO</vt:lpstr>
      <vt:lpstr>NORMATIVA INSTITUCIONAL </vt:lpstr>
      <vt:lpstr>Presentación de PowerPoint</vt:lpstr>
      <vt:lpstr>Presentación de PowerPoint</vt:lpstr>
      <vt:lpstr>LEY 21.369</vt:lpstr>
      <vt:lpstr>Presentación de PowerPoint</vt:lpstr>
      <vt:lpstr>Presentación de PowerPoint</vt:lpstr>
      <vt:lpstr>REGLAMENTACIÓN ESCUELA NAVAL</vt:lpstr>
      <vt:lpstr>Presentación de PowerPoint</vt:lpstr>
      <vt:lpstr>Presentación de PowerPoint</vt:lpstr>
      <vt:lpstr>Presentación de PowerPoint</vt:lpstr>
      <vt:lpstr>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B06 Jefe Acreditación T1 Carolina Cuadra L.</cp:lastModifiedBy>
  <cp:revision>582</cp:revision>
  <cp:lastPrinted>2017-01-23T18:41:00Z</cp:lastPrinted>
  <dcterms:created xsi:type="dcterms:W3CDTF">2007-01-23T15:47:52Z</dcterms:created>
  <dcterms:modified xsi:type="dcterms:W3CDTF">2023-10-03T15:47:11Z</dcterms:modified>
</cp:coreProperties>
</file>