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114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0"/>
            <a:ext cx="14986000" cy="841186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31800" y="8610600"/>
            <a:ext cx="47834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https://www.youtube.com/watch?v=ItqZFdsr7Hk</a:t>
            </a:r>
          </a:p>
        </p:txBody>
      </p:sp>
    </p:spTree>
    <p:extLst>
      <p:ext uri="{BB962C8B-B14F-4D97-AF65-F5344CB8AC3E}">
        <p14:creationId xmlns:p14="http://schemas.microsoft.com/office/powerpoint/2010/main" val="344022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</Words>
  <Application>Microsoft Office PowerPoint</Application>
  <PresentationFormat>Personalizado</PresentationFormat>
  <Paragraphs>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Usuario</cp:lastModifiedBy>
  <cp:revision>3</cp:revision>
  <dcterms:created xsi:type="dcterms:W3CDTF">2006-08-16T00:00:00Z</dcterms:created>
  <dcterms:modified xsi:type="dcterms:W3CDTF">2026-07-15T16:30:58Z</dcterms:modified>
</cp:coreProperties>
</file>