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4"/>
  </p:sldMasterIdLst>
  <p:notesMasterIdLst>
    <p:notesMasterId r:id="rId27"/>
  </p:notesMasterIdLst>
  <p:handoutMasterIdLst>
    <p:handoutMasterId r:id="rId28"/>
  </p:handoutMasterIdLst>
  <p:sldIdLst>
    <p:sldId id="325" r:id="rId5"/>
    <p:sldId id="326" r:id="rId6"/>
    <p:sldId id="340" r:id="rId7"/>
    <p:sldId id="341" r:id="rId8"/>
    <p:sldId id="342" r:id="rId9"/>
    <p:sldId id="343" r:id="rId10"/>
    <p:sldId id="344" r:id="rId11"/>
    <p:sldId id="345" r:id="rId12"/>
    <p:sldId id="346" r:id="rId13"/>
    <p:sldId id="347" r:id="rId14"/>
    <p:sldId id="350" r:id="rId15"/>
    <p:sldId id="351" r:id="rId16"/>
    <p:sldId id="352" r:id="rId17"/>
    <p:sldId id="353" r:id="rId18"/>
    <p:sldId id="348" r:id="rId19"/>
    <p:sldId id="349" r:id="rId20"/>
    <p:sldId id="354" r:id="rId21"/>
    <p:sldId id="355" r:id="rId22"/>
    <p:sldId id="356" r:id="rId23"/>
    <p:sldId id="359" r:id="rId24"/>
    <p:sldId id="357" r:id="rId25"/>
    <p:sldId id="358"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816" userDrawn="1">
          <p15:clr>
            <a:srgbClr val="A4A3A4"/>
          </p15:clr>
        </p15:guide>
        <p15:guide id="2" orient="horz" pos="384"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3" name="Author" initials="A" lastIdx="0" clrIdx="2"/>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ED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007" autoAdjust="0"/>
    <p:restoredTop sz="94205" autoAdjust="0"/>
  </p:normalViewPr>
  <p:slideViewPr>
    <p:cSldViewPr snapToGrid="0">
      <p:cViewPr varScale="1">
        <p:scale>
          <a:sx n="85" d="100"/>
          <a:sy n="85" d="100"/>
        </p:scale>
        <p:origin x="408" y="62"/>
      </p:cViewPr>
      <p:guideLst>
        <p:guide pos="816"/>
        <p:guide orient="horz" pos="384"/>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commentAuthors" Target="commentAuthor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notesMaster" Target="notesMasters/notesMaster1.xml"/><Relationship Id="rId30" Type="http://schemas.openxmlformats.org/officeDocument/2006/relationships/presProps" Target="presProps.xml"/><Relationship Id="rId35" Type="http://schemas.microsoft.com/office/2018/10/relationships/authors" Target="authors.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nica Puentes" userId="38bf80c6427eeb12" providerId="LiveId" clId="{C9E2ACCE-3A2A-45A9-9750-3DAA62D0EA4A}"/>
    <pc:docChg chg="custSel modSld">
      <pc:chgData name="Monica Puentes" userId="38bf80c6427eeb12" providerId="LiveId" clId="{C9E2ACCE-3A2A-45A9-9750-3DAA62D0EA4A}" dt="2024-04-30T14:22:16.373" v="6" actId="1076"/>
      <pc:docMkLst>
        <pc:docMk/>
      </pc:docMkLst>
      <pc:sldChg chg="addSp delSp modSp mod">
        <pc:chgData name="Monica Puentes" userId="38bf80c6427eeb12" providerId="LiveId" clId="{C9E2ACCE-3A2A-45A9-9750-3DAA62D0EA4A}" dt="2024-04-30T13:34:08.548" v="4" actId="14100"/>
        <pc:sldMkLst>
          <pc:docMk/>
          <pc:sldMk cId="2008166100" sldId="352"/>
        </pc:sldMkLst>
      </pc:sldChg>
      <pc:sldChg chg="modSp mod">
        <pc:chgData name="Monica Puentes" userId="38bf80c6427eeb12" providerId="LiveId" clId="{C9E2ACCE-3A2A-45A9-9750-3DAA62D0EA4A}" dt="2024-04-30T14:22:16.373" v="6" actId="1076"/>
        <pc:sldMkLst>
          <pc:docMk/>
          <pc:sldMk cId="981898871" sldId="353"/>
        </pc:sldMkLst>
      </pc:sldChg>
    </pc:docChg>
  </pc:docChgLst>
  <pc:docChgLst>
    <pc:chgData name="Monica Puentes" userId="38bf80c6427eeb12" providerId="LiveId" clId="{29F0226A-AFA3-4F7A-9613-53A6F9A7B741}"/>
    <pc:docChg chg="custSel addSld modSld sldOrd">
      <pc:chgData name="Monica Puentes" userId="38bf80c6427eeb12" providerId="LiveId" clId="{29F0226A-AFA3-4F7A-9613-53A6F9A7B741}" dt="2026-07-07T12:07:44.547" v="12" actId="1076"/>
      <pc:docMkLst>
        <pc:docMk/>
      </pc:docMkLst>
      <pc:sldChg chg="modAnim">
        <pc:chgData name="Monica Puentes" userId="38bf80c6427eeb12" providerId="LiveId" clId="{29F0226A-AFA3-4F7A-9613-53A6F9A7B741}" dt="2026-07-07T11:53:43.141" v="1"/>
        <pc:sldMkLst>
          <pc:docMk/>
          <pc:sldMk cId="3239215027" sldId="358"/>
        </pc:sldMkLst>
      </pc:sldChg>
      <pc:sldChg chg="addSp delSp modSp add mod ord">
        <pc:chgData name="Monica Puentes" userId="38bf80c6427eeb12" providerId="LiveId" clId="{29F0226A-AFA3-4F7A-9613-53A6F9A7B741}" dt="2026-07-07T12:07:44.547" v="12" actId="1076"/>
        <pc:sldMkLst>
          <pc:docMk/>
          <pc:sldMk cId="3793877468" sldId="359"/>
        </pc:sldMkLst>
        <pc:spChg chg="del">
          <ac:chgData name="Monica Puentes" userId="38bf80c6427eeb12" providerId="LiveId" clId="{29F0226A-AFA3-4F7A-9613-53A6F9A7B741}" dt="2026-07-07T12:07:42.347" v="11" actId="478"/>
          <ac:spMkLst>
            <pc:docMk/>
            <pc:sldMk cId="3793877468" sldId="359"/>
            <ac:spMk id="8" creationId="{11291E19-FA13-83CC-70A2-2C5EEAD5AF1E}"/>
          </ac:spMkLst>
        </pc:spChg>
        <pc:spChg chg="del mod">
          <ac:chgData name="Monica Puentes" userId="38bf80c6427eeb12" providerId="LiveId" clId="{29F0226A-AFA3-4F7A-9613-53A6F9A7B741}" dt="2026-07-07T12:07:11.605" v="4" actId="478"/>
          <ac:spMkLst>
            <pc:docMk/>
            <pc:sldMk cId="3793877468" sldId="359"/>
            <ac:spMk id="11" creationId="{EC38CDE1-1E50-3E99-4C1D-63FAC5A1ACBD}"/>
          </ac:spMkLst>
        </pc:spChg>
        <pc:spChg chg="del">
          <ac:chgData name="Monica Puentes" userId="38bf80c6427eeb12" providerId="LiveId" clId="{29F0226A-AFA3-4F7A-9613-53A6F9A7B741}" dt="2026-07-07T12:07:17.715" v="6" actId="478"/>
          <ac:spMkLst>
            <pc:docMk/>
            <pc:sldMk cId="3793877468" sldId="359"/>
            <ac:spMk id="13" creationId="{711C5F57-963B-5330-5E33-227A1F55713F}"/>
          </ac:spMkLst>
        </pc:spChg>
        <pc:picChg chg="add mod">
          <ac:chgData name="Monica Puentes" userId="38bf80c6427eeb12" providerId="LiveId" clId="{29F0226A-AFA3-4F7A-9613-53A6F9A7B741}" dt="2026-07-07T12:07:44.547" v="12" actId="1076"/>
          <ac:picMkLst>
            <pc:docMk/>
            <pc:sldMk cId="3793877468" sldId="359"/>
            <ac:picMk id="3" creationId="{73724247-47E2-132D-F661-FE15826F13DA}"/>
          </ac:picMkLst>
        </pc:picChg>
        <pc:picChg chg="del">
          <ac:chgData name="Monica Puentes" userId="38bf80c6427eeb12" providerId="LiveId" clId="{29F0226A-AFA3-4F7A-9613-53A6F9A7B741}" dt="2026-07-07T12:07:15.041" v="5" actId="478"/>
          <ac:picMkLst>
            <pc:docMk/>
            <pc:sldMk cId="3793877468" sldId="359"/>
            <ac:picMk id="9" creationId="{65B4DF01-466F-6A07-A653-8D50BBDB1D48}"/>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4BA57456-157A-C12A-2FEC-91B7B9EE491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D9D46761-828E-1508-56BD-BAEADF34862D}"/>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FF95820-84BB-3447-8286-60A51307E7F2}" type="datetimeFigureOut">
              <a:rPr lang="en-US" smtClean="0"/>
              <a:t>7/7/2026</a:t>
            </a:fld>
            <a:endParaRPr lang="en-US" dirty="0"/>
          </a:p>
        </p:txBody>
      </p:sp>
      <p:sp>
        <p:nvSpPr>
          <p:cNvPr id="4" name="Footer Placeholder 3">
            <a:extLst>
              <a:ext uri="{FF2B5EF4-FFF2-40B4-BE49-F238E27FC236}">
                <a16:creationId xmlns:a16="http://schemas.microsoft.com/office/drawing/2014/main" id="{CD428A7E-6B0E-809C-73D1-4B5E2FF471A9}"/>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789A5AA6-0C5B-430A-E0C4-C90B2F0A1CD6}"/>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0E476440-F66F-F947-8EFC-EA5202ACFD25}" type="slidenum">
              <a:rPr lang="en-US" smtClean="0"/>
              <a:t>‹Nº›</a:t>
            </a:fld>
            <a:endParaRPr lang="en-US" dirty="0"/>
          </a:p>
        </p:txBody>
      </p:sp>
    </p:spTree>
    <p:extLst>
      <p:ext uri="{BB962C8B-B14F-4D97-AF65-F5344CB8AC3E}">
        <p14:creationId xmlns:p14="http://schemas.microsoft.com/office/powerpoint/2010/main" val="2337117637"/>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C08FC54-6AE4-6A4A-9756-823A0F1BE5A6}" type="datetimeFigureOut">
              <a:rPr lang="en-US" smtClean="0"/>
              <a:t>7/7/2026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B79E9EB-07EB-9D44-9F5A-AB1FBECCDD88}" type="slidenum">
              <a:rPr lang="en-US" smtClean="0"/>
              <a:t>‹Nº›</a:t>
            </a:fld>
            <a:endParaRPr lang="en-US" dirty="0"/>
          </a:p>
        </p:txBody>
      </p:sp>
    </p:spTree>
    <p:extLst>
      <p:ext uri="{BB962C8B-B14F-4D97-AF65-F5344CB8AC3E}">
        <p14:creationId xmlns:p14="http://schemas.microsoft.com/office/powerpoint/2010/main" val="1546758749"/>
      </p:ext>
    </p:extLst>
  </p:cSld>
  <p:clrMap bg1="lt1" tx1="dk1" bg2="lt2" tx2="dk2" accent1="accent1" accent2="accent2" accent3="accent3" accent4="accent4" accent5="accent5" accent6="accent6" hlink="hlink" folHlink="folHlink"/>
  <p:hf sldNum="0"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Diapositiva de título">
    <p:bg>
      <p:bgPr>
        <a:solidFill>
          <a:schemeClr val="accent2"/>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51C745E-9B5A-59BF-BF50-4F251E39D58D}"/>
              </a:ext>
            </a:extLst>
          </p:cNvPr>
          <p:cNvSpPr/>
          <p:nvPr userDrawn="1"/>
        </p:nvSpPr>
        <p:spPr>
          <a:xfrm>
            <a:off x="304800" y="266701"/>
            <a:ext cx="11582400" cy="63245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Subtitle 2">
            <a:extLst>
              <a:ext uri="{FF2B5EF4-FFF2-40B4-BE49-F238E27FC236}">
                <a16:creationId xmlns:a16="http://schemas.microsoft.com/office/drawing/2014/main" id="{DCFB69D3-5632-4285-A209-9DCA67DA668C}"/>
              </a:ext>
            </a:extLst>
          </p:cNvPr>
          <p:cNvSpPr>
            <a:spLocks noGrp="1"/>
          </p:cNvSpPr>
          <p:nvPr>
            <p:ph type="subTitle" idx="1"/>
          </p:nvPr>
        </p:nvSpPr>
        <p:spPr>
          <a:xfrm>
            <a:off x="1524000" y="6044184"/>
            <a:ext cx="9144000" cy="356616"/>
          </a:xfrm>
        </p:spPr>
        <p:txBody>
          <a:bodyPr/>
          <a:lstStyle>
            <a:lvl1pPr marL="0" indent="0" algn="ctr">
              <a:buNone/>
              <a:defRPr sz="2400" cap="all"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MX"/>
              <a:t>Haz clic para editar el estilo de subtítulo del patrón</a:t>
            </a:r>
            <a:endParaRPr lang="en-US" dirty="0"/>
          </a:p>
        </p:txBody>
      </p:sp>
      <p:sp>
        <p:nvSpPr>
          <p:cNvPr id="10" name="Picture Placeholder 9">
            <a:extLst>
              <a:ext uri="{FF2B5EF4-FFF2-40B4-BE49-F238E27FC236}">
                <a16:creationId xmlns:a16="http://schemas.microsoft.com/office/drawing/2014/main" id="{F2B4A7EA-9E3F-9CE1-56B5-92F4FDDA6991}"/>
              </a:ext>
            </a:extLst>
          </p:cNvPr>
          <p:cNvSpPr>
            <a:spLocks noGrp="1"/>
          </p:cNvSpPr>
          <p:nvPr>
            <p:ph type="pic" sz="quarter" idx="10"/>
          </p:nvPr>
        </p:nvSpPr>
        <p:spPr>
          <a:xfrm>
            <a:off x="2324100" y="758952"/>
            <a:ext cx="7543800" cy="5029200"/>
          </a:xfrm>
          <a:custGeom>
            <a:avLst/>
            <a:gdLst>
              <a:gd name="connsiteX0" fmla="*/ 3567113 w 7543800"/>
              <a:gd name="connsiteY0" fmla="*/ 4869270 h 5029200"/>
              <a:gd name="connsiteX1" fmla="*/ 3567113 w 7543800"/>
              <a:gd name="connsiteY1" fmla="*/ 4957572 h 5029200"/>
              <a:gd name="connsiteX2" fmla="*/ 3976688 w 7543800"/>
              <a:gd name="connsiteY2" fmla="*/ 4957572 h 5029200"/>
              <a:gd name="connsiteX3" fmla="*/ 3976688 w 7543800"/>
              <a:gd name="connsiteY3" fmla="*/ 4869270 h 5029200"/>
              <a:gd name="connsiteX4" fmla="*/ 0 w 7543800"/>
              <a:gd name="connsiteY4" fmla="*/ 0 h 5029200"/>
              <a:gd name="connsiteX5" fmla="*/ 7543800 w 7543800"/>
              <a:gd name="connsiteY5" fmla="*/ 0 h 5029200"/>
              <a:gd name="connsiteX6" fmla="*/ 7543800 w 7543800"/>
              <a:gd name="connsiteY6" fmla="*/ 5029200 h 5029200"/>
              <a:gd name="connsiteX7" fmla="*/ 0 w 7543800"/>
              <a:gd name="connsiteY7" fmla="*/ 5029200 h 5029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543800" h="5029200">
                <a:moveTo>
                  <a:pt x="3567113" y="4869270"/>
                </a:moveTo>
                <a:lnTo>
                  <a:pt x="3567113" y="4957572"/>
                </a:lnTo>
                <a:lnTo>
                  <a:pt x="3976688" y="4957572"/>
                </a:lnTo>
                <a:lnTo>
                  <a:pt x="3976688" y="4869270"/>
                </a:lnTo>
                <a:close/>
                <a:moveTo>
                  <a:pt x="0" y="0"/>
                </a:moveTo>
                <a:lnTo>
                  <a:pt x="7543800" y="0"/>
                </a:lnTo>
                <a:lnTo>
                  <a:pt x="7543800" y="5029200"/>
                </a:lnTo>
                <a:lnTo>
                  <a:pt x="0" y="5029200"/>
                </a:lnTo>
                <a:close/>
              </a:path>
            </a:pathLst>
          </a:custGeom>
        </p:spPr>
        <p:txBody>
          <a:bodyPr wrap="square">
            <a:noAutofit/>
          </a:bodyPr>
          <a:lstStyle>
            <a:lvl1pPr marL="0" indent="0" algn="ctr">
              <a:buNone/>
              <a:defRPr/>
            </a:lvl1pPr>
          </a:lstStyle>
          <a:p>
            <a:r>
              <a:rPr lang="es-MX"/>
              <a:t>Haz clic en el icono para agregar una imagen</a:t>
            </a:r>
            <a:endParaRPr lang="en-US" dirty="0"/>
          </a:p>
        </p:txBody>
      </p:sp>
      <p:sp>
        <p:nvSpPr>
          <p:cNvPr id="9" name="Title 8">
            <a:extLst>
              <a:ext uri="{FF2B5EF4-FFF2-40B4-BE49-F238E27FC236}">
                <a16:creationId xmlns:a16="http://schemas.microsoft.com/office/drawing/2014/main" id="{42398E06-9E0E-BC81-DEB5-1DB2F8635C23}"/>
              </a:ext>
            </a:extLst>
          </p:cNvPr>
          <p:cNvSpPr>
            <a:spLocks noGrp="1"/>
          </p:cNvSpPr>
          <p:nvPr>
            <p:ph type="title"/>
          </p:nvPr>
        </p:nvSpPr>
        <p:spPr>
          <a:xfrm>
            <a:off x="838200" y="3108960"/>
            <a:ext cx="10515600" cy="640080"/>
          </a:xfrm>
        </p:spPr>
        <p:txBody>
          <a:bodyPr anchor="ctr"/>
          <a:lstStyle>
            <a:lvl1pPr algn="ctr">
              <a:defRPr sz="6000" spc="300" baseline="0"/>
            </a:lvl1pPr>
          </a:lstStyle>
          <a:p>
            <a:r>
              <a:rPr lang="es-MX"/>
              <a:t>Haz clic para modificar el estilo de título del patrón</a:t>
            </a:r>
            <a:endParaRPr lang="en-US" dirty="0"/>
          </a:p>
        </p:txBody>
      </p:sp>
      <p:sp>
        <p:nvSpPr>
          <p:cNvPr id="11" name="Rectangle 10">
            <a:extLst>
              <a:ext uri="{FF2B5EF4-FFF2-40B4-BE49-F238E27FC236}">
                <a16:creationId xmlns:a16="http://schemas.microsoft.com/office/drawing/2014/main" id="{39F70834-CB8D-A95B-D859-6E5B4C6B4F78}"/>
              </a:ext>
            </a:extLst>
          </p:cNvPr>
          <p:cNvSpPr/>
          <p:nvPr userDrawn="1"/>
        </p:nvSpPr>
        <p:spPr>
          <a:xfrm>
            <a:off x="5891213" y="5628222"/>
            <a:ext cx="409575" cy="883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1906911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with image right">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94B2501-78A9-E41B-7C2D-09F09ADDCB5E}"/>
              </a:ext>
            </a:extLst>
          </p:cNvPr>
          <p:cNvSpPr/>
          <p:nvPr userDrawn="1"/>
        </p:nvSpPr>
        <p:spPr>
          <a:xfrm>
            <a:off x="8610600" y="0"/>
            <a:ext cx="35814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BBA0478E-A529-CF4E-CE5C-583ACA20D66C}"/>
              </a:ext>
            </a:extLst>
          </p:cNvPr>
          <p:cNvSpPr/>
          <p:nvPr userDrawn="1"/>
        </p:nvSpPr>
        <p:spPr>
          <a:xfrm>
            <a:off x="4462849" y="685800"/>
            <a:ext cx="7119551" cy="548640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1295400" y="1124712"/>
            <a:ext cx="3886200" cy="548640"/>
          </a:xfrm>
        </p:spPr>
        <p:txBody>
          <a:bodyPr/>
          <a:lstStyle>
            <a:lvl1pPr>
              <a:defRPr spc="300" baseline="0"/>
            </a:lvl1pPr>
          </a:lstStyle>
          <a:p>
            <a:r>
              <a:rPr lang="es-MX"/>
              <a:t>Haz clic para modificar el estilo de título del patrón</a:t>
            </a:r>
            <a:endParaRPr lang="en-US" dirty="0"/>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1295400" y="2816352"/>
            <a:ext cx="3602736" cy="3364992"/>
          </a:xfrm>
        </p:spPr>
        <p:txBody>
          <a:bodyPr/>
          <a:lstStyle>
            <a:lvl1pPr marL="0" indent="0">
              <a:lnSpc>
                <a:spcPct val="150000"/>
              </a:lnSpc>
              <a:buNone/>
              <a:defRPr sz="2000" cap="all" spc="0" baseline="0"/>
            </a:lvl1pPr>
            <a:lvl2pPr marL="228600">
              <a:defRPr spc="0" baseline="0"/>
            </a:lvl2pPr>
            <a:lvl3pPr marL="457200">
              <a:defRPr spc="0" baseline="0"/>
            </a:lvl3pPr>
            <a:lvl4pPr marL="685800">
              <a:defRPr spc="0" baseline="0"/>
            </a:lvl4pPr>
            <a:lvl5pPr marL="1143000">
              <a:defRPr spc="0" baseline="0"/>
            </a:lvl5p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n-US" dirty="0"/>
          </a:p>
        </p:txBody>
      </p:sp>
      <p:sp>
        <p:nvSpPr>
          <p:cNvPr id="6" name="TextBox 5">
            <a:extLst>
              <a:ext uri="{FF2B5EF4-FFF2-40B4-BE49-F238E27FC236}">
                <a16:creationId xmlns:a16="http://schemas.microsoft.com/office/drawing/2014/main" id="{D17F99EA-AB5F-24F3-D971-2B9BDE3B4F3C}"/>
              </a:ext>
            </a:extLst>
          </p:cNvPr>
          <p:cNvSpPr txBox="1"/>
          <p:nvPr userDrawn="1"/>
        </p:nvSpPr>
        <p:spPr>
          <a:xfrm>
            <a:off x="641838" y="5547946"/>
            <a:ext cx="184731" cy="369332"/>
          </a:xfrm>
          <a:prstGeom prst="rect">
            <a:avLst/>
          </a:prstGeom>
          <a:noFill/>
        </p:spPr>
        <p:txBody>
          <a:bodyPr wrap="none" rtlCol="0">
            <a:spAutoFit/>
          </a:bodyPr>
          <a:lstStyle/>
          <a:p>
            <a:endParaRPr lang="en-US" dirty="0"/>
          </a:p>
        </p:txBody>
      </p:sp>
      <p:sp>
        <p:nvSpPr>
          <p:cNvPr id="9" name="Slide Number Placeholder 8">
            <a:extLst>
              <a:ext uri="{FF2B5EF4-FFF2-40B4-BE49-F238E27FC236}">
                <a16:creationId xmlns:a16="http://schemas.microsoft.com/office/drawing/2014/main" id="{969BB099-33E8-8B24-7E54-70E7457A1C7B}"/>
              </a:ext>
            </a:extLst>
          </p:cNvPr>
          <p:cNvSpPr>
            <a:spLocks noGrp="1"/>
          </p:cNvSpPr>
          <p:nvPr>
            <p:ph type="sldNum" sz="quarter" idx="11"/>
          </p:nvPr>
        </p:nvSpPr>
        <p:spPr/>
        <p:txBody>
          <a:bodyPr/>
          <a:lstStyle/>
          <a:p>
            <a:fld id="{75DF2D63-3FF5-D547-96B9-BE9CCD1ABA58}" type="slidenum">
              <a:rPr lang="en-US" smtClean="0"/>
              <a:t>‹Nº›</a:t>
            </a:fld>
            <a:endParaRPr lang="en-US" dirty="0"/>
          </a:p>
        </p:txBody>
      </p:sp>
      <p:sp>
        <p:nvSpPr>
          <p:cNvPr id="10" name="Footer Placeholder 9">
            <a:extLst>
              <a:ext uri="{FF2B5EF4-FFF2-40B4-BE49-F238E27FC236}">
                <a16:creationId xmlns:a16="http://schemas.microsoft.com/office/drawing/2014/main" id="{1E607086-83FC-E680-56CD-FD986ACF5B7E}"/>
              </a:ext>
            </a:extLst>
          </p:cNvPr>
          <p:cNvSpPr>
            <a:spLocks noGrp="1"/>
          </p:cNvSpPr>
          <p:nvPr>
            <p:ph type="ftr" sz="quarter" idx="12"/>
          </p:nvPr>
        </p:nvSpPr>
        <p:spPr/>
        <p:txBody>
          <a:bodyPr/>
          <a:lstStyle/>
          <a:p>
            <a:r>
              <a:rPr lang="en-US" dirty="0"/>
              <a:t>presentation title</a:t>
            </a:r>
          </a:p>
        </p:txBody>
      </p:sp>
      <p:sp>
        <p:nvSpPr>
          <p:cNvPr id="7" name="Picture Placeholder 6">
            <a:extLst>
              <a:ext uri="{FF2B5EF4-FFF2-40B4-BE49-F238E27FC236}">
                <a16:creationId xmlns:a16="http://schemas.microsoft.com/office/drawing/2014/main" id="{90AD0F96-99DE-C9D9-569E-AE6FC6307EA7}"/>
              </a:ext>
            </a:extLst>
          </p:cNvPr>
          <p:cNvSpPr>
            <a:spLocks noGrp="1"/>
          </p:cNvSpPr>
          <p:nvPr>
            <p:ph type="pic" sz="quarter" idx="13"/>
          </p:nvPr>
        </p:nvSpPr>
        <p:spPr>
          <a:xfrm>
            <a:off x="4946904" y="1188720"/>
            <a:ext cx="6638544" cy="4480560"/>
          </a:xfrm>
          <a:noFill/>
        </p:spPr>
        <p:txBody>
          <a:bodyPr anchor="ctr"/>
          <a:lstStyle>
            <a:lvl1pPr marL="0" indent="0" algn="ctr">
              <a:buNone/>
              <a:defRPr/>
            </a:lvl1pPr>
          </a:lstStyle>
          <a:p>
            <a:r>
              <a:rPr lang="es-MX"/>
              <a:t>Haz clic en el icono para agregar una imagen</a:t>
            </a:r>
            <a:endParaRPr lang="en-US" dirty="0"/>
          </a:p>
        </p:txBody>
      </p:sp>
      <p:cxnSp>
        <p:nvCxnSpPr>
          <p:cNvPr id="8" name="Straight Connector 7">
            <a:extLst>
              <a:ext uri="{FF2B5EF4-FFF2-40B4-BE49-F238E27FC236}">
                <a16:creationId xmlns:a16="http://schemas.microsoft.com/office/drawing/2014/main" id="{D792E47F-4E2C-B4B2-51F0-43D9D15C5A60}"/>
              </a:ext>
            </a:extLst>
          </p:cNvPr>
          <p:cNvCxnSpPr>
            <a:cxnSpLocks/>
          </p:cNvCxnSpPr>
          <p:nvPr userDrawn="1"/>
        </p:nvCxnSpPr>
        <p:spPr>
          <a:xfrm>
            <a:off x="1295400" y="2057400"/>
            <a:ext cx="411480" cy="0"/>
          </a:xfrm>
          <a:prstGeom prst="line">
            <a:avLst/>
          </a:prstGeom>
          <a:ln w="8890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768168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ítulo y objetos">
    <p:bg>
      <p:bgPr>
        <a:solidFill>
          <a:schemeClr val="accent4"/>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BA0478E-A529-CF4E-CE5C-583ACA20D66C}"/>
              </a:ext>
            </a:extLst>
          </p:cNvPr>
          <p:cNvSpPr/>
          <p:nvPr userDrawn="1"/>
        </p:nvSpPr>
        <p:spPr>
          <a:xfrm>
            <a:off x="3578352" y="0"/>
            <a:ext cx="8613648"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5449824" y="1124712"/>
            <a:ext cx="5760720" cy="548640"/>
          </a:xfrm>
        </p:spPr>
        <p:txBody>
          <a:bodyPr/>
          <a:lstStyle>
            <a:lvl1pPr>
              <a:defRPr spc="300" baseline="0"/>
            </a:lvl1pPr>
          </a:lstStyle>
          <a:p>
            <a:r>
              <a:rPr lang="es-MX"/>
              <a:t>Haz clic para modificar el estilo de título del patrón</a:t>
            </a:r>
            <a:endParaRPr lang="en-US" dirty="0"/>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5449824" y="2889504"/>
            <a:ext cx="5760720" cy="3319272"/>
          </a:xfrm>
        </p:spPr>
        <p:txBody>
          <a:bodyPr/>
          <a:lstStyle>
            <a:lvl1pPr marL="0" indent="0">
              <a:lnSpc>
                <a:spcPct val="150000"/>
              </a:lnSpc>
              <a:buNone/>
              <a:defRPr sz="2000" cap="none" spc="0" baseline="0"/>
            </a:lvl1pPr>
            <a:lvl2pPr marL="228600">
              <a:defRPr spc="0" baseline="0"/>
            </a:lvl2pPr>
            <a:lvl3pPr marL="457200">
              <a:defRPr spc="0" baseline="0"/>
            </a:lvl3pPr>
            <a:lvl4pPr marL="685800">
              <a:defRPr spc="0" baseline="0"/>
            </a:lvl4pPr>
            <a:lvl5pPr marL="1143000">
              <a:defRPr spc="0" baseline="0"/>
            </a:lvl5p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n-US" dirty="0"/>
          </a:p>
        </p:txBody>
      </p:sp>
      <p:sp>
        <p:nvSpPr>
          <p:cNvPr id="6" name="TextBox 5">
            <a:extLst>
              <a:ext uri="{FF2B5EF4-FFF2-40B4-BE49-F238E27FC236}">
                <a16:creationId xmlns:a16="http://schemas.microsoft.com/office/drawing/2014/main" id="{D17F99EA-AB5F-24F3-D971-2B9BDE3B4F3C}"/>
              </a:ext>
            </a:extLst>
          </p:cNvPr>
          <p:cNvSpPr txBox="1"/>
          <p:nvPr userDrawn="1"/>
        </p:nvSpPr>
        <p:spPr>
          <a:xfrm>
            <a:off x="641838" y="5547946"/>
            <a:ext cx="184731" cy="369332"/>
          </a:xfrm>
          <a:prstGeom prst="rect">
            <a:avLst/>
          </a:prstGeom>
          <a:noFill/>
        </p:spPr>
        <p:txBody>
          <a:bodyPr wrap="none" rtlCol="0">
            <a:spAutoFit/>
          </a:bodyPr>
          <a:lstStyle/>
          <a:p>
            <a:endParaRPr lang="en-US" dirty="0"/>
          </a:p>
        </p:txBody>
      </p:sp>
      <p:sp>
        <p:nvSpPr>
          <p:cNvPr id="9" name="Slide Number Placeholder 8">
            <a:extLst>
              <a:ext uri="{FF2B5EF4-FFF2-40B4-BE49-F238E27FC236}">
                <a16:creationId xmlns:a16="http://schemas.microsoft.com/office/drawing/2014/main" id="{969BB099-33E8-8B24-7E54-70E7457A1C7B}"/>
              </a:ext>
            </a:extLst>
          </p:cNvPr>
          <p:cNvSpPr>
            <a:spLocks noGrp="1"/>
          </p:cNvSpPr>
          <p:nvPr>
            <p:ph type="sldNum" sz="quarter" idx="11"/>
          </p:nvPr>
        </p:nvSpPr>
        <p:spPr/>
        <p:txBody>
          <a:bodyPr/>
          <a:lstStyle>
            <a:lvl1pPr>
              <a:defRPr>
                <a:solidFill>
                  <a:schemeClr val="bg1"/>
                </a:solidFill>
              </a:defRPr>
            </a:lvl1pPr>
          </a:lstStyle>
          <a:p>
            <a:fld id="{75DF2D63-3FF5-D547-96B9-BE9CCD1ABA58}" type="slidenum">
              <a:rPr lang="en-US" smtClean="0"/>
              <a:pPr/>
              <a:t>‹Nº›</a:t>
            </a:fld>
            <a:endParaRPr lang="en-US" dirty="0"/>
          </a:p>
        </p:txBody>
      </p:sp>
      <p:sp>
        <p:nvSpPr>
          <p:cNvPr id="10" name="Footer Placeholder 9">
            <a:extLst>
              <a:ext uri="{FF2B5EF4-FFF2-40B4-BE49-F238E27FC236}">
                <a16:creationId xmlns:a16="http://schemas.microsoft.com/office/drawing/2014/main" id="{1E607086-83FC-E680-56CD-FD986ACF5B7E}"/>
              </a:ext>
            </a:extLst>
          </p:cNvPr>
          <p:cNvSpPr>
            <a:spLocks noGrp="1"/>
          </p:cNvSpPr>
          <p:nvPr>
            <p:ph type="ftr" sz="quarter" idx="12"/>
          </p:nvPr>
        </p:nvSpPr>
        <p:spPr/>
        <p:txBody>
          <a:bodyPr/>
          <a:lstStyle>
            <a:lvl1pPr>
              <a:defRPr>
                <a:solidFill>
                  <a:schemeClr val="bg1"/>
                </a:solidFill>
              </a:defRPr>
            </a:lvl1pPr>
          </a:lstStyle>
          <a:p>
            <a:r>
              <a:rPr lang="en-US" dirty="0"/>
              <a:t>presentation title</a:t>
            </a:r>
          </a:p>
        </p:txBody>
      </p:sp>
      <p:sp>
        <p:nvSpPr>
          <p:cNvPr id="7" name="Picture Placeholder 6">
            <a:extLst>
              <a:ext uri="{FF2B5EF4-FFF2-40B4-BE49-F238E27FC236}">
                <a16:creationId xmlns:a16="http://schemas.microsoft.com/office/drawing/2014/main" id="{90AD0F96-99DE-C9D9-569E-AE6FC6307EA7}"/>
              </a:ext>
            </a:extLst>
          </p:cNvPr>
          <p:cNvSpPr>
            <a:spLocks noGrp="1"/>
          </p:cNvSpPr>
          <p:nvPr>
            <p:ph type="pic" sz="quarter" idx="13"/>
          </p:nvPr>
        </p:nvSpPr>
        <p:spPr>
          <a:xfrm>
            <a:off x="1298448" y="1828800"/>
            <a:ext cx="3200400" cy="3200400"/>
          </a:xfrm>
          <a:prstGeom prst="ellipse">
            <a:avLst/>
          </a:prstGeom>
          <a:noFill/>
        </p:spPr>
        <p:txBody>
          <a:bodyPr anchor="ctr"/>
          <a:lstStyle>
            <a:lvl1pPr marL="0" indent="0" algn="ctr">
              <a:buNone/>
              <a:defRPr/>
            </a:lvl1pPr>
          </a:lstStyle>
          <a:p>
            <a:r>
              <a:rPr lang="es-MX"/>
              <a:t>Haz clic en el icono para agregar una imagen</a:t>
            </a:r>
            <a:endParaRPr lang="en-US" dirty="0"/>
          </a:p>
        </p:txBody>
      </p:sp>
      <p:cxnSp>
        <p:nvCxnSpPr>
          <p:cNvPr id="11" name="Straight Connector 10">
            <a:extLst>
              <a:ext uri="{FF2B5EF4-FFF2-40B4-BE49-F238E27FC236}">
                <a16:creationId xmlns:a16="http://schemas.microsoft.com/office/drawing/2014/main" id="{F036BAAC-D89F-682D-12A3-1C31F92F0FAF}"/>
              </a:ext>
            </a:extLst>
          </p:cNvPr>
          <p:cNvCxnSpPr>
            <a:cxnSpLocks/>
          </p:cNvCxnSpPr>
          <p:nvPr userDrawn="1"/>
        </p:nvCxnSpPr>
        <p:spPr>
          <a:xfrm>
            <a:off x="649224" y="2667000"/>
            <a:ext cx="0" cy="312420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 name="Straight Connector 4">
            <a:extLst>
              <a:ext uri="{FF2B5EF4-FFF2-40B4-BE49-F238E27FC236}">
                <a16:creationId xmlns:a16="http://schemas.microsoft.com/office/drawing/2014/main" id="{6F877625-E710-6DF2-3E49-374C6DD8DBC0}"/>
              </a:ext>
            </a:extLst>
          </p:cNvPr>
          <p:cNvCxnSpPr>
            <a:cxnSpLocks/>
          </p:cNvCxnSpPr>
          <p:nvPr userDrawn="1"/>
        </p:nvCxnSpPr>
        <p:spPr>
          <a:xfrm>
            <a:off x="5447344" y="2057400"/>
            <a:ext cx="411480" cy="0"/>
          </a:xfrm>
          <a:prstGeom prst="line">
            <a:avLst/>
          </a:prstGeom>
          <a:ln w="8890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773972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Seciton Header">
    <p:bg>
      <p:bgPr>
        <a:solidFill>
          <a:schemeClr val="accent2"/>
        </a:solidFill>
        <a:effectLst/>
      </p:bgPr>
    </p:bg>
    <p:spTree>
      <p:nvGrpSpPr>
        <p:cNvPr id="1" name=""/>
        <p:cNvGrpSpPr/>
        <p:nvPr/>
      </p:nvGrpSpPr>
      <p:grpSpPr>
        <a:xfrm>
          <a:off x="0" y="0"/>
          <a:ext cx="0" cy="0"/>
          <a:chOff x="0" y="0"/>
          <a:chExt cx="0" cy="0"/>
        </a:xfrm>
      </p:grpSpPr>
      <p:sp>
        <p:nvSpPr>
          <p:cNvPr id="10" name="Picture Placeholder 9">
            <a:extLst>
              <a:ext uri="{FF2B5EF4-FFF2-40B4-BE49-F238E27FC236}">
                <a16:creationId xmlns:a16="http://schemas.microsoft.com/office/drawing/2014/main" id="{ED0AC02C-19A4-4754-CC96-34357DEFF55D}"/>
              </a:ext>
            </a:extLst>
          </p:cNvPr>
          <p:cNvSpPr>
            <a:spLocks noGrp="1"/>
          </p:cNvSpPr>
          <p:nvPr>
            <p:ph type="pic" sz="quarter" idx="10"/>
          </p:nvPr>
        </p:nvSpPr>
        <p:spPr>
          <a:xfrm>
            <a:off x="1527048" y="1481328"/>
            <a:ext cx="9144000" cy="3886200"/>
          </a:xfrm>
          <a:custGeom>
            <a:avLst/>
            <a:gdLst>
              <a:gd name="connsiteX0" fmla="*/ 6521576 w 9144000"/>
              <a:gd name="connsiteY0" fmla="*/ 2811867 h 3886200"/>
              <a:gd name="connsiteX1" fmla="*/ 6521576 w 9144000"/>
              <a:gd name="connsiteY1" fmla="*/ 2900169 h 3886200"/>
              <a:gd name="connsiteX2" fmla="*/ 6931151 w 9144000"/>
              <a:gd name="connsiteY2" fmla="*/ 2900169 h 3886200"/>
              <a:gd name="connsiteX3" fmla="*/ 6931151 w 9144000"/>
              <a:gd name="connsiteY3" fmla="*/ 2811867 h 3886200"/>
              <a:gd name="connsiteX4" fmla="*/ 0 w 9144000"/>
              <a:gd name="connsiteY4" fmla="*/ 0 h 3886200"/>
              <a:gd name="connsiteX5" fmla="*/ 9144000 w 9144000"/>
              <a:gd name="connsiteY5" fmla="*/ 0 h 3886200"/>
              <a:gd name="connsiteX6" fmla="*/ 9144000 w 9144000"/>
              <a:gd name="connsiteY6" fmla="*/ 3886200 h 3886200"/>
              <a:gd name="connsiteX7" fmla="*/ 0 w 9144000"/>
              <a:gd name="connsiteY7" fmla="*/ 3886200 h 3886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144000" h="3886200">
                <a:moveTo>
                  <a:pt x="6521576" y="2811867"/>
                </a:moveTo>
                <a:lnTo>
                  <a:pt x="6521576" y="2900169"/>
                </a:lnTo>
                <a:lnTo>
                  <a:pt x="6931151" y="2900169"/>
                </a:lnTo>
                <a:lnTo>
                  <a:pt x="6931151" y="2811867"/>
                </a:lnTo>
                <a:close/>
                <a:moveTo>
                  <a:pt x="0" y="0"/>
                </a:moveTo>
                <a:lnTo>
                  <a:pt x="9144000" y="0"/>
                </a:lnTo>
                <a:lnTo>
                  <a:pt x="9144000" y="3886200"/>
                </a:lnTo>
                <a:lnTo>
                  <a:pt x="0" y="3886200"/>
                </a:lnTo>
                <a:close/>
              </a:path>
            </a:pathLst>
          </a:custGeom>
        </p:spPr>
        <p:txBody>
          <a:bodyPr wrap="square">
            <a:noAutofit/>
          </a:bodyPr>
          <a:lstStyle/>
          <a:p>
            <a:r>
              <a:rPr lang="es-MX"/>
              <a:t>Haz clic en el icono para agregar una imagen</a:t>
            </a:r>
            <a:endParaRPr lang="en-US" dirty="0"/>
          </a:p>
        </p:txBody>
      </p:sp>
      <p:sp>
        <p:nvSpPr>
          <p:cNvPr id="2" name="Title 1">
            <a:extLst>
              <a:ext uri="{FF2B5EF4-FFF2-40B4-BE49-F238E27FC236}">
                <a16:creationId xmlns:a16="http://schemas.microsoft.com/office/drawing/2014/main" id="{A2DFA2E8-50A1-4465-AC33-6FAC0E7736E9}"/>
              </a:ext>
            </a:extLst>
          </p:cNvPr>
          <p:cNvSpPr>
            <a:spLocks noGrp="1"/>
          </p:cNvSpPr>
          <p:nvPr>
            <p:ph type="title"/>
          </p:nvPr>
        </p:nvSpPr>
        <p:spPr>
          <a:xfrm>
            <a:off x="2040636" y="3200400"/>
            <a:ext cx="8110728" cy="457200"/>
          </a:xfrm>
        </p:spPr>
        <p:txBody>
          <a:bodyPr anchor="ctr"/>
          <a:lstStyle>
            <a:lvl1pPr algn="ctr">
              <a:defRPr sz="4800" spc="300" baseline="0"/>
            </a:lvl1pPr>
          </a:lstStyle>
          <a:p>
            <a:r>
              <a:rPr lang="es-MX"/>
              <a:t>Haz clic para modificar el estilo de título del patrón</a:t>
            </a:r>
            <a:endParaRPr lang="en-US" dirty="0"/>
          </a:p>
        </p:txBody>
      </p:sp>
      <p:sp>
        <p:nvSpPr>
          <p:cNvPr id="3" name="Text Placeholder 2">
            <a:extLst>
              <a:ext uri="{FF2B5EF4-FFF2-40B4-BE49-F238E27FC236}">
                <a16:creationId xmlns:a16="http://schemas.microsoft.com/office/drawing/2014/main" id="{2E65DE34-CDB7-41F7-A95A-592B99558C69}"/>
              </a:ext>
            </a:extLst>
          </p:cNvPr>
          <p:cNvSpPr>
            <a:spLocks noGrp="1"/>
          </p:cNvSpPr>
          <p:nvPr>
            <p:ph type="body" idx="1"/>
          </p:nvPr>
        </p:nvSpPr>
        <p:spPr>
          <a:xfrm>
            <a:off x="8046720" y="4745736"/>
            <a:ext cx="1389888" cy="1280160"/>
          </a:xfrm>
        </p:spPr>
        <p:txBody>
          <a:bodyPr/>
          <a:lstStyle>
            <a:lvl1pPr marL="0" indent="0">
              <a:buNone/>
              <a:defRPr sz="2400" cap="all" baseline="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MX"/>
              <a:t>Haga clic para modificar los estilos de texto del patrón</a:t>
            </a:r>
          </a:p>
        </p:txBody>
      </p:sp>
      <p:sp>
        <p:nvSpPr>
          <p:cNvPr id="12" name="Rectangle 11">
            <a:extLst>
              <a:ext uri="{FF2B5EF4-FFF2-40B4-BE49-F238E27FC236}">
                <a16:creationId xmlns:a16="http://schemas.microsoft.com/office/drawing/2014/main" id="{42E7004C-CFEF-6E88-A3C1-60FBC7F8CD13}"/>
              </a:ext>
            </a:extLst>
          </p:cNvPr>
          <p:cNvSpPr/>
          <p:nvPr userDrawn="1"/>
        </p:nvSpPr>
        <p:spPr>
          <a:xfrm>
            <a:off x="8048624" y="4293195"/>
            <a:ext cx="409575" cy="883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400319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1295399" y="609600"/>
            <a:ext cx="10058400" cy="914400"/>
          </a:xfrm>
        </p:spPr>
        <p:txBody>
          <a:bodyPr/>
          <a:lstStyle>
            <a:lvl1pPr>
              <a:defRPr spc="300"/>
            </a:lvl1pPr>
          </a:lstStyle>
          <a:p>
            <a:r>
              <a:rPr lang="es-MX"/>
              <a:t>Haz clic para modificar el estilo de título del patrón</a:t>
            </a:r>
            <a:endParaRPr lang="en-US" dirty="0"/>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1295400" y="1855945"/>
            <a:ext cx="9820656" cy="4352544"/>
          </a:xfrm>
        </p:spPr>
        <p:txBody>
          <a:bodyPr/>
          <a:lstStyle>
            <a:lvl1pPr>
              <a:defRPr spc="0" baseline="0"/>
            </a:lvl1pPr>
            <a:lvl2pPr>
              <a:defRPr spc="0" baseline="0"/>
            </a:lvl2pPr>
            <a:lvl3pPr>
              <a:defRPr spc="0" baseline="0"/>
            </a:lvl3pPr>
            <a:lvl4pPr>
              <a:defRPr spc="0" baseline="0"/>
            </a:lvl4pPr>
            <a:lvl5pPr>
              <a:defRPr spc="0" baseline="0"/>
            </a:lvl5p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n-US"/>
          </a:p>
        </p:txBody>
      </p:sp>
      <p:sp>
        <p:nvSpPr>
          <p:cNvPr id="6" name="TextBox 5">
            <a:extLst>
              <a:ext uri="{FF2B5EF4-FFF2-40B4-BE49-F238E27FC236}">
                <a16:creationId xmlns:a16="http://schemas.microsoft.com/office/drawing/2014/main" id="{D17F99EA-AB5F-24F3-D971-2B9BDE3B4F3C}"/>
              </a:ext>
            </a:extLst>
          </p:cNvPr>
          <p:cNvSpPr txBox="1"/>
          <p:nvPr userDrawn="1"/>
        </p:nvSpPr>
        <p:spPr>
          <a:xfrm>
            <a:off x="641838" y="5547946"/>
            <a:ext cx="184731" cy="369332"/>
          </a:xfrm>
          <a:prstGeom prst="rect">
            <a:avLst/>
          </a:prstGeom>
          <a:noFill/>
        </p:spPr>
        <p:txBody>
          <a:bodyPr wrap="none" rtlCol="0">
            <a:spAutoFit/>
          </a:bodyPr>
          <a:lstStyle/>
          <a:p>
            <a:endParaRPr lang="en-US" dirty="0"/>
          </a:p>
        </p:txBody>
      </p:sp>
      <p:sp>
        <p:nvSpPr>
          <p:cNvPr id="9" name="Slide Number Placeholder 8">
            <a:extLst>
              <a:ext uri="{FF2B5EF4-FFF2-40B4-BE49-F238E27FC236}">
                <a16:creationId xmlns:a16="http://schemas.microsoft.com/office/drawing/2014/main" id="{969BB099-33E8-8B24-7E54-70E7457A1C7B}"/>
              </a:ext>
            </a:extLst>
          </p:cNvPr>
          <p:cNvSpPr>
            <a:spLocks noGrp="1"/>
          </p:cNvSpPr>
          <p:nvPr>
            <p:ph type="sldNum" sz="quarter" idx="11"/>
          </p:nvPr>
        </p:nvSpPr>
        <p:spPr/>
        <p:txBody>
          <a:bodyPr/>
          <a:lstStyle/>
          <a:p>
            <a:fld id="{75DF2D63-3FF5-D547-96B9-BE9CCD1ABA58}" type="slidenum">
              <a:rPr lang="en-US" smtClean="0"/>
              <a:t>‹Nº›</a:t>
            </a:fld>
            <a:endParaRPr lang="en-US" dirty="0"/>
          </a:p>
        </p:txBody>
      </p:sp>
      <p:sp>
        <p:nvSpPr>
          <p:cNvPr id="10" name="Footer Placeholder 9">
            <a:extLst>
              <a:ext uri="{FF2B5EF4-FFF2-40B4-BE49-F238E27FC236}">
                <a16:creationId xmlns:a16="http://schemas.microsoft.com/office/drawing/2014/main" id="{1E607086-83FC-E680-56CD-FD986ACF5B7E}"/>
              </a:ext>
            </a:extLst>
          </p:cNvPr>
          <p:cNvSpPr>
            <a:spLocks noGrp="1"/>
          </p:cNvSpPr>
          <p:nvPr>
            <p:ph type="ftr" sz="quarter" idx="12"/>
          </p:nvPr>
        </p:nvSpPr>
        <p:spPr/>
        <p:txBody>
          <a:bodyPr/>
          <a:lstStyle/>
          <a:p>
            <a:r>
              <a:rPr lang="en-US" dirty="0"/>
              <a:t>presentation title</a:t>
            </a:r>
          </a:p>
        </p:txBody>
      </p:sp>
    </p:spTree>
    <p:extLst>
      <p:ext uri="{BB962C8B-B14F-4D97-AF65-F5344CB8AC3E}">
        <p14:creationId xmlns:p14="http://schemas.microsoft.com/office/powerpoint/2010/main" val="15213399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Title and content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1188720" y="609600"/>
            <a:ext cx="9829800" cy="914400"/>
          </a:xfrm>
        </p:spPr>
        <p:txBody>
          <a:bodyPr/>
          <a:lstStyle>
            <a:lvl1pPr algn="ctr">
              <a:defRPr spc="300"/>
            </a:lvl1pPr>
          </a:lstStyle>
          <a:p>
            <a:r>
              <a:rPr lang="es-MX"/>
              <a:t>Haz clic para modificar el estilo de título del patrón</a:t>
            </a:r>
            <a:endParaRPr lang="en-US" dirty="0"/>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1188720" y="1746504"/>
            <a:ext cx="9829800" cy="4352544"/>
          </a:xfrm>
        </p:spPr>
        <p:txBody>
          <a:bodyPr/>
          <a:lstStyle>
            <a:lvl1pPr>
              <a:defRPr spc="0" baseline="0"/>
            </a:lvl1pPr>
            <a:lvl2pPr>
              <a:defRPr spc="0" baseline="0"/>
            </a:lvl2pPr>
            <a:lvl3pPr>
              <a:defRPr spc="0" baseline="0"/>
            </a:lvl3pPr>
            <a:lvl4pPr>
              <a:defRPr spc="0" baseline="0"/>
            </a:lvl4pPr>
            <a:lvl5pPr>
              <a:defRPr spc="0" baseline="0"/>
            </a:lvl5p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n-US" dirty="0"/>
          </a:p>
        </p:txBody>
      </p:sp>
      <p:sp>
        <p:nvSpPr>
          <p:cNvPr id="6" name="TextBox 5">
            <a:extLst>
              <a:ext uri="{FF2B5EF4-FFF2-40B4-BE49-F238E27FC236}">
                <a16:creationId xmlns:a16="http://schemas.microsoft.com/office/drawing/2014/main" id="{D17F99EA-AB5F-24F3-D971-2B9BDE3B4F3C}"/>
              </a:ext>
            </a:extLst>
          </p:cNvPr>
          <p:cNvSpPr txBox="1"/>
          <p:nvPr userDrawn="1"/>
        </p:nvSpPr>
        <p:spPr>
          <a:xfrm>
            <a:off x="641838" y="5547946"/>
            <a:ext cx="184731" cy="369332"/>
          </a:xfrm>
          <a:prstGeom prst="rect">
            <a:avLst/>
          </a:prstGeom>
          <a:noFill/>
        </p:spPr>
        <p:txBody>
          <a:bodyPr wrap="none" rtlCol="0">
            <a:spAutoFit/>
          </a:bodyPr>
          <a:lstStyle/>
          <a:p>
            <a:endParaRPr lang="en-US" dirty="0"/>
          </a:p>
        </p:txBody>
      </p:sp>
      <p:sp>
        <p:nvSpPr>
          <p:cNvPr id="9" name="Slide Number Placeholder 8">
            <a:extLst>
              <a:ext uri="{FF2B5EF4-FFF2-40B4-BE49-F238E27FC236}">
                <a16:creationId xmlns:a16="http://schemas.microsoft.com/office/drawing/2014/main" id="{969BB099-33E8-8B24-7E54-70E7457A1C7B}"/>
              </a:ext>
            </a:extLst>
          </p:cNvPr>
          <p:cNvSpPr>
            <a:spLocks noGrp="1"/>
          </p:cNvSpPr>
          <p:nvPr>
            <p:ph type="sldNum" sz="quarter" idx="11"/>
          </p:nvPr>
        </p:nvSpPr>
        <p:spPr/>
        <p:txBody>
          <a:bodyPr/>
          <a:lstStyle/>
          <a:p>
            <a:fld id="{75DF2D63-3FF5-D547-96B9-BE9CCD1ABA58}" type="slidenum">
              <a:rPr lang="en-US" smtClean="0"/>
              <a:t>‹Nº›</a:t>
            </a:fld>
            <a:endParaRPr lang="en-US" dirty="0"/>
          </a:p>
        </p:txBody>
      </p:sp>
      <p:sp>
        <p:nvSpPr>
          <p:cNvPr id="10" name="Footer Placeholder 9">
            <a:extLst>
              <a:ext uri="{FF2B5EF4-FFF2-40B4-BE49-F238E27FC236}">
                <a16:creationId xmlns:a16="http://schemas.microsoft.com/office/drawing/2014/main" id="{1E607086-83FC-E680-56CD-FD986ACF5B7E}"/>
              </a:ext>
            </a:extLst>
          </p:cNvPr>
          <p:cNvSpPr>
            <a:spLocks noGrp="1"/>
          </p:cNvSpPr>
          <p:nvPr>
            <p:ph type="ftr" sz="quarter" idx="12"/>
          </p:nvPr>
        </p:nvSpPr>
        <p:spPr/>
        <p:txBody>
          <a:bodyPr/>
          <a:lstStyle/>
          <a:p>
            <a:r>
              <a:rPr lang="en-US" dirty="0"/>
              <a:t>presentation title</a:t>
            </a:r>
          </a:p>
        </p:txBody>
      </p:sp>
    </p:spTree>
    <p:extLst>
      <p:ext uri="{BB962C8B-B14F-4D97-AF65-F5344CB8AC3E}">
        <p14:creationId xmlns:p14="http://schemas.microsoft.com/office/powerpoint/2010/main" val="16418404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Quote">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D17F99EA-AB5F-24F3-D971-2B9BDE3B4F3C}"/>
              </a:ext>
            </a:extLst>
          </p:cNvPr>
          <p:cNvSpPr txBox="1"/>
          <p:nvPr userDrawn="1"/>
        </p:nvSpPr>
        <p:spPr>
          <a:xfrm>
            <a:off x="641838" y="5547946"/>
            <a:ext cx="184731" cy="369332"/>
          </a:xfrm>
          <a:prstGeom prst="rect">
            <a:avLst/>
          </a:prstGeom>
          <a:noFill/>
        </p:spPr>
        <p:txBody>
          <a:bodyPr wrap="none" rtlCol="0">
            <a:spAutoFit/>
          </a:bodyPr>
          <a:lstStyle/>
          <a:p>
            <a:endParaRPr lang="en-US" dirty="0"/>
          </a:p>
        </p:txBody>
      </p:sp>
      <p:sp>
        <p:nvSpPr>
          <p:cNvPr id="9" name="Slide Number Placeholder 8">
            <a:extLst>
              <a:ext uri="{FF2B5EF4-FFF2-40B4-BE49-F238E27FC236}">
                <a16:creationId xmlns:a16="http://schemas.microsoft.com/office/drawing/2014/main" id="{969BB099-33E8-8B24-7E54-70E7457A1C7B}"/>
              </a:ext>
            </a:extLst>
          </p:cNvPr>
          <p:cNvSpPr>
            <a:spLocks noGrp="1"/>
          </p:cNvSpPr>
          <p:nvPr>
            <p:ph type="sldNum" sz="quarter" idx="11"/>
          </p:nvPr>
        </p:nvSpPr>
        <p:spPr/>
        <p:txBody>
          <a:bodyPr/>
          <a:lstStyle/>
          <a:p>
            <a:fld id="{75DF2D63-3FF5-D547-96B9-BE9CCD1ABA58}" type="slidenum">
              <a:rPr lang="en-US" smtClean="0"/>
              <a:t>‹Nº›</a:t>
            </a:fld>
            <a:endParaRPr lang="en-US" dirty="0"/>
          </a:p>
        </p:txBody>
      </p:sp>
      <p:sp>
        <p:nvSpPr>
          <p:cNvPr id="10" name="Footer Placeholder 9">
            <a:extLst>
              <a:ext uri="{FF2B5EF4-FFF2-40B4-BE49-F238E27FC236}">
                <a16:creationId xmlns:a16="http://schemas.microsoft.com/office/drawing/2014/main" id="{1E607086-83FC-E680-56CD-FD986ACF5B7E}"/>
              </a:ext>
            </a:extLst>
          </p:cNvPr>
          <p:cNvSpPr>
            <a:spLocks noGrp="1"/>
          </p:cNvSpPr>
          <p:nvPr>
            <p:ph type="ftr" sz="quarter" idx="12"/>
          </p:nvPr>
        </p:nvSpPr>
        <p:spPr/>
        <p:txBody>
          <a:bodyPr/>
          <a:lstStyle/>
          <a:p>
            <a:r>
              <a:rPr lang="en-US" dirty="0"/>
              <a:t>presentation title</a:t>
            </a:r>
          </a:p>
        </p:txBody>
      </p:sp>
      <p:sp>
        <p:nvSpPr>
          <p:cNvPr id="5" name="Picture Placeholder 4">
            <a:extLst>
              <a:ext uri="{FF2B5EF4-FFF2-40B4-BE49-F238E27FC236}">
                <a16:creationId xmlns:a16="http://schemas.microsoft.com/office/drawing/2014/main" id="{B7811310-A21F-0BFB-8198-22EDFCF9F45B}"/>
              </a:ext>
            </a:extLst>
          </p:cNvPr>
          <p:cNvSpPr>
            <a:spLocks noGrp="1"/>
          </p:cNvSpPr>
          <p:nvPr>
            <p:ph type="pic" sz="quarter" idx="10"/>
          </p:nvPr>
        </p:nvSpPr>
        <p:spPr>
          <a:xfrm>
            <a:off x="5370576" y="658368"/>
            <a:ext cx="6821424" cy="3346704"/>
          </a:xfrm>
          <a:prstGeom prst="rect">
            <a:avLst/>
          </a:prstGeom>
        </p:spPr>
        <p:txBody>
          <a:bodyPr wrap="square">
            <a:noAutofit/>
          </a:bodyPr>
          <a:lstStyle/>
          <a:p>
            <a:r>
              <a:rPr lang="es-MX"/>
              <a:t>Haz clic en el icono para agregar una imagen</a:t>
            </a:r>
            <a:endParaRPr lang="en-US" dirty="0"/>
          </a:p>
        </p:txBody>
      </p:sp>
      <p:cxnSp>
        <p:nvCxnSpPr>
          <p:cNvPr id="7" name="Straight Connector 6">
            <a:extLst>
              <a:ext uri="{FF2B5EF4-FFF2-40B4-BE49-F238E27FC236}">
                <a16:creationId xmlns:a16="http://schemas.microsoft.com/office/drawing/2014/main" id="{A73D2EFC-F14F-5508-06EE-4E5B5C535E16}"/>
              </a:ext>
            </a:extLst>
          </p:cNvPr>
          <p:cNvCxnSpPr>
            <a:cxnSpLocks/>
          </p:cNvCxnSpPr>
          <p:nvPr userDrawn="1"/>
        </p:nvCxnSpPr>
        <p:spPr>
          <a:xfrm>
            <a:off x="1819102" y="5548842"/>
            <a:ext cx="411480" cy="0"/>
          </a:xfrm>
          <a:prstGeom prst="line">
            <a:avLst/>
          </a:prstGeom>
          <a:ln w="88900">
            <a:solidFill>
              <a:schemeClr val="accent1"/>
            </a:solidFill>
          </a:ln>
        </p:spPr>
        <p:style>
          <a:lnRef idx="1">
            <a:schemeClr val="accent1"/>
          </a:lnRef>
          <a:fillRef idx="0">
            <a:schemeClr val="accent1"/>
          </a:fillRef>
          <a:effectRef idx="0">
            <a:schemeClr val="accent1"/>
          </a:effectRef>
          <a:fontRef idx="minor">
            <a:schemeClr val="tx1"/>
          </a:fontRef>
        </p:style>
      </p:cxnSp>
      <p:sp>
        <p:nvSpPr>
          <p:cNvPr id="8" name="Subtitle 2">
            <a:extLst>
              <a:ext uri="{FF2B5EF4-FFF2-40B4-BE49-F238E27FC236}">
                <a16:creationId xmlns:a16="http://schemas.microsoft.com/office/drawing/2014/main" id="{28A6ACFB-D620-056D-1C62-903C5FBCEBCF}"/>
              </a:ext>
            </a:extLst>
          </p:cNvPr>
          <p:cNvSpPr>
            <a:spLocks noGrp="1"/>
          </p:cNvSpPr>
          <p:nvPr>
            <p:ph type="subTitle" idx="1"/>
          </p:nvPr>
        </p:nvSpPr>
        <p:spPr>
          <a:xfrm>
            <a:off x="1819656" y="5943600"/>
            <a:ext cx="4809744" cy="256032"/>
          </a:xfrm>
        </p:spPr>
        <p:txBody>
          <a:bodyPr/>
          <a:lstStyle>
            <a:lvl1pPr marL="0" indent="0" algn="l">
              <a:buNone/>
              <a:defRPr sz="2000" cap="all" spc="200" baseline="0">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MX"/>
              <a:t>Haz clic para editar el estilo de subtítulo del patrón</a:t>
            </a:r>
            <a:endParaRPr lang="en-US" dirty="0"/>
          </a:p>
        </p:txBody>
      </p:sp>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1819656" y="2459736"/>
            <a:ext cx="5157216" cy="2670048"/>
          </a:xfrm>
        </p:spPr>
        <p:txBody>
          <a:bodyPr anchor="b"/>
          <a:lstStyle>
            <a:lvl1pPr algn="l">
              <a:lnSpc>
                <a:spcPts val="5200"/>
              </a:lnSpc>
              <a:defRPr sz="3600" spc="0" baseline="0">
                <a:latin typeface="+mn-lt"/>
              </a:defRPr>
            </a:lvl1pPr>
          </a:lstStyle>
          <a:p>
            <a:r>
              <a:rPr lang="es-MX"/>
              <a:t>Haz clic para modificar el estilo de título del patrón</a:t>
            </a:r>
            <a:endParaRPr lang="en-US" dirty="0"/>
          </a:p>
        </p:txBody>
      </p:sp>
    </p:spTree>
    <p:extLst>
      <p:ext uri="{BB962C8B-B14F-4D97-AF65-F5344CB8AC3E}">
        <p14:creationId xmlns:p14="http://schemas.microsoft.com/office/powerpoint/2010/main" val="3406181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eam x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83ED19-9B5E-8852-24D6-62401816CBB7}"/>
              </a:ext>
            </a:extLst>
          </p:cNvPr>
          <p:cNvSpPr>
            <a:spLocks noGrp="1"/>
          </p:cNvSpPr>
          <p:nvPr>
            <p:ph type="title"/>
          </p:nvPr>
        </p:nvSpPr>
        <p:spPr>
          <a:xfrm>
            <a:off x="1097280" y="609600"/>
            <a:ext cx="10021824" cy="539496"/>
          </a:xfrm>
        </p:spPr>
        <p:txBody>
          <a:bodyPr/>
          <a:lstStyle>
            <a:lvl1pPr algn="ctr">
              <a:defRPr/>
            </a:lvl1pPr>
          </a:lstStyle>
          <a:p>
            <a:r>
              <a:rPr lang="es-MX"/>
              <a:t>Haz clic para modificar el estilo de título del patrón</a:t>
            </a:r>
            <a:endParaRPr lang="en-US" dirty="0"/>
          </a:p>
        </p:txBody>
      </p:sp>
      <p:sp>
        <p:nvSpPr>
          <p:cNvPr id="3" name="Slide Number Placeholder 2">
            <a:extLst>
              <a:ext uri="{FF2B5EF4-FFF2-40B4-BE49-F238E27FC236}">
                <a16:creationId xmlns:a16="http://schemas.microsoft.com/office/drawing/2014/main" id="{4307A8A0-5009-A086-A6AE-542CA4684892}"/>
              </a:ext>
            </a:extLst>
          </p:cNvPr>
          <p:cNvSpPr>
            <a:spLocks noGrp="1"/>
          </p:cNvSpPr>
          <p:nvPr>
            <p:ph type="sldNum" sz="quarter" idx="10"/>
          </p:nvPr>
        </p:nvSpPr>
        <p:spPr/>
        <p:txBody>
          <a:bodyPr/>
          <a:lstStyle/>
          <a:p>
            <a:fld id="{75DF2D63-3FF5-D547-96B9-BE9CCD1ABA58}" type="slidenum">
              <a:rPr lang="en-US" smtClean="0"/>
              <a:pPr/>
              <a:t>‹Nº›</a:t>
            </a:fld>
            <a:endParaRPr lang="en-US" dirty="0"/>
          </a:p>
        </p:txBody>
      </p:sp>
      <p:sp>
        <p:nvSpPr>
          <p:cNvPr id="4" name="Footer Placeholder 3">
            <a:extLst>
              <a:ext uri="{FF2B5EF4-FFF2-40B4-BE49-F238E27FC236}">
                <a16:creationId xmlns:a16="http://schemas.microsoft.com/office/drawing/2014/main" id="{56746F73-AB2D-A55B-67FD-85A2F20D50E8}"/>
              </a:ext>
            </a:extLst>
          </p:cNvPr>
          <p:cNvSpPr>
            <a:spLocks noGrp="1"/>
          </p:cNvSpPr>
          <p:nvPr>
            <p:ph type="ftr" sz="quarter" idx="11"/>
          </p:nvPr>
        </p:nvSpPr>
        <p:spPr/>
        <p:txBody>
          <a:bodyPr/>
          <a:lstStyle/>
          <a:p>
            <a:r>
              <a:rPr lang="en-US" dirty="0"/>
              <a:t>presentation title</a:t>
            </a:r>
          </a:p>
        </p:txBody>
      </p:sp>
      <p:sp>
        <p:nvSpPr>
          <p:cNvPr id="5" name="Picture Placeholder 8">
            <a:extLst>
              <a:ext uri="{FF2B5EF4-FFF2-40B4-BE49-F238E27FC236}">
                <a16:creationId xmlns:a16="http://schemas.microsoft.com/office/drawing/2014/main" id="{6F01F221-54DA-6EF2-D9DE-2B9A7AB60B1C}"/>
              </a:ext>
            </a:extLst>
          </p:cNvPr>
          <p:cNvSpPr>
            <a:spLocks noGrp="1"/>
          </p:cNvSpPr>
          <p:nvPr>
            <p:ph type="pic" sz="quarter" idx="12"/>
          </p:nvPr>
        </p:nvSpPr>
        <p:spPr>
          <a:xfrm>
            <a:off x="1298448" y="2441448"/>
            <a:ext cx="1828800" cy="1828800"/>
          </a:xfrm>
          <a:prstGeom prst="ellipse">
            <a:avLst/>
          </a:prstGeom>
        </p:spPr>
        <p:txBody>
          <a:bodyPr anchor="ctr">
            <a:noAutofit/>
          </a:bodyPr>
          <a:lstStyle>
            <a:lvl1pPr marL="0" indent="0" algn="ctr">
              <a:buNone/>
              <a:defRPr sz="1600"/>
            </a:lvl1pPr>
          </a:lstStyle>
          <a:p>
            <a:r>
              <a:rPr lang="es-MX"/>
              <a:t>Haz clic en el icono para agregar una imagen</a:t>
            </a:r>
            <a:endParaRPr lang="en-US" dirty="0"/>
          </a:p>
        </p:txBody>
      </p:sp>
      <p:sp>
        <p:nvSpPr>
          <p:cNvPr id="6" name="Picture Placeholder 8">
            <a:extLst>
              <a:ext uri="{FF2B5EF4-FFF2-40B4-BE49-F238E27FC236}">
                <a16:creationId xmlns:a16="http://schemas.microsoft.com/office/drawing/2014/main" id="{9BEECCD2-A0EF-0622-7377-A2BAE978656E}"/>
              </a:ext>
            </a:extLst>
          </p:cNvPr>
          <p:cNvSpPr>
            <a:spLocks noGrp="1"/>
          </p:cNvSpPr>
          <p:nvPr>
            <p:ph type="pic" sz="quarter" idx="13"/>
          </p:nvPr>
        </p:nvSpPr>
        <p:spPr>
          <a:xfrm>
            <a:off x="3886200" y="2441448"/>
            <a:ext cx="1828800" cy="1828800"/>
          </a:xfrm>
          <a:prstGeom prst="ellipse">
            <a:avLst/>
          </a:prstGeom>
        </p:spPr>
        <p:txBody>
          <a:bodyPr anchor="ctr">
            <a:noAutofit/>
          </a:bodyPr>
          <a:lstStyle>
            <a:lvl1pPr marL="0" indent="0" algn="ctr">
              <a:buNone/>
              <a:defRPr sz="1600"/>
            </a:lvl1pPr>
          </a:lstStyle>
          <a:p>
            <a:r>
              <a:rPr lang="es-MX"/>
              <a:t>Haz clic en el icono para agregar una imagen</a:t>
            </a:r>
            <a:endParaRPr lang="en-US" dirty="0"/>
          </a:p>
        </p:txBody>
      </p:sp>
      <p:sp>
        <p:nvSpPr>
          <p:cNvPr id="7" name="Picture Placeholder 8">
            <a:extLst>
              <a:ext uri="{FF2B5EF4-FFF2-40B4-BE49-F238E27FC236}">
                <a16:creationId xmlns:a16="http://schemas.microsoft.com/office/drawing/2014/main" id="{DDD9A982-D940-ADB7-F949-B3898D1984E6}"/>
              </a:ext>
            </a:extLst>
          </p:cNvPr>
          <p:cNvSpPr>
            <a:spLocks noGrp="1"/>
          </p:cNvSpPr>
          <p:nvPr>
            <p:ph type="pic" sz="quarter" idx="14"/>
          </p:nvPr>
        </p:nvSpPr>
        <p:spPr>
          <a:xfrm>
            <a:off x="6473952" y="2441448"/>
            <a:ext cx="1828800" cy="1828800"/>
          </a:xfrm>
          <a:prstGeom prst="ellipse">
            <a:avLst/>
          </a:prstGeom>
        </p:spPr>
        <p:txBody>
          <a:bodyPr anchor="ctr">
            <a:noAutofit/>
          </a:bodyPr>
          <a:lstStyle>
            <a:lvl1pPr marL="0" indent="0" algn="ctr">
              <a:buNone/>
              <a:defRPr sz="1600"/>
            </a:lvl1pPr>
          </a:lstStyle>
          <a:p>
            <a:r>
              <a:rPr lang="es-MX"/>
              <a:t>Haz clic en el icono para agregar una imagen</a:t>
            </a:r>
            <a:endParaRPr lang="en-US" dirty="0"/>
          </a:p>
        </p:txBody>
      </p:sp>
      <p:sp>
        <p:nvSpPr>
          <p:cNvPr id="8" name="Picture Placeholder 8">
            <a:extLst>
              <a:ext uri="{FF2B5EF4-FFF2-40B4-BE49-F238E27FC236}">
                <a16:creationId xmlns:a16="http://schemas.microsoft.com/office/drawing/2014/main" id="{492630AD-4FA0-C5D3-DC29-AE0E67CB6CAA}"/>
              </a:ext>
            </a:extLst>
          </p:cNvPr>
          <p:cNvSpPr>
            <a:spLocks noGrp="1"/>
          </p:cNvSpPr>
          <p:nvPr>
            <p:ph type="pic" sz="quarter" idx="15"/>
          </p:nvPr>
        </p:nvSpPr>
        <p:spPr>
          <a:xfrm>
            <a:off x="9034272" y="2441448"/>
            <a:ext cx="1828800" cy="1828800"/>
          </a:xfrm>
          <a:prstGeom prst="ellipse">
            <a:avLst/>
          </a:prstGeom>
        </p:spPr>
        <p:txBody>
          <a:bodyPr anchor="ctr">
            <a:noAutofit/>
          </a:bodyPr>
          <a:lstStyle>
            <a:lvl1pPr marL="0" indent="0" algn="ctr">
              <a:buNone/>
              <a:defRPr sz="1600"/>
            </a:lvl1pPr>
          </a:lstStyle>
          <a:p>
            <a:r>
              <a:rPr lang="es-MX"/>
              <a:t>Haz clic en el icono para agregar una imagen</a:t>
            </a:r>
            <a:endParaRPr lang="en-US" dirty="0"/>
          </a:p>
        </p:txBody>
      </p:sp>
      <p:sp>
        <p:nvSpPr>
          <p:cNvPr id="9" name="Text Placeholder 13">
            <a:extLst>
              <a:ext uri="{FF2B5EF4-FFF2-40B4-BE49-F238E27FC236}">
                <a16:creationId xmlns:a16="http://schemas.microsoft.com/office/drawing/2014/main" id="{AA3DDCC3-9231-434E-A1D1-8A078DE7BF10}"/>
              </a:ext>
            </a:extLst>
          </p:cNvPr>
          <p:cNvSpPr>
            <a:spLocks noGrp="1"/>
          </p:cNvSpPr>
          <p:nvPr>
            <p:ph type="body" sz="quarter" idx="16"/>
          </p:nvPr>
        </p:nvSpPr>
        <p:spPr>
          <a:xfrm>
            <a:off x="1298448" y="4974336"/>
            <a:ext cx="1828800" cy="539496"/>
          </a:xfrm>
        </p:spPr>
        <p:txBody>
          <a:bodyPr lIns="0" tIns="0" rIns="0" bIns="0" anchor="b">
            <a:noAutofit/>
          </a:bodyPr>
          <a:lstStyle>
            <a:lvl1pPr marL="0" indent="0" algn="ctr">
              <a:lnSpc>
                <a:spcPct val="100000"/>
              </a:lnSpc>
              <a:spcBef>
                <a:spcPts val="0"/>
              </a:spcBef>
              <a:buNone/>
              <a:defRPr sz="1400" b="0" cap="all" spc="200" baseline="0">
                <a:solidFill>
                  <a:schemeClr val="tx1"/>
                </a:solidFill>
                <a:latin typeface="+mj-lt"/>
              </a:defRPr>
            </a:lvl1pPr>
          </a:lstStyle>
          <a:p>
            <a:pPr lvl="0"/>
            <a:r>
              <a:rPr lang="es-MX"/>
              <a:t>Haga clic para modificar los estilos de texto del patrón</a:t>
            </a:r>
          </a:p>
        </p:txBody>
      </p:sp>
      <p:sp>
        <p:nvSpPr>
          <p:cNvPr id="10" name="Text Placeholder 13">
            <a:extLst>
              <a:ext uri="{FF2B5EF4-FFF2-40B4-BE49-F238E27FC236}">
                <a16:creationId xmlns:a16="http://schemas.microsoft.com/office/drawing/2014/main" id="{970A1046-F88C-E11E-0E2E-A7F3AEDB3A26}"/>
              </a:ext>
            </a:extLst>
          </p:cNvPr>
          <p:cNvSpPr>
            <a:spLocks noGrp="1"/>
          </p:cNvSpPr>
          <p:nvPr>
            <p:ph type="body" sz="quarter" idx="17"/>
          </p:nvPr>
        </p:nvSpPr>
        <p:spPr>
          <a:xfrm>
            <a:off x="1298448" y="5596128"/>
            <a:ext cx="1828800" cy="347472"/>
          </a:xfrm>
        </p:spPr>
        <p:txBody>
          <a:bodyPr lIns="0" tIns="0" rIns="0" bIns="0" anchor="t">
            <a:noAutofit/>
          </a:bodyPr>
          <a:lstStyle>
            <a:lvl1pPr marL="0" indent="0" algn="ctr">
              <a:lnSpc>
                <a:spcPct val="100000"/>
              </a:lnSpc>
              <a:spcBef>
                <a:spcPts val="0"/>
              </a:spcBef>
              <a:buNone/>
              <a:defRPr sz="1400" b="0">
                <a:solidFill>
                  <a:schemeClr val="tx1"/>
                </a:solidFill>
                <a:latin typeface="+mn-lt"/>
              </a:defRPr>
            </a:lvl1pPr>
          </a:lstStyle>
          <a:p>
            <a:pPr lvl="0"/>
            <a:r>
              <a:rPr lang="es-MX"/>
              <a:t>Haga clic para modificar los estilos de texto del patrón</a:t>
            </a:r>
          </a:p>
        </p:txBody>
      </p:sp>
      <p:sp>
        <p:nvSpPr>
          <p:cNvPr id="11" name="Text Placeholder 13">
            <a:extLst>
              <a:ext uri="{FF2B5EF4-FFF2-40B4-BE49-F238E27FC236}">
                <a16:creationId xmlns:a16="http://schemas.microsoft.com/office/drawing/2014/main" id="{BF27FC0A-1C34-6BFF-806A-6911C16F2184}"/>
              </a:ext>
            </a:extLst>
          </p:cNvPr>
          <p:cNvSpPr>
            <a:spLocks noGrp="1"/>
          </p:cNvSpPr>
          <p:nvPr>
            <p:ph type="body" sz="quarter" idx="18"/>
          </p:nvPr>
        </p:nvSpPr>
        <p:spPr>
          <a:xfrm>
            <a:off x="3886200" y="4974336"/>
            <a:ext cx="1828800" cy="539496"/>
          </a:xfrm>
        </p:spPr>
        <p:txBody>
          <a:bodyPr lIns="0" tIns="0" rIns="0" bIns="0" anchor="b">
            <a:noAutofit/>
          </a:bodyPr>
          <a:lstStyle>
            <a:lvl1pPr marL="0" indent="0" algn="ctr">
              <a:lnSpc>
                <a:spcPct val="100000"/>
              </a:lnSpc>
              <a:spcBef>
                <a:spcPts val="0"/>
              </a:spcBef>
              <a:buNone/>
              <a:defRPr sz="1400" b="0" cap="all" spc="200" baseline="0">
                <a:solidFill>
                  <a:schemeClr val="tx1"/>
                </a:solidFill>
                <a:latin typeface="+mj-lt"/>
              </a:defRPr>
            </a:lvl1pPr>
          </a:lstStyle>
          <a:p>
            <a:pPr lvl="0"/>
            <a:r>
              <a:rPr lang="es-MX"/>
              <a:t>Haga clic para modificar los estilos de texto del patrón</a:t>
            </a:r>
          </a:p>
        </p:txBody>
      </p:sp>
      <p:sp>
        <p:nvSpPr>
          <p:cNvPr id="12" name="Text Placeholder 13">
            <a:extLst>
              <a:ext uri="{FF2B5EF4-FFF2-40B4-BE49-F238E27FC236}">
                <a16:creationId xmlns:a16="http://schemas.microsoft.com/office/drawing/2014/main" id="{EF94CC5A-0B90-D0D3-CF42-2A9B86331729}"/>
              </a:ext>
            </a:extLst>
          </p:cNvPr>
          <p:cNvSpPr>
            <a:spLocks noGrp="1"/>
          </p:cNvSpPr>
          <p:nvPr>
            <p:ph type="body" sz="quarter" idx="19"/>
          </p:nvPr>
        </p:nvSpPr>
        <p:spPr>
          <a:xfrm>
            <a:off x="3886200" y="5596128"/>
            <a:ext cx="1828800" cy="347472"/>
          </a:xfrm>
        </p:spPr>
        <p:txBody>
          <a:bodyPr lIns="0" tIns="0" rIns="0" bIns="0" anchor="t">
            <a:noAutofit/>
          </a:bodyPr>
          <a:lstStyle>
            <a:lvl1pPr marL="0" indent="0" algn="ctr">
              <a:lnSpc>
                <a:spcPct val="100000"/>
              </a:lnSpc>
              <a:spcBef>
                <a:spcPts val="0"/>
              </a:spcBef>
              <a:buNone/>
              <a:defRPr sz="1400" b="0">
                <a:solidFill>
                  <a:schemeClr val="tx1"/>
                </a:solidFill>
                <a:latin typeface="+mn-lt"/>
              </a:defRPr>
            </a:lvl1pPr>
          </a:lstStyle>
          <a:p>
            <a:pPr lvl="0"/>
            <a:r>
              <a:rPr lang="es-MX"/>
              <a:t>Haga clic para modificar los estilos de texto del patrón</a:t>
            </a:r>
          </a:p>
        </p:txBody>
      </p:sp>
      <p:sp>
        <p:nvSpPr>
          <p:cNvPr id="13" name="Text Placeholder 13">
            <a:extLst>
              <a:ext uri="{FF2B5EF4-FFF2-40B4-BE49-F238E27FC236}">
                <a16:creationId xmlns:a16="http://schemas.microsoft.com/office/drawing/2014/main" id="{8E685B28-FC51-9FE8-2F7E-C8255BD75945}"/>
              </a:ext>
            </a:extLst>
          </p:cNvPr>
          <p:cNvSpPr>
            <a:spLocks noGrp="1"/>
          </p:cNvSpPr>
          <p:nvPr>
            <p:ph type="body" sz="quarter" idx="20"/>
          </p:nvPr>
        </p:nvSpPr>
        <p:spPr>
          <a:xfrm>
            <a:off x="6473952" y="4974336"/>
            <a:ext cx="1828800" cy="539496"/>
          </a:xfrm>
        </p:spPr>
        <p:txBody>
          <a:bodyPr lIns="0" tIns="0" rIns="0" bIns="0" anchor="b">
            <a:noAutofit/>
          </a:bodyPr>
          <a:lstStyle>
            <a:lvl1pPr marL="0" indent="0" algn="ctr">
              <a:lnSpc>
                <a:spcPct val="100000"/>
              </a:lnSpc>
              <a:spcBef>
                <a:spcPts val="0"/>
              </a:spcBef>
              <a:buNone/>
              <a:defRPr sz="1400" b="0" cap="all" spc="200" baseline="0">
                <a:solidFill>
                  <a:schemeClr val="tx1"/>
                </a:solidFill>
                <a:latin typeface="+mj-lt"/>
              </a:defRPr>
            </a:lvl1pPr>
          </a:lstStyle>
          <a:p>
            <a:pPr lvl="0"/>
            <a:r>
              <a:rPr lang="es-MX"/>
              <a:t>Haga clic para modificar los estilos de texto del patrón</a:t>
            </a:r>
          </a:p>
        </p:txBody>
      </p:sp>
      <p:sp>
        <p:nvSpPr>
          <p:cNvPr id="14" name="Text Placeholder 13">
            <a:extLst>
              <a:ext uri="{FF2B5EF4-FFF2-40B4-BE49-F238E27FC236}">
                <a16:creationId xmlns:a16="http://schemas.microsoft.com/office/drawing/2014/main" id="{B472F1E6-DAE5-AE6D-F688-575FC243CD0C}"/>
              </a:ext>
            </a:extLst>
          </p:cNvPr>
          <p:cNvSpPr>
            <a:spLocks noGrp="1"/>
          </p:cNvSpPr>
          <p:nvPr>
            <p:ph type="body" sz="quarter" idx="21"/>
          </p:nvPr>
        </p:nvSpPr>
        <p:spPr>
          <a:xfrm>
            <a:off x="6473952" y="5596128"/>
            <a:ext cx="1828800" cy="347472"/>
          </a:xfrm>
        </p:spPr>
        <p:txBody>
          <a:bodyPr lIns="0" tIns="0" rIns="0" bIns="0" anchor="t">
            <a:noAutofit/>
          </a:bodyPr>
          <a:lstStyle>
            <a:lvl1pPr marL="0" indent="0" algn="ctr">
              <a:lnSpc>
                <a:spcPct val="100000"/>
              </a:lnSpc>
              <a:spcBef>
                <a:spcPts val="0"/>
              </a:spcBef>
              <a:buNone/>
              <a:defRPr sz="1400" b="0">
                <a:solidFill>
                  <a:schemeClr val="tx1"/>
                </a:solidFill>
                <a:latin typeface="+mn-lt"/>
              </a:defRPr>
            </a:lvl1pPr>
          </a:lstStyle>
          <a:p>
            <a:pPr lvl="0"/>
            <a:r>
              <a:rPr lang="es-MX"/>
              <a:t>Haga clic para modificar los estilos de texto del patrón</a:t>
            </a:r>
          </a:p>
        </p:txBody>
      </p:sp>
      <p:sp>
        <p:nvSpPr>
          <p:cNvPr id="15" name="Text Placeholder 13">
            <a:extLst>
              <a:ext uri="{FF2B5EF4-FFF2-40B4-BE49-F238E27FC236}">
                <a16:creationId xmlns:a16="http://schemas.microsoft.com/office/drawing/2014/main" id="{7138E486-F729-AEC8-0C2D-44FA21EDC617}"/>
              </a:ext>
            </a:extLst>
          </p:cNvPr>
          <p:cNvSpPr>
            <a:spLocks noGrp="1"/>
          </p:cNvSpPr>
          <p:nvPr>
            <p:ph type="body" sz="quarter" idx="22"/>
          </p:nvPr>
        </p:nvSpPr>
        <p:spPr>
          <a:xfrm>
            <a:off x="9070848" y="4974336"/>
            <a:ext cx="1828800" cy="539496"/>
          </a:xfrm>
        </p:spPr>
        <p:txBody>
          <a:bodyPr lIns="0" tIns="0" rIns="0" bIns="0" anchor="b">
            <a:noAutofit/>
          </a:bodyPr>
          <a:lstStyle>
            <a:lvl1pPr marL="0" indent="0" algn="ctr">
              <a:lnSpc>
                <a:spcPct val="100000"/>
              </a:lnSpc>
              <a:spcBef>
                <a:spcPts val="0"/>
              </a:spcBef>
              <a:buNone/>
              <a:defRPr sz="1400" b="0" cap="all" spc="200" baseline="0">
                <a:solidFill>
                  <a:schemeClr val="tx1"/>
                </a:solidFill>
                <a:latin typeface="+mj-lt"/>
              </a:defRPr>
            </a:lvl1pPr>
          </a:lstStyle>
          <a:p>
            <a:pPr lvl="0"/>
            <a:r>
              <a:rPr lang="es-MX"/>
              <a:t>Haga clic para modificar los estilos de texto del patrón</a:t>
            </a:r>
          </a:p>
        </p:txBody>
      </p:sp>
      <p:sp>
        <p:nvSpPr>
          <p:cNvPr id="16" name="Text Placeholder 13">
            <a:extLst>
              <a:ext uri="{FF2B5EF4-FFF2-40B4-BE49-F238E27FC236}">
                <a16:creationId xmlns:a16="http://schemas.microsoft.com/office/drawing/2014/main" id="{0F182FA8-4DA0-527F-89C3-96D9A996F2C7}"/>
              </a:ext>
            </a:extLst>
          </p:cNvPr>
          <p:cNvSpPr>
            <a:spLocks noGrp="1"/>
          </p:cNvSpPr>
          <p:nvPr>
            <p:ph type="body" sz="quarter" idx="23"/>
          </p:nvPr>
        </p:nvSpPr>
        <p:spPr>
          <a:xfrm>
            <a:off x="9070848" y="5596128"/>
            <a:ext cx="1828800" cy="347472"/>
          </a:xfrm>
        </p:spPr>
        <p:txBody>
          <a:bodyPr lIns="0" tIns="0" rIns="0" bIns="0" anchor="t">
            <a:noAutofit/>
          </a:bodyPr>
          <a:lstStyle>
            <a:lvl1pPr marL="0" indent="0" algn="ctr">
              <a:lnSpc>
                <a:spcPct val="100000"/>
              </a:lnSpc>
              <a:spcBef>
                <a:spcPts val="0"/>
              </a:spcBef>
              <a:buNone/>
              <a:defRPr sz="1400" b="0">
                <a:solidFill>
                  <a:schemeClr val="tx1"/>
                </a:solidFill>
                <a:latin typeface="+mn-lt"/>
              </a:defRPr>
            </a:lvl1pPr>
          </a:lstStyle>
          <a:p>
            <a:pPr lvl="0"/>
            <a:r>
              <a:rPr lang="es-MX"/>
              <a:t>Haga clic para modificar los estilos de texto del patrón</a:t>
            </a:r>
          </a:p>
        </p:txBody>
      </p:sp>
      <p:cxnSp>
        <p:nvCxnSpPr>
          <p:cNvPr id="18" name="Straight Connector 17">
            <a:extLst>
              <a:ext uri="{FF2B5EF4-FFF2-40B4-BE49-F238E27FC236}">
                <a16:creationId xmlns:a16="http://schemas.microsoft.com/office/drawing/2014/main" id="{B6E73E07-0346-2BA8-44BC-6CB3BDEAAA99}"/>
              </a:ext>
            </a:extLst>
          </p:cNvPr>
          <p:cNvCxnSpPr>
            <a:cxnSpLocks/>
          </p:cNvCxnSpPr>
          <p:nvPr userDrawn="1"/>
        </p:nvCxnSpPr>
        <p:spPr>
          <a:xfrm>
            <a:off x="4592478" y="4688743"/>
            <a:ext cx="411480" cy="0"/>
          </a:xfrm>
          <a:prstGeom prst="line">
            <a:avLst/>
          </a:prstGeom>
          <a:ln w="889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56E62977-27C7-5882-6A33-75257911D09A}"/>
              </a:ext>
            </a:extLst>
          </p:cNvPr>
          <p:cNvCxnSpPr>
            <a:cxnSpLocks/>
          </p:cNvCxnSpPr>
          <p:nvPr userDrawn="1"/>
        </p:nvCxnSpPr>
        <p:spPr>
          <a:xfrm>
            <a:off x="2004720" y="4688743"/>
            <a:ext cx="411480" cy="0"/>
          </a:xfrm>
          <a:prstGeom prst="line">
            <a:avLst/>
          </a:prstGeom>
          <a:ln w="889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E705476C-2972-A423-7282-BABA9AAB32E6}"/>
              </a:ext>
            </a:extLst>
          </p:cNvPr>
          <p:cNvCxnSpPr>
            <a:cxnSpLocks/>
          </p:cNvCxnSpPr>
          <p:nvPr userDrawn="1"/>
        </p:nvCxnSpPr>
        <p:spPr>
          <a:xfrm>
            <a:off x="9737699" y="4688743"/>
            <a:ext cx="411480" cy="0"/>
          </a:xfrm>
          <a:prstGeom prst="line">
            <a:avLst/>
          </a:prstGeom>
          <a:ln w="889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DE0D781B-3CB4-A523-427F-3D444B28E60E}"/>
              </a:ext>
            </a:extLst>
          </p:cNvPr>
          <p:cNvCxnSpPr>
            <a:cxnSpLocks/>
          </p:cNvCxnSpPr>
          <p:nvPr userDrawn="1"/>
        </p:nvCxnSpPr>
        <p:spPr>
          <a:xfrm>
            <a:off x="7183278" y="4688743"/>
            <a:ext cx="411480" cy="0"/>
          </a:xfrm>
          <a:prstGeom prst="line">
            <a:avLst/>
          </a:prstGeom>
          <a:ln w="8890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080483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eam x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83ED19-9B5E-8852-24D6-62401816CBB7}"/>
              </a:ext>
            </a:extLst>
          </p:cNvPr>
          <p:cNvSpPr>
            <a:spLocks noGrp="1"/>
          </p:cNvSpPr>
          <p:nvPr>
            <p:ph type="title"/>
          </p:nvPr>
        </p:nvSpPr>
        <p:spPr>
          <a:xfrm>
            <a:off x="1097280" y="609600"/>
            <a:ext cx="10332720" cy="539496"/>
          </a:xfrm>
        </p:spPr>
        <p:txBody>
          <a:bodyPr/>
          <a:lstStyle>
            <a:lvl1pPr algn="ctr">
              <a:defRPr/>
            </a:lvl1pPr>
          </a:lstStyle>
          <a:p>
            <a:r>
              <a:rPr lang="es-MX"/>
              <a:t>Haz clic para modificar el estilo de título del patrón</a:t>
            </a:r>
            <a:endParaRPr lang="en-US" dirty="0"/>
          </a:p>
        </p:txBody>
      </p:sp>
      <p:sp>
        <p:nvSpPr>
          <p:cNvPr id="3" name="Slide Number Placeholder 2">
            <a:extLst>
              <a:ext uri="{FF2B5EF4-FFF2-40B4-BE49-F238E27FC236}">
                <a16:creationId xmlns:a16="http://schemas.microsoft.com/office/drawing/2014/main" id="{4307A8A0-5009-A086-A6AE-542CA4684892}"/>
              </a:ext>
            </a:extLst>
          </p:cNvPr>
          <p:cNvSpPr>
            <a:spLocks noGrp="1"/>
          </p:cNvSpPr>
          <p:nvPr>
            <p:ph type="sldNum" sz="quarter" idx="10"/>
          </p:nvPr>
        </p:nvSpPr>
        <p:spPr/>
        <p:txBody>
          <a:bodyPr/>
          <a:lstStyle/>
          <a:p>
            <a:fld id="{75DF2D63-3FF5-D547-96B9-BE9CCD1ABA58}" type="slidenum">
              <a:rPr lang="en-US" smtClean="0"/>
              <a:pPr/>
              <a:t>‹Nº›</a:t>
            </a:fld>
            <a:endParaRPr lang="en-US" dirty="0"/>
          </a:p>
        </p:txBody>
      </p:sp>
      <p:sp>
        <p:nvSpPr>
          <p:cNvPr id="4" name="Footer Placeholder 3">
            <a:extLst>
              <a:ext uri="{FF2B5EF4-FFF2-40B4-BE49-F238E27FC236}">
                <a16:creationId xmlns:a16="http://schemas.microsoft.com/office/drawing/2014/main" id="{56746F73-AB2D-A55B-67FD-85A2F20D50E8}"/>
              </a:ext>
            </a:extLst>
          </p:cNvPr>
          <p:cNvSpPr>
            <a:spLocks noGrp="1"/>
          </p:cNvSpPr>
          <p:nvPr>
            <p:ph type="ftr" sz="quarter" idx="11"/>
          </p:nvPr>
        </p:nvSpPr>
        <p:spPr/>
        <p:txBody>
          <a:bodyPr/>
          <a:lstStyle/>
          <a:p>
            <a:r>
              <a:rPr lang="en-US" dirty="0"/>
              <a:t>presentation title</a:t>
            </a:r>
          </a:p>
        </p:txBody>
      </p:sp>
      <p:sp>
        <p:nvSpPr>
          <p:cNvPr id="5" name="Picture Placeholder 8">
            <a:extLst>
              <a:ext uri="{FF2B5EF4-FFF2-40B4-BE49-F238E27FC236}">
                <a16:creationId xmlns:a16="http://schemas.microsoft.com/office/drawing/2014/main" id="{6F01F221-54DA-6EF2-D9DE-2B9A7AB60B1C}"/>
              </a:ext>
            </a:extLst>
          </p:cNvPr>
          <p:cNvSpPr>
            <a:spLocks noGrp="1"/>
          </p:cNvSpPr>
          <p:nvPr>
            <p:ph type="pic" sz="quarter" idx="12"/>
          </p:nvPr>
        </p:nvSpPr>
        <p:spPr>
          <a:xfrm>
            <a:off x="1636776" y="1755648"/>
            <a:ext cx="1143000" cy="1143000"/>
          </a:xfrm>
          <a:prstGeom prst="ellipse">
            <a:avLst/>
          </a:prstGeom>
        </p:spPr>
        <p:txBody>
          <a:bodyPr anchor="ctr">
            <a:noAutofit/>
          </a:bodyPr>
          <a:lstStyle>
            <a:lvl1pPr marL="0" indent="0" algn="ctr">
              <a:buNone/>
              <a:defRPr sz="1600"/>
            </a:lvl1pPr>
          </a:lstStyle>
          <a:p>
            <a:r>
              <a:rPr lang="es-MX"/>
              <a:t>Haz clic en el icono para agregar una imagen</a:t>
            </a:r>
            <a:endParaRPr lang="en-US" dirty="0"/>
          </a:p>
        </p:txBody>
      </p:sp>
      <p:sp>
        <p:nvSpPr>
          <p:cNvPr id="6" name="Picture Placeholder 8">
            <a:extLst>
              <a:ext uri="{FF2B5EF4-FFF2-40B4-BE49-F238E27FC236}">
                <a16:creationId xmlns:a16="http://schemas.microsoft.com/office/drawing/2014/main" id="{9BEECCD2-A0EF-0622-7377-A2BAE978656E}"/>
              </a:ext>
            </a:extLst>
          </p:cNvPr>
          <p:cNvSpPr>
            <a:spLocks noGrp="1"/>
          </p:cNvSpPr>
          <p:nvPr>
            <p:ph type="pic" sz="quarter" idx="13"/>
          </p:nvPr>
        </p:nvSpPr>
        <p:spPr>
          <a:xfrm>
            <a:off x="4224528" y="1755648"/>
            <a:ext cx="1143000" cy="1143000"/>
          </a:xfrm>
          <a:prstGeom prst="ellipse">
            <a:avLst/>
          </a:prstGeom>
        </p:spPr>
        <p:txBody>
          <a:bodyPr anchor="ctr">
            <a:noAutofit/>
          </a:bodyPr>
          <a:lstStyle>
            <a:lvl1pPr marL="0" indent="0" algn="ctr">
              <a:buNone/>
              <a:defRPr sz="1600"/>
            </a:lvl1pPr>
          </a:lstStyle>
          <a:p>
            <a:r>
              <a:rPr lang="es-MX"/>
              <a:t>Haz clic en el icono para agregar una imagen</a:t>
            </a:r>
            <a:endParaRPr lang="en-US" dirty="0"/>
          </a:p>
        </p:txBody>
      </p:sp>
      <p:sp>
        <p:nvSpPr>
          <p:cNvPr id="7" name="Picture Placeholder 8">
            <a:extLst>
              <a:ext uri="{FF2B5EF4-FFF2-40B4-BE49-F238E27FC236}">
                <a16:creationId xmlns:a16="http://schemas.microsoft.com/office/drawing/2014/main" id="{DDD9A982-D940-ADB7-F949-B3898D1984E6}"/>
              </a:ext>
            </a:extLst>
          </p:cNvPr>
          <p:cNvSpPr>
            <a:spLocks noGrp="1"/>
          </p:cNvSpPr>
          <p:nvPr>
            <p:ph type="pic" sz="quarter" idx="14"/>
          </p:nvPr>
        </p:nvSpPr>
        <p:spPr>
          <a:xfrm>
            <a:off x="6848856" y="1755648"/>
            <a:ext cx="1143000" cy="1143000"/>
          </a:xfrm>
          <a:prstGeom prst="ellipse">
            <a:avLst/>
          </a:prstGeom>
        </p:spPr>
        <p:txBody>
          <a:bodyPr anchor="ctr">
            <a:noAutofit/>
          </a:bodyPr>
          <a:lstStyle>
            <a:lvl1pPr marL="0" indent="0" algn="ctr">
              <a:buNone/>
              <a:defRPr sz="1600"/>
            </a:lvl1pPr>
          </a:lstStyle>
          <a:p>
            <a:r>
              <a:rPr lang="es-MX"/>
              <a:t>Haz clic en el icono para agregar una imagen</a:t>
            </a:r>
            <a:endParaRPr lang="en-US" dirty="0"/>
          </a:p>
        </p:txBody>
      </p:sp>
      <p:sp>
        <p:nvSpPr>
          <p:cNvPr id="8" name="Picture Placeholder 8">
            <a:extLst>
              <a:ext uri="{FF2B5EF4-FFF2-40B4-BE49-F238E27FC236}">
                <a16:creationId xmlns:a16="http://schemas.microsoft.com/office/drawing/2014/main" id="{492630AD-4FA0-C5D3-DC29-AE0E67CB6CAA}"/>
              </a:ext>
            </a:extLst>
          </p:cNvPr>
          <p:cNvSpPr>
            <a:spLocks noGrp="1"/>
          </p:cNvSpPr>
          <p:nvPr>
            <p:ph type="pic" sz="quarter" idx="15"/>
          </p:nvPr>
        </p:nvSpPr>
        <p:spPr>
          <a:xfrm>
            <a:off x="9381744" y="1755648"/>
            <a:ext cx="1143000" cy="1143000"/>
          </a:xfrm>
          <a:prstGeom prst="ellipse">
            <a:avLst/>
          </a:prstGeom>
        </p:spPr>
        <p:txBody>
          <a:bodyPr anchor="ctr">
            <a:noAutofit/>
          </a:bodyPr>
          <a:lstStyle>
            <a:lvl1pPr marL="0" indent="0" algn="ctr">
              <a:buNone/>
              <a:defRPr sz="1600"/>
            </a:lvl1pPr>
          </a:lstStyle>
          <a:p>
            <a:r>
              <a:rPr lang="es-MX"/>
              <a:t>Haz clic en el icono para agregar una imagen</a:t>
            </a:r>
            <a:endParaRPr lang="en-US" dirty="0"/>
          </a:p>
        </p:txBody>
      </p:sp>
      <p:sp>
        <p:nvSpPr>
          <p:cNvPr id="9" name="Text Placeholder 13">
            <a:extLst>
              <a:ext uri="{FF2B5EF4-FFF2-40B4-BE49-F238E27FC236}">
                <a16:creationId xmlns:a16="http://schemas.microsoft.com/office/drawing/2014/main" id="{AA3DDCC3-9231-434E-A1D1-8A078DE7BF10}"/>
              </a:ext>
            </a:extLst>
          </p:cNvPr>
          <p:cNvSpPr>
            <a:spLocks noGrp="1"/>
          </p:cNvSpPr>
          <p:nvPr>
            <p:ph type="body" sz="quarter" idx="16"/>
          </p:nvPr>
        </p:nvSpPr>
        <p:spPr>
          <a:xfrm>
            <a:off x="1298448" y="3300984"/>
            <a:ext cx="1828800" cy="411480"/>
          </a:xfrm>
        </p:spPr>
        <p:txBody>
          <a:bodyPr lIns="0" tIns="0" rIns="0" bIns="0" anchor="b">
            <a:noAutofit/>
          </a:bodyPr>
          <a:lstStyle>
            <a:lvl1pPr marL="0" indent="0" algn="ctr">
              <a:lnSpc>
                <a:spcPct val="100000"/>
              </a:lnSpc>
              <a:spcBef>
                <a:spcPts val="0"/>
              </a:spcBef>
              <a:buNone/>
              <a:defRPr sz="1400" b="0" cap="all" spc="200" baseline="0">
                <a:solidFill>
                  <a:schemeClr val="tx1"/>
                </a:solidFill>
                <a:latin typeface="+mj-lt"/>
              </a:defRPr>
            </a:lvl1pPr>
          </a:lstStyle>
          <a:p>
            <a:pPr lvl="0"/>
            <a:r>
              <a:rPr lang="es-MX"/>
              <a:t>Haga clic para modificar los estilos de texto del patrón</a:t>
            </a:r>
          </a:p>
        </p:txBody>
      </p:sp>
      <p:sp>
        <p:nvSpPr>
          <p:cNvPr id="10" name="Text Placeholder 13">
            <a:extLst>
              <a:ext uri="{FF2B5EF4-FFF2-40B4-BE49-F238E27FC236}">
                <a16:creationId xmlns:a16="http://schemas.microsoft.com/office/drawing/2014/main" id="{970A1046-F88C-E11E-0E2E-A7F3AEDB3A26}"/>
              </a:ext>
            </a:extLst>
          </p:cNvPr>
          <p:cNvSpPr>
            <a:spLocks noGrp="1"/>
          </p:cNvSpPr>
          <p:nvPr>
            <p:ph type="body" sz="quarter" idx="17"/>
          </p:nvPr>
        </p:nvSpPr>
        <p:spPr>
          <a:xfrm>
            <a:off x="1298448" y="3730752"/>
            <a:ext cx="1828800" cy="347472"/>
          </a:xfrm>
        </p:spPr>
        <p:txBody>
          <a:bodyPr lIns="0" tIns="0" rIns="0" bIns="0" anchor="t">
            <a:noAutofit/>
          </a:bodyPr>
          <a:lstStyle>
            <a:lvl1pPr marL="0" indent="0" algn="ctr">
              <a:lnSpc>
                <a:spcPct val="100000"/>
              </a:lnSpc>
              <a:spcBef>
                <a:spcPts val="0"/>
              </a:spcBef>
              <a:buNone/>
              <a:defRPr sz="1200" b="0">
                <a:solidFill>
                  <a:schemeClr val="tx1"/>
                </a:solidFill>
                <a:latin typeface="+mn-lt"/>
              </a:defRPr>
            </a:lvl1pPr>
          </a:lstStyle>
          <a:p>
            <a:pPr lvl="0"/>
            <a:r>
              <a:rPr lang="es-MX"/>
              <a:t>Haga clic para modificar los estilos de texto del patrón</a:t>
            </a:r>
          </a:p>
        </p:txBody>
      </p:sp>
      <p:sp>
        <p:nvSpPr>
          <p:cNvPr id="11" name="Text Placeholder 13">
            <a:extLst>
              <a:ext uri="{FF2B5EF4-FFF2-40B4-BE49-F238E27FC236}">
                <a16:creationId xmlns:a16="http://schemas.microsoft.com/office/drawing/2014/main" id="{BF27FC0A-1C34-6BFF-806A-6911C16F2184}"/>
              </a:ext>
            </a:extLst>
          </p:cNvPr>
          <p:cNvSpPr>
            <a:spLocks noGrp="1"/>
          </p:cNvSpPr>
          <p:nvPr>
            <p:ph type="body" sz="quarter" idx="18"/>
          </p:nvPr>
        </p:nvSpPr>
        <p:spPr>
          <a:xfrm>
            <a:off x="3886200" y="3300984"/>
            <a:ext cx="1828800" cy="411480"/>
          </a:xfrm>
        </p:spPr>
        <p:txBody>
          <a:bodyPr lIns="0" tIns="0" rIns="0" bIns="0" anchor="b">
            <a:noAutofit/>
          </a:bodyPr>
          <a:lstStyle>
            <a:lvl1pPr marL="0" indent="0" algn="ctr">
              <a:lnSpc>
                <a:spcPct val="100000"/>
              </a:lnSpc>
              <a:spcBef>
                <a:spcPts val="0"/>
              </a:spcBef>
              <a:buNone/>
              <a:defRPr sz="1400" b="0" cap="all" spc="200" baseline="0">
                <a:solidFill>
                  <a:schemeClr val="tx1"/>
                </a:solidFill>
                <a:latin typeface="+mj-lt"/>
              </a:defRPr>
            </a:lvl1pPr>
          </a:lstStyle>
          <a:p>
            <a:pPr lvl="0"/>
            <a:r>
              <a:rPr lang="es-MX"/>
              <a:t>Haga clic para modificar los estilos de texto del patrón</a:t>
            </a:r>
          </a:p>
        </p:txBody>
      </p:sp>
      <p:sp>
        <p:nvSpPr>
          <p:cNvPr id="12" name="Text Placeholder 13">
            <a:extLst>
              <a:ext uri="{FF2B5EF4-FFF2-40B4-BE49-F238E27FC236}">
                <a16:creationId xmlns:a16="http://schemas.microsoft.com/office/drawing/2014/main" id="{EF94CC5A-0B90-D0D3-CF42-2A9B86331729}"/>
              </a:ext>
            </a:extLst>
          </p:cNvPr>
          <p:cNvSpPr>
            <a:spLocks noGrp="1"/>
          </p:cNvSpPr>
          <p:nvPr>
            <p:ph type="body" sz="quarter" idx="19"/>
          </p:nvPr>
        </p:nvSpPr>
        <p:spPr>
          <a:xfrm>
            <a:off x="3886200" y="3730752"/>
            <a:ext cx="1828800" cy="347472"/>
          </a:xfrm>
        </p:spPr>
        <p:txBody>
          <a:bodyPr lIns="0" tIns="0" rIns="0" bIns="0" anchor="t">
            <a:noAutofit/>
          </a:bodyPr>
          <a:lstStyle>
            <a:lvl1pPr marL="0" indent="0" algn="ctr">
              <a:lnSpc>
                <a:spcPct val="100000"/>
              </a:lnSpc>
              <a:spcBef>
                <a:spcPts val="0"/>
              </a:spcBef>
              <a:buNone/>
              <a:defRPr sz="1200" b="0">
                <a:solidFill>
                  <a:schemeClr val="tx1"/>
                </a:solidFill>
                <a:latin typeface="+mn-lt"/>
              </a:defRPr>
            </a:lvl1pPr>
          </a:lstStyle>
          <a:p>
            <a:pPr lvl="0"/>
            <a:r>
              <a:rPr lang="es-MX"/>
              <a:t>Haga clic para modificar los estilos de texto del patrón</a:t>
            </a:r>
          </a:p>
        </p:txBody>
      </p:sp>
      <p:sp>
        <p:nvSpPr>
          <p:cNvPr id="13" name="Text Placeholder 13">
            <a:extLst>
              <a:ext uri="{FF2B5EF4-FFF2-40B4-BE49-F238E27FC236}">
                <a16:creationId xmlns:a16="http://schemas.microsoft.com/office/drawing/2014/main" id="{8E685B28-FC51-9FE8-2F7E-C8255BD75945}"/>
              </a:ext>
            </a:extLst>
          </p:cNvPr>
          <p:cNvSpPr>
            <a:spLocks noGrp="1"/>
          </p:cNvSpPr>
          <p:nvPr>
            <p:ph type="body" sz="quarter" idx="20"/>
          </p:nvPr>
        </p:nvSpPr>
        <p:spPr>
          <a:xfrm>
            <a:off x="6510528" y="3300984"/>
            <a:ext cx="1828800" cy="411480"/>
          </a:xfrm>
        </p:spPr>
        <p:txBody>
          <a:bodyPr lIns="0" tIns="0" rIns="0" bIns="0" anchor="b">
            <a:noAutofit/>
          </a:bodyPr>
          <a:lstStyle>
            <a:lvl1pPr marL="0" indent="0" algn="ctr">
              <a:lnSpc>
                <a:spcPct val="100000"/>
              </a:lnSpc>
              <a:spcBef>
                <a:spcPts val="0"/>
              </a:spcBef>
              <a:buNone/>
              <a:defRPr sz="1400" b="0" cap="all" spc="200" baseline="0">
                <a:solidFill>
                  <a:schemeClr val="tx1"/>
                </a:solidFill>
                <a:latin typeface="+mj-lt"/>
              </a:defRPr>
            </a:lvl1pPr>
          </a:lstStyle>
          <a:p>
            <a:pPr lvl="0"/>
            <a:r>
              <a:rPr lang="es-MX"/>
              <a:t>Haga clic para modificar los estilos de texto del patrón</a:t>
            </a:r>
          </a:p>
        </p:txBody>
      </p:sp>
      <p:sp>
        <p:nvSpPr>
          <p:cNvPr id="14" name="Text Placeholder 13">
            <a:extLst>
              <a:ext uri="{FF2B5EF4-FFF2-40B4-BE49-F238E27FC236}">
                <a16:creationId xmlns:a16="http://schemas.microsoft.com/office/drawing/2014/main" id="{B472F1E6-DAE5-AE6D-F688-575FC243CD0C}"/>
              </a:ext>
            </a:extLst>
          </p:cNvPr>
          <p:cNvSpPr>
            <a:spLocks noGrp="1"/>
          </p:cNvSpPr>
          <p:nvPr>
            <p:ph type="body" sz="quarter" idx="21"/>
          </p:nvPr>
        </p:nvSpPr>
        <p:spPr>
          <a:xfrm>
            <a:off x="6510528" y="3730752"/>
            <a:ext cx="1828800" cy="347472"/>
          </a:xfrm>
        </p:spPr>
        <p:txBody>
          <a:bodyPr lIns="0" tIns="0" rIns="0" bIns="0" anchor="t">
            <a:noAutofit/>
          </a:bodyPr>
          <a:lstStyle>
            <a:lvl1pPr marL="0" indent="0" algn="ctr">
              <a:lnSpc>
                <a:spcPct val="100000"/>
              </a:lnSpc>
              <a:spcBef>
                <a:spcPts val="0"/>
              </a:spcBef>
              <a:buNone/>
              <a:defRPr sz="1200" b="0">
                <a:solidFill>
                  <a:schemeClr val="tx1"/>
                </a:solidFill>
                <a:latin typeface="+mn-lt"/>
              </a:defRPr>
            </a:lvl1pPr>
          </a:lstStyle>
          <a:p>
            <a:pPr lvl="0"/>
            <a:r>
              <a:rPr lang="es-MX"/>
              <a:t>Haga clic para modificar los estilos de texto del patrón</a:t>
            </a:r>
          </a:p>
        </p:txBody>
      </p:sp>
      <p:sp>
        <p:nvSpPr>
          <p:cNvPr id="15" name="Text Placeholder 13">
            <a:extLst>
              <a:ext uri="{FF2B5EF4-FFF2-40B4-BE49-F238E27FC236}">
                <a16:creationId xmlns:a16="http://schemas.microsoft.com/office/drawing/2014/main" id="{7138E486-F729-AEC8-0C2D-44FA21EDC617}"/>
              </a:ext>
            </a:extLst>
          </p:cNvPr>
          <p:cNvSpPr>
            <a:spLocks noGrp="1"/>
          </p:cNvSpPr>
          <p:nvPr>
            <p:ph type="body" sz="quarter" idx="22"/>
          </p:nvPr>
        </p:nvSpPr>
        <p:spPr>
          <a:xfrm>
            <a:off x="9034272" y="3300984"/>
            <a:ext cx="1828800" cy="411480"/>
          </a:xfrm>
        </p:spPr>
        <p:txBody>
          <a:bodyPr lIns="0" tIns="0" rIns="0" bIns="0" anchor="b">
            <a:noAutofit/>
          </a:bodyPr>
          <a:lstStyle>
            <a:lvl1pPr marL="0" indent="0" algn="ctr">
              <a:lnSpc>
                <a:spcPct val="100000"/>
              </a:lnSpc>
              <a:spcBef>
                <a:spcPts val="0"/>
              </a:spcBef>
              <a:buNone/>
              <a:defRPr sz="1400" b="0" cap="all" spc="200" baseline="0">
                <a:solidFill>
                  <a:schemeClr val="tx1"/>
                </a:solidFill>
                <a:latin typeface="+mj-lt"/>
              </a:defRPr>
            </a:lvl1pPr>
          </a:lstStyle>
          <a:p>
            <a:pPr lvl="0"/>
            <a:r>
              <a:rPr lang="es-MX"/>
              <a:t>Haga clic para modificar los estilos de texto del patrón</a:t>
            </a:r>
          </a:p>
        </p:txBody>
      </p:sp>
      <p:sp>
        <p:nvSpPr>
          <p:cNvPr id="16" name="Text Placeholder 13">
            <a:extLst>
              <a:ext uri="{FF2B5EF4-FFF2-40B4-BE49-F238E27FC236}">
                <a16:creationId xmlns:a16="http://schemas.microsoft.com/office/drawing/2014/main" id="{0F182FA8-4DA0-527F-89C3-96D9A996F2C7}"/>
              </a:ext>
            </a:extLst>
          </p:cNvPr>
          <p:cNvSpPr>
            <a:spLocks noGrp="1"/>
          </p:cNvSpPr>
          <p:nvPr>
            <p:ph type="body" sz="quarter" idx="23"/>
          </p:nvPr>
        </p:nvSpPr>
        <p:spPr>
          <a:xfrm>
            <a:off x="9034272" y="3730752"/>
            <a:ext cx="1828800" cy="347472"/>
          </a:xfrm>
        </p:spPr>
        <p:txBody>
          <a:bodyPr lIns="0" tIns="0" rIns="0" bIns="0" anchor="t">
            <a:noAutofit/>
          </a:bodyPr>
          <a:lstStyle>
            <a:lvl1pPr marL="0" indent="0" algn="ctr">
              <a:lnSpc>
                <a:spcPct val="100000"/>
              </a:lnSpc>
              <a:spcBef>
                <a:spcPts val="0"/>
              </a:spcBef>
              <a:buNone/>
              <a:defRPr sz="1200" b="0">
                <a:solidFill>
                  <a:schemeClr val="tx1"/>
                </a:solidFill>
                <a:latin typeface="+mn-lt"/>
              </a:defRPr>
            </a:lvl1pPr>
          </a:lstStyle>
          <a:p>
            <a:pPr lvl="0"/>
            <a:r>
              <a:rPr lang="es-MX"/>
              <a:t>Haga clic para modificar los estilos de texto del patrón</a:t>
            </a:r>
          </a:p>
        </p:txBody>
      </p:sp>
      <p:cxnSp>
        <p:nvCxnSpPr>
          <p:cNvPr id="17" name="Straight Connector 16">
            <a:extLst>
              <a:ext uri="{FF2B5EF4-FFF2-40B4-BE49-F238E27FC236}">
                <a16:creationId xmlns:a16="http://schemas.microsoft.com/office/drawing/2014/main" id="{BF42A71B-2F05-7F67-85C0-0C5AA947983D}"/>
              </a:ext>
            </a:extLst>
          </p:cNvPr>
          <p:cNvCxnSpPr>
            <a:cxnSpLocks/>
          </p:cNvCxnSpPr>
          <p:nvPr userDrawn="1"/>
        </p:nvCxnSpPr>
        <p:spPr>
          <a:xfrm>
            <a:off x="4684061" y="3104299"/>
            <a:ext cx="228600" cy="0"/>
          </a:xfrm>
          <a:prstGeom prst="line">
            <a:avLst/>
          </a:prstGeom>
          <a:ln w="889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2BC25395-CA95-6040-8ED6-C7D8A2E16C49}"/>
              </a:ext>
            </a:extLst>
          </p:cNvPr>
          <p:cNvCxnSpPr>
            <a:cxnSpLocks/>
          </p:cNvCxnSpPr>
          <p:nvPr userDrawn="1"/>
        </p:nvCxnSpPr>
        <p:spPr>
          <a:xfrm>
            <a:off x="2096160" y="3104299"/>
            <a:ext cx="228600" cy="0"/>
          </a:xfrm>
          <a:prstGeom prst="line">
            <a:avLst/>
          </a:prstGeom>
          <a:ln w="889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AE2F589B-649A-57C2-1D3E-79FDFF84BADB}"/>
              </a:ext>
            </a:extLst>
          </p:cNvPr>
          <p:cNvCxnSpPr>
            <a:cxnSpLocks/>
          </p:cNvCxnSpPr>
          <p:nvPr userDrawn="1"/>
        </p:nvCxnSpPr>
        <p:spPr>
          <a:xfrm>
            <a:off x="9837985" y="3104299"/>
            <a:ext cx="228600" cy="0"/>
          </a:xfrm>
          <a:prstGeom prst="line">
            <a:avLst/>
          </a:prstGeom>
          <a:ln w="889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81F3728F-0FBF-5AD2-357E-FFCFFBF7687E}"/>
              </a:ext>
            </a:extLst>
          </p:cNvPr>
          <p:cNvCxnSpPr>
            <a:cxnSpLocks/>
          </p:cNvCxnSpPr>
          <p:nvPr userDrawn="1"/>
        </p:nvCxnSpPr>
        <p:spPr>
          <a:xfrm>
            <a:off x="7306235" y="3104299"/>
            <a:ext cx="228600" cy="0"/>
          </a:xfrm>
          <a:prstGeom prst="line">
            <a:avLst/>
          </a:prstGeom>
          <a:ln w="88900">
            <a:solidFill>
              <a:schemeClr val="accent1"/>
            </a:solidFill>
          </a:ln>
        </p:spPr>
        <p:style>
          <a:lnRef idx="1">
            <a:schemeClr val="accent1"/>
          </a:lnRef>
          <a:fillRef idx="0">
            <a:schemeClr val="accent1"/>
          </a:fillRef>
          <a:effectRef idx="0">
            <a:schemeClr val="accent1"/>
          </a:effectRef>
          <a:fontRef idx="minor">
            <a:schemeClr val="tx1"/>
          </a:fontRef>
        </p:style>
      </p:cxnSp>
      <p:sp>
        <p:nvSpPr>
          <p:cNvPr id="21" name="Picture Placeholder 8">
            <a:extLst>
              <a:ext uri="{FF2B5EF4-FFF2-40B4-BE49-F238E27FC236}">
                <a16:creationId xmlns:a16="http://schemas.microsoft.com/office/drawing/2014/main" id="{09A756E1-5275-58A9-7B09-95BEA4F4FACA}"/>
              </a:ext>
            </a:extLst>
          </p:cNvPr>
          <p:cNvSpPr>
            <a:spLocks noGrp="1"/>
          </p:cNvSpPr>
          <p:nvPr>
            <p:ph type="pic" sz="quarter" idx="24"/>
          </p:nvPr>
        </p:nvSpPr>
        <p:spPr>
          <a:xfrm>
            <a:off x="1636776" y="4270248"/>
            <a:ext cx="1143000" cy="1143000"/>
          </a:xfrm>
          <a:prstGeom prst="ellipse">
            <a:avLst/>
          </a:prstGeom>
        </p:spPr>
        <p:txBody>
          <a:bodyPr anchor="ctr">
            <a:noAutofit/>
          </a:bodyPr>
          <a:lstStyle>
            <a:lvl1pPr marL="0" indent="0" algn="ctr">
              <a:buNone/>
              <a:defRPr sz="1600"/>
            </a:lvl1pPr>
          </a:lstStyle>
          <a:p>
            <a:r>
              <a:rPr lang="es-MX"/>
              <a:t>Haz clic en el icono para agregar una imagen</a:t>
            </a:r>
            <a:endParaRPr lang="en-US" dirty="0"/>
          </a:p>
        </p:txBody>
      </p:sp>
      <p:sp>
        <p:nvSpPr>
          <p:cNvPr id="22" name="Picture Placeholder 8">
            <a:extLst>
              <a:ext uri="{FF2B5EF4-FFF2-40B4-BE49-F238E27FC236}">
                <a16:creationId xmlns:a16="http://schemas.microsoft.com/office/drawing/2014/main" id="{A4DA2F88-85BF-29B8-6321-AF19B25A6261}"/>
              </a:ext>
            </a:extLst>
          </p:cNvPr>
          <p:cNvSpPr>
            <a:spLocks noGrp="1"/>
          </p:cNvSpPr>
          <p:nvPr>
            <p:ph type="pic" sz="quarter" idx="25"/>
          </p:nvPr>
        </p:nvSpPr>
        <p:spPr>
          <a:xfrm>
            <a:off x="4224528" y="4270248"/>
            <a:ext cx="1143000" cy="1143000"/>
          </a:xfrm>
          <a:prstGeom prst="ellipse">
            <a:avLst/>
          </a:prstGeom>
        </p:spPr>
        <p:txBody>
          <a:bodyPr anchor="ctr">
            <a:noAutofit/>
          </a:bodyPr>
          <a:lstStyle>
            <a:lvl1pPr marL="0" indent="0" algn="ctr">
              <a:buNone/>
              <a:defRPr sz="1600"/>
            </a:lvl1pPr>
          </a:lstStyle>
          <a:p>
            <a:r>
              <a:rPr lang="es-MX"/>
              <a:t>Haz clic en el icono para agregar una imagen</a:t>
            </a:r>
            <a:endParaRPr lang="en-US" dirty="0"/>
          </a:p>
        </p:txBody>
      </p:sp>
      <p:sp>
        <p:nvSpPr>
          <p:cNvPr id="23" name="Picture Placeholder 8">
            <a:extLst>
              <a:ext uri="{FF2B5EF4-FFF2-40B4-BE49-F238E27FC236}">
                <a16:creationId xmlns:a16="http://schemas.microsoft.com/office/drawing/2014/main" id="{4636CEF4-05E9-F5BB-BD6F-6B081DBDCA9D}"/>
              </a:ext>
            </a:extLst>
          </p:cNvPr>
          <p:cNvSpPr>
            <a:spLocks noGrp="1"/>
          </p:cNvSpPr>
          <p:nvPr>
            <p:ph type="pic" sz="quarter" idx="26"/>
          </p:nvPr>
        </p:nvSpPr>
        <p:spPr>
          <a:xfrm>
            <a:off x="6848856" y="4270248"/>
            <a:ext cx="1143000" cy="1143000"/>
          </a:xfrm>
          <a:prstGeom prst="ellipse">
            <a:avLst/>
          </a:prstGeom>
        </p:spPr>
        <p:txBody>
          <a:bodyPr anchor="ctr">
            <a:noAutofit/>
          </a:bodyPr>
          <a:lstStyle>
            <a:lvl1pPr marL="0" indent="0" algn="ctr">
              <a:buNone/>
              <a:defRPr sz="1600"/>
            </a:lvl1pPr>
          </a:lstStyle>
          <a:p>
            <a:r>
              <a:rPr lang="es-MX"/>
              <a:t>Haz clic en el icono para agregar una imagen</a:t>
            </a:r>
            <a:endParaRPr lang="en-US" dirty="0"/>
          </a:p>
        </p:txBody>
      </p:sp>
      <p:sp>
        <p:nvSpPr>
          <p:cNvPr id="24" name="Picture Placeholder 8">
            <a:extLst>
              <a:ext uri="{FF2B5EF4-FFF2-40B4-BE49-F238E27FC236}">
                <a16:creationId xmlns:a16="http://schemas.microsoft.com/office/drawing/2014/main" id="{67B57C06-A1D0-7C74-6A14-2BFF0B1FC172}"/>
              </a:ext>
            </a:extLst>
          </p:cNvPr>
          <p:cNvSpPr>
            <a:spLocks noGrp="1"/>
          </p:cNvSpPr>
          <p:nvPr>
            <p:ph type="pic" sz="quarter" idx="27"/>
          </p:nvPr>
        </p:nvSpPr>
        <p:spPr>
          <a:xfrm>
            <a:off x="9381744" y="4270248"/>
            <a:ext cx="1143000" cy="1143000"/>
          </a:xfrm>
          <a:prstGeom prst="ellipse">
            <a:avLst/>
          </a:prstGeom>
        </p:spPr>
        <p:txBody>
          <a:bodyPr anchor="ctr">
            <a:noAutofit/>
          </a:bodyPr>
          <a:lstStyle>
            <a:lvl1pPr marL="0" indent="0" algn="ctr">
              <a:buNone/>
              <a:defRPr sz="1600"/>
            </a:lvl1pPr>
          </a:lstStyle>
          <a:p>
            <a:r>
              <a:rPr lang="es-MX"/>
              <a:t>Haz clic en el icono para agregar una imagen</a:t>
            </a:r>
            <a:endParaRPr lang="en-US" dirty="0"/>
          </a:p>
        </p:txBody>
      </p:sp>
      <p:sp>
        <p:nvSpPr>
          <p:cNvPr id="25" name="Text Placeholder 13">
            <a:extLst>
              <a:ext uri="{FF2B5EF4-FFF2-40B4-BE49-F238E27FC236}">
                <a16:creationId xmlns:a16="http://schemas.microsoft.com/office/drawing/2014/main" id="{1025D334-8990-1960-8865-C877ECC47E67}"/>
              </a:ext>
            </a:extLst>
          </p:cNvPr>
          <p:cNvSpPr>
            <a:spLocks noGrp="1"/>
          </p:cNvSpPr>
          <p:nvPr>
            <p:ph type="body" sz="quarter" idx="28"/>
          </p:nvPr>
        </p:nvSpPr>
        <p:spPr>
          <a:xfrm>
            <a:off x="1298448" y="5824728"/>
            <a:ext cx="1828800" cy="411480"/>
          </a:xfrm>
        </p:spPr>
        <p:txBody>
          <a:bodyPr lIns="0" tIns="0" rIns="0" bIns="0" anchor="b">
            <a:noAutofit/>
          </a:bodyPr>
          <a:lstStyle>
            <a:lvl1pPr marL="0" indent="0" algn="ctr">
              <a:lnSpc>
                <a:spcPct val="100000"/>
              </a:lnSpc>
              <a:spcBef>
                <a:spcPts val="0"/>
              </a:spcBef>
              <a:buNone/>
              <a:defRPr sz="1400" b="0" cap="all" spc="200" baseline="0">
                <a:solidFill>
                  <a:schemeClr val="tx1"/>
                </a:solidFill>
                <a:latin typeface="+mj-lt"/>
              </a:defRPr>
            </a:lvl1pPr>
          </a:lstStyle>
          <a:p>
            <a:pPr lvl="0"/>
            <a:r>
              <a:rPr lang="es-MX"/>
              <a:t>Haga clic para modificar los estilos de texto del patrón</a:t>
            </a:r>
          </a:p>
        </p:txBody>
      </p:sp>
      <p:sp>
        <p:nvSpPr>
          <p:cNvPr id="26" name="Text Placeholder 13">
            <a:extLst>
              <a:ext uri="{FF2B5EF4-FFF2-40B4-BE49-F238E27FC236}">
                <a16:creationId xmlns:a16="http://schemas.microsoft.com/office/drawing/2014/main" id="{7F491CA2-1A10-E7DB-4203-DC7E9E48CCFF}"/>
              </a:ext>
            </a:extLst>
          </p:cNvPr>
          <p:cNvSpPr>
            <a:spLocks noGrp="1"/>
          </p:cNvSpPr>
          <p:nvPr>
            <p:ph type="body" sz="quarter" idx="29"/>
          </p:nvPr>
        </p:nvSpPr>
        <p:spPr>
          <a:xfrm>
            <a:off x="1298448" y="6245352"/>
            <a:ext cx="1828800" cy="347472"/>
          </a:xfrm>
        </p:spPr>
        <p:txBody>
          <a:bodyPr lIns="0" tIns="0" rIns="0" bIns="0" anchor="t">
            <a:noAutofit/>
          </a:bodyPr>
          <a:lstStyle>
            <a:lvl1pPr marL="0" indent="0" algn="ctr">
              <a:lnSpc>
                <a:spcPct val="100000"/>
              </a:lnSpc>
              <a:spcBef>
                <a:spcPts val="0"/>
              </a:spcBef>
              <a:buNone/>
              <a:defRPr sz="1200" b="0">
                <a:solidFill>
                  <a:schemeClr val="tx1"/>
                </a:solidFill>
                <a:latin typeface="+mn-lt"/>
              </a:defRPr>
            </a:lvl1pPr>
          </a:lstStyle>
          <a:p>
            <a:pPr lvl="0"/>
            <a:r>
              <a:rPr lang="es-MX"/>
              <a:t>Haga clic para modificar los estilos de texto del patrón</a:t>
            </a:r>
          </a:p>
        </p:txBody>
      </p:sp>
      <p:sp>
        <p:nvSpPr>
          <p:cNvPr id="27" name="Text Placeholder 13">
            <a:extLst>
              <a:ext uri="{FF2B5EF4-FFF2-40B4-BE49-F238E27FC236}">
                <a16:creationId xmlns:a16="http://schemas.microsoft.com/office/drawing/2014/main" id="{697C28E5-6260-6DA9-B4F0-665506F52586}"/>
              </a:ext>
            </a:extLst>
          </p:cNvPr>
          <p:cNvSpPr>
            <a:spLocks noGrp="1"/>
          </p:cNvSpPr>
          <p:nvPr>
            <p:ph type="body" sz="quarter" idx="30"/>
          </p:nvPr>
        </p:nvSpPr>
        <p:spPr>
          <a:xfrm>
            <a:off x="3886200" y="5824728"/>
            <a:ext cx="1828800" cy="411480"/>
          </a:xfrm>
        </p:spPr>
        <p:txBody>
          <a:bodyPr lIns="0" tIns="0" rIns="0" bIns="0" anchor="b">
            <a:noAutofit/>
          </a:bodyPr>
          <a:lstStyle>
            <a:lvl1pPr marL="0" indent="0" algn="ctr">
              <a:lnSpc>
                <a:spcPct val="100000"/>
              </a:lnSpc>
              <a:spcBef>
                <a:spcPts val="0"/>
              </a:spcBef>
              <a:buNone/>
              <a:defRPr sz="1400" b="0" cap="all" spc="200" baseline="0">
                <a:solidFill>
                  <a:schemeClr val="tx1"/>
                </a:solidFill>
                <a:latin typeface="+mj-lt"/>
              </a:defRPr>
            </a:lvl1pPr>
          </a:lstStyle>
          <a:p>
            <a:pPr lvl="0"/>
            <a:r>
              <a:rPr lang="es-MX"/>
              <a:t>Haga clic para modificar los estilos de texto del patrón</a:t>
            </a:r>
          </a:p>
        </p:txBody>
      </p:sp>
      <p:sp>
        <p:nvSpPr>
          <p:cNvPr id="28" name="Text Placeholder 13">
            <a:extLst>
              <a:ext uri="{FF2B5EF4-FFF2-40B4-BE49-F238E27FC236}">
                <a16:creationId xmlns:a16="http://schemas.microsoft.com/office/drawing/2014/main" id="{A594A25E-7F2D-4188-16B7-C34485FDD2F8}"/>
              </a:ext>
            </a:extLst>
          </p:cNvPr>
          <p:cNvSpPr>
            <a:spLocks noGrp="1"/>
          </p:cNvSpPr>
          <p:nvPr>
            <p:ph type="body" sz="quarter" idx="31"/>
          </p:nvPr>
        </p:nvSpPr>
        <p:spPr>
          <a:xfrm>
            <a:off x="3886200" y="6245352"/>
            <a:ext cx="1828800" cy="347472"/>
          </a:xfrm>
        </p:spPr>
        <p:txBody>
          <a:bodyPr lIns="0" tIns="0" rIns="0" bIns="0" anchor="t">
            <a:noAutofit/>
          </a:bodyPr>
          <a:lstStyle>
            <a:lvl1pPr marL="0" indent="0" algn="ctr">
              <a:lnSpc>
                <a:spcPct val="100000"/>
              </a:lnSpc>
              <a:spcBef>
                <a:spcPts val="0"/>
              </a:spcBef>
              <a:buNone/>
              <a:defRPr sz="1200" b="0">
                <a:solidFill>
                  <a:schemeClr val="tx1"/>
                </a:solidFill>
                <a:latin typeface="+mn-lt"/>
              </a:defRPr>
            </a:lvl1pPr>
          </a:lstStyle>
          <a:p>
            <a:pPr lvl="0"/>
            <a:r>
              <a:rPr lang="es-MX"/>
              <a:t>Haga clic para modificar los estilos de texto del patrón</a:t>
            </a:r>
          </a:p>
        </p:txBody>
      </p:sp>
      <p:sp>
        <p:nvSpPr>
          <p:cNvPr id="29" name="Text Placeholder 13">
            <a:extLst>
              <a:ext uri="{FF2B5EF4-FFF2-40B4-BE49-F238E27FC236}">
                <a16:creationId xmlns:a16="http://schemas.microsoft.com/office/drawing/2014/main" id="{584B38BF-6197-486D-7134-F86E1754AF78}"/>
              </a:ext>
            </a:extLst>
          </p:cNvPr>
          <p:cNvSpPr>
            <a:spLocks noGrp="1"/>
          </p:cNvSpPr>
          <p:nvPr>
            <p:ph type="body" sz="quarter" idx="32"/>
          </p:nvPr>
        </p:nvSpPr>
        <p:spPr>
          <a:xfrm>
            <a:off x="6510528" y="5824728"/>
            <a:ext cx="1828800" cy="411480"/>
          </a:xfrm>
        </p:spPr>
        <p:txBody>
          <a:bodyPr lIns="0" tIns="0" rIns="0" bIns="0" anchor="b">
            <a:noAutofit/>
          </a:bodyPr>
          <a:lstStyle>
            <a:lvl1pPr marL="0" indent="0" algn="ctr">
              <a:lnSpc>
                <a:spcPct val="100000"/>
              </a:lnSpc>
              <a:spcBef>
                <a:spcPts val="0"/>
              </a:spcBef>
              <a:buNone/>
              <a:defRPr sz="1400" b="0" cap="all" spc="200" baseline="0">
                <a:solidFill>
                  <a:schemeClr val="tx1"/>
                </a:solidFill>
                <a:latin typeface="+mj-lt"/>
              </a:defRPr>
            </a:lvl1pPr>
          </a:lstStyle>
          <a:p>
            <a:pPr lvl="0"/>
            <a:r>
              <a:rPr lang="es-MX"/>
              <a:t>Haga clic para modificar los estilos de texto del patrón</a:t>
            </a:r>
          </a:p>
        </p:txBody>
      </p:sp>
      <p:sp>
        <p:nvSpPr>
          <p:cNvPr id="30" name="Text Placeholder 13">
            <a:extLst>
              <a:ext uri="{FF2B5EF4-FFF2-40B4-BE49-F238E27FC236}">
                <a16:creationId xmlns:a16="http://schemas.microsoft.com/office/drawing/2014/main" id="{D788F8D9-8CDB-C458-9AAD-0426AB467D2A}"/>
              </a:ext>
            </a:extLst>
          </p:cNvPr>
          <p:cNvSpPr>
            <a:spLocks noGrp="1"/>
          </p:cNvSpPr>
          <p:nvPr>
            <p:ph type="body" sz="quarter" idx="33"/>
          </p:nvPr>
        </p:nvSpPr>
        <p:spPr>
          <a:xfrm>
            <a:off x="6510528" y="6245352"/>
            <a:ext cx="1828800" cy="347472"/>
          </a:xfrm>
        </p:spPr>
        <p:txBody>
          <a:bodyPr lIns="0" tIns="0" rIns="0" bIns="0" anchor="t">
            <a:noAutofit/>
          </a:bodyPr>
          <a:lstStyle>
            <a:lvl1pPr marL="0" indent="0" algn="ctr">
              <a:lnSpc>
                <a:spcPct val="100000"/>
              </a:lnSpc>
              <a:spcBef>
                <a:spcPts val="0"/>
              </a:spcBef>
              <a:buNone/>
              <a:defRPr sz="1200" b="0">
                <a:solidFill>
                  <a:schemeClr val="tx1"/>
                </a:solidFill>
                <a:latin typeface="+mn-lt"/>
              </a:defRPr>
            </a:lvl1pPr>
          </a:lstStyle>
          <a:p>
            <a:pPr lvl="0"/>
            <a:r>
              <a:rPr lang="es-MX"/>
              <a:t>Haga clic para modificar los estilos de texto del patrón</a:t>
            </a:r>
          </a:p>
        </p:txBody>
      </p:sp>
      <p:sp>
        <p:nvSpPr>
          <p:cNvPr id="31" name="Text Placeholder 13">
            <a:extLst>
              <a:ext uri="{FF2B5EF4-FFF2-40B4-BE49-F238E27FC236}">
                <a16:creationId xmlns:a16="http://schemas.microsoft.com/office/drawing/2014/main" id="{78447882-2C86-B3A7-9450-29A0778E1B08}"/>
              </a:ext>
            </a:extLst>
          </p:cNvPr>
          <p:cNvSpPr>
            <a:spLocks noGrp="1"/>
          </p:cNvSpPr>
          <p:nvPr>
            <p:ph type="body" sz="quarter" idx="34"/>
          </p:nvPr>
        </p:nvSpPr>
        <p:spPr>
          <a:xfrm>
            <a:off x="9034272" y="5824728"/>
            <a:ext cx="1828800" cy="411480"/>
          </a:xfrm>
        </p:spPr>
        <p:txBody>
          <a:bodyPr lIns="0" tIns="0" rIns="0" bIns="0" anchor="b">
            <a:noAutofit/>
          </a:bodyPr>
          <a:lstStyle>
            <a:lvl1pPr marL="0" indent="0" algn="ctr">
              <a:lnSpc>
                <a:spcPct val="100000"/>
              </a:lnSpc>
              <a:spcBef>
                <a:spcPts val="0"/>
              </a:spcBef>
              <a:buNone/>
              <a:defRPr sz="1400" b="0" cap="all" spc="200" baseline="0">
                <a:solidFill>
                  <a:schemeClr val="tx1"/>
                </a:solidFill>
                <a:latin typeface="+mj-lt"/>
              </a:defRPr>
            </a:lvl1pPr>
          </a:lstStyle>
          <a:p>
            <a:pPr lvl="0"/>
            <a:r>
              <a:rPr lang="es-MX"/>
              <a:t>Haga clic para modificar los estilos de texto del patrón</a:t>
            </a:r>
          </a:p>
        </p:txBody>
      </p:sp>
      <p:sp>
        <p:nvSpPr>
          <p:cNvPr id="32" name="Text Placeholder 13">
            <a:extLst>
              <a:ext uri="{FF2B5EF4-FFF2-40B4-BE49-F238E27FC236}">
                <a16:creationId xmlns:a16="http://schemas.microsoft.com/office/drawing/2014/main" id="{E321AAE1-532A-23F0-9108-055D0D7BDFBA}"/>
              </a:ext>
            </a:extLst>
          </p:cNvPr>
          <p:cNvSpPr>
            <a:spLocks noGrp="1"/>
          </p:cNvSpPr>
          <p:nvPr>
            <p:ph type="body" sz="quarter" idx="35"/>
          </p:nvPr>
        </p:nvSpPr>
        <p:spPr>
          <a:xfrm>
            <a:off x="9034272" y="6245352"/>
            <a:ext cx="1828800" cy="347472"/>
          </a:xfrm>
        </p:spPr>
        <p:txBody>
          <a:bodyPr lIns="0" tIns="0" rIns="0" bIns="0" anchor="t">
            <a:noAutofit/>
          </a:bodyPr>
          <a:lstStyle>
            <a:lvl1pPr marL="0" indent="0" algn="ctr">
              <a:lnSpc>
                <a:spcPct val="100000"/>
              </a:lnSpc>
              <a:spcBef>
                <a:spcPts val="0"/>
              </a:spcBef>
              <a:buNone/>
              <a:defRPr sz="1200" b="0">
                <a:solidFill>
                  <a:schemeClr val="tx1"/>
                </a:solidFill>
                <a:latin typeface="+mn-lt"/>
              </a:defRPr>
            </a:lvl1pPr>
          </a:lstStyle>
          <a:p>
            <a:pPr lvl="0"/>
            <a:r>
              <a:rPr lang="es-MX"/>
              <a:t>Haga clic para modificar los estilos de texto del patrón</a:t>
            </a:r>
          </a:p>
        </p:txBody>
      </p:sp>
      <p:cxnSp>
        <p:nvCxnSpPr>
          <p:cNvPr id="33" name="Straight Connector 32">
            <a:extLst>
              <a:ext uri="{FF2B5EF4-FFF2-40B4-BE49-F238E27FC236}">
                <a16:creationId xmlns:a16="http://schemas.microsoft.com/office/drawing/2014/main" id="{11BC4478-FBEA-422F-73BA-0A422F15D7EA}"/>
              </a:ext>
            </a:extLst>
          </p:cNvPr>
          <p:cNvCxnSpPr>
            <a:cxnSpLocks/>
          </p:cNvCxnSpPr>
          <p:nvPr userDrawn="1"/>
        </p:nvCxnSpPr>
        <p:spPr>
          <a:xfrm>
            <a:off x="4684061" y="5623560"/>
            <a:ext cx="228600" cy="0"/>
          </a:xfrm>
          <a:prstGeom prst="line">
            <a:avLst/>
          </a:prstGeom>
          <a:ln w="889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7A9AA302-5107-FDE7-557C-3305A9A7DEC2}"/>
              </a:ext>
            </a:extLst>
          </p:cNvPr>
          <p:cNvCxnSpPr>
            <a:cxnSpLocks/>
          </p:cNvCxnSpPr>
          <p:nvPr userDrawn="1"/>
        </p:nvCxnSpPr>
        <p:spPr>
          <a:xfrm>
            <a:off x="2096160" y="5623560"/>
            <a:ext cx="228600" cy="0"/>
          </a:xfrm>
          <a:prstGeom prst="line">
            <a:avLst/>
          </a:prstGeom>
          <a:ln w="889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A9C9F7A3-B120-C59A-E379-173F84B7D153}"/>
              </a:ext>
            </a:extLst>
          </p:cNvPr>
          <p:cNvCxnSpPr>
            <a:cxnSpLocks/>
          </p:cNvCxnSpPr>
          <p:nvPr userDrawn="1"/>
        </p:nvCxnSpPr>
        <p:spPr>
          <a:xfrm>
            <a:off x="9837985" y="5623560"/>
            <a:ext cx="228600" cy="0"/>
          </a:xfrm>
          <a:prstGeom prst="line">
            <a:avLst/>
          </a:prstGeom>
          <a:ln w="889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E073A4E7-9D16-A6C0-E297-A36B10A2FABB}"/>
              </a:ext>
            </a:extLst>
          </p:cNvPr>
          <p:cNvCxnSpPr>
            <a:cxnSpLocks/>
          </p:cNvCxnSpPr>
          <p:nvPr userDrawn="1"/>
        </p:nvCxnSpPr>
        <p:spPr>
          <a:xfrm>
            <a:off x="7306235" y="5623560"/>
            <a:ext cx="228600" cy="0"/>
          </a:xfrm>
          <a:prstGeom prst="line">
            <a:avLst/>
          </a:prstGeom>
          <a:ln w="8890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417771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List">
    <p:spTree>
      <p:nvGrpSpPr>
        <p:cNvPr id="1" name=""/>
        <p:cNvGrpSpPr/>
        <p:nvPr/>
      </p:nvGrpSpPr>
      <p:grpSpPr>
        <a:xfrm>
          <a:off x="0" y="0"/>
          <a:ext cx="0" cy="0"/>
          <a:chOff x="0" y="0"/>
          <a:chExt cx="0" cy="0"/>
        </a:xfrm>
      </p:grpSpPr>
      <p:sp>
        <p:nvSpPr>
          <p:cNvPr id="38" name="Picture Placeholder 37">
            <a:extLst>
              <a:ext uri="{FF2B5EF4-FFF2-40B4-BE49-F238E27FC236}">
                <a16:creationId xmlns:a16="http://schemas.microsoft.com/office/drawing/2014/main" id="{7068A9B7-F56A-44B7-D61E-66289C79F1C3}"/>
              </a:ext>
            </a:extLst>
          </p:cNvPr>
          <p:cNvSpPr>
            <a:spLocks noGrp="1"/>
          </p:cNvSpPr>
          <p:nvPr>
            <p:ph type="pic" sz="quarter" idx="30"/>
          </p:nvPr>
        </p:nvSpPr>
        <p:spPr>
          <a:xfrm>
            <a:off x="0" y="5175504"/>
            <a:ext cx="12188952" cy="1682496"/>
          </a:xfrm>
        </p:spPr>
        <p:txBody>
          <a:bodyPr anchor="ctr"/>
          <a:lstStyle>
            <a:lvl1pPr marL="0" indent="0" algn="ctr">
              <a:buNone/>
              <a:defRPr/>
            </a:lvl1pPr>
          </a:lstStyle>
          <a:p>
            <a:r>
              <a:rPr lang="es-MX"/>
              <a:t>Haz clic en el icono para agregar una imagen</a:t>
            </a:r>
            <a:endParaRPr lang="en-US" dirty="0"/>
          </a:p>
        </p:txBody>
      </p:sp>
      <p:sp>
        <p:nvSpPr>
          <p:cNvPr id="2" name="Title 1">
            <a:extLst>
              <a:ext uri="{FF2B5EF4-FFF2-40B4-BE49-F238E27FC236}">
                <a16:creationId xmlns:a16="http://schemas.microsoft.com/office/drawing/2014/main" id="{0783ED19-9B5E-8852-24D6-62401816CBB7}"/>
              </a:ext>
            </a:extLst>
          </p:cNvPr>
          <p:cNvSpPr>
            <a:spLocks noGrp="1"/>
          </p:cNvSpPr>
          <p:nvPr>
            <p:ph type="title"/>
          </p:nvPr>
        </p:nvSpPr>
        <p:spPr>
          <a:xfrm>
            <a:off x="1085088" y="609600"/>
            <a:ext cx="10021824" cy="1252728"/>
          </a:xfrm>
        </p:spPr>
        <p:txBody>
          <a:bodyPr/>
          <a:lstStyle>
            <a:lvl1pPr algn="ctr">
              <a:lnSpc>
                <a:spcPts val="5760"/>
              </a:lnSpc>
              <a:defRPr/>
            </a:lvl1pPr>
          </a:lstStyle>
          <a:p>
            <a:r>
              <a:rPr lang="es-MX"/>
              <a:t>Haz clic para modificar el estilo de título del patrón</a:t>
            </a:r>
            <a:endParaRPr lang="en-US" dirty="0"/>
          </a:p>
        </p:txBody>
      </p:sp>
      <p:sp>
        <p:nvSpPr>
          <p:cNvPr id="3" name="Slide Number Placeholder 2">
            <a:extLst>
              <a:ext uri="{FF2B5EF4-FFF2-40B4-BE49-F238E27FC236}">
                <a16:creationId xmlns:a16="http://schemas.microsoft.com/office/drawing/2014/main" id="{4307A8A0-5009-A086-A6AE-542CA4684892}"/>
              </a:ext>
            </a:extLst>
          </p:cNvPr>
          <p:cNvSpPr>
            <a:spLocks noGrp="1"/>
          </p:cNvSpPr>
          <p:nvPr>
            <p:ph type="sldNum" sz="quarter" idx="10"/>
          </p:nvPr>
        </p:nvSpPr>
        <p:spPr/>
        <p:txBody>
          <a:bodyPr/>
          <a:lstStyle>
            <a:lvl1pPr>
              <a:defRPr>
                <a:solidFill>
                  <a:schemeClr val="bg1"/>
                </a:solidFill>
              </a:defRPr>
            </a:lvl1pPr>
          </a:lstStyle>
          <a:p>
            <a:fld id="{75DF2D63-3FF5-D547-96B9-BE9CCD1ABA58}" type="slidenum">
              <a:rPr lang="en-US" smtClean="0"/>
              <a:pPr/>
              <a:t>‹Nº›</a:t>
            </a:fld>
            <a:endParaRPr lang="en-US" dirty="0"/>
          </a:p>
        </p:txBody>
      </p:sp>
      <p:sp>
        <p:nvSpPr>
          <p:cNvPr id="4" name="Footer Placeholder 3">
            <a:extLst>
              <a:ext uri="{FF2B5EF4-FFF2-40B4-BE49-F238E27FC236}">
                <a16:creationId xmlns:a16="http://schemas.microsoft.com/office/drawing/2014/main" id="{56746F73-AB2D-A55B-67FD-85A2F20D50E8}"/>
              </a:ext>
            </a:extLst>
          </p:cNvPr>
          <p:cNvSpPr>
            <a:spLocks noGrp="1"/>
          </p:cNvSpPr>
          <p:nvPr>
            <p:ph type="ftr" sz="quarter" idx="11"/>
          </p:nvPr>
        </p:nvSpPr>
        <p:spPr/>
        <p:txBody>
          <a:bodyPr/>
          <a:lstStyle/>
          <a:p>
            <a:r>
              <a:rPr lang="en-US" dirty="0"/>
              <a:t>presentation title</a:t>
            </a:r>
          </a:p>
        </p:txBody>
      </p:sp>
      <p:sp>
        <p:nvSpPr>
          <p:cNvPr id="9" name="Text Placeholder 13">
            <a:extLst>
              <a:ext uri="{FF2B5EF4-FFF2-40B4-BE49-F238E27FC236}">
                <a16:creationId xmlns:a16="http://schemas.microsoft.com/office/drawing/2014/main" id="{AA3DDCC3-9231-434E-A1D1-8A078DE7BF10}"/>
              </a:ext>
            </a:extLst>
          </p:cNvPr>
          <p:cNvSpPr>
            <a:spLocks noGrp="1"/>
          </p:cNvSpPr>
          <p:nvPr>
            <p:ph type="body" sz="quarter" idx="16"/>
          </p:nvPr>
        </p:nvSpPr>
        <p:spPr>
          <a:xfrm>
            <a:off x="1298448" y="2441448"/>
            <a:ext cx="1280160" cy="758952"/>
          </a:xfrm>
        </p:spPr>
        <p:txBody>
          <a:bodyPr lIns="0" tIns="0" rIns="0" bIns="0" anchor="b">
            <a:noAutofit/>
          </a:bodyPr>
          <a:lstStyle>
            <a:lvl1pPr marL="0" indent="0" algn="l">
              <a:lnSpc>
                <a:spcPct val="100000"/>
              </a:lnSpc>
              <a:spcBef>
                <a:spcPts val="0"/>
              </a:spcBef>
              <a:buNone/>
              <a:defRPr sz="1400" b="0" cap="all" spc="200" baseline="0">
                <a:solidFill>
                  <a:schemeClr val="tx1"/>
                </a:solidFill>
                <a:latin typeface="+mj-lt"/>
              </a:defRPr>
            </a:lvl1pPr>
          </a:lstStyle>
          <a:p>
            <a:pPr lvl="0"/>
            <a:r>
              <a:rPr lang="es-MX"/>
              <a:t>Haga clic para modificar los estilos de texto del patrón</a:t>
            </a:r>
          </a:p>
        </p:txBody>
      </p:sp>
      <p:sp>
        <p:nvSpPr>
          <p:cNvPr id="10" name="Text Placeholder 13">
            <a:extLst>
              <a:ext uri="{FF2B5EF4-FFF2-40B4-BE49-F238E27FC236}">
                <a16:creationId xmlns:a16="http://schemas.microsoft.com/office/drawing/2014/main" id="{970A1046-F88C-E11E-0E2E-A7F3AEDB3A26}"/>
              </a:ext>
            </a:extLst>
          </p:cNvPr>
          <p:cNvSpPr>
            <a:spLocks noGrp="1"/>
          </p:cNvSpPr>
          <p:nvPr>
            <p:ph type="body" sz="quarter" idx="17"/>
          </p:nvPr>
        </p:nvSpPr>
        <p:spPr>
          <a:xfrm>
            <a:off x="1298448" y="3730752"/>
            <a:ext cx="1280160" cy="1143000"/>
          </a:xfrm>
        </p:spPr>
        <p:txBody>
          <a:bodyPr lIns="0" tIns="0" rIns="0" bIns="0" anchor="t">
            <a:noAutofit/>
          </a:bodyPr>
          <a:lstStyle>
            <a:lvl1pPr marL="0" indent="0" algn="l">
              <a:lnSpc>
                <a:spcPts val="1580"/>
              </a:lnSpc>
              <a:spcBef>
                <a:spcPts val="0"/>
              </a:spcBef>
              <a:buNone/>
              <a:defRPr sz="1400" b="0">
                <a:solidFill>
                  <a:schemeClr val="tx1"/>
                </a:solidFill>
                <a:latin typeface="+mn-lt"/>
              </a:defRPr>
            </a:lvl1pPr>
          </a:lstStyle>
          <a:p>
            <a:pPr lvl="0"/>
            <a:r>
              <a:rPr lang="es-MX"/>
              <a:t>Haga clic para modificar los estilos de texto del patrón</a:t>
            </a:r>
          </a:p>
        </p:txBody>
      </p:sp>
      <p:sp>
        <p:nvSpPr>
          <p:cNvPr id="11" name="Text Placeholder 13">
            <a:extLst>
              <a:ext uri="{FF2B5EF4-FFF2-40B4-BE49-F238E27FC236}">
                <a16:creationId xmlns:a16="http://schemas.microsoft.com/office/drawing/2014/main" id="{BF27FC0A-1C34-6BFF-806A-6911C16F2184}"/>
              </a:ext>
            </a:extLst>
          </p:cNvPr>
          <p:cNvSpPr>
            <a:spLocks noGrp="1"/>
          </p:cNvSpPr>
          <p:nvPr>
            <p:ph type="body" sz="quarter" idx="18"/>
          </p:nvPr>
        </p:nvSpPr>
        <p:spPr>
          <a:xfrm>
            <a:off x="3383280" y="2441448"/>
            <a:ext cx="1280160" cy="758952"/>
          </a:xfrm>
        </p:spPr>
        <p:txBody>
          <a:bodyPr lIns="0" tIns="0" rIns="0" bIns="0" anchor="b">
            <a:noAutofit/>
          </a:bodyPr>
          <a:lstStyle>
            <a:lvl1pPr marL="0" indent="0" algn="l">
              <a:lnSpc>
                <a:spcPct val="100000"/>
              </a:lnSpc>
              <a:spcBef>
                <a:spcPts val="0"/>
              </a:spcBef>
              <a:buNone/>
              <a:defRPr sz="1400" b="0" cap="all" spc="200" baseline="0">
                <a:solidFill>
                  <a:schemeClr val="tx1"/>
                </a:solidFill>
                <a:latin typeface="+mj-lt"/>
              </a:defRPr>
            </a:lvl1pPr>
          </a:lstStyle>
          <a:p>
            <a:pPr lvl="0"/>
            <a:r>
              <a:rPr lang="es-MX"/>
              <a:t>Haga clic para modificar los estilos de texto del patrón</a:t>
            </a:r>
          </a:p>
        </p:txBody>
      </p:sp>
      <p:sp>
        <p:nvSpPr>
          <p:cNvPr id="12" name="Text Placeholder 13">
            <a:extLst>
              <a:ext uri="{FF2B5EF4-FFF2-40B4-BE49-F238E27FC236}">
                <a16:creationId xmlns:a16="http://schemas.microsoft.com/office/drawing/2014/main" id="{EF94CC5A-0B90-D0D3-CF42-2A9B86331729}"/>
              </a:ext>
            </a:extLst>
          </p:cNvPr>
          <p:cNvSpPr>
            <a:spLocks noGrp="1"/>
          </p:cNvSpPr>
          <p:nvPr>
            <p:ph type="body" sz="quarter" idx="19"/>
          </p:nvPr>
        </p:nvSpPr>
        <p:spPr>
          <a:xfrm>
            <a:off x="3383280" y="3730752"/>
            <a:ext cx="1280160" cy="1143000"/>
          </a:xfrm>
        </p:spPr>
        <p:txBody>
          <a:bodyPr lIns="0" tIns="0" rIns="0" bIns="0" anchor="t">
            <a:noAutofit/>
          </a:bodyPr>
          <a:lstStyle>
            <a:lvl1pPr marL="0" indent="0" algn="l">
              <a:lnSpc>
                <a:spcPts val="1580"/>
              </a:lnSpc>
              <a:spcBef>
                <a:spcPts val="0"/>
              </a:spcBef>
              <a:buNone/>
              <a:defRPr sz="1400" b="0">
                <a:solidFill>
                  <a:schemeClr val="tx1"/>
                </a:solidFill>
                <a:latin typeface="+mn-lt"/>
              </a:defRPr>
            </a:lvl1pPr>
          </a:lstStyle>
          <a:p>
            <a:pPr lvl="0"/>
            <a:r>
              <a:rPr lang="es-MX"/>
              <a:t>Haga clic para modificar los estilos de texto del patrón</a:t>
            </a:r>
          </a:p>
        </p:txBody>
      </p:sp>
      <p:sp>
        <p:nvSpPr>
          <p:cNvPr id="13" name="Text Placeholder 13">
            <a:extLst>
              <a:ext uri="{FF2B5EF4-FFF2-40B4-BE49-F238E27FC236}">
                <a16:creationId xmlns:a16="http://schemas.microsoft.com/office/drawing/2014/main" id="{8E685B28-FC51-9FE8-2F7E-C8255BD75945}"/>
              </a:ext>
            </a:extLst>
          </p:cNvPr>
          <p:cNvSpPr>
            <a:spLocks noGrp="1"/>
          </p:cNvSpPr>
          <p:nvPr>
            <p:ph type="body" sz="quarter" idx="20"/>
          </p:nvPr>
        </p:nvSpPr>
        <p:spPr>
          <a:xfrm>
            <a:off x="5468112" y="2441448"/>
            <a:ext cx="1280160" cy="758952"/>
          </a:xfrm>
        </p:spPr>
        <p:txBody>
          <a:bodyPr lIns="0" tIns="0" rIns="0" bIns="0" anchor="b">
            <a:noAutofit/>
          </a:bodyPr>
          <a:lstStyle>
            <a:lvl1pPr marL="0" indent="0" algn="l">
              <a:lnSpc>
                <a:spcPct val="100000"/>
              </a:lnSpc>
              <a:spcBef>
                <a:spcPts val="0"/>
              </a:spcBef>
              <a:buNone/>
              <a:defRPr sz="1400" b="0" cap="all" spc="200" baseline="0">
                <a:solidFill>
                  <a:schemeClr val="tx1"/>
                </a:solidFill>
                <a:latin typeface="+mj-lt"/>
              </a:defRPr>
            </a:lvl1pPr>
          </a:lstStyle>
          <a:p>
            <a:pPr lvl="0"/>
            <a:r>
              <a:rPr lang="es-MX"/>
              <a:t>Haga clic para modificar los estilos de texto del patrón</a:t>
            </a:r>
          </a:p>
        </p:txBody>
      </p:sp>
      <p:sp>
        <p:nvSpPr>
          <p:cNvPr id="14" name="Text Placeholder 13">
            <a:extLst>
              <a:ext uri="{FF2B5EF4-FFF2-40B4-BE49-F238E27FC236}">
                <a16:creationId xmlns:a16="http://schemas.microsoft.com/office/drawing/2014/main" id="{B472F1E6-DAE5-AE6D-F688-575FC243CD0C}"/>
              </a:ext>
            </a:extLst>
          </p:cNvPr>
          <p:cNvSpPr>
            <a:spLocks noGrp="1"/>
          </p:cNvSpPr>
          <p:nvPr>
            <p:ph type="body" sz="quarter" idx="21"/>
          </p:nvPr>
        </p:nvSpPr>
        <p:spPr>
          <a:xfrm>
            <a:off x="5468112" y="3730752"/>
            <a:ext cx="1280160" cy="1143000"/>
          </a:xfrm>
        </p:spPr>
        <p:txBody>
          <a:bodyPr lIns="0" tIns="0" rIns="0" bIns="0" anchor="t">
            <a:noAutofit/>
          </a:bodyPr>
          <a:lstStyle>
            <a:lvl1pPr marL="0" indent="0" algn="l">
              <a:lnSpc>
                <a:spcPts val="1580"/>
              </a:lnSpc>
              <a:spcBef>
                <a:spcPts val="0"/>
              </a:spcBef>
              <a:buNone/>
              <a:defRPr sz="1400" b="0">
                <a:solidFill>
                  <a:schemeClr val="tx1"/>
                </a:solidFill>
                <a:latin typeface="+mn-lt"/>
              </a:defRPr>
            </a:lvl1pPr>
          </a:lstStyle>
          <a:p>
            <a:pPr lvl="0"/>
            <a:r>
              <a:rPr lang="es-MX"/>
              <a:t>Haga clic para modificar los estilos de texto del patrón</a:t>
            </a:r>
          </a:p>
        </p:txBody>
      </p:sp>
      <p:sp>
        <p:nvSpPr>
          <p:cNvPr id="15" name="Text Placeholder 13">
            <a:extLst>
              <a:ext uri="{FF2B5EF4-FFF2-40B4-BE49-F238E27FC236}">
                <a16:creationId xmlns:a16="http://schemas.microsoft.com/office/drawing/2014/main" id="{7138E486-F729-AEC8-0C2D-44FA21EDC617}"/>
              </a:ext>
            </a:extLst>
          </p:cNvPr>
          <p:cNvSpPr>
            <a:spLocks noGrp="1"/>
          </p:cNvSpPr>
          <p:nvPr>
            <p:ph type="body" sz="quarter" idx="22"/>
          </p:nvPr>
        </p:nvSpPr>
        <p:spPr>
          <a:xfrm>
            <a:off x="7552944" y="2441448"/>
            <a:ext cx="1280160" cy="758952"/>
          </a:xfrm>
        </p:spPr>
        <p:txBody>
          <a:bodyPr lIns="0" tIns="0" rIns="0" bIns="0" anchor="b">
            <a:noAutofit/>
          </a:bodyPr>
          <a:lstStyle>
            <a:lvl1pPr marL="0" indent="0" algn="l">
              <a:lnSpc>
                <a:spcPct val="100000"/>
              </a:lnSpc>
              <a:spcBef>
                <a:spcPts val="0"/>
              </a:spcBef>
              <a:buNone/>
              <a:defRPr sz="1400" b="0" cap="all" spc="200" baseline="0">
                <a:solidFill>
                  <a:schemeClr val="tx1"/>
                </a:solidFill>
                <a:latin typeface="+mj-lt"/>
              </a:defRPr>
            </a:lvl1pPr>
          </a:lstStyle>
          <a:p>
            <a:pPr lvl="0"/>
            <a:r>
              <a:rPr lang="es-MX"/>
              <a:t>Haga clic para modificar los estilos de texto del patrón</a:t>
            </a:r>
          </a:p>
        </p:txBody>
      </p:sp>
      <p:sp>
        <p:nvSpPr>
          <p:cNvPr id="16" name="Text Placeholder 13">
            <a:extLst>
              <a:ext uri="{FF2B5EF4-FFF2-40B4-BE49-F238E27FC236}">
                <a16:creationId xmlns:a16="http://schemas.microsoft.com/office/drawing/2014/main" id="{0F182FA8-4DA0-527F-89C3-96D9A996F2C7}"/>
              </a:ext>
            </a:extLst>
          </p:cNvPr>
          <p:cNvSpPr>
            <a:spLocks noGrp="1"/>
          </p:cNvSpPr>
          <p:nvPr>
            <p:ph type="body" sz="quarter" idx="23"/>
          </p:nvPr>
        </p:nvSpPr>
        <p:spPr>
          <a:xfrm>
            <a:off x="7552944" y="3730752"/>
            <a:ext cx="1280160" cy="1143000"/>
          </a:xfrm>
        </p:spPr>
        <p:txBody>
          <a:bodyPr lIns="0" tIns="0" rIns="0" bIns="0" anchor="t">
            <a:noAutofit/>
          </a:bodyPr>
          <a:lstStyle>
            <a:lvl1pPr marL="0" indent="0" algn="l">
              <a:lnSpc>
                <a:spcPts val="1580"/>
              </a:lnSpc>
              <a:spcBef>
                <a:spcPts val="0"/>
              </a:spcBef>
              <a:buNone/>
              <a:defRPr sz="1400" b="0">
                <a:solidFill>
                  <a:schemeClr val="tx1"/>
                </a:solidFill>
                <a:latin typeface="+mn-lt"/>
              </a:defRPr>
            </a:lvl1pPr>
          </a:lstStyle>
          <a:p>
            <a:pPr lvl="0"/>
            <a:r>
              <a:rPr lang="es-MX"/>
              <a:t>Haga clic para modificar los estilos de texto del patrón</a:t>
            </a:r>
          </a:p>
        </p:txBody>
      </p:sp>
      <p:cxnSp>
        <p:nvCxnSpPr>
          <p:cNvPr id="17" name="Straight Connector 16">
            <a:extLst>
              <a:ext uri="{FF2B5EF4-FFF2-40B4-BE49-F238E27FC236}">
                <a16:creationId xmlns:a16="http://schemas.microsoft.com/office/drawing/2014/main" id="{BF42A71B-2F05-7F67-85C0-0C5AA947983D}"/>
              </a:ext>
            </a:extLst>
          </p:cNvPr>
          <p:cNvCxnSpPr>
            <a:cxnSpLocks/>
          </p:cNvCxnSpPr>
          <p:nvPr userDrawn="1"/>
        </p:nvCxnSpPr>
        <p:spPr>
          <a:xfrm>
            <a:off x="3383280" y="3438144"/>
            <a:ext cx="228600" cy="0"/>
          </a:xfrm>
          <a:prstGeom prst="line">
            <a:avLst/>
          </a:prstGeom>
          <a:ln w="889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2BC25395-CA95-6040-8ED6-C7D8A2E16C49}"/>
              </a:ext>
            </a:extLst>
          </p:cNvPr>
          <p:cNvCxnSpPr>
            <a:cxnSpLocks/>
          </p:cNvCxnSpPr>
          <p:nvPr userDrawn="1"/>
        </p:nvCxnSpPr>
        <p:spPr>
          <a:xfrm>
            <a:off x="9637776" y="3438144"/>
            <a:ext cx="228600" cy="0"/>
          </a:xfrm>
          <a:prstGeom prst="line">
            <a:avLst/>
          </a:prstGeom>
          <a:ln w="889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AE2F589B-649A-57C2-1D3E-79FDFF84BADB}"/>
              </a:ext>
            </a:extLst>
          </p:cNvPr>
          <p:cNvCxnSpPr>
            <a:cxnSpLocks/>
          </p:cNvCxnSpPr>
          <p:nvPr userDrawn="1"/>
        </p:nvCxnSpPr>
        <p:spPr>
          <a:xfrm>
            <a:off x="7552944" y="3438144"/>
            <a:ext cx="228600" cy="0"/>
          </a:xfrm>
          <a:prstGeom prst="line">
            <a:avLst/>
          </a:prstGeom>
          <a:ln w="889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81F3728F-0FBF-5AD2-357E-FFCFFBF7687E}"/>
              </a:ext>
            </a:extLst>
          </p:cNvPr>
          <p:cNvCxnSpPr>
            <a:cxnSpLocks/>
          </p:cNvCxnSpPr>
          <p:nvPr userDrawn="1"/>
        </p:nvCxnSpPr>
        <p:spPr>
          <a:xfrm>
            <a:off x="5468112" y="3438144"/>
            <a:ext cx="228600" cy="0"/>
          </a:xfrm>
          <a:prstGeom prst="line">
            <a:avLst/>
          </a:prstGeom>
          <a:ln w="88900">
            <a:solidFill>
              <a:schemeClr val="accent1"/>
            </a:solidFill>
          </a:ln>
        </p:spPr>
        <p:style>
          <a:lnRef idx="1">
            <a:schemeClr val="accent1"/>
          </a:lnRef>
          <a:fillRef idx="0">
            <a:schemeClr val="accent1"/>
          </a:fillRef>
          <a:effectRef idx="0">
            <a:schemeClr val="accent1"/>
          </a:effectRef>
          <a:fontRef idx="minor">
            <a:schemeClr val="tx1"/>
          </a:fontRef>
        </p:style>
      </p:cxnSp>
      <p:sp>
        <p:nvSpPr>
          <p:cNvPr id="25" name="Text Placeholder 13">
            <a:extLst>
              <a:ext uri="{FF2B5EF4-FFF2-40B4-BE49-F238E27FC236}">
                <a16:creationId xmlns:a16="http://schemas.microsoft.com/office/drawing/2014/main" id="{1025D334-8990-1960-8865-C877ECC47E67}"/>
              </a:ext>
            </a:extLst>
          </p:cNvPr>
          <p:cNvSpPr>
            <a:spLocks noGrp="1"/>
          </p:cNvSpPr>
          <p:nvPr>
            <p:ph type="body" sz="quarter" idx="28"/>
          </p:nvPr>
        </p:nvSpPr>
        <p:spPr>
          <a:xfrm>
            <a:off x="9637776" y="2441448"/>
            <a:ext cx="1280160" cy="758952"/>
          </a:xfrm>
        </p:spPr>
        <p:txBody>
          <a:bodyPr lIns="0" tIns="0" rIns="0" bIns="0" anchor="b">
            <a:noAutofit/>
          </a:bodyPr>
          <a:lstStyle>
            <a:lvl1pPr marL="0" indent="0" algn="l">
              <a:lnSpc>
                <a:spcPct val="100000"/>
              </a:lnSpc>
              <a:spcBef>
                <a:spcPts val="0"/>
              </a:spcBef>
              <a:buNone/>
              <a:defRPr sz="1400" b="0" cap="all" spc="200" baseline="0">
                <a:solidFill>
                  <a:schemeClr val="tx1"/>
                </a:solidFill>
                <a:latin typeface="+mj-lt"/>
              </a:defRPr>
            </a:lvl1pPr>
          </a:lstStyle>
          <a:p>
            <a:pPr lvl="0"/>
            <a:r>
              <a:rPr lang="es-MX"/>
              <a:t>Haga clic para modificar los estilos de texto del patrón</a:t>
            </a:r>
          </a:p>
        </p:txBody>
      </p:sp>
      <p:sp>
        <p:nvSpPr>
          <p:cNvPr id="26" name="Text Placeholder 13">
            <a:extLst>
              <a:ext uri="{FF2B5EF4-FFF2-40B4-BE49-F238E27FC236}">
                <a16:creationId xmlns:a16="http://schemas.microsoft.com/office/drawing/2014/main" id="{7F491CA2-1A10-E7DB-4203-DC7E9E48CCFF}"/>
              </a:ext>
            </a:extLst>
          </p:cNvPr>
          <p:cNvSpPr>
            <a:spLocks noGrp="1"/>
          </p:cNvSpPr>
          <p:nvPr>
            <p:ph type="body" sz="quarter" idx="29"/>
          </p:nvPr>
        </p:nvSpPr>
        <p:spPr>
          <a:xfrm>
            <a:off x="9637776" y="3730752"/>
            <a:ext cx="1280160" cy="1143000"/>
          </a:xfrm>
        </p:spPr>
        <p:txBody>
          <a:bodyPr lIns="0" tIns="0" rIns="0" bIns="0" anchor="t">
            <a:noAutofit/>
          </a:bodyPr>
          <a:lstStyle>
            <a:lvl1pPr marL="0" indent="0" algn="l">
              <a:lnSpc>
                <a:spcPts val="1580"/>
              </a:lnSpc>
              <a:spcBef>
                <a:spcPts val="0"/>
              </a:spcBef>
              <a:buNone/>
              <a:defRPr sz="1400" b="0">
                <a:solidFill>
                  <a:schemeClr val="tx1"/>
                </a:solidFill>
                <a:latin typeface="+mn-lt"/>
              </a:defRPr>
            </a:lvl1pPr>
          </a:lstStyle>
          <a:p>
            <a:pPr lvl="0"/>
            <a:r>
              <a:rPr lang="es-MX"/>
              <a:t>Haga clic para modificar los estilos de texto del patrón</a:t>
            </a:r>
          </a:p>
        </p:txBody>
      </p:sp>
      <p:cxnSp>
        <p:nvCxnSpPr>
          <p:cNvPr id="34" name="Straight Connector 33">
            <a:extLst>
              <a:ext uri="{FF2B5EF4-FFF2-40B4-BE49-F238E27FC236}">
                <a16:creationId xmlns:a16="http://schemas.microsoft.com/office/drawing/2014/main" id="{7A9AA302-5107-FDE7-557C-3305A9A7DEC2}"/>
              </a:ext>
            </a:extLst>
          </p:cNvPr>
          <p:cNvCxnSpPr>
            <a:cxnSpLocks/>
          </p:cNvCxnSpPr>
          <p:nvPr userDrawn="1"/>
        </p:nvCxnSpPr>
        <p:spPr>
          <a:xfrm>
            <a:off x="1298448" y="3438144"/>
            <a:ext cx="228600" cy="0"/>
          </a:xfrm>
          <a:prstGeom prst="line">
            <a:avLst/>
          </a:prstGeom>
          <a:ln w="8890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041061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meline">
    <p:spTree>
      <p:nvGrpSpPr>
        <p:cNvPr id="1" name=""/>
        <p:cNvGrpSpPr/>
        <p:nvPr/>
      </p:nvGrpSpPr>
      <p:grpSpPr>
        <a:xfrm>
          <a:off x="0" y="0"/>
          <a:ext cx="0" cy="0"/>
          <a:chOff x="0" y="0"/>
          <a:chExt cx="0" cy="0"/>
        </a:xfrm>
      </p:grpSpPr>
      <p:sp>
        <p:nvSpPr>
          <p:cNvPr id="38" name="Picture Placeholder 37">
            <a:extLst>
              <a:ext uri="{FF2B5EF4-FFF2-40B4-BE49-F238E27FC236}">
                <a16:creationId xmlns:a16="http://schemas.microsoft.com/office/drawing/2014/main" id="{7068A9B7-F56A-44B7-D61E-66289C79F1C3}"/>
              </a:ext>
            </a:extLst>
          </p:cNvPr>
          <p:cNvSpPr>
            <a:spLocks noGrp="1"/>
          </p:cNvSpPr>
          <p:nvPr>
            <p:ph type="pic" sz="quarter" idx="30"/>
          </p:nvPr>
        </p:nvSpPr>
        <p:spPr>
          <a:xfrm>
            <a:off x="0" y="0"/>
            <a:ext cx="12188952" cy="1682496"/>
          </a:xfrm>
        </p:spPr>
        <p:txBody>
          <a:bodyPr anchor="ctr"/>
          <a:lstStyle>
            <a:lvl1pPr marL="0" indent="0" algn="ctr">
              <a:buNone/>
              <a:defRPr/>
            </a:lvl1pPr>
          </a:lstStyle>
          <a:p>
            <a:r>
              <a:rPr lang="es-MX"/>
              <a:t>Haz clic en el icono para agregar una imagen</a:t>
            </a:r>
            <a:endParaRPr lang="en-US" dirty="0"/>
          </a:p>
        </p:txBody>
      </p:sp>
      <p:sp>
        <p:nvSpPr>
          <p:cNvPr id="2" name="Title 1">
            <a:extLst>
              <a:ext uri="{FF2B5EF4-FFF2-40B4-BE49-F238E27FC236}">
                <a16:creationId xmlns:a16="http://schemas.microsoft.com/office/drawing/2014/main" id="{0783ED19-9B5E-8852-24D6-62401816CBB7}"/>
              </a:ext>
            </a:extLst>
          </p:cNvPr>
          <p:cNvSpPr>
            <a:spLocks noGrp="1"/>
          </p:cNvSpPr>
          <p:nvPr>
            <p:ph type="title"/>
          </p:nvPr>
        </p:nvSpPr>
        <p:spPr>
          <a:xfrm>
            <a:off x="1298448" y="5221224"/>
            <a:ext cx="3621024" cy="621792"/>
          </a:xfrm>
        </p:spPr>
        <p:txBody>
          <a:bodyPr/>
          <a:lstStyle>
            <a:lvl1pPr algn="l">
              <a:lnSpc>
                <a:spcPts val="5760"/>
              </a:lnSpc>
              <a:defRPr/>
            </a:lvl1pPr>
          </a:lstStyle>
          <a:p>
            <a:r>
              <a:rPr lang="es-MX"/>
              <a:t>Haz clic para modificar el estilo de título del patrón</a:t>
            </a:r>
            <a:endParaRPr lang="en-US" dirty="0"/>
          </a:p>
        </p:txBody>
      </p:sp>
      <p:sp>
        <p:nvSpPr>
          <p:cNvPr id="3" name="Slide Number Placeholder 2">
            <a:extLst>
              <a:ext uri="{FF2B5EF4-FFF2-40B4-BE49-F238E27FC236}">
                <a16:creationId xmlns:a16="http://schemas.microsoft.com/office/drawing/2014/main" id="{4307A8A0-5009-A086-A6AE-542CA4684892}"/>
              </a:ext>
            </a:extLst>
          </p:cNvPr>
          <p:cNvSpPr>
            <a:spLocks noGrp="1"/>
          </p:cNvSpPr>
          <p:nvPr>
            <p:ph type="sldNum" sz="quarter" idx="10"/>
          </p:nvPr>
        </p:nvSpPr>
        <p:spPr/>
        <p:txBody>
          <a:bodyPr/>
          <a:lstStyle>
            <a:lvl1pPr>
              <a:defRPr>
                <a:solidFill>
                  <a:schemeClr val="accent1"/>
                </a:solidFill>
              </a:defRPr>
            </a:lvl1pPr>
          </a:lstStyle>
          <a:p>
            <a:fld id="{75DF2D63-3FF5-D547-96B9-BE9CCD1ABA58}" type="slidenum">
              <a:rPr lang="en-US" smtClean="0"/>
              <a:pPr/>
              <a:t>‹Nº›</a:t>
            </a:fld>
            <a:endParaRPr lang="en-US" dirty="0"/>
          </a:p>
        </p:txBody>
      </p:sp>
      <p:sp>
        <p:nvSpPr>
          <p:cNvPr id="4" name="Footer Placeholder 3">
            <a:extLst>
              <a:ext uri="{FF2B5EF4-FFF2-40B4-BE49-F238E27FC236}">
                <a16:creationId xmlns:a16="http://schemas.microsoft.com/office/drawing/2014/main" id="{56746F73-AB2D-A55B-67FD-85A2F20D50E8}"/>
              </a:ext>
            </a:extLst>
          </p:cNvPr>
          <p:cNvSpPr>
            <a:spLocks noGrp="1"/>
          </p:cNvSpPr>
          <p:nvPr>
            <p:ph type="ftr" sz="quarter" idx="11"/>
          </p:nvPr>
        </p:nvSpPr>
        <p:spPr/>
        <p:txBody>
          <a:bodyPr/>
          <a:lstStyle/>
          <a:p>
            <a:r>
              <a:rPr lang="en-US" dirty="0"/>
              <a:t>presentation title</a:t>
            </a:r>
          </a:p>
        </p:txBody>
      </p:sp>
      <p:sp>
        <p:nvSpPr>
          <p:cNvPr id="9" name="Text Placeholder 13">
            <a:extLst>
              <a:ext uri="{FF2B5EF4-FFF2-40B4-BE49-F238E27FC236}">
                <a16:creationId xmlns:a16="http://schemas.microsoft.com/office/drawing/2014/main" id="{AA3DDCC3-9231-434E-A1D1-8A078DE7BF10}"/>
              </a:ext>
            </a:extLst>
          </p:cNvPr>
          <p:cNvSpPr>
            <a:spLocks noGrp="1"/>
          </p:cNvSpPr>
          <p:nvPr>
            <p:ph type="body" sz="quarter" idx="16"/>
          </p:nvPr>
        </p:nvSpPr>
        <p:spPr>
          <a:xfrm>
            <a:off x="1298448" y="3351784"/>
            <a:ext cx="1620520" cy="411476"/>
          </a:xfrm>
        </p:spPr>
        <p:txBody>
          <a:bodyPr lIns="0" tIns="0" rIns="0" bIns="0" anchor="t">
            <a:noAutofit/>
          </a:bodyPr>
          <a:lstStyle>
            <a:lvl1pPr marL="0" indent="0" algn="l">
              <a:lnSpc>
                <a:spcPct val="100000"/>
              </a:lnSpc>
              <a:spcBef>
                <a:spcPts val="0"/>
              </a:spcBef>
              <a:buNone/>
              <a:defRPr sz="2000" b="0" cap="all" spc="200" baseline="0">
                <a:solidFill>
                  <a:schemeClr val="tx1"/>
                </a:solidFill>
                <a:latin typeface="+mj-lt"/>
              </a:defRPr>
            </a:lvl1pPr>
          </a:lstStyle>
          <a:p>
            <a:pPr lvl="0"/>
            <a:r>
              <a:rPr lang="es-MX"/>
              <a:t>Haga clic para modificar los estilos de texto del patrón</a:t>
            </a:r>
          </a:p>
        </p:txBody>
      </p:sp>
      <p:sp>
        <p:nvSpPr>
          <p:cNvPr id="11" name="Text Placeholder 13">
            <a:extLst>
              <a:ext uri="{FF2B5EF4-FFF2-40B4-BE49-F238E27FC236}">
                <a16:creationId xmlns:a16="http://schemas.microsoft.com/office/drawing/2014/main" id="{BF27FC0A-1C34-6BFF-806A-6911C16F2184}"/>
              </a:ext>
            </a:extLst>
          </p:cNvPr>
          <p:cNvSpPr>
            <a:spLocks noGrp="1"/>
          </p:cNvSpPr>
          <p:nvPr>
            <p:ph type="body" sz="quarter" idx="18"/>
          </p:nvPr>
        </p:nvSpPr>
        <p:spPr>
          <a:xfrm>
            <a:off x="3300984" y="3351784"/>
            <a:ext cx="1620520" cy="411476"/>
          </a:xfrm>
        </p:spPr>
        <p:txBody>
          <a:bodyPr lIns="0" tIns="0" rIns="0" bIns="0" anchor="t">
            <a:noAutofit/>
          </a:bodyPr>
          <a:lstStyle>
            <a:lvl1pPr marL="0" indent="0" algn="l">
              <a:lnSpc>
                <a:spcPct val="100000"/>
              </a:lnSpc>
              <a:spcBef>
                <a:spcPts val="0"/>
              </a:spcBef>
              <a:buNone/>
              <a:defRPr sz="2000" b="0" cap="all" spc="200" baseline="0">
                <a:solidFill>
                  <a:schemeClr val="tx1"/>
                </a:solidFill>
                <a:latin typeface="+mj-lt"/>
              </a:defRPr>
            </a:lvl1pPr>
          </a:lstStyle>
          <a:p>
            <a:pPr lvl="0"/>
            <a:r>
              <a:rPr lang="es-MX"/>
              <a:t>Haga clic para modificar los estilos de texto del patrón</a:t>
            </a:r>
          </a:p>
        </p:txBody>
      </p:sp>
      <p:sp>
        <p:nvSpPr>
          <p:cNvPr id="13" name="Text Placeholder 13">
            <a:extLst>
              <a:ext uri="{FF2B5EF4-FFF2-40B4-BE49-F238E27FC236}">
                <a16:creationId xmlns:a16="http://schemas.microsoft.com/office/drawing/2014/main" id="{8E685B28-FC51-9FE8-2F7E-C8255BD75945}"/>
              </a:ext>
            </a:extLst>
          </p:cNvPr>
          <p:cNvSpPr>
            <a:spLocks noGrp="1"/>
          </p:cNvSpPr>
          <p:nvPr>
            <p:ph type="body" sz="quarter" idx="20"/>
          </p:nvPr>
        </p:nvSpPr>
        <p:spPr>
          <a:xfrm>
            <a:off x="5312664" y="3351784"/>
            <a:ext cx="1620520" cy="411476"/>
          </a:xfrm>
        </p:spPr>
        <p:txBody>
          <a:bodyPr lIns="0" tIns="0" rIns="0" bIns="0" anchor="t">
            <a:noAutofit/>
          </a:bodyPr>
          <a:lstStyle>
            <a:lvl1pPr marL="0" indent="0" algn="l">
              <a:lnSpc>
                <a:spcPct val="100000"/>
              </a:lnSpc>
              <a:spcBef>
                <a:spcPts val="0"/>
              </a:spcBef>
              <a:buNone/>
              <a:defRPr sz="2000" b="0" cap="all" spc="200" baseline="0">
                <a:solidFill>
                  <a:schemeClr val="tx1"/>
                </a:solidFill>
                <a:latin typeface="+mj-lt"/>
              </a:defRPr>
            </a:lvl1pPr>
          </a:lstStyle>
          <a:p>
            <a:pPr lvl="0"/>
            <a:r>
              <a:rPr lang="es-MX"/>
              <a:t>Haga clic para modificar los estilos de texto del patrón</a:t>
            </a:r>
          </a:p>
        </p:txBody>
      </p:sp>
      <p:sp>
        <p:nvSpPr>
          <p:cNvPr id="15" name="Text Placeholder 13">
            <a:extLst>
              <a:ext uri="{FF2B5EF4-FFF2-40B4-BE49-F238E27FC236}">
                <a16:creationId xmlns:a16="http://schemas.microsoft.com/office/drawing/2014/main" id="{7138E486-F729-AEC8-0C2D-44FA21EDC617}"/>
              </a:ext>
            </a:extLst>
          </p:cNvPr>
          <p:cNvSpPr>
            <a:spLocks noGrp="1"/>
          </p:cNvSpPr>
          <p:nvPr>
            <p:ph type="body" sz="quarter" idx="22"/>
          </p:nvPr>
        </p:nvSpPr>
        <p:spPr>
          <a:xfrm>
            <a:off x="7315200" y="3351784"/>
            <a:ext cx="1620520" cy="411476"/>
          </a:xfrm>
        </p:spPr>
        <p:txBody>
          <a:bodyPr lIns="0" tIns="0" rIns="0" bIns="0" anchor="t">
            <a:noAutofit/>
          </a:bodyPr>
          <a:lstStyle>
            <a:lvl1pPr marL="0" indent="0" algn="l">
              <a:lnSpc>
                <a:spcPct val="100000"/>
              </a:lnSpc>
              <a:spcBef>
                <a:spcPts val="0"/>
              </a:spcBef>
              <a:buNone/>
              <a:defRPr sz="2000" b="0" cap="all" spc="200" baseline="0">
                <a:solidFill>
                  <a:schemeClr val="tx1"/>
                </a:solidFill>
                <a:latin typeface="+mj-lt"/>
              </a:defRPr>
            </a:lvl1pPr>
          </a:lstStyle>
          <a:p>
            <a:pPr lvl="0"/>
            <a:r>
              <a:rPr lang="es-MX"/>
              <a:t>Haga clic para modificar los estilos de texto del patrón</a:t>
            </a:r>
          </a:p>
        </p:txBody>
      </p:sp>
      <p:sp>
        <p:nvSpPr>
          <p:cNvPr id="25" name="Text Placeholder 13">
            <a:extLst>
              <a:ext uri="{FF2B5EF4-FFF2-40B4-BE49-F238E27FC236}">
                <a16:creationId xmlns:a16="http://schemas.microsoft.com/office/drawing/2014/main" id="{1025D334-8990-1960-8865-C877ECC47E67}"/>
              </a:ext>
            </a:extLst>
          </p:cNvPr>
          <p:cNvSpPr>
            <a:spLocks noGrp="1"/>
          </p:cNvSpPr>
          <p:nvPr>
            <p:ph type="body" sz="quarter" idx="28"/>
          </p:nvPr>
        </p:nvSpPr>
        <p:spPr>
          <a:xfrm>
            <a:off x="9321800" y="3351784"/>
            <a:ext cx="1620520" cy="411476"/>
          </a:xfrm>
        </p:spPr>
        <p:txBody>
          <a:bodyPr lIns="0" tIns="0" rIns="0" bIns="0" anchor="t">
            <a:noAutofit/>
          </a:bodyPr>
          <a:lstStyle>
            <a:lvl1pPr marL="0" indent="0" algn="l">
              <a:lnSpc>
                <a:spcPct val="100000"/>
              </a:lnSpc>
              <a:spcBef>
                <a:spcPts val="0"/>
              </a:spcBef>
              <a:buNone/>
              <a:defRPr sz="2000" b="0" cap="all" spc="200" baseline="0">
                <a:solidFill>
                  <a:schemeClr val="tx1"/>
                </a:solidFill>
                <a:latin typeface="+mj-lt"/>
              </a:defRPr>
            </a:lvl1pPr>
          </a:lstStyle>
          <a:p>
            <a:pPr lvl="0"/>
            <a:r>
              <a:rPr lang="es-MX"/>
              <a:t>Haga clic para modificar los estilos de texto del patrón</a:t>
            </a:r>
          </a:p>
        </p:txBody>
      </p:sp>
      <p:cxnSp>
        <p:nvCxnSpPr>
          <p:cNvPr id="5" name="Straight Connector 4">
            <a:extLst>
              <a:ext uri="{FF2B5EF4-FFF2-40B4-BE49-F238E27FC236}">
                <a16:creationId xmlns:a16="http://schemas.microsoft.com/office/drawing/2014/main" id="{73769F54-E10C-40C4-5EFF-E8A9CA520AEC}"/>
              </a:ext>
            </a:extLst>
          </p:cNvPr>
          <p:cNvCxnSpPr>
            <a:cxnSpLocks/>
          </p:cNvCxnSpPr>
          <p:nvPr userDrawn="1"/>
        </p:nvCxnSpPr>
        <p:spPr>
          <a:xfrm>
            <a:off x="1298448" y="6111876"/>
            <a:ext cx="411480" cy="0"/>
          </a:xfrm>
          <a:prstGeom prst="line">
            <a:avLst/>
          </a:prstGeom>
          <a:ln w="889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6" name="Straight Connector 5">
            <a:extLst>
              <a:ext uri="{FF2B5EF4-FFF2-40B4-BE49-F238E27FC236}">
                <a16:creationId xmlns:a16="http://schemas.microsoft.com/office/drawing/2014/main" id="{46E7B1EF-9D07-1E66-7467-93C9AE48BD85}"/>
              </a:ext>
            </a:extLst>
          </p:cNvPr>
          <p:cNvCxnSpPr>
            <a:cxnSpLocks/>
          </p:cNvCxnSpPr>
          <p:nvPr userDrawn="1"/>
        </p:nvCxnSpPr>
        <p:spPr>
          <a:xfrm flipH="1">
            <a:off x="1219200" y="2871216"/>
            <a:ext cx="9595104" cy="0"/>
          </a:xfrm>
          <a:prstGeom prst="line">
            <a:avLst/>
          </a:prstGeom>
          <a:ln w="12700" cap="flat" cmpd="sng" algn="ctr">
            <a:solidFill>
              <a:schemeClr val="accent1"/>
            </a:solidFill>
            <a:prstDash val="solid"/>
            <a:round/>
            <a:headEnd type="triangle" w="med" len="med"/>
            <a:tailEnd type="none" w="med" len="med"/>
          </a:ln>
        </p:spPr>
        <p:style>
          <a:lnRef idx="0">
            <a:scrgbClr r="0" g="0" b="0"/>
          </a:lnRef>
          <a:fillRef idx="0">
            <a:scrgbClr r="0" g="0" b="0"/>
          </a:fillRef>
          <a:effectRef idx="0">
            <a:scrgbClr r="0" g="0" b="0"/>
          </a:effectRef>
          <a:fontRef idx="minor">
            <a:schemeClr val="tx1"/>
          </a:fontRef>
        </p:style>
      </p:cxnSp>
      <p:sp>
        <p:nvSpPr>
          <p:cNvPr id="10" name="Text Placeholder 13">
            <a:extLst>
              <a:ext uri="{FF2B5EF4-FFF2-40B4-BE49-F238E27FC236}">
                <a16:creationId xmlns:a16="http://schemas.microsoft.com/office/drawing/2014/main" id="{970A1046-F88C-E11E-0E2E-A7F3AEDB3A26}"/>
              </a:ext>
            </a:extLst>
          </p:cNvPr>
          <p:cNvSpPr>
            <a:spLocks noGrp="1"/>
          </p:cNvSpPr>
          <p:nvPr>
            <p:ph type="body" sz="quarter" idx="17"/>
          </p:nvPr>
        </p:nvSpPr>
        <p:spPr>
          <a:xfrm>
            <a:off x="1298448" y="3803904"/>
            <a:ext cx="1620520" cy="1143000"/>
          </a:xfrm>
        </p:spPr>
        <p:txBody>
          <a:bodyPr lIns="0" tIns="0" rIns="0" bIns="0" anchor="t">
            <a:noAutofit/>
          </a:bodyPr>
          <a:lstStyle>
            <a:lvl1pPr marL="0" indent="0" algn="l">
              <a:lnSpc>
                <a:spcPts val="1580"/>
              </a:lnSpc>
              <a:spcBef>
                <a:spcPts val="0"/>
              </a:spcBef>
              <a:buNone/>
              <a:defRPr sz="1400" b="0">
                <a:solidFill>
                  <a:schemeClr val="tx1"/>
                </a:solidFill>
                <a:latin typeface="+mn-lt"/>
              </a:defRPr>
            </a:lvl1pPr>
          </a:lstStyle>
          <a:p>
            <a:pPr lvl="0"/>
            <a:r>
              <a:rPr lang="es-MX"/>
              <a:t>Haga clic para modificar los estilos de texto del patrón</a:t>
            </a:r>
          </a:p>
        </p:txBody>
      </p:sp>
      <p:sp>
        <p:nvSpPr>
          <p:cNvPr id="12" name="Text Placeholder 13">
            <a:extLst>
              <a:ext uri="{FF2B5EF4-FFF2-40B4-BE49-F238E27FC236}">
                <a16:creationId xmlns:a16="http://schemas.microsoft.com/office/drawing/2014/main" id="{EF94CC5A-0B90-D0D3-CF42-2A9B86331729}"/>
              </a:ext>
            </a:extLst>
          </p:cNvPr>
          <p:cNvSpPr>
            <a:spLocks noGrp="1"/>
          </p:cNvSpPr>
          <p:nvPr>
            <p:ph type="body" sz="quarter" idx="19"/>
          </p:nvPr>
        </p:nvSpPr>
        <p:spPr>
          <a:xfrm>
            <a:off x="3300984" y="3803904"/>
            <a:ext cx="1620520" cy="1143000"/>
          </a:xfrm>
        </p:spPr>
        <p:txBody>
          <a:bodyPr lIns="0" tIns="0" rIns="0" bIns="0" anchor="t">
            <a:noAutofit/>
          </a:bodyPr>
          <a:lstStyle>
            <a:lvl1pPr marL="0" indent="0" algn="l">
              <a:lnSpc>
                <a:spcPts val="1580"/>
              </a:lnSpc>
              <a:spcBef>
                <a:spcPts val="0"/>
              </a:spcBef>
              <a:buNone/>
              <a:defRPr sz="1400" b="0">
                <a:solidFill>
                  <a:schemeClr val="tx1"/>
                </a:solidFill>
                <a:latin typeface="+mn-lt"/>
              </a:defRPr>
            </a:lvl1pPr>
          </a:lstStyle>
          <a:p>
            <a:pPr lvl="0"/>
            <a:r>
              <a:rPr lang="es-MX"/>
              <a:t>Haga clic para modificar los estilos de texto del patrón</a:t>
            </a:r>
          </a:p>
        </p:txBody>
      </p:sp>
      <p:sp>
        <p:nvSpPr>
          <p:cNvPr id="14" name="Text Placeholder 13">
            <a:extLst>
              <a:ext uri="{FF2B5EF4-FFF2-40B4-BE49-F238E27FC236}">
                <a16:creationId xmlns:a16="http://schemas.microsoft.com/office/drawing/2014/main" id="{B472F1E6-DAE5-AE6D-F688-575FC243CD0C}"/>
              </a:ext>
            </a:extLst>
          </p:cNvPr>
          <p:cNvSpPr>
            <a:spLocks noGrp="1"/>
          </p:cNvSpPr>
          <p:nvPr>
            <p:ph type="body" sz="quarter" idx="21"/>
          </p:nvPr>
        </p:nvSpPr>
        <p:spPr>
          <a:xfrm>
            <a:off x="5312664" y="3803904"/>
            <a:ext cx="1620520" cy="1143000"/>
          </a:xfrm>
        </p:spPr>
        <p:txBody>
          <a:bodyPr lIns="0" tIns="0" rIns="0" bIns="0" anchor="t">
            <a:noAutofit/>
          </a:bodyPr>
          <a:lstStyle>
            <a:lvl1pPr marL="0" indent="0" algn="l">
              <a:lnSpc>
                <a:spcPts val="1580"/>
              </a:lnSpc>
              <a:spcBef>
                <a:spcPts val="0"/>
              </a:spcBef>
              <a:buNone/>
              <a:defRPr sz="1400" b="0">
                <a:solidFill>
                  <a:schemeClr val="tx1"/>
                </a:solidFill>
                <a:latin typeface="+mn-lt"/>
              </a:defRPr>
            </a:lvl1pPr>
          </a:lstStyle>
          <a:p>
            <a:pPr lvl="0"/>
            <a:r>
              <a:rPr lang="es-MX"/>
              <a:t>Haga clic para modificar los estilos de texto del patrón</a:t>
            </a:r>
          </a:p>
        </p:txBody>
      </p:sp>
      <p:sp>
        <p:nvSpPr>
          <p:cNvPr id="16" name="Text Placeholder 13">
            <a:extLst>
              <a:ext uri="{FF2B5EF4-FFF2-40B4-BE49-F238E27FC236}">
                <a16:creationId xmlns:a16="http://schemas.microsoft.com/office/drawing/2014/main" id="{0F182FA8-4DA0-527F-89C3-96D9A996F2C7}"/>
              </a:ext>
            </a:extLst>
          </p:cNvPr>
          <p:cNvSpPr>
            <a:spLocks noGrp="1"/>
          </p:cNvSpPr>
          <p:nvPr>
            <p:ph type="body" sz="quarter" idx="23"/>
          </p:nvPr>
        </p:nvSpPr>
        <p:spPr>
          <a:xfrm>
            <a:off x="7315200" y="3803904"/>
            <a:ext cx="1620520" cy="1143000"/>
          </a:xfrm>
        </p:spPr>
        <p:txBody>
          <a:bodyPr lIns="0" tIns="0" rIns="0" bIns="0" anchor="t">
            <a:noAutofit/>
          </a:bodyPr>
          <a:lstStyle>
            <a:lvl1pPr marL="0" indent="0" algn="l">
              <a:lnSpc>
                <a:spcPts val="1580"/>
              </a:lnSpc>
              <a:spcBef>
                <a:spcPts val="0"/>
              </a:spcBef>
              <a:buNone/>
              <a:defRPr sz="1400" b="0">
                <a:solidFill>
                  <a:schemeClr val="tx1"/>
                </a:solidFill>
                <a:latin typeface="+mn-lt"/>
              </a:defRPr>
            </a:lvl1pPr>
          </a:lstStyle>
          <a:p>
            <a:pPr lvl="0"/>
            <a:r>
              <a:rPr lang="es-MX"/>
              <a:t>Haga clic para modificar los estilos de texto del patrón</a:t>
            </a:r>
          </a:p>
        </p:txBody>
      </p:sp>
      <p:sp>
        <p:nvSpPr>
          <p:cNvPr id="26" name="Text Placeholder 13">
            <a:extLst>
              <a:ext uri="{FF2B5EF4-FFF2-40B4-BE49-F238E27FC236}">
                <a16:creationId xmlns:a16="http://schemas.microsoft.com/office/drawing/2014/main" id="{7F491CA2-1A10-E7DB-4203-DC7E9E48CCFF}"/>
              </a:ext>
            </a:extLst>
          </p:cNvPr>
          <p:cNvSpPr>
            <a:spLocks noGrp="1"/>
          </p:cNvSpPr>
          <p:nvPr>
            <p:ph type="body" sz="quarter" idx="29"/>
          </p:nvPr>
        </p:nvSpPr>
        <p:spPr>
          <a:xfrm>
            <a:off x="9321800" y="3803904"/>
            <a:ext cx="1620520" cy="1143000"/>
          </a:xfrm>
        </p:spPr>
        <p:txBody>
          <a:bodyPr lIns="0" tIns="0" rIns="0" bIns="0" anchor="t">
            <a:noAutofit/>
          </a:bodyPr>
          <a:lstStyle>
            <a:lvl1pPr marL="0" indent="0" algn="l">
              <a:lnSpc>
                <a:spcPts val="1580"/>
              </a:lnSpc>
              <a:spcBef>
                <a:spcPts val="0"/>
              </a:spcBef>
              <a:buNone/>
              <a:defRPr sz="1400" b="0">
                <a:solidFill>
                  <a:schemeClr val="tx1"/>
                </a:solidFill>
                <a:latin typeface="+mn-lt"/>
              </a:defRPr>
            </a:lvl1pPr>
          </a:lstStyle>
          <a:p>
            <a:pPr lvl="0"/>
            <a:r>
              <a:rPr lang="es-MX"/>
              <a:t>Haga clic para modificar los estilos de texto del patrón</a:t>
            </a:r>
          </a:p>
        </p:txBody>
      </p:sp>
      <p:sp>
        <p:nvSpPr>
          <p:cNvPr id="8" name="Text Placeholder 7">
            <a:extLst>
              <a:ext uri="{FF2B5EF4-FFF2-40B4-BE49-F238E27FC236}">
                <a16:creationId xmlns:a16="http://schemas.microsoft.com/office/drawing/2014/main" id="{75476138-49FF-70BE-6359-0A511EFB243F}"/>
              </a:ext>
            </a:extLst>
          </p:cNvPr>
          <p:cNvSpPr>
            <a:spLocks noGrp="1"/>
          </p:cNvSpPr>
          <p:nvPr>
            <p:ph type="body" sz="quarter" idx="31" hasCustomPrompt="1"/>
          </p:nvPr>
        </p:nvSpPr>
        <p:spPr>
          <a:xfrm>
            <a:off x="3300984" y="2638738"/>
            <a:ext cx="91440" cy="411480"/>
          </a:xfrm>
          <a:solidFill>
            <a:schemeClr val="accent1"/>
          </a:solidFill>
        </p:spPr>
        <p:txBody>
          <a:bodyPr anchor="ctr"/>
          <a:lstStyle>
            <a:lvl1pPr marL="0" indent="0" algn="ctr">
              <a:buNone/>
              <a:defRPr>
                <a:solidFill>
                  <a:schemeClr val="tx1">
                    <a:alpha val="0"/>
                  </a:schemeClr>
                </a:solidFill>
              </a:defRPr>
            </a:lvl1pPr>
          </a:lstStyle>
          <a:p>
            <a:pPr lvl="0"/>
            <a:r>
              <a:rPr lang="en-US" dirty="0"/>
              <a:t>X</a:t>
            </a:r>
          </a:p>
        </p:txBody>
      </p:sp>
      <p:sp>
        <p:nvSpPr>
          <p:cNvPr id="22" name="Text Placeholder 7">
            <a:extLst>
              <a:ext uri="{FF2B5EF4-FFF2-40B4-BE49-F238E27FC236}">
                <a16:creationId xmlns:a16="http://schemas.microsoft.com/office/drawing/2014/main" id="{46EFC43B-3F8D-6957-F343-F3D9C3E7A716}"/>
              </a:ext>
            </a:extLst>
          </p:cNvPr>
          <p:cNvSpPr>
            <a:spLocks noGrp="1"/>
          </p:cNvSpPr>
          <p:nvPr>
            <p:ph type="body" sz="quarter" idx="32" hasCustomPrompt="1"/>
          </p:nvPr>
        </p:nvSpPr>
        <p:spPr>
          <a:xfrm>
            <a:off x="1298448" y="2638738"/>
            <a:ext cx="91440" cy="411480"/>
          </a:xfrm>
          <a:solidFill>
            <a:schemeClr val="accent1"/>
          </a:solidFill>
        </p:spPr>
        <p:txBody>
          <a:bodyPr anchor="ctr"/>
          <a:lstStyle>
            <a:lvl1pPr marL="0" indent="0" algn="ctr">
              <a:buNone/>
              <a:defRPr>
                <a:solidFill>
                  <a:schemeClr val="tx1">
                    <a:alpha val="0"/>
                  </a:schemeClr>
                </a:solidFill>
              </a:defRPr>
            </a:lvl1pPr>
          </a:lstStyle>
          <a:p>
            <a:pPr lvl="0"/>
            <a:r>
              <a:rPr lang="en-US" dirty="0"/>
              <a:t>X</a:t>
            </a:r>
          </a:p>
        </p:txBody>
      </p:sp>
      <p:sp>
        <p:nvSpPr>
          <p:cNvPr id="23" name="Text Placeholder 7">
            <a:extLst>
              <a:ext uri="{FF2B5EF4-FFF2-40B4-BE49-F238E27FC236}">
                <a16:creationId xmlns:a16="http://schemas.microsoft.com/office/drawing/2014/main" id="{D6007DD2-0F2E-6F92-8457-FC670750ED38}"/>
              </a:ext>
            </a:extLst>
          </p:cNvPr>
          <p:cNvSpPr>
            <a:spLocks noGrp="1"/>
          </p:cNvSpPr>
          <p:nvPr>
            <p:ph type="body" sz="quarter" idx="33" hasCustomPrompt="1"/>
          </p:nvPr>
        </p:nvSpPr>
        <p:spPr>
          <a:xfrm>
            <a:off x="5312664" y="2638738"/>
            <a:ext cx="91440" cy="411480"/>
          </a:xfrm>
          <a:solidFill>
            <a:schemeClr val="accent1"/>
          </a:solidFill>
        </p:spPr>
        <p:txBody>
          <a:bodyPr anchor="ctr"/>
          <a:lstStyle>
            <a:lvl1pPr marL="0" indent="0" algn="ctr">
              <a:buNone/>
              <a:defRPr>
                <a:solidFill>
                  <a:schemeClr val="tx1">
                    <a:alpha val="0"/>
                  </a:schemeClr>
                </a:solidFill>
              </a:defRPr>
            </a:lvl1pPr>
          </a:lstStyle>
          <a:p>
            <a:pPr lvl="0"/>
            <a:r>
              <a:rPr lang="en-US" dirty="0"/>
              <a:t>X</a:t>
            </a:r>
          </a:p>
        </p:txBody>
      </p:sp>
      <p:sp>
        <p:nvSpPr>
          <p:cNvPr id="24" name="Text Placeholder 7">
            <a:extLst>
              <a:ext uri="{FF2B5EF4-FFF2-40B4-BE49-F238E27FC236}">
                <a16:creationId xmlns:a16="http://schemas.microsoft.com/office/drawing/2014/main" id="{06C5667F-C463-51B6-B8D6-F757BDB8AFCC}"/>
              </a:ext>
            </a:extLst>
          </p:cNvPr>
          <p:cNvSpPr>
            <a:spLocks noGrp="1"/>
          </p:cNvSpPr>
          <p:nvPr>
            <p:ph type="body" sz="quarter" idx="34" hasCustomPrompt="1"/>
          </p:nvPr>
        </p:nvSpPr>
        <p:spPr>
          <a:xfrm>
            <a:off x="7315200" y="2638738"/>
            <a:ext cx="91440" cy="411480"/>
          </a:xfrm>
          <a:solidFill>
            <a:schemeClr val="accent1"/>
          </a:solidFill>
        </p:spPr>
        <p:txBody>
          <a:bodyPr anchor="ctr"/>
          <a:lstStyle>
            <a:lvl1pPr marL="0" indent="0" algn="ctr">
              <a:buNone/>
              <a:defRPr>
                <a:solidFill>
                  <a:schemeClr val="tx1">
                    <a:alpha val="0"/>
                  </a:schemeClr>
                </a:solidFill>
              </a:defRPr>
            </a:lvl1pPr>
          </a:lstStyle>
          <a:p>
            <a:pPr lvl="0"/>
            <a:r>
              <a:rPr lang="en-US" dirty="0"/>
              <a:t>X</a:t>
            </a:r>
          </a:p>
        </p:txBody>
      </p:sp>
      <p:sp>
        <p:nvSpPr>
          <p:cNvPr id="27" name="Text Placeholder 7">
            <a:extLst>
              <a:ext uri="{FF2B5EF4-FFF2-40B4-BE49-F238E27FC236}">
                <a16:creationId xmlns:a16="http://schemas.microsoft.com/office/drawing/2014/main" id="{0FF09CBB-BD48-E8E5-EECF-B6CBC36B236C}"/>
              </a:ext>
            </a:extLst>
          </p:cNvPr>
          <p:cNvSpPr>
            <a:spLocks noGrp="1"/>
          </p:cNvSpPr>
          <p:nvPr>
            <p:ph type="body" sz="quarter" idx="35" hasCustomPrompt="1"/>
          </p:nvPr>
        </p:nvSpPr>
        <p:spPr>
          <a:xfrm>
            <a:off x="9321800" y="2638738"/>
            <a:ext cx="91440" cy="411480"/>
          </a:xfrm>
          <a:solidFill>
            <a:schemeClr val="accent1"/>
          </a:solidFill>
        </p:spPr>
        <p:txBody>
          <a:bodyPr anchor="ctr"/>
          <a:lstStyle>
            <a:lvl1pPr marL="0" indent="0" algn="ctr">
              <a:buNone/>
              <a:defRPr>
                <a:solidFill>
                  <a:schemeClr val="tx1">
                    <a:alpha val="0"/>
                  </a:schemeClr>
                </a:solidFill>
              </a:defRPr>
            </a:lvl1pPr>
          </a:lstStyle>
          <a:p>
            <a:pPr lvl="0"/>
            <a:r>
              <a:rPr lang="en-US" dirty="0"/>
              <a:t>X</a:t>
            </a:r>
          </a:p>
        </p:txBody>
      </p:sp>
    </p:spTree>
    <p:extLst>
      <p:ext uri="{BB962C8B-B14F-4D97-AF65-F5344CB8AC3E}">
        <p14:creationId xmlns:p14="http://schemas.microsoft.com/office/powerpoint/2010/main" val="233378353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omparación">
    <p:spTree>
      <p:nvGrpSpPr>
        <p:cNvPr id="1" name=""/>
        <p:cNvGrpSpPr/>
        <p:nvPr/>
      </p:nvGrpSpPr>
      <p:grpSpPr>
        <a:xfrm>
          <a:off x="0" y="0"/>
          <a:ext cx="0" cy="0"/>
          <a:chOff x="0" y="0"/>
          <a:chExt cx="0" cy="0"/>
        </a:xfrm>
      </p:grpSpPr>
      <p:sp>
        <p:nvSpPr>
          <p:cNvPr id="16" name="Picture Placeholder 15">
            <a:extLst>
              <a:ext uri="{FF2B5EF4-FFF2-40B4-BE49-F238E27FC236}">
                <a16:creationId xmlns:a16="http://schemas.microsoft.com/office/drawing/2014/main" id="{1A881D2A-2C75-8B2A-DA41-F42ABBA59AA9}"/>
              </a:ext>
            </a:extLst>
          </p:cNvPr>
          <p:cNvSpPr>
            <a:spLocks noGrp="1"/>
          </p:cNvSpPr>
          <p:nvPr>
            <p:ph type="pic" sz="quarter" idx="13"/>
          </p:nvPr>
        </p:nvSpPr>
        <p:spPr>
          <a:xfrm>
            <a:off x="0" y="0"/>
            <a:ext cx="6656832" cy="6858000"/>
          </a:xfrm>
          <a:custGeom>
            <a:avLst/>
            <a:gdLst>
              <a:gd name="connsiteX0" fmla="*/ 1295400 w 6656832"/>
              <a:gd name="connsiteY0" fmla="*/ 1492377 h 6858000"/>
              <a:gd name="connsiteX1" fmla="*/ 1295400 w 6656832"/>
              <a:gd name="connsiteY1" fmla="*/ 1580679 h 6858000"/>
              <a:gd name="connsiteX2" fmla="*/ 1704975 w 6656832"/>
              <a:gd name="connsiteY2" fmla="*/ 1580679 h 6858000"/>
              <a:gd name="connsiteX3" fmla="*/ 1704975 w 6656832"/>
              <a:gd name="connsiteY3" fmla="*/ 1492377 h 6858000"/>
              <a:gd name="connsiteX4" fmla="*/ 0 w 6656832"/>
              <a:gd name="connsiteY4" fmla="*/ 0 h 6858000"/>
              <a:gd name="connsiteX5" fmla="*/ 6656832 w 6656832"/>
              <a:gd name="connsiteY5" fmla="*/ 0 h 6858000"/>
              <a:gd name="connsiteX6" fmla="*/ 6656832 w 6656832"/>
              <a:gd name="connsiteY6" fmla="*/ 6858000 h 6858000"/>
              <a:gd name="connsiteX7" fmla="*/ 0 w 6656832"/>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656832" h="6858000">
                <a:moveTo>
                  <a:pt x="1295400" y="1492377"/>
                </a:moveTo>
                <a:lnTo>
                  <a:pt x="1295400" y="1580679"/>
                </a:lnTo>
                <a:lnTo>
                  <a:pt x="1704975" y="1580679"/>
                </a:lnTo>
                <a:lnTo>
                  <a:pt x="1704975" y="1492377"/>
                </a:lnTo>
                <a:close/>
                <a:moveTo>
                  <a:pt x="0" y="0"/>
                </a:moveTo>
                <a:lnTo>
                  <a:pt x="6656832" y="0"/>
                </a:lnTo>
                <a:lnTo>
                  <a:pt x="6656832" y="6858000"/>
                </a:lnTo>
                <a:lnTo>
                  <a:pt x="0" y="6858000"/>
                </a:lnTo>
                <a:close/>
              </a:path>
            </a:pathLst>
          </a:custGeom>
        </p:spPr>
        <p:txBody>
          <a:bodyPr wrap="square">
            <a:noAutofit/>
          </a:bodyPr>
          <a:lstStyle/>
          <a:p>
            <a:r>
              <a:rPr lang="es-MX"/>
              <a:t>Haz clic en el icono para agregar una imagen</a:t>
            </a:r>
            <a:endParaRPr lang="en-US" dirty="0"/>
          </a:p>
        </p:txBody>
      </p:sp>
      <p:sp>
        <p:nvSpPr>
          <p:cNvPr id="2" name="Title 1">
            <a:extLst>
              <a:ext uri="{FF2B5EF4-FFF2-40B4-BE49-F238E27FC236}">
                <a16:creationId xmlns:a16="http://schemas.microsoft.com/office/drawing/2014/main" id="{5A0D1FF5-7EF8-4250-A259-43050ABBD3B6}"/>
              </a:ext>
            </a:extLst>
          </p:cNvPr>
          <p:cNvSpPr>
            <a:spLocks noGrp="1"/>
          </p:cNvSpPr>
          <p:nvPr>
            <p:ph type="title"/>
          </p:nvPr>
        </p:nvSpPr>
        <p:spPr>
          <a:xfrm>
            <a:off x="1298448" y="609600"/>
            <a:ext cx="6656832" cy="530352"/>
          </a:xfrm>
        </p:spPr>
        <p:txBody>
          <a:bodyPr anchor="t" anchorCtr="0"/>
          <a:lstStyle/>
          <a:p>
            <a:r>
              <a:rPr lang="es-MX"/>
              <a:t>Haz clic para modificar el estilo de título del patrón</a:t>
            </a:r>
            <a:endParaRPr lang="en-US" dirty="0"/>
          </a:p>
        </p:txBody>
      </p:sp>
      <p:sp>
        <p:nvSpPr>
          <p:cNvPr id="18" name="Text Placeholder 17">
            <a:extLst>
              <a:ext uri="{FF2B5EF4-FFF2-40B4-BE49-F238E27FC236}">
                <a16:creationId xmlns:a16="http://schemas.microsoft.com/office/drawing/2014/main" id="{CCA7A15A-B484-E46E-FF4D-179F31F1777F}"/>
              </a:ext>
            </a:extLst>
          </p:cNvPr>
          <p:cNvSpPr>
            <a:spLocks noGrp="1"/>
          </p:cNvSpPr>
          <p:nvPr>
            <p:ph type="body" idx="1"/>
          </p:nvPr>
        </p:nvSpPr>
        <p:spPr>
          <a:xfrm>
            <a:off x="1298448" y="2209800"/>
            <a:ext cx="4495744" cy="4648200"/>
          </a:xfrm>
          <a:custGeom>
            <a:avLst/>
            <a:gdLst>
              <a:gd name="connsiteX0" fmla="*/ 0 w 4495744"/>
              <a:gd name="connsiteY0" fmla="*/ 0 h 4648200"/>
              <a:gd name="connsiteX1" fmla="*/ 4495744 w 4495744"/>
              <a:gd name="connsiteY1" fmla="*/ 0 h 4648200"/>
              <a:gd name="connsiteX2" fmla="*/ 4495744 w 4495744"/>
              <a:gd name="connsiteY2" fmla="*/ 4648200 h 4648200"/>
              <a:gd name="connsiteX3" fmla="*/ 0 w 4495744"/>
              <a:gd name="connsiteY3" fmla="*/ 4648200 h 4648200"/>
            </a:gdLst>
            <a:ahLst/>
            <a:cxnLst>
              <a:cxn ang="0">
                <a:pos x="connsiteX0" y="connsiteY0"/>
              </a:cxn>
              <a:cxn ang="0">
                <a:pos x="connsiteX1" y="connsiteY1"/>
              </a:cxn>
              <a:cxn ang="0">
                <a:pos x="connsiteX2" y="connsiteY2"/>
              </a:cxn>
              <a:cxn ang="0">
                <a:pos x="connsiteX3" y="connsiteY3"/>
              </a:cxn>
            </a:cxnLst>
            <a:rect l="l" t="t" r="r" b="b"/>
            <a:pathLst>
              <a:path w="4495744" h="4648200">
                <a:moveTo>
                  <a:pt x="0" y="0"/>
                </a:moveTo>
                <a:lnTo>
                  <a:pt x="4495744" y="0"/>
                </a:lnTo>
                <a:lnTo>
                  <a:pt x="4495744" y="4648200"/>
                </a:lnTo>
                <a:lnTo>
                  <a:pt x="0" y="4648200"/>
                </a:lnTo>
                <a:close/>
              </a:path>
            </a:pathLst>
          </a:custGeom>
          <a:solidFill>
            <a:schemeClr val="accent4"/>
          </a:solidFill>
        </p:spPr>
        <p:txBody>
          <a:bodyPr wrap="square" lIns="310896" tIns="365760" rIns="274320" anchor="t">
            <a:noAutofit/>
          </a:bodyPr>
          <a:lstStyle>
            <a:lvl1pPr marL="0" indent="0">
              <a:lnSpc>
                <a:spcPts val="2400"/>
              </a:lnSpc>
              <a:buNone/>
              <a:defRPr sz="2000" b="0" i="0" cap="all" spc="200" baseline="0">
                <a:latin typeface="+mj-lt"/>
                <a:cs typeface="Posterama" panose="020B0504020200020000"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MX"/>
              <a:t>Haga clic para modificar los estilos de texto del patrón</a:t>
            </a:r>
          </a:p>
        </p:txBody>
      </p:sp>
      <p:sp>
        <p:nvSpPr>
          <p:cNvPr id="4" name="Content Placeholder 3">
            <a:extLst>
              <a:ext uri="{FF2B5EF4-FFF2-40B4-BE49-F238E27FC236}">
                <a16:creationId xmlns:a16="http://schemas.microsoft.com/office/drawing/2014/main" id="{C752CCA9-53A3-4DA5-AD45-C2A2C12A3A6A}"/>
              </a:ext>
            </a:extLst>
          </p:cNvPr>
          <p:cNvSpPr>
            <a:spLocks noGrp="1"/>
          </p:cNvSpPr>
          <p:nvPr>
            <p:ph sz="half" idx="2"/>
          </p:nvPr>
        </p:nvSpPr>
        <p:spPr>
          <a:xfrm>
            <a:off x="1618488" y="3630168"/>
            <a:ext cx="3886200" cy="2514600"/>
          </a:xfrm>
        </p:spPr>
        <p:txBody>
          <a:bodyPr/>
          <a:lstStyle>
            <a:lvl1pPr marL="0" indent="0">
              <a:buNone/>
              <a:defRPr sz="1400"/>
            </a:lvl1pPr>
            <a:lvl2pPr marL="228600">
              <a:defRPr sz="1400"/>
            </a:lvl2pPr>
            <a:lvl3pPr marL="457200">
              <a:defRPr sz="1400"/>
            </a:lvl3pPr>
            <a:lvl4pPr marL="685800">
              <a:defRPr sz="1400"/>
            </a:lvl4pPr>
            <a:lvl5pPr marL="1143000">
              <a:defRPr sz="1400"/>
            </a:lvl5p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n-US" dirty="0"/>
          </a:p>
        </p:txBody>
      </p:sp>
      <p:sp>
        <p:nvSpPr>
          <p:cNvPr id="21" name="Text Placeholder 20">
            <a:extLst>
              <a:ext uri="{FF2B5EF4-FFF2-40B4-BE49-F238E27FC236}">
                <a16:creationId xmlns:a16="http://schemas.microsoft.com/office/drawing/2014/main" id="{A123542D-139D-45CC-7853-FE3702B4BB1E}"/>
              </a:ext>
            </a:extLst>
          </p:cNvPr>
          <p:cNvSpPr>
            <a:spLocks noGrp="1"/>
          </p:cNvSpPr>
          <p:nvPr>
            <p:ph type="body" sz="quarter" idx="3"/>
          </p:nvPr>
        </p:nvSpPr>
        <p:spPr>
          <a:xfrm>
            <a:off x="6705600" y="2209800"/>
            <a:ext cx="4495744" cy="4648200"/>
          </a:xfrm>
          <a:custGeom>
            <a:avLst/>
            <a:gdLst>
              <a:gd name="connsiteX0" fmla="*/ 0 w 4495744"/>
              <a:gd name="connsiteY0" fmla="*/ 0 h 4648200"/>
              <a:gd name="connsiteX1" fmla="*/ 4495744 w 4495744"/>
              <a:gd name="connsiteY1" fmla="*/ 0 h 4648200"/>
              <a:gd name="connsiteX2" fmla="*/ 4495744 w 4495744"/>
              <a:gd name="connsiteY2" fmla="*/ 4648200 h 4648200"/>
              <a:gd name="connsiteX3" fmla="*/ 0 w 4495744"/>
              <a:gd name="connsiteY3" fmla="*/ 4648200 h 4648200"/>
            </a:gdLst>
            <a:ahLst/>
            <a:cxnLst>
              <a:cxn ang="0">
                <a:pos x="connsiteX0" y="connsiteY0"/>
              </a:cxn>
              <a:cxn ang="0">
                <a:pos x="connsiteX1" y="connsiteY1"/>
              </a:cxn>
              <a:cxn ang="0">
                <a:pos x="connsiteX2" y="connsiteY2"/>
              </a:cxn>
              <a:cxn ang="0">
                <a:pos x="connsiteX3" y="connsiteY3"/>
              </a:cxn>
            </a:cxnLst>
            <a:rect l="l" t="t" r="r" b="b"/>
            <a:pathLst>
              <a:path w="4495744" h="4648200">
                <a:moveTo>
                  <a:pt x="0" y="0"/>
                </a:moveTo>
                <a:lnTo>
                  <a:pt x="4495744" y="0"/>
                </a:lnTo>
                <a:lnTo>
                  <a:pt x="4495744" y="4648200"/>
                </a:lnTo>
                <a:lnTo>
                  <a:pt x="0" y="4648200"/>
                </a:lnTo>
                <a:close/>
              </a:path>
            </a:pathLst>
          </a:custGeom>
          <a:solidFill>
            <a:schemeClr val="accent4"/>
          </a:solidFill>
        </p:spPr>
        <p:txBody>
          <a:bodyPr wrap="square" lIns="310896" tIns="365760" rIns="274320" anchor="t" anchorCtr="0">
            <a:noAutofit/>
          </a:bodyPr>
          <a:lstStyle>
            <a:lvl1pPr marL="0" indent="0">
              <a:lnSpc>
                <a:spcPts val="2400"/>
              </a:lnSpc>
              <a:buNone/>
              <a:defRPr sz="2000" b="0" i="0" cap="all" spc="200" baseline="0">
                <a:latin typeface="+mj-lt"/>
                <a:cs typeface="Posterama" panose="020B0504020200020000"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MX"/>
              <a:t>Haga clic para modificar los estilos de texto del patrón</a:t>
            </a:r>
          </a:p>
        </p:txBody>
      </p:sp>
      <p:sp>
        <p:nvSpPr>
          <p:cNvPr id="6" name="Content Placeholder 5">
            <a:extLst>
              <a:ext uri="{FF2B5EF4-FFF2-40B4-BE49-F238E27FC236}">
                <a16:creationId xmlns:a16="http://schemas.microsoft.com/office/drawing/2014/main" id="{E2E342EE-68BB-484D-98C3-48A7847549D4}"/>
              </a:ext>
            </a:extLst>
          </p:cNvPr>
          <p:cNvSpPr>
            <a:spLocks noGrp="1"/>
          </p:cNvSpPr>
          <p:nvPr>
            <p:ph sz="quarter" idx="4"/>
          </p:nvPr>
        </p:nvSpPr>
        <p:spPr>
          <a:xfrm>
            <a:off x="7013448" y="3630168"/>
            <a:ext cx="3886200" cy="2514600"/>
          </a:xfrm>
        </p:spPr>
        <p:txBody>
          <a:bodyPr/>
          <a:lstStyle>
            <a:lvl1pPr marL="0" indent="0">
              <a:buNone/>
              <a:defRPr sz="1400"/>
            </a:lvl1pPr>
            <a:lvl2pPr marL="228600">
              <a:defRPr sz="1400"/>
            </a:lvl2pPr>
            <a:lvl3pPr marL="457200">
              <a:defRPr sz="1400"/>
            </a:lvl3pPr>
            <a:lvl4pPr marL="685800">
              <a:defRPr sz="1400"/>
            </a:lvl4pPr>
            <a:lvl5pPr marL="1143000">
              <a:defRPr sz="1400"/>
            </a:lvl5p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n-US" dirty="0"/>
          </a:p>
        </p:txBody>
      </p:sp>
      <p:sp>
        <p:nvSpPr>
          <p:cNvPr id="9" name="Slide Number Placeholder 8">
            <a:extLst>
              <a:ext uri="{FF2B5EF4-FFF2-40B4-BE49-F238E27FC236}">
                <a16:creationId xmlns:a16="http://schemas.microsoft.com/office/drawing/2014/main" id="{0659A9D2-C6ED-A99E-6041-56B568841809}"/>
              </a:ext>
            </a:extLst>
          </p:cNvPr>
          <p:cNvSpPr>
            <a:spLocks noGrp="1"/>
          </p:cNvSpPr>
          <p:nvPr>
            <p:ph type="sldNum" sz="quarter" idx="11"/>
          </p:nvPr>
        </p:nvSpPr>
        <p:spPr/>
        <p:txBody>
          <a:bodyPr/>
          <a:lstStyle/>
          <a:p>
            <a:fld id="{75DF2D63-3FF5-D547-96B9-BE9CCD1ABA58}" type="slidenum">
              <a:rPr lang="en-US" smtClean="0"/>
              <a:t>‹Nº›</a:t>
            </a:fld>
            <a:endParaRPr lang="en-US" dirty="0"/>
          </a:p>
        </p:txBody>
      </p:sp>
      <p:sp>
        <p:nvSpPr>
          <p:cNvPr id="12" name="Footer Placeholder 11">
            <a:extLst>
              <a:ext uri="{FF2B5EF4-FFF2-40B4-BE49-F238E27FC236}">
                <a16:creationId xmlns:a16="http://schemas.microsoft.com/office/drawing/2014/main" id="{971F094C-919A-3E78-DE58-27C2B997C940}"/>
              </a:ext>
            </a:extLst>
          </p:cNvPr>
          <p:cNvSpPr>
            <a:spLocks noGrp="1"/>
          </p:cNvSpPr>
          <p:nvPr>
            <p:ph type="ftr" sz="quarter" idx="12"/>
          </p:nvPr>
        </p:nvSpPr>
        <p:spPr/>
        <p:txBody>
          <a:bodyPr/>
          <a:lstStyle/>
          <a:p>
            <a:r>
              <a:rPr lang="en-US" dirty="0"/>
              <a:t>presentation title</a:t>
            </a:r>
          </a:p>
        </p:txBody>
      </p:sp>
      <p:sp>
        <p:nvSpPr>
          <p:cNvPr id="17" name="Rectangle 16">
            <a:extLst>
              <a:ext uri="{FF2B5EF4-FFF2-40B4-BE49-F238E27FC236}">
                <a16:creationId xmlns:a16="http://schemas.microsoft.com/office/drawing/2014/main" id="{D5896335-CC4F-4D72-23F0-F7FBFA640021}"/>
              </a:ext>
            </a:extLst>
          </p:cNvPr>
          <p:cNvSpPr/>
          <p:nvPr userDrawn="1"/>
        </p:nvSpPr>
        <p:spPr>
          <a:xfrm>
            <a:off x="1295400" y="1492377"/>
            <a:ext cx="409575" cy="883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406246003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omparizon x3">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B9EF4E7-F4EF-FFCD-9B0C-961E519F6DDD}"/>
              </a:ext>
            </a:extLst>
          </p:cNvPr>
          <p:cNvSpPr/>
          <p:nvPr userDrawn="1"/>
        </p:nvSpPr>
        <p:spPr>
          <a:xfrm>
            <a:off x="5791200" y="0"/>
            <a:ext cx="6400800" cy="68580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5A0D1FF5-7EF8-4250-A259-43050ABBD3B6}"/>
              </a:ext>
            </a:extLst>
          </p:cNvPr>
          <p:cNvSpPr>
            <a:spLocks noGrp="1"/>
          </p:cNvSpPr>
          <p:nvPr>
            <p:ph type="title"/>
          </p:nvPr>
        </p:nvSpPr>
        <p:spPr>
          <a:xfrm>
            <a:off x="1298448" y="4014216"/>
            <a:ext cx="4160520" cy="1828800"/>
          </a:xfrm>
        </p:spPr>
        <p:txBody>
          <a:bodyPr anchor="b" anchorCtr="0"/>
          <a:lstStyle/>
          <a:p>
            <a:r>
              <a:rPr lang="es-MX"/>
              <a:t>Haz clic para modificar el estilo de título del patrón</a:t>
            </a:r>
            <a:endParaRPr lang="en-US" dirty="0"/>
          </a:p>
        </p:txBody>
      </p:sp>
      <p:sp>
        <p:nvSpPr>
          <p:cNvPr id="18" name="Text Placeholder 17">
            <a:extLst>
              <a:ext uri="{FF2B5EF4-FFF2-40B4-BE49-F238E27FC236}">
                <a16:creationId xmlns:a16="http://schemas.microsoft.com/office/drawing/2014/main" id="{CCA7A15A-B484-E46E-FF4D-179F31F1777F}"/>
              </a:ext>
            </a:extLst>
          </p:cNvPr>
          <p:cNvSpPr>
            <a:spLocks noGrp="1"/>
          </p:cNvSpPr>
          <p:nvPr>
            <p:ph type="body" idx="1"/>
          </p:nvPr>
        </p:nvSpPr>
        <p:spPr>
          <a:xfrm>
            <a:off x="7498080" y="621792"/>
            <a:ext cx="4114800" cy="347472"/>
          </a:xfrm>
          <a:custGeom>
            <a:avLst/>
            <a:gdLst>
              <a:gd name="connsiteX0" fmla="*/ 0 w 4495744"/>
              <a:gd name="connsiteY0" fmla="*/ 0 h 4648200"/>
              <a:gd name="connsiteX1" fmla="*/ 4495744 w 4495744"/>
              <a:gd name="connsiteY1" fmla="*/ 0 h 4648200"/>
              <a:gd name="connsiteX2" fmla="*/ 4495744 w 4495744"/>
              <a:gd name="connsiteY2" fmla="*/ 4648200 h 4648200"/>
              <a:gd name="connsiteX3" fmla="*/ 0 w 4495744"/>
              <a:gd name="connsiteY3" fmla="*/ 4648200 h 4648200"/>
            </a:gdLst>
            <a:ahLst/>
            <a:cxnLst>
              <a:cxn ang="0">
                <a:pos x="connsiteX0" y="connsiteY0"/>
              </a:cxn>
              <a:cxn ang="0">
                <a:pos x="connsiteX1" y="connsiteY1"/>
              </a:cxn>
              <a:cxn ang="0">
                <a:pos x="connsiteX2" y="connsiteY2"/>
              </a:cxn>
              <a:cxn ang="0">
                <a:pos x="connsiteX3" y="connsiteY3"/>
              </a:cxn>
            </a:cxnLst>
            <a:rect l="l" t="t" r="r" b="b"/>
            <a:pathLst>
              <a:path w="4495744" h="4648200">
                <a:moveTo>
                  <a:pt x="0" y="0"/>
                </a:moveTo>
                <a:lnTo>
                  <a:pt x="4495744" y="0"/>
                </a:lnTo>
                <a:lnTo>
                  <a:pt x="4495744" y="4648200"/>
                </a:lnTo>
                <a:lnTo>
                  <a:pt x="0" y="4648200"/>
                </a:lnTo>
                <a:close/>
              </a:path>
            </a:pathLst>
          </a:custGeom>
          <a:noFill/>
        </p:spPr>
        <p:txBody>
          <a:bodyPr wrap="square" lIns="0" tIns="0" rIns="0" anchor="b">
            <a:noAutofit/>
          </a:bodyPr>
          <a:lstStyle>
            <a:lvl1pPr marL="0" indent="0">
              <a:lnSpc>
                <a:spcPts val="1720"/>
              </a:lnSpc>
              <a:buNone/>
              <a:defRPr sz="2000" b="0" i="0" cap="all" spc="200" baseline="0">
                <a:latin typeface="+mj-lt"/>
                <a:cs typeface="Posterama" panose="020B0504020200020000"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MX"/>
              <a:t>Haga clic para modificar los estilos de texto del patrón</a:t>
            </a:r>
          </a:p>
        </p:txBody>
      </p:sp>
      <p:sp>
        <p:nvSpPr>
          <p:cNvPr id="4" name="Content Placeholder 3">
            <a:extLst>
              <a:ext uri="{FF2B5EF4-FFF2-40B4-BE49-F238E27FC236}">
                <a16:creationId xmlns:a16="http://schemas.microsoft.com/office/drawing/2014/main" id="{C752CCA9-53A3-4DA5-AD45-C2A2C12A3A6A}"/>
              </a:ext>
            </a:extLst>
          </p:cNvPr>
          <p:cNvSpPr>
            <a:spLocks noGrp="1"/>
          </p:cNvSpPr>
          <p:nvPr>
            <p:ph sz="half" idx="2"/>
          </p:nvPr>
        </p:nvSpPr>
        <p:spPr>
          <a:xfrm>
            <a:off x="7498080" y="1069848"/>
            <a:ext cx="3886200" cy="1527048"/>
          </a:xfrm>
        </p:spPr>
        <p:txBody>
          <a:bodyPr/>
          <a:lstStyle>
            <a:lvl1pPr marL="0" indent="0">
              <a:lnSpc>
                <a:spcPct val="100000"/>
              </a:lnSpc>
              <a:buNone/>
              <a:defRPr sz="1400"/>
            </a:lvl1pPr>
            <a:lvl2pPr marL="228600">
              <a:lnSpc>
                <a:spcPct val="100000"/>
              </a:lnSpc>
              <a:defRPr sz="1400"/>
            </a:lvl2pPr>
            <a:lvl3pPr marL="457200">
              <a:lnSpc>
                <a:spcPct val="100000"/>
              </a:lnSpc>
              <a:defRPr sz="1400"/>
            </a:lvl3pPr>
            <a:lvl4pPr marL="685800">
              <a:lnSpc>
                <a:spcPct val="100000"/>
              </a:lnSpc>
              <a:defRPr sz="1400"/>
            </a:lvl4pPr>
            <a:lvl5pPr marL="1143000">
              <a:lnSpc>
                <a:spcPct val="100000"/>
              </a:lnSpc>
              <a:defRPr sz="1400"/>
            </a:lvl5p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n-US" dirty="0"/>
          </a:p>
        </p:txBody>
      </p:sp>
      <p:sp>
        <p:nvSpPr>
          <p:cNvPr id="21" name="Text Placeholder 20">
            <a:extLst>
              <a:ext uri="{FF2B5EF4-FFF2-40B4-BE49-F238E27FC236}">
                <a16:creationId xmlns:a16="http://schemas.microsoft.com/office/drawing/2014/main" id="{A123542D-139D-45CC-7853-FE3702B4BB1E}"/>
              </a:ext>
            </a:extLst>
          </p:cNvPr>
          <p:cNvSpPr>
            <a:spLocks noGrp="1"/>
          </p:cNvSpPr>
          <p:nvPr>
            <p:ph type="body" sz="quarter" idx="3"/>
          </p:nvPr>
        </p:nvSpPr>
        <p:spPr>
          <a:xfrm>
            <a:off x="7498080" y="3172968"/>
            <a:ext cx="4114800" cy="347472"/>
          </a:xfrm>
          <a:custGeom>
            <a:avLst/>
            <a:gdLst>
              <a:gd name="connsiteX0" fmla="*/ 0 w 4495744"/>
              <a:gd name="connsiteY0" fmla="*/ 0 h 4648200"/>
              <a:gd name="connsiteX1" fmla="*/ 4495744 w 4495744"/>
              <a:gd name="connsiteY1" fmla="*/ 0 h 4648200"/>
              <a:gd name="connsiteX2" fmla="*/ 4495744 w 4495744"/>
              <a:gd name="connsiteY2" fmla="*/ 4648200 h 4648200"/>
              <a:gd name="connsiteX3" fmla="*/ 0 w 4495744"/>
              <a:gd name="connsiteY3" fmla="*/ 4648200 h 4648200"/>
            </a:gdLst>
            <a:ahLst/>
            <a:cxnLst>
              <a:cxn ang="0">
                <a:pos x="connsiteX0" y="connsiteY0"/>
              </a:cxn>
              <a:cxn ang="0">
                <a:pos x="connsiteX1" y="connsiteY1"/>
              </a:cxn>
              <a:cxn ang="0">
                <a:pos x="connsiteX2" y="connsiteY2"/>
              </a:cxn>
              <a:cxn ang="0">
                <a:pos x="connsiteX3" y="connsiteY3"/>
              </a:cxn>
            </a:cxnLst>
            <a:rect l="l" t="t" r="r" b="b"/>
            <a:pathLst>
              <a:path w="4495744" h="4648200">
                <a:moveTo>
                  <a:pt x="0" y="0"/>
                </a:moveTo>
                <a:lnTo>
                  <a:pt x="4495744" y="0"/>
                </a:lnTo>
                <a:lnTo>
                  <a:pt x="4495744" y="4648200"/>
                </a:lnTo>
                <a:lnTo>
                  <a:pt x="0" y="4648200"/>
                </a:lnTo>
                <a:close/>
              </a:path>
            </a:pathLst>
          </a:custGeom>
          <a:noFill/>
        </p:spPr>
        <p:txBody>
          <a:bodyPr wrap="square" lIns="0" tIns="0" rIns="0" anchor="b" anchorCtr="0">
            <a:noAutofit/>
          </a:bodyPr>
          <a:lstStyle>
            <a:lvl1pPr marL="0" indent="0">
              <a:lnSpc>
                <a:spcPts val="1720"/>
              </a:lnSpc>
              <a:buNone/>
              <a:defRPr sz="2000" b="0" i="0" cap="all" spc="200" baseline="0">
                <a:latin typeface="+mj-lt"/>
                <a:cs typeface="Posterama" panose="020B0504020200020000"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MX"/>
              <a:t>Haga clic para modificar los estilos de texto del patrón</a:t>
            </a:r>
          </a:p>
        </p:txBody>
      </p:sp>
      <p:sp>
        <p:nvSpPr>
          <p:cNvPr id="6" name="Content Placeholder 5">
            <a:extLst>
              <a:ext uri="{FF2B5EF4-FFF2-40B4-BE49-F238E27FC236}">
                <a16:creationId xmlns:a16="http://schemas.microsoft.com/office/drawing/2014/main" id="{E2E342EE-68BB-484D-98C3-48A7847549D4}"/>
              </a:ext>
            </a:extLst>
          </p:cNvPr>
          <p:cNvSpPr>
            <a:spLocks noGrp="1"/>
          </p:cNvSpPr>
          <p:nvPr>
            <p:ph sz="quarter" idx="4"/>
          </p:nvPr>
        </p:nvSpPr>
        <p:spPr>
          <a:xfrm>
            <a:off x="7498080" y="3621024"/>
            <a:ext cx="3886200" cy="1179576"/>
          </a:xfrm>
        </p:spPr>
        <p:txBody>
          <a:bodyPr/>
          <a:lstStyle>
            <a:lvl1pPr marL="0" indent="0">
              <a:lnSpc>
                <a:spcPct val="100000"/>
              </a:lnSpc>
              <a:buNone/>
              <a:defRPr sz="1400"/>
            </a:lvl1pPr>
            <a:lvl2pPr marL="228600">
              <a:lnSpc>
                <a:spcPct val="100000"/>
              </a:lnSpc>
              <a:defRPr sz="1400"/>
            </a:lvl2pPr>
            <a:lvl3pPr marL="457200">
              <a:lnSpc>
                <a:spcPct val="100000"/>
              </a:lnSpc>
              <a:defRPr sz="1400"/>
            </a:lvl3pPr>
            <a:lvl4pPr marL="685800">
              <a:lnSpc>
                <a:spcPct val="100000"/>
              </a:lnSpc>
              <a:defRPr sz="1400"/>
            </a:lvl4pPr>
            <a:lvl5pPr marL="1143000">
              <a:lnSpc>
                <a:spcPct val="100000"/>
              </a:lnSpc>
              <a:defRPr sz="1400"/>
            </a:lvl5p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n-US" dirty="0"/>
          </a:p>
        </p:txBody>
      </p:sp>
      <p:sp>
        <p:nvSpPr>
          <p:cNvPr id="9" name="Slide Number Placeholder 8">
            <a:extLst>
              <a:ext uri="{FF2B5EF4-FFF2-40B4-BE49-F238E27FC236}">
                <a16:creationId xmlns:a16="http://schemas.microsoft.com/office/drawing/2014/main" id="{0659A9D2-C6ED-A99E-6041-56B568841809}"/>
              </a:ext>
            </a:extLst>
          </p:cNvPr>
          <p:cNvSpPr>
            <a:spLocks noGrp="1"/>
          </p:cNvSpPr>
          <p:nvPr>
            <p:ph type="sldNum" sz="quarter" idx="11"/>
          </p:nvPr>
        </p:nvSpPr>
        <p:spPr/>
        <p:txBody>
          <a:bodyPr/>
          <a:lstStyle/>
          <a:p>
            <a:fld id="{75DF2D63-3FF5-D547-96B9-BE9CCD1ABA58}" type="slidenum">
              <a:rPr lang="en-US" smtClean="0"/>
              <a:t>‹Nº›</a:t>
            </a:fld>
            <a:endParaRPr lang="en-US" dirty="0"/>
          </a:p>
        </p:txBody>
      </p:sp>
      <p:sp>
        <p:nvSpPr>
          <p:cNvPr id="12" name="Footer Placeholder 11">
            <a:extLst>
              <a:ext uri="{FF2B5EF4-FFF2-40B4-BE49-F238E27FC236}">
                <a16:creationId xmlns:a16="http://schemas.microsoft.com/office/drawing/2014/main" id="{971F094C-919A-3E78-DE58-27C2B997C940}"/>
              </a:ext>
            </a:extLst>
          </p:cNvPr>
          <p:cNvSpPr>
            <a:spLocks noGrp="1"/>
          </p:cNvSpPr>
          <p:nvPr>
            <p:ph type="ftr" sz="quarter" idx="12"/>
          </p:nvPr>
        </p:nvSpPr>
        <p:spPr/>
        <p:txBody>
          <a:bodyPr/>
          <a:lstStyle/>
          <a:p>
            <a:r>
              <a:rPr lang="en-US" dirty="0"/>
              <a:t>presentation title</a:t>
            </a:r>
          </a:p>
        </p:txBody>
      </p:sp>
      <p:sp>
        <p:nvSpPr>
          <p:cNvPr id="5" name="Picture Placeholder 6">
            <a:extLst>
              <a:ext uri="{FF2B5EF4-FFF2-40B4-BE49-F238E27FC236}">
                <a16:creationId xmlns:a16="http://schemas.microsoft.com/office/drawing/2014/main" id="{AD6DBECB-0E53-C186-A485-96A8FC1252C7}"/>
              </a:ext>
            </a:extLst>
          </p:cNvPr>
          <p:cNvSpPr>
            <a:spLocks noGrp="1"/>
          </p:cNvSpPr>
          <p:nvPr>
            <p:ph type="pic" sz="quarter" idx="14"/>
          </p:nvPr>
        </p:nvSpPr>
        <p:spPr>
          <a:xfrm>
            <a:off x="1298448" y="612648"/>
            <a:ext cx="3200400" cy="3200400"/>
          </a:xfrm>
          <a:prstGeom prst="ellipse">
            <a:avLst/>
          </a:prstGeom>
          <a:noFill/>
        </p:spPr>
        <p:txBody>
          <a:bodyPr anchor="ctr"/>
          <a:lstStyle>
            <a:lvl1pPr marL="0" indent="0" algn="ctr">
              <a:buNone/>
              <a:defRPr/>
            </a:lvl1pPr>
          </a:lstStyle>
          <a:p>
            <a:r>
              <a:rPr lang="es-MX"/>
              <a:t>Haz clic en el icono para agregar una imagen</a:t>
            </a:r>
            <a:endParaRPr lang="en-US" dirty="0"/>
          </a:p>
        </p:txBody>
      </p:sp>
      <p:sp>
        <p:nvSpPr>
          <p:cNvPr id="7" name="Text Placeholder 20">
            <a:extLst>
              <a:ext uri="{FF2B5EF4-FFF2-40B4-BE49-F238E27FC236}">
                <a16:creationId xmlns:a16="http://schemas.microsoft.com/office/drawing/2014/main" id="{F0B28D44-29B3-3396-973D-82E361161253}"/>
              </a:ext>
            </a:extLst>
          </p:cNvPr>
          <p:cNvSpPr>
            <a:spLocks noGrp="1"/>
          </p:cNvSpPr>
          <p:nvPr>
            <p:ph type="body" sz="quarter" idx="15"/>
          </p:nvPr>
        </p:nvSpPr>
        <p:spPr>
          <a:xfrm>
            <a:off x="7498080" y="5129784"/>
            <a:ext cx="4114800" cy="347472"/>
          </a:xfrm>
          <a:custGeom>
            <a:avLst/>
            <a:gdLst>
              <a:gd name="connsiteX0" fmla="*/ 0 w 4495744"/>
              <a:gd name="connsiteY0" fmla="*/ 0 h 4648200"/>
              <a:gd name="connsiteX1" fmla="*/ 4495744 w 4495744"/>
              <a:gd name="connsiteY1" fmla="*/ 0 h 4648200"/>
              <a:gd name="connsiteX2" fmla="*/ 4495744 w 4495744"/>
              <a:gd name="connsiteY2" fmla="*/ 4648200 h 4648200"/>
              <a:gd name="connsiteX3" fmla="*/ 0 w 4495744"/>
              <a:gd name="connsiteY3" fmla="*/ 4648200 h 4648200"/>
            </a:gdLst>
            <a:ahLst/>
            <a:cxnLst>
              <a:cxn ang="0">
                <a:pos x="connsiteX0" y="connsiteY0"/>
              </a:cxn>
              <a:cxn ang="0">
                <a:pos x="connsiteX1" y="connsiteY1"/>
              </a:cxn>
              <a:cxn ang="0">
                <a:pos x="connsiteX2" y="connsiteY2"/>
              </a:cxn>
              <a:cxn ang="0">
                <a:pos x="connsiteX3" y="connsiteY3"/>
              </a:cxn>
            </a:cxnLst>
            <a:rect l="l" t="t" r="r" b="b"/>
            <a:pathLst>
              <a:path w="4495744" h="4648200">
                <a:moveTo>
                  <a:pt x="0" y="0"/>
                </a:moveTo>
                <a:lnTo>
                  <a:pt x="4495744" y="0"/>
                </a:lnTo>
                <a:lnTo>
                  <a:pt x="4495744" y="4648200"/>
                </a:lnTo>
                <a:lnTo>
                  <a:pt x="0" y="4648200"/>
                </a:lnTo>
                <a:close/>
              </a:path>
            </a:pathLst>
          </a:custGeom>
          <a:noFill/>
        </p:spPr>
        <p:txBody>
          <a:bodyPr wrap="square" lIns="0" tIns="0" rIns="0" anchor="b" anchorCtr="0">
            <a:noAutofit/>
          </a:bodyPr>
          <a:lstStyle>
            <a:lvl1pPr marL="0" indent="0">
              <a:lnSpc>
                <a:spcPts val="1720"/>
              </a:lnSpc>
              <a:buNone/>
              <a:defRPr sz="2000" b="0" i="0" cap="all" spc="200" baseline="0">
                <a:latin typeface="+mj-lt"/>
                <a:cs typeface="Posterama" panose="020B0504020200020000"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MX"/>
              <a:t>Haga clic para modificar los estilos de texto del patrón</a:t>
            </a:r>
          </a:p>
        </p:txBody>
      </p:sp>
      <p:sp>
        <p:nvSpPr>
          <p:cNvPr id="8" name="Content Placeholder 5">
            <a:extLst>
              <a:ext uri="{FF2B5EF4-FFF2-40B4-BE49-F238E27FC236}">
                <a16:creationId xmlns:a16="http://schemas.microsoft.com/office/drawing/2014/main" id="{C06156AC-1153-3958-CFE6-6CDCC21C38A9}"/>
              </a:ext>
            </a:extLst>
          </p:cNvPr>
          <p:cNvSpPr>
            <a:spLocks noGrp="1"/>
          </p:cNvSpPr>
          <p:nvPr>
            <p:ph sz="quarter" idx="16"/>
          </p:nvPr>
        </p:nvSpPr>
        <p:spPr>
          <a:xfrm>
            <a:off x="7498080" y="5568696"/>
            <a:ext cx="3886200" cy="905256"/>
          </a:xfrm>
        </p:spPr>
        <p:txBody>
          <a:bodyPr/>
          <a:lstStyle>
            <a:lvl1pPr marL="0" indent="0">
              <a:lnSpc>
                <a:spcPct val="100000"/>
              </a:lnSpc>
              <a:buNone/>
              <a:defRPr sz="1400"/>
            </a:lvl1pPr>
            <a:lvl2pPr marL="228600">
              <a:lnSpc>
                <a:spcPct val="100000"/>
              </a:lnSpc>
              <a:defRPr sz="1400"/>
            </a:lvl2pPr>
            <a:lvl3pPr marL="457200">
              <a:lnSpc>
                <a:spcPct val="100000"/>
              </a:lnSpc>
              <a:defRPr sz="1400"/>
            </a:lvl3pPr>
            <a:lvl4pPr marL="685800">
              <a:lnSpc>
                <a:spcPct val="100000"/>
              </a:lnSpc>
              <a:defRPr sz="1400"/>
            </a:lvl4pPr>
            <a:lvl5pPr marL="1143000">
              <a:lnSpc>
                <a:spcPct val="100000"/>
              </a:lnSpc>
              <a:defRPr sz="1400"/>
            </a:lvl5p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n-US" dirty="0"/>
          </a:p>
        </p:txBody>
      </p:sp>
      <p:sp>
        <p:nvSpPr>
          <p:cNvPr id="11" name="Picture Placeholder 10">
            <a:extLst>
              <a:ext uri="{FF2B5EF4-FFF2-40B4-BE49-F238E27FC236}">
                <a16:creationId xmlns:a16="http://schemas.microsoft.com/office/drawing/2014/main" id="{A4CE90CA-176B-1E45-FECF-0290B1DCF55C}"/>
              </a:ext>
            </a:extLst>
          </p:cNvPr>
          <p:cNvSpPr>
            <a:spLocks noGrp="1"/>
          </p:cNvSpPr>
          <p:nvPr>
            <p:ph type="pic" sz="quarter" idx="17"/>
          </p:nvPr>
        </p:nvSpPr>
        <p:spPr>
          <a:xfrm>
            <a:off x="6245352" y="704088"/>
            <a:ext cx="914400" cy="914400"/>
          </a:xfrm>
        </p:spPr>
        <p:txBody>
          <a:bodyPr anchor="ctr"/>
          <a:lstStyle>
            <a:lvl1pPr marL="0" indent="0" algn="ctr">
              <a:buNone/>
              <a:defRPr sz="900"/>
            </a:lvl1pPr>
          </a:lstStyle>
          <a:p>
            <a:r>
              <a:rPr lang="es-MX"/>
              <a:t>Haz clic en el icono para agregar una imagen</a:t>
            </a:r>
            <a:endParaRPr lang="en-US" dirty="0"/>
          </a:p>
        </p:txBody>
      </p:sp>
      <p:sp>
        <p:nvSpPr>
          <p:cNvPr id="13" name="Picture Placeholder 10">
            <a:extLst>
              <a:ext uri="{FF2B5EF4-FFF2-40B4-BE49-F238E27FC236}">
                <a16:creationId xmlns:a16="http://schemas.microsoft.com/office/drawing/2014/main" id="{365BC287-99EE-D6FA-48B9-1E6FFE9357EA}"/>
              </a:ext>
            </a:extLst>
          </p:cNvPr>
          <p:cNvSpPr>
            <a:spLocks noGrp="1"/>
          </p:cNvSpPr>
          <p:nvPr>
            <p:ph type="pic" sz="quarter" idx="18"/>
          </p:nvPr>
        </p:nvSpPr>
        <p:spPr>
          <a:xfrm>
            <a:off x="6245352" y="3273552"/>
            <a:ext cx="914400" cy="914400"/>
          </a:xfrm>
        </p:spPr>
        <p:txBody>
          <a:bodyPr anchor="ctr"/>
          <a:lstStyle>
            <a:lvl1pPr marL="0" indent="0" algn="ctr">
              <a:buNone/>
              <a:defRPr sz="900"/>
            </a:lvl1pPr>
          </a:lstStyle>
          <a:p>
            <a:r>
              <a:rPr lang="es-MX"/>
              <a:t>Haz clic en el icono para agregar una imagen</a:t>
            </a:r>
            <a:endParaRPr lang="en-US" dirty="0"/>
          </a:p>
        </p:txBody>
      </p:sp>
      <p:sp>
        <p:nvSpPr>
          <p:cNvPr id="14" name="Picture Placeholder 10">
            <a:extLst>
              <a:ext uri="{FF2B5EF4-FFF2-40B4-BE49-F238E27FC236}">
                <a16:creationId xmlns:a16="http://schemas.microsoft.com/office/drawing/2014/main" id="{ECE7A377-A1E6-77DF-79F9-F251BD757741}"/>
              </a:ext>
            </a:extLst>
          </p:cNvPr>
          <p:cNvSpPr>
            <a:spLocks noGrp="1"/>
          </p:cNvSpPr>
          <p:nvPr>
            <p:ph type="pic" sz="quarter" idx="19"/>
          </p:nvPr>
        </p:nvSpPr>
        <p:spPr>
          <a:xfrm>
            <a:off x="6245352" y="5166360"/>
            <a:ext cx="914400" cy="914400"/>
          </a:xfrm>
        </p:spPr>
        <p:txBody>
          <a:bodyPr anchor="ctr"/>
          <a:lstStyle>
            <a:lvl1pPr marL="0" indent="0" algn="ctr">
              <a:buNone/>
              <a:defRPr sz="900"/>
            </a:lvl1pPr>
          </a:lstStyle>
          <a:p>
            <a:r>
              <a:rPr lang="es-MX"/>
              <a:t>Haz clic en el icono para agregar una imagen</a:t>
            </a:r>
            <a:endParaRPr lang="en-US" dirty="0"/>
          </a:p>
        </p:txBody>
      </p:sp>
      <p:cxnSp>
        <p:nvCxnSpPr>
          <p:cNvPr id="15" name="Straight Connector 14">
            <a:extLst>
              <a:ext uri="{FF2B5EF4-FFF2-40B4-BE49-F238E27FC236}">
                <a16:creationId xmlns:a16="http://schemas.microsoft.com/office/drawing/2014/main" id="{52D976B1-BEF2-CB69-E97E-A6DAD1F04689}"/>
              </a:ext>
            </a:extLst>
          </p:cNvPr>
          <p:cNvCxnSpPr>
            <a:cxnSpLocks/>
          </p:cNvCxnSpPr>
          <p:nvPr userDrawn="1"/>
        </p:nvCxnSpPr>
        <p:spPr>
          <a:xfrm>
            <a:off x="1298448" y="6111876"/>
            <a:ext cx="411480" cy="0"/>
          </a:xfrm>
          <a:prstGeom prst="line">
            <a:avLst/>
          </a:prstGeom>
          <a:ln w="8890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9311643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Summary">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F9358819-7D9B-11CB-DBC5-CC8BC5C076D2}"/>
              </a:ext>
            </a:extLst>
          </p:cNvPr>
          <p:cNvSpPr>
            <a:spLocks noGrp="1"/>
          </p:cNvSpPr>
          <p:nvPr>
            <p:ph type="sldNum" sz="quarter" idx="10"/>
          </p:nvPr>
        </p:nvSpPr>
        <p:spPr/>
        <p:txBody>
          <a:bodyPr/>
          <a:lstStyle/>
          <a:p>
            <a:fld id="{75DF2D63-3FF5-D547-96B9-BE9CCD1ABA58}" type="slidenum">
              <a:rPr lang="en-US" smtClean="0"/>
              <a:pPr/>
              <a:t>‹Nº›</a:t>
            </a:fld>
            <a:endParaRPr lang="en-US" dirty="0"/>
          </a:p>
        </p:txBody>
      </p:sp>
      <p:sp>
        <p:nvSpPr>
          <p:cNvPr id="4" name="Footer Placeholder 3">
            <a:extLst>
              <a:ext uri="{FF2B5EF4-FFF2-40B4-BE49-F238E27FC236}">
                <a16:creationId xmlns:a16="http://schemas.microsoft.com/office/drawing/2014/main" id="{B2EB2EEB-FE70-98B2-9437-0E1E91F929E8}"/>
              </a:ext>
            </a:extLst>
          </p:cNvPr>
          <p:cNvSpPr>
            <a:spLocks noGrp="1"/>
          </p:cNvSpPr>
          <p:nvPr>
            <p:ph type="ftr" sz="quarter" idx="11"/>
          </p:nvPr>
        </p:nvSpPr>
        <p:spPr/>
        <p:txBody>
          <a:bodyPr/>
          <a:lstStyle/>
          <a:p>
            <a:r>
              <a:rPr lang="en-US" dirty="0"/>
              <a:t>presentation title</a:t>
            </a:r>
          </a:p>
        </p:txBody>
      </p:sp>
      <p:cxnSp>
        <p:nvCxnSpPr>
          <p:cNvPr id="5" name="Straight Connector 4">
            <a:extLst>
              <a:ext uri="{FF2B5EF4-FFF2-40B4-BE49-F238E27FC236}">
                <a16:creationId xmlns:a16="http://schemas.microsoft.com/office/drawing/2014/main" id="{DFAA902D-BDC9-E5AF-D40D-7B8DE616EBE0}"/>
              </a:ext>
            </a:extLst>
          </p:cNvPr>
          <p:cNvCxnSpPr>
            <a:cxnSpLocks/>
          </p:cNvCxnSpPr>
          <p:nvPr userDrawn="1"/>
        </p:nvCxnSpPr>
        <p:spPr>
          <a:xfrm>
            <a:off x="5890260" y="1536192"/>
            <a:ext cx="411480" cy="0"/>
          </a:xfrm>
          <a:prstGeom prst="line">
            <a:avLst/>
          </a:prstGeom>
          <a:ln w="88900">
            <a:solidFill>
              <a:schemeClr val="accent1"/>
            </a:solidFill>
          </a:ln>
        </p:spPr>
        <p:style>
          <a:lnRef idx="1">
            <a:schemeClr val="accent1"/>
          </a:lnRef>
          <a:fillRef idx="0">
            <a:schemeClr val="accent1"/>
          </a:fillRef>
          <a:effectRef idx="0">
            <a:schemeClr val="accent1"/>
          </a:effectRef>
          <a:fontRef idx="minor">
            <a:schemeClr val="tx1"/>
          </a:fontRef>
        </p:style>
      </p:cxnSp>
      <p:sp>
        <p:nvSpPr>
          <p:cNvPr id="8" name="Text Placeholder 7">
            <a:extLst>
              <a:ext uri="{FF2B5EF4-FFF2-40B4-BE49-F238E27FC236}">
                <a16:creationId xmlns:a16="http://schemas.microsoft.com/office/drawing/2014/main" id="{92A4017E-4CAA-8499-38AE-3A3306A7EB26}"/>
              </a:ext>
            </a:extLst>
          </p:cNvPr>
          <p:cNvSpPr>
            <a:spLocks noGrp="1"/>
          </p:cNvSpPr>
          <p:nvPr>
            <p:ph type="body" sz="quarter" idx="12"/>
          </p:nvPr>
        </p:nvSpPr>
        <p:spPr>
          <a:xfrm>
            <a:off x="2834640" y="2057400"/>
            <a:ext cx="6519672" cy="2971800"/>
          </a:xfrm>
          <a:solidFill>
            <a:schemeClr val="accent4"/>
          </a:solidFill>
        </p:spPr>
        <p:txBody>
          <a:bodyPr lIns="576072" tIns="228600" rIns="576072" bIns="228600" anchor="ctr"/>
          <a:lstStyle>
            <a:lvl1pPr marL="0" indent="0" algn="ctr">
              <a:lnSpc>
                <a:spcPts val="2460"/>
              </a:lnSpc>
              <a:buNone/>
              <a:defRPr sz="2000"/>
            </a:lvl1pPr>
          </a:lstStyle>
          <a:p>
            <a:pPr lvl="0"/>
            <a:r>
              <a:rPr lang="es-MX"/>
              <a:t>Haga clic para modificar los estilos de texto del patrón</a:t>
            </a:r>
          </a:p>
        </p:txBody>
      </p:sp>
      <p:sp>
        <p:nvSpPr>
          <p:cNvPr id="11" name="Picture Placeholder 10">
            <a:extLst>
              <a:ext uri="{FF2B5EF4-FFF2-40B4-BE49-F238E27FC236}">
                <a16:creationId xmlns:a16="http://schemas.microsoft.com/office/drawing/2014/main" id="{E9103CB5-F9EF-D6DA-A5D4-DCCAEBEBE615}"/>
              </a:ext>
            </a:extLst>
          </p:cNvPr>
          <p:cNvSpPr>
            <a:spLocks noGrp="1"/>
          </p:cNvSpPr>
          <p:nvPr>
            <p:ph type="pic" sz="quarter" idx="13"/>
          </p:nvPr>
        </p:nvSpPr>
        <p:spPr>
          <a:xfrm>
            <a:off x="2871216" y="5330952"/>
            <a:ext cx="6519672" cy="1527048"/>
          </a:xfrm>
        </p:spPr>
        <p:txBody>
          <a:bodyPr/>
          <a:lstStyle/>
          <a:p>
            <a:r>
              <a:rPr lang="es-MX"/>
              <a:t>Haz clic en el icono para agregar una imagen</a:t>
            </a:r>
            <a:endParaRPr lang="en-US" dirty="0"/>
          </a:p>
        </p:txBody>
      </p:sp>
      <p:sp>
        <p:nvSpPr>
          <p:cNvPr id="2" name="Title 1">
            <a:extLst>
              <a:ext uri="{FF2B5EF4-FFF2-40B4-BE49-F238E27FC236}">
                <a16:creationId xmlns:a16="http://schemas.microsoft.com/office/drawing/2014/main" id="{E217F00C-8F19-CB9F-D5BF-9A5F4C77E256}"/>
              </a:ext>
            </a:extLst>
          </p:cNvPr>
          <p:cNvSpPr>
            <a:spLocks noGrp="1"/>
          </p:cNvSpPr>
          <p:nvPr>
            <p:ph type="title"/>
          </p:nvPr>
        </p:nvSpPr>
        <p:spPr>
          <a:xfrm>
            <a:off x="4116324" y="609600"/>
            <a:ext cx="3959352" cy="530352"/>
          </a:xfrm>
        </p:spPr>
        <p:txBody>
          <a:bodyPr/>
          <a:lstStyle>
            <a:lvl1pPr algn="ctr">
              <a:defRPr/>
            </a:lvl1pPr>
          </a:lstStyle>
          <a:p>
            <a:r>
              <a:rPr lang="es-MX"/>
              <a:t>Haz clic para modificar el estilo de título del patrón</a:t>
            </a:r>
            <a:endParaRPr lang="en-US" dirty="0"/>
          </a:p>
        </p:txBody>
      </p:sp>
    </p:spTree>
    <p:extLst>
      <p:ext uri="{BB962C8B-B14F-4D97-AF65-F5344CB8AC3E}">
        <p14:creationId xmlns:p14="http://schemas.microsoft.com/office/powerpoint/2010/main" val="146662694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Closing">
    <p:spTree>
      <p:nvGrpSpPr>
        <p:cNvPr id="1" name=""/>
        <p:cNvGrpSpPr/>
        <p:nvPr/>
      </p:nvGrpSpPr>
      <p:grpSpPr>
        <a:xfrm>
          <a:off x="0" y="0"/>
          <a:ext cx="0" cy="0"/>
          <a:chOff x="0" y="0"/>
          <a:chExt cx="0" cy="0"/>
        </a:xfrm>
      </p:grpSpPr>
      <p:sp>
        <p:nvSpPr>
          <p:cNvPr id="19" name="Picture Placeholder 18">
            <a:extLst>
              <a:ext uri="{FF2B5EF4-FFF2-40B4-BE49-F238E27FC236}">
                <a16:creationId xmlns:a16="http://schemas.microsoft.com/office/drawing/2014/main" id="{8C402F40-958A-D2BF-629C-39B659EC95D4}"/>
              </a:ext>
            </a:extLst>
          </p:cNvPr>
          <p:cNvSpPr>
            <a:spLocks noGrp="1"/>
          </p:cNvSpPr>
          <p:nvPr>
            <p:ph type="pic" sz="quarter" idx="12"/>
          </p:nvPr>
        </p:nvSpPr>
        <p:spPr>
          <a:xfrm>
            <a:off x="0" y="1"/>
            <a:ext cx="12191999" cy="6858000"/>
          </a:xfrm>
          <a:custGeom>
            <a:avLst/>
            <a:gdLst>
              <a:gd name="connsiteX0" fmla="*/ 5890261 w 12191999"/>
              <a:gd name="connsiteY0" fmla="*/ 4496651 h 6858000"/>
              <a:gd name="connsiteX1" fmla="*/ 5890261 w 12191999"/>
              <a:gd name="connsiteY1" fmla="*/ 4584953 h 6858000"/>
              <a:gd name="connsiteX2" fmla="*/ 6299835 w 12191999"/>
              <a:gd name="connsiteY2" fmla="*/ 4584953 h 6858000"/>
              <a:gd name="connsiteX3" fmla="*/ 6299835 w 12191999"/>
              <a:gd name="connsiteY3" fmla="*/ 4496651 h 6858000"/>
              <a:gd name="connsiteX4" fmla="*/ 0 w 12191999"/>
              <a:gd name="connsiteY4" fmla="*/ 0 h 6858000"/>
              <a:gd name="connsiteX5" fmla="*/ 12191999 w 12191999"/>
              <a:gd name="connsiteY5" fmla="*/ 0 h 6858000"/>
              <a:gd name="connsiteX6" fmla="*/ 12191999 w 12191999"/>
              <a:gd name="connsiteY6" fmla="*/ 6858000 h 6858000"/>
              <a:gd name="connsiteX7" fmla="*/ 0 w 12191999"/>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1999" h="6858000">
                <a:moveTo>
                  <a:pt x="5890261" y="4496651"/>
                </a:moveTo>
                <a:lnTo>
                  <a:pt x="5890261" y="4584953"/>
                </a:lnTo>
                <a:lnTo>
                  <a:pt x="6299835" y="4584953"/>
                </a:lnTo>
                <a:lnTo>
                  <a:pt x="6299835" y="4496651"/>
                </a:lnTo>
                <a:close/>
                <a:moveTo>
                  <a:pt x="0" y="0"/>
                </a:moveTo>
                <a:lnTo>
                  <a:pt x="12191999" y="0"/>
                </a:lnTo>
                <a:lnTo>
                  <a:pt x="12191999" y="6858000"/>
                </a:lnTo>
                <a:lnTo>
                  <a:pt x="0" y="6858000"/>
                </a:lnTo>
                <a:close/>
              </a:path>
            </a:pathLst>
          </a:custGeom>
        </p:spPr>
        <p:txBody>
          <a:bodyPr wrap="square">
            <a:noAutofit/>
          </a:bodyPr>
          <a:lstStyle/>
          <a:p>
            <a:r>
              <a:rPr lang="es-MX"/>
              <a:t>Haz clic en el icono para agregar una imagen</a:t>
            </a:r>
            <a:endParaRPr lang="en-US" dirty="0"/>
          </a:p>
        </p:txBody>
      </p:sp>
      <p:sp>
        <p:nvSpPr>
          <p:cNvPr id="16" name="Title 15">
            <a:extLst>
              <a:ext uri="{FF2B5EF4-FFF2-40B4-BE49-F238E27FC236}">
                <a16:creationId xmlns:a16="http://schemas.microsoft.com/office/drawing/2014/main" id="{ABAFD431-F46D-3701-6A51-738ADAF3A5E3}"/>
              </a:ext>
            </a:extLst>
          </p:cNvPr>
          <p:cNvSpPr>
            <a:spLocks noGrp="1"/>
          </p:cNvSpPr>
          <p:nvPr>
            <p:ph type="title"/>
          </p:nvPr>
        </p:nvSpPr>
        <p:spPr>
          <a:xfrm>
            <a:off x="1535715" y="1485302"/>
            <a:ext cx="9120570" cy="3887396"/>
          </a:xfrm>
          <a:custGeom>
            <a:avLst/>
            <a:gdLst>
              <a:gd name="connsiteX0" fmla="*/ 4354545 w 9120570"/>
              <a:gd name="connsiteY0" fmla="*/ 3011350 h 3887396"/>
              <a:gd name="connsiteX1" fmla="*/ 4354545 w 9120570"/>
              <a:gd name="connsiteY1" fmla="*/ 3099652 h 3887396"/>
              <a:gd name="connsiteX2" fmla="*/ 4764120 w 9120570"/>
              <a:gd name="connsiteY2" fmla="*/ 3099652 h 3887396"/>
              <a:gd name="connsiteX3" fmla="*/ 4764120 w 9120570"/>
              <a:gd name="connsiteY3" fmla="*/ 3011350 h 3887396"/>
              <a:gd name="connsiteX4" fmla="*/ 0 w 9120570"/>
              <a:gd name="connsiteY4" fmla="*/ 0 h 3887396"/>
              <a:gd name="connsiteX5" fmla="*/ 9120570 w 9120570"/>
              <a:gd name="connsiteY5" fmla="*/ 0 h 3887396"/>
              <a:gd name="connsiteX6" fmla="*/ 9120570 w 9120570"/>
              <a:gd name="connsiteY6" fmla="*/ 3887396 h 3887396"/>
              <a:gd name="connsiteX7" fmla="*/ 0 w 9120570"/>
              <a:gd name="connsiteY7" fmla="*/ 3887396 h 38873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120570" h="3887396">
                <a:moveTo>
                  <a:pt x="4354545" y="3011350"/>
                </a:moveTo>
                <a:lnTo>
                  <a:pt x="4354545" y="3099652"/>
                </a:lnTo>
                <a:lnTo>
                  <a:pt x="4764120" y="3099652"/>
                </a:lnTo>
                <a:lnTo>
                  <a:pt x="4764120" y="3011350"/>
                </a:lnTo>
                <a:close/>
                <a:moveTo>
                  <a:pt x="0" y="0"/>
                </a:moveTo>
                <a:lnTo>
                  <a:pt x="9120570" y="0"/>
                </a:lnTo>
                <a:lnTo>
                  <a:pt x="9120570" y="3887396"/>
                </a:lnTo>
                <a:lnTo>
                  <a:pt x="0" y="3887396"/>
                </a:lnTo>
                <a:close/>
              </a:path>
            </a:pathLst>
          </a:custGeom>
          <a:solidFill>
            <a:schemeClr val="accent1">
              <a:lumMod val="20000"/>
              <a:lumOff val="80000"/>
            </a:schemeClr>
          </a:solidFill>
        </p:spPr>
        <p:txBody>
          <a:bodyPr wrap="square" bIns="1097280" anchor="b">
            <a:noAutofit/>
          </a:bodyPr>
          <a:lstStyle>
            <a:lvl1pPr algn="ctr">
              <a:defRPr/>
            </a:lvl1pPr>
          </a:lstStyle>
          <a:p>
            <a:r>
              <a:rPr lang="es-MX"/>
              <a:t>Haz clic para modificar el estilo de título del patrón</a:t>
            </a:r>
            <a:endParaRPr lang="en-US" dirty="0"/>
          </a:p>
        </p:txBody>
      </p:sp>
      <p:sp>
        <p:nvSpPr>
          <p:cNvPr id="11" name="Picture Placeholder 10">
            <a:extLst>
              <a:ext uri="{FF2B5EF4-FFF2-40B4-BE49-F238E27FC236}">
                <a16:creationId xmlns:a16="http://schemas.microsoft.com/office/drawing/2014/main" id="{CAFD788D-D699-2BA7-3637-AA3B48C09084}"/>
              </a:ext>
            </a:extLst>
          </p:cNvPr>
          <p:cNvSpPr>
            <a:spLocks noGrp="1"/>
          </p:cNvSpPr>
          <p:nvPr>
            <p:ph type="pic" sz="quarter" idx="13"/>
          </p:nvPr>
        </p:nvSpPr>
        <p:spPr>
          <a:xfrm>
            <a:off x="4953000" y="612648"/>
            <a:ext cx="2286000" cy="2286000"/>
          </a:xfrm>
          <a:prstGeom prst="ellipse">
            <a:avLst/>
          </a:prstGeom>
        </p:spPr>
        <p:txBody>
          <a:bodyPr anchor="ctr"/>
          <a:lstStyle>
            <a:lvl1pPr marL="0" indent="0" algn="ctr">
              <a:buNone/>
              <a:defRPr sz="1050"/>
            </a:lvl1pPr>
          </a:lstStyle>
          <a:p>
            <a:r>
              <a:rPr lang="es-MX"/>
              <a:t>Haz clic en el icono para agregar una imagen</a:t>
            </a:r>
            <a:endParaRPr lang="en-US" dirty="0"/>
          </a:p>
        </p:txBody>
      </p:sp>
      <p:sp>
        <p:nvSpPr>
          <p:cNvPr id="13" name="Text Placeholder 12">
            <a:extLst>
              <a:ext uri="{FF2B5EF4-FFF2-40B4-BE49-F238E27FC236}">
                <a16:creationId xmlns:a16="http://schemas.microsoft.com/office/drawing/2014/main" id="{7808A0C0-A02B-D1C7-6DE5-CA25624AD099}"/>
              </a:ext>
            </a:extLst>
          </p:cNvPr>
          <p:cNvSpPr>
            <a:spLocks noGrp="1"/>
          </p:cNvSpPr>
          <p:nvPr>
            <p:ph type="body" sz="quarter" idx="14"/>
          </p:nvPr>
        </p:nvSpPr>
        <p:spPr>
          <a:xfrm>
            <a:off x="1572768" y="5751576"/>
            <a:ext cx="9116568" cy="722376"/>
          </a:xfrm>
        </p:spPr>
        <p:txBody>
          <a:bodyPr anchor="ctr"/>
          <a:lstStyle>
            <a:lvl1pPr marL="0" indent="0" algn="ctr">
              <a:buNone/>
              <a:defRPr sz="2000" cap="all" baseline="0"/>
            </a:lvl1pPr>
          </a:lstStyle>
          <a:p>
            <a:pPr lvl="0"/>
            <a:r>
              <a:rPr lang="es-MX"/>
              <a:t>Haga clic para modificar los estilos de texto del patrón</a:t>
            </a:r>
          </a:p>
        </p:txBody>
      </p:sp>
      <p:sp>
        <p:nvSpPr>
          <p:cNvPr id="20" name="Rectangle 19">
            <a:extLst>
              <a:ext uri="{FF2B5EF4-FFF2-40B4-BE49-F238E27FC236}">
                <a16:creationId xmlns:a16="http://schemas.microsoft.com/office/drawing/2014/main" id="{469017C4-5BB0-DF6F-781B-FB81A3A5D977}"/>
              </a:ext>
            </a:extLst>
          </p:cNvPr>
          <p:cNvSpPr/>
          <p:nvPr userDrawn="1"/>
        </p:nvSpPr>
        <p:spPr>
          <a:xfrm>
            <a:off x="5890260" y="4496652"/>
            <a:ext cx="409575" cy="883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91911055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B5ED18-7A07-47F1-8056-CD86B076AFE2}"/>
              </a:ext>
            </a:extLst>
          </p:cNvPr>
          <p:cNvSpPr>
            <a:spLocks noGrp="1"/>
          </p:cNvSpPr>
          <p:nvPr>
            <p:ph type="title"/>
          </p:nvPr>
        </p:nvSpPr>
        <p:spPr/>
        <p:txBody>
          <a:bodyPr/>
          <a:lstStyle/>
          <a:p>
            <a:r>
              <a:rPr lang="es-MX"/>
              <a:t>Haz clic para modificar el estilo de título del patrón</a:t>
            </a:r>
            <a:endParaRPr lang="en-US" dirty="0"/>
          </a:p>
        </p:txBody>
      </p:sp>
      <p:sp>
        <p:nvSpPr>
          <p:cNvPr id="5" name="Slide Number Placeholder 4">
            <a:extLst>
              <a:ext uri="{FF2B5EF4-FFF2-40B4-BE49-F238E27FC236}">
                <a16:creationId xmlns:a16="http://schemas.microsoft.com/office/drawing/2014/main" id="{814BC7BE-FECC-8573-D4F0-FA004B4A04F4}"/>
              </a:ext>
            </a:extLst>
          </p:cNvPr>
          <p:cNvSpPr>
            <a:spLocks noGrp="1"/>
          </p:cNvSpPr>
          <p:nvPr>
            <p:ph type="sldNum" sz="quarter" idx="11"/>
          </p:nvPr>
        </p:nvSpPr>
        <p:spPr/>
        <p:txBody>
          <a:bodyPr/>
          <a:lstStyle/>
          <a:p>
            <a:fld id="{75DF2D63-3FF5-D547-96B9-BE9CCD1ABA58}" type="slidenum">
              <a:rPr lang="en-US" smtClean="0"/>
              <a:t>‹Nº›</a:t>
            </a:fld>
            <a:endParaRPr lang="en-US" dirty="0"/>
          </a:p>
        </p:txBody>
      </p:sp>
      <p:sp>
        <p:nvSpPr>
          <p:cNvPr id="8" name="Footer Placeholder 7">
            <a:extLst>
              <a:ext uri="{FF2B5EF4-FFF2-40B4-BE49-F238E27FC236}">
                <a16:creationId xmlns:a16="http://schemas.microsoft.com/office/drawing/2014/main" id="{A4DB0707-D3A6-4BF0-3225-EC3851AD7387}"/>
              </a:ext>
            </a:extLst>
          </p:cNvPr>
          <p:cNvSpPr>
            <a:spLocks noGrp="1"/>
          </p:cNvSpPr>
          <p:nvPr>
            <p:ph type="ftr" sz="quarter" idx="12"/>
          </p:nvPr>
        </p:nvSpPr>
        <p:spPr/>
        <p:txBody>
          <a:bodyPr/>
          <a:lstStyle/>
          <a:p>
            <a:r>
              <a:rPr lang="en-US" dirty="0"/>
              <a:t>presentation title</a:t>
            </a:r>
          </a:p>
        </p:txBody>
      </p:sp>
    </p:spTree>
    <p:extLst>
      <p:ext uri="{BB962C8B-B14F-4D97-AF65-F5344CB8AC3E}">
        <p14:creationId xmlns:p14="http://schemas.microsoft.com/office/powerpoint/2010/main" val="147694759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E81AE946-135C-E4E8-BA60-64AB48B87F80}"/>
              </a:ext>
            </a:extLst>
          </p:cNvPr>
          <p:cNvSpPr>
            <a:spLocks noGrp="1"/>
          </p:cNvSpPr>
          <p:nvPr>
            <p:ph type="sldNum" sz="quarter" idx="11"/>
          </p:nvPr>
        </p:nvSpPr>
        <p:spPr/>
        <p:txBody>
          <a:bodyPr/>
          <a:lstStyle/>
          <a:p>
            <a:fld id="{75DF2D63-3FF5-D547-96B9-BE9CCD1ABA58}" type="slidenum">
              <a:rPr lang="en-US" smtClean="0"/>
              <a:t>‹Nº›</a:t>
            </a:fld>
            <a:endParaRPr lang="en-US" dirty="0"/>
          </a:p>
        </p:txBody>
      </p:sp>
      <p:sp>
        <p:nvSpPr>
          <p:cNvPr id="7" name="Footer Placeholder 6">
            <a:extLst>
              <a:ext uri="{FF2B5EF4-FFF2-40B4-BE49-F238E27FC236}">
                <a16:creationId xmlns:a16="http://schemas.microsoft.com/office/drawing/2014/main" id="{FFD67329-9F30-BEB7-31E2-FECA7FD59B06}"/>
              </a:ext>
            </a:extLst>
          </p:cNvPr>
          <p:cNvSpPr>
            <a:spLocks noGrp="1"/>
          </p:cNvSpPr>
          <p:nvPr>
            <p:ph type="ftr" sz="quarter" idx="12"/>
          </p:nvPr>
        </p:nvSpPr>
        <p:spPr/>
        <p:txBody>
          <a:bodyPr/>
          <a:lstStyle/>
          <a:p>
            <a:r>
              <a:rPr lang="en-US" dirty="0"/>
              <a:t>presentation title</a:t>
            </a:r>
          </a:p>
        </p:txBody>
      </p:sp>
    </p:spTree>
    <p:extLst>
      <p:ext uri="{BB962C8B-B14F-4D97-AF65-F5344CB8AC3E}">
        <p14:creationId xmlns:p14="http://schemas.microsoft.com/office/powerpoint/2010/main" val="287510722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5BD6A3-F987-4FCC-A6EF-2EF0D33C0888}"/>
              </a:ext>
            </a:extLst>
          </p:cNvPr>
          <p:cNvSpPr>
            <a:spLocks noGrp="1"/>
          </p:cNvSpPr>
          <p:nvPr>
            <p:ph type="title"/>
          </p:nvPr>
        </p:nvSpPr>
        <p:spPr>
          <a:xfrm>
            <a:off x="1298448" y="457200"/>
            <a:ext cx="3932237" cy="1600200"/>
          </a:xfrm>
        </p:spPr>
        <p:txBody>
          <a:bodyPr anchor="b"/>
          <a:lstStyle>
            <a:lvl1pPr>
              <a:defRPr sz="3200"/>
            </a:lvl1pPr>
          </a:lstStyle>
          <a:p>
            <a:r>
              <a:rPr lang="es-MX"/>
              <a:t>Haz clic para modificar el estilo de título del patrón</a:t>
            </a:r>
            <a:endParaRPr lang="en-US"/>
          </a:p>
        </p:txBody>
      </p:sp>
      <p:sp>
        <p:nvSpPr>
          <p:cNvPr id="3" name="Content Placeholder 2">
            <a:extLst>
              <a:ext uri="{FF2B5EF4-FFF2-40B4-BE49-F238E27FC236}">
                <a16:creationId xmlns:a16="http://schemas.microsoft.com/office/drawing/2014/main" id="{4C3F06A0-63CE-4272-B90E-4F20296BFBEB}"/>
              </a:ext>
            </a:extLst>
          </p:cNvPr>
          <p:cNvSpPr>
            <a:spLocks noGrp="1"/>
          </p:cNvSpPr>
          <p:nvPr>
            <p:ph idx="1"/>
          </p:nvPr>
        </p:nvSpPr>
        <p:spPr>
          <a:xfrm>
            <a:off x="5230684" y="987425"/>
            <a:ext cx="612470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n-US"/>
          </a:p>
        </p:txBody>
      </p:sp>
      <p:sp>
        <p:nvSpPr>
          <p:cNvPr id="4" name="Text Placeholder 3">
            <a:extLst>
              <a:ext uri="{FF2B5EF4-FFF2-40B4-BE49-F238E27FC236}">
                <a16:creationId xmlns:a16="http://schemas.microsoft.com/office/drawing/2014/main" id="{08467220-06E3-427A-B4D3-9B0030E09DBB}"/>
              </a:ext>
            </a:extLst>
          </p:cNvPr>
          <p:cNvSpPr>
            <a:spLocks noGrp="1"/>
          </p:cNvSpPr>
          <p:nvPr>
            <p:ph type="body" sz="half" idx="2"/>
          </p:nvPr>
        </p:nvSpPr>
        <p:spPr>
          <a:xfrm>
            <a:off x="129844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MX"/>
              <a:t>Haga clic para modificar los estilos de texto del patrón</a:t>
            </a:r>
          </a:p>
        </p:txBody>
      </p:sp>
      <p:sp>
        <p:nvSpPr>
          <p:cNvPr id="7" name="Slide Number Placeholder 6">
            <a:extLst>
              <a:ext uri="{FF2B5EF4-FFF2-40B4-BE49-F238E27FC236}">
                <a16:creationId xmlns:a16="http://schemas.microsoft.com/office/drawing/2014/main" id="{73183587-0236-046F-3B80-4D4EEA7A8009}"/>
              </a:ext>
            </a:extLst>
          </p:cNvPr>
          <p:cNvSpPr>
            <a:spLocks noGrp="1"/>
          </p:cNvSpPr>
          <p:nvPr>
            <p:ph type="sldNum" sz="quarter" idx="11"/>
          </p:nvPr>
        </p:nvSpPr>
        <p:spPr/>
        <p:txBody>
          <a:bodyPr/>
          <a:lstStyle/>
          <a:p>
            <a:fld id="{75DF2D63-3FF5-D547-96B9-BE9CCD1ABA58}" type="slidenum">
              <a:rPr lang="en-US" smtClean="0"/>
              <a:t>‹Nº›</a:t>
            </a:fld>
            <a:endParaRPr lang="en-US" dirty="0"/>
          </a:p>
        </p:txBody>
      </p:sp>
      <p:sp>
        <p:nvSpPr>
          <p:cNvPr id="10" name="Footer Placeholder 9">
            <a:extLst>
              <a:ext uri="{FF2B5EF4-FFF2-40B4-BE49-F238E27FC236}">
                <a16:creationId xmlns:a16="http://schemas.microsoft.com/office/drawing/2014/main" id="{60C67779-9FAD-3FE4-5C67-7E5313C03B45}"/>
              </a:ext>
            </a:extLst>
          </p:cNvPr>
          <p:cNvSpPr>
            <a:spLocks noGrp="1"/>
          </p:cNvSpPr>
          <p:nvPr>
            <p:ph type="ftr" sz="quarter" idx="12"/>
          </p:nvPr>
        </p:nvSpPr>
        <p:spPr/>
        <p:txBody>
          <a:bodyPr/>
          <a:lstStyle/>
          <a:p>
            <a:r>
              <a:rPr lang="en-US" dirty="0"/>
              <a:t>presentation title</a:t>
            </a:r>
          </a:p>
        </p:txBody>
      </p:sp>
    </p:spTree>
    <p:extLst>
      <p:ext uri="{BB962C8B-B14F-4D97-AF65-F5344CB8AC3E}">
        <p14:creationId xmlns:p14="http://schemas.microsoft.com/office/powerpoint/2010/main" val="79920054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308F2A-1C19-4116-80DF-E24EDDF283FF}"/>
              </a:ext>
            </a:extLst>
          </p:cNvPr>
          <p:cNvSpPr>
            <a:spLocks noGrp="1"/>
          </p:cNvSpPr>
          <p:nvPr>
            <p:ph type="title"/>
          </p:nvPr>
        </p:nvSpPr>
        <p:spPr>
          <a:xfrm>
            <a:off x="1298448" y="457200"/>
            <a:ext cx="3932237" cy="1600200"/>
          </a:xfrm>
        </p:spPr>
        <p:txBody>
          <a:bodyPr anchor="b"/>
          <a:lstStyle>
            <a:lvl1pPr>
              <a:defRPr sz="3200"/>
            </a:lvl1pPr>
          </a:lstStyle>
          <a:p>
            <a:r>
              <a:rPr lang="es-MX"/>
              <a:t>Haz clic para modificar el estilo de título del patrón</a:t>
            </a:r>
            <a:endParaRPr lang="en-US"/>
          </a:p>
        </p:txBody>
      </p:sp>
      <p:sp>
        <p:nvSpPr>
          <p:cNvPr id="3" name="Picture Placeholder 2">
            <a:extLst>
              <a:ext uri="{FF2B5EF4-FFF2-40B4-BE49-F238E27FC236}">
                <a16:creationId xmlns:a16="http://schemas.microsoft.com/office/drawing/2014/main" id="{08A489A7-7CA6-4CC9-B634-FCB2E102C6B9}"/>
              </a:ext>
            </a:extLst>
          </p:cNvPr>
          <p:cNvSpPr>
            <a:spLocks noGrp="1"/>
          </p:cNvSpPr>
          <p:nvPr>
            <p:ph type="pic" idx="1"/>
          </p:nvPr>
        </p:nvSpPr>
        <p:spPr>
          <a:xfrm>
            <a:off x="5230684" y="993775"/>
            <a:ext cx="6124703"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MX"/>
              <a:t>Haz clic en el icono para agregar una imagen</a:t>
            </a:r>
            <a:endParaRPr lang="en-US" dirty="0"/>
          </a:p>
        </p:txBody>
      </p:sp>
      <p:sp>
        <p:nvSpPr>
          <p:cNvPr id="4" name="Text Placeholder 3">
            <a:extLst>
              <a:ext uri="{FF2B5EF4-FFF2-40B4-BE49-F238E27FC236}">
                <a16:creationId xmlns:a16="http://schemas.microsoft.com/office/drawing/2014/main" id="{7DF5F80D-1DB9-4E0A-8F68-924FC1C9C3BA}"/>
              </a:ext>
            </a:extLst>
          </p:cNvPr>
          <p:cNvSpPr>
            <a:spLocks noGrp="1"/>
          </p:cNvSpPr>
          <p:nvPr>
            <p:ph type="body" sz="half" idx="2"/>
          </p:nvPr>
        </p:nvSpPr>
        <p:spPr>
          <a:xfrm>
            <a:off x="129844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MX"/>
              <a:t>Haga clic para modificar los estilos de texto del patrón</a:t>
            </a:r>
          </a:p>
        </p:txBody>
      </p:sp>
      <p:sp>
        <p:nvSpPr>
          <p:cNvPr id="7" name="Slide Number Placeholder 6">
            <a:extLst>
              <a:ext uri="{FF2B5EF4-FFF2-40B4-BE49-F238E27FC236}">
                <a16:creationId xmlns:a16="http://schemas.microsoft.com/office/drawing/2014/main" id="{3AD70A4E-ED43-B5A1-F8FE-762E21A30A3E}"/>
              </a:ext>
            </a:extLst>
          </p:cNvPr>
          <p:cNvSpPr>
            <a:spLocks noGrp="1"/>
          </p:cNvSpPr>
          <p:nvPr>
            <p:ph type="sldNum" sz="quarter" idx="11"/>
          </p:nvPr>
        </p:nvSpPr>
        <p:spPr/>
        <p:txBody>
          <a:bodyPr/>
          <a:lstStyle/>
          <a:p>
            <a:fld id="{75DF2D63-3FF5-D547-96B9-BE9CCD1ABA58}" type="slidenum">
              <a:rPr lang="en-US" smtClean="0"/>
              <a:t>‹Nº›</a:t>
            </a:fld>
            <a:endParaRPr lang="en-US" dirty="0"/>
          </a:p>
        </p:txBody>
      </p:sp>
      <p:sp>
        <p:nvSpPr>
          <p:cNvPr id="10" name="Footer Placeholder 9">
            <a:extLst>
              <a:ext uri="{FF2B5EF4-FFF2-40B4-BE49-F238E27FC236}">
                <a16:creationId xmlns:a16="http://schemas.microsoft.com/office/drawing/2014/main" id="{A4125545-56D8-5212-AA45-63F7C1DBF101}"/>
              </a:ext>
            </a:extLst>
          </p:cNvPr>
          <p:cNvSpPr>
            <a:spLocks noGrp="1"/>
          </p:cNvSpPr>
          <p:nvPr>
            <p:ph type="ftr" sz="quarter" idx="12"/>
          </p:nvPr>
        </p:nvSpPr>
        <p:spPr/>
        <p:txBody>
          <a:bodyPr/>
          <a:lstStyle/>
          <a:p>
            <a:r>
              <a:rPr lang="en-US" dirty="0"/>
              <a:t>presentation title</a:t>
            </a:r>
          </a:p>
        </p:txBody>
      </p:sp>
    </p:spTree>
    <p:extLst>
      <p:ext uri="{BB962C8B-B14F-4D97-AF65-F5344CB8AC3E}">
        <p14:creationId xmlns:p14="http://schemas.microsoft.com/office/powerpoint/2010/main" val="4351659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198F9AA-2C87-421D-97C1-B4248DFDC2C2}"/>
              </a:ext>
            </a:extLst>
          </p:cNvPr>
          <p:cNvSpPr>
            <a:spLocks noGrp="1"/>
          </p:cNvSpPr>
          <p:nvPr>
            <p:ph type="title"/>
          </p:nvPr>
        </p:nvSpPr>
        <p:spPr>
          <a:xfrm>
            <a:off x="1295400" y="609600"/>
            <a:ext cx="9821955" cy="1256118"/>
          </a:xfrm>
          <a:prstGeom prst="rect">
            <a:avLst/>
          </a:prstGeom>
        </p:spPr>
        <p:txBody>
          <a:bodyPr vert="horz" lIns="0" tIns="0" rIns="0" bIns="0" rtlCol="0" anchor="t" anchorCtr="0">
            <a:noAutofit/>
          </a:bodyPr>
          <a:lstStyle/>
          <a:p>
            <a:r>
              <a:rPr lang="es-MX"/>
              <a:t>Haz clic para modificar el estilo de título del patrón</a:t>
            </a:r>
            <a:endParaRPr lang="en-US" dirty="0"/>
          </a:p>
        </p:txBody>
      </p:sp>
      <p:sp>
        <p:nvSpPr>
          <p:cNvPr id="3" name="Text Placeholder 2">
            <a:extLst>
              <a:ext uri="{FF2B5EF4-FFF2-40B4-BE49-F238E27FC236}">
                <a16:creationId xmlns:a16="http://schemas.microsoft.com/office/drawing/2014/main" id="{AE98FC63-C8D2-4CE6-A3F1-EE8ED24590C4}"/>
              </a:ext>
            </a:extLst>
          </p:cNvPr>
          <p:cNvSpPr>
            <a:spLocks noGrp="1"/>
          </p:cNvSpPr>
          <p:nvPr>
            <p:ph type="body" idx="1"/>
          </p:nvPr>
        </p:nvSpPr>
        <p:spPr>
          <a:xfrm>
            <a:off x="1295400" y="1855945"/>
            <a:ext cx="9821955" cy="4351338"/>
          </a:xfrm>
          <a:prstGeom prst="rect">
            <a:avLst/>
          </a:prstGeom>
        </p:spPr>
        <p:txBody>
          <a:bodyPr vert="horz" lIns="0" tIns="0" rIns="0" bIns="0" rtlCol="0">
            <a:noAutofit/>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n-US" dirty="0"/>
          </a:p>
        </p:txBody>
      </p:sp>
      <p:sp>
        <p:nvSpPr>
          <p:cNvPr id="21" name="Slide Number Placeholder 20">
            <a:extLst>
              <a:ext uri="{FF2B5EF4-FFF2-40B4-BE49-F238E27FC236}">
                <a16:creationId xmlns:a16="http://schemas.microsoft.com/office/drawing/2014/main" id="{78A08F60-CEF1-832D-D403-282EA76CBEF2}"/>
              </a:ext>
            </a:extLst>
          </p:cNvPr>
          <p:cNvSpPr>
            <a:spLocks noGrp="1"/>
          </p:cNvSpPr>
          <p:nvPr>
            <p:ph type="sldNum" sz="quarter" idx="4"/>
          </p:nvPr>
        </p:nvSpPr>
        <p:spPr>
          <a:xfrm>
            <a:off x="420624" y="6019801"/>
            <a:ext cx="457200" cy="184150"/>
          </a:xfrm>
          <a:prstGeom prst="rect">
            <a:avLst/>
          </a:prstGeom>
        </p:spPr>
        <p:txBody>
          <a:bodyPr vert="horz" lIns="0" tIns="0" rIns="0" bIns="0" rtlCol="0" anchor="ctr"/>
          <a:lstStyle>
            <a:lvl1pPr algn="ctr">
              <a:defRPr sz="1200" cap="all" spc="200" baseline="0">
                <a:solidFill>
                  <a:schemeClr val="accent1"/>
                </a:solidFill>
                <a:latin typeface="Posterama" panose="020B0504020200020000" pitchFamily="34" charset="0"/>
              </a:defRPr>
            </a:lvl1pPr>
          </a:lstStyle>
          <a:p>
            <a:fld id="{75DF2D63-3FF5-D547-96B9-BE9CCD1ABA58}" type="slidenum">
              <a:rPr lang="en-US" smtClean="0"/>
              <a:pPr/>
              <a:t>‹Nº›</a:t>
            </a:fld>
            <a:endParaRPr lang="en-US" dirty="0"/>
          </a:p>
        </p:txBody>
      </p:sp>
      <p:sp>
        <p:nvSpPr>
          <p:cNvPr id="25" name="Footer Placeholder 24">
            <a:extLst>
              <a:ext uri="{FF2B5EF4-FFF2-40B4-BE49-F238E27FC236}">
                <a16:creationId xmlns:a16="http://schemas.microsoft.com/office/drawing/2014/main" id="{010F9766-B67A-A34E-2927-9A2D6360F77A}"/>
              </a:ext>
            </a:extLst>
          </p:cNvPr>
          <p:cNvSpPr>
            <a:spLocks noGrp="1"/>
          </p:cNvSpPr>
          <p:nvPr>
            <p:ph type="ftr" sz="quarter" idx="3"/>
          </p:nvPr>
        </p:nvSpPr>
        <p:spPr>
          <a:xfrm rot="16200000">
            <a:off x="-242952" y="1451496"/>
            <a:ext cx="1784352" cy="189457"/>
          </a:xfrm>
          <a:prstGeom prst="rect">
            <a:avLst/>
          </a:prstGeom>
        </p:spPr>
        <p:txBody>
          <a:bodyPr vert="horz" lIns="0" tIns="0" rIns="0" bIns="0" rtlCol="0" anchor="ctr"/>
          <a:lstStyle>
            <a:lvl1pPr algn="l">
              <a:defRPr sz="1200" cap="all" spc="100" baseline="0">
                <a:solidFill>
                  <a:schemeClr val="accent1"/>
                </a:solidFill>
                <a:latin typeface="Posterama" panose="020B0504020200020000" pitchFamily="34" charset="0"/>
              </a:defRPr>
            </a:lvl1pPr>
          </a:lstStyle>
          <a:p>
            <a:r>
              <a:rPr lang="en-US" dirty="0"/>
              <a:t>presentation title</a:t>
            </a:r>
          </a:p>
        </p:txBody>
      </p:sp>
      <p:cxnSp>
        <p:nvCxnSpPr>
          <p:cNvPr id="4" name="Straight Connector 3">
            <a:extLst>
              <a:ext uri="{FF2B5EF4-FFF2-40B4-BE49-F238E27FC236}">
                <a16:creationId xmlns:a16="http://schemas.microsoft.com/office/drawing/2014/main" id="{C0A131BE-DFE5-28BE-2AF8-50ADF9AFDB94}"/>
              </a:ext>
            </a:extLst>
          </p:cNvPr>
          <p:cNvCxnSpPr>
            <a:cxnSpLocks/>
          </p:cNvCxnSpPr>
          <p:nvPr userDrawn="1"/>
        </p:nvCxnSpPr>
        <p:spPr>
          <a:xfrm>
            <a:off x="649224" y="2667000"/>
            <a:ext cx="0" cy="312420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88353970"/>
      </p:ext>
    </p:extLst>
  </p:cSld>
  <p:clrMap bg1="lt1" tx1="dk1" bg2="lt2" tx2="dk2" accent1="accent1" accent2="accent2" accent3="accent3" accent4="accent4" accent5="accent5" accent6="accent6" hlink="hlink" folHlink="fol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53" r:id="rId12"/>
    <p:sldLayoutId id="2147483671" r:id="rId13"/>
    <p:sldLayoutId id="2147483672" r:id="rId14"/>
    <p:sldLayoutId id="2147483673" r:id="rId15"/>
    <p:sldLayoutId id="2147483654" r:id="rId16"/>
    <p:sldLayoutId id="2147483655" r:id="rId17"/>
    <p:sldLayoutId id="2147483656" r:id="rId18"/>
    <p:sldLayoutId id="2147483657" r:id="rId19"/>
  </p:sldLayoutIdLst>
  <p:hf hdr="0" dt="0"/>
  <p:txStyles>
    <p:titleStyle>
      <a:lvl1pPr algn="l" defTabSz="914400" rtl="0" eaLnBrk="1" latinLnBrk="0" hangingPunct="1">
        <a:lnSpc>
          <a:spcPct val="90000"/>
        </a:lnSpc>
        <a:spcBef>
          <a:spcPct val="0"/>
        </a:spcBef>
        <a:buNone/>
        <a:defRPr sz="4800" kern="1200" cap="all" spc="300" baseline="0">
          <a:solidFill>
            <a:schemeClr val="tx1"/>
          </a:solidFill>
          <a:latin typeface="+mj-lt"/>
          <a:ea typeface="+mj-ea"/>
          <a:cs typeface="Posterama" panose="020B0504020200020000"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b="0" i="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b="0" i="0" kern="1200" baseline="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b="0" i="0" kern="1200" baseline="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b="0" i="0" kern="1200" baseline="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b="0" i="0"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A4A3A4"/>
          </p15:clr>
        </p15:guide>
        <p15:guide id="2" pos="3840">
          <p15:clr>
            <a:srgbClr val="A4A3A4"/>
          </p15:clr>
        </p15:guide>
        <p15:guide id="3" pos="240">
          <p15:clr>
            <a:srgbClr val="547EBF"/>
          </p15:clr>
        </p15:guide>
        <p15:guide id="4" orient="horz" pos="240">
          <p15:clr>
            <a:srgbClr val="547EBF"/>
          </p15:clr>
        </p15:guide>
        <p15:guide id="5" pos="7440">
          <p15:clr>
            <a:srgbClr val="547EBF"/>
          </p15:clr>
        </p15:guide>
        <p15:guide id="6" orient="horz" pos="4080">
          <p15:clr>
            <a:srgbClr val="547EBF"/>
          </p15:clr>
        </p15:guide>
        <p15:guide id="7" pos="3960">
          <p15:clr>
            <a:srgbClr val="547EBF"/>
          </p15:clr>
        </p15:guide>
        <p15:guide id="8" pos="3720">
          <p15:clr>
            <a:srgbClr val="547EBF"/>
          </p15:clr>
        </p15:guide>
        <p15:guide id="9" pos="2112">
          <p15:clr>
            <a:srgbClr val="547EBF"/>
          </p15:clr>
        </p15:guide>
        <p15:guide id="10" pos="1848">
          <p15:clr>
            <a:srgbClr val="547EBF"/>
          </p15:clr>
        </p15:guide>
        <p15:guide id="11" pos="5568">
          <p15:clr>
            <a:srgbClr val="547EBF"/>
          </p15:clr>
        </p15:guide>
        <p15:guide id="12" pos="5832">
          <p15:clr>
            <a:srgbClr val="547EBF"/>
          </p15:clr>
        </p15:guide>
        <p15:guide id="13" pos="4968">
          <p15:clr>
            <a:srgbClr val="9FCC3B"/>
          </p15:clr>
        </p15:guide>
        <p15:guide id="14" pos="5208">
          <p15:clr>
            <a:srgbClr val="9FCC3B"/>
          </p15:clr>
        </p15:guide>
        <p15:guide id="15" pos="2712">
          <p15:clr>
            <a:srgbClr val="9FCC3B"/>
          </p15:clr>
        </p15:guide>
        <p15:guide id="16" pos="2472">
          <p15:clr>
            <a:srgbClr val="9FCC3B"/>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descr="A petri dish with some transparent capsules">
            <a:extLst>
              <a:ext uri="{FF2B5EF4-FFF2-40B4-BE49-F238E27FC236}">
                <a16:creationId xmlns:a16="http://schemas.microsoft.com/office/drawing/2014/main" id="{F8B829FC-0ACD-46C3-5D7E-74FB2C721D7D}"/>
              </a:ext>
            </a:extLst>
          </p:cNvPr>
          <p:cNvPicPr>
            <a:picLocks noGrp="1" noChangeAspect="1"/>
          </p:cNvPicPr>
          <p:nvPr>
            <p:ph type="pic" sz="quarter" idx="10"/>
          </p:nvPr>
        </p:nvPicPr>
        <p:blipFill>
          <a:blip r:embed="rId2">
            <a:alphaModFix amt="65000"/>
            <a:extLst>
              <a:ext uri="{28A0092B-C50C-407E-A947-70E740481C1C}">
                <a14:useLocalDpi xmlns:a14="http://schemas.microsoft.com/office/drawing/2010/main" val="0"/>
              </a:ext>
            </a:extLst>
          </a:blip>
          <a:srcRect/>
          <a:stretch>
            <a:fillRect/>
          </a:stretch>
        </p:blipFill>
        <p:spPr>
          <a:xfrm>
            <a:off x="3116911" y="1414713"/>
            <a:ext cx="5439023" cy="3626015"/>
          </a:xfrm>
        </p:spPr>
      </p:pic>
      <p:sp>
        <p:nvSpPr>
          <p:cNvPr id="4" name="Title 3">
            <a:extLst>
              <a:ext uri="{FF2B5EF4-FFF2-40B4-BE49-F238E27FC236}">
                <a16:creationId xmlns:a16="http://schemas.microsoft.com/office/drawing/2014/main" id="{305E10E9-9AB7-0642-D4C4-DDFDAB7B5B2C}"/>
              </a:ext>
            </a:extLst>
          </p:cNvPr>
          <p:cNvSpPr>
            <a:spLocks noGrp="1"/>
          </p:cNvSpPr>
          <p:nvPr>
            <p:ph type="title"/>
          </p:nvPr>
        </p:nvSpPr>
        <p:spPr/>
        <p:txBody>
          <a:bodyPr/>
          <a:lstStyle/>
          <a:p>
            <a:r>
              <a:rPr lang="es-ES" sz="6000" b="1" dirty="0">
                <a:effectLst/>
                <a:latin typeface="Arial" panose="020B0604020202020204" pitchFamily="34" charset="0"/>
                <a:ea typeface="Times New Roman" panose="02020603050405020304" pitchFamily="18" charset="0"/>
              </a:rPr>
              <a:t>QUÍMICA </a:t>
            </a:r>
            <a:r>
              <a:rPr lang="es-ES" sz="6000" b="1">
                <a:effectLst/>
                <a:latin typeface="Arial" panose="020B0604020202020204" pitchFamily="34" charset="0"/>
                <a:ea typeface="Times New Roman" panose="02020603050405020304" pitchFamily="18" charset="0"/>
              </a:rPr>
              <a:t>APLICADA </a:t>
            </a:r>
            <a:endParaRPr lang="en-US" dirty="0"/>
          </a:p>
        </p:txBody>
      </p:sp>
      <p:sp>
        <p:nvSpPr>
          <p:cNvPr id="2" name="Subtitle 1">
            <a:extLst>
              <a:ext uri="{FF2B5EF4-FFF2-40B4-BE49-F238E27FC236}">
                <a16:creationId xmlns:a16="http://schemas.microsoft.com/office/drawing/2014/main" id="{A1307D8B-2864-21B6-1CE1-B605F29281C5}"/>
              </a:ext>
            </a:extLst>
          </p:cNvPr>
          <p:cNvSpPr>
            <a:spLocks noGrp="1"/>
          </p:cNvSpPr>
          <p:nvPr>
            <p:ph type="subTitle" idx="1"/>
          </p:nvPr>
        </p:nvSpPr>
        <p:spPr/>
        <p:txBody>
          <a:bodyPr/>
          <a:lstStyle/>
          <a:p>
            <a:endParaRPr lang="en-US" dirty="0"/>
          </a:p>
        </p:txBody>
      </p:sp>
    </p:spTree>
    <p:extLst>
      <p:ext uri="{BB962C8B-B14F-4D97-AF65-F5344CB8AC3E}">
        <p14:creationId xmlns:p14="http://schemas.microsoft.com/office/powerpoint/2010/main" val="8552154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3EB422-1287-FCEB-63CE-599FDC8468D8}"/>
              </a:ext>
            </a:extLst>
          </p:cNvPr>
          <p:cNvSpPr>
            <a:spLocks noGrp="1"/>
          </p:cNvSpPr>
          <p:nvPr>
            <p:ph type="title"/>
          </p:nvPr>
        </p:nvSpPr>
        <p:spPr>
          <a:xfrm>
            <a:off x="521045" y="765837"/>
            <a:ext cx="11234351" cy="625301"/>
          </a:xfrm>
        </p:spPr>
        <p:txBody>
          <a:bodyPr/>
          <a:lstStyle/>
          <a:p>
            <a:r>
              <a:rPr lang="es-CL" sz="4400" dirty="0"/>
              <a:t>termoquímica</a:t>
            </a:r>
            <a:endParaRPr lang="en-US" sz="4400" dirty="0"/>
          </a:p>
        </p:txBody>
      </p:sp>
      <p:sp>
        <p:nvSpPr>
          <p:cNvPr id="9" name="CuadroTexto 8">
            <a:extLst>
              <a:ext uri="{FF2B5EF4-FFF2-40B4-BE49-F238E27FC236}">
                <a16:creationId xmlns:a16="http://schemas.microsoft.com/office/drawing/2014/main" id="{958CB51F-8AB7-F912-78DF-0A49070EA96E}"/>
              </a:ext>
            </a:extLst>
          </p:cNvPr>
          <p:cNvSpPr txBox="1"/>
          <p:nvPr/>
        </p:nvSpPr>
        <p:spPr>
          <a:xfrm>
            <a:off x="789353" y="1537622"/>
            <a:ext cx="6158523" cy="369332"/>
          </a:xfrm>
          <a:prstGeom prst="rect">
            <a:avLst/>
          </a:prstGeom>
          <a:noFill/>
        </p:spPr>
        <p:txBody>
          <a:bodyPr wrap="square" rtlCol="0">
            <a:spAutoFit/>
          </a:bodyPr>
          <a:lstStyle/>
          <a:p>
            <a:r>
              <a:rPr lang="es-CL" b="1" dirty="0">
                <a:latin typeface="Arial" panose="020B0604020202020204" pitchFamily="34" charset="0"/>
                <a:cs typeface="Arial" panose="020B0604020202020204" pitchFamily="34" charset="0"/>
              </a:rPr>
              <a:t>Qué es?</a:t>
            </a:r>
            <a:endParaRPr lang="en-US" b="1" dirty="0">
              <a:latin typeface="Arial" panose="020B0604020202020204" pitchFamily="34" charset="0"/>
              <a:cs typeface="Arial" panose="020B0604020202020204" pitchFamily="34" charset="0"/>
            </a:endParaRPr>
          </a:p>
        </p:txBody>
      </p:sp>
      <p:sp>
        <p:nvSpPr>
          <p:cNvPr id="10" name="CuadroTexto 9">
            <a:extLst>
              <a:ext uri="{FF2B5EF4-FFF2-40B4-BE49-F238E27FC236}">
                <a16:creationId xmlns:a16="http://schemas.microsoft.com/office/drawing/2014/main" id="{EA9491D9-526C-0546-E6C0-FF8CDCEF1F2A}"/>
              </a:ext>
            </a:extLst>
          </p:cNvPr>
          <p:cNvSpPr txBox="1"/>
          <p:nvPr/>
        </p:nvSpPr>
        <p:spPr>
          <a:xfrm>
            <a:off x="789353" y="2305539"/>
            <a:ext cx="8299938" cy="338554"/>
          </a:xfrm>
          <a:prstGeom prst="rect">
            <a:avLst/>
          </a:prstGeom>
          <a:noFill/>
        </p:spPr>
        <p:txBody>
          <a:bodyPr wrap="square" rtlCol="0">
            <a:spAutoFit/>
          </a:bodyPr>
          <a:lstStyle/>
          <a:p>
            <a:r>
              <a:rPr lang="es-CL" sz="1600" dirty="0">
                <a:latin typeface="Arial" panose="020B0604020202020204" pitchFamily="34" charset="0"/>
                <a:cs typeface="Arial" panose="020B0604020202020204" pitchFamily="34" charset="0"/>
              </a:rPr>
              <a:t>Es el estudio de los cambios energéticos que tienen lugar durante una reacción química.</a:t>
            </a:r>
            <a:endParaRPr lang="en-US" sz="1600" dirty="0">
              <a:latin typeface="Arial" panose="020B0604020202020204" pitchFamily="34" charset="0"/>
              <a:cs typeface="Arial" panose="020B0604020202020204" pitchFamily="34" charset="0"/>
            </a:endParaRPr>
          </a:p>
        </p:txBody>
      </p:sp>
      <p:pic>
        <p:nvPicPr>
          <p:cNvPr id="1026" name="Picture 2" descr="TEMA 7. Termoquímica | 7.1. Conceptos generales - YouTube">
            <a:extLst>
              <a:ext uri="{FF2B5EF4-FFF2-40B4-BE49-F238E27FC236}">
                <a16:creationId xmlns:a16="http://schemas.microsoft.com/office/drawing/2014/main" id="{BCD46ADA-EECA-D8CC-2C75-D0642EF562B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7684"/>
          <a:stretch/>
        </p:blipFill>
        <p:spPr bwMode="auto">
          <a:xfrm>
            <a:off x="2811121" y="3324032"/>
            <a:ext cx="4334555" cy="22483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10866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4761965-A778-7CD8-D710-DE90D66BAC46}"/>
              </a:ext>
            </a:extLst>
          </p:cNvPr>
          <p:cNvSpPr>
            <a:spLocks noGrp="1"/>
          </p:cNvSpPr>
          <p:nvPr>
            <p:ph type="title"/>
          </p:nvPr>
        </p:nvSpPr>
        <p:spPr>
          <a:xfrm>
            <a:off x="757894" y="491666"/>
            <a:ext cx="10676212" cy="548640"/>
          </a:xfrm>
        </p:spPr>
        <p:txBody>
          <a:bodyPr/>
          <a:lstStyle/>
          <a:p>
            <a:r>
              <a:rPr kumimoji="0" lang="es-CL" sz="4400" b="0" i="0" u="none" strike="noStrike" kern="1200" cap="all" spc="300" normalizeH="0" baseline="0" noProof="0" dirty="0">
                <a:ln>
                  <a:noFill/>
                </a:ln>
                <a:solidFill>
                  <a:srgbClr val="000000"/>
                </a:solidFill>
                <a:effectLst/>
                <a:uLnTx/>
                <a:uFillTx/>
                <a:latin typeface="Posterama"/>
                <a:ea typeface="+mj-ea"/>
                <a:cs typeface="Posterama" panose="020B0504020200020000" pitchFamily="34" charset="0"/>
              </a:rPr>
              <a:t>termoquímica</a:t>
            </a:r>
            <a:endParaRPr lang="en-US" dirty="0"/>
          </a:p>
        </p:txBody>
      </p:sp>
      <p:sp>
        <p:nvSpPr>
          <p:cNvPr id="4" name="Marcador de número de diapositiva 3">
            <a:extLst>
              <a:ext uri="{FF2B5EF4-FFF2-40B4-BE49-F238E27FC236}">
                <a16:creationId xmlns:a16="http://schemas.microsoft.com/office/drawing/2014/main" id="{C0F8AB38-B4C5-1259-E993-926864C65121}"/>
              </a:ext>
            </a:extLst>
          </p:cNvPr>
          <p:cNvSpPr>
            <a:spLocks noGrp="1"/>
          </p:cNvSpPr>
          <p:nvPr>
            <p:ph type="sldNum" sz="quarter" idx="11"/>
          </p:nvPr>
        </p:nvSpPr>
        <p:spPr/>
        <p:txBody>
          <a:bodyPr/>
          <a:lstStyle/>
          <a:p>
            <a:fld id="{75DF2D63-3FF5-D547-96B9-BE9CCD1ABA58}" type="slidenum">
              <a:rPr lang="en-US" smtClean="0"/>
              <a:t>3</a:t>
            </a:fld>
            <a:endParaRPr lang="en-US" dirty="0"/>
          </a:p>
        </p:txBody>
      </p:sp>
      <p:sp>
        <p:nvSpPr>
          <p:cNvPr id="7" name="CuadroTexto 6">
            <a:extLst>
              <a:ext uri="{FF2B5EF4-FFF2-40B4-BE49-F238E27FC236}">
                <a16:creationId xmlns:a16="http://schemas.microsoft.com/office/drawing/2014/main" id="{E5C0B034-E83B-4CC5-7A8A-0EC6C35C31E0}"/>
              </a:ext>
            </a:extLst>
          </p:cNvPr>
          <p:cNvSpPr txBox="1"/>
          <p:nvPr/>
        </p:nvSpPr>
        <p:spPr>
          <a:xfrm>
            <a:off x="757894" y="1116466"/>
            <a:ext cx="6056923" cy="369332"/>
          </a:xfrm>
          <a:prstGeom prst="rect">
            <a:avLst/>
          </a:prstGeom>
          <a:noFill/>
        </p:spPr>
        <p:txBody>
          <a:bodyPr wrap="square" rtlCol="0">
            <a:spAutoFit/>
          </a:bodyPr>
          <a:lstStyle/>
          <a:p>
            <a:r>
              <a:rPr lang="es-CL" dirty="0">
                <a:latin typeface="Arial Black" panose="020B0A04020102020204" pitchFamily="34" charset="0"/>
              </a:rPr>
              <a:t>Conceptos en termoquímica</a:t>
            </a:r>
            <a:endParaRPr lang="en-US" dirty="0">
              <a:latin typeface="Arial Black" panose="020B0A04020102020204" pitchFamily="34" charset="0"/>
            </a:endParaRPr>
          </a:p>
        </p:txBody>
      </p:sp>
      <p:sp>
        <p:nvSpPr>
          <p:cNvPr id="3" name="CuadroTexto 2">
            <a:extLst>
              <a:ext uri="{FF2B5EF4-FFF2-40B4-BE49-F238E27FC236}">
                <a16:creationId xmlns:a16="http://schemas.microsoft.com/office/drawing/2014/main" id="{6202F309-590A-21B8-DE8D-94271AD4F455}"/>
              </a:ext>
            </a:extLst>
          </p:cNvPr>
          <p:cNvSpPr txBox="1"/>
          <p:nvPr/>
        </p:nvSpPr>
        <p:spPr>
          <a:xfrm>
            <a:off x="877824" y="1706714"/>
            <a:ext cx="8962768" cy="338554"/>
          </a:xfrm>
          <a:prstGeom prst="rect">
            <a:avLst/>
          </a:prstGeom>
          <a:noFill/>
        </p:spPr>
        <p:txBody>
          <a:bodyPr wrap="square" rtlCol="0">
            <a:spAutoFit/>
          </a:bodyPr>
          <a:lstStyle/>
          <a:p>
            <a:r>
              <a:rPr lang="es-CL" sz="1600" dirty="0">
                <a:latin typeface="Arial" panose="020B0604020202020204" pitchFamily="34" charset="0"/>
                <a:cs typeface="Arial" panose="020B0604020202020204" pitchFamily="34" charset="0"/>
              </a:rPr>
              <a:t>Calor absorbido – Calor desprendido</a:t>
            </a:r>
            <a:endParaRPr lang="en-US" sz="1600" dirty="0">
              <a:latin typeface="Arial" panose="020B0604020202020204" pitchFamily="34" charset="0"/>
              <a:cs typeface="Arial" panose="020B0604020202020204" pitchFamily="34" charset="0"/>
            </a:endParaRPr>
          </a:p>
        </p:txBody>
      </p:sp>
      <p:sp>
        <p:nvSpPr>
          <p:cNvPr id="5" name="CuadroTexto 4">
            <a:extLst>
              <a:ext uri="{FF2B5EF4-FFF2-40B4-BE49-F238E27FC236}">
                <a16:creationId xmlns:a16="http://schemas.microsoft.com/office/drawing/2014/main" id="{93962F0B-703C-A39D-14E4-326DE9F95D4B}"/>
              </a:ext>
            </a:extLst>
          </p:cNvPr>
          <p:cNvSpPr txBox="1"/>
          <p:nvPr/>
        </p:nvSpPr>
        <p:spPr>
          <a:xfrm flipH="1">
            <a:off x="757894" y="2153991"/>
            <a:ext cx="10119760" cy="1077218"/>
          </a:xfrm>
          <a:prstGeom prst="rect">
            <a:avLst/>
          </a:prstGeom>
          <a:noFill/>
        </p:spPr>
        <p:txBody>
          <a:bodyPr wrap="square" rtlCol="0">
            <a:spAutoFit/>
          </a:bodyPr>
          <a:lstStyle/>
          <a:p>
            <a:r>
              <a:rPr lang="es-ES" sz="1600" b="0" i="0" dirty="0">
                <a:solidFill>
                  <a:srgbClr val="000000"/>
                </a:solidFill>
                <a:effectLst/>
                <a:latin typeface="Arial" panose="020B0604020202020204" pitchFamily="34" charset="0"/>
                <a:cs typeface="Arial" panose="020B0604020202020204" pitchFamily="34" charset="0"/>
              </a:rPr>
              <a:t>El </a:t>
            </a:r>
            <a:r>
              <a:rPr lang="es-ES" sz="1600" b="1" i="0" dirty="0">
                <a:solidFill>
                  <a:srgbClr val="000000"/>
                </a:solidFill>
                <a:effectLst/>
                <a:latin typeface="Arial" panose="020B0604020202020204" pitchFamily="34" charset="0"/>
                <a:cs typeface="Arial" panose="020B0604020202020204" pitchFamily="34" charset="0"/>
              </a:rPr>
              <a:t>calor </a:t>
            </a:r>
            <a:r>
              <a:rPr lang="es-ES" sz="1600" b="0" i="0" dirty="0">
                <a:solidFill>
                  <a:srgbClr val="000000"/>
                </a:solidFill>
                <a:effectLst/>
                <a:latin typeface="Arial" panose="020B0604020202020204" pitchFamily="34" charset="0"/>
                <a:cs typeface="Arial" panose="020B0604020202020204" pitchFamily="34" charset="0"/>
              </a:rPr>
              <a:t> se define como la transferencia de energía entre dos cuerpos a distintas temperaturas. </a:t>
            </a:r>
          </a:p>
          <a:p>
            <a:r>
              <a:rPr lang="es-ES" sz="1600" b="0" i="0" dirty="0">
                <a:solidFill>
                  <a:srgbClr val="000000"/>
                </a:solidFill>
                <a:effectLst/>
                <a:latin typeface="Arial" panose="020B0604020202020204" pitchFamily="34" charset="0"/>
                <a:cs typeface="Arial" panose="020B0604020202020204" pitchFamily="34" charset="0"/>
              </a:rPr>
              <a:t>El que tiene menor temperatura absorbe el calor del que está a mayor temperatura. </a:t>
            </a:r>
          </a:p>
          <a:p>
            <a:r>
              <a:rPr lang="es-ES" sz="1600" b="0" i="0" dirty="0">
                <a:solidFill>
                  <a:srgbClr val="000000"/>
                </a:solidFill>
                <a:effectLst/>
                <a:latin typeface="Arial" panose="020B0604020202020204" pitchFamily="34" charset="0"/>
                <a:cs typeface="Arial" panose="020B0604020202020204" pitchFamily="34" charset="0"/>
              </a:rPr>
              <a:t>Cuando esto sucede, aumenta la energía térmica de la sustancia que absorbe calor, y las partículas que la componen vibran con más rapidez, elevando su energía cinética.</a:t>
            </a:r>
            <a:endParaRPr lang="en-US" sz="1600" dirty="0">
              <a:latin typeface="Arial" panose="020B0604020202020204" pitchFamily="34" charset="0"/>
              <a:cs typeface="Arial" panose="020B0604020202020204" pitchFamily="34" charset="0"/>
            </a:endParaRPr>
          </a:p>
        </p:txBody>
      </p:sp>
      <p:pic>
        <p:nvPicPr>
          <p:cNvPr id="1026" name="Picture 2" descr="Cantidad de calor cedido y absorbido en un proceso térmico">
            <a:extLst>
              <a:ext uri="{FF2B5EF4-FFF2-40B4-BE49-F238E27FC236}">
                <a16:creationId xmlns:a16="http://schemas.microsoft.com/office/drawing/2014/main" id="{9110AB0E-C10C-863E-2D83-D2B05A1F3C0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86355" y="3231209"/>
            <a:ext cx="2581919" cy="35687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205659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720F87E-5431-E5A5-4B16-7CE4274165ED}"/>
              </a:ext>
            </a:extLst>
          </p:cNvPr>
          <p:cNvSpPr>
            <a:spLocks noGrp="1"/>
          </p:cNvSpPr>
          <p:nvPr>
            <p:ph type="title"/>
          </p:nvPr>
        </p:nvSpPr>
        <p:spPr>
          <a:xfrm>
            <a:off x="877824" y="542729"/>
            <a:ext cx="9317892" cy="548640"/>
          </a:xfrm>
        </p:spPr>
        <p:txBody>
          <a:bodyPr/>
          <a:lstStyle/>
          <a:p>
            <a:r>
              <a:rPr lang="es-CL" dirty="0"/>
              <a:t>termoquímica</a:t>
            </a:r>
            <a:endParaRPr lang="en-US" dirty="0"/>
          </a:p>
        </p:txBody>
      </p:sp>
      <p:sp>
        <p:nvSpPr>
          <p:cNvPr id="4" name="Marcador de número de diapositiva 3">
            <a:extLst>
              <a:ext uri="{FF2B5EF4-FFF2-40B4-BE49-F238E27FC236}">
                <a16:creationId xmlns:a16="http://schemas.microsoft.com/office/drawing/2014/main" id="{AD0384EB-5BD2-FE7C-D114-8C7CE796C672}"/>
              </a:ext>
            </a:extLst>
          </p:cNvPr>
          <p:cNvSpPr>
            <a:spLocks noGrp="1"/>
          </p:cNvSpPr>
          <p:nvPr>
            <p:ph type="sldNum" sz="quarter" idx="11"/>
          </p:nvPr>
        </p:nvSpPr>
        <p:spPr/>
        <p:txBody>
          <a:bodyPr/>
          <a:lstStyle/>
          <a:p>
            <a:fld id="{75DF2D63-3FF5-D547-96B9-BE9CCD1ABA58}" type="slidenum">
              <a:rPr lang="en-US" smtClean="0"/>
              <a:t>4</a:t>
            </a:fld>
            <a:endParaRPr lang="en-US" dirty="0"/>
          </a:p>
        </p:txBody>
      </p:sp>
      <p:sp>
        <p:nvSpPr>
          <p:cNvPr id="3" name="CuadroTexto 2">
            <a:extLst>
              <a:ext uri="{FF2B5EF4-FFF2-40B4-BE49-F238E27FC236}">
                <a16:creationId xmlns:a16="http://schemas.microsoft.com/office/drawing/2014/main" id="{DD964B52-9311-23FC-D06B-3B5F9128E39E}"/>
              </a:ext>
            </a:extLst>
          </p:cNvPr>
          <p:cNvSpPr txBox="1"/>
          <p:nvPr/>
        </p:nvSpPr>
        <p:spPr>
          <a:xfrm>
            <a:off x="950707" y="1626059"/>
            <a:ext cx="8356820" cy="892552"/>
          </a:xfrm>
          <a:prstGeom prst="rect">
            <a:avLst/>
          </a:prstGeom>
          <a:noFill/>
        </p:spPr>
        <p:txBody>
          <a:bodyPr wrap="square" rtlCol="0">
            <a:spAutoFit/>
          </a:bodyPr>
          <a:lstStyle/>
          <a:p>
            <a:r>
              <a:rPr lang="es-CL" b="1" dirty="0">
                <a:latin typeface="Arial" panose="020B0604020202020204" pitchFamily="34" charset="0"/>
                <a:cs typeface="Arial" panose="020B0604020202020204" pitchFamily="34" charset="0"/>
              </a:rPr>
              <a:t>Reacciones exotérmicas:</a:t>
            </a:r>
          </a:p>
          <a:p>
            <a:endParaRPr lang="es-CL" sz="1600" dirty="0">
              <a:latin typeface="Arial" panose="020B0604020202020204" pitchFamily="34" charset="0"/>
              <a:cs typeface="Arial" panose="020B0604020202020204" pitchFamily="34" charset="0"/>
            </a:endParaRPr>
          </a:p>
          <a:p>
            <a:endParaRPr lang="en-US" dirty="0"/>
          </a:p>
        </p:txBody>
      </p:sp>
      <p:sp>
        <p:nvSpPr>
          <p:cNvPr id="5" name="CuadroTexto 4">
            <a:extLst>
              <a:ext uri="{FF2B5EF4-FFF2-40B4-BE49-F238E27FC236}">
                <a16:creationId xmlns:a16="http://schemas.microsoft.com/office/drawing/2014/main" id="{BA795141-2783-FE11-38DF-3D5F0E6264E8}"/>
              </a:ext>
            </a:extLst>
          </p:cNvPr>
          <p:cNvSpPr txBox="1"/>
          <p:nvPr/>
        </p:nvSpPr>
        <p:spPr>
          <a:xfrm>
            <a:off x="877824" y="2219326"/>
            <a:ext cx="10177670" cy="1415772"/>
          </a:xfrm>
          <a:prstGeom prst="rect">
            <a:avLst/>
          </a:prstGeom>
          <a:noFill/>
        </p:spPr>
        <p:txBody>
          <a:bodyPr wrap="square" rtlCol="0">
            <a:spAutoFit/>
          </a:bodyPr>
          <a:lstStyle/>
          <a:p>
            <a:r>
              <a:rPr lang="es-ES" sz="1600" dirty="0">
                <a:latin typeface="Arial" panose="020B0604020202020204" pitchFamily="34" charset="0"/>
                <a:cs typeface="Arial" panose="020B0604020202020204" pitchFamily="34" charset="0"/>
              </a:rPr>
              <a:t>Una reacción exotérmica es aquella que cuando ocurre libera energía en forma de calor o luz al ambiente. Cuando este tipo de reacción ocurre, los productos obtenidos tienen menor energía que los reactivos iniciales.</a:t>
            </a:r>
          </a:p>
          <a:p>
            <a:endParaRPr lang="es-ES" dirty="0"/>
          </a:p>
          <a:p>
            <a:endParaRPr lang="es-ES" dirty="0"/>
          </a:p>
          <a:p>
            <a:endParaRPr lang="es-ES" dirty="0"/>
          </a:p>
        </p:txBody>
      </p:sp>
      <p:pic>
        <p:nvPicPr>
          <p:cNvPr id="6" name="Imagen 5">
            <a:extLst>
              <a:ext uri="{FF2B5EF4-FFF2-40B4-BE49-F238E27FC236}">
                <a16:creationId xmlns:a16="http://schemas.microsoft.com/office/drawing/2014/main" id="{ACBC1FB8-AFB1-DF71-438B-B5FC49DC19F7}"/>
              </a:ext>
            </a:extLst>
          </p:cNvPr>
          <p:cNvPicPr>
            <a:picLocks noChangeAspect="1"/>
          </p:cNvPicPr>
          <p:nvPr/>
        </p:nvPicPr>
        <p:blipFill rotWithShape="1">
          <a:blip r:embed="rId2"/>
          <a:srcRect l="6203" t="8928" r="46754" b="42377"/>
          <a:stretch/>
        </p:blipFill>
        <p:spPr>
          <a:xfrm>
            <a:off x="950707" y="3184513"/>
            <a:ext cx="2788062" cy="2164485"/>
          </a:xfrm>
          <a:prstGeom prst="rect">
            <a:avLst/>
          </a:prstGeom>
        </p:spPr>
      </p:pic>
      <p:pic>
        <p:nvPicPr>
          <p:cNvPr id="7" name="Imagen 6">
            <a:extLst>
              <a:ext uri="{FF2B5EF4-FFF2-40B4-BE49-F238E27FC236}">
                <a16:creationId xmlns:a16="http://schemas.microsoft.com/office/drawing/2014/main" id="{C68C0F53-C3E9-5F04-1DEF-8ACE28D57561}"/>
              </a:ext>
            </a:extLst>
          </p:cNvPr>
          <p:cNvPicPr>
            <a:picLocks noChangeAspect="1"/>
          </p:cNvPicPr>
          <p:nvPr/>
        </p:nvPicPr>
        <p:blipFill rotWithShape="1">
          <a:blip r:embed="rId2"/>
          <a:srcRect l="5072" t="57274" r="48145" b="2378"/>
          <a:stretch/>
        </p:blipFill>
        <p:spPr>
          <a:xfrm>
            <a:off x="5693134" y="3184513"/>
            <a:ext cx="3427012" cy="2216729"/>
          </a:xfrm>
          <a:prstGeom prst="rect">
            <a:avLst/>
          </a:prstGeom>
        </p:spPr>
      </p:pic>
    </p:spTree>
    <p:extLst>
      <p:ext uri="{BB962C8B-B14F-4D97-AF65-F5344CB8AC3E}">
        <p14:creationId xmlns:p14="http://schemas.microsoft.com/office/powerpoint/2010/main" val="18425813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6DB4231-9A76-C203-D9A8-8C6B6A755B7F}"/>
              </a:ext>
            </a:extLst>
          </p:cNvPr>
          <p:cNvSpPr>
            <a:spLocks noGrp="1"/>
          </p:cNvSpPr>
          <p:nvPr>
            <p:ph type="title"/>
          </p:nvPr>
        </p:nvSpPr>
        <p:spPr>
          <a:xfrm>
            <a:off x="649224" y="210312"/>
            <a:ext cx="10161954" cy="548640"/>
          </a:xfrm>
        </p:spPr>
        <p:txBody>
          <a:bodyPr/>
          <a:lstStyle/>
          <a:p>
            <a:r>
              <a:rPr lang="es-CL" dirty="0"/>
              <a:t>termoquímica</a:t>
            </a:r>
            <a:endParaRPr lang="en-US" dirty="0"/>
          </a:p>
        </p:txBody>
      </p:sp>
      <p:sp>
        <p:nvSpPr>
          <p:cNvPr id="4" name="Marcador de número de diapositiva 3">
            <a:extLst>
              <a:ext uri="{FF2B5EF4-FFF2-40B4-BE49-F238E27FC236}">
                <a16:creationId xmlns:a16="http://schemas.microsoft.com/office/drawing/2014/main" id="{327A3715-2D85-63F6-B666-F26E10D229B0}"/>
              </a:ext>
            </a:extLst>
          </p:cNvPr>
          <p:cNvSpPr>
            <a:spLocks noGrp="1"/>
          </p:cNvSpPr>
          <p:nvPr>
            <p:ph type="sldNum" sz="quarter" idx="11"/>
          </p:nvPr>
        </p:nvSpPr>
        <p:spPr/>
        <p:txBody>
          <a:bodyPr/>
          <a:lstStyle/>
          <a:p>
            <a:fld id="{75DF2D63-3FF5-D547-96B9-BE9CCD1ABA58}" type="slidenum">
              <a:rPr lang="en-US" smtClean="0"/>
              <a:t>5</a:t>
            </a:fld>
            <a:endParaRPr lang="en-US" dirty="0"/>
          </a:p>
        </p:txBody>
      </p:sp>
      <p:sp>
        <p:nvSpPr>
          <p:cNvPr id="3" name="CuadroTexto 2">
            <a:extLst>
              <a:ext uri="{FF2B5EF4-FFF2-40B4-BE49-F238E27FC236}">
                <a16:creationId xmlns:a16="http://schemas.microsoft.com/office/drawing/2014/main" id="{E5C8C356-6C23-1002-B903-65F122E7EF4E}"/>
              </a:ext>
            </a:extLst>
          </p:cNvPr>
          <p:cNvSpPr txBox="1"/>
          <p:nvPr/>
        </p:nvSpPr>
        <p:spPr>
          <a:xfrm>
            <a:off x="877824" y="1208599"/>
            <a:ext cx="7680960" cy="369332"/>
          </a:xfrm>
          <a:prstGeom prst="rect">
            <a:avLst/>
          </a:prstGeom>
          <a:noFill/>
        </p:spPr>
        <p:txBody>
          <a:bodyPr wrap="square" rtlCol="0">
            <a:spAutoFit/>
          </a:bodyPr>
          <a:lstStyle/>
          <a:p>
            <a:r>
              <a:rPr lang="es-CL" b="1" dirty="0">
                <a:latin typeface="Arial" panose="020B0604020202020204" pitchFamily="34" charset="0"/>
                <a:cs typeface="Arial" panose="020B0604020202020204" pitchFamily="34" charset="0"/>
              </a:rPr>
              <a:t>Reacción endotérmica</a:t>
            </a:r>
            <a:endParaRPr lang="en-US" b="1" dirty="0">
              <a:latin typeface="Arial" panose="020B0604020202020204" pitchFamily="34" charset="0"/>
              <a:cs typeface="Arial" panose="020B0604020202020204" pitchFamily="34" charset="0"/>
            </a:endParaRPr>
          </a:p>
        </p:txBody>
      </p:sp>
      <p:sp>
        <p:nvSpPr>
          <p:cNvPr id="5" name="CuadroTexto 4">
            <a:extLst>
              <a:ext uri="{FF2B5EF4-FFF2-40B4-BE49-F238E27FC236}">
                <a16:creationId xmlns:a16="http://schemas.microsoft.com/office/drawing/2014/main" id="{7246AB0F-183A-686E-3D2E-9CDCB1217C99}"/>
              </a:ext>
            </a:extLst>
          </p:cNvPr>
          <p:cNvSpPr txBox="1"/>
          <p:nvPr/>
        </p:nvSpPr>
        <p:spPr>
          <a:xfrm>
            <a:off x="649224" y="2136872"/>
            <a:ext cx="10750164" cy="1107996"/>
          </a:xfrm>
          <a:prstGeom prst="rect">
            <a:avLst/>
          </a:prstGeom>
          <a:noFill/>
        </p:spPr>
        <p:txBody>
          <a:bodyPr wrap="square" rtlCol="0">
            <a:spAutoFit/>
          </a:bodyPr>
          <a:lstStyle/>
          <a:p>
            <a:r>
              <a:rPr lang="es-ES" sz="1600" dirty="0">
                <a:latin typeface="Arial" panose="020B0604020202020204" pitchFamily="34" charset="0"/>
                <a:cs typeface="Arial" panose="020B0604020202020204" pitchFamily="34" charset="0"/>
              </a:rPr>
              <a:t>Las reacciones endotérmicas son reacciones químicas que necesitan el suministro de energía calórica para que ocurran. Para que los reactivos se transformen en productos, estas reacciones absorben calor, lo que hace que los productos obtenidos queden con mayores niveles de energía que los reactivos iniciales.</a:t>
            </a:r>
          </a:p>
          <a:p>
            <a:endParaRPr lang="es-ES" dirty="0"/>
          </a:p>
        </p:txBody>
      </p:sp>
      <p:pic>
        <p:nvPicPr>
          <p:cNvPr id="6" name="Imagen 5">
            <a:extLst>
              <a:ext uri="{FF2B5EF4-FFF2-40B4-BE49-F238E27FC236}">
                <a16:creationId xmlns:a16="http://schemas.microsoft.com/office/drawing/2014/main" id="{607B0680-F043-C952-E5B6-A12BA9E98A42}"/>
              </a:ext>
            </a:extLst>
          </p:cNvPr>
          <p:cNvPicPr>
            <a:picLocks noChangeAspect="1"/>
          </p:cNvPicPr>
          <p:nvPr/>
        </p:nvPicPr>
        <p:blipFill rotWithShape="1">
          <a:blip r:embed="rId2"/>
          <a:srcRect l="15979" r="39027"/>
          <a:stretch/>
        </p:blipFill>
        <p:spPr>
          <a:xfrm>
            <a:off x="3570135" y="3244868"/>
            <a:ext cx="3140766" cy="2225233"/>
          </a:xfrm>
          <a:prstGeom prst="rect">
            <a:avLst/>
          </a:prstGeom>
        </p:spPr>
      </p:pic>
    </p:spTree>
    <p:extLst>
      <p:ext uri="{BB962C8B-B14F-4D97-AF65-F5344CB8AC3E}">
        <p14:creationId xmlns:p14="http://schemas.microsoft.com/office/powerpoint/2010/main" val="4175110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D1B624E-EE99-AA83-0515-762430D64312}"/>
              </a:ext>
            </a:extLst>
          </p:cNvPr>
          <p:cNvSpPr>
            <a:spLocks noGrp="1"/>
          </p:cNvSpPr>
          <p:nvPr>
            <p:ph type="title"/>
          </p:nvPr>
        </p:nvSpPr>
        <p:spPr>
          <a:xfrm>
            <a:off x="877824" y="379728"/>
            <a:ext cx="10279185" cy="548640"/>
          </a:xfrm>
        </p:spPr>
        <p:txBody>
          <a:bodyPr/>
          <a:lstStyle/>
          <a:p>
            <a:r>
              <a:rPr kumimoji="0" lang="es-CL" sz="4800" b="0" i="0" u="none" strike="noStrike" kern="1200" cap="all" spc="300" normalizeH="0" baseline="0" noProof="0" dirty="0">
                <a:ln>
                  <a:noFill/>
                </a:ln>
                <a:solidFill>
                  <a:srgbClr val="000000"/>
                </a:solidFill>
                <a:effectLst/>
                <a:uLnTx/>
                <a:uFillTx/>
                <a:latin typeface="Posterama"/>
                <a:ea typeface="+mj-ea"/>
                <a:cs typeface="Posterama" panose="020B0504020200020000" pitchFamily="34" charset="0"/>
              </a:rPr>
              <a:t>termoquímica</a:t>
            </a:r>
            <a:endParaRPr lang="en-US" dirty="0"/>
          </a:p>
        </p:txBody>
      </p:sp>
      <p:sp>
        <p:nvSpPr>
          <p:cNvPr id="4" name="Marcador de número de diapositiva 3">
            <a:extLst>
              <a:ext uri="{FF2B5EF4-FFF2-40B4-BE49-F238E27FC236}">
                <a16:creationId xmlns:a16="http://schemas.microsoft.com/office/drawing/2014/main" id="{E5E2B502-77A7-5AAB-66D7-53A0FA3069AE}"/>
              </a:ext>
            </a:extLst>
          </p:cNvPr>
          <p:cNvSpPr>
            <a:spLocks noGrp="1"/>
          </p:cNvSpPr>
          <p:nvPr>
            <p:ph type="sldNum" sz="quarter" idx="11"/>
          </p:nvPr>
        </p:nvSpPr>
        <p:spPr/>
        <p:txBody>
          <a:bodyPr/>
          <a:lstStyle/>
          <a:p>
            <a:fld id="{75DF2D63-3FF5-D547-96B9-BE9CCD1ABA58}" type="slidenum">
              <a:rPr lang="en-US" smtClean="0"/>
              <a:t>6</a:t>
            </a:fld>
            <a:endParaRPr lang="en-US" dirty="0"/>
          </a:p>
        </p:txBody>
      </p:sp>
      <p:sp>
        <p:nvSpPr>
          <p:cNvPr id="7" name="CuadroTexto 6">
            <a:extLst>
              <a:ext uri="{FF2B5EF4-FFF2-40B4-BE49-F238E27FC236}">
                <a16:creationId xmlns:a16="http://schemas.microsoft.com/office/drawing/2014/main" id="{2C258614-F4CB-AC22-79EB-BDE129393E7E}"/>
              </a:ext>
            </a:extLst>
          </p:cNvPr>
          <p:cNvSpPr txBox="1"/>
          <p:nvPr/>
        </p:nvSpPr>
        <p:spPr>
          <a:xfrm>
            <a:off x="652671" y="1618079"/>
            <a:ext cx="10729490" cy="1815882"/>
          </a:xfrm>
          <a:prstGeom prst="rect">
            <a:avLst/>
          </a:prstGeom>
          <a:noFill/>
        </p:spPr>
        <p:txBody>
          <a:bodyPr wrap="square">
            <a:spAutoFit/>
          </a:bodyPr>
          <a:lstStyle/>
          <a:p>
            <a:r>
              <a:rPr lang="es-ES" sz="1600" dirty="0">
                <a:latin typeface="Arial" panose="020B0604020202020204" pitchFamily="34" charset="0"/>
                <a:cs typeface="Arial" panose="020B0604020202020204" pitchFamily="34" charset="0"/>
              </a:rPr>
              <a:t>Hay tres tipos de sistemas en la termodinámica: abierto, cerrado y aislado:</a:t>
            </a:r>
          </a:p>
          <a:p>
            <a:endParaRPr lang="es-ES" sz="1600" dirty="0">
              <a:latin typeface="Arial" panose="020B0604020202020204" pitchFamily="34" charset="0"/>
              <a:cs typeface="Arial" panose="020B0604020202020204" pitchFamily="34" charset="0"/>
            </a:endParaRPr>
          </a:p>
          <a:p>
            <a:r>
              <a:rPr lang="es-ES" sz="1600" dirty="0">
                <a:latin typeface="Arial" panose="020B0604020202020204" pitchFamily="34" charset="0"/>
                <a:cs typeface="Arial" panose="020B0604020202020204" pitchFamily="34" charset="0"/>
              </a:rPr>
              <a:t>Un sistema abierto puede intercambiar energía y materia con su entorno. </a:t>
            </a:r>
          </a:p>
          <a:p>
            <a:endParaRPr lang="es-ES" sz="1600" dirty="0">
              <a:latin typeface="Arial" panose="020B0604020202020204" pitchFamily="34" charset="0"/>
              <a:cs typeface="Arial" panose="020B0604020202020204" pitchFamily="34" charset="0"/>
            </a:endParaRPr>
          </a:p>
          <a:p>
            <a:r>
              <a:rPr lang="es-ES" sz="1600" dirty="0">
                <a:latin typeface="Arial" panose="020B0604020202020204" pitchFamily="34" charset="0"/>
                <a:cs typeface="Arial" panose="020B0604020202020204" pitchFamily="34" charset="0"/>
              </a:rPr>
              <a:t>Un sistema cerrado, por el contrario, solo puede intercambiar energía con sus alrededores, no materia. </a:t>
            </a:r>
          </a:p>
          <a:p>
            <a:endParaRPr lang="es-ES" sz="1600" dirty="0">
              <a:latin typeface="Arial" panose="020B0604020202020204" pitchFamily="34" charset="0"/>
              <a:cs typeface="Arial" panose="020B0604020202020204" pitchFamily="34" charset="0"/>
            </a:endParaRPr>
          </a:p>
          <a:p>
            <a:r>
              <a:rPr lang="es-ES" sz="1600" dirty="0">
                <a:latin typeface="Arial" panose="020B0604020202020204" pitchFamily="34" charset="0"/>
                <a:cs typeface="Arial" panose="020B0604020202020204" pitchFamily="34" charset="0"/>
              </a:rPr>
              <a:t>Un sistema aislado es que no puede intercambiar ni materia ni energía con su entorno. </a:t>
            </a:r>
            <a:endParaRPr lang="en-US" sz="1600" dirty="0">
              <a:latin typeface="Arial" panose="020B0604020202020204" pitchFamily="34" charset="0"/>
              <a:cs typeface="Arial" panose="020B0604020202020204" pitchFamily="34" charset="0"/>
            </a:endParaRPr>
          </a:p>
        </p:txBody>
      </p:sp>
      <p:pic>
        <p:nvPicPr>
          <p:cNvPr id="8" name="Imagen 7">
            <a:extLst>
              <a:ext uri="{FF2B5EF4-FFF2-40B4-BE49-F238E27FC236}">
                <a16:creationId xmlns:a16="http://schemas.microsoft.com/office/drawing/2014/main" id="{5ABC4B12-6BFD-40EA-5EF5-96BCD20F4FAF}"/>
              </a:ext>
            </a:extLst>
          </p:cNvPr>
          <p:cNvPicPr>
            <a:picLocks noChangeAspect="1"/>
          </p:cNvPicPr>
          <p:nvPr/>
        </p:nvPicPr>
        <p:blipFill>
          <a:blip r:embed="rId2"/>
          <a:stretch>
            <a:fillRect/>
          </a:stretch>
        </p:blipFill>
        <p:spPr>
          <a:xfrm>
            <a:off x="2798859" y="3948297"/>
            <a:ext cx="5074953" cy="1969853"/>
          </a:xfrm>
          <a:prstGeom prst="rect">
            <a:avLst/>
          </a:prstGeom>
        </p:spPr>
      </p:pic>
    </p:spTree>
    <p:extLst>
      <p:ext uri="{BB962C8B-B14F-4D97-AF65-F5344CB8AC3E}">
        <p14:creationId xmlns:p14="http://schemas.microsoft.com/office/powerpoint/2010/main" val="32869178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D9DAB09-E32E-1F90-DF57-6304A4078252}"/>
              </a:ext>
            </a:extLst>
          </p:cNvPr>
          <p:cNvSpPr>
            <a:spLocks noGrp="1"/>
          </p:cNvSpPr>
          <p:nvPr>
            <p:ph type="title"/>
          </p:nvPr>
        </p:nvSpPr>
        <p:spPr>
          <a:xfrm>
            <a:off x="1108807" y="476035"/>
            <a:ext cx="9974385" cy="548640"/>
          </a:xfrm>
        </p:spPr>
        <p:txBody>
          <a:bodyPr/>
          <a:lstStyle/>
          <a:p>
            <a:r>
              <a:rPr kumimoji="0" lang="es-CL" sz="4800" b="0" i="0" u="none" strike="noStrike" kern="1200" cap="all" spc="300" normalizeH="0" baseline="0" noProof="0" dirty="0">
                <a:ln>
                  <a:noFill/>
                </a:ln>
                <a:solidFill>
                  <a:srgbClr val="000000"/>
                </a:solidFill>
                <a:effectLst/>
                <a:uLnTx/>
                <a:uFillTx/>
                <a:latin typeface="Posterama"/>
                <a:ea typeface="+mj-ea"/>
                <a:cs typeface="Posterama" panose="020B0504020200020000" pitchFamily="34" charset="0"/>
              </a:rPr>
              <a:t>termoquímica</a:t>
            </a:r>
            <a:endParaRPr lang="en-US" dirty="0"/>
          </a:p>
        </p:txBody>
      </p:sp>
      <p:sp>
        <p:nvSpPr>
          <p:cNvPr id="4" name="Marcador de número de diapositiva 3">
            <a:extLst>
              <a:ext uri="{FF2B5EF4-FFF2-40B4-BE49-F238E27FC236}">
                <a16:creationId xmlns:a16="http://schemas.microsoft.com/office/drawing/2014/main" id="{2ABE809A-007C-8DB1-9107-5A13D07E1BEC}"/>
              </a:ext>
            </a:extLst>
          </p:cNvPr>
          <p:cNvSpPr>
            <a:spLocks noGrp="1"/>
          </p:cNvSpPr>
          <p:nvPr>
            <p:ph type="sldNum" sz="quarter" idx="11"/>
          </p:nvPr>
        </p:nvSpPr>
        <p:spPr/>
        <p:txBody>
          <a:bodyPr/>
          <a:lstStyle/>
          <a:p>
            <a:fld id="{75DF2D63-3FF5-D547-96B9-BE9CCD1ABA58}" type="slidenum">
              <a:rPr lang="en-US" smtClean="0"/>
              <a:t>7</a:t>
            </a:fld>
            <a:endParaRPr lang="en-US" dirty="0"/>
          </a:p>
        </p:txBody>
      </p:sp>
      <p:sp>
        <p:nvSpPr>
          <p:cNvPr id="5" name="CuadroTexto 4">
            <a:extLst>
              <a:ext uri="{FF2B5EF4-FFF2-40B4-BE49-F238E27FC236}">
                <a16:creationId xmlns:a16="http://schemas.microsoft.com/office/drawing/2014/main" id="{6F283922-2752-D1AD-FFF8-FCE5586C84DA}"/>
              </a:ext>
            </a:extLst>
          </p:cNvPr>
          <p:cNvSpPr txBox="1"/>
          <p:nvPr/>
        </p:nvSpPr>
        <p:spPr>
          <a:xfrm>
            <a:off x="649224" y="2256213"/>
            <a:ext cx="10872216" cy="3539430"/>
          </a:xfrm>
          <a:prstGeom prst="rect">
            <a:avLst/>
          </a:prstGeom>
          <a:noFill/>
        </p:spPr>
        <p:txBody>
          <a:bodyPr wrap="square">
            <a:spAutoFit/>
          </a:bodyPr>
          <a:lstStyle/>
          <a:p>
            <a:r>
              <a:rPr lang="es-ES" sz="1600" dirty="0">
                <a:latin typeface="Arial" panose="020B0604020202020204" pitchFamily="34" charset="0"/>
                <a:cs typeface="Arial" panose="020B0604020202020204" pitchFamily="34" charset="0"/>
              </a:rPr>
              <a:t>Es una propiedad extensiva, es decir, depende de la cantidad de materia.</a:t>
            </a:r>
          </a:p>
          <a:p>
            <a:endParaRPr lang="es-ES" sz="1600" dirty="0">
              <a:latin typeface="Arial" panose="020B0604020202020204" pitchFamily="34" charset="0"/>
              <a:cs typeface="Arial" panose="020B0604020202020204" pitchFamily="34" charset="0"/>
            </a:endParaRPr>
          </a:p>
          <a:p>
            <a:r>
              <a:rPr lang="es-ES" sz="1600" dirty="0">
                <a:latin typeface="Arial" panose="020B0604020202020204" pitchFamily="34" charset="0"/>
                <a:cs typeface="Arial" panose="020B0604020202020204" pitchFamily="34" charset="0"/>
              </a:rPr>
              <a:t>Es una medida de la energía de un sistema; consiste en la suma de su energía interna.</a:t>
            </a:r>
          </a:p>
          <a:p>
            <a:endParaRPr lang="es-ES" sz="1600" dirty="0">
              <a:latin typeface="Arial" panose="020B0604020202020204" pitchFamily="34" charset="0"/>
              <a:cs typeface="Arial" panose="020B0604020202020204" pitchFamily="34" charset="0"/>
            </a:endParaRPr>
          </a:p>
          <a:p>
            <a:r>
              <a:rPr lang="es-ES" sz="1600" dirty="0">
                <a:latin typeface="Arial" panose="020B0604020202020204" pitchFamily="34" charset="0"/>
                <a:cs typeface="Arial" panose="020B0604020202020204" pitchFamily="34" charset="0"/>
              </a:rPr>
              <a:t>La entalpía tiene las unidades J mol-1 o kJ mol-1. </a:t>
            </a:r>
          </a:p>
          <a:p>
            <a:endParaRPr lang="es-ES" sz="1600" dirty="0">
              <a:latin typeface="Arial" panose="020B0604020202020204" pitchFamily="34" charset="0"/>
              <a:cs typeface="Arial" panose="020B0604020202020204" pitchFamily="34" charset="0"/>
            </a:endParaRPr>
          </a:p>
          <a:p>
            <a:r>
              <a:rPr lang="es-ES" sz="1600" dirty="0">
                <a:latin typeface="Arial" panose="020B0604020202020204" pitchFamily="34" charset="0"/>
                <a:cs typeface="Arial" panose="020B0604020202020204" pitchFamily="34" charset="0"/>
              </a:rPr>
              <a:t>No podemos medir la entalpía directamente, sí podemos medir el cambio de entalpía.</a:t>
            </a:r>
          </a:p>
          <a:p>
            <a:endParaRPr lang="es-ES" sz="1600" dirty="0">
              <a:latin typeface="Arial" panose="020B0604020202020204" pitchFamily="34" charset="0"/>
              <a:cs typeface="Arial" panose="020B0604020202020204" pitchFamily="34" charset="0"/>
            </a:endParaRPr>
          </a:p>
          <a:p>
            <a:r>
              <a:rPr lang="es-ES" sz="1600" dirty="0">
                <a:latin typeface="Arial" panose="020B0604020202020204" pitchFamily="34" charset="0"/>
                <a:cs typeface="Arial" panose="020B0604020202020204" pitchFamily="34" charset="0"/>
              </a:rPr>
              <a:t>En un reacción endotérmica (cuando se absorbe energía), su entalpía total aumenta. Se trata de un cambio de entalpía positivo (la temperatura del entorno disminuye).</a:t>
            </a:r>
          </a:p>
          <a:p>
            <a:endParaRPr lang="es-ES" sz="1600" dirty="0">
              <a:latin typeface="Arial" panose="020B0604020202020204" pitchFamily="34" charset="0"/>
              <a:cs typeface="Arial" panose="020B0604020202020204" pitchFamily="34" charset="0"/>
            </a:endParaRPr>
          </a:p>
          <a:p>
            <a:r>
              <a:rPr lang="es-ES" sz="1600" dirty="0">
                <a:latin typeface="Arial" panose="020B0604020202020204" pitchFamily="34" charset="0"/>
                <a:cs typeface="Arial" panose="020B0604020202020204" pitchFamily="34" charset="0"/>
              </a:rPr>
              <a:t>En una reacción exotérmica (cuando se libera energía), su entalpía total disminuye. Se trata de un cambio de entalpía negativo (la temperatura del entorno aumenta).</a:t>
            </a:r>
          </a:p>
          <a:p>
            <a:endParaRPr lang="es-ES" sz="1600" dirty="0">
              <a:latin typeface="Arial" panose="020B0604020202020204" pitchFamily="34" charset="0"/>
              <a:cs typeface="Arial" panose="020B0604020202020204" pitchFamily="34" charset="0"/>
            </a:endParaRPr>
          </a:p>
        </p:txBody>
      </p:sp>
      <p:sp>
        <p:nvSpPr>
          <p:cNvPr id="7" name="CuadroTexto 6">
            <a:extLst>
              <a:ext uri="{FF2B5EF4-FFF2-40B4-BE49-F238E27FC236}">
                <a16:creationId xmlns:a16="http://schemas.microsoft.com/office/drawing/2014/main" id="{B81E4A71-54F6-E007-D928-DC8E0F624D15}"/>
              </a:ext>
            </a:extLst>
          </p:cNvPr>
          <p:cNvSpPr txBox="1"/>
          <p:nvPr/>
        </p:nvSpPr>
        <p:spPr>
          <a:xfrm flipH="1">
            <a:off x="1659834" y="1494845"/>
            <a:ext cx="6482302" cy="369332"/>
          </a:xfrm>
          <a:prstGeom prst="rect">
            <a:avLst/>
          </a:prstGeom>
          <a:noFill/>
        </p:spPr>
        <p:txBody>
          <a:bodyPr wrap="square" rtlCol="0">
            <a:spAutoFit/>
          </a:bodyPr>
          <a:lstStyle/>
          <a:p>
            <a:endParaRPr lang="en-US" dirty="0"/>
          </a:p>
        </p:txBody>
      </p:sp>
      <p:sp>
        <p:nvSpPr>
          <p:cNvPr id="8" name="CuadroTexto 7">
            <a:extLst>
              <a:ext uri="{FF2B5EF4-FFF2-40B4-BE49-F238E27FC236}">
                <a16:creationId xmlns:a16="http://schemas.microsoft.com/office/drawing/2014/main" id="{F5D05E58-D257-F7A7-4128-CD95923BC585}"/>
              </a:ext>
            </a:extLst>
          </p:cNvPr>
          <p:cNvSpPr txBox="1"/>
          <p:nvPr/>
        </p:nvSpPr>
        <p:spPr>
          <a:xfrm>
            <a:off x="754379" y="1455778"/>
            <a:ext cx="8293211" cy="369332"/>
          </a:xfrm>
          <a:prstGeom prst="rect">
            <a:avLst/>
          </a:prstGeom>
          <a:noFill/>
        </p:spPr>
        <p:txBody>
          <a:bodyPr wrap="square" rtlCol="0">
            <a:spAutoFit/>
          </a:bodyPr>
          <a:lstStyle/>
          <a:p>
            <a:r>
              <a:rPr lang="es-CL" dirty="0">
                <a:latin typeface="Arial Black" panose="020B0A04020102020204" pitchFamily="34" charset="0"/>
              </a:rPr>
              <a:t>Entalpía </a:t>
            </a:r>
            <a:r>
              <a:rPr lang="el-GR" dirty="0">
                <a:latin typeface="Arial Black" panose="020B0A04020102020204" pitchFamily="34" charset="0"/>
              </a:rPr>
              <a:t>Δ</a:t>
            </a:r>
            <a:r>
              <a:rPr lang="es-CL" dirty="0">
                <a:latin typeface="Arial Black" panose="020B0A04020102020204" pitchFamily="34" charset="0"/>
              </a:rPr>
              <a:t>H</a:t>
            </a:r>
            <a:endParaRPr lang="en-US" dirty="0">
              <a:latin typeface="Arial Black" panose="020B0A04020102020204" pitchFamily="34" charset="0"/>
            </a:endParaRPr>
          </a:p>
        </p:txBody>
      </p:sp>
    </p:spTree>
    <p:extLst>
      <p:ext uri="{BB962C8B-B14F-4D97-AF65-F5344CB8AC3E}">
        <p14:creationId xmlns:p14="http://schemas.microsoft.com/office/powerpoint/2010/main" val="11291721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AD18809-0924-5A2A-AC3F-4EA9D8CC84D1}"/>
              </a:ext>
            </a:extLst>
          </p:cNvPr>
          <p:cNvSpPr>
            <a:spLocks noGrp="1"/>
          </p:cNvSpPr>
          <p:nvPr>
            <p:ph type="title"/>
          </p:nvPr>
        </p:nvSpPr>
        <p:spPr>
          <a:xfrm>
            <a:off x="578140" y="676656"/>
            <a:ext cx="11035719" cy="548640"/>
          </a:xfrm>
        </p:spPr>
        <p:txBody>
          <a:bodyPr/>
          <a:lstStyle/>
          <a:p>
            <a:r>
              <a:rPr lang="es-CL" dirty="0"/>
              <a:t>termoquímica</a:t>
            </a:r>
            <a:endParaRPr lang="en-US" dirty="0"/>
          </a:p>
        </p:txBody>
      </p:sp>
      <p:sp>
        <p:nvSpPr>
          <p:cNvPr id="4" name="Marcador de número de diapositiva 3">
            <a:extLst>
              <a:ext uri="{FF2B5EF4-FFF2-40B4-BE49-F238E27FC236}">
                <a16:creationId xmlns:a16="http://schemas.microsoft.com/office/drawing/2014/main" id="{21378F78-0CF8-D98C-80CA-3F51EA1BF583}"/>
              </a:ext>
            </a:extLst>
          </p:cNvPr>
          <p:cNvSpPr>
            <a:spLocks noGrp="1"/>
          </p:cNvSpPr>
          <p:nvPr>
            <p:ph type="sldNum" sz="quarter" idx="11"/>
          </p:nvPr>
        </p:nvSpPr>
        <p:spPr/>
        <p:txBody>
          <a:bodyPr/>
          <a:lstStyle/>
          <a:p>
            <a:fld id="{75DF2D63-3FF5-D547-96B9-BE9CCD1ABA58}" type="slidenum">
              <a:rPr lang="en-US" smtClean="0"/>
              <a:t>8</a:t>
            </a:fld>
            <a:endParaRPr lang="en-US" dirty="0"/>
          </a:p>
        </p:txBody>
      </p:sp>
      <p:sp>
        <p:nvSpPr>
          <p:cNvPr id="5" name="CuadroTexto 4">
            <a:extLst>
              <a:ext uri="{FF2B5EF4-FFF2-40B4-BE49-F238E27FC236}">
                <a16:creationId xmlns:a16="http://schemas.microsoft.com/office/drawing/2014/main" id="{2AF31CFC-66FC-DADD-1CBE-F71E26D764B8}"/>
              </a:ext>
            </a:extLst>
          </p:cNvPr>
          <p:cNvSpPr txBox="1"/>
          <p:nvPr/>
        </p:nvSpPr>
        <p:spPr>
          <a:xfrm>
            <a:off x="747422" y="1463039"/>
            <a:ext cx="3411109" cy="369332"/>
          </a:xfrm>
          <a:prstGeom prst="rect">
            <a:avLst/>
          </a:prstGeom>
          <a:noFill/>
        </p:spPr>
        <p:txBody>
          <a:bodyPr wrap="square" rtlCol="0">
            <a:spAutoFit/>
          </a:bodyPr>
          <a:lstStyle/>
          <a:p>
            <a:r>
              <a:rPr lang="es-CL" dirty="0">
                <a:latin typeface="Arial Black" panose="020B0A04020102020204" pitchFamily="34" charset="0"/>
              </a:rPr>
              <a:t>Entalpía </a:t>
            </a:r>
            <a:r>
              <a:rPr lang="el-GR" dirty="0">
                <a:latin typeface="Arial Black" panose="020B0A04020102020204" pitchFamily="34" charset="0"/>
              </a:rPr>
              <a:t>Δ</a:t>
            </a:r>
            <a:r>
              <a:rPr lang="es-CL" dirty="0">
                <a:latin typeface="Arial Black" panose="020B0A04020102020204" pitchFamily="34" charset="0"/>
              </a:rPr>
              <a:t>H</a:t>
            </a:r>
            <a:endParaRPr lang="en-US" dirty="0">
              <a:latin typeface="Arial Black" panose="020B0A04020102020204" pitchFamily="34" charset="0"/>
            </a:endParaRPr>
          </a:p>
        </p:txBody>
      </p:sp>
      <p:pic>
        <p:nvPicPr>
          <p:cNvPr id="6" name="Imagen 5">
            <a:extLst>
              <a:ext uri="{FF2B5EF4-FFF2-40B4-BE49-F238E27FC236}">
                <a16:creationId xmlns:a16="http://schemas.microsoft.com/office/drawing/2014/main" id="{88E91673-B8EA-4250-577F-69DC7DE93561}"/>
              </a:ext>
            </a:extLst>
          </p:cNvPr>
          <p:cNvPicPr>
            <a:picLocks noChangeAspect="1"/>
          </p:cNvPicPr>
          <p:nvPr/>
        </p:nvPicPr>
        <p:blipFill>
          <a:blip r:embed="rId2"/>
          <a:stretch>
            <a:fillRect/>
          </a:stretch>
        </p:blipFill>
        <p:spPr>
          <a:xfrm>
            <a:off x="2037157" y="2331885"/>
            <a:ext cx="7298668" cy="2975611"/>
          </a:xfrm>
          <a:prstGeom prst="rect">
            <a:avLst/>
          </a:prstGeom>
        </p:spPr>
      </p:pic>
    </p:spTree>
    <p:extLst>
      <p:ext uri="{BB962C8B-B14F-4D97-AF65-F5344CB8AC3E}">
        <p14:creationId xmlns:p14="http://schemas.microsoft.com/office/powerpoint/2010/main" val="32942364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0B3C0BA-97B9-F255-DFCF-5C272E72C6AB}"/>
              </a:ext>
            </a:extLst>
          </p:cNvPr>
          <p:cNvSpPr>
            <a:spLocks noGrp="1"/>
          </p:cNvSpPr>
          <p:nvPr>
            <p:ph type="title"/>
          </p:nvPr>
        </p:nvSpPr>
        <p:spPr>
          <a:xfrm>
            <a:off x="1056860" y="512461"/>
            <a:ext cx="8158701" cy="548640"/>
          </a:xfrm>
        </p:spPr>
        <p:txBody>
          <a:bodyPr/>
          <a:lstStyle/>
          <a:p>
            <a:r>
              <a:rPr lang="es-CL" dirty="0"/>
              <a:t>termoquímica</a:t>
            </a:r>
            <a:endParaRPr lang="en-US" dirty="0"/>
          </a:p>
        </p:txBody>
      </p:sp>
      <p:sp>
        <p:nvSpPr>
          <p:cNvPr id="4" name="Marcador de número de diapositiva 3">
            <a:extLst>
              <a:ext uri="{FF2B5EF4-FFF2-40B4-BE49-F238E27FC236}">
                <a16:creationId xmlns:a16="http://schemas.microsoft.com/office/drawing/2014/main" id="{B8668CA2-5E98-F430-C2A9-1F6DA235ABC1}"/>
              </a:ext>
            </a:extLst>
          </p:cNvPr>
          <p:cNvSpPr>
            <a:spLocks noGrp="1"/>
          </p:cNvSpPr>
          <p:nvPr>
            <p:ph type="sldNum" sz="quarter" idx="11"/>
          </p:nvPr>
        </p:nvSpPr>
        <p:spPr/>
        <p:txBody>
          <a:bodyPr/>
          <a:lstStyle/>
          <a:p>
            <a:fld id="{75DF2D63-3FF5-D547-96B9-BE9CCD1ABA58}" type="slidenum">
              <a:rPr lang="en-US" smtClean="0"/>
              <a:t>9</a:t>
            </a:fld>
            <a:endParaRPr lang="en-US" dirty="0"/>
          </a:p>
        </p:txBody>
      </p:sp>
      <p:sp>
        <p:nvSpPr>
          <p:cNvPr id="10" name="CuadroTexto 9">
            <a:extLst>
              <a:ext uri="{FF2B5EF4-FFF2-40B4-BE49-F238E27FC236}">
                <a16:creationId xmlns:a16="http://schemas.microsoft.com/office/drawing/2014/main" id="{57DC4F09-95FC-4B29-7A2B-09D42A801578}"/>
              </a:ext>
            </a:extLst>
          </p:cNvPr>
          <p:cNvSpPr txBox="1"/>
          <p:nvPr/>
        </p:nvSpPr>
        <p:spPr>
          <a:xfrm>
            <a:off x="927653" y="1987928"/>
            <a:ext cx="10336694" cy="4031873"/>
          </a:xfrm>
          <a:prstGeom prst="rect">
            <a:avLst/>
          </a:prstGeom>
          <a:noFill/>
        </p:spPr>
        <p:txBody>
          <a:bodyPr wrap="square">
            <a:spAutoFit/>
          </a:bodyPr>
          <a:lstStyle/>
          <a:p>
            <a:pPr indent="-306000" fontAlgn="auto">
              <a:spcBef>
                <a:spcPct val="0"/>
              </a:spcBef>
              <a:buFont typeface="Wingdings 2" charset="2"/>
              <a:buNone/>
              <a:defRPr/>
            </a:pPr>
            <a:endParaRPr lang="es-CL" altLang="es-CL" sz="1600" dirty="0">
              <a:latin typeface="Arial" panose="020B0604020202020204" pitchFamily="34" charset="0"/>
              <a:ea typeface="Calibri" panose="020F0502020204030204" pitchFamily="34" charset="0"/>
              <a:cs typeface="Arial" panose="020B0604020202020204" pitchFamily="34" charset="0"/>
            </a:endParaRPr>
          </a:p>
          <a:p>
            <a:pPr indent="-306000" fontAlgn="auto">
              <a:spcBef>
                <a:spcPct val="0"/>
              </a:spcBef>
              <a:buFont typeface="Wingdings 2" charset="2"/>
              <a:buNone/>
              <a:defRPr/>
            </a:pPr>
            <a:endParaRPr lang="es-CL" altLang="es-CL" sz="1600" dirty="0">
              <a:latin typeface="Arial" panose="020B0604020202020204" pitchFamily="34" charset="0"/>
              <a:ea typeface="Calibri" panose="020F0502020204030204" pitchFamily="34" charset="0"/>
              <a:cs typeface="Arial" panose="020B0604020202020204" pitchFamily="34" charset="0"/>
            </a:endParaRPr>
          </a:p>
          <a:p>
            <a:pPr marL="285750" indent="-285750" algn="just" fontAlgn="auto">
              <a:spcBef>
                <a:spcPct val="0"/>
              </a:spcBef>
              <a:buFont typeface="Arial" panose="020B0604020202020204" pitchFamily="34" charset="0"/>
              <a:buChar char="•"/>
              <a:defRPr/>
            </a:pPr>
            <a:r>
              <a:rPr lang="es-CL" altLang="es-CL" sz="1600" dirty="0">
                <a:latin typeface="Arial" panose="020B0604020202020204" pitchFamily="34" charset="0"/>
                <a:ea typeface="Calibri" panose="020F0502020204030204" pitchFamily="34" charset="0"/>
                <a:cs typeface="Arial" panose="020B0604020202020204" pitchFamily="34" charset="0"/>
              </a:rPr>
              <a:t>Calcule el calor de reacción y el según la siguiente ecuación:</a:t>
            </a:r>
          </a:p>
          <a:p>
            <a:pPr indent="-306000" algn="just" fontAlgn="auto">
              <a:spcBef>
                <a:spcPct val="0"/>
              </a:spcBef>
              <a:buFont typeface="Wingdings 2" charset="2"/>
              <a:buNone/>
              <a:defRPr/>
            </a:pPr>
            <a:endParaRPr lang="es-CL" altLang="es-CL" sz="1600" dirty="0">
              <a:latin typeface="Arial" panose="020B0604020202020204" pitchFamily="34" charset="0"/>
              <a:ea typeface="Calibri" panose="020F0502020204030204" pitchFamily="34" charset="0"/>
              <a:cs typeface="Arial" panose="020B0604020202020204" pitchFamily="34" charset="0"/>
            </a:endParaRPr>
          </a:p>
          <a:p>
            <a:pPr indent="-306000" algn="ctr" fontAlgn="auto">
              <a:spcBef>
                <a:spcPct val="0"/>
              </a:spcBef>
              <a:buFont typeface="Wingdings 2" charset="2"/>
              <a:buNone/>
              <a:defRPr/>
            </a:pPr>
            <a:r>
              <a:rPr lang="es-CL" altLang="es-CL" sz="1600" b="1" dirty="0">
                <a:latin typeface="Arial" panose="020B0604020202020204" pitchFamily="34" charset="0"/>
                <a:ea typeface="Calibri" panose="020F0502020204030204" pitchFamily="34" charset="0"/>
                <a:cs typeface="Arial" panose="020B0604020202020204" pitchFamily="34" charset="0"/>
              </a:rPr>
              <a:t> </a:t>
            </a:r>
            <a:r>
              <a:rPr lang="es-CL" altLang="es-CL" sz="1600" b="1" dirty="0">
                <a:latin typeface="Arial" panose="020B0604020202020204" pitchFamily="34" charset="0"/>
                <a:cs typeface="Arial" panose="020B0604020202020204" pitchFamily="34" charset="0"/>
              </a:rPr>
              <a:t>4 NH</a:t>
            </a:r>
            <a:r>
              <a:rPr lang="es-CL" altLang="es-CL" sz="1600" b="1" baseline="-30000" dirty="0">
                <a:latin typeface="Arial" panose="020B0604020202020204" pitchFamily="34" charset="0"/>
                <a:cs typeface="Arial" panose="020B0604020202020204" pitchFamily="34" charset="0"/>
              </a:rPr>
              <a:t>3  </a:t>
            </a:r>
            <a:r>
              <a:rPr lang="es-CL" altLang="es-CL" sz="1600" b="1" dirty="0">
                <a:latin typeface="Arial" panose="020B0604020202020204" pitchFamily="34" charset="0"/>
                <a:cs typeface="Arial" panose="020B0604020202020204" pitchFamily="34" charset="0"/>
              </a:rPr>
              <a:t>+ 5 O</a:t>
            </a:r>
            <a:r>
              <a:rPr lang="es-CL" altLang="es-CL" sz="1600" b="1" baseline="-30000" dirty="0">
                <a:latin typeface="Arial" panose="020B0604020202020204" pitchFamily="34" charset="0"/>
                <a:cs typeface="Arial" panose="020B0604020202020204" pitchFamily="34" charset="0"/>
              </a:rPr>
              <a:t>2</a:t>
            </a:r>
            <a:r>
              <a:rPr lang="es-CL" altLang="es-CL" sz="1600" b="1" dirty="0">
                <a:latin typeface="Arial" panose="020B0604020202020204" pitchFamily="34" charset="0"/>
                <a:cs typeface="Arial" panose="020B0604020202020204" pitchFamily="34" charset="0"/>
              </a:rPr>
              <a:t> </a:t>
            </a:r>
            <a:r>
              <a:rPr lang="es-CL" altLang="es-CL" sz="1600" b="1" dirty="0">
                <a:latin typeface="Arial" panose="020B0604020202020204" pitchFamily="34" charset="0"/>
                <a:ea typeface="Calibri" panose="020F0502020204030204" pitchFamily="34" charset="0"/>
                <a:cs typeface="Arial" panose="020B0604020202020204" pitchFamily="34" charset="0"/>
              </a:rPr>
              <a:t>→</a:t>
            </a:r>
            <a:r>
              <a:rPr lang="es-CL" altLang="es-CL" sz="1600" b="1" dirty="0">
                <a:latin typeface="Arial" panose="020B0604020202020204" pitchFamily="34" charset="0"/>
                <a:cs typeface="Arial" panose="020B0604020202020204" pitchFamily="34" charset="0"/>
              </a:rPr>
              <a:t> 4 NO  +  6 H</a:t>
            </a:r>
            <a:r>
              <a:rPr lang="es-CL" altLang="es-CL" sz="1600" b="1" baseline="-30000" dirty="0">
                <a:latin typeface="Arial" panose="020B0604020202020204" pitchFamily="34" charset="0"/>
                <a:cs typeface="Arial" panose="020B0604020202020204" pitchFamily="34" charset="0"/>
              </a:rPr>
              <a:t>2</a:t>
            </a:r>
            <a:r>
              <a:rPr lang="es-CL" altLang="es-CL" sz="1600" b="1" dirty="0">
                <a:latin typeface="Arial" panose="020B0604020202020204" pitchFamily="34" charset="0"/>
                <a:cs typeface="Arial" panose="020B0604020202020204" pitchFamily="34" charset="0"/>
              </a:rPr>
              <a:t>O</a:t>
            </a:r>
          </a:p>
          <a:p>
            <a:pPr indent="-306000" fontAlgn="auto">
              <a:spcBef>
                <a:spcPct val="0"/>
              </a:spcBef>
              <a:buFont typeface="Wingdings 2" charset="2"/>
              <a:buNone/>
              <a:defRPr/>
            </a:pPr>
            <a:r>
              <a:rPr lang="es-CL" altLang="es-CL" sz="1600" dirty="0">
                <a:latin typeface="Arial" panose="020B0604020202020204" pitchFamily="34" charset="0"/>
                <a:cs typeface="Arial" panose="020B0604020202020204" pitchFamily="34" charset="0"/>
              </a:rPr>
              <a:t>∆H</a:t>
            </a:r>
            <a:r>
              <a:rPr lang="es-CL" altLang="es-CL" sz="1600" baseline="-30000" dirty="0">
                <a:latin typeface="Arial" panose="020B0604020202020204" pitchFamily="34" charset="0"/>
                <a:cs typeface="Arial" panose="020B0604020202020204" pitchFamily="34" charset="0"/>
              </a:rPr>
              <a:t>f</a:t>
            </a:r>
            <a:r>
              <a:rPr lang="es-CL" altLang="es-CL" sz="1600" dirty="0">
                <a:latin typeface="Arial" panose="020B0604020202020204" pitchFamily="34" charset="0"/>
                <a:cs typeface="Arial" panose="020B0604020202020204" pitchFamily="34" charset="0"/>
              </a:rPr>
              <a:t> son:</a:t>
            </a:r>
          </a:p>
          <a:p>
            <a:pPr indent="-306000" fontAlgn="auto">
              <a:spcBef>
                <a:spcPct val="0"/>
              </a:spcBef>
              <a:buFont typeface="Wingdings 2" charset="2"/>
              <a:buNone/>
              <a:defRPr/>
            </a:pPr>
            <a:r>
              <a:rPr lang="es-CL" altLang="es-CL" sz="1600" dirty="0">
                <a:latin typeface="Arial" panose="020B0604020202020204" pitchFamily="34" charset="0"/>
                <a:cs typeface="Arial" panose="020B0604020202020204" pitchFamily="34" charset="0"/>
              </a:rPr>
              <a:t> </a:t>
            </a:r>
          </a:p>
          <a:p>
            <a:pPr indent="-306000" fontAlgn="auto">
              <a:spcBef>
                <a:spcPct val="0"/>
              </a:spcBef>
              <a:buFont typeface="Wingdings 2" charset="2"/>
              <a:buNone/>
              <a:defRPr/>
            </a:pPr>
            <a:r>
              <a:rPr lang="es-CL" altLang="es-CL" sz="1600" b="1" i="1" dirty="0">
                <a:latin typeface="Arial" panose="020B0604020202020204" pitchFamily="34" charset="0"/>
                <a:cs typeface="Arial" panose="020B0604020202020204" pitchFamily="34" charset="0"/>
              </a:rPr>
              <a:t>NH</a:t>
            </a:r>
            <a:r>
              <a:rPr lang="es-CL" altLang="es-CL" sz="1600" b="1" i="1" baseline="-30000" dirty="0">
                <a:latin typeface="Arial" panose="020B0604020202020204" pitchFamily="34" charset="0"/>
                <a:cs typeface="Arial" panose="020B0604020202020204" pitchFamily="34" charset="0"/>
              </a:rPr>
              <a:t>3</a:t>
            </a:r>
            <a:r>
              <a:rPr lang="es-CL" altLang="es-CL" sz="1600" b="1" i="1" dirty="0">
                <a:latin typeface="Arial" panose="020B0604020202020204" pitchFamily="34" charset="0"/>
                <a:cs typeface="Arial" panose="020B0604020202020204" pitchFamily="34" charset="0"/>
              </a:rPr>
              <a:t>= -45,9 (KJ/mol)    O</a:t>
            </a:r>
            <a:r>
              <a:rPr lang="es-CL" altLang="es-CL" sz="1600" b="1" i="1" baseline="-30000" dirty="0">
                <a:latin typeface="Arial" panose="020B0604020202020204" pitchFamily="34" charset="0"/>
                <a:cs typeface="Arial" panose="020B0604020202020204" pitchFamily="34" charset="0"/>
              </a:rPr>
              <a:t>2</a:t>
            </a:r>
            <a:r>
              <a:rPr lang="es-CL" altLang="es-CL" sz="1600" b="1" i="1" dirty="0">
                <a:latin typeface="Arial" panose="020B0604020202020204" pitchFamily="34" charset="0"/>
                <a:cs typeface="Arial" panose="020B0604020202020204" pitchFamily="34" charset="0"/>
              </a:rPr>
              <a:t>= 0 (KJ/mol)	NO = 90,3 (KJ/mol)	H</a:t>
            </a:r>
            <a:r>
              <a:rPr lang="es-CL" altLang="es-CL" sz="1600" b="1" i="1" baseline="-30000" dirty="0">
                <a:latin typeface="Arial" panose="020B0604020202020204" pitchFamily="34" charset="0"/>
                <a:cs typeface="Arial" panose="020B0604020202020204" pitchFamily="34" charset="0"/>
              </a:rPr>
              <a:t>2</a:t>
            </a:r>
            <a:r>
              <a:rPr lang="es-CL" altLang="es-CL" sz="1600" b="1" i="1" dirty="0">
                <a:latin typeface="Arial" panose="020B0604020202020204" pitchFamily="34" charset="0"/>
                <a:cs typeface="Arial" panose="020B0604020202020204" pitchFamily="34" charset="0"/>
              </a:rPr>
              <a:t>O = -241,8 (KJ/mol)</a:t>
            </a:r>
            <a:r>
              <a:rPr lang="es-CL" altLang="es-CL" sz="1600" dirty="0">
                <a:latin typeface="Arial" panose="020B0604020202020204" pitchFamily="34" charset="0"/>
                <a:cs typeface="Arial" panose="020B0604020202020204" pitchFamily="34" charset="0"/>
              </a:rPr>
              <a:t>	</a:t>
            </a:r>
          </a:p>
          <a:p>
            <a:pPr indent="-306000" fontAlgn="auto">
              <a:spcBef>
                <a:spcPct val="0"/>
              </a:spcBef>
              <a:buFont typeface="Wingdings 2" charset="2"/>
              <a:buNone/>
              <a:defRPr/>
            </a:pPr>
            <a:endParaRPr lang="es-CL" altLang="es-CL" sz="1600" dirty="0">
              <a:latin typeface="Arial" panose="020B0604020202020204" pitchFamily="34" charset="0"/>
              <a:cs typeface="Arial" panose="020B0604020202020204" pitchFamily="34" charset="0"/>
            </a:endParaRPr>
          </a:p>
          <a:p>
            <a:pPr indent="-306000" fontAlgn="auto">
              <a:spcBef>
                <a:spcPct val="0"/>
              </a:spcBef>
              <a:buFont typeface="Wingdings 2" charset="2"/>
              <a:buNone/>
              <a:defRPr/>
            </a:pPr>
            <a:r>
              <a:rPr lang="es-CL" altLang="es-CL" sz="1600" dirty="0">
                <a:latin typeface="Arial" panose="020B0604020202020204" pitchFamily="34" charset="0"/>
                <a:cs typeface="Arial" panose="020B0604020202020204" pitchFamily="34" charset="0"/>
              </a:rPr>
              <a:t>∆H</a:t>
            </a:r>
            <a:r>
              <a:rPr lang="es-CL" altLang="es-CL" sz="1600" baseline="-30000" dirty="0">
                <a:latin typeface="Arial" panose="020B0604020202020204" pitchFamily="34" charset="0"/>
                <a:cs typeface="Arial" panose="020B0604020202020204" pitchFamily="34" charset="0"/>
              </a:rPr>
              <a:t>R</a:t>
            </a:r>
            <a:r>
              <a:rPr lang="es-CL" altLang="es-CL" sz="1600" dirty="0">
                <a:latin typeface="Arial" panose="020B0604020202020204" pitchFamily="34" charset="0"/>
                <a:cs typeface="Arial" panose="020B0604020202020204" pitchFamily="34" charset="0"/>
              </a:rPr>
              <a:t> = [(4 x ∆H</a:t>
            </a:r>
            <a:r>
              <a:rPr lang="es-CL" altLang="es-CL" sz="1600" baseline="-30000" dirty="0">
                <a:latin typeface="Arial" panose="020B0604020202020204" pitchFamily="34" charset="0"/>
                <a:cs typeface="Arial" panose="020B0604020202020204" pitchFamily="34" charset="0"/>
              </a:rPr>
              <a:t>f</a:t>
            </a:r>
            <a:r>
              <a:rPr lang="es-CL" altLang="es-CL" sz="1600" dirty="0">
                <a:latin typeface="Arial" panose="020B0604020202020204" pitchFamily="34" charset="0"/>
                <a:cs typeface="Arial" panose="020B0604020202020204" pitchFamily="34" charset="0"/>
              </a:rPr>
              <a:t> NO + 6 x ∆H</a:t>
            </a:r>
            <a:r>
              <a:rPr lang="es-CL" altLang="es-CL" sz="1600" baseline="-30000" dirty="0">
                <a:latin typeface="Arial" panose="020B0604020202020204" pitchFamily="34" charset="0"/>
                <a:cs typeface="Arial" panose="020B0604020202020204" pitchFamily="34" charset="0"/>
              </a:rPr>
              <a:t>f</a:t>
            </a:r>
            <a:r>
              <a:rPr lang="es-CL" altLang="es-CL" sz="1600" dirty="0">
                <a:latin typeface="Arial" panose="020B0604020202020204" pitchFamily="34" charset="0"/>
                <a:cs typeface="Arial" panose="020B0604020202020204" pitchFamily="34" charset="0"/>
              </a:rPr>
              <a:t> H</a:t>
            </a:r>
            <a:r>
              <a:rPr lang="es-CL" altLang="es-CL" sz="1600" baseline="-30000" dirty="0">
                <a:latin typeface="Arial" panose="020B0604020202020204" pitchFamily="34" charset="0"/>
                <a:cs typeface="Arial" panose="020B0604020202020204" pitchFamily="34" charset="0"/>
              </a:rPr>
              <a:t>2</a:t>
            </a:r>
            <a:r>
              <a:rPr lang="es-CL" altLang="es-CL" sz="1600" dirty="0">
                <a:latin typeface="Arial" panose="020B0604020202020204" pitchFamily="34" charset="0"/>
                <a:cs typeface="Arial" panose="020B0604020202020204" pitchFamily="34" charset="0"/>
              </a:rPr>
              <a:t>O) – (4 x ∆H</a:t>
            </a:r>
            <a:r>
              <a:rPr lang="es-CL" altLang="es-CL" sz="1600" baseline="-30000" dirty="0">
                <a:latin typeface="Arial" panose="020B0604020202020204" pitchFamily="34" charset="0"/>
                <a:cs typeface="Arial" panose="020B0604020202020204" pitchFamily="34" charset="0"/>
              </a:rPr>
              <a:t>f</a:t>
            </a:r>
            <a:r>
              <a:rPr lang="es-CL" altLang="es-CL" sz="1600" dirty="0">
                <a:latin typeface="Arial" panose="020B0604020202020204" pitchFamily="34" charset="0"/>
                <a:cs typeface="Arial" panose="020B0604020202020204" pitchFamily="34" charset="0"/>
              </a:rPr>
              <a:t> NH</a:t>
            </a:r>
            <a:r>
              <a:rPr lang="es-CL" altLang="es-CL" sz="1600" baseline="-30000" dirty="0">
                <a:latin typeface="Arial" panose="020B0604020202020204" pitchFamily="34" charset="0"/>
                <a:cs typeface="Arial" panose="020B0604020202020204" pitchFamily="34" charset="0"/>
              </a:rPr>
              <a:t>3</a:t>
            </a:r>
            <a:r>
              <a:rPr lang="es-CL" altLang="es-CL" sz="1600" dirty="0">
                <a:latin typeface="Arial" panose="020B0604020202020204" pitchFamily="34" charset="0"/>
                <a:cs typeface="Arial" panose="020B0604020202020204" pitchFamily="34" charset="0"/>
              </a:rPr>
              <a:t> + 5 x ∆H</a:t>
            </a:r>
            <a:r>
              <a:rPr lang="es-CL" altLang="es-CL" sz="1600" baseline="-30000" dirty="0">
                <a:latin typeface="Arial" panose="020B0604020202020204" pitchFamily="34" charset="0"/>
                <a:cs typeface="Arial" panose="020B0604020202020204" pitchFamily="34" charset="0"/>
              </a:rPr>
              <a:t>f</a:t>
            </a:r>
            <a:r>
              <a:rPr lang="es-CL" altLang="es-CL" sz="1600" dirty="0">
                <a:latin typeface="Arial" panose="020B0604020202020204" pitchFamily="34" charset="0"/>
                <a:cs typeface="Arial" panose="020B0604020202020204" pitchFamily="34" charset="0"/>
              </a:rPr>
              <a:t> O</a:t>
            </a:r>
            <a:r>
              <a:rPr lang="es-CL" altLang="es-CL" sz="1600" baseline="-30000" dirty="0">
                <a:latin typeface="Arial" panose="020B0604020202020204" pitchFamily="34" charset="0"/>
                <a:cs typeface="Arial" panose="020B0604020202020204" pitchFamily="34" charset="0"/>
              </a:rPr>
              <a:t>2</a:t>
            </a:r>
            <a:r>
              <a:rPr lang="es-CL" altLang="es-CL" sz="1600" dirty="0">
                <a:latin typeface="Arial" panose="020B0604020202020204" pitchFamily="34" charset="0"/>
                <a:cs typeface="Arial" panose="020B0604020202020204" pitchFamily="34" charset="0"/>
              </a:rPr>
              <a:t>)]</a:t>
            </a:r>
          </a:p>
          <a:p>
            <a:pPr indent="-306000" fontAlgn="auto">
              <a:spcBef>
                <a:spcPct val="0"/>
              </a:spcBef>
              <a:buFont typeface="Wingdings 2" charset="2"/>
              <a:buNone/>
              <a:defRPr/>
            </a:pPr>
            <a:endParaRPr lang="es-CL" altLang="es-CL" sz="1600" dirty="0">
              <a:latin typeface="Arial" panose="020B0604020202020204" pitchFamily="34" charset="0"/>
              <a:cs typeface="Arial" panose="020B0604020202020204" pitchFamily="34" charset="0"/>
            </a:endParaRPr>
          </a:p>
          <a:p>
            <a:pPr indent="-306000" fontAlgn="auto">
              <a:spcBef>
                <a:spcPct val="0"/>
              </a:spcBef>
              <a:buFont typeface="Wingdings 2" charset="2"/>
              <a:buNone/>
              <a:defRPr/>
            </a:pPr>
            <a:r>
              <a:rPr lang="es-CL" altLang="es-CL" sz="1600" dirty="0">
                <a:latin typeface="Arial" panose="020B0604020202020204" pitchFamily="34" charset="0"/>
                <a:cs typeface="Arial" panose="020B0604020202020204" pitchFamily="34" charset="0"/>
              </a:rPr>
              <a:t>∆H</a:t>
            </a:r>
            <a:r>
              <a:rPr lang="es-CL" altLang="es-CL" sz="1600" baseline="-30000" dirty="0">
                <a:latin typeface="Arial" panose="020B0604020202020204" pitchFamily="34" charset="0"/>
                <a:cs typeface="Arial" panose="020B0604020202020204" pitchFamily="34" charset="0"/>
              </a:rPr>
              <a:t>R</a:t>
            </a:r>
            <a:r>
              <a:rPr lang="es-CL" altLang="es-CL" sz="1600" dirty="0">
                <a:latin typeface="Arial" panose="020B0604020202020204" pitchFamily="34" charset="0"/>
                <a:cs typeface="Arial" panose="020B0604020202020204" pitchFamily="34" charset="0"/>
              </a:rPr>
              <a:t> = [(4 mol x 90,3 (KJ/mol) + 6 mol x -241,8 (KJ/mol)) </a:t>
            </a:r>
            <a:r>
              <a:rPr lang="es-CL" altLang="es-CL" sz="1600" b="1" dirty="0">
                <a:latin typeface="Arial" panose="020B0604020202020204" pitchFamily="34" charset="0"/>
                <a:cs typeface="Arial" panose="020B0604020202020204" pitchFamily="34" charset="0"/>
              </a:rPr>
              <a:t>–    </a:t>
            </a:r>
            <a:r>
              <a:rPr lang="es-CL" altLang="es-CL" sz="1600" dirty="0">
                <a:latin typeface="Arial" panose="020B0604020202020204" pitchFamily="34" charset="0"/>
                <a:cs typeface="Arial" panose="020B0604020202020204" pitchFamily="34" charset="0"/>
              </a:rPr>
              <a:t>(4 mol x -45,9 (KJ/mol) + 5 mol x 0 (KJ/mol))] </a:t>
            </a:r>
          </a:p>
          <a:p>
            <a:pPr indent="-306000" fontAlgn="auto">
              <a:spcBef>
                <a:spcPct val="0"/>
              </a:spcBef>
              <a:buFont typeface="Wingdings 2" charset="2"/>
              <a:buNone/>
              <a:defRPr/>
            </a:pPr>
            <a:endParaRPr lang="es-CL" altLang="es-CL" sz="1600" dirty="0">
              <a:latin typeface="Arial" panose="020B0604020202020204" pitchFamily="34" charset="0"/>
              <a:cs typeface="Arial" panose="020B0604020202020204" pitchFamily="34" charset="0"/>
            </a:endParaRPr>
          </a:p>
          <a:p>
            <a:pPr indent="-306000" fontAlgn="auto">
              <a:spcBef>
                <a:spcPct val="0"/>
              </a:spcBef>
              <a:buFont typeface="Wingdings 2" charset="2"/>
              <a:buNone/>
              <a:defRPr/>
            </a:pPr>
            <a:r>
              <a:rPr lang="es-CL" altLang="es-CL" sz="1600" dirty="0">
                <a:latin typeface="Arial" panose="020B0604020202020204" pitchFamily="34" charset="0"/>
                <a:cs typeface="Arial" panose="020B0604020202020204" pitchFamily="34" charset="0"/>
              </a:rPr>
              <a:t>∆H</a:t>
            </a:r>
            <a:r>
              <a:rPr lang="es-CL" altLang="es-CL" sz="1600" baseline="-30000" dirty="0">
                <a:latin typeface="Arial" panose="020B0604020202020204" pitchFamily="34" charset="0"/>
                <a:cs typeface="Arial" panose="020B0604020202020204" pitchFamily="34" charset="0"/>
              </a:rPr>
              <a:t>R</a:t>
            </a:r>
            <a:r>
              <a:rPr lang="es-CL" altLang="es-CL" sz="1600" dirty="0">
                <a:latin typeface="Arial" panose="020B0604020202020204" pitchFamily="34" charset="0"/>
                <a:cs typeface="Arial" panose="020B0604020202020204" pitchFamily="34" charset="0"/>
              </a:rPr>
              <a:t> = [(361,2 (KJ) + - 1450,8 (KJ) – (- 183,6 (KJ) + 0 (KJ))]</a:t>
            </a:r>
          </a:p>
          <a:p>
            <a:pPr indent="-306000" fontAlgn="auto">
              <a:spcBef>
                <a:spcPct val="0"/>
              </a:spcBef>
              <a:buFont typeface="Wingdings 2" charset="2"/>
              <a:buNone/>
              <a:defRPr/>
            </a:pPr>
            <a:endParaRPr lang="es-CL" altLang="es-CL" sz="1600" dirty="0">
              <a:latin typeface="Arial" panose="020B0604020202020204" pitchFamily="34" charset="0"/>
              <a:cs typeface="Arial" panose="020B0604020202020204" pitchFamily="34" charset="0"/>
            </a:endParaRPr>
          </a:p>
          <a:p>
            <a:pPr indent="-306000" fontAlgn="auto">
              <a:spcBef>
                <a:spcPct val="0"/>
              </a:spcBef>
              <a:buFont typeface="Wingdings 2" charset="2"/>
              <a:buNone/>
              <a:defRPr/>
            </a:pPr>
            <a:r>
              <a:rPr lang="es-CL" altLang="es-CL" sz="1600" dirty="0">
                <a:latin typeface="Arial" panose="020B0604020202020204" pitchFamily="34" charset="0"/>
                <a:cs typeface="Arial" panose="020B0604020202020204" pitchFamily="34" charset="0"/>
              </a:rPr>
              <a:t>∆H</a:t>
            </a:r>
            <a:r>
              <a:rPr lang="es-CL" altLang="es-CL" sz="1600" baseline="-30000" dirty="0">
                <a:latin typeface="Arial" panose="020B0604020202020204" pitchFamily="34" charset="0"/>
                <a:cs typeface="Arial" panose="020B0604020202020204" pitchFamily="34" charset="0"/>
              </a:rPr>
              <a:t>R</a:t>
            </a:r>
            <a:r>
              <a:rPr lang="es-CL" altLang="es-CL" sz="1600" dirty="0">
                <a:latin typeface="Arial" panose="020B0604020202020204" pitchFamily="34" charset="0"/>
                <a:cs typeface="Arial" panose="020B0604020202020204" pitchFamily="34" charset="0"/>
              </a:rPr>
              <a:t> = - 906 (KJ)  es exotérmica, libera calor.</a:t>
            </a:r>
          </a:p>
        </p:txBody>
      </p:sp>
    </p:spTree>
    <p:extLst>
      <p:ext uri="{BB962C8B-B14F-4D97-AF65-F5344CB8AC3E}">
        <p14:creationId xmlns:p14="http://schemas.microsoft.com/office/powerpoint/2010/main" val="10942992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CA62549-7293-1A40-8EEB-578F24038FF5}"/>
              </a:ext>
            </a:extLst>
          </p:cNvPr>
          <p:cNvSpPr>
            <a:spLocks noGrp="1"/>
          </p:cNvSpPr>
          <p:nvPr>
            <p:ph type="title"/>
          </p:nvPr>
        </p:nvSpPr>
        <p:spPr>
          <a:xfrm>
            <a:off x="649224" y="654049"/>
            <a:ext cx="9351397" cy="548640"/>
          </a:xfrm>
        </p:spPr>
        <p:txBody>
          <a:bodyPr/>
          <a:lstStyle/>
          <a:p>
            <a:r>
              <a:rPr lang="es-CL" dirty="0"/>
              <a:t>termoquímica</a:t>
            </a:r>
            <a:endParaRPr lang="en-US" dirty="0"/>
          </a:p>
        </p:txBody>
      </p:sp>
      <p:sp>
        <p:nvSpPr>
          <p:cNvPr id="4" name="Marcador de número de diapositiva 3">
            <a:extLst>
              <a:ext uri="{FF2B5EF4-FFF2-40B4-BE49-F238E27FC236}">
                <a16:creationId xmlns:a16="http://schemas.microsoft.com/office/drawing/2014/main" id="{CB875835-AF90-CAB6-51DF-88E50ABDE653}"/>
              </a:ext>
            </a:extLst>
          </p:cNvPr>
          <p:cNvSpPr>
            <a:spLocks noGrp="1"/>
          </p:cNvSpPr>
          <p:nvPr>
            <p:ph type="sldNum" sz="quarter" idx="11"/>
          </p:nvPr>
        </p:nvSpPr>
        <p:spPr/>
        <p:txBody>
          <a:bodyPr/>
          <a:lstStyle/>
          <a:p>
            <a:fld id="{75DF2D63-3FF5-D547-96B9-BE9CCD1ABA58}" type="slidenum">
              <a:rPr lang="en-US" smtClean="0"/>
              <a:t>10</a:t>
            </a:fld>
            <a:endParaRPr lang="en-US" dirty="0"/>
          </a:p>
        </p:txBody>
      </p:sp>
      <p:sp>
        <p:nvSpPr>
          <p:cNvPr id="5" name="CuadroTexto 4">
            <a:extLst>
              <a:ext uri="{FF2B5EF4-FFF2-40B4-BE49-F238E27FC236}">
                <a16:creationId xmlns:a16="http://schemas.microsoft.com/office/drawing/2014/main" id="{B4ECCBA0-AD8B-238C-8CC5-5FB3048B5056}"/>
              </a:ext>
            </a:extLst>
          </p:cNvPr>
          <p:cNvSpPr txBox="1"/>
          <p:nvPr/>
        </p:nvSpPr>
        <p:spPr>
          <a:xfrm>
            <a:off x="763325" y="2228470"/>
            <a:ext cx="10153815" cy="1077218"/>
          </a:xfrm>
          <a:prstGeom prst="rect">
            <a:avLst/>
          </a:prstGeom>
          <a:noFill/>
        </p:spPr>
        <p:txBody>
          <a:bodyPr wrap="square">
            <a:spAutoFit/>
          </a:bodyPr>
          <a:lstStyle/>
          <a:p>
            <a:pPr marL="285750" indent="-285750">
              <a:buFont typeface="Arial" panose="020B0604020202020204" pitchFamily="34" charset="0"/>
              <a:buChar char="•"/>
            </a:pPr>
            <a:r>
              <a:rPr lang="es-ES" sz="1600" b="1" dirty="0">
                <a:latin typeface="Arial" panose="020B0604020202020204" pitchFamily="34" charset="0"/>
                <a:cs typeface="Arial" panose="020B0604020202020204" pitchFamily="34" charset="0"/>
              </a:rPr>
              <a:t>Calcule la variación de entalpía de la reacción de combustión de butano e indique si es una reacción endotérmica o exotérmica, sabiendo que la entalpía de formación estándar de las especies son las siguientes: </a:t>
            </a:r>
          </a:p>
          <a:p>
            <a:r>
              <a:rPr lang="es-ES" sz="1600" b="1" dirty="0">
                <a:latin typeface="Arial" panose="020B0604020202020204" pitchFamily="34" charset="0"/>
                <a:cs typeface="Arial" panose="020B0604020202020204" pitchFamily="34" charset="0"/>
              </a:rPr>
              <a:t>                          </a:t>
            </a:r>
            <a:r>
              <a:rPr lang="es-ES" sz="1600" b="1" dirty="0" err="1">
                <a:latin typeface="Arial" panose="020B0604020202020204" pitchFamily="34" charset="0"/>
                <a:cs typeface="Arial" panose="020B0604020202020204" pitchFamily="34" charset="0"/>
              </a:rPr>
              <a:t>ΔH°</a:t>
            </a:r>
            <a:r>
              <a:rPr lang="es-ES" sz="1600" b="1" dirty="0">
                <a:latin typeface="Arial" panose="020B0604020202020204" pitchFamily="34" charset="0"/>
                <a:cs typeface="Arial" panose="020B0604020202020204" pitchFamily="34" charset="0"/>
              </a:rPr>
              <a:t> f CO2(g)= -393,0 kJ/mol; H2O(l) = -242,0 kJ/mol; C4H10 = -125,0 kJ/mol.</a:t>
            </a:r>
            <a:endParaRPr lang="en-US" sz="1600" b="1" dirty="0">
              <a:latin typeface="Arial" panose="020B0604020202020204" pitchFamily="34" charset="0"/>
              <a:cs typeface="Arial" panose="020B0604020202020204" pitchFamily="34" charset="0"/>
            </a:endParaRPr>
          </a:p>
        </p:txBody>
      </p:sp>
      <p:sp>
        <p:nvSpPr>
          <p:cNvPr id="6" name="CuadroTexto 5">
            <a:extLst>
              <a:ext uri="{FF2B5EF4-FFF2-40B4-BE49-F238E27FC236}">
                <a16:creationId xmlns:a16="http://schemas.microsoft.com/office/drawing/2014/main" id="{5F67CE1E-F59D-BE77-5712-9B7EF8FD804B}"/>
              </a:ext>
            </a:extLst>
          </p:cNvPr>
          <p:cNvSpPr txBox="1"/>
          <p:nvPr/>
        </p:nvSpPr>
        <p:spPr>
          <a:xfrm>
            <a:off x="3450866" y="3782901"/>
            <a:ext cx="6456459" cy="369332"/>
          </a:xfrm>
          <a:prstGeom prst="rect">
            <a:avLst/>
          </a:prstGeom>
          <a:noFill/>
        </p:spPr>
        <p:txBody>
          <a:bodyPr wrap="square" rtlCol="0">
            <a:spAutoFit/>
          </a:bodyPr>
          <a:lstStyle/>
          <a:p>
            <a:r>
              <a:rPr lang="es-CL" b="1" dirty="0">
                <a:latin typeface="Arial" panose="020B0604020202020204" pitchFamily="34" charset="0"/>
                <a:cs typeface="Arial" panose="020B0604020202020204" pitchFamily="34" charset="0"/>
              </a:rPr>
              <a:t>2C4H10 + 13 O2→ 8CO2 +10H2O</a:t>
            </a:r>
            <a:endParaRPr lang="en-US"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096830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2D8B7AF-AFAE-D32B-BCBC-4653B8A3EF43}"/>
              </a:ext>
            </a:extLst>
          </p:cNvPr>
          <p:cNvSpPr>
            <a:spLocks noGrp="1"/>
          </p:cNvSpPr>
          <p:nvPr>
            <p:ph type="title"/>
          </p:nvPr>
        </p:nvSpPr>
        <p:spPr>
          <a:xfrm>
            <a:off x="730856" y="536315"/>
            <a:ext cx="8381337" cy="548640"/>
          </a:xfrm>
        </p:spPr>
        <p:txBody>
          <a:bodyPr/>
          <a:lstStyle/>
          <a:p>
            <a:r>
              <a:rPr lang="es-CL" dirty="0"/>
              <a:t>termoquímica</a:t>
            </a:r>
            <a:endParaRPr lang="en-US" dirty="0"/>
          </a:p>
        </p:txBody>
      </p:sp>
      <p:sp>
        <p:nvSpPr>
          <p:cNvPr id="4" name="Marcador de número de diapositiva 3">
            <a:extLst>
              <a:ext uri="{FF2B5EF4-FFF2-40B4-BE49-F238E27FC236}">
                <a16:creationId xmlns:a16="http://schemas.microsoft.com/office/drawing/2014/main" id="{B545E340-5764-B99C-989E-05736D5D3F3D}"/>
              </a:ext>
            </a:extLst>
          </p:cNvPr>
          <p:cNvSpPr>
            <a:spLocks noGrp="1"/>
          </p:cNvSpPr>
          <p:nvPr>
            <p:ph type="sldNum" sz="quarter" idx="11"/>
          </p:nvPr>
        </p:nvSpPr>
        <p:spPr/>
        <p:txBody>
          <a:bodyPr/>
          <a:lstStyle/>
          <a:p>
            <a:fld id="{75DF2D63-3FF5-D547-96B9-BE9CCD1ABA58}" type="slidenum">
              <a:rPr lang="en-US" smtClean="0"/>
              <a:t>11</a:t>
            </a:fld>
            <a:endParaRPr lang="en-US" dirty="0"/>
          </a:p>
        </p:txBody>
      </p:sp>
      <p:pic>
        <p:nvPicPr>
          <p:cNvPr id="3" name="Imagen 2">
            <a:extLst>
              <a:ext uri="{FF2B5EF4-FFF2-40B4-BE49-F238E27FC236}">
                <a16:creationId xmlns:a16="http://schemas.microsoft.com/office/drawing/2014/main" id="{3BB3E6C5-489C-BAEF-715E-107D465521F9}"/>
              </a:ext>
            </a:extLst>
          </p:cNvPr>
          <p:cNvPicPr>
            <a:picLocks noChangeAspect="1"/>
          </p:cNvPicPr>
          <p:nvPr/>
        </p:nvPicPr>
        <p:blipFill>
          <a:blip r:embed="rId2"/>
          <a:stretch>
            <a:fillRect/>
          </a:stretch>
        </p:blipFill>
        <p:spPr>
          <a:xfrm>
            <a:off x="3135464" y="3616866"/>
            <a:ext cx="3217628" cy="1548483"/>
          </a:xfrm>
          <a:prstGeom prst="rect">
            <a:avLst/>
          </a:prstGeom>
        </p:spPr>
      </p:pic>
      <p:sp>
        <p:nvSpPr>
          <p:cNvPr id="6" name="CuadroTexto 5">
            <a:extLst>
              <a:ext uri="{FF2B5EF4-FFF2-40B4-BE49-F238E27FC236}">
                <a16:creationId xmlns:a16="http://schemas.microsoft.com/office/drawing/2014/main" id="{D7D10E52-94D1-0035-D848-A61AEFE337AA}"/>
              </a:ext>
            </a:extLst>
          </p:cNvPr>
          <p:cNvSpPr txBox="1"/>
          <p:nvPr/>
        </p:nvSpPr>
        <p:spPr>
          <a:xfrm>
            <a:off x="997093" y="2228671"/>
            <a:ext cx="10556152" cy="923330"/>
          </a:xfrm>
          <a:prstGeom prst="rect">
            <a:avLst/>
          </a:prstGeom>
          <a:noFill/>
        </p:spPr>
        <p:txBody>
          <a:bodyPr wrap="square">
            <a:spAutoFit/>
          </a:bodyPr>
          <a:lstStyle/>
          <a:p>
            <a:r>
              <a:rPr lang="es-ES" b="1" dirty="0">
                <a:latin typeface="Arial" panose="020B0604020202020204" pitchFamily="34" charset="0"/>
                <a:cs typeface="Arial" panose="020B0604020202020204" pitchFamily="34" charset="0"/>
              </a:rPr>
              <a:t>El estudio de la </a:t>
            </a:r>
            <a:r>
              <a:rPr lang="es-ES" b="1" i="1" u="sng" dirty="0">
                <a:latin typeface="Arial" panose="020B0604020202020204" pitchFamily="34" charset="0"/>
                <a:cs typeface="Arial" panose="020B0604020202020204" pitchFamily="34" charset="0"/>
              </a:rPr>
              <a:t>Calorimetría</a:t>
            </a:r>
            <a:r>
              <a:rPr lang="es-ES" b="1" dirty="0">
                <a:latin typeface="Arial" panose="020B0604020202020204" pitchFamily="34" charset="0"/>
                <a:cs typeface="Arial" panose="020B0604020202020204" pitchFamily="34" charset="0"/>
              </a:rPr>
              <a:t>, comprende la medición de los cambios de calor, producido en los procesos físicos y químicos. El equipo que se emplea en un laboratorio para realizar estas mediciones se llama calorímetro. </a:t>
            </a:r>
            <a:endParaRPr lang="en-US" b="1" dirty="0">
              <a:latin typeface="Arial" panose="020B0604020202020204" pitchFamily="34" charset="0"/>
              <a:cs typeface="Arial" panose="020B0604020202020204" pitchFamily="34" charset="0"/>
            </a:endParaRPr>
          </a:p>
        </p:txBody>
      </p:sp>
      <p:sp>
        <p:nvSpPr>
          <p:cNvPr id="8" name="CuadroTexto 7">
            <a:extLst>
              <a:ext uri="{FF2B5EF4-FFF2-40B4-BE49-F238E27FC236}">
                <a16:creationId xmlns:a16="http://schemas.microsoft.com/office/drawing/2014/main" id="{DD1ED6E0-656E-BE52-F627-08A7F1826297}"/>
              </a:ext>
            </a:extLst>
          </p:cNvPr>
          <p:cNvSpPr txBox="1"/>
          <p:nvPr/>
        </p:nvSpPr>
        <p:spPr>
          <a:xfrm>
            <a:off x="6983234" y="4295717"/>
            <a:ext cx="6094674" cy="369332"/>
          </a:xfrm>
          <a:prstGeom prst="rect">
            <a:avLst/>
          </a:prstGeom>
          <a:noFill/>
        </p:spPr>
        <p:txBody>
          <a:bodyPr wrap="square">
            <a:spAutoFit/>
          </a:bodyPr>
          <a:lstStyle/>
          <a:p>
            <a:r>
              <a:rPr lang="en-US" dirty="0"/>
              <a:t> -</a:t>
            </a:r>
            <a:r>
              <a:rPr lang="en-US" sz="1600" dirty="0">
                <a:latin typeface="Arial" panose="020B0604020202020204" pitchFamily="34" charset="0"/>
                <a:cs typeface="Arial" panose="020B0604020202020204" pitchFamily="34" charset="0"/>
              </a:rPr>
              <a:t>q </a:t>
            </a:r>
            <a:r>
              <a:rPr lang="en-US" sz="1600" dirty="0" err="1">
                <a:latin typeface="Arial" panose="020B0604020202020204" pitchFamily="34" charset="0"/>
                <a:cs typeface="Arial" panose="020B0604020202020204" pitchFamily="34" charset="0"/>
              </a:rPr>
              <a:t>liberado</a:t>
            </a:r>
            <a:r>
              <a:rPr lang="en-US" sz="1600" dirty="0">
                <a:latin typeface="Arial" panose="020B0604020202020204" pitchFamily="34" charset="0"/>
                <a:cs typeface="Arial" panose="020B0604020202020204" pitchFamily="34" charset="0"/>
              </a:rPr>
              <a:t> = q </a:t>
            </a:r>
            <a:r>
              <a:rPr lang="en-US" sz="1600" dirty="0" err="1">
                <a:latin typeface="Arial" panose="020B0604020202020204" pitchFamily="34" charset="0"/>
                <a:cs typeface="Arial" panose="020B0604020202020204" pitchFamily="34" charset="0"/>
              </a:rPr>
              <a:t>absorbido</a:t>
            </a:r>
            <a:endParaRPr lang="en-US" sz="1600" dirty="0">
              <a:latin typeface="Arial" panose="020B0604020202020204" pitchFamily="34" charset="0"/>
              <a:cs typeface="Arial" panose="020B0604020202020204" pitchFamily="34" charset="0"/>
            </a:endParaRPr>
          </a:p>
        </p:txBody>
      </p:sp>
      <p:sp>
        <p:nvSpPr>
          <p:cNvPr id="9" name="CuadroTexto 8">
            <a:extLst>
              <a:ext uri="{FF2B5EF4-FFF2-40B4-BE49-F238E27FC236}">
                <a16:creationId xmlns:a16="http://schemas.microsoft.com/office/drawing/2014/main" id="{026B6512-FCF5-7161-512B-8657D6B38D3E}"/>
              </a:ext>
            </a:extLst>
          </p:cNvPr>
          <p:cNvSpPr txBox="1"/>
          <p:nvPr/>
        </p:nvSpPr>
        <p:spPr>
          <a:xfrm>
            <a:off x="1411704" y="1507985"/>
            <a:ext cx="2125579" cy="369332"/>
          </a:xfrm>
          <a:prstGeom prst="rect">
            <a:avLst/>
          </a:prstGeom>
          <a:noFill/>
        </p:spPr>
        <p:txBody>
          <a:bodyPr wrap="square" rtlCol="0">
            <a:spAutoFit/>
          </a:bodyPr>
          <a:lstStyle/>
          <a:p>
            <a:r>
              <a:rPr lang="es-CL" b="1" dirty="0">
                <a:latin typeface="Arial" panose="020B0604020202020204" pitchFamily="34" charset="0"/>
                <a:cs typeface="Arial" panose="020B0604020202020204" pitchFamily="34" charset="0"/>
              </a:rPr>
              <a:t>Calorimetría</a:t>
            </a:r>
            <a:endParaRPr lang="en-US"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108824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85FAA72-D6A4-636B-10F1-A5FD65D33D66}"/>
              </a:ext>
            </a:extLst>
          </p:cNvPr>
          <p:cNvSpPr>
            <a:spLocks noGrp="1"/>
          </p:cNvSpPr>
          <p:nvPr>
            <p:ph type="title"/>
          </p:nvPr>
        </p:nvSpPr>
        <p:spPr>
          <a:xfrm>
            <a:off x="985299" y="402336"/>
            <a:ext cx="9677400" cy="548640"/>
          </a:xfrm>
        </p:spPr>
        <p:txBody>
          <a:bodyPr/>
          <a:lstStyle/>
          <a:p>
            <a:r>
              <a:rPr lang="es-CL" dirty="0"/>
              <a:t>termoquímica</a:t>
            </a:r>
            <a:endParaRPr lang="en-US" dirty="0"/>
          </a:p>
        </p:txBody>
      </p:sp>
      <p:sp>
        <p:nvSpPr>
          <p:cNvPr id="4" name="Marcador de número de diapositiva 3">
            <a:extLst>
              <a:ext uri="{FF2B5EF4-FFF2-40B4-BE49-F238E27FC236}">
                <a16:creationId xmlns:a16="http://schemas.microsoft.com/office/drawing/2014/main" id="{FBA50089-193E-69ED-A515-43B12937899F}"/>
              </a:ext>
            </a:extLst>
          </p:cNvPr>
          <p:cNvSpPr>
            <a:spLocks noGrp="1"/>
          </p:cNvSpPr>
          <p:nvPr>
            <p:ph type="sldNum" sz="quarter" idx="11"/>
          </p:nvPr>
        </p:nvSpPr>
        <p:spPr/>
        <p:txBody>
          <a:bodyPr/>
          <a:lstStyle/>
          <a:p>
            <a:fld id="{75DF2D63-3FF5-D547-96B9-BE9CCD1ABA58}" type="slidenum">
              <a:rPr lang="en-US" smtClean="0"/>
              <a:t>12</a:t>
            </a:fld>
            <a:endParaRPr lang="en-US" dirty="0"/>
          </a:p>
        </p:txBody>
      </p:sp>
      <p:sp>
        <p:nvSpPr>
          <p:cNvPr id="8" name="CuadroTexto 7">
            <a:extLst>
              <a:ext uri="{FF2B5EF4-FFF2-40B4-BE49-F238E27FC236}">
                <a16:creationId xmlns:a16="http://schemas.microsoft.com/office/drawing/2014/main" id="{DCC4D58F-A5AD-3187-5B84-32E74179373E}"/>
              </a:ext>
            </a:extLst>
          </p:cNvPr>
          <p:cNvSpPr txBox="1"/>
          <p:nvPr/>
        </p:nvSpPr>
        <p:spPr>
          <a:xfrm>
            <a:off x="744640" y="1186781"/>
            <a:ext cx="10901238" cy="830997"/>
          </a:xfrm>
          <a:prstGeom prst="rect">
            <a:avLst/>
          </a:prstGeom>
          <a:noFill/>
        </p:spPr>
        <p:txBody>
          <a:bodyPr wrap="square">
            <a:spAutoFit/>
          </a:bodyPr>
          <a:lstStyle/>
          <a:p>
            <a:r>
              <a:rPr lang="es-ES" sz="1600" dirty="0">
                <a:latin typeface="Arial" panose="020B0604020202020204" pitchFamily="34" charset="0"/>
                <a:cs typeface="Arial" panose="020B0604020202020204" pitchFamily="34" charset="0"/>
              </a:rPr>
              <a:t>El calor de una reacción se mide en un calorímetro, recipiente adiabático en donde se determina el calor absorbido o desprendido durante la reacción. Hay dos clases de calorímetros, cada uno de ellos emplea un proceso diferente y han sido diseñados para situaciones diferentes también.</a:t>
            </a:r>
            <a:endParaRPr lang="en-US" sz="1600" dirty="0">
              <a:latin typeface="Arial" panose="020B0604020202020204" pitchFamily="34" charset="0"/>
              <a:cs typeface="Arial" panose="020B0604020202020204" pitchFamily="34" charset="0"/>
            </a:endParaRPr>
          </a:p>
        </p:txBody>
      </p:sp>
      <p:sp>
        <p:nvSpPr>
          <p:cNvPr id="10" name="CuadroTexto 9">
            <a:extLst>
              <a:ext uri="{FF2B5EF4-FFF2-40B4-BE49-F238E27FC236}">
                <a16:creationId xmlns:a16="http://schemas.microsoft.com/office/drawing/2014/main" id="{070FBA7D-3BF5-ED4E-0621-9AF0C7C62D9D}"/>
              </a:ext>
            </a:extLst>
          </p:cNvPr>
          <p:cNvSpPr txBox="1"/>
          <p:nvPr/>
        </p:nvSpPr>
        <p:spPr>
          <a:xfrm>
            <a:off x="877824" y="2179677"/>
            <a:ext cx="6094674" cy="369332"/>
          </a:xfrm>
          <a:prstGeom prst="rect">
            <a:avLst/>
          </a:prstGeom>
          <a:noFill/>
        </p:spPr>
        <p:txBody>
          <a:bodyPr wrap="square">
            <a:spAutoFit/>
          </a:bodyPr>
          <a:lstStyle/>
          <a:p>
            <a:r>
              <a:rPr lang="en-US" i="1" dirty="0" err="1">
                <a:latin typeface="Arial" panose="020B0604020202020204" pitchFamily="34" charset="0"/>
                <a:cs typeface="Arial" panose="020B0604020202020204" pitchFamily="34" charset="0"/>
              </a:rPr>
              <a:t>Calorímetria</a:t>
            </a:r>
            <a:r>
              <a:rPr lang="en-US" i="1" dirty="0">
                <a:latin typeface="Arial" panose="020B0604020202020204" pitchFamily="34" charset="0"/>
                <a:cs typeface="Arial" panose="020B0604020202020204" pitchFamily="34" charset="0"/>
              </a:rPr>
              <a:t> a </a:t>
            </a:r>
            <a:r>
              <a:rPr lang="en-US" i="1" dirty="0" err="1">
                <a:latin typeface="Arial" panose="020B0604020202020204" pitchFamily="34" charset="0"/>
                <a:cs typeface="Arial" panose="020B0604020202020204" pitchFamily="34" charset="0"/>
              </a:rPr>
              <a:t>Volumen</a:t>
            </a:r>
            <a:r>
              <a:rPr lang="en-US" i="1" dirty="0">
                <a:latin typeface="Arial" panose="020B0604020202020204" pitchFamily="34" charset="0"/>
                <a:cs typeface="Arial" panose="020B0604020202020204" pitchFamily="34" charset="0"/>
              </a:rPr>
              <a:t> </a:t>
            </a:r>
            <a:r>
              <a:rPr lang="en-US" i="1" dirty="0" err="1">
                <a:latin typeface="Arial" panose="020B0604020202020204" pitchFamily="34" charset="0"/>
                <a:cs typeface="Arial" panose="020B0604020202020204" pitchFamily="34" charset="0"/>
              </a:rPr>
              <a:t>Constante</a:t>
            </a:r>
            <a:endParaRPr lang="en-US" i="1" dirty="0">
              <a:latin typeface="Arial" panose="020B0604020202020204" pitchFamily="34" charset="0"/>
              <a:cs typeface="Arial" panose="020B0604020202020204" pitchFamily="34" charset="0"/>
            </a:endParaRPr>
          </a:p>
        </p:txBody>
      </p:sp>
      <p:pic>
        <p:nvPicPr>
          <p:cNvPr id="11" name="Imagen 10">
            <a:extLst>
              <a:ext uri="{FF2B5EF4-FFF2-40B4-BE49-F238E27FC236}">
                <a16:creationId xmlns:a16="http://schemas.microsoft.com/office/drawing/2014/main" id="{0178231E-4FEC-9A63-A400-F807B53B5721}"/>
              </a:ext>
            </a:extLst>
          </p:cNvPr>
          <p:cNvPicPr>
            <a:picLocks noChangeAspect="1"/>
          </p:cNvPicPr>
          <p:nvPr/>
        </p:nvPicPr>
        <p:blipFill>
          <a:blip r:embed="rId2"/>
          <a:stretch>
            <a:fillRect/>
          </a:stretch>
        </p:blipFill>
        <p:spPr>
          <a:xfrm>
            <a:off x="2798196" y="2641793"/>
            <a:ext cx="7315863" cy="2639807"/>
          </a:xfrm>
          <a:prstGeom prst="rect">
            <a:avLst/>
          </a:prstGeom>
        </p:spPr>
      </p:pic>
      <p:pic>
        <p:nvPicPr>
          <p:cNvPr id="12" name="Imagen 11">
            <a:extLst>
              <a:ext uri="{FF2B5EF4-FFF2-40B4-BE49-F238E27FC236}">
                <a16:creationId xmlns:a16="http://schemas.microsoft.com/office/drawing/2014/main" id="{FDF5E807-4CB6-3B96-1B74-63B1FFD3387A}"/>
              </a:ext>
            </a:extLst>
          </p:cNvPr>
          <p:cNvPicPr>
            <a:picLocks noChangeAspect="1"/>
          </p:cNvPicPr>
          <p:nvPr/>
        </p:nvPicPr>
        <p:blipFill>
          <a:blip r:embed="rId3"/>
          <a:stretch>
            <a:fillRect/>
          </a:stretch>
        </p:blipFill>
        <p:spPr>
          <a:xfrm>
            <a:off x="1175771" y="5137813"/>
            <a:ext cx="5632502" cy="1502001"/>
          </a:xfrm>
          <a:prstGeom prst="rect">
            <a:avLst/>
          </a:prstGeom>
        </p:spPr>
      </p:pic>
    </p:spTree>
    <p:extLst>
      <p:ext uri="{BB962C8B-B14F-4D97-AF65-F5344CB8AC3E}">
        <p14:creationId xmlns:p14="http://schemas.microsoft.com/office/powerpoint/2010/main" val="27958506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2B3FDF9-83C3-5390-1DEE-0A0129A58E90}"/>
              </a:ext>
            </a:extLst>
          </p:cNvPr>
          <p:cNvSpPr>
            <a:spLocks noGrp="1"/>
          </p:cNvSpPr>
          <p:nvPr>
            <p:ph type="title"/>
          </p:nvPr>
        </p:nvSpPr>
        <p:spPr>
          <a:xfrm>
            <a:off x="1025055" y="402336"/>
            <a:ext cx="8914075" cy="548640"/>
          </a:xfrm>
        </p:spPr>
        <p:txBody>
          <a:bodyPr/>
          <a:lstStyle/>
          <a:p>
            <a:r>
              <a:rPr lang="es-CL" dirty="0"/>
              <a:t>termoquímica</a:t>
            </a:r>
            <a:endParaRPr lang="en-US" dirty="0"/>
          </a:p>
        </p:txBody>
      </p:sp>
      <p:sp>
        <p:nvSpPr>
          <p:cNvPr id="4" name="Marcador de número de diapositiva 3">
            <a:extLst>
              <a:ext uri="{FF2B5EF4-FFF2-40B4-BE49-F238E27FC236}">
                <a16:creationId xmlns:a16="http://schemas.microsoft.com/office/drawing/2014/main" id="{40746329-66B5-4FB2-CDAB-9E486BE91F64}"/>
              </a:ext>
            </a:extLst>
          </p:cNvPr>
          <p:cNvSpPr>
            <a:spLocks noGrp="1"/>
          </p:cNvSpPr>
          <p:nvPr>
            <p:ph type="sldNum" sz="quarter" idx="11"/>
          </p:nvPr>
        </p:nvSpPr>
        <p:spPr/>
        <p:txBody>
          <a:bodyPr/>
          <a:lstStyle/>
          <a:p>
            <a:fld id="{75DF2D63-3FF5-D547-96B9-BE9CCD1ABA58}" type="slidenum">
              <a:rPr lang="en-US" smtClean="0"/>
              <a:t>13</a:t>
            </a:fld>
            <a:endParaRPr lang="en-US" dirty="0"/>
          </a:p>
        </p:txBody>
      </p:sp>
      <p:pic>
        <p:nvPicPr>
          <p:cNvPr id="9" name="Imagen 8">
            <a:extLst>
              <a:ext uri="{FF2B5EF4-FFF2-40B4-BE49-F238E27FC236}">
                <a16:creationId xmlns:a16="http://schemas.microsoft.com/office/drawing/2014/main" id="{C04410FD-A5DE-3AB5-164C-CA76C453E641}"/>
              </a:ext>
            </a:extLst>
          </p:cNvPr>
          <p:cNvPicPr>
            <a:picLocks noChangeAspect="1"/>
          </p:cNvPicPr>
          <p:nvPr/>
        </p:nvPicPr>
        <p:blipFill>
          <a:blip r:embed="rId2"/>
          <a:stretch>
            <a:fillRect/>
          </a:stretch>
        </p:blipFill>
        <p:spPr>
          <a:xfrm>
            <a:off x="3062703" y="1770438"/>
            <a:ext cx="5516755" cy="1519994"/>
          </a:xfrm>
          <a:prstGeom prst="rect">
            <a:avLst/>
          </a:prstGeom>
        </p:spPr>
      </p:pic>
      <p:sp>
        <p:nvSpPr>
          <p:cNvPr id="5" name="CuadroTexto 4">
            <a:extLst>
              <a:ext uri="{FF2B5EF4-FFF2-40B4-BE49-F238E27FC236}">
                <a16:creationId xmlns:a16="http://schemas.microsoft.com/office/drawing/2014/main" id="{1BFE0676-CC10-387E-36B5-3E266FE5ED76}"/>
              </a:ext>
            </a:extLst>
          </p:cNvPr>
          <p:cNvSpPr txBox="1"/>
          <p:nvPr/>
        </p:nvSpPr>
        <p:spPr>
          <a:xfrm>
            <a:off x="3062703" y="3567569"/>
            <a:ext cx="5704779" cy="1249894"/>
          </a:xfrm>
          <a:prstGeom prst="rect">
            <a:avLst/>
          </a:prstGeom>
          <a:noFill/>
        </p:spPr>
        <p:txBody>
          <a:bodyPr wrap="square">
            <a:spAutoFit/>
          </a:bodyPr>
          <a:lstStyle/>
          <a:p>
            <a:pPr>
              <a:lnSpc>
                <a:spcPct val="107000"/>
              </a:lnSpc>
              <a:spcAft>
                <a:spcPts val="800"/>
              </a:spcAft>
            </a:pPr>
            <a:r>
              <a:rPr lang="en-US" sz="1100" kern="100" dirty="0">
                <a:effectLst/>
                <a:latin typeface="Calibri" panose="020F0502020204030204" pitchFamily="34" charset="0"/>
                <a:ea typeface="Calibri" panose="020F0502020204030204" pitchFamily="34" charset="0"/>
                <a:cs typeface="Times New Roman" panose="02020603050405020304" pitchFamily="18" charset="0"/>
              </a:rPr>
              <a:t> </a:t>
            </a:r>
          </a:p>
          <a:p>
            <a:pPr>
              <a:tabLst>
                <a:tab pos="1615440" algn="l"/>
              </a:tabLst>
            </a:pPr>
            <a:r>
              <a:rPr lang="en-US" sz="1100" kern="100" dirty="0">
                <a:effectLst/>
                <a:latin typeface="Calibri" panose="020F0502020204030204" pitchFamily="34" charset="0"/>
                <a:ea typeface="Calibri" panose="020F0502020204030204" pitchFamily="34" charset="0"/>
                <a:cs typeface="Times New Roman" panose="02020603050405020304" pitchFamily="18" charset="0"/>
              </a:rPr>
              <a:t>   	</a:t>
            </a:r>
            <a:r>
              <a:rPr lang="es-CL" sz="1400" kern="100" dirty="0" err="1">
                <a:effectLst/>
                <a:latin typeface="Arial" panose="020B0604020202020204" pitchFamily="34" charset="0"/>
                <a:ea typeface="Calibri" panose="020F0502020204030204" pitchFamily="34" charset="0"/>
                <a:cs typeface="Times New Roman" panose="02020603050405020304" pitchFamily="18" charset="0"/>
              </a:rPr>
              <a:t>q</a:t>
            </a:r>
            <a:r>
              <a:rPr lang="es-CL" sz="1400" kern="100" baseline="-25000" dirty="0" err="1">
                <a:effectLst/>
                <a:latin typeface="Arial" panose="020B0604020202020204" pitchFamily="34" charset="0"/>
                <a:ea typeface="Calibri" panose="020F0502020204030204" pitchFamily="34" charset="0"/>
                <a:cs typeface="Times New Roman" panose="02020603050405020304" pitchFamily="18" charset="0"/>
              </a:rPr>
              <a:t>bomba</a:t>
            </a:r>
            <a:r>
              <a:rPr lang="es-CL" sz="1400" kern="100" baseline="-25000" dirty="0">
                <a:effectLst/>
                <a:latin typeface="Arial" panose="020B0604020202020204" pitchFamily="34" charset="0"/>
                <a:ea typeface="Calibri" panose="020F0502020204030204" pitchFamily="34" charset="0"/>
                <a:cs typeface="Times New Roman" panose="02020603050405020304" pitchFamily="18" charset="0"/>
              </a:rPr>
              <a:t> </a:t>
            </a:r>
            <a:r>
              <a:rPr lang="es-CL" sz="1400" kern="100" dirty="0">
                <a:effectLst/>
                <a:latin typeface="Arial" panose="020B0604020202020204" pitchFamily="34" charset="0"/>
                <a:ea typeface="Calibri" panose="020F0502020204030204" pitchFamily="34" charset="0"/>
                <a:cs typeface="Times New Roman" panose="02020603050405020304" pitchFamily="18" charset="0"/>
              </a:rPr>
              <a:t>= </a:t>
            </a:r>
            <a:r>
              <a:rPr lang="es-CL" sz="1400" kern="100" dirty="0" err="1">
                <a:effectLst/>
                <a:latin typeface="Arial" panose="020B0604020202020204" pitchFamily="34" charset="0"/>
                <a:ea typeface="Calibri" panose="020F0502020204030204" pitchFamily="34" charset="0"/>
                <a:cs typeface="Times New Roman" panose="02020603050405020304" pitchFamily="18" charset="0"/>
              </a:rPr>
              <a:t>C</a:t>
            </a:r>
            <a:r>
              <a:rPr lang="es-CL" sz="1400" kern="100" baseline="-25000" dirty="0" err="1">
                <a:effectLst/>
                <a:latin typeface="Arial" panose="020B0604020202020204" pitchFamily="34" charset="0"/>
                <a:ea typeface="Calibri" panose="020F0502020204030204" pitchFamily="34" charset="0"/>
                <a:cs typeface="Times New Roman" panose="02020603050405020304" pitchFamily="18" charset="0"/>
              </a:rPr>
              <a:t>bomba</a:t>
            </a:r>
            <a:r>
              <a:rPr lang="es-CL" sz="1400" kern="100" dirty="0">
                <a:effectLst/>
                <a:latin typeface="Arial" panose="020B0604020202020204" pitchFamily="34" charset="0"/>
                <a:ea typeface="Calibri" panose="020F0502020204030204" pitchFamily="34" charset="0"/>
                <a:cs typeface="Times New Roman" panose="02020603050405020304" pitchFamily="18" charset="0"/>
              </a:rPr>
              <a:t> </a:t>
            </a:r>
            <a:r>
              <a:rPr lang="en-US" sz="1400" kern="100" dirty="0">
                <a:effectLst/>
                <a:latin typeface="Arial" panose="020B0604020202020204" pitchFamily="34" charset="0"/>
                <a:ea typeface="Calibri" panose="020F0502020204030204" pitchFamily="34" charset="0"/>
                <a:cs typeface="Times New Roman" panose="02020603050405020304" pitchFamily="18" charset="0"/>
              </a:rPr>
              <a:t>Δ</a:t>
            </a:r>
            <a:r>
              <a:rPr lang="es-CL" sz="1400" kern="100" dirty="0">
                <a:effectLst/>
                <a:latin typeface="Arial" panose="020B0604020202020204" pitchFamily="34" charset="0"/>
                <a:ea typeface="Calibri" panose="020F0502020204030204" pitchFamily="34" charset="0"/>
                <a:cs typeface="Times New Roman" panose="02020603050405020304" pitchFamily="18" charset="0"/>
              </a:rPr>
              <a:t>T</a:t>
            </a:r>
            <a:endParaRPr lang="en-US" sz="1100" kern="100" dirty="0">
              <a:effectLst/>
              <a:latin typeface="Calibri" panose="020F0502020204030204" pitchFamily="34" charset="0"/>
              <a:ea typeface="Calibri" panose="020F0502020204030204" pitchFamily="34" charset="0"/>
              <a:cs typeface="Times New Roman" panose="02020603050405020304" pitchFamily="18" charset="0"/>
            </a:endParaRPr>
          </a:p>
          <a:p>
            <a:r>
              <a:rPr lang="es-CL" sz="1100" kern="100" dirty="0">
                <a:effectLst/>
                <a:latin typeface="Calibri" panose="020F0502020204030204" pitchFamily="34" charset="0"/>
                <a:ea typeface="Calibri" panose="020F0502020204030204" pitchFamily="34" charset="0"/>
                <a:cs typeface="Times New Roman" panose="02020603050405020304" pitchFamily="18" charset="0"/>
              </a:rPr>
              <a:t>      </a:t>
            </a:r>
            <a:endParaRPr lang="en-US" sz="11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s-CL" sz="1200" kern="100" dirty="0">
                <a:effectLst/>
                <a:latin typeface="Calibri" panose="020F0502020204030204" pitchFamily="34" charset="0"/>
                <a:ea typeface="Calibri" panose="020F0502020204030204" pitchFamily="34" charset="0"/>
                <a:cs typeface="Times New Roman" panose="02020603050405020304" pitchFamily="18" charset="0"/>
              </a:rPr>
              <a:t>              </a:t>
            </a:r>
            <a:r>
              <a:rPr lang="es-CL" sz="1200" kern="100" dirty="0" err="1">
                <a:effectLst/>
                <a:latin typeface="Calibri" panose="020F0502020204030204" pitchFamily="34" charset="0"/>
                <a:ea typeface="Calibri" panose="020F0502020204030204" pitchFamily="34" charset="0"/>
                <a:cs typeface="Times New Roman" panose="02020603050405020304" pitchFamily="18" charset="0"/>
              </a:rPr>
              <a:t>C</a:t>
            </a:r>
            <a:r>
              <a:rPr lang="es-CL" sz="1200" kern="100" baseline="-25000" dirty="0" err="1">
                <a:effectLst/>
                <a:latin typeface="Calibri" panose="020F0502020204030204" pitchFamily="34" charset="0"/>
                <a:ea typeface="Calibri" panose="020F0502020204030204" pitchFamily="34" charset="0"/>
                <a:cs typeface="Times New Roman" panose="02020603050405020304" pitchFamily="18" charset="0"/>
              </a:rPr>
              <a:t>bomba</a:t>
            </a:r>
            <a:r>
              <a:rPr lang="es-CL" sz="1200" kern="100" dirty="0">
                <a:effectLst/>
                <a:latin typeface="Calibri" panose="020F0502020204030204" pitchFamily="34" charset="0"/>
                <a:ea typeface="Calibri" panose="020F0502020204030204" pitchFamily="34" charset="0"/>
                <a:cs typeface="Times New Roman" panose="02020603050405020304" pitchFamily="18" charset="0"/>
              </a:rPr>
              <a:t>: calor específico del material de la bomba calorimétrica.</a:t>
            </a:r>
            <a:endParaRPr lang="en-US" sz="11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s-CL" sz="1200" kern="100" dirty="0">
                <a:effectLst/>
                <a:latin typeface="Calibri" panose="020F0502020204030204" pitchFamily="34" charset="0"/>
                <a:ea typeface="Calibri" panose="020F0502020204030204" pitchFamily="34" charset="0"/>
                <a:cs typeface="Times New Roman" panose="02020603050405020304" pitchFamily="18" charset="0"/>
              </a:rPr>
              <a:t>  	 </a:t>
            </a:r>
            <a:r>
              <a:rPr lang="es-CL" sz="1200" kern="100" dirty="0">
                <a:effectLst/>
                <a:latin typeface="Calibri" panose="020F0502020204030204" pitchFamily="34" charset="0"/>
                <a:ea typeface="Calibri" panose="020F0502020204030204" pitchFamily="34" charset="0"/>
                <a:cs typeface="Calibri" panose="020F0502020204030204" pitchFamily="34" charset="0"/>
              </a:rPr>
              <a:t>Δ</a:t>
            </a:r>
            <a:r>
              <a:rPr lang="es-CL" sz="1200" kern="100" dirty="0">
                <a:effectLst/>
                <a:latin typeface="Calibri" panose="020F0502020204030204" pitchFamily="34" charset="0"/>
                <a:ea typeface="Calibri" panose="020F0502020204030204" pitchFamily="34" charset="0"/>
                <a:cs typeface="Times New Roman" panose="02020603050405020304" pitchFamily="18" charset="0"/>
              </a:rPr>
              <a:t> T : variación de la temperatura.</a:t>
            </a:r>
            <a:endParaRPr lang="en-US"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0081661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4EC8D2D-8927-6AD9-B3EC-5EBE6CD409A8}"/>
              </a:ext>
            </a:extLst>
          </p:cNvPr>
          <p:cNvSpPr>
            <a:spLocks noGrp="1"/>
          </p:cNvSpPr>
          <p:nvPr>
            <p:ph type="title"/>
          </p:nvPr>
        </p:nvSpPr>
        <p:spPr>
          <a:xfrm>
            <a:off x="877824" y="402336"/>
            <a:ext cx="9200322" cy="548640"/>
          </a:xfrm>
        </p:spPr>
        <p:txBody>
          <a:bodyPr/>
          <a:lstStyle/>
          <a:p>
            <a:r>
              <a:rPr lang="es-CL" dirty="0"/>
              <a:t>termoquímica</a:t>
            </a:r>
            <a:endParaRPr lang="en-US" dirty="0"/>
          </a:p>
        </p:txBody>
      </p:sp>
      <p:sp>
        <p:nvSpPr>
          <p:cNvPr id="4" name="Marcador de número de diapositiva 3">
            <a:extLst>
              <a:ext uri="{FF2B5EF4-FFF2-40B4-BE49-F238E27FC236}">
                <a16:creationId xmlns:a16="http://schemas.microsoft.com/office/drawing/2014/main" id="{75176B88-5449-E74E-7269-213B24285C94}"/>
              </a:ext>
            </a:extLst>
          </p:cNvPr>
          <p:cNvSpPr>
            <a:spLocks noGrp="1"/>
          </p:cNvSpPr>
          <p:nvPr>
            <p:ph type="sldNum" sz="quarter" idx="11"/>
          </p:nvPr>
        </p:nvSpPr>
        <p:spPr/>
        <p:txBody>
          <a:bodyPr/>
          <a:lstStyle/>
          <a:p>
            <a:fld id="{75DF2D63-3FF5-D547-96B9-BE9CCD1ABA58}" type="slidenum">
              <a:rPr lang="en-US" smtClean="0"/>
              <a:t>14</a:t>
            </a:fld>
            <a:endParaRPr lang="en-US" dirty="0"/>
          </a:p>
        </p:txBody>
      </p:sp>
      <p:sp>
        <p:nvSpPr>
          <p:cNvPr id="8" name="CuadroTexto 7">
            <a:extLst>
              <a:ext uri="{FF2B5EF4-FFF2-40B4-BE49-F238E27FC236}">
                <a16:creationId xmlns:a16="http://schemas.microsoft.com/office/drawing/2014/main" id="{D1DEB56B-3BCC-F5FC-5071-BDE7D3B3D61C}"/>
              </a:ext>
            </a:extLst>
          </p:cNvPr>
          <p:cNvSpPr txBox="1"/>
          <p:nvPr/>
        </p:nvSpPr>
        <p:spPr>
          <a:xfrm>
            <a:off x="1226490" y="1556669"/>
            <a:ext cx="6094674" cy="369332"/>
          </a:xfrm>
          <a:prstGeom prst="rect">
            <a:avLst/>
          </a:prstGeom>
          <a:noFill/>
        </p:spPr>
        <p:txBody>
          <a:bodyPr wrap="square">
            <a:spAutoFit/>
          </a:bodyPr>
          <a:lstStyle/>
          <a:p>
            <a:r>
              <a:rPr lang="en-US" b="1" i="1" dirty="0" err="1">
                <a:latin typeface="Arial" panose="020B0604020202020204" pitchFamily="34" charset="0"/>
                <a:cs typeface="Arial" panose="020B0604020202020204" pitchFamily="34" charset="0"/>
              </a:rPr>
              <a:t>Calorimetría</a:t>
            </a:r>
            <a:r>
              <a:rPr lang="en-US" b="1" i="1" dirty="0">
                <a:latin typeface="Arial" panose="020B0604020202020204" pitchFamily="34" charset="0"/>
                <a:cs typeface="Arial" panose="020B0604020202020204" pitchFamily="34" charset="0"/>
              </a:rPr>
              <a:t> a </a:t>
            </a:r>
            <a:r>
              <a:rPr lang="en-US" b="1" i="1" dirty="0" err="1">
                <a:latin typeface="Arial" panose="020B0604020202020204" pitchFamily="34" charset="0"/>
                <a:cs typeface="Arial" panose="020B0604020202020204" pitchFamily="34" charset="0"/>
              </a:rPr>
              <a:t>Presión</a:t>
            </a:r>
            <a:r>
              <a:rPr lang="en-US" b="1" i="1" dirty="0">
                <a:latin typeface="Arial" panose="020B0604020202020204" pitchFamily="34" charset="0"/>
                <a:cs typeface="Arial" panose="020B0604020202020204" pitchFamily="34" charset="0"/>
              </a:rPr>
              <a:t> </a:t>
            </a:r>
            <a:r>
              <a:rPr lang="en-US" b="1" i="1" dirty="0" err="1">
                <a:latin typeface="Arial" panose="020B0604020202020204" pitchFamily="34" charset="0"/>
                <a:cs typeface="Arial" panose="020B0604020202020204" pitchFamily="34" charset="0"/>
              </a:rPr>
              <a:t>Constante</a:t>
            </a:r>
            <a:endParaRPr lang="en-US" b="1" i="1" dirty="0">
              <a:latin typeface="Arial" panose="020B0604020202020204" pitchFamily="34" charset="0"/>
              <a:cs typeface="Arial" panose="020B0604020202020204" pitchFamily="34" charset="0"/>
            </a:endParaRPr>
          </a:p>
        </p:txBody>
      </p:sp>
      <p:pic>
        <p:nvPicPr>
          <p:cNvPr id="9" name="Imagen 8">
            <a:extLst>
              <a:ext uri="{FF2B5EF4-FFF2-40B4-BE49-F238E27FC236}">
                <a16:creationId xmlns:a16="http://schemas.microsoft.com/office/drawing/2014/main" id="{641CEDAE-8D91-DA81-3F47-3B076772F1AA}"/>
              </a:ext>
            </a:extLst>
          </p:cNvPr>
          <p:cNvPicPr>
            <a:picLocks noChangeAspect="1"/>
          </p:cNvPicPr>
          <p:nvPr/>
        </p:nvPicPr>
        <p:blipFill>
          <a:blip r:embed="rId2"/>
          <a:stretch>
            <a:fillRect/>
          </a:stretch>
        </p:blipFill>
        <p:spPr>
          <a:xfrm>
            <a:off x="855959" y="2287955"/>
            <a:ext cx="4951625" cy="3429000"/>
          </a:xfrm>
          <a:prstGeom prst="rect">
            <a:avLst/>
          </a:prstGeom>
        </p:spPr>
      </p:pic>
      <p:sp>
        <p:nvSpPr>
          <p:cNvPr id="11" name="CuadroTexto 10">
            <a:extLst>
              <a:ext uri="{FF2B5EF4-FFF2-40B4-BE49-F238E27FC236}">
                <a16:creationId xmlns:a16="http://schemas.microsoft.com/office/drawing/2014/main" id="{9485A516-AAAE-AAE1-7367-CB0A0A72F27A}"/>
              </a:ext>
            </a:extLst>
          </p:cNvPr>
          <p:cNvSpPr txBox="1"/>
          <p:nvPr/>
        </p:nvSpPr>
        <p:spPr>
          <a:xfrm>
            <a:off x="6334538" y="589880"/>
            <a:ext cx="4630972" cy="5324535"/>
          </a:xfrm>
          <a:prstGeom prst="rect">
            <a:avLst/>
          </a:prstGeom>
          <a:noFill/>
        </p:spPr>
        <p:txBody>
          <a:bodyPr wrap="square">
            <a:spAutoFit/>
          </a:bodyPr>
          <a:lstStyle/>
          <a:p>
            <a:r>
              <a:rPr lang="es-ES" dirty="0"/>
              <a:t>	</a:t>
            </a:r>
          </a:p>
          <a:p>
            <a:endParaRPr lang="es-ES" sz="1600" dirty="0">
              <a:latin typeface="Arial" panose="020B0604020202020204" pitchFamily="34" charset="0"/>
              <a:cs typeface="Arial" panose="020B0604020202020204" pitchFamily="34" charset="0"/>
            </a:endParaRPr>
          </a:p>
          <a:p>
            <a:r>
              <a:rPr lang="es-ES" sz="1600" dirty="0">
                <a:latin typeface="Arial" panose="020B0604020202020204" pitchFamily="34" charset="0"/>
                <a:cs typeface="Arial" panose="020B0604020202020204" pitchFamily="34" charset="0"/>
              </a:rPr>
              <a:t>El sistema lo constituye la reacción química.</a:t>
            </a:r>
          </a:p>
          <a:p>
            <a:r>
              <a:rPr lang="es-ES" sz="1600" dirty="0">
                <a:latin typeface="Arial" panose="020B0604020202020204" pitchFamily="34" charset="0"/>
                <a:cs typeface="Arial" panose="020B0604020202020204" pitchFamily="34" charset="0"/>
              </a:rPr>
              <a:t>El entorno estará constituido por la solución acuosa ( que contiene a los reactantes) y el calorímetro mismo.</a:t>
            </a:r>
          </a:p>
          <a:p>
            <a:r>
              <a:rPr lang="es-ES" sz="1600" dirty="0">
                <a:latin typeface="Arial" panose="020B0604020202020204" pitchFamily="34" charset="0"/>
                <a:cs typeface="Arial" panose="020B0604020202020204" pitchFamily="34" charset="0"/>
              </a:rPr>
              <a:t>Si la reacción es exotérmica:</a:t>
            </a:r>
          </a:p>
          <a:p>
            <a:r>
              <a:rPr lang="es-ES" sz="1600" dirty="0">
                <a:latin typeface="Arial" panose="020B0604020202020204" pitchFamily="34" charset="0"/>
                <a:cs typeface="Arial" panose="020B0604020202020204" pitchFamily="34" charset="0"/>
              </a:rPr>
              <a:t>el calor liberado por la reacción será absorbido por el entorno.</a:t>
            </a:r>
          </a:p>
          <a:p>
            <a:r>
              <a:rPr lang="es-ES" sz="1600" dirty="0">
                <a:latin typeface="Arial" panose="020B0604020202020204" pitchFamily="34" charset="0"/>
                <a:cs typeface="Arial" panose="020B0604020202020204" pitchFamily="34" charset="0"/>
              </a:rPr>
              <a:t>la temperatura final será mayor que la temperatura inicial.</a:t>
            </a:r>
          </a:p>
          <a:p>
            <a:r>
              <a:rPr lang="es-ES" sz="1600" dirty="0">
                <a:latin typeface="Arial" panose="020B0604020202020204" pitchFamily="34" charset="0"/>
                <a:cs typeface="Arial" panose="020B0604020202020204" pitchFamily="34" charset="0"/>
              </a:rPr>
              <a:t>Si la reacción es endotérmica:</a:t>
            </a:r>
          </a:p>
          <a:p>
            <a:r>
              <a:rPr lang="es-ES" sz="1600" dirty="0">
                <a:latin typeface="Arial" panose="020B0604020202020204" pitchFamily="34" charset="0"/>
                <a:cs typeface="Arial" panose="020B0604020202020204" pitchFamily="34" charset="0"/>
              </a:rPr>
              <a:t>el calor absorbido por la reacción, será cedido por el entorno.</a:t>
            </a:r>
          </a:p>
          <a:p>
            <a:r>
              <a:rPr lang="es-ES" sz="1600" dirty="0">
                <a:latin typeface="Arial" panose="020B0604020202020204" pitchFamily="34" charset="0"/>
                <a:cs typeface="Arial" panose="020B0604020202020204" pitchFamily="34" charset="0"/>
              </a:rPr>
              <a:t>la temperatura final será menor que la temperatura inicial.</a:t>
            </a:r>
          </a:p>
          <a:p>
            <a:r>
              <a:rPr lang="es-ES" sz="1600" dirty="0">
                <a:latin typeface="Arial" panose="020B0604020202020204" pitchFamily="34" charset="0"/>
                <a:cs typeface="Arial" panose="020B0604020202020204" pitchFamily="34" charset="0"/>
              </a:rPr>
              <a:t> 	</a:t>
            </a:r>
          </a:p>
          <a:p>
            <a:r>
              <a:rPr lang="es-ES" sz="1600" dirty="0">
                <a:latin typeface="Arial" panose="020B0604020202020204" pitchFamily="34" charset="0"/>
                <a:cs typeface="Arial" panose="020B0604020202020204" pitchFamily="34" charset="0"/>
              </a:rPr>
              <a:t>Cuando determinamos el calor de reacción en un calorímetro a presión constante, medimos directamente la variación de la entalpía</a:t>
            </a:r>
          </a:p>
          <a:p>
            <a:endParaRPr lang="es-ES" dirty="0"/>
          </a:p>
        </p:txBody>
      </p:sp>
      <p:sp>
        <p:nvSpPr>
          <p:cNvPr id="13" name="CuadroTexto 12">
            <a:extLst>
              <a:ext uri="{FF2B5EF4-FFF2-40B4-BE49-F238E27FC236}">
                <a16:creationId xmlns:a16="http://schemas.microsoft.com/office/drawing/2014/main" id="{81436DD8-C8D5-0A80-030C-1BBEE0FB59B8}"/>
              </a:ext>
            </a:extLst>
          </p:cNvPr>
          <p:cNvSpPr txBox="1"/>
          <p:nvPr/>
        </p:nvSpPr>
        <p:spPr>
          <a:xfrm>
            <a:off x="487017" y="6111876"/>
            <a:ext cx="8855765" cy="861774"/>
          </a:xfrm>
          <a:prstGeom prst="rect">
            <a:avLst/>
          </a:prstGeom>
          <a:noFill/>
        </p:spPr>
        <p:txBody>
          <a:bodyPr wrap="square">
            <a:spAutoFit/>
          </a:bodyPr>
          <a:lstStyle/>
          <a:p>
            <a:r>
              <a:rPr lang="es-ES" sz="1600" dirty="0">
                <a:latin typeface="Arial" panose="020B0604020202020204" pitchFamily="34" charset="0"/>
                <a:cs typeface="Arial" panose="020B0604020202020204" pitchFamily="34" charset="0"/>
              </a:rPr>
              <a:t>Se utiliza para medir el calor de reacción cuando los reactantes y productos no se encuentran en estado gaseoso.</a:t>
            </a:r>
          </a:p>
          <a:p>
            <a:endParaRPr lang="es-ES" dirty="0"/>
          </a:p>
        </p:txBody>
      </p:sp>
    </p:spTree>
    <p:extLst>
      <p:ext uri="{BB962C8B-B14F-4D97-AF65-F5344CB8AC3E}">
        <p14:creationId xmlns:p14="http://schemas.microsoft.com/office/powerpoint/2010/main" val="98189887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D51D0B7-8CA7-6134-CD14-D915F9B4E1C3}"/>
              </a:ext>
            </a:extLst>
          </p:cNvPr>
          <p:cNvSpPr>
            <a:spLocks noGrp="1"/>
          </p:cNvSpPr>
          <p:nvPr>
            <p:ph type="title"/>
          </p:nvPr>
        </p:nvSpPr>
        <p:spPr>
          <a:xfrm>
            <a:off x="985299" y="379728"/>
            <a:ext cx="7618012" cy="548640"/>
          </a:xfrm>
        </p:spPr>
        <p:txBody>
          <a:bodyPr/>
          <a:lstStyle/>
          <a:p>
            <a:r>
              <a:rPr lang="es-CL" dirty="0"/>
              <a:t>termoquímica</a:t>
            </a:r>
            <a:endParaRPr lang="en-US" dirty="0"/>
          </a:p>
        </p:txBody>
      </p:sp>
      <p:sp>
        <p:nvSpPr>
          <p:cNvPr id="4" name="Marcador de número de diapositiva 3">
            <a:extLst>
              <a:ext uri="{FF2B5EF4-FFF2-40B4-BE49-F238E27FC236}">
                <a16:creationId xmlns:a16="http://schemas.microsoft.com/office/drawing/2014/main" id="{7259B820-1F2B-CA05-8D78-A6696643DD89}"/>
              </a:ext>
            </a:extLst>
          </p:cNvPr>
          <p:cNvSpPr>
            <a:spLocks noGrp="1"/>
          </p:cNvSpPr>
          <p:nvPr>
            <p:ph type="sldNum" sz="quarter" idx="11"/>
          </p:nvPr>
        </p:nvSpPr>
        <p:spPr/>
        <p:txBody>
          <a:bodyPr/>
          <a:lstStyle/>
          <a:p>
            <a:fld id="{75DF2D63-3FF5-D547-96B9-BE9CCD1ABA58}" type="slidenum">
              <a:rPr lang="en-US" smtClean="0"/>
              <a:t>15</a:t>
            </a:fld>
            <a:endParaRPr lang="en-US" dirty="0"/>
          </a:p>
        </p:txBody>
      </p:sp>
      <p:sp>
        <p:nvSpPr>
          <p:cNvPr id="7" name="CuadroTexto 6">
            <a:extLst>
              <a:ext uri="{FF2B5EF4-FFF2-40B4-BE49-F238E27FC236}">
                <a16:creationId xmlns:a16="http://schemas.microsoft.com/office/drawing/2014/main" id="{17667A04-AF77-A818-3572-18AFCFDD99DE}"/>
              </a:ext>
            </a:extLst>
          </p:cNvPr>
          <p:cNvSpPr txBox="1"/>
          <p:nvPr/>
        </p:nvSpPr>
        <p:spPr>
          <a:xfrm>
            <a:off x="1097280" y="1373790"/>
            <a:ext cx="5295569" cy="369332"/>
          </a:xfrm>
          <a:prstGeom prst="rect">
            <a:avLst/>
          </a:prstGeom>
          <a:noFill/>
        </p:spPr>
        <p:txBody>
          <a:bodyPr wrap="square" rtlCol="0">
            <a:spAutoFit/>
          </a:bodyPr>
          <a:lstStyle/>
          <a:p>
            <a:r>
              <a:rPr lang="es-CL" b="1" dirty="0">
                <a:latin typeface="Arial Black" panose="020B0A04020102020204" pitchFamily="34" charset="0"/>
              </a:rPr>
              <a:t>Calorimetría</a:t>
            </a:r>
            <a:endParaRPr lang="en-US" b="1" dirty="0">
              <a:latin typeface="Arial Black" panose="020B0A04020102020204" pitchFamily="34" charset="0"/>
            </a:endParaRPr>
          </a:p>
        </p:txBody>
      </p:sp>
      <p:sp>
        <p:nvSpPr>
          <p:cNvPr id="8" name="CuadroTexto 7">
            <a:extLst>
              <a:ext uri="{FF2B5EF4-FFF2-40B4-BE49-F238E27FC236}">
                <a16:creationId xmlns:a16="http://schemas.microsoft.com/office/drawing/2014/main" id="{0963B1F7-FBFF-94F1-7F91-8513E4EFF9CB}"/>
              </a:ext>
            </a:extLst>
          </p:cNvPr>
          <p:cNvSpPr txBox="1"/>
          <p:nvPr/>
        </p:nvSpPr>
        <p:spPr>
          <a:xfrm>
            <a:off x="1351722" y="2401294"/>
            <a:ext cx="9772153" cy="338554"/>
          </a:xfrm>
          <a:prstGeom prst="rect">
            <a:avLst/>
          </a:prstGeom>
          <a:noFill/>
        </p:spPr>
        <p:txBody>
          <a:bodyPr wrap="square" rtlCol="0">
            <a:spAutoFit/>
          </a:bodyPr>
          <a:lstStyle/>
          <a:p>
            <a:r>
              <a:rPr lang="es-ES" sz="1600" b="0" i="0" dirty="0">
                <a:solidFill>
                  <a:srgbClr val="4D5156"/>
                </a:solidFill>
                <a:effectLst/>
                <a:latin typeface="arial" panose="020B0604020202020204" pitchFamily="34" charset="0"/>
              </a:rPr>
              <a:t>La </a:t>
            </a:r>
            <a:r>
              <a:rPr lang="es-ES" sz="1600" b="1" i="0" dirty="0">
                <a:solidFill>
                  <a:srgbClr val="5F6368"/>
                </a:solidFill>
                <a:effectLst/>
                <a:latin typeface="arial" panose="020B0604020202020204" pitchFamily="34" charset="0"/>
              </a:rPr>
              <a:t>calorimetría</a:t>
            </a:r>
            <a:r>
              <a:rPr lang="es-ES" sz="1600" b="0" i="0" dirty="0">
                <a:solidFill>
                  <a:srgbClr val="4D5156"/>
                </a:solidFill>
                <a:effectLst/>
                <a:latin typeface="arial" panose="020B0604020202020204" pitchFamily="34" charset="0"/>
              </a:rPr>
              <a:t> se encarga de medir el calor en una reacción química o un cambio físico.</a:t>
            </a:r>
            <a:endParaRPr lang="en-US" sz="1600" dirty="0"/>
          </a:p>
        </p:txBody>
      </p:sp>
      <p:sp>
        <p:nvSpPr>
          <p:cNvPr id="10" name="CuadroTexto 9">
            <a:extLst>
              <a:ext uri="{FF2B5EF4-FFF2-40B4-BE49-F238E27FC236}">
                <a16:creationId xmlns:a16="http://schemas.microsoft.com/office/drawing/2014/main" id="{741D8F38-D90E-D649-4F44-3852230B3A5C}"/>
              </a:ext>
            </a:extLst>
          </p:cNvPr>
          <p:cNvSpPr txBox="1"/>
          <p:nvPr/>
        </p:nvSpPr>
        <p:spPr>
          <a:xfrm>
            <a:off x="739471" y="2826848"/>
            <a:ext cx="10956898" cy="584775"/>
          </a:xfrm>
          <a:prstGeom prst="rect">
            <a:avLst/>
          </a:prstGeom>
          <a:noFill/>
        </p:spPr>
        <p:txBody>
          <a:bodyPr wrap="square">
            <a:spAutoFit/>
          </a:bodyPr>
          <a:lstStyle/>
          <a:p>
            <a:r>
              <a:rPr lang="es-ES" sz="1600" b="1" i="1" u="sng" dirty="0">
                <a:latin typeface="Arial" panose="020B0604020202020204" pitchFamily="34" charset="0"/>
                <a:cs typeface="Arial" panose="020B0604020202020204" pitchFamily="34" charset="0"/>
              </a:rPr>
              <a:t>Calor específico  (s) </a:t>
            </a:r>
            <a:r>
              <a:rPr lang="es-ES" sz="1600" dirty="0">
                <a:latin typeface="Arial" panose="020B0604020202020204" pitchFamily="34" charset="0"/>
                <a:cs typeface="Arial" panose="020B0604020202020204" pitchFamily="34" charset="0"/>
              </a:rPr>
              <a:t>de una sustancia: es la cantidad de calor que se requiere para elevar un grado </a:t>
            </a:r>
            <a:r>
              <a:rPr lang="es-ES" sz="1600" dirty="0" err="1">
                <a:latin typeface="Arial" panose="020B0604020202020204" pitchFamily="34" charset="0"/>
                <a:cs typeface="Arial" panose="020B0604020202020204" pitchFamily="34" charset="0"/>
              </a:rPr>
              <a:t>Celcius</a:t>
            </a:r>
            <a:r>
              <a:rPr lang="es-ES" sz="1600" dirty="0">
                <a:latin typeface="Arial" panose="020B0604020202020204" pitchFamily="34" charset="0"/>
                <a:cs typeface="Arial" panose="020B0604020202020204" pitchFamily="34" charset="0"/>
              </a:rPr>
              <a:t> la temperatura de un gramo de sustancia.</a:t>
            </a:r>
          </a:p>
        </p:txBody>
      </p:sp>
      <p:sp>
        <p:nvSpPr>
          <p:cNvPr id="12" name="CuadroTexto 11">
            <a:extLst>
              <a:ext uri="{FF2B5EF4-FFF2-40B4-BE49-F238E27FC236}">
                <a16:creationId xmlns:a16="http://schemas.microsoft.com/office/drawing/2014/main" id="{F6382DCA-4471-73BB-A6D9-AAD094066425}"/>
              </a:ext>
            </a:extLst>
          </p:cNvPr>
          <p:cNvSpPr txBox="1"/>
          <p:nvPr/>
        </p:nvSpPr>
        <p:spPr>
          <a:xfrm>
            <a:off x="739471" y="3838549"/>
            <a:ext cx="10384404" cy="584775"/>
          </a:xfrm>
          <a:prstGeom prst="rect">
            <a:avLst/>
          </a:prstGeom>
          <a:noFill/>
        </p:spPr>
        <p:txBody>
          <a:bodyPr wrap="square">
            <a:spAutoFit/>
          </a:bodyPr>
          <a:lstStyle/>
          <a:p>
            <a:r>
              <a:rPr lang="es-ES" sz="1600" b="1" i="1" u="sng" dirty="0">
                <a:latin typeface="Arial" panose="020B0604020202020204" pitchFamily="34" charset="0"/>
                <a:cs typeface="Arial" panose="020B0604020202020204" pitchFamily="34" charset="0"/>
              </a:rPr>
              <a:t>Capacidad calorífica </a:t>
            </a:r>
            <a:r>
              <a:rPr lang="es-ES" sz="1600" dirty="0">
                <a:latin typeface="Arial" panose="020B0604020202020204" pitchFamily="34" charset="0"/>
                <a:cs typeface="Arial" panose="020B0604020202020204" pitchFamily="34" charset="0"/>
              </a:rPr>
              <a:t>(C) de una sustancia es la cantidad de calor que se requiere para elevar un grado </a:t>
            </a:r>
            <a:r>
              <a:rPr lang="es-ES" sz="1600" dirty="0" err="1">
                <a:latin typeface="Arial" panose="020B0604020202020204" pitchFamily="34" charset="0"/>
                <a:cs typeface="Arial" panose="020B0604020202020204" pitchFamily="34" charset="0"/>
              </a:rPr>
              <a:t>Celcius</a:t>
            </a:r>
            <a:r>
              <a:rPr lang="es-ES" sz="1600" dirty="0">
                <a:latin typeface="Arial" panose="020B0604020202020204" pitchFamily="34" charset="0"/>
                <a:cs typeface="Arial" panose="020B0604020202020204" pitchFamily="34" charset="0"/>
              </a:rPr>
              <a:t> la temperatura de una determinada cantidad de sustancia.</a:t>
            </a:r>
            <a:endParaRPr lang="en-US" sz="1600" dirty="0">
              <a:latin typeface="Arial" panose="020B0604020202020204" pitchFamily="34" charset="0"/>
              <a:cs typeface="Arial" panose="020B0604020202020204" pitchFamily="34" charset="0"/>
            </a:endParaRPr>
          </a:p>
        </p:txBody>
      </p:sp>
      <p:pic>
        <p:nvPicPr>
          <p:cNvPr id="13" name="Imagen 12">
            <a:extLst>
              <a:ext uri="{FF2B5EF4-FFF2-40B4-BE49-F238E27FC236}">
                <a16:creationId xmlns:a16="http://schemas.microsoft.com/office/drawing/2014/main" id="{6A36F259-7B69-2B96-DC4E-D9E1EF2DBE64}"/>
              </a:ext>
            </a:extLst>
          </p:cNvPr>
          <p:cNvPicPr>
            <a:picLocks noChangeAspect="1"/>
          </p:cNvPicPr>
          <p:nvPr/>
        </p:nvPicPr>
        <p:blipFill>
          <a:blip r:embed="rId2"/>
          <a:stretch>
            <a:fillRect/>
          </a:stretch>
        </p:blipFill>
        <p:spPr>
          <a:xfrm>
            <a:off x="3532170" y="4423324"/>
            <a:ext cx="3099218" cy="1996612"/>
          </a:xfrm>
          <a:prstGeom prst="rect">
            <a:avLst/>
          </a:prstGeom>
        </p:spPr>
      </p:pic>
      <p:pic>
        <p:nvPicPr>
          <p:cNvPr id="3" name="Imagen 2">
            <a:extLst>
              <a:ext uri="{FF2B5EF4-FFF2-40B4-BE49-F238E27FC236}">
                <a16:creationId xmlns:a16="http://schemas.microsoft.com/office/drawing/2014/main" id="{78426641-FE5F-E127-F0A3-FBD2382218B9}"/>
              </a:ext>
            </a:extLst>
          </p:cNvPr>
          <p:cNvPicPr>
            <a:picLocks noChangeAspect="1"/>
          </p:cNvPicPr>
          <p:nvPr/>
        </p:nvPicPr>
        <p:blipFill>
          <a:blip r:embed="rId3"/>
          <a:stretch>
            <a:fillRect/>
          </a:stretch>
        </p:blipFill>
        <p:spPr>
          <a:xfrm>
            <a:off x="7396567" y="4721776"/>
            <a:ext cx="5579962" cy="717911"/>
          </a:xfrm>
          <a:prstGeom prst="rect">
            <a:avLst/>
          </a:prstGeom>
        </p:spPr>
      </p:pic>
    </p:spTree>
    <p:extLst>
      <p:ext uri="{BB962C8B-B14F-4D97-AF65-F5344CB8AC3E}">
        <p14:creationId xmlns:p14="http://schemas.microsoft.com/office/powerpoint/2010/main" val="32371538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0" grpId="0"/>
      <p:bldP spid="1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51DC19A-0281-697B-599C-B5B3ED0D329B}"/>
              </a:ext>
            </a:extLst>
          </p:cNvPr>
          <p:cNvSpPr>
            <a:spLocks noGrp="1"/>
          </p:cNvSpPr>
          <p:nvPr>
            <p:ph type="title"/>
          </p:nvPr>
        </p:nvSpPr>
        <p:spPr>
          <a:xfrm>
            <a:off x="877824" y="402336"/>
            <a:ext cx="8969734" cy="548640"/>
          </a:xfrm>
        </p:spPr>
        <p:txBody>
          <a:bodyPr/>
          <a:lstStyle/>
          <a:p>
            <a:r>
              <a:rPr lang="es-CL" dirty="0"/>
              <a:t>termoquímica</a:t>
            </a:r>
            <a:endParaRPr lang="en-US" dirty="0"/>
          </a:p>
        </p:txBody>
      </p:sp>
      <p:sp>
        <p:nvSpPr>
          <p:cNvPr id="4" name="Marcador de número de diapositiva 3">
            <a:extLst>
              <a:ext uri="{FF2B5EF4-FFF2-40B4-BE49-F238E27FC236}">
                <a16:creationId xmlns:a16="http://schemas.microsoft.com/office/drawing/2014/main" id="{B63F3BBF-3052-A8B3-ECE7-83B16CE88F8E}"/>
              </a:ext>
            </a:extLst>
          </p:cNvPr>
          <p:cNvSpPr>
            <a:spLocks noGrp="1"/>
          </p:cNvSpPr>
          <p:nvPr>
            <p:ph type="sldNum" sz="quarter" idx="11"/>
          </p:nvPr>
        </p:nvSpPr>
        <p:spPr/>
        <p:txBody>
          <a:bodyPr/>
          <a:lstStyle/>
          <a:p>
            <a:fld id="{75DF2D63-3FF5-D547-96B9-BE9CCD1ABA58}" type="slidenum">
              <a:rPr lang="en-US" smtClean="0"/>
              <a:t>16</a:t>
            </a:fld>
            <a:endParaRPr lang="en-US" dirty="0"/>
          </a:p>
        </p:txBody>
      </p:sp>
      <p:sp>
        <p:nvSpPr>
          <p:cNvPr id="5" name="CuadroTexto 4">
            <a:extLst>
              <a:ext uri="{FF2B5EF4-FFF2-40B4-BE49-F238E27FC236}">
                <a16:creationId xmlns:a16="http://schemas.microsoft.com/office/drawing/2014/main" id="{C7CE427A-43AF-7F19-35E0-FEC6A79BBD04}"/>
              </a:ext>
            </a:extLst>
          </p:cNvPr>
          <p:cNvSpPr txBox="1"/>
          <p:nvPr/>
        </p:nvSpPr>
        <p:spPr>
          <a:xfrm>
            <a:off x="965421" y="1622268"/>
            <a:ext cx="6094674" cy="369332"/>
          </a:xfrm>
          <a:prstGeom prst="rect">
            <a:avLst/>
          </a:prstGeom>
          <a:noFill/>
        </p:spPr>
        <p:txBody>
          <a:bodyPr wrap="square">
            <a:spAutoFit/>
          </a:bodyPr>
          <a:lstStyle/>
          <a:p>
            <a:r>
              <a:rPr lang="en-US" b="1" dirty="0" err="1">
                <a:latin typeface="Arial" panose="020B0604020202020204" pitchFamily="34" charset="0"/>
                <a:cs typeface="Arial" panose="020B0604020202020204" pitchFamily="34" charset="0"/>
              </a:rPr>
              <a:t>Caloría</a:t>
            </a:r>
            <a:endParaRPr lang="en-US" b="1" dirty="0">
              <a:latin typeface="Arial" panose="020B0604020202020204" pitchFamily="34" charset="0"/>
              <a:cs typeface="Arial" panose="020B0604020202020204" pitchFamily="34" charset="0"/>
            </a:endParaRPr>
          </a:p>
        </p:txBody>
      </p:sp>
      <p:sp>
        <p:nvSpPr>
          <p:cNvPr id="7" name="CuadroTexto 6">
            <a:extLst>
              <a:ext uri="{FF2B5EF4-FFF2-40B4-BE49-F238E27FC236}">
                <a16:creationId xmlns:a16="http://schemas.microsoft.com/office/drawing/2014/main" id="{C4766886-4642-9F5A-BE08-BC357723EC03}"/>
              </a:ext>
            </a:extLst>
          </p:cNvPr>
          <p:cNvSpPr txBox="1"/>
          <p:nvPr/>
        </p:nvSpPr>
        <p:spPr>
          <a:xfrm>
            <a:off x="649224" y="2124283"/>
            <a:ext cx="10694506" cy="1077218"/>
          </a:xfrm>
          <a:prstGeom prst="rect">
            <a:avLst/>
          </a:prstGeom>
          <a:noFill/>
        </p:spPr>
        <p:txBody>
          <a:bodyPr wrap="square">
            <a:spAutoFit/>
          </a:bodyPr>
          <a:lstStyle/>
          <a:p>
            <a:r>
              <a:rPr lang="es-ES" sz="1600" dirty="0">
                <a:latin typeface="Arial" panose="020B0604020202020204" pitchFamily="34" charset="0"/>
                <a:cs typeface="Arial" panose="020B0604020202020204" pitchFamily="34" charset="0"/>
              </a:rPr>
              <a:t>Es la cantidad de energía necesaria para elevar la temperatura de 1 kilogramo de agua en 1 grado Celsius de 15º a 16º a una atmósfera de presión.</a:t>
            </a:r>
          </a:p>
          <a:p>
            <a:endParaRPr lang="es-ES" sz="1600" dirty="0">
              <a:latin typeface="Arial" panose="020B0604020202020204" pitchFamily="34" charset="0"/>
              <a:cs typeface="Arial" panose="020B0604020202020204" pitchFamily="34" charset="0"/>
            </a:endParaRPr>
          </a:p>
          <a:p>
            <a:r>
              <a:rPr lang="es-ES" sz="1600" dirty="0">
                <a:latin typeface="Arial" panose="020B0604020202020204" pitchFamily="34" charset="0"/>
                <a:cs typeface="Arial" panose="020B0604020202020204" pitchFamily="34" charset="0"/>
              </a:rPr>
              <a:t>Una kilocaloría es igual a 1000 calorías.</a:t>
            </a:r>
          </a:p>
        </p:txBody>
      </p:sp>
      <p:sp>
        <p:nvSpPr>
          <p:cNvPr id="10" name="CuadroTexto 9">
            <a:extLst>
              <a:ext uri="{FF2B5EF4-FFF2-40B4-BE49-F238E27FC236}">
                <a16:creationId xmlns:a16="http://schemas.microsoft.com/office/drawing/2014/main" id="{81862B0D-1C78-D170-4A42-2466BE4D25A5}"/>
              </a:ext>
            </a:extLst>
          </p:cNvPr>
          <p:cNvSpPr txBox="1"/>
          <p:nvPr/>
        </p:nvSpPr>
        <p:spPr>
          <a:xfrm>
            <a:off x="3818615" y="3728477"/>
            <a:ext cx="6094674" cy="646331"/>
          </a:xfrm>
          <a:prstGeom prst="rect">
            <a:avLst/>
          </a:prstGeom>
          <a:noFill/>
        </p:spPr>
        <p:txBody>
          <a:bodyPr wrap="square">
            <a:spAutoFit/>
          </a:bodyPr>
          <a:lstStyle/>
          <a:p>
            <a:r>
              <a:rPr lang="el-GR" dirty="0"/>
              <a:t>𝒒 = 𝒎𝒂𝒔𝒂 𝑥 𝒔 𝑥 Δ𝒕</a:t>
            </a:r>
          </a:p>
          <a:p>
            <a:r>
              <a:rPr lang="el-GR" dirty="0"/>
              <a:t>𝒒 = 𝑪 𝑥 Δ𝒕</a:t>
            </a:r>
            <a:endParaRPr lang="en-US" dirty="0"/>
          </a:p>
        </p:txBody>
      </p:sp>
    </p:spTree>
    <p:extLst>
      <p:ext uri="{BB962C8B-B14F-4D97-AF65-F5344CB8AC3E}">
        <p14:creationId xmlns:p14="http://schemas.microsoft.com/office/powerpoint/2010/main" val="170765375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FEFE24A-C267-052F-83CE-5092F69C0901}"/>
              </a:ext>
            </a:extLst>
          </p:cNvPr>
          <p:cNvSpPr>
            <a:spLocks noGrp="1"/>
          </p:cNvSpPr>
          <p:nvPr>
            <p:ph type="title"/>
          </p:nvPr>
        </p:nvSpPr>
        <p:spPr>
          <a:xfrm>
            <a:off x="1071282" y="640080"/>
            <a:ext cx="6342529" cy="548640"/>
          </a:xfrm>
        </p:spPr>
        <p:txBody>
          <a:bodyPr/>
          <a:lstStyle/>
          <a:p>
            <a:r>
              <a:rPr lang="es-419" dirty="0"/>
              <a:t>termoquímica</a:t>
            </a:r>
            <a:endParaRPr lang="en-US" dirty="0"/>
          </a:p>
        </p:txBody>
      </p:sp>
      <p:sp>
        <p:nvSpPr>
          <p:cNvPr id="4" name="Marcador de número de diapositiva 3">
            <a:extLst>
              <a:ext uri="{FF2B5EF4-FFF2-40B4-BE49-F238E27FC236}">
                <a16:creationId xmlns:a16="http://schemas.microsoft.com/office/drawing/2014/main" id="{14B5CC34-260F-B6DA-3143-DEEFBB534086}"/>
              </a:ext>
            </a:extLst>
          </p:cNvPr>
          <p:cNvSpPr>
            <a:spLocks noGrp="1"/>
          </p:cNvSpPr>
          <p:nvPr>
            <p:ph type="sldNum" sz="quarter" idx="11"/>
          </p:nvPr>
        </p:nvSpPr>
        <p:spPr/>
        <p:txBody>
          <a:bodyPr/>
          <a:lstStyle/>
          <a:p>
            <a:fld id="{75DF2D63-3FF5-D547-96B9-BE9CCD1ABA58}" type="slidenum">
              <a:rPr lang="en-US" smtClean="0"/>
              <a:t>17</a:t>
            </a:fld>
            <a:endParaRPr lang="en-US" dirty="0"/>
          </a:p>
        </p:txBody>
      </p:sp>
      <p:sp>
        <p:nvSpPr>
          <p:cNvPr id="8" name="CuadroTexto 7">
            <a:extLst>
              <a:ext uri="{FF2B5EF4-FFF2-40B4-BE49-F238E27FC236}">
                <a16:creationId xmlns:a16="http://schemas.microsoft.com/office/drawing/2014/main" id="{3C8EDC0D-1379-5985-6791-8D68CBEB8AAC}"/>
              </a:ext>
            </a:extLst>
          </p:cNvPr>
          <p:cNvSpPr txBox="1"/>
          <p:nvPr/>
        </p:nvSpPr>
        <p:spPr>
          <a:xfrm>
            <a:off x="6530789" y="2721685"/>
            <a:ext cx="4603376" cy="369332"/>
          </a:xfrm>
          <a:prstGeom prst="rect">
            <a:avLst/>
          </a:prstGeom>
          <a:noFill/>
        </p:spPr>
        <p:txBody>
          <a:bodyPr wrap="square">
            <a:spAutoFit/>
          </a:bodyPr>
          <a:lstStyle/>
          <a:p>
            <a:r>
              <a:rPr lang="en-US" dirty="0"/>
              <a:t>https://www.youtube.com/watch?v=RpTTINsIGSk</a:t>
            </a:r>
          </a:p>
        </p:txBody>
      </p:sp>
      <p:pic>
        <p:nvPicPr>
          <p:cNvPr id="9" name="Imagen 8">
            <a:extLst>
              <a:ext uri="{FF2B5EF4-FFF2-40B4-BE49-F238E27FC236}">
                <a16:creationId xmlns:a16="http://schemas.microsoft.com/office/drawing/2014/main" id="{5A1161C4-E43D-2A20-5EFA-CECB5B845E67}"/>
              </a:ext>
            </a:extLst>
          </p:cNvPr>
          <p:cNvPicPr>
            <a:picLocks noChangeAspect="1"/>
          </p:cNvPicPr>
          <p:nvPr/>
        </p:nvPicPr>
        <p:blipFill>
          <a:blip r:embed="rId2"/>
          <a:stretch>
            <a:fillRect/>
          </a:stretch>
        </p:blipFill>
        <p:spPr>
          <a:xfrm>
            <a:off x="1546636" y="1649504"/>
            <a:ext cx="4114576" cy="4641085"/>
          </a:xfrm>
          <a:prstGeom prst="rect">
            <a:avLst/>
          </a:prstGeom>
        </p:spPr>
      </p:pic>
    </p:spTree>
    <p:extLst>
      <p:ext uri="{BB962C8B-B14F-4D97-AF65-F5344CB8AC3E}">
        <p14:creationId xmlns:p14="http://schemas.microsoft.com/office/powerpoint/2010/main" val="345242633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8CC4628-461F-BF6A-EB89-5E1A0832C373}"/>
              </a:ext>
            </a:extLst>
          </p:cNvPr>
          <p:cNvSpPr>
            <a:spLocks noGrp="1"/>
          </p:cNvSpPr>
          <p:nvPr>
            <p:ph type="title"/>
          </p:nvPr>
        </p:nvSpPr>
        <p:spPr>
          <a:xfrm>
            <a:off x="946494" y="402336"/>
            <a:ext cx="7319682" cy="548640"/>
          </a:xfrm>
        </p:spPr>
        <p:txBody>
          <a:bodyPr/>
          <a:lstStyle/>
          <a:p>
            <a:r>
              <a:rPr lang="es-419" dirty="0" err="1"/>
              <a:t>termoquimica</a:t>
            </a:r>
            <a:endParaRPr lang="en-US" dirty="0"/>
          </a:p>
        </p:txBody>
      </p:sp>
      <p:sp>
        <p:nvSpPr>
          <p:cNvPr id="4" name="Marcador de número de diapositiva 3">
            <a:extLst>
              <a:ext uri="{FF2B5EF4-FFF2-40B4-BE49-F238E27FC236}">
                <a16:creationId xmlns:a16="http://schemas.microsoft.com/office/drawing/2014/main" id="{FF8A8E6C-9A20-DE7F-44B8-2565239FDFC8}"/>
              </a:ext>
            </a:extLst>
          </p:cNvPr>
          <p:cNvSpPr>
            <a:spLocks noGrp="1"/>
          </p:cNvSpPr>
          <p:nvPr>
            <p:ph type="sldNum" sz="quarter" idx="11"/>
          </p:nvPr>
        </p:nvSpPr>
        <p:spPr/>
        <p:txBody>
          <a:bodyPr/>
          <a:lstStyle/>
          <a:p>
            <a:fld id="{75DF2D63-3FF5-D547-96B9-BE9CCD1ABA58}" type="slidenum">
              <a:rPr lang="en-US" smtClean="0"/>
              <a:t>18</a:t>
            </a:fld>
            <a:endParaRPr lang="en-US" dirty="0"/>
          </a:p>
        </p:txBody>
      </p:sp>
      <p:pic>
        <p:nvPicPr>
          <p:cNvPr id="7" name="Imagen 6">
            <a:extLst>
              <a:ext uri="{FF2B5EF4-FFF2-40B4-BE49-F238E27FC236}">
                <a16:creationId xmlns:a16="http://schemas.microsoft.com/office/drawing/2014/main" id="{D1F04F79-39B9-BCC4-080D-603DBF71CFD6}"/>
              </a:ext>
            </a:extLst>
          </p:cNvPr>
          <p:cNvPicPr>
            <a:picLocks noChangeAspect="1"/>
          </p:cNvPicPr>
          <p:nvPr/>
        </p:nvPicPr>
        <p:blipFill rotWithShape="1">
          <a:blip r:embed="rId2"/>
          <a:srcRect l="3529" t="25752" r="3236" b="7189"/>
          <a:stretch/>
        </p:blipFill>
        <p:spPr>
          <a:xfrm>
            <a:off x="1631575" y="1353670"/>
            <a:ext cx="8525437" cy="4598895"/>
          </a:xfrm>
          <a:prstGeom prst="rect">
            <a:avLst/>
          </a:prstGeom>
        </p:spPr>
      </p:pic>
    </p:spTree>
    <p:extLst>
      <p:ext uri="{BB962C8B-B14F-4D97-AF65-F5344CB8AC3E}">
        <p14:creationId xmlns:p14="http://schemas.microsoft.com/office/powerpoint/2010/main" val="91815121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5CEF50F-67F7-CB7E-895B-9443F9ABF484}"/>
              </a:ext>
            </a:extLst>
          </p:cNvPr>
          <p:cNvSpPr>
            <a:spLocks noGrp="1"/>
          </p:cNvSpPr>
          <p:nvPr>
            <p:ph type="title"/>
          </p:nvPr>
        </p:nvSpPr>
        <p:spPr>
          <a:xfrm>
            <a:off x="1160930" y="640080"/>
            <a:ext cx="7005918" cy="548640"/>
          </a:xfrm>
        </p:spPr>
        <p:txBody>
          <a:bodyPr/>
          <a:lstStyle/>
          <a:p>
            <a:r>
              <a:rPr lang="es-419" dirty="0" err="1"/>
              <a:t>termoquimica</a:t>
            </a:r>
            <a:endParaRPr lang="en-US" dirty="0"/>
          </a:p>
        </p:txBody>
      </p:sp>
      <p:sp>
        <p:nvSpPr>
          <p:cNvPr id="4" name="Marcador de número de diapositiva 3">
            <a:extLst>
              <a:ext uri="{FF2B5EF4-FFF2-40B4-BE49-F238E27FC236}">
                <a16:creationId xmlns:a16="http://schemas.microsoft.com/office/drawing/2014/main" id="{E5C0578D-BB53-2A1B-9DCC-2FCF76F2AF4D}"/>
              </a:ext>
            </a:extLst>
          </p:cNvPr>
          <p:cNvSpPr>
            <a:spLocks noGrp="1"/>
          </p:cNvSpPr>
          <p:nvPr>
            <p:ph type="sldNum" sz="quarter" idx="11"/>
          </p:nvPr>
        </p:nvSpPr>
        <p:spPr/>
        <p:txBody>
          <a:bodyPr/>
          <a:lstStyle/>
          <a:p>
            <a:fld id="{75DF2D63-3FF5-D547-96B9-BE9CCD1ABA58}" type="slidenum">
              <a:rPr lang="en-US" smtClean="0"/>
              <a:t>19</a:t>
            </a:fld>
            <a:endParaRPr lang="en-US" dirty="0"/>
          </a:p>
        </p:txBody>
      </p:sp>
      <p:pic>
        <p:nvPicPr>
          <p:cNvPr id="7" name="Imagen 6">
            <a:extLst>
              <a:ext uri="{FF2B5EF4-FFF2-40B4-BE49-F238E27FC236}">
                <a16:creationId xmlns:a16="http://schemas.microsoft.com/office/drawing/2014/main" id="{E54367A6-5EF0-A370-1447-1676E200A967}"/>
              </a:ext>
            </a:extLst>
          </p:cNvPr>
          <p:cNvPicPr>
            <a:picLocks noChangeAspect="1"/>
          </p:cNvPicPr>
          <p:nvPr/>
        </p:nvPicPr>
        <p:blipFill rotWithShape="1">
          <a:blip r:embed="rId2"/>
          <a:srcRect t="12011"/>
          <a:stretch/>
        </p:blipFill>
        <p:spPr>
          <a:xfrm>
            <a:off x="2043953" y="1999129"/>
            <a:ext cx="6642848" cy="4383741"/>
          </a:xfrm>
          <a:prstGeom prst="rect">
            <a:avLst/>
          </a:prstGeom>
        </p:spPr>
      </p:pic>
      <p:sp>
        <p:nvSpPr>
          <p:cNvPr id="8" name="CuadroTexto 7">
            <a:extLst>
              <a:ext uri="{FF2B5EF4-FFF2-40B4-BE49-F238E27FC236}">
                <a16:creationId xmlns:a16="http://schemas.microsoft.com/office/drawing/2014/main" id="{05F51BCA-F736-BC4D-8838-9B02B92B6688}"/>
              </a:ext>
            </a:extLst>
          </p:cNvPr>
          <p:cNvSpPr txBox="1"/>
          <p:nvPr/>
        </p:nvSpPr>
        <p:spPr>
          <a:xfrm>
            <a:off x="1488141" y="1550894"/>
            <a:ext cx="3518912" cy="369332"/>
          </a:xfrm>
          <a:prstGeom prst="rect">
            <a:avLst/>
          </a:prstGeom>
          <a:noFill/>
        </p:spPr>
        <p:txBody>
          <a:bodyPr wrap="none" rtlCol="0">
            <a:spAutoFit/>
          </a:bodyPr>
          <a:lstStyle/>
          <a:p>
            <a:r>
              <a:rPr lang="es-419" dirty="0">
                <a:latin typeface="Arial" panose="020B0604020202020204" pitchFamily="34" charset="0"/>
                <a:cs typeface="Arial" panose="020B0604020202020204" pitchFamily="34" charset="0"/>
              </a:rPr>
              <a:t>Calorimetría a presión constante</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4869634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611BA4-71E0-2B18-ED18-362A2E405398}"/>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3575AA0D-B25F-2EFB-3274-43062184AB67}"/>
              </a:ext>
            </a:extLst>
          </p:cNvPr>
          <p:cNvSpPr>
            <a:spLocks noGrp="1"/>
          </p:cNvSpPr>
          <p:nvPr>
            <p:ph type="title"/>
          </p:nvPr>
        </p:nvSpPr>
        <p:spPr>
          <a:xfrm>
            <a:off x="877824" y="402336"/>
            <a:ext cx="9200322" cy="548640"/>
          </a:xfrm>
        </p:spPr>
        <p:txBody>
          <a:bodyPr/>
          <a:lstStyle/>
          <a:p>
            <a:r>
              <a:rPr lang="es-CL" dirty="0"/>
              <a:t>termoquímica</a:t>
            </a:r>
            <a:endParaRPr lang="en-US" dirty="0"/>
          </a:p>
        </p:txBody>
      </p:sp>
      <p:sp>
        <p:nvSpPr>
          <p:cNvPr id="4" name="Marcador de número de diapositiva 3">
            <a:extLst>
              <a:ext uri="{FF2B5EF4-FFF2-40B4-BE49-F238E27FC236}">
                <a16:creationId xmlns:a16="http://schemas.microsoft.com/office/drawing/2014/main" id="{E9444354-42C5-88FB-61E1-734FD248AEF5}"/>
              </a:ext>
            </a:extLst>
          </p:cNvPr>
          <p:cNvSpPr>
            <a:spLocks noGrp="1"/>
          </p:cNvSpPr>
          <p:nvPr>
            <p:ph type="sldNum" sz="quarter" idx="11"/>
          </p:nvPr>
        </p:nvSpPr>
        <p:spPr/>
        <p:txBody>
          <a:bodyPr/>
          <a:lstStyle/>
          <a:p>
            <a:fld id="{75DF2D63-3FF5-D547-96B9-BE9CCD1ABA58}" type="slidenum">
              <a:rPr lang="en-US" smtClean="0"/>
              <a:t>20</a:t>
            </a:fld>
            <a:endParaRPr lang="en-US" dirty="0"/>
          </a:p>
        </p:txBody>
      </p:sp>
      <p:pic>
        <p:nvPicPr>
          <p:cNvPr id="3" name="Imagen 2">
            <a:extLst>
              <a:ext uri="{FF2B5EF4-FFF2-40B4-BE49-F238E27FC236}">
                <a16:creationId xmlns:a16="http://schemas.microsoft.com/office/drawing/2014/main" id="{73724247-47E2-132D-F661-FE15826F13DA}"/>
              </a:ext>
            </a:extLst>
          </p:cNvPr>
          <p:cNvPicPr>
            <a:picLocks noChangeAspect="1"/>
          </p:cNvPicPr>
          <p:nvPr/>
        </p:nvPicPr>
        <p:blipFill>
          <a:blip r:embed="rId2"/>
          <a:stretch>
            <a:fillRect/>
          </a:stretch>
        </p:blipFill>
        <p:spPr>
          <a:xfrm>
            <a:off x="2055158" y="1210236"/>
            <a:ext cx="7214347" cy="4809565"/>
          </a:xfrm>
          <a:prstGeom prst="rect">
            <a:avLst/>
          </a:prstGeom>
        </p:spPr>
      </p:pic>
    </p:spTree>
    <p:extLst>
      <p:ext uri="{BB962C8B-B14F-4D97-AF65-F5344CB8AC3E}">
        <p14:creationId xmlns:p14="http://schemas.microsoft.com/office/powerpoint/2010/main" val="379387746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9955186-8619-0D02-2764-27D08BEE3001}"/>
              </a:ext>
            </a:extLst>
          </p:cNvPr>
          <p:cNvSpPr>
            <a:spLocks noGrp="1"/>
          </p:cNvSpPr>
          <p:nvPr>
            <p:ph type="title"/>
          </p:nvPr>
        </p:nvSpPr>
        <p:spPr>
          <a:xfrm>
            <a:off x="811305" y="654049"/>
            <a:ext cx="6898341" cy="548640"/>
          </a:xfrm>
        </p:spPr>
        <p:txBody>
          <a:bodyPr/>
          <a:lstStyle/>
          <a:p>
            <a:r>
              <a:rPr lang="es-419" dirty="0"/>
              <a:t>termoquímica</a:t>
            </a:r>
            <a:endParaRPr lang="en-US" dirty="0"/>
          </a:p>
        </p:txBody>
      </p:sp>
      <p:sp>
        <p:nvSpPr>
          <p:cNvPr id="4" name="Marcador de número de diapositiva 3">
            <a:extLst>
              <a:ext uri="{FF2B5EF4-FFF2-40B4-BE49-F238E27FC236}">
                <a16:creationId xmlns:a16="http://schemas.microsoft.com/office/drawing/2014/main" id="{C8C6B5AC-A3D5-9002-6F01-BED0977200B7}"/>
              </a:ext>
            </a:extLst>
          </p:cNvPr>
          <p:cNvSpPr>
            <a:spLocks noGrp="1"/>
          </p:cNvSpPr>
          <p:nvPr>
            <p:ph type="sldNum" sz="quarter" idx="11"/>
          </p:nvPr>
        </p:nvSpPr>
        <p:spPr/>
        <p:txBody>
          <a:bodyPr/>
          <a:lstStyle/>
          <a:p>
            <a:fld id="{75DF2D63-3FF5-D547-96B9-BE9CCD1ABA58}" type="slidenum">
              <a:rPr lang="en-US" smtClean="0"/>
              <a:t>21</a:t>
            </a:fld>
            <a:endParaRPr lang="en-US" dirty="0"/>
          </a:p>
        </p:txBody>
      </p:sp>
      <p:sp>
        <p:nvSpPr>
          <p:cNvPr id="7" name="CuadroTexto 6">
            <a:extLst>
              <a:ext uri="{FF2B5EF4-FFF2-40B4-BE49-F238E27FC236}">
                <a16:creationId xmlns:a16="http://schemas.microsoft.com/office/drawing/2014/main" id="{114F3020-EC20-F125-67F2-0854B2E84F14}"/>
              </a:ext>
            </a:extLst>
          </p:cNvPr>
          <p:cNvSpPr txBox="1"/>
          <p:nvPr/>
        </p:nvSpPr>
        <p:spPr>
          <a:xfrm>
            <a:off x="2146755" y="1703295"/>
            <a:ext cx="4227439" cy="646331"/>
          </a:xfrm>
          <a:prstGeom prst="rect">
            <a:avLst/>
          </a:prstGeom>
          <a:noFill/>
        </p:spPr>
        <p:txBody>
          <a:bodyPr wrap="none" rtlCol="0">
            <a:spAutoFit/>
          </a:bodyPr>
          <a:lstStyle/>
          <a:p>
            <a:r>
              <a:rPr lang="es-419" dirty="0">
                <a:latin typeface="Arial" panose="020B0604020202020204" pitchFamily="34" charset="0"/>
                <a:cs typeface="Arial" panose="020B0604020202020204" pitchFamily="34" charset="0"/>
              </a:rPr>
              <a:t>Calor especifico del agua: 4.184  </a:t>
            </a:r>
            <a:r>
              <a:rPr lang="es-419" u="sng" dirty="0">
                <a:latin typeface="Arial" panose="020B0604020202020204" pitchFamily="34" charset="0"/>
                <a:cs typeface="Arial" panose="020B0604020202020204" pitchFamily="34" charset="0"/>
              </a:rPr>
              <a:t>J       </a:t>
            </a:r>
            <a:endParaRPr lang="en-US" u="sng"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			          g x °C</a:t>
            </a:r>
            <a:endParaRPr lang="es-419" dirty="0">
              <a:latin typeface="Arial" panose="020B0604020202020204" pitchFamily="34" charset="0"/>
              <a:cs typeface="Arial" panose="020B0604020202020204" pitchFamily="34" charset="0"/>
            </a:endParaRPr>
          </a:p>
        </p:txBody>
      </p:sp>
      <p:sp>
        <p:nvSpPr>
          <p:cNvPr id="5" name="CuadroTexto 4">
            <a:extLst>
              <a:ext uri="{FF2B5EF4-FFF2-40B4-BE49-F238E27FC236}">
                <a16:creationId xmlns:a16="http://schemas.microsoft.com/office/drawing/2014/main" id="{78893409-D773-368E-74ED-09B25199030B}"/>
              </a:ext>
            </a:extLst>
          </p:cNvPr>
          <p:cNvSpPr txBox="1"/>
          <p:nvPr/>
        </p:nvSpPr>
        <p:spPr>
          <a:xfrm>
            <a:off x="649224" y="3242349"/>
            <a:ext cx="11075894" cy="1077218"/>
          </a:xfrm>
          <a:prstGeom prst="rect">
            <a:avLst/>
          </a:prstGeom>
          <a:noFill/>
        </p:spPr>
        <p:txBody>
          <a:bodyPr wrap="square">
            <a:spAutoFit/>
          </a:bodyPr>
          <a:lstStyle/>
          <a:p>
            <a:r>
              <a:rPr lang="es-ES" sz="1600" b="1" dirty="0">
                <a:latin typeface="Arial" panose="020B0604020202020204" pitchFamily="34" charset="0"/>
                <a:cs typeface="Arial" panose="020B0604020202020204" pitchFamily="34" charset="0"/>
              </a:rPr>
              <a:t>Calor específico </a:t>
            </a:r>
            <a:r>
              <a:rPr lang="es-ES" sz="1600" dirty="0">
                <a:latin typeface="Arial" panose="020B0604020202020204" pitchFamily="34" charset="0"/>
                <a:cs typeface="Arial" panose="020B0604020202020204" pitchFamily="34" charset="0"/>
              </a:rPr>
              <a:t>(en cal/g </a:t>
            </a:r>
            <a:r>
              <a:rPr lang="es-ES" sz="1600" dirty="0" err="1">
                <a:latin typeface="Arial" panose="020B0604020202020204" pitchFamily="34" charset="0"/>
                <a:cs typeface="Arial" panose="020B0604020202020204" pitchFamily="34" charset="0"/>
              </a:rPr>
              <a:t>ºC</a:t>
            </a:r>
            <a:r>
              <a:rPr lang="es-ES" sz="1600" dirty="0">
                <a:latin typeface="Arial" panose="020B0604020202020204" pitchFamily="34" charset="0"/>
                <a:cs typeface="Arial" panose="020B0604020202020204" pitchFamily="34" charset="0"/>
              </a:rPr>
              <a:t>) se refiere al calor que hay que entregarle a un gramo de sustancia para que aumente su temperatura en 1°C mientras.</a:t>
            </a:r>
          </a:p>
          <a:p>
            <a:r>
              <a:rPr lang="es-ES" sz="1600" b="1" dirty="0">
                <a:latin typeface="Arial" panose="020B0604020202020204" pitchFamily="34" charset="0"/>
                <a:cs typeface="Arial" panose="020B0604020202020204" pitchFamily="34" charset="0"/>
              </a:rPr>
              <a:t>Calor latente </a:t>
            </a:r>
            <a:r>
              <a:rPr lang="es-ES" sz="1600" dirty="0">
                <a:latin typeface="Arial" panose="020B0604020202020204" pitchFamily="34" charset="0"/>
                <a:cs typeface="Arial" panose="020B0604020202020204" pitchFamily="34" charset="0"/>
              </a:rPr>
              <a:t>(en cal/g) es el calor que hay que entregarle o quitarle a un gramo de sustancia para que cambie de estado, porque la temperatura es constante en dicha transformación.</a:t>
            </a:r>
            <a:endParaRPr lang="en-US"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0199812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ACD171F-F890-F357-3B9B-AC26C59C52CC}"/>
              </a:ext>
            </a:extLst>
          </p:cNvPr>
          <p:cNvSpPr>
            <a:spLocks noGrp="1"/>
          </p:cNvSpPr>
          <p:nvPr>
            <p:ph type="title"/>
          </p:nvPr>
        </p:nvSpPr>
        <p:spPr>
          <a:xfrm>
            <a:off x="974888" y="402336"/>
            <a:ext cx="8857268" cy="548640"/>
          </a:xfrm>
        </p:spPr>
        <p:txBody>
          <a:bodyPr/>
          <a:lstStyle/>
          <a:p>
            <a:r>
              <a:rPr lang="es-CL" dirty="0"/>
              <a:t>Termoquímica</a:t>
            </a:r>
            <a:endParaRPr lang="en-US" dirty="0"/>
          </a:p>
        </p:txBody>
      </p:sp>
      <p:sp>
        <p:nvSpPr>
          <p:cNvPr id="4" name="Marcador de número de diapositiva 3">
            <a:extLst>
              <a:ext uri="{FF2B5EF4-FFF2-40B4-BE49-F238E27FC236}">
                <a16:creationId xmlns:a16="http://schemas.microsoft.com/office/drawing/2014/main" id="{9127036C-7E20-4E9B-D86D-73C5AD8D8460}"/>
              </a:ext>
            </a:extLst>
          </p:cNvPr>
          <p:cNvSpPr>
            <a:spLocks noGrp="1"/>
          </p:cNvSpPr>
          <p:nvPr>
            <p:ph type="sldNum" sz="quarter" idx="11"/>
          </p:nvPr>
        </p:nvSpPr>
        <p:spPr/>
        <p:txBody>
          <a:bodyPr/>
          <a:lstStyle/>
          <a:p>
            <a:fld id="{75DF2D63-3FF5-D547-96B9-BE9CCD1ABA58}" type="slidenum">
              <a:rPr lang="en-US" smtClean="0"/>
              <a:t>22</a:t>
            </a:fld>
            <a:endParaRPr lang="en-US" dirty="0"/>
          </a:p>
        </p:txBody>
      </p:sp>
      <p:sp>
        <p:nvSpPr>
          <p:cNvPr id="8" name="CuadroTexto 7">
            <a:extLst>
              <a:ext uri="{FF2B5EF4-FFF2-40B4-BE49-F238E27FC236}">
                <a16:creationId xmlns:a16="http://schemas.microsoft.com/office/drawing/2014/main" id="{2D585720-B676-E18E-60AA-189531F85646}"/>
              </a:ext>
            </a:extLst>
          </p:cNvPr>
          <p:cNvSpPr txBox="1"/>
          <p:nvPr/>
        </p:nvSpPr>
        <p:spPr>
          <a:xfrm>
            <a:off x="974888" y="2092751"/>
            <a:ext cx="9869864" cy="923330"/>
          </a:xfrm>
          <a:prstGeom prst="rect">
            <a:avLst/>
          </a:prstGeom>
          <a:noFill/>
        </p:spPr>
        <p:txBody>
          <a:bodyPr wrap="square">
            <a:spAutoFit/>
          </a:bodyPr>
          <a:lstStyle/>
          <a:p>
            <a:r>
              <a:rPr lang="es-ES" dirty="0">
                <a:latin typeface="Arial" panose="020B0604020202020204" pitchFamily="34" charset="0"/>
                <a:cs typeface="Arial" panose="020B0604020202020204" pitchFamily="34" charset="0"/>
              </a:rPr>
              <a:t>¿Cuál es la temperatura a que llega una masa de hierro de 0,18 kg que está a 15 °C y absorbe 1,8 kcal? </a:t>
            </a:r>
          </a:p>
          <a:p>
            <a:r>
              <a:rPr lang="es-ES" dirty="0">
                <a:latin typeface="Arial" panose="020B0604020202020204" pitchFamily="34" charset="0"/>
                <a:cs typeface="Arial" panose="020B0604020202020204" pitchFamily="34" charset="0"/>
              </a:rPr>
              <a:t>Dato: Ce hierro = 0,113 cal/g </a:t>
            </a:r>
            <a:r>
              <a:rPr lang="es-ES" dirty="0" err="1">
                <a:latin typeface="Arial" panose="020B0604020202020204" pitchFamily="34" charset="0"/>
                <a:cs typeface="Arial" panose="020B0604020202020204" pitchFamily="34" charset="0"/>
              </a:rPr>
              <a:t>ºC</a:t>
            </a:r>
            <a:r>
              <a:rPr lang="es-ES" dirty="0">
                <a:latin typeface="Arial" panose="020B0604020202020204" pitchFamily="34" charset="0"/>
                <a:cs typeface="Arial" panose="020B0604020202020204" pitchFamily="34" charset="0"/>
              </a:rPr>
              <a:t> </a:t>
            </a:r>
            <a:endParaRPr lang="en-US" dirty="0">
              <a:latin typeface="Arial" panose="020B0604020202020204" pitchFamily="34" charset="0"/>
              <a:cs typeface="Arial" panose="020B0604020202020204" pitchFamily="34" charset="0"/>
            </a:endParaRPr>
          </a:p>
        </p:txBody>
      </p:sp>
      <p:sp>
        <p:nvSpPr>
          <p:cNvPr id="12" name="CuadroTexto 11">
            <a:extLst>
              <a:ext uri="{FF2B5EF4-FFF2-40B4-BE49-F238E27FC236}">
                <a16:creationId xmlns:a16="http://schemas.microsoft.com/office/drawing/2014/main" id="{5385DA67-0A99-1DC5-2333-7380F14E542F}"/>
              </a:ext>
            </a:extLst>
          </p:cNvPr>
          <p:cNvSpPr txBox="1"/>
          <p:nvPr/>
        </p:nvSpPr>
        <p:spPr>
          <a:xfrm>
            <a:off x="2172093" y="3267727"/>
            <a:ext cx="6094428" cy="1354217"/>
          </a:xfrm>
          <a:prstGeom prst="rect">
            <a:avLst/>
          </a:prstGeom>
          <a:noFill/>
        </p:spPr>
        <p:txBody>
          <a:bodyPr wrap="square">
            <a:spAutoFit/>
          </a:bodyPr>
          <a:lstStyle/>
          <a:p>
            <a:pPr algn="ctr"/>
            <a:r>
              <a:rPr lang="en-US" b="0" i="1" dirty="0">
                <a:solidFill>
                  <a:srgbClr val="000000"/>
                </a:solidFill>
                <a:effectLst/>
                <a:highlight>
                  <a:srgbClr val="FFFFFF"/>
                </a:highlight>
                <a:latin typeface="ff7"/>
              </a:rPr>
              <a:t>Q= </a:t>
            </a:r>
            <a:r>
              <a:rPr lang="en-US" b="0" i="1" dirty="0" err="1">
                <a:solidFill>
                  <a:srgbClr val="000000"/>
                </a:solidFill>
                <a:effectLst/>
                <a:highlight>
                  <a:srgbClr val="FFFFFF"/>
                </a:highlight>
                <a:latin typeface="ff7"/>
              </a:rPr>
              <a:t>ce</a:t>
            </a:r>
            <a:r>
              <a:rPr lang="en-US" b="0" i="1" dirty="0">
                <a:solidFill>
                  <a:srgbClr val="000000"/>
                </a:solidFill>
                <a:effectLst/>
                <a:highlight>
                  <a:srgbClr val="FFFFFF"/>
                </a:highlight>
                <a:latin typeface="ff7"/>
              </a:rPr>
              <a:t> x m x </a:t>
            </a:r>
            <a:r>
              <a:rPr lang="el-GR" b="0" i="1" dirty="0">
                <a:solidFill>
                  <a:srgbClr val="000000"/>
                </a:solidFill>
                <a:effectLst/>
                <a:highlight>
                  <a:srgbClr val="FFFFFF"/>
                </a:highlight>
                <a:latin typeface="ff7"/>
              </a:rPr>
              <a:t>Δ</a:t>
            </a:r>
            <a:r>
              <a:rPr lang="es-CL" b="0" i="1" dirty="0">
                <a:solidFill>
                  <a:srgbClr val="000000"/>
                </a:solidFill>
                <a:effectLst/>
                <a:highlight>
                  <a:srgbClr val="FFFFFF"/>
                </a:highlight>
                <a:latin typeface="ff7"/>
              </a:rPr>
              <a:t>T</a:t>
            </a:r>
            <a:endParaRPr lang="en-US" b="0" i="1" dirty="0">
              <a:solidFill>
                <a:srgbClr val="000000"/>
              </a:solidFill>
              <a:effectLst/>
              <a:highlight>
                <a:srgbClr val="FFFFFF"/>
              </a:highlight>
              <a:latin typeface="ff7"/>
            </a:endParaRPr>
          </a:p>
          <a:p>
            <a:pPr algn="l"/>
            <a:r>
              <a:rPr lang="en-US" sz="1600" b="0" i="0" dirty="0">
                <a:solidFill>
                  <a:srgbClr val="000000"/>
                </a:solidFill>
                <a:effectLst/>
                <a:highlight>
                  <a:srgbClr val="FFFFFF"/>
                </a:highlight>
                <a:latin typeface="Arial" panose="020B0604020202020204" pitchFamily="34" charset="0"/>
                <a:cs typeface="Arial" panose="020B0604020202020204" pitchFamily="34" charset="0"/>
              </a:rPr>
              <a:t>1800cal = 0,113 </a:t>
            </a:r>
            <a:r>
              <a:rPr lang="en-US" sz="1600" b="0" i="0" dirty="0" err="1">
                <a:solidFill>
                  <a:srgbClr val="000000"/>
                </a:solidFill>
                <a:effectLst/>
                <a:highlight>
                  <a:srgbClr val="FFFFFF"/>
                </a:highlight>
                <a:latin typeface="Arial" panose="020B0604020202020204" pitchFamily="34" charset="0"/>
                <a:cs typeface="Arial" panose="020B0604020202020204" pitchFamily="34" charset="0"/>
              </a:rPr>
              <a:t>cal</a:t>
            </a:r>
            <a:r>
              <a:rPr lang="en-US" sz="1600" b="0" i="0" dirty="0">
                <a:solidFill>
                  <a:srgbClr val="000000"/>
                </a:solidFill>
                <a:effectLst/>
                <a:highlight>
                  <a:srgbClr val="FFFFFF"/>
                </a:highlight>
                <a:latin typeface="Arial" panose="020B0604020202020204" pitchFamily="34" charset="0"/>
                <a:cs typeface="Arial" panose="020B0604020202020204" pitchFamily="34" charset="0"/>
              </a:rPr>
              <a:t>/g ºC x 180g x (</a:t>
            </a:r>
            <a:r>
              <a:rPr lang="en-US" sz="1600" b="0" i="0" dirty="0" err="1">
                <a:solidFill>
                  <a:srgbClr val="000000"/>
                </a:solidFill>
                <a:effectLst/>
                <a:highlight>
                  <a:srgbClr val="FFFFFF"/>
                </a:highlight>
                <a:latin typeface="Arial" panose="020B0604020202020204" pitchFamily="34" charset="0"/>
                <a:cs typeface="Arial" panose="020B0604020202020204" pitchFamily="34" charset="0"/>
              </a:rPr>
              <a:t>Tf</a:t>
            </a:r>
            <a:r>
              <a:rPr lang="en-US" sz="1600" b="0" i="0" dirty="0">
                <a:solidFill>
                  <a:srgbClr val="000000"/>
                </a:solidFill>
                <a:effectLst/>
                <a:highlight>
                  <a:srgbClr val="FFFFFF"/>
                </a:highlight>
                <a:latin typeface="Arial" panose="020B0604020202020204" pitchFamily="34" charset="0"/>
                <a:cs typeface="Arial" panose="020B0604020202020204" pitchFamily="34" charset="0"/>
              </a:rPr>
              <a:t> - 15 ºC) </a:t>
            </a:r>
          </a:p>
          <a:p>
            <a:pPr algn="l"/>
            <a:r>
              <a:rPr lang="en-US" sz="1600" b="0" i="0" dirty="0">
                <a:solidFill>
                  <a:srgbClr val="000000"/>
                </a:solidFill>
                <a:effectLst/>
                <a:highlight>
                  <a:srgbClr val="FFFFFF"/>
                </a:highlight>
                <a:latin typeface="Arial" panose="020B0604020202020204" pitchFamily="34" charset="0"/>
                <a:cs typeface="Arial" panose="020B0604020202020204" pitchFamily="34" charset="0"/>
              </a:rPr>
              <a:t>1800cal = 20,34 </a:t>
            </a:r>
            <a:r>
              <a:rPr lang="en-US" sz="1600" b="0" i="0" dirty="0" err="1">
                <a:solidFill>
                  <a:srgbClr val="000000"/>
                </a:solidFill>
                <a:effectLst/>
                <a:highlight>
                  <a:srgbClr val="FFFFFF"/>
                </a:highlight>
                <a:latin typeface="Arial" panose="020B0604020202020204" pitchFamily="34" charset="0"/>
                <a:cs typeface="Arial" panose="020B0604020202020204" pitchFamily="34" charset="0"/>
              </a:rPr>
              <a:t>cal</a:t>
            </a:r>
            <a:r>
              <a:rPr lang="en-US" sz="1600" b="0" i="0" dirty="0">
                <a:solidFill>
                  <a:srgbClr val="000000"/>
                </a:solidFill>
                <a:effectLst/>
                <a:highlight>
                  <a:srgbClr val="FFFFFF"/>
                </a:highlight>
                <a:latin typeface="Arial" panose="020B0604020202020204" pitchFamily="34" charset="0"/>
                <a:cs typeface="Arial" panose="020B0604020202020204" pitchFamily="34" charset="0"/>
              </a:rPr>
              <a:t>/ºC x </a:t>
            </a:r>
            <a:r>
              <a:rPr lang="en-US" sz="1600" b="0" i="0" dirty="0" err="1">
                <a:solidFill>
                  <a:srgbClr val="000000"/>
                </a:solidFill>
                <a:effectLst/>
                <a:highlight>
                  <a:srgbClr val="FFFFFF"/>
                </a:highlight>
                <a:latin typeface="Arial" panose="020B0604020202020204" pitchFamily="34" charset="0"/>
                <a:cs typeface="Arial" panose="020B0604020202020204" pitchFamily="34" charset="0"/>
              </a:rPr>
              <a:t>Tf</a:t>
            </a:r>
            <a:r>
              <a:rPr lang="en-US" sz="1600" b="0" i="0" dirty="0">
                <a:solidFill>
                  <a:srgbClr val="000000"/>
                </a:solidFill>
                <a:effectLst/>
                <a:highlight>
                  <a:srgbClr val="FFFFFF"/>
                </a:highlight>
                <a:latin typeface="Arial" panose="020B0604020202020204" pitchFamily="34" charset="0"/>
                <a:cs typeface="Arial" panose="020B0604020202020204" pitchFamily="34" charset="0"/>
              </a:rPr>
              <a:t> – 305,1 </a:t>
            </a:r>
            <a:r>
              <a:rPr lang="en-US" sz="1600" b="0" i="0" dirty="0" err="1">
                <a:solidFill>
                  <a:srgbClr val="000000"/>
                </a:solidFill>
                <a:effectLst/>
                <a:highlight>
                  <a:srgbClr val="FFFFFF"/>
                </a:highlight>
                <a:latin typeface="Arial" panose="020B0604020202020204" pitchFamily="34" charset="0"/>
                <a:cs typeface="Arial" panose="020B0604020202020204" pitchFamily="34" charset="0"/>
              </a:rPr>
              <a:t>cal</a:t>
            </a:r>
            <a:r>
              <a:rPr lang="en-US" sz="1600" b="0" i="0" dirty="0">
                <a:solidFill>
                  <a:srgbClr val="000000"/>
                </a:solidFill>
                <a:effectLst/>
                <a:highlight>
                  <a:srgbClr val="FFFFFF"/>
                </a:highlight>
                <a:latin typeface="Arial" panose="020B0604020202020204" pitchFamily="34" charset="0"/>
                <a:cs typeface="Arial" panose="020B0604020202020204" pitchFamily="34" charset="0"/>
              </a:rPr>
              <a:t> </a:t>
            </a:r>
          </a:p>
          <a:p>
            <a:pPr algn="l"/>
            <a:r>
              <a:rPr lang="en-US" sz="1600" b="0" i="0" dirty="0">
                <a:solidFill>
                  <a:srgbClr val="000000"/>
                </a:solidFill>
                <a:effectLst/>
                <a:highlight>
                  <a:srgbClr val="FFFFFF"/>
                </a:highlight>
                <a:latin typeface="Arial" panose="020B0604020202020204" pitchFamily="34" charset="0"/>
                <a:cs typeface="Arial" panose="020B0604020202020204" pitchFamily="34" charset="0"/>
              </a:rPr>
              <a:t>(1800 </a:t>
            </a:r>
            <a:r>
              <a:rPr lang="en-US" sz="1600" b="0" i="0" dirty="0" err="1">
                <a:solidFill>
                  <a:srgbClr val="000000"/>
                </a:solidFill>
                <a:effectLst/>
                <a:highlight>
                  <a:srgbClr val="FFFFFF"/>
                </a:highlight>
                <a:latin typeface="Arial" panose="020B0604020202020204" pitchFamily="34" charset="0"/>
                <a:cs typeface="Arial" panose="020B0604020202020204" pitchFamily="34" charset="0"/>
              </a:rPr>
              <a:t>cal</a:t>
            </a:r>
            <a:r>
              <a:rPr lang="en-US" sz="1600" b="0" i="0" dirty="0">
                <a:solidFill>
                  <a:srgbClr val="000000"/>
                </a:solidFill>
                <a:effectLst/>
                <a:highlight>
                  <a:srgbClr val="FFFFFF"/>
                </a:highlight>
                <a:latin typeface="Arial" panose="020B0604020202020204" pitchFamily="34" charset="0"/>
                <a:cs typeface="Arial" panose="020B0604020202020204" pitchFamily="34" charset="0"/>
              </a:rPr>
              <a:t> + 305,1 </a:t>
            </a:r>
            <a:r>
              <a:rPr lang="en-US" sz="1600" b="0" i="0" dirty="0" err="1">
                <a:solidFill>
                  <a:srgbClr val="000000"/>
                </a:solidFill>
                <a:effectLst/>
                <a:highlight>
                  <a:srgbClr val="FFFFFF"/>
                </a:highlight>
                <a:latin typeface="Arial" panose="020B0604020202020204" pitchFamily="34" charset="0"/>
                <a:cs typeface="Arial" panose="020B0604020202020204" pitchFamily="34" charset="0"/>
              </a:rPr>
              <a:t>cal</a:t>
            </a:r>
            <a:r>
              <a:rPr lang="en-US" sz="1600" b="0" i="0" dirty="0">
                <a:solidFill>
                  <a:srgbClr val="000000"/>
                </a:solidFill>
                <a:effectLst/>
                <a:highlight>
                  <a:srgbClr val="FFFFFF"/>
                </a:highlight>
                <a:latin typeface="Arial" panose="020B0604020202020204" pitchFamily="34" charset="0"/>
                <a:cs typeface="Arial" panose="020B0604020202020204" pitchFamily="34" charset="0"/>
              </a:rPr>
              <a:t>) / 20,34 </a:t>
            </a:r>
            <a:r>
              <a:rPr lang="en-US" sz="1600" b="0" i="0" dirty="0" err="1">
                <a:solidFill>
                  <a:srgbClr val="000000"/>
                </a:solidFill>
                <a:effectLst/>
                <a:highlight>
                  <a:srgbClr val="FFFFFF"/>
                </a:highlight>
                <a:latin typeface="Arial" panose="020B0604020202020204" pitchFamily="34" charset="0"/>
                <a:cs typeface="Arial" panose="020B0604020202020204" pitchFamily="34" charset="0"/>
              </a:rPr>
              <a:t>cal</a:t>
            </a:r>
            <a:r>
              <a:rPr lang="en-US" sz="1600" b="0" i="0" dirty="0">
                <a:solidFill>
                  <a:srgbClr val="000000"/>
                </a:solidFill>
                <a:effectLst/>
                <a:highlight>
                  <a:srgbClr val="FFFFFF"/>
                </a:highlight>
                <a:latin typeface="Arial" panose="020B0604020202020204" pitchFamily="34" charset="0"/>
                <a:cs typeface="Arial" panose="020B0604020202020204" pitchFamily="34" charset="0"/>
              </a:rPr>
              <a:t>/ºC = </a:t>
            </a:r>
            <a:r>
              <a:rPr lang="en-US" sz="1600" b="0" i="0" dirty="0" err="1">
                <a:solidFill>
                  <a:srgbClr val="000000"/>
                </a:solidFill>
                <a:effectLst/>
                <a:highlight>
                  <a:srgbClr val="FFFFFF"/>
                </a:highlight>
                <a:latin typeface="Arial" panose="020B0604020202020204" pitchFamily="34" charset="0"/>
                <a:cs typeface="Arial" panose="020B0604020202020204" pitchFamily="34" charset="0"/>
              </a:rPr>
              <a:t>Tf</a:t>
            </a:r>
            <a:endParaRPr lang="en-US" sz="1600" b="0" i="0" dirty="0">
              <a:solidFill>
                <a:srgbClr val="000000"/>
              </a:solidFill>
              <a:effectLst/>
              <a:highlight>
                <a:srgbClr val="FFFFFF"/>
              </a:highlight>
              <a:latin typeface="Arial" panose="020B0604020202020204" pitchFamily="34" charset="0"/>
              <a:cs typeface="Arial" panose="020B0604020202020204" pitchFamily="34" charset="0"/>
            </a:endParaRPr>
          </a:p>
          <a:p>
            <a:pPr algn="l"/>
            <a:r>
              <a:rPr lang="en-US" sz="1600" b="0" i="0" dirty="0" err="1">
                <a:solidFill>
                  <a:srgbClr val="000000"/>
                </a:solidFill>
                <a:effectLst/>
                <a:highlight>
                  <a:srgbClr val="FFFFFF"/>
                </a:highlight>
                <a:latin typeface="Arial" panose="020B0604020202020204" pitchFamily="34" charset="0"/>
                <a:cs typeface="Arial" panose="020B0604020202020204" pitchFamily="34" charset="0"/>
              </a:rPr>
              <a:t>Tf</a:t>
            </a:r>
            <a:r>
              <a:rPr lang="en-US" sz="1600" b="0" i="0" dirty="0">
                <a:solidFill>
                  <a:srgbClr val="000000"/>
                </a:solidFill>
                <a:effectLst/>
                <a:highlight>
                  <a:srgbClr val="FFFFFF"/>
                </a:highlight>
                <a:latin typeface="Arial" panose="020B0604020202020204" pitchFamily="34" charset="0"/>
                <a:cs typeface="Arial" panose="020B0604020202020204" pitchFamily="34" charset="0"/>
              </a:rPr>
              <a:t>= 103,49 ºC</a:t>
            </a:r>
          </a:p>
        </p:txBody>
      </p:sp>
    </p:spTree>
    <p:extLst>
      <p:ext uri="{BB962C8B-B14F-4D97-AF65-F5344CB8AC3E}">
        <p14:creationId xmlns:p14="http://schemas.microsoft.com/office/powerpoint/2010/main" val="3239215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2" grpId="0"/>
    </p:bldLst>
  </p:timing>
</p:sld>
</file>

<file path=ppt/theme/theme1.xml><?xml version="1.0" encoding="utf-8"?>
<a:theme xmlns:a="http://schemas.openxmlformats.org/drawingml/2006/main" name="Tema de Office">
  <a:themeElements>
    <a:clrScheme name="Scientific Discovery">
      <a:dk1>
        <a:srgbClr val="000000"/>
      </a:dk1>
      <a:lt1>
        <a:srgbClr val="FFFFFF"/>
      </a:lt1>
      <a:dk2>
        <a:srgbClr val="44546A"/>
      </a:dk2>
      <a:lt2>
        <a:srgbClr val="E7E6E6"/>
      </a:lt2>
      <a:accent1>
        <a:srgbClr val="96D3ED"/>
      </a:accent1>
      <a:accent2>
        <a:srgbClr val="C7DBE1"/>
      </a:accent2>
      <a:accent3>
        <a:srgbClr val="688EBD"/>
      </a:accent3>
      <a:accent4>
        <a:srgbClr val="BCE5DD"/>
      </a:accent4>
      <a:accent5>
        <a:srgbClr val="66DDCC"/>
      </a:accent5>
      <a:accent6>
        <a:srgbClr val="E0CE61"/>
      </a:accent6>
      <a:hlink>
        <a:srgbClr val="0563C1"/>
      </a:hlink>
      <a:folHlink>
        <a:srgbClr val="954F72"/>
      </a:folHlink>
    </a:clrScheme>
    <a:fontScheme name="Custom 36">
      <a:majorFont>
        <a:latin typeface="Posterama"/>
        <a:ea typeface=""/>
        <a:cs typeface=""/>
      </a:majorFont>
      <a:minorFont>
        <a:latin typeface="Daytona Condensed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cientific-Discovery_Win32_EF_v4" id="{D94798B6-E450-4518-8015-6EE17CD1412B}" vid="{16A04E6B-C80A-471C-86D6-D49E9EAD763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5" ma:contentTypeDescription="Create a new document." ma:contentTypeScope="" ma:versionID="e02306daf00165b375dc6a58966960be">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df88fb76bf5f555224557953949c1ec9"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internalName="Background">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Props1.xml><?xml version="1.0" encoding="utf-8"?>
<ds:datastoreItem xmlns:ds="http://schemas.openxmlformats.org/officeDocument/2006/customXml" ds:itemID="{0E8B3377-22F1-4153-96F0-CC2E4BE41C57}">
  <ds:schemaRefs>
    <ds:schemaRef ds:uri="http://schemas.microsoft.com/sharepoint/v3/contenttype/forms"/>
  </ds:schemaRefs>
</ds:datastoreItem>
</file>

<file path=customXml/itemProps2.xml><?xml version="1.0" encoding="utf-8"?>
<ds:datastoreItem xmlns:ds="http://schemas.openxmlformats.org/officeDocument/2006/customXml" ds:itemID="{2EB2FABB-45EC-440E-B647-8CA57BA45AC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99746342-5E84-430E-9251-61001F208E7A}">
  <ds:schemaRefs>
    <ds:schemaRef ds:uri="http://schemas.microsoft.com/office/2006/metadata/properties"/>
    <ds:schemaRef ds:uri="http://schemas.microsoft.com/office/infopath/2007/PartnerControls"/>
    <ds:schemaRef ds:uri="http://schemas.microsoft.com/sharepoint/v3"/>
    <ds:schemaRef ds:uri="71af3243-3dd4-4a8d-8c0d-dd76da1f02a5"/>
    <ds:schemaRef ds:uri="230e9df3-be65-4c73-a93b-d1236ebd677e"/>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{130C2F2B-79A3-4F0B-BEBD-8E2ACE9F9340}tf67061901_win32</Template>
  <TotalTime>7036</TotalTime>
  <Words>1253</Words>
  <Application>Microsoft Office PowerPoint</Application>
  <PresentationFormat>Panorámica</PresentationFormat>
  <Paragraphs>140</Paragraphs>
  <Slides>22</Slides>
  <Notes>0</Notes>
  <HiddenSlides>0</HiddenSlides>
  <MMClips>0</MMClips>
  <ScaleCrop>false</ScaleCrop>
  <HeadingPairs>
    <vt:vector size="6" baseType="variant">
      <vt:variant>
        <vt:lpstr>Fuentes usadas</vt:lpstr>
      </vt:variant>
      <vt:variant>
        <vt:i4>8</vt:i4>
      </vt:variant>
      <vt:variant>
        <vt:lpstr>Tema</vt:lpstr>
      </vt:variant>
      <vt:variant>
        <vt:i4>1</vt:i4>
      </vt:variant>
      <vt:variant>
        <vt:lpstr>Títulos de diapositiva</vt:lpstr>
      </vt:variant>
      <vt:variant>
        <vt:i4>22</vt:i4>
      </vt:variant>
    </vt:vector>
  </HeadingPairs>
  <TitlesOfParts>
    <vt:vector size="31" baseType="lpstr">
      <vt:lpstr>Arial</vt:lpstr>
      <vt:lpstr>Arial</vt:lpstr>
      <vt:lpstr>Arial Black</vt:lpstr>
      <vt:lpstr>Calibri</vt:lpstr>
      <vt:lpstr>Daytona Condensed Light</vt:lpstr>
      <vt:lpstr>ff7</vt:lpstr>
      <vt:lpstr>Posterama</vt:lpstr>
      <vt:lpstr>Wingdings 2</vt:lpstr>
      <vt:lpstr>Tema de Office</vt:lpstr>
      <vt:lpstr>QUÍMICA APLICADA </vt:lpstr>
      <vt:lpstr>termoquímica</vt:lpstr>
      <vt:lpstr>termoquímica</vt:lpstr>
      <vt:lpstr>termoquímica</vt:lpstr>
      <vt:lpstr>termoquímica</vt:lpstr>
      <vt:lpstr>termoquímica</vt:lpstr>
      <vt:lpstr>termoquímica</vt:lpstr>
      <vt:lpstr>termoquímica</vt:lpstr>
      <vt:lpstr>termoquímica</vt:lpstr>
      <vt:lpstr>termoquímica</vt:lpstr>
      <vt:lpstr>termoquímica</vt:lpstr>
      <vt:lpstr>termoquímica</vt:lpstr>
      <vt:lpstr>termoquímica</vt:lpstr>
      <vt:lpstr>termoquímica</vt:lpstr>
      <vt:lpstr>termoquímica</vt:lpstr>
      <vt:lpstr>termoquímica</vt:lpstr>
      <vt:lpstr>termoquímica</vt:lpstr>
      <vt:lpstr>termoquimica</vt:lpstr>
      <vt:lpstr>termoquimica</vt:lpstr>
      <vt:lpstr>termoquímica</vt:lpstr>
      <vt:lpstr>termoquímica</vt:lpstr>
      <vt:lpstr>Termoquímica</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SCIENTIFIC DISCOVERY</dc:title>
  <dc:creator>Monica Puentes</dc:creator>
  <cp:lastModifiedBy>Monica Puentes</cp:lastModifiedBy>
  <cp:revision>7</cp:revision>
  <dcterms:created xsi:type="dcterms:W3CDTF">2023-06-28T16:27:07Z</dcterms:created>
  <dcterms:modified xsi:type="dcterms:W3CDTF">2026-07-07T12:08:47Z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