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714F7-E8C9-4B68-9F43-CA808DAA4E22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47B7D-A3ED-4DB1-93FE-20D6E1B9DE4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027" name="Picture 3" descr="C:\Users\Administrador.PC_Lab_Ingles02\Downloads\53515300648_f10dcc0bb0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10266948" cy="70723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357166"/>
            <a:ext cx="7215238" cy="171451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Narrow" pitchFamily="34" charset="0"/>
              </a:rPr>
              <a:t>“</a:t>
            </a:r>
            <a:r>
              <a:rPr lang="es-ES" sz="5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Narrow" pitchFamily="34" charset="0"/>
              </a:rPr>
              <a:t>YO EN LA ESCUELA NAVAL”</a:t>
            </a:r>
            <a:endParaRPr lang="es-ES" sz="5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 Narrow" pitchFamily="34" charset="0"/>
            </a:endParaRPr>
          </a:p>
        </p:txBody>
      </p:sp>
      <p:pic>
        <p:nvPicPr>
          <p:cNvPr id="7" name="6 Imagen" descr="Escuela_naval_Arturo_Prat-removebg-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357166"/>
            <a:ext cx="1235218" cy="142873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286116" y="1928802"/>
            <a:ext cx="30003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dirty="0" smtClean="0">
                <a:latin typeface="Arial" pitchFamily="34" charset="0"/>
                <a:cs typeface="Arial" pitchFamily="34" charset="0"/>
              </a:rPr>
              <a:t>Cadete </a:t>
            </a:r>
            <a:r>
              <a:rPr lang="es-MX" dirty="0" err="1" smtClean="0">
                <a:latin typeface="Arial" pitchFamily="34" charset="0"/>
                <a:cs typeface="Arial" pitchFamily="34" charset="0"/>
              </a:rPr>
              <a:t>Sofia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dirty="0" err="1" smtClean="0">
                <a:latin typeface="Arial" pitchFamily="34" charset="0"/>
                <a:cs typeface="Arial" pitchFamily="34" charset="0"/>
              </a:rPr>
              <a:t>Angel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dirty="0" err="1" smtClean="0">
                <a:latin typeface="Arial" pitchFamily="34" charset="0"/>
                <a:cs typeface="Arial" pitchFamily="34" charset="0"/>
              </a:rPr>
              <a:t>Diaz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es-MX" dirty="0" smtClean="0">
                <a:latin typeface="Arial" pitchFamily="34" charset="0"/>
                <a:cs typeface="Arial" pitchFamily="34" charset="0"/>
              </a:rPr>
              <a:t>Curso:1° Hotel</a:t>
            </a:r>
          </a:p>
          <a:p>
            <a:endParaRPr lang="es-CL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Administrador.PC_Lab_Ingles02\Downloads\53500223233_f1896b8f0c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5850" y="0"/>
            <a:ext cx="10273338" cy="6858000"/>
          </a:xfrm>
          <a:prstGeom prst="rect">
            <a:avLst/>
          </a:prstGeom>
          <a:noFill/>
        </p:spPr>
      </p:pic>
      <p:sp>
        <p:nvSpPr>
          <p:cNvPr id="6" name="5 Título"/>
          <p:cNvSpPr>
            <a:spLocks noGrp="1"/>
          </p:cNvSpPr>
          <p:nvPr>
            <p:ph type="title"/>
          </p:nvPr>
        </p:nvSpPr>
        <p:spPr>
          <a:xfrm>
            <a:off x="571472" y="857232"/>
            <a:ext cx="7572428" cy="581772"/>
          </a:xfrm>
          <a:solidFill>
            <a:schemeClr val="tx1">
              <a:alpha val="36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s-MX" dirty="0" smtClean="0">
                <a:solidFill>
                  <a:schemeClr val="bg1"/>
                </a:solidFill>
                <a:latin typeface="Impact" pitchFamily="34" charset="0"/>
              </a:rPr>
              <a:t>Primera foto como escuadra</a:t>
            </a:r>
            <a:endParaRPr lang="es-CL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2050" name="Picture 2" descr="C:\Users\Administrador.PC_Lab_Ingles02\Downloads\53515130716_9af637fce8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58478" cy="6914284"/>
          </a:xfrm>
          <a:prstGeom prst="rect">
            <a:avLst/>
          </a:prstGeom>
          <a:noFill/>
        </p:spPr>
      </p:pic>
      <p:sp>
        <p:nvSpPr>
          <p:cNvPr id="5" name="5 Título"/>
          <p:cNvSpPr txBox="1">
            <a:spLocks/>
          </p:cNvSpPr>
          <p:nvPr/>
        </p:nvSpPr>
        <p:spPr>
          <a:xfrm>
            <a:off x="3428992" y="428604"/>
            <a:ext cx="6786610" cy="581772"/>
          </a:xfrm>
          <a:prstGeom prst="rect">
            <a:avLst/>
          </a:prstGeom>
          <a:solidFill>
            <a:schemeClr val="tx1">
              <a:alpha val="36000"/>
            </a:schemeClr>
          </a:solidFill>
        </p:spPr>
        <p:txBody>
          <a:bodyPr vert="horz" lIns="0" rIns="0" bIns="0" anchor="b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5000" dirty="0" smtClean="0">
                <a:solidFill>
                  <a:schemeClr val="bg1"/>
                </a:solidFill>
                <a:latin typeface="Impact" pitchFamily="34" charset="0"/>
                <a:ea typeface="+mj-ea"/>
                <a:cs typeface="+mj-cs"/>
              </a:rPr>
              <a:t>Comienza el viaje a la isla </a:t>
            </a:r>
            <a:endParaRPr kumimoji="0" lang="es-CL" sz="5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mpac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098" name="Picture 2" descr="C:\Users\Administrador.PC_Lab_Ingles02\Downloads\53515135766_d2d1b70481_o.jpg"/>
          <p:cNvPicPr>
            <a:picLocks noChangeAspect="1" noChangeArrowheads="1"/>
          </p:cNvPicPr>
          <p:nvPr/>
        </p:nvPicPr>
        <p:blipFill>
          <a:blip r:embed="rId2"/>
          <a:srcRect t="27239" b="14241"/>
          <a:stretch>
            <a:fillRect/>
          </a:stretch>
        </p:blipFill>
        <p:spPr bwMode="auto">
          <a:xfrm>
            <a:off x="0" y="0"/>
            <a:ext cx="9144000" cy="3571876"/>
          </a:xfrm>
          <a:prstGeom prst="rect">
            <a:avLst/>
          </a:prstGeom>
          <a:noFill/>
        </p:spPr>
      </p:pic>
      <p:pic>
        <p:nvPicPr>
          <p:cNvPr id="4099" name="Picture 3" descr="C:\Users\Administrador.PC_Lab_Ingles02\Downloads\53514251287_ab2ace8766_o.jpg"/>
          <p:cNvPicPr>
            <a:picLocks noChangeAspect="1" noChangeArrowheads="1"/>
          </p:cNvPicPr>
          <p:nvPr/>
        </p:nvPicPr>
        <p:blipFill>
          <a:blip r:embed="rId3"/>
          <a:srcRect t="25094" b="19897"/>
          <a:stretch>
            <a:fillRect/>
          </a:stretch>
        </p:blipFill>
        <p:spPr bwMode="auto">
          <a:xfrm>
            <a:off x="0" y="3500438"/>
            <a:ext cx="9144000" cy="3357562"/>
          </a:xfrm>
          <a:prstGeom prst="rect">
            <a:avLst/>
          </a:prstGeom>
          <a:noFill/>
        </p:spPr>
      </p:pic>
      <p:sp>
        <p:nvSpPr>
          <p:cNvPr id="6" name="5 Título"/>
          <p:cNvSpPr txBox="1">
            <a:spLocks/>
          </p:cNvSpPr>
          <p:nvPr/>
        </p:nvSpPr>
        <p:spPr>
          <a:xfrm>
            <a:off x="1357290" y="3071810"/>
            <a:ext cx="6786610" cy="581772"/>
          </a:xfrm>
          <a:prstGeom prst="rect">
            <a:avLst/>
          </a:prstGeom>
          <a:solidFill>
            <a:schemeClr val="tx1">
              <a:alpha val="36000"/>
            </a:schemeClr>
          </a:solidFill>
        </p:spPr>
        <p:txBody>
          <a:bodyPr vert="horz" lIns="0" rIns="0" bIns="0" anchor="b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>Aventuras</a:t>
            </a:r>
            <a:r>
              <a:rPr kumimoji="0" lang="es-MX" sz="50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> en la isla </a:t>
            </a:r>
            <a:r>
              <a:rPr lang="es-MX" sz="5000" dirty="0">
                <a:solidFill>
                  <a:schemeClr val="bg1"/>
                </a:solidFill>
                <a:latin typeface="Impact" pitchFamily="34" charset="0"/>
                <a:ea typeface="+mj-ea"/>
                <a:cs typeface="+mj-cs"/>
              </a:rPr>
              <a:t>Q</a:t>
            </a:r>
            <a:r>
              <a:rPr kumimoji="0" lang="es-MX" sz="5000" b="0" i="0" u="none" strike="noStrike" kern="1200" cap="none" spc="0" normalizeH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>uiriquina</a:t>
            </a:r>
            <a:endParaRPr kumimoji="0" lang="es-CL" sz="5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mpac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Administrador.PC_Lab_Ingles02\Downloads\53610547020_e2f26e5b99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500438"/>
            <a:ext cx="4357954" cy="29089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2" name="Picture 2" descr="C:\Users\Administrador.PC_Lab_Ingles02\Downloads\53610505825_761d40c33e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28604"/>
            <a:ext cx="3500462" cy="23367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3" name="Picture 3" descr="C:\Users\Administrador.PC_Lab_Ingles02\Downloads\53610535465_a08fa17e12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83607">
            <a:off x="4687937" y="1627360"/>
            <a:ext cx="4170656" cy="27844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5 Título"/>
          <p:cNvSpPr txBox="1">
            <a:spLocks/>
          </p:cNvSpPr>
          <p:nvPr/>
        </p:nvSpPr>
        <p:spPr>
          <a:xfrm>
            <a:off x="4143372" y="5072074"/>
            <a:ext cx="4500594" cy="428628"/>
          </a:xfrm>
          <a:prstGeom prst="rect">
            <a:avLst/>
          </a:prstGeom>
          <a:solidFill>
            <a:schemeClr val="tx1">
              <a:alpha val="36000"/>
            </a:schemeClr>
          </a:solidFill>
        </p:spPr>
        <p:txBody>
          <a:bodyPr vert="horz" lIns="0" rIns="0" bIns="0" anchor="b">
            <a:normAutofit fontScale="6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>Visitas</a:t>
            </a:r>
            <a:r>
              <a:rPr kumimoji="0" lang="es-MX" sz="5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> profesionales</a:t>
            </a:r>
            <a:endParaRPr kumimoji="0" lang="es-CL" sz="5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mpac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istrador.PC_Lab_Ingles02\Downloads\53616810941_8d4ce9f1fb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64670" y="1"/>
            <a:ext cx="9708670" cy="6858000"/>
          </a:xfrm>
          <a:prstGeom prst="rect">
            <a:avLst/>
          </a:prstGeom>
          <a:noFill/>
        </p:spPr>
      </p:pic>
      <p:sp>
        <p:nvSpPr>
          <p:cNvPr id="3" name="5 Título"/>
          <p:cNvSpPr txBox="1">
            <a:spLocks/>
          </p:cNvSpPr>
          <p:nvPr/>
        </p:nvSpPr>
        <p:spPr>
          <a:xfrm>
            <a:off x="857224" y="357166"/>
            <a:ext cx="7429552" cy="571504"/>
          </a:xfrm>
          <a:prstGeom prst="rect">
            <a:avLst/>
          </a:prstGeom>
          <a:solidFill>
            <a:schemeClr val="tx1">
              <a:alpha val="36000"/>
            </a:schemeClr>
          </a:solidFill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>Ceremonia</a:t>
            </a:r>
            <a:r>
              <a:rPr kumimoji="0" lang="es-MX" sz="40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> batallón de reclutas</a:t>
            </a:r>
            <a:endParaRPr kumimoji="0" lang="es-CL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mpac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wipe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istrador.PC_Lab_Ingles02\Downloads\53736775787_489278062e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8080" cy="6858000"/>
          </a:xfrm>
          <a:prstGeom prst="rect">
            <a:avLst/>
          </a:prstGeom>
          <a:noFill/>
        </p:spPr>
      </p:pic>
      <p:pic>
        <p:nvPicPr>
          <p:cNvPr id="7171" name="Picture 3" descr="C:\Users\Administrador.PC_Lab_Ingles02\Downloads\53738131305_cdb55700f0_o.jpg"/>
          <p:cNvPicPr>
            <a:picLocks noChangeAspect="1" noChangeArrowheads="1"/>
          </p:cNvPicPr>
          <p:nvPr/>
        </p:nvPicPr>
        <p:blipFill>
          <a:blip r:embed="rId3" cstate="print"/>
          <a:srcRect l="5468" r="39844"/>
          <a:stretch>
            <a:fillRect/>
          </a:stretch>
        </p:blipFill>
        <p:spPr bwMode="auto">
          <a:xfrm>
            <a:off x="4572000" y="0"/>
            <a:ext cx="5000660" cy="6858000"/>
          </a:xfrm>
          <a:prstGeom prst="rect">
            <a:avLst/>
          </a:prstGeom>
          <a:noFill/>
        </p:spPr>
      </p:pic>
      <p:sp>
        <p:nvSpPr>
          <p:cNvPr id="4" name="5 Título"/>
          <p:cNvSpPr txBox="1">
            <a:spLocks/>
          </p:cNvSpPr>
          <p:nvPr/>
        </p:nvSpPr>
        <p:spPr>
          <a:xfrm>
            <a:off x="714348" y="428604"/>
            <a:ext cx="7429552" cy="571504"/>
          </a:xfrm>
          <a:prstGeom prst="rect">
            <a:avLst/>
          </a:prstGeom>
          <a:solidFill>
            <a:schemeClr val="tx1">
              <a:alpha val="36000"/>
            </a:schemeClr>
          </a:solidFill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>Primer</a:t>
            </a:r>
            <a:r>
              <a:rPr kumimoji="0" lang="es-MX" sz="40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> 21 de mayo </a:t>
            </a:r>
            <a:endParaRPr kumimoji="0" lang="es-CL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mpact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39</Words>
  <Application>Microsoft Office PowerPoint</Application>
  <PresentationFormat>Presentación en pantalla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Primera foto como escuadra</vt:lpstr>
      <vt:lpstr>Diapositiva 3</vt:lpstr>
      <vt:lpstr>Diapositiva 4</vt:lpstr>
      <vt:lpstr>Diapositiva 5</vt:lpstr>
      <vt:lpstr>Diapositiva 6</vt:lpstr>
      <vt:lpstr>Diapositiva 7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5</cp:revision>
  <dcterms:created xsi:type="dcterms:W3CDTF">2024-06-05T14:53:53Z</dcterms:created>
  <dcterms:modified xsi:type="dcterms:W3CDTF">2024-06-05T15:40:42Z</dcterms:modified>
</cp:coreProperties>
</file>