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"/>
  </p:notesMasterIdLst>
  <p:sldIdLst>
    <p:sldId id="256" r:id="rId2"/>
    <p:sldId id="265" r:id="rId3"/>
  </p:sldIdLst>
  <p:sldSz cx="18288000" cy="10287000"/>
  <p:notesSz cx="6858000" cy="9144000"/>
  <p:embeddedFontLst>
    <p:embeddedFont>
      <p:font typeface="Arimo Bold" panose="020B0604020202020204" charset="0"/>
      <p:regular r:id="rId5"/>
    </p:embeddedFont>
    <p:embeddedFont>
      <p:font typeface="League Spartan" panose="020B0604020202020204" charset="0"/>
      <p:regular r:id="rId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4D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1" autoAdjust="0"/>
    <p:restoredTop sz="94622" autoAdjust="0"/>
  </p:normalViewPr>
  <p:slideViewPr>
    <p:cSldViewPr>
      <p:cViewPr varScale="1">
        <p:scale>
          <a:sx n="48" d="100"/>
          <a:sy n="48" d="100"/>
        </p:scale>
        <p:origin x="1166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5" Type="http://schemas.openxmlformats.org/officeDocument/2006/relationships/font" Target="fonts/font1.fntdata"/><Relationship Id="rId10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146C31-A30C-4658-A158-4FF3F35AAFB3}" type="datetimeFigureOut">
              <a:rPr lang="es-CL" smtClean="0"/>
              <a:t>25-10-2024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08F07D-51C3-4157-9184-29810684E86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601902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08F07D-51C3-4157-9184-29810684E867}" type="slidenum">
              <a:rPr lang="es-CL" smtClean="0"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815482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13" Type="http://schemas.openxmlformats.org/officeDocument/2006/relationships/image" Target="../media/image11.png"/><Relationship Id="rId18" Type="http://schemas.openxmlformats.org/officeDocument/2006/relationships/image" Target="../media/image16.sv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sv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svg"/><Relationship Id="rId20" Type="http://schemas.openxmlformats.org/officeDocument/2006/relationships/image" Target="../media/image18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svg"/><Relationship Id="rId19" Type="http://schemas.openxmlformats.org/officeDocument/2006/relationships/image" Target="../media/image17.png"/><Relationship Id="rId4" Type="http://schemas.openxmlformats.org/officeDocument/2006/relationships/image" Target="../media/image2.svg"/><Relationship Id="rId9" Type="http://schemas.openxmlformats.org/officeDocument/2006/relationships/image" Target="../media/image7.png"/><Relationship Id="rId14" Type="http://schemas.openxmlformats.org/officeDocument/2006/relationships/image" Target="../media/image12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/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/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/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/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/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/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/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/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/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/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/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/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/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829280" y="664295"/>
            <a:ext cx="16629440" cy="8967698"/>
            <a:chOff x="0" y="0"/>
            <a:chExt cx="4085397" cy="220311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040615" y="952000"/>
            <a:ext cx="16177999" cy="8519460"/>
            <a:chOff x="0" y="0"/>
            <a:chExt cx="4032738" cy="2123671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032738" cy="2123671"/>
            </a:xfrm>
            <a:custGeom>
              <a:avLst/>
              <a:gdLst/>
              <a:ahLst/>
              <a:cxnLst/>
              <a:rect l="l" t="t" r="r" b="b"/>
              <a:pathLst>
                <a:path w="4032738" h="2123671">
                  <a:moveTo>
                    <a:pt x="0" y="0"/>
                  </a:moveTo>
                  <a:lnTo>
                    <a:pt x="4032738" y="0"/>
                  </a:lnTo>
                  <a:lnTo>
                    <a:pt x="4032738" y="2123671"/>
                  </a:lnTo>
                  <a:lnTo>
                    <a:pt x="0" y="21236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4032738" cy="2161771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2095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2551686" y="3047180"/>
            <a:ext cx="14223256" cy="3881083"/>
            <a:chOff x="0" y="0"/>
            <a:chExt cx="3746043" cy="1022178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3746043" cy="1022178"/>
            </a:xfrm>
            <a:custGeom>
              <a:avLst/>
              <a:gdLst/>
              <a:ahLst/>
              <a:cxnLst/>
              <a:rect l="l" t="t" r="r" b="b"/>
              <a:pathLst>
                <a:path w="3746043" h="1022178">
                  <a:moveTo>
                    <a:pt x="14696" y="0"/>
                  </a:moveTo>
                  <a:lnTo>
                    <a:pt x="3731346" y="0"/>
                  </a:lnTo>
                  <a:cubicBezTo>
                    <a:pt x="3739463" y="0"/>
                    <a:pt x="3746043" y="6580"/>
                    <a:pt x="3746043" y="14696"/>
                  </a:cubicBezTo>
                  <a:lnTo>
                    <a:pt x="3746043" y="1007482"/>
                  </a:lnTo>
                  <a:cubicBezTo>
                    <a:pt x="3746043" y="1015598"/>
                    <a:pt x="3739463" y="1022178"/>
                    <a:pt x="3731346" y="1022178"/>
                  </a:cubicBezTo>
                  <a:lnTo>
                    <a:pt x="14696" y="1022178"/>
                  </a:lnTo>
                  <a:cubicBezTo>
                    <a:pt x="6580" y="1022178"/>
                    <a:pt x="0" y="1015598"/>
                    <a:pt x="0" y="1007482"/>
                  </a:cubicBezTo>
                  <a:lnTo>
                    <a:pt x="0" y="14696"/>
                  </a:lnTo>
                  <a:cubicBezTo>
                    <a:pt x="0" y="6580"/>
                    <a:pt x="6580" y="0"/>
                    <a:pt x="14696" y="0"/>
                  </a:cubicBezTo>
                  <a:close/>
                </a:path>
              </a:pathLst>
            </a:custGeom>
            <a:solidFill>
              <a:srgbClr val="7AB5B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47625"/>
              <a:ext cx="3746043" cy="106980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5"/>
                </a:lnSpc>
              </a:pPr>
              <a:endParaRPr/>
            </a:p>
          </p:txBody>
        </p:sp>
      </p:grpSp>
      <p:sp>
        <p:nvSpPr>
          <p:cNvPr id="25" name="Freeform 25"/>
          <p:cNvSpPr/>
          <p:nvPr/>
        </p:nvSpPr>
        <p:spPr>
          <a:xfrm>
            <a:off x="1199968" y="1028700"/>
            <a:ext cx="3465007" cy="1721860"/>
          </a:xfrm>
          <a:custGeom>
            <a:avLst/>
            <a:gdLst/>
            <a:ahLst/>
            <a:cxnLst/>
            <a:rect l="l" t="t" r="r" b="b"/>
            <a:pathLst>
              <a:path w="3465007" h="1721860">
                <a:moveTo>
                  <a:pt x="0" y="0"/>
                </a:moveTo>
                <a:lnTo>
                  <a:pt x="3465007" y="0"/>
                </a:lnTo>
                <a:lnTo>
                  <a:pt x="3465007" y="1721860"/>
                </a:lnTo>
                <a:lnTo>
                  <a:pt x="0" y="1721860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 r="-8032"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26" name="TextBox 26"/>
          <p:cNvSpPr txBox="1"/>
          <p:nvPr/>
        </p:nvSpPr>
        <p:spPr>
          <a:xfrm>
            <a:off x="2932471" y="4185708"/>
            <a:ext cx="13261852" cy="16510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647"/>
              </a:lnSpc>
              <a:spcBef>
                <a:spcPct val="0"/>
              </a:spcBef>
            </a:pPr>
            <a:r>
              <a:rPr lang="en-US" sz="4748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LECTURA DE UN ARTÍCULO ACADÉMICO: ABSTRACT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4393166" y="7283392"/>
            <a:ext cx="9978367" cy="18301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899"/>
              </a:lnSpc>
              <a:spcBef>
                <a:spcPct val="0"/>
              </a:spcBef>
            </a:pPr>
            <a:r>
              <a:rPr lang="en-US" sz="3499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Valeska Campos Olivera </a:t>
            </a:r>
          </a:p>
          <a:p>
            <a:pPr marL="0" lvl="0" indent="0" algn="ctr">
              <a:lnSpc>
                <a:spcPts val="4899"/>
              </a:lnSpc>
              <a:spcBef>
                <a:spcPct val="0"/>
              </a:spcBef>
            </a:pP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Profesora</a:t>
            </a: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Lenguaje</a:t>
            </a: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y </a:t>
            </a: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Comunicación</a:t>
            </a:r>
            <a:endParaRPr lang="en-US" sz="2800" spc="-139" dirty="0">
              <a:solidFill>
                <a:schemeClr val="accent4">
                  <a:lumMod val="75000"/>
                </a:schemeClr>
              </a:solidFill>
              <a:latin typeface="Arimo Bold"/>
              <a:ea typeface="Arimo Bold"/>
              <a:cs typeface="Arimo Bold"/>
              <a:sym typeface="Arimo Bold"/>
            </a:endParaRPr>
          </a:p>
          <a:p>
            <a:pPr marL="0" lvl="0" indent="0" algn="ctr">
              <a:lnSpc>
                <a:spcPts val="4899"/>
              </a:lnSpc>
              <a:spcBef>
                <a:spcPct val="0"/>
              </a:spcBef>
            </a:pP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Mg. </a:t>
            </a: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Gestión</a:t>
            </a: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en</a:t>
            </a: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Educación</a:t>
            </a: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Superior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/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/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/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/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/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/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/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/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/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/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/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/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/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829280" y="664295"/>
            <a:ext cx="16629440" cy="8967698"/>
            <a:chOff x="0" y="0"/>
            <a:chExt cx="4085397" cy="220311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3009004" y="2909295"/>
            <a:ext cx="11548584" cy="7472908"/>
            <a:chOff x="0" y="0"/>
            <a:chExt cx="4032738" cy="2123671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032738" cy="2123671"/>
            </a:xfrm>
            <a:custGeom>
              <a:avLst/>
              <a:gdLst/>
              <a:ahLst/>
              <a:cxnLst/>
              <a:rect l="l" t="t" r="r" b="b"/>
              <a:pathLst>
                <a:path w="4032738" h="2123671">
                  <a:moveTo>
                    <a:pt x="0" y="0"/>
                  </a:moveTo>
                  <a:lnTo>
                    <a:pt x="4032738" y="0"/>
                  </a:lnTo>
                  <a:lnTo>
                    <a:pt x="4032738" y="2123671"/>
                  </a:lnTo>
                  <a:lnTo>
                    <a:pt x="0" y="21236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4032738" cy="2161771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2095"/>
                </a:lnSpc>
              </a:pPr>
              <a:endParaRPr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4044604" y="1925879"/>
            <a:ext cx="10198791" cy="7149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Visión, misión y valores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084002" y="982481"/>
            <a:ext cx="6508346" cy="5067205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2965"/>
              </a:lnSpc>
            </a:pPr>
            <a:endParaRPr/>
          </a:p>
        </p:txBody>
      </p:sp>
      <p:sp>
        <p:nvSpPr>
          <p:cNvPr id="32" name="TextBox 32"/>
          <p:cNvSpPr txBox="1"/>
          <p:nvPr/>
        </p:nvSpPr>
        <p:spPr>
          <a:xfrm>
            <a:off x="10348038" y="3845701"/>
            <a:ext cx="4935270" cy="8991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139"/>
              </a:lnSpc>
              <a:spcBef>
                <a:spcPct val="0"/>
              </a:spcBef>
            </a:pPr>
            <a:r>
              <a:rPr lang="en-US" sz="5099" dirty="0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02</a:t>
            </a: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B48A2B89-3DF3-DE38-D5EB-136F7EBE75BA}"/>
              </a:ext>
            </a:extLst>
          </p:cNvPr>
          <p:cNvSpPr txBox="1"/>
          <p:nvPr/>
        </p:nvSpPr>
        <p:spPr>
          <a:xfrm>
            <a:off x="2249002" y="1349017"/>
            <a:ext cx="1407194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400" b="1" dirty="0">
                <a:solidFill>
                  <a:schemeClr val="accent4">
                    <a:lumMod val="75000"/>
                  </a:schemeClr>
                </a:solidFill>
              </a:rPr>
              <a:t>Luego de las presentaciones de cada movida retórica, se puede establecer lo siguiente </a:t>
            </a:r>
            <a:endParaRPr lang="es-CL" sz="4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id="{CB53586C-2940-D2E4-D916-E8D9516A2F1D}"/>
              </a:ext>
            </a:extLst>
          </p:cNvPr>
          <p:cNvSpPr/>
          <p:nvPr/>
        </p:nvSpPr>
        <p:spPr>
          <a:xfrm>
            <a:off x="3913097" y="3267899"/>
            <a:ext cx="10280938" cy="66010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24" name="Imagen 23">
            <a:extLst>
              <a:ext uri="{FF2B5EF4-FFF2-40B4-BE49-F238E27FC236}">
                <a16:creationId xmlns:a16="http://schemas.microsoft.com/office/drawing/2014/main" id="{3020E297-11F0-B350-84C9-9CC5A304973C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558433" y="3470593"/>
            <a:ext cx="6773220" cy="6234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1345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</Words>
  <Application>Microsoft Office PowerPoint</Application>
  <PresentationFormat>Personalizado</PresentationFormat>
  <Paragraphs>8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8" baseType="lpstr">
      <vt:lpstr>Arimo Bold</vt:lpstr>
      <vt:lpstr>Calibri</vt:lpstr>
      <vt:lpstr>League Spartan</vt:lpstr>
      <vt:lpstr>Aptos</vt:lpstr>
      <vt:lpstr>Arial</vt:lpstr>
      <vt:lpstr>Office Theme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Proyecto Desarrollo De Trabajo Creativo Orgánico Multicolor</dc:title>
  <dc:creator>vcamp</dc:creator>
  <cp:lastModifiedBy>Felipe Gallardo</cp:lastModifiedBy>
  <cp:revision>15</cp:revision>
  <dcterms:created xsi:type="dcterms:W3CDTF">2006-08-16T00:00:00Z</dcterms:created>
  <dcterms:modified xsi:type="dcterms:W3CDTF">2024-10-25T11:35:20Z</dcterms:modified>
  <dc:identifier>DAGNXEwNmPY</dc:identifier>
</cp:coreProperties>
</file>