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7.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8.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9.xml" ContentType="application/vnd.openxmlformats-officedocument.theme+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charts/chart2.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 id="2147483720" r:id="rId4"/>
    <p:sldMasterId id="2147483733" r:id="rId5"/>
    <p:sldMasterId id="2147483757" r:id="rId6"/>
    <p:sldMasterId id="2147483793" r:id="rId7"/>
    <p:sldMasterId id="2147483805" r:id="rId8"/>
    <p:sldMasterId id="2147483817" r:id="rId9"/>
    <p:sldMasterId id="2147483841" r:id="rId10"/>
  </p:sldMasterIdLst>
  <p:notesMasterIdLst>
    <p:notesMasterId r:id="rId42"/>
  </p:notesMasterIdLst>
  <p:sldIdLst>
    <p:sldId id="256" r:id="rId11"/>
    <p:sldId id="257" r:id="rId12"/>
    <p:sldId id="320" r:id="rId13"/>
    <p:sldId id="284" r:id="rId14"/>
    <p:sldId id="326" r:id="rId15"/>
    <p:sldId id="321" r:id="rId16"/>
    <p:sldId id="330" r:id="rId17"/>
    <p:sldId id="276" r:id="rId18"/>
    <p:sldId id="277" r:id="rId19"/>
    <p:sldId id="278" r:id="rId20"/>
    <p:sldId id="279" r:id="rId21"/>
    <p:sldId id="280" r:id="rId22"/>
    <p:sldId id="281" r:id="rId23"/>
    <p:sldId id="322" r:id="rId24"/>
    <p:sldId id="262" r:id="rId25"/>
    <p:sldId id="314" r:id="rId26"/>
    <p:sldId id="335" r:id="rId27"/>
    <p:sldId id="336" r:id="rId28"/>
    <p:sldId id="323" r:id="rId29"/>
    <p:sldId id="268" r:id="rId30"/>
    <p:sldId id="269" r:id="rId31"/>
    <p:sldId id="270" r:id="rId32"/>
    <p:sldId id="338" r:id="rId33"/>
    <p:sldId id="339" r:id="rId34"/>
    <p:sldId id="341" r:id="rId35"/>
    <p:sldId id="340" r:id="rId36"/>
    <p:sldId id="324" r:id="rId37"/>
    <p:sldId id="316" r:id="rId38"/>
    <p:sldId id="315" r:id="rId39"/>
    <p:sldId id="318" r:id="rId40"/>
    <p:sldId id="33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279" autoAdjust="0"/>
    <p:restoredTop sz="86724" autoAdjust="0"/>
  </p:normalViewPr>
  <p:slideViewPr>
    <p:cSldViewPr snapToGrid="0">
      <p:cViewPr varScale="1">
        <p:scale>
          <a:sx n="48" d="100"/>
          <a:sy n="48" d="100"/>
        </p:scale>
        <p:origin x="200" y="992"/>
      </p:cViewPr>
      <p:guideLst>
        <p:guide orient="horz" pos="2160"/>
        <p:guide pos="3840"/>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notesMaster" Target="notesMasters/notesMaster1.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6.xml"/><Relationship Id="rId29"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10" Type="http://schemas.openxmlformats.org/officeDocument/2006/relationships/slideMaster" Target="slideMasters/slideMaster10.xml"/><Relationship Id="rId19" Type="http://schemas.openxmlformats.org/officeDocument/2006/relationships/slide" Target="slides/slide9.xml"/><Relationship Id="rId31" Type="http://schemas.openxmlformats.org/officeDocument/2006/relationships/slide" Target="slides/slide21.xml"/><Relationship Id="rId44"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presProps" Target="presProps.xml"/><Relationship Id="rId8" Type="http://schemas.openxmlformats.org/officeDocument/2006/relationships/slideMaster" Target="slideMasters/slideMaster8.xml"/><Relationship Id="rId3" Type="http://schemas.openxmlformats.org/officeDocument/2006/relationships/slideMaster" Target="slideMasters/slideMaster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tableStyles" Target="tableStyles.xml"/><Relationship Id="rId20" Type="http://schemas.openxmlformats.org/officeDocument/2006/relationships/slide" Target="slides/slide10.xml"/><Relationship Id="rId41" Type="http://schemas.openxmlformats.org/officeDocument/2006/relationships/slide" Target="slides/slide31.xml"/></Relationships>
</file>

<file path=ppt/charts/_rels/chart1.xml.rels><?xml version="1.0" encoding="UTF-8" standalone="yes"?>
<Relationships xmlns="http://schemas.openxmlformats.org/package/2006/relationships"><Relationship Id="rId3" Type="http://schemas.openxmlformats.org/officeDocument/2006/relationships/oleObject" Target="file:////Server06\departamental\06%20DEPTO%20ABASTECIMIENTO\03%20FINANZAS\Presupuesto%202025\CONTROL%20PRESUPUESTARIO\11.-CIERRE%20NOVIEMBRE%20BANCO%204\PROYECCI&#211;N%20PRESUPUESTARIA%20Y%20DESVIACI&#211;N%20DE%20CAJA%202025..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oleObject" Target="file:////Server06\departamental\06%20DEPTO%20ABASTECIMIENTO\03%20FINANZAS\Presupuesto%202025\CONTROL%20PRESUPUESTARIO\12.-CIERRE%20DICIEMBRE%20BANCO%204\ESNAVAL_NOV%20CON%20PROYECCI&#211;N%202026.xls"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cap="none" baseline="0">
                <a:solidFill>
                  <a:schemeClr val="lt1">
                    <a:lumMod val="85000"/>
                  </a:schemeClr>
                </a:solidFill>
                <a:latin typeface="Arial" panose="020B0604020202020204" pitchFamily="34" charset="0"/>
                <a:ea typeface="+mn-ea"/>
                <a:cs typeface="Arial" panose="020B0604020202020204" pitchFamily="34" charset="0"/>
              </a:defRPr>
            </a:pPr>
            <a:r>
              <a:rPr lang="es-CL"/>
              <a:t>CURVA DE RETIROS</a:t>
            </a:r>
          </a:p>
        </c:rich>
      </c:tx>
      <c:overlay val="0"/>
      <c:spPr>
        <a:noFill/>
        <a:ln>
          <a:noFill/>
        </a:ln>
        <a:effectLst/>
      </c:spPr>
      <c:txPr>
        <a:bodyPr rot="0" spcFirstLastPara="1" vertOverflow="ellipsis" vert="horz" wrap="square" anchor="ctr" anchorCtr="1"/>
        <a:lstStyle/>
        <a:p>
          <a:pPr>
            <a:defRPr sz="1400" b="1" i="0" u="none" strike="noStrike" kern="1200" cap="none" baseline="0">
              <a:solidFill>
                <a:schemeClr val="lt1">
                  <a:lumMod val="85000"/>
                </a:schemeClr>
              </a:solidFill>
              <a:latin typeface="Arial" panose="020B0604020202020204" pitchFamily="34" charset="0"/>
              <a:ea typeface="+mn-ea"/>
              <a:cs typeface="Arial" panose="020B0604020202020204" pitchFamily="34" charset="0"/>
            </a:defRPr>
          </a:pPr>
          <a:endParaRPr lang="es-CL"/>
        </a:p>
      </c:txPr>
    </c:title>
    <c:autoTitleDeleted val="0"/>
    <c:plotArea>
      <c:layout/>
      <c:lineChart>
        <c:grouping val="standard"/>
        <c:varyColors val="0"/>
        <c:ser>
          <c:idx val="0"/>
          <c:order val="0"/>
          <c:tx>
            <c:v>PROYECCIÓN</c:v>
          </c:tx>
          <c:spPr>
            <a:ln w="22225" cap="rnd">
              <a:solidFill>
                <a:schemeClr val="accent1"/>
              </a:solidFill>
            </a:ln>
            <a:effectLst>
              <a:glow rad="139700">
                <a:schemeClr val="accent1">
                  <a:satMod val="175000"/>
                  <a:alpha val="14000"/>
                </a:schemeClr>
              </a:glow>
            </a:effectLst>
          </c:spPr>
          <c:marker>
            <c:symbol val="none"/>
          </c:marker>
          <c:dLbls>
            <c:spPr>
              <a:noFill/>
              <a:ln>
                <a:noFill/>
              </a:ln>
              <a:effectLst/>
            </c:spPr>
            <c:txPr>
              <a:bodyPr rot="0" spcFirstLastPara="1" vertOverflow="ellipsis" vert="horz" wrap="square" anchor="ctr" anchorCtr="1"/>
              <a:lstStyle/>
              <a:p>
                <a:pPr>
                  <a:defRPr sz="900" b="0" i="0" u="none" strike="noStrike" kern="1200" baseline="0">
                    <a:solidFill>
                      <a:schemeClr val="lt1">
                        <a:lumMod val="75000"/>
                      </a:schemeClr>
                    </a:solidFill>
                    <a:latin typeface="Arial" panose="020B0604020202020204" pitchFamily="34" charset="0"/>
                    <a:ea typeface="+mn-ea"/>
                    <a:cs typeface="Arial" panose="020B0604020202020204" pitchFamily="34" charset="0"/>
                  </a:defRPr>
                </a:pPr>
                <a:endParaRPr lang="es-CL"/>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'PROYECCIÓN PRESUPUESTARIA'!$O$6:$O$17</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'PROYECCIÓN PRESUPUESTARIA'!$Q$6:$Q$17</c:f>
              <c:numCache>
                <c:formatCode>General</c:formatCode>
                <c:ptCount val="12"/>
                <c:pt idx="0">
                  <c:v>4</c:v>
                </c:pt>
                <c:pt idx="1">
                  <c:v>10</c:v>
                </c:pt>
                <c:pt idx="2">
                  <c:v>13</c:v>
                </c:pt>
                <c:pt idx="3">
                  <c:v>17</c:v>
                </c:pt>
                <c:pt idx="4">
                  <c:v>21</c:v>
                </c:pt>
                <c:pt idx="5">
                  <c:v>25</c:v>
                </c:pt>
                <c:pt idx="6">
                  <c:v>29</c:v>
                </c:pt>
                <c:pt idx="7">
                  <c:v>33</c:v>
                </c:pt>
                <c:pt idx="8">
                  <c:v>37</c:v>
                </c:pt>
                <c:pt idx="9">
                  <c:v>41</c:v>
                </c:pt>
                <c:pt idx="10">
                  <c:v>45</c:v>
                </c:pt>
                <c:pt idx="11">
                  <c:v>49</c:v>
                </c:pt>
              </c:numCache>
            </c:numRef>
          </c:val>
          <c:smooth val="0"/>
          <c:extLst>
            <c:ext xmlns:c16="http://schemas.microsoft.com/office/drawing/2014/chart" uri="{C3380CC4-5D6E-409C-BE32-E72D297353CC}">
              <c16:uniqueId val="{00000000-BA80-3E4D-BCD8-D9CB85769F34}"/>
            </c:ext>
          </c:extLst>
        </c:ser>
        <c:ser>
          <c:idx val="1"/>
          <c:order val="1"/>
          <c:tx>
            <c:v>REAL</c:v>
          </c:tx>
          <c:spPr>
            <a:ln w="22225" cap="rnd">
              <a:solidFill>
                <a:schemeClr val="accent2"/>
              </a:solidFill>
            </a:ln>
            <a:effectLst>
              <a:glow rad="139700">
                <a:schemeClr val="accent2">
                  <a:satMod val="175000"/>
                  <a:alpha val="14000"/>
                </a:schemeClr>
              </a:glow>
            </a:effectLst>
          </c:spPr>
          <c:marker>
            <c:symbol val="none"/>
          </c:marker>
          <c:dLbls>
            <c:spPr>
              <a:noFill/>
              <a:ln>
                <a:noFill/>
              </a:ln>
              <a:effectLst/>
            </c:spPr>
            <c:txPr>
              <a:bodyPr rot="0" spcFirstLastPara="1" vertOverflow="ellipsis" vert="horz" wrap="square" anchor="ctr" anchorCtr="1"/>
              <a:lstStyle/>
              <a:p>
                <a:pPr>
                  <a:defRPr sz="900" b="0" i="0" u="none" strike="noStrike" kern="1200" baseline="0">
                    <a:solidFill>
                      <a:schemeClr val="lt1">
                        <a:lumMod val="75000"/>
                      </a:schemeClr>
                    </a:solidFill>
                    <a:latin typeface="Arial" panose="020B0604020202020204" pitchFamily="34" charset="0"/>
                    <a:ea typeface="+mn-ea"/>
                    <a:cs typeface="Arial" panose="020B0604020202020204" pitchFamily="34" charset="0"/>
                  </a:defRPr>
                </a:pPr>
                <a:endParaRPr lang="es-CL"/>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50000"/>
                        </a:schemeClr>
                      </a:solidFill>
                      <a:round/>
                    </a:ln>
                    <a:effectLst/>
                  </c:spPr>
                </c15:leaderLines>
              </c:ext>
            </c:extLst>
          </c:dLbls>
          <c:cat>
            <c:strRef>
              <c:f>'PROYECCIÓN PRESUPUESTARIA'!$O$6:$O$17</c:f>
              <c:strCache>
                <c:ptCount val="12"/>
                <c:pt idx="0">
                  <c:v>ENERO</c:v>
                </c:pt>
                <c:pt idx="1">
                  <c:v>FEBRERO</c:v>
                </c:pt>
                <c:pt idx="2">
                  <c:v>MARZO</c:v>
                </c:pt>
                <c:pt idx="3">
                  <c:v>ABRIL</c:v>
                </c:pt>
                <c:pt idx="4">
                  <c:v>MAYO</c:v>
                </c:pt>
                <c:pt idx="5">
                  <c:v>JUNIO</c:v>
                </c:pt>
                <c:pt idx="6">
                  <c:v>JULIO</c:v>
                </c:pt>
                <c:pt idx="7">
                  <c:v>AGOSTO</c:v>
                </c:pt>
                <c:pt idx="8">
                  <c:v>SEPTIEMBRE</c:v>
                </c:pt>
                <c:pt idx="9">
                  <c:v>OCTUBRE</c:v>
                </c:pt>
                <c:pt idx="10">
                  <c:v>NOVIEMBRE</c:v>
                </c:pt>
                <c:pt idx="11">
                  <c:v>DICIEMBRE</c:v>
                </c:pt>
              </c:strCache>
            </c:strRef>
          </c:cat>
          <c:val>
            <c:numRef>
              <c:f>'PROYECCIÓN PRESUPUESTARIA'!$S$6:$S$17</c:f>
              <c:numCache>
                <c:formatCode>General</c:formatCode>
                <c:ptCount val="12"/>
                <c:pt idx="0">
                  <c:v>0</c:v>
                </c:pt>
                <c:pt idx="1">
                  <c:v>10</c:v>
                </c:pt>
                <c:pt idx="2">
                  <c:v>11</c:v>
                </c:pt>
                <c:pt idx="3">
                  <c:v>16</c:v>
                </c:pt>
                <c:pt idx="4">
                  <c:v>23</c:v>
                </c:pt>
                <c:pt idx="5">
                  <c:v>29</c:v>
                </c:pt>
                <c:pt idx="6">
                  <c:v>32</c:v>
                </c:pt>
                <c:pt idx="7">
                  <c:v>34</c:v>
                </c:pt>
                <c:pt idx="8">
                  <c:v>35</c:v>
                </c:pt>
                <c:pt idx="9">
                  <c:v>38</c:v>
                </c:pt>
                <c:pt idx="10">
                  <c:v>41</c:v>
                </c:pt>
                <c:pt idx="11">
                  <c:v>41</c:v>
                </c:pt>
              </c:numCache>
            </c:numRef>
          </c:val>
          <c:smooth val="0"/>
          <c:extLst>
            <c:ext xmlns:c16="http://schemas.microsoft.com/office/drawing/2014/chart" uri="{C3380CC4-5D6E-409C-BE32-E72D297353CC}">
              <c16:uniqueId val="{00000001-BA80-3E4D-BCD8-D9CB85769F34}"/>
            </c:ext>
          </c:extLst>
        </c:ser>
        <c:dLbls>
          <c:dLblPos val="ctr"/>
          <c:showLegendKey val="0"/>
          <c:showVal val="1"/>
          <c:showCatName val="0"/>
          <c:showSerName val="0"/>
          <c:showPercent val="0"/>
          <c:showBubbleSize val="0"/>
        </c:dLbls>
        <c:smooth val="0"/>
        <c:axId val="765721055"/>
        <c:axId val="765721887"/>
      </c:lineChart>
      <c:catAx>
        <c:axId val="765721055"/>
        <c:scaling>
          <c:orientation val="minMax"/>
        </c:scaling>
        <c:delete val="0"/>
        <c:axPos val="b"/>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Arial" panose="020B0604020202020204" pitchFamily="34" charset="0"/>
                <a:ea typeface="+mn-ea"/>
                <a:cs typeface="Arial" panose="020B0604020202020204" pitchFamily="34" charset="0"/>
              </a:defRPr>
            </a:pPr>
            <a:endParaRPr lang="es-CL"/>
          </a:p>
        </c:txPr>
        <c:crossAx val="765721887"/>
        <c:crosses val="autoZero"/>
        <c:auto val="1"/>
        <c:lblAlgn val="ctr"/>
        <c:lblOffset val="100"/>
        <c:noMultiLvlLbl val="0"/>
      </c:catAx>
      <c:valAx>
        <c:axId val="765721887"/>
        <c:scaling>
          <c:orientation val="minMax"/>
        </c:scaling>
        <c:delete val="0"/>
        <c:axPos val="l"/>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lt1">
                    <a:lumMod val="75000"/>
                  </a:schemeClr>
                </a:solidFill>
                <a:latin typeface="Arial" panose="020B0604020202020204" pitchFamily="34" charset="0"/>
                <a:ea typeface="+mn-ea"/>
                <a:cs typeface="Arial" panose="020B0604020202020204" pitchFamily="34" charset="0"/>
              </a:defRPr>
            </a:pPr>
            <a:endParaRPr lang="es-CL"/>
          </a:p>
        </c:txPr>
        <c:crossAx val="765721055"/>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900" b="0" i="0" u="none" strike="noStrike" kern="1200" baseline="0">
              <a:solidFill>
                <a:schemeClr val="lt1">
                  <a:lumMod val="75000"/>
                </a:schemeClr>
              </a:solidFill>
              <a:latin typeface="Arial" panose="020B0604020202020204" pitchFamily="34" charset="0"/>
              <a:ea typeface="+mn-ea"/>
              <a:cs typeface="Arial" panose="020B0604020202020204" pitchFamily="34" charset="0"/>
            </a:defRPr>
          </a:pPr>
          <a:endParaRPr lang="es-CL"/>
        </a:p>
      </c:txPr>
    </c:legend>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a:latin typeface="Arial" panose="020B0604020202020204" pitchFamily="34" charset="0"/>
          <a:cs typeface="Arial" panose="020B0604020202020204" pitchFamily="34" charset="0"/>
        </a:defRPr>
      </a:pPr>
      <a:endParaRPr lang="es-CL"/>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0" i="0" u="none" strike="noStrike" baseline="0">
                <a:solidFill>
                  <a:srgbClr val="333333"/>
                </a:solidFill>
                <a:latin typeface="Arial"/>
                <a:ea typeface="Arial"/>
                <a:cs typeface="Arial"/>
              </a:defRPr>
            </a:pPr>
            <a:r>
              <a:rPr lang="es-CL"/>
              <a:t>Saldo de Caja</a:t>
            </a:r>
          </a:p>
        </c:rich>
      </c:tx>
      <c:overlay val="0"/>
      <c:spPr>
        <a:noFill/>
        <a:ln w="25400">
          <a:noFill/>
        </a:ln>
      </c:spPr>
    </c:title>
    <c:autoTitleDeleted val="0"/>
    <c:plotArea>
      <c:layout/>
      <c:barChart>
        <c:barDir val="col"/>
        <c:grouping val="clustered"/>
        <c:varyColors val="0"/>
        <c:ser>
          <c:idx val="1"/>
          <c:order val="0"/>
          <c:tx>
            <c:v>Saldo Inicial de Caja</c:v>
          </c:tx>
          <c:spPr>
            <a:solidFill>
              <a:srgbClr val="00B0F0"/>
            </a:solidFill>
            <a:ln w="25400">
              <a:noFill/>
            </a:ln>
          </c:spPr>
          <c:invertIfNegative val="0"/>
          <c:cat>
            <c:numRef>
              <c:f>'[1]FLUJOS 2022-2024'!$D$5:$G$5</c:f>
              <c:numCache>
                <c:formatCode>General</c:formatCode>
                <c:ptCount val="4"/>
                <c:pt idx="0">
                  <c:v>2022</c:v>
                </c:pt>
                <c:pt idx="1">
                  <c:v>2023</c:v>
                </c:pt>
                <c:pt idx="2">
                  <c:v>2024</c:v>
                </c:pt>
                <c:pt idx="3">
                  <c:v>2025</c:v>
                </c:pt>
              </c:numCache>
            </c:numRef>
          </c:cat>
          <c:val>
            <c:numRef>
              <c:f>CONCLUSIONES!$B$6:$E$6</c:f>
              <c:numCache>
                <c:formatCode>_("$"* #,##0_);_("$"* \(#,##0\);_("$"* "-"_);_(@_)</c:formatCode>
                <c:ptCount val="4"/>
                <c:pt idx="0">
                  <c:v>1863858556</c:v>
                </c:pt>
                <c:pt idx="1">
                  <c:v>1338429383</c:v>
                </c:pt>
                <c:pt idx="2">
                  <c:v>877135658</c:v>
                </c:pt>
                <c:pt idx="3">
                  <c:v>538994817</c:v>
                </c:pt>
              </c:numCache>
            </c:numRef>
          </c:val>
          <c:extLst>
            <c:ext xmlns:c16="http://schemas.microsoft.com/office/drawing/2014/chart" uri="{C3380CC4-5D6E-409C-BE32-E72D297353CC}">
              <c16:uniqueId val="{00000000-F823-B342-9A77-0F51A31D953B}"/>
            </c:ext>
          </c:extLst>
        </c:ser>
        <c:ser>
          <c:idx val="2"/>
          <c:order val="1"/>
          <c:tx>
            <c:v>Saldo Final de Caja</c:v>
          </c:tx>
          <c:spPr>
            <a:solidFill>
              <a:srgbClr val="70AD47"/>
            </a:solidFill>
            <a:ln w="25400">
              <a:noFill/>
            </a:ln>
          </c:spPr>
          <c:invertIfNegative val="0"/>
          <c:cat>
            <c:numRef>
              <c:f>'[1]FLUJOS 2022-2024'!$D$5:$G$5</c:f>
              <c:numCache>
                <c:formatCode>General</c:formatCode>
                <c:ptCount val="4"/>
                <c:pt idx="0">
                  <c:v>2022</c:v>
                </c:pt>
                <c:pt idx="1">
                  <c:v>2023</c:v>
                </c:pt>
                <c:pt idx="2">
                  <c:v>2024</c:v>
                </c:pt>
                <c:pt idx="3">
                  <c:v>2025</c:v>
                </c:pt>
              </c:numCache>
            </c:numRef>
          </c:cat>
          <c:val>
            <c:numRef>
              <c:f>CONCLUSIONES!$B$9:$E$9</c:f>
              <c:numCache>
                <c:formatCode>_("$"* #,##0_);_("$"* \(#,##0\);_("$"* "-"_);_(@_)</c:formatCode>
                <c:ptCount val="4"/>
                <c:pt idx="0">
                  <c:v>1338429383</c:v>
                </c:pt>
                <c:pt idx="1">
                  <c:v>877135658</c:v>
                </c:pt>
                <c:pt idx="2">
                  <c:v>538994817</c:v>
                </c:pt>
                <c:pt idx="3">
                  <c:v>906530910</c:v>
                </c:pt>
              </c:numCache>
            </c:numRef>
          </c:val>
          <c:extLst>
            <c:ext xmlns:c16="http://schemas.microsoft.com/office/drawing/2014/chart" uri="{C3380CC4-5D6E-409C-BE32-E72D297353CC}">
              <c16:uniqueId val="{00000001-F823-B342-9A77-0F51A31D953B}"/>
            </c:ext>
          </c:extLst>
        </c:ser>
        <c:dLbls>
          <c:showLegendKey val="0"/>
          <c:showVal val="0"/>
          <c:showCatName val="0"/>
          <c:showSerName val="0"/>
          <c:showPercent val="0"/>
          <c:showBubbleSize val="0"/>
        </c:dLbls>
        <c:gapWidth val="199"/>
        <c:axId val="1383775776"/>
        <c:axId val="1"/>
      </c:barChart>
      <c:catAx>
        <c:axId val="13837757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vert="horz"/>
          <a:lstStyle/>
          <a:p>
            <a:pPr>
              <a:defRPr sz="900" b="0" i="0" u="none" strike="noStrike" baseline="0">
                <a:solidFill>
                  <a:srgbClr val="333333"/>
                </a:solidFill>
                <a:latin typeface="Arial"/>
                <a:ea typeface="Arial"/>
                <a:cs typeface="Arial"/>
              </a:defRPr>
            </a:pPr>
            <a:endParaRPr lang="es-CL"/>
          </a:p>
        </c:txPr>
        <c:crossAx val="1"/>
        <c:crosses val="autoZero"/>
        <c:auto val="1"/>
        <c:lblAlgn val="ctr"/>
        <c:lblOffset val="100"/>
        <c:noMultiLvlLbl val="0"/>
      </c:catAx>
      <c:valAx>
        <c:axId val="1"/>
        <c:scaling>
          <c:orientation val="minMax"/>
        </c:scaling>
        <c:delete val="0"/>
        <c:axPos val="l"/>
        <c:majorGridlines>
          <c:spPr>
            <a:ln w="9525" cap="flat" cmpd="sng" algn="ctr">
              <a:solidFill>
                <a:schemeClr val="tx1">
                  <a:lumMod val="15000"/>
                  <a:lumOff val="85000"/>
                </a:schemeClr>
              </a:solidFill>
              <a:round/>
            </a:ln>
            <a:effectLst/>
          </c:spPr>
        </c:majorGridlines>
        <c:minorGridlines>
          <c:spPr>
            <a:ln w="9525" cap="flat" cmpd="sng" algn="ctr">
              <a:solidFill>
                <a:schemeClr val="tx1">
                  <a:lumMod val="5000"/>
                  <a:lumOff val="95000"/>
                </a:schemeClr>
              </a:solidFill>
              <a:round/>
            </a:ln>
            <a:effectLst/>
          </c:spPr>
        </c:minorGridlines>
        <c:numFmt formatCode="_(&quot;$&quot;* #,##0_);_(&quot;$&quot;* \(#,##0\);_(&quot;$&quot;* &quot;-&quot;_);_(@_)" sourceLinked="1"/>
        <c:majorTickMark val="none"/>
        <c:minorTickMark val="none"/>
        <c:tickLblPos val="nextTo"/>
        <c:spPr>
          <a:ln w="6350">
            <a:noFill/>
          </a:ln>
        </c:spPr>
        <c:txPr>
          <a:bodyPr rot="0" vert="horz"/>
          <a:lstStyle/>
          <a:p>
            <a:pPr>
              <a:defRPr sz="900" b="0" i="0" u="none" strike="noStrike" baseline="0">
                <a:solidFill>
                  <a:srgbClr val="333333"/>
                </a:solidFill>
                <a:latin typeface="Arial"/>
                <a:ea typeface="Arial"/>
                <a:cs typeface="Arial"/>
              </a:defRPr>
            </a:pPr>
            <a:endParaRPr lang="es-CL"/>
          </a:p>
        </c:txPr>
        <c:crossAx val="1383775776"/>
        <c:crosses val="autoZero"/>
        <c:crossBetween val="between"/>
      </c:valAx>
      <c:spPr>
        <a:noFill/>
        <a:ln w="25400">
          <a:noFill/>
        </a:ln>
      </c:spPr>
    </c:plotArea>
    <c:legend>
      <c:legendPos val="t"/>
      <c:overlay val="0"/>
      <c:spPr>
        <a:noFill/>
        <a:ln w="25400">
          <a:noFill/>
        </a:ln>
      </c:spPr>
      <c:txPr>
        <a:bodyPr/>
        <a:lstStyle/>
        <a:p>
          <a:pPr>
            <a:defRPr sz="1050" b="0" i="0" u="none" strike="noStrike" baseline="0">
              <a:solidFill>
                <a:srgbClr val="333333"/>
              </a:solidFill>
              <a:latin typeface="Arial"/>
              <a:ea typeface="Arial"/>
              <a:cs typeface="Arial"/>
            </a:defRPr>
          </a:pPr>
          <a:endParaRPr lang="es-CL"/>
        </a:p>
      </c:txPr>
    </c:legend>
    <c:plotVisOnly val="1"/>
    <c:dispBlanksAs val="zero"/>
    <c:showDLblsOverMax val="0"/>
  </c:chart>
  <c:spPr>
    <a:solidFill>
      <a:schemeClr val="bg1"/>
    </a:solidFill>
    <a:ln w="9525" cap="flat" cmpd="sng" algn="ctr">
      <a:solidFill>
        <a:schemeClr val="tx1">
          <a:lumMod val="15000"/>
          <a:lumOff val="85000"/>
        </a:schemeClr>
      </a:solidFill>
      <a:round/>
    </a:ln>
    <a:effectLst/>
  </c:spPr>
  <c:txPr>
    <a:bodyPr/>
    <a:lstStyle/>
    <a:p>
      <a:pPr>
        <a:defRPr sz="1000" b="0" i="0" u="none" strike="noStrike" baseline="0">
          <a:solidFill>
            <a:srgbClr val="000000"/>
          </a:solidFill>
          <a:latin typeface="Arial"/>
          <a:ea typeface="Arial"/>
          <a:cs typeface="Arial"/>
        </a:defRPr>
      </a:pPr>
      <a:endParaRPr lang="es-CL"/>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6">
  <cs:axisTitle>
    <cs:lnRef idx="0"/>
    <cs:fillRef idx="0"/>
    <cs:effectRef idx="0"/>
    <cs:fontRef idx="minor">
      <a:schemeClr val="lt1">
        <a:lumMod val="75000"/>
      </a:schemeClr>
    </cs:fontRef>
    <cs:defRPr sz="900" b="1" kern="1200"/>
  </cs:axisTitle>
  <cs:categoryAxis>
    <cs:lnRef idx="0"/>
    <cs:fillRef idx="0"/>
    <cs:effectRef idx="0"/>
    <cs:fontRef idx="minor">
      <a:schemeClr val="lt1">
        <a:lumMod val="75000"/>
      </a:schemeClr>
    </cs:fontRef>
    <cs:defRPr sz="900"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900" kern="1200"/>
  </cs:chartArea>
  <cs:dataLabel>
    <cs:lnRef idx="0"/>
    <cs:fillRef idx="0"/>
    <cs:effectRef idx="0"/>
    <cs:fontRef idx="minor">
      <a:schemeClr val="lt1">
        <a:lumMod val="75000"/>
      </a:schemeClr>
    </cs:fontRef>
    <cs:defRPr sz="900"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900"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75000"/>
                <a:lumOff val="25000"/>
              </a:schemeClr>
            </a:gs>
            <a:gs pos="0">
              <a:schemeClr val="dk1">
                <a:lumMod val="65000"/>
                <a:lumOff val="3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dk1">
                <a:lumMod val="75000"/>
                <a:lumOff val="25000"/>
                <a:alpha val="25000"/>
              </a:schemeClr>
            </a:gs>
            <a:gs pos="0">
              <a:schemeClr val="dk1">
                <a:lumMod val="65000"/>
                <a:lumOff val="35000"/>
                <a:alpha val="25000"/>
              </a:schemeClr>
            </a:gs>
          </a:gsLst>
          <a:lin ang="5400000" scaled="0"/>
        </a:gra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900"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400"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900"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900" kern="1200"/>
  </cs:valueAxis>
  <cs:wall>
    <cs:lnRef idx="0"/>
    <cs:fillRef idx="0"/>
    <cs:effectRef idx="0"/>
    <cs:fontRef idx="minor">
      <a:schemeClr val="dk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9F5B19-95B2-4446-A322-367659057F20}" type="doc">
      <dgm:prSet loTypeId="urn:microsoft.com/office/officeart/2008/layout/NameandTitleOrganizationalChart" loCatId="hierarchy" qsTypeId="urn:microsoft.com/office/officeart/2005/8/quickstyle/simple1" qsCatId="simple" csTypeId="urn:microsoft.com/office/officeart/2005/8/colors/accent1_2" csCatId="accent1" phldr="1"/>
      <dgm:spPr/>
      <dgm:t>
        <a:bodyPr/>
        <a:lstStyle/>
        <a:p>
          <a:endParaRPr lang="es-ES"/>
        </a:p>
      </dgm:t>
    </dgm:pt>
    <dgm:pt modelId="{BA64E19A-704D-4C03-BA8C-A63B42CE3085}">
      <dgm:prSet phldrT="[Texto]"/>
      <dgm:spPr/>
      <dgm:t>
        <a:bodyPr/>
        <a:lstStyle/>
        <a:p>
          <a:r>
            <a:rPr lang="es-ES" dirty="0"/>
            <a:t>OFABAS</a:t>
          </a:r>
        </a:p>
      </dgm:t>
    </dgm:pt>
    <dgm:pt modelId="{E5AA0565-3C21-481C-BFE6-0C32D36420A1}" type="parTrans" cxnId="{28F6EAB5-2B18-4739-BF8D-0ECA19047245}">
      <dgm:prSet/>
      <dgm:spPr/>
      <dgm:t>
        <a:bodyPr/>
        <a:lstStyle/>
        <a:p>
          <a:endParaRPr lang="es-ES"/>
        </a:p>
      </dgm:t>
    </dgm:pt>
    <dgm:pt modelId="{F1ED9CD1-3F30-4DDE-A326-4185B57E030A}" type="sibTrans" cxnId="{28F6EAB5-2B18-4739-BF8D-0ECA19047245}">
      <dgm:prSet/>
      <dgm:spPr/>
      <dgm:t>
        <a:bodyPr/>
        <a:lstStyle/>
        <a:p>
          <a:r>
            <a:rPr lang="es-ES" dirty="0"/>
            <a:t>CF AB MELKONIAN</a:t>
          </a:r>
        </a:p>
      </dgm:t>
    </dgm:pt>
    <dgm:pt modelId="{EAFADF22-78F5-4CF5-8BE4-33FD694703DC}" type="asst">
      <dgm:prSet phldrT="[Texto]"/>
      <dgm:spPr/>
      <dgm:t>
        <a:bodyPr/>
        <a:lstStyle/>
        <a:p>
          <a:r>
            <a:rPr lang="es-ES" dirty="0"/>
            <a:t>SECRETARÍA</a:t>
          </a:r>
        </a:p>
      </dgm:t>
    </dgm:pt>
    <dgm:pt modelId="{FA5D9A95-27BB-426B-830B-7DCE65CD2F63}" type="parTrans" cxnId="{DE8A0169-F125-41E9-AA3B-1CE6ADCB1C8C}">
      <dgm:prSet/>
      <dgm:spPr/>
      <dgm:t>
        <a:bodyPr/>
        <a:lstStyle/>
        <a:p>
          <a:endParaRPr lang="es-ES"/>
        </a:p>
      </dgm:t>
    </dgm:pt>
    <dgm:pt modelId="{A7B5AC0C-47F3-4F90-9CD3-FFEFFD5B5348}" type="sibTrans" cxnId="{DE8A0169-F125-41E9-AA3B-1CE6ADCB1C8C}">
      <dgm:prSet/>
      <dgm:spPr/>
      <dgm:t>
        <a:bodyPr/>
        <a:lstStyle/>
        <a:p>
          <a:r>
            <a:rPr lang="es-ES" dirty="0"/>
            <a:t>M1 PIÑA</a:t>
          </a:r>
        </a:p>
      </dgm:t>
    </dgm:pt>
    <dgm:pt modelId="{34BC3014-EADE-41EE-B38A-03C4F9B63584}">
      <dgm:prSet phldrT="[Texto]"/>
      <dgm:spPr/>
      <dgm:t>
        <a:bodyPr/>
        <a:lstStyle/>
        <a:p>
          <a:r>
            <a:rPr lang="es-ES" dirty="0"/>
            <a:t>FINANZAS</a:t>
          </a:r>
        </a:p>
      </dgm:t>
    </dgm:pt>
    <dgm:pt modelId="{D673D7B0-2945-4187-B109-311DC35FD1F6}" type="parTrans" cxnId="{C55E0DE6-E0BB-4F1D-A67B-EABBFC2E9B2E}">
      <dgm:prSet/>
      <dgm:spPr/>
      <dgm:t>
        <a:bodyPr/>
        <a:lstStyle/>
        <a:p>
          <a:endParaRPr lang="es-ES"/>
        </a:p>
      </dgm:t>
    </dgm:pt>
    <dgm:pt modelId="{0F0F47C1-9C30-4A04-AA93-EEEB17C5E39C}" type="sibTrans" cxnId="{C55E0DE6-E0BB-4F1D-A67B-EABBFC2E9B2E}">
      <dgm:prSet/>
      <dgm:spPr/>
      <dgm:t>
        <a:bodyPr/>
        <a:lstStyle/>
        <a:p>
          <a:r>
            <a:rPr lang="es-ES" dirty="0"/>
            <a:t>E.C. CIFUENTES</a:t>
          </a:r>
        </a:p>
      </dgm:t>
    </dgm:pt>
    <dgm:pt modelId="{992869E0-DAB7-4B3F-8F3E-B99F366357C3}">
      <dgm:prSet phldrT="[Texto]"/>
      <dgm:spPr/>
      <dgm:t>
        <a:bodyPr/>
        <a:lstStyle/>
        <a:p>
          <a:r>
            <a:rPr lang="es-ES" dirty="0"/>
            <a:t>ADQUISICIONES</a:t>
          </a:r>
        </a:p>
      </dgm:t>
    </dgm:pt>
    <dgm:pt modelId="{FB647252-A719-4F97-AAEA-F7E22D9EC948}" type="parTrans" cxnId="{64DD6FB8-2E5B-4E81-8CF8-7A717A497869}">
      <dgm:prSet/>
      <dgm:spPr/>
      <dgm:t>
        <a:bodyPr/>
        <a:lstStyle/>
        <a:p>
          <a:endParaRPr lang="es-ES"/>
        </a:p>
      </dgm:t>
    </dgm:pt>
    <dgm:pt modelId="{7E600523-1D8C-4A29-BB04-C8A6CD0CF76A}" type="sibTrans" cxnId="{64DD6FB8-2E5B-4E81-8CF8-7A717A497869}">
      <dgm:prSet/>
      <dgm:spPr/>
      <dgm:t>
        <a:bodyPr/>
        <a:lstStyle/>
        <a:p>
          <a:r>
            <a:rPr lang="es-ES" dirty="0"/>
            <a:t>T1 AB FERRUZOLA</a:t>
          </a:r>
        </a:p>
      </dgm:t>
    </dgm:pt>
    <dgm:pt modelId="{198F2881-15A0-42A0-9163-F09DB37CBA94}">
      <dgm:prSet phldrT="[Texto]"/>
      <dgm:spPr/>
      <dgm:t>
        <a:bodyPr/>
        <a:lstStyle/>
        <a:p>
          <a:r>
            <a:rPr lang="es-ES" dirty="0"/>
            <a:t>ALIMENTACIÓN</a:t>
          </a:r>
        </a:p>
      </dgm:t>
    </dgm:pt>
    <dgm:pt modelId="{3EDE818A-3B8B-47D1-9965-E686527BFBD0}" type="parTrans" cxnId="{CE329FBC-BD42-4209-BE17-976E27FF9D8D}">
      <dgm:prSet/>
      <dgm:spPr/>
      <dgm:t>
        <a:bodyPr/>
        <a:lstStyle/>
        <a:p>
          <a:endParaRPr lang="es-ES"/>
        </a:p>
      </dgm:t>
    </dgm:pt>
    <dgm:pt modelId="{5F813EBD-1311-48D9-B9B2-FBE4D2D19280}" type="sibTrans" cxnId="{CE329FBC-BD42-4209-BE17-976E27FF9D8D}">
      <dgm:prSet/>
      <dgm:spPr/>
      <dgm:t>
        <a:bodyPr/>
        <a:lstStyle/>
        <a:p>
          <a:r>
            <a:rPr lang="es-ES" dirty="0"/>
            <a:t>T2 AB CARRASCO</a:t>
          </a:r>
        </a:p>
      </dgm:t>
    </dgm:pt>
    <dgm:pt modelId="{DF02D0C3-05FE-4B3A-B88B-97FDB8FA74F3}">
      <dgm:prSet phldrT="[Texto]"/>
      <dgm:spPr/>
      <dgm:t>
        <a:bodyPr/>
        <a:lstStyle/>
        <a:p>
          <a:r>
            <a:rPr lang="es-ES" dirty="0"/>
            <a:t>VESTUARIO</a:t>
          </a:r>
        </a:p>
      </dgm:t>
    </dgm:pt>
    <dgm:pt modelId="{32BCD49A-9F13-4006-BFDF-B9E0898A77CC}" type="parTrans" cxnId="{31DE7DA7-77A6-4B90-8FAA-FD4072457DFB}">
      <dgm:prSet/>
      <dgm:spPr/>
      <dgm:t>
        <a:bodyPr/>
        <a:lstStyle/>
        <a:p>
          <a:endParaRPr lang="es-ES"/>
        </a:p>
      </dgm:t>
    </dgm:pt>
    <dgm:pt modelId="{0416BCEE-E1BF-465B-B1D7-F7B0F998A48F}" type="sibTrans" cxnId="{31DE7DA7-77A6-4B90-8FAA-FD4072457DFB}">
      <dgm:prSet/>
      <dgm:spPr/>
      <dgm:t>
        <a:bodyPr/>
        <a:lstStyle/>
        <a:p>
          <a:r>
            <a:rPr lang="es-ES" dirty="0"/>
            <a:t>SO POBLETE</a:t>
          </a:r>
        </a:p>
      </dgm:t>
    </dgm:pt>
    <dgm:pt modelId="{0F42F195-0F24-43F0-BD15-E6E0F663395C}">
      <dgm:prSet phldrT="[Texto]"/>
      <dgm:spPr/>
      <dgm:t>
        <a:bodyPr/>
        <a:lstStyle/>
        <a:p>
          <a:r>
            <a:rPr lang="es-ES" dirty="0"/>
            <a:t>PRESUPUESTO</a:t>
          </a:r>
        </a:p>
      </dgm:t>
    </dgm:pt>
    <dgm:pt modelId="{D19066A3-C2D2-4A62-8A10-1CD4FC91FB18}" type="parTrans" cxnId="{05D14105-E0AA-4BC8-8D02-6DD5111A29A0}">
      <dgm:prSet/>
      <dgm:spPr/>
      <dgm:t>
        <a:bodyPr/>
        <a:lstStyle/>
        <a:p>
          <a:endParaRPr lang="es-ES"/>
        </a:p>
      </dgm:t>
    </dgm:pt>
    <dgm:pt modelId="{5BA3C771-FE3B-4ABF-808A-4F435E233D71}" type="sibTrans" cxnId="{05D14105-E0AA-4BC8-8D02-6DD5111A29A0}">
      <dgm:prSet/>
      <dgm:spPr/>
      <dgm:t>
        <a:bodyPr/>
        <a:lstStyle/>
        <a:p>
          <a:r>
            <a:rPr lang="es-ES" dirty="0"/>
            <a:t>S2 VARAS</a:t>
          </a:r>
        </a:p>
      </dgm:t>
    </dgm:pt>
    <dgm:pt modelId="{8469011B-A738-438E-82DB-F766763ED884}">
      <dgm:prSet phldrT="[Texto]"/>
      <dgm:spPr/>
      <dgm:t>
        <a:bodyPr/>
        <a:lstStyle/>
        <a:p>
          <a:r>
            <a:rPr lang="es-ES" dirty="0"/>
            <a:t>CONTABILIDAD</a:t>
          </a:r>
        </a:p>
      </dgm:t>
    </dgm:pt>
    <dgm:pt modelId="{848B1058-A136-442E-89D5-99FC09681126}" type="parTrans" cxnId="{AD6516DF-8D55-4267-AC16-B29A93D332F0}">
      <dgm:prSet/>
      <dgm:spPr/>
      <dgm:t>
        <a:bodyPr/>
        <a:lstStyle/>
        <a:p>
          <a:endParaRPr lang="es-ES"/>
        </a:p>
      </dgm:t>
    </dgm:pt>
    <dgm:pt modelId="{4FAF971E-BC14-47A8-9FBA-0E027A9DC325}" type="sibTrans" cxnId="{AD6516DF-8D55-4267-AC16-B29A93D332F0}">
      <dgm:prSet/>
      <dgm:spPr/>
      <dgm:t>
        <a:bodyPr/>
        <a:lstStyle/>
        <a:p>
          <a:r>
            <a:rPr lang="es-ES" dirty="0"/>
            <a:t>PAC VALDES</a:t>
          </a:r>
        </a:p>
      </dgm:t>
    </dgm:pt>
    <dgm:pt modelId="{235C7922-7DE8-4081-9D3C-ABDE02E0C092}">
      <dgm:prSet phldrT="[Texto]"/>
      <dgm:spPr/>
      <dgm:t>
        <a:bodyPr/>
        <a:lstStyle/>
        <a:p>
          <a:r>
            <a:rPr lang="es-ES" dirty="0"/>
            <a:t>UAF</a:t>
          </a:r>
        </a:p>
      </dgm:t>
    </dgm:pt>
    <dgm:pt modelId="{706A606A-1FC4-4802-9FE0-0DE69A9887A8}" type="parTrans" cxnId="{C92C4C3F-6271-4386-A6B4-66717D8FCC8C}">
      <dgm:prSet/>
      <dgm:spPr/>
      <dgm:t>
        <a:bodyPr/>
        <a:lstStyle/>
        <a:p>
          <a:endParaRPr lang="es-ES"/>
        </a:p>
      </dgm:t>
    </dgm:pt>
    <dgm:pt modelId="{DD0FDE0F-0592-4ABA-8168-25DC7B63F48D}" type="sibTrans" cxnId="{C92C4C3F-6271-4386-A6B4-66717D8FCC8C}">
      <dgm:prSet/>
      <dgm:spPr/>
      <dgm:t>
        <a:bodyPr/>
        <a:lstStyle/>
        <a:p>
          <a:r>
            <a:rPr lang="es-ES" dirty="0"/>
            <a:t>PAC AGUIRRE</a:t>
          </a:r>
        </a:p>
      </dgm:t>
    </dgm:pt>
    <dgm:pt modelId="{BFF094D2-E174-463D-A3FA-2E9798C5DFF3}">
      <dgm:prSet phldrT="[Texto]"/>
      <dgm:spPr/>
      <dgm:t>
        <a:bodyPr/>
        <a:lstStyle/>
        <a:p>
          <a:r>
            <a:rPr lang="es-ES" dirty="0"/>
            <a:t>SUPERVISOR ADQ.</a:t>
          </a:r>
        </a:p>
      </dgm:t>
    </dgm:pt>
    <dgm:pt modelId="{ACA1568D-9C46-4721-B972-51FF6806BE65}" type="parTrans" cxnId="{F447DC8F-027D-47FB-B315-EBD3B284ECD0}">
      <dgm:prSet/>
      <dgm:spPr/>
      <dgm:t>
        <a:bodyPr/>
        <a:lstStyle/>
        <a:p>
          <a:endParaRPr lang="es-ES"/>
        </a:p>
      </dgm:t>
    </dgm:pt>
    <dgm:pt modelId="{A6BDF4F4-4431-4DF1-A189-1165D42CDCB0}" type="sibTrans" cxnId="{F447DC8F-027D-47FB-B315-EBD3B284ECD0}">
      <dgm:prSet/>
      <dgm:spPr/>
      <dgm:t>
        <a:bodyPr/>
        <a:lstStyle/>
        <a:p>
          <a:r>
            <a:rPr lang="es-ES" dirty="0"/>
            <a:t>SO MESSINA</a:t>
          </a:r>
        </a:p>
      </dgm:t>
    </dgm:pt>
    <dgm:pt modelId="{F31D8179-FB41-4CA2-BA11-3F4F405F0587}">
      <dgm:prSet phldrT="[Texto]"/>
      <dgm:spPr/>
      <dgm:t>
        <a:bodyPr/>
        <a:lstStyle/>
        <a:p>
          <a:r>
            <a:rPr lang="es-ES"/>
            <a:t>MAY GENERAL</a:t>
          </a:r>
          <a:endParaRPr lang="es-ES" dirty="0"/>
        </a:p>
      </dgm:t>
    </dgm:pt>
    <dgm:pt modelId="{4A284F2F-DE89-4B6E-B16E-D9AED211905B}" type="parTrans" cxnId="{F58484E7-9DB5-456B-86A8-39FEF22C4537}">
      <dgm:prSet/>
      <dgm:spPr/>
      <dgm:t>
        <a:bodyPr/>
        <a:lstStyle/>
        <a:p>
          <a:endParaRPr lang="es-ES"/>
        </a:p>
      </dgm:t>
    </dgm:pt>
    <dgm:pt modelId="{A2267AA7-E8E0-4828-9669-9F25218C1BD6}" type="sibTrans" cxnId="{F58484E7-9DB5-456B-86A8-39FEF22C4537}">
      <dgm:prSet/>
      <dgm:spPr/>
      <dgm:t>
        <a:bodyPr/>
        <a:lstStyle/>
        <a:p>
          <a:r>
            <a:rPr lang="es-ES" dirty="0"/>
            <a:t>SO FUENTES</a:t>
          </a:r>
        </a:p>
      </dgm:t>
    </dgm:pt>
    <dgm:pt modelId="{A3E222AA-F548-4A75-B952-9BBD9F79380B}">
      <dgm:prSet phldrT="[Texto]"/>
      <dgm:spPr/>
      <dgm:t>
        <a:bodyPr/>
        <a:lstStyle/>
        <a:p>
          <a:r>
            <a:rPr lang="es-ES" dirty="0"/>
            <a:t>LAVANDERÍA</a:t>
          </a:r>
        </a:p>
      </dgm:t>
    </dgm:pt>
    <dgm:pt modelId="{AB344A2D-1A02-4493-98BE-1E38D5845AFE}" type="parTrans" cxnId="{EA7B2DD3-2BD5-4E90-B2D1-7D1D04096C39}">
      <dgm:prSet/>
      <dgm:spPr/>
      <dgm:t>
        <a:bodyPr/>
        <a:lstStyle/>
        <a:p>
          <a:endParaRPr lang="es-ES"/>
        </a:p>
      </dgm:t>
    </dgm:pt>
    <dgm:pt modelId="{863A8E3C-8B9B-49B4-A603-9392F23CDC96}" type="sibTrans" cxnId="{EA7B2DD3-2BD5-4E90-B2D1-7D1D04096C39}">
      <dgm:prSet/>
      <dgm:spPr/>
      <dgm:t>
        <a:bodyPr/>
        <a:lstStyle/>
        <a:p>
          <a:r>
            <a:rPr lang="es-ES" dirty="0"/>
            <a:t>S2 VILCHES</a:t>
          </a:r>
        </a:p>
      </dgm:t>
    </dgm:pt>
    <dgm:pt modelId="{EB53BFA9-D313-4118-8364-5A5836ED7FF0}">
      <dgm:prSet phldrT="[Texto]"/>
      <dgm:spPr/>
      <dgm:t>
        <a:bodyPr/>
        <a:lstStyle/>
        <a:p>
          <a:r>
            <a:rPr lang="es-ES" dirty="0"/>
            <a:t>SASTRERÍA</a:t>
          </a:r>
        </a:p>
      </dgm:t>
    </dgm:pt>
    <dgm:pt modelId="{A937B378-1C61-4F1A-9926-CC1CD0B57E88}" type="parTrans" cxnId="{2793FED3-1F5C-46FD-A5C3-0E123A1ED93B}">
      <dgm:prSet/>
      <dgm:spPr/>
      <dgm:t>
        <a:bodyPr/>
        <a:lstStyle/>
        <a:p>
          <a:endParaRPr lang="es-ES"/>
        </a:p>
      </dgm:t>
    </dgm:pt>
    <dgm:pt modelId="{5639DCC1-5EEA-419C-B282-14E777A9F4B9}" type="sibTrans" cxnId="{2793FED3-1F5C-46FD-A5C3-0E123A1ED93B}">
      <dgm:prSet/>
      <dgm:spPr/>
      <dgm:t>
        <a:bodyPr/>
        <a:lstStyle/>
        <a:p>
          <a:r>
            <a:rPr lang="es-ES" dirty="0"/>
            <a:t>SO SÁNCHEZ</a:t>
          </a:r>
        </a:p>
      </dgm:t>
    </dgm:pt>
    <dgm:pt modelId="{25B54DED-9AA6-4ADE-A19B-1DEB230B2F9F}">
      <dgm:prSet phldrT="[Texto]"/>
      <dgm:spPr/>
      <dgm:t>
        <a:bodyPr/>
        <a:lstStyle/>
        <a:p>
          <a:r>
            <a:rPr lang="es-ES" dirty="0"/>
            <a:t>ROPERÍA</a:t>
          </a:r>
        </a:p>
      </dgm:t>
    </dgm:pt>
    <dgm:pt modelId="{BE8DC1D0-A0B6-424D-AC5B-C90F521AE887}" type="parTrans" cxnId="{2AFA9FEB-41CC-4F74-9EDC-C037D5C5DA2E}">
      <dgm:prSet/>
      <dgm:spPr/>
      <dgm:t>
        <a:bodyPr/>
        <a:lstStyle/>
        <a:p>
          <a:endParaRPr lang="es-ES"/>
        </a:p>
      </dgm:t>
    </dgm:pt>
    <dgm:pt modelId="{F4F16848-67D1-4BB6-A6C6-CDDAEFD1479B}" type="sibTrans" cxnId="{2AFA9FEB-41CC-4F74-9EDC-C037D5C5DA2E}">
      <dgm:prSet/>
      <dgm:spPr/>
      <dgm:t>
        <a:bodyPr/>
        <a:lstStyle/>
        <a:p>
          <a:r>
            <a:rPr lang="es-ES" dirty="0"/>
            <a:t>S2 PINO</a:t>
          </a:r>
        </a:p>
      </dgm:t>
    </dgm:pt>
    <dgm:pt modelId="{DA7134A0-78D2-437A-B922-C1BBC446DE99}">
      <dgm:prSet phldrT="[Texto]"/>
      <dgm:spPr/>
      <dgm:t>
        <a:bodyPr/>
        <a:lstStyle/>
        <a:p>
          <a:r>
            <a:rPr lang="es-ES" dirty="0"/>
            <a:t>M. VÍVERES</a:t>
          </a:r>
        </a:p>
      </dgm:t>
    </dgm:pt>
    <dgm:pt modelId="{10A1131E-20D9-40B3-8BFC-0FDAE04D1760}" type="parTrans" cxnId="{5611C756-B56B-491D-A127-9C18ED5C2303}">
      <dgm:prSet/>
      <dgm:spPr/>
      <dgm:t>
        <a:bodyPr/>
        <a:lstStyle/>
        <a:p>
          <a:endParaRPr lang="es-ES"/>
        </a:p>
      </dgm:t>
    </dgm:pt>
    <dgm:pt modelId="{CA8BB90A-0349-4BED-A6C6-99262955FBDA}" type="sibTrans" cxnId="{5611C756-B56B-491D-A127-9C18ED5C2303}">
      <dgm:prSet/>
      <dgm:spPr/>
      <dgm:t>
        <a:bodyPr/>
        <a:lstStyle/>
        <a:p>
          <a:r>
            <a:rPr lang="es-ES" dirty="0"/>
            <a:t>SO HERMANN</a:t>
          </a:r>
        </a:p>
      </dgm:t>
    </dgm:pt>
    <dgm:pt modelId="{F60700D9-A2A7-4B8C-8DA2-265175629BAA}">
      <dgm:prSet phldrT="[Texto]"/>
      <dgm:spPr/>
      <dgm:t>
        <a:bodyPr/>
        <a:lstStyle/>
        <a:p>
          <a:r>
            <a:rPr lang="es-ES" dirty="0"/>
            <a:t>PANADERÍA</a:t>
          </a:r>
        </a:p>
      </dgm:t>
    </dgm:pt>
    <dgm:pt modelId="{51B24E40-35FB-4D24-9B2E-C0D4DF4409F3}" type="parTrans" cxnId="{472D9EC9-C193-44A6-AA3E-F52F966189CA}">
      <dgm:prSet/>
      <dgm:spPr/>
      <dgm:t>
        <a:bodyPr/>
        <a:lstStyle/>
        <a:p>
          <a:endParaRPr lang="es-ES"/>
        </a:p>
      </dgm:t>
    </dgm:pt>
    <dgm:pt modelId="{BA2F4075-6594-4515-A7F0-FFCAE07446F7}" type="sibTrans" cxnId="{472D9EC9-C193-44A6-AA3E-F52F966189CA}">
      <dgm:prSet/>
      <dgm:spPr/>
      <dgm:t>
        <a:bodyPr/>
        <a:lstStyle/>
        <a:p>
          <a:r>
            <a:rPr lang="es-ES" dirty="0"/>
            <a:t>S1 INOSTROZA</a:t>
          </a:r>
        </a:p>
      </dgm:t>
    </dgm:pt>
    <dgm:pt modelId="{7EA50FF6-0444-47B2-AB95-53387498D5DD}">
      <dgm:prSet phldrT="[Texto]"/>
      <dgm:spPr/>
      <dgm:t>
        <a:bodyPr/>
        <a:lstStyle/>
        <a:p>
          <a:r>
            <a:rPr lang="es-ES" dirty="0"/>
            <a:t>COCINA</a:t>
          </a:r>
        </a:p>
      </dgm:t>
    </dgm:pt>
    <dgm:pt modelId="{13174568-8F95-446E-8015-7B5FE2961A87}" type="parTrans" cxnId="{EFA4D222-F879-4C9B-8C77-57F83730BBA5}">
      <dgm:prSet/>
      <dgm:spPr/>
      <dgm:t>
        <a:bodyPr/>
        <a:lstStyle/>
        <a:p>
          <a:endParaRPr lang="es-ES"/>
        </a:p>
      </dgm:t>
    </dgm:pt>
    <dgm:pt modelId="{6772AE56-1B9C-45A4-B665-88F430FBC084}" type="sibTrans" cxnId="{EFA4D222-F879-4C9B-8C77-57F83730BBA5}">
      <dgm:prSet/>
      <dgm:spPr/>
      <dgm:t>
        <a:bodyPr/>
        <a:lstStyle/>
        <a:p>
          <a:r>
            <a:rPr lang="es-ES" dirty="0"/>
            <a:t>SO VILLALÓN</a:t>
          </a:r>
        </a:p>
      </dgm:t>
    </dgm:pt>
    <dgm:pt modelId="{F8C4007D-F04D-419E-9BC3-C7CE08C39948}">
      <dgm:prSet phldrT="[Texto]"/>
      <dgm:spPr/>
      <dgm:t>
        <a:bodyPr/>
        <a:lstStyle/>
        <a:p>
          <a:r>
            <a:rPr lang="es-ES" dirty="0"/>
            <a:t>SALA DE VENTAS</a:t>
          </a:r>
        </a:p>
      </dgm:t>
    </dgm:pt>
    <dgm:pt modelId="{A9352C36-A685-4C03-8925-9FE0BEE9561B}" type="parTrans" cxnId="{39A19682-9270-427A-9F6C-642B7E3914C6}">
      <dgm:prSet/>
      <dgm:spPr/>
      <dgm:t>
        <a:bodyPr/>
        <a:lstStyle/>
        <a:p>
          <a:endParaRPr lang="es-ES"/>
        </a:p>
      </dgm:t>
    </dgm:pt>
    <dgm:pt modelId="{0F2E1E14-8FAF-4E2C-8D2A-063B8668B0AF}" type="sibTrans" cxnId="{39A19682-9270-427A-9F6C-642B7E3914C6}">
      <dgm:prSet/>
      <dgm:spPr/>
      <dgm:t>
        <a:bodyPr/>
        <a:lstStyle/>
        <a:p>
          <a:r>
            <a:rPr lang="es-ES" dirty="0"/>
            <a:t>S2 DURÁN</a:t>
          </a:r>
        </a:p>
      </dgm:t>
    </dgm:pt>
    <dgm:pt modelId="{41AE85D4-AEA7-4216-93DF-EB1B89F71A61}">
      <dgm:prSet phldrT="[Texto]"/>
      <dgm:spPr/>
      <dgm:t>
        <a:bodyPr/>
        <a:lstStyle/>
        <a:p>
          <a:r>
            <a:rPr lang="es-ES" dirty="0"/>
            <a:t>CTAS .CTES.</a:t>
          </a:r>
        </a:p>
      </dgm:t>
    </dgm:pt>
    <dgm:pt modelId="{953AEB35-0921-42BA-85EF-740637DF3B10}" type="parTrans" cxnId="{5B88C919-56A7-4F54-890B-C50F71AC4D73}">
      <dgm:prSet/>
      <dgm:spPr/>
      <dgm:t>
        <a:bodyPr/>
        <a:lstStyle/>
        <a:p>
          <a:endParaRPr lang="es-ES"/>
        </a:p>
      </dgm:t>
    </dgm:pt>
    <dgm:pt modelId="{DA24748D-C38D-4B11-9310-0C8E5C3F59B3}" type="sibTrans" cxnId="{5B88C919-56A7-4F54-890B-C50F71AC4D73}">
      <dgm:prSet/>
      <dgm:spPr/>
      <dgm:t>
        <a:bodyPr/>
        <a:lstStyle/>
        <a:p>
          <a:r>
            <a:rPr lang="es-ES" dirty="0"/>
            <a:t>PAC DONOSO</a:t>
          </a:r>
        </a:p>
      </dgm:t>
    </dgm:pt>
    <dgm:pt modelId="{51B9FB59-AE3F-4428-A992-74A1808C839B}">
      <dgm:prSet phldrT="[Texto]"/>
      <dgm:spPr/>
      <dgm:t>
        <a:bodyPr/>
        <a:lstStyle/>
        <a:p>
          <a:r>
            <a:rPr lang="es-ES" dirty="0"/>
            <a:t>PELUQUERÍA</a:t>
          </a:r>
        </a:p>
      </dgm:t>
    </dgm:pt>
    <dgm:pt modelId="{9F91298F-1941-41BB-80D8-90D40DF15346}" type="parTrans" cxnId="{43C44D3D-77F4-4799-AB8F-CC7738F6F5FB}">
      <dgm:prSet/>
      <dgm:spPr/>
      <dgm:t>
        <a:bodyPr/>
        <a:lstStyle/>
        <a:p>
          <a:endParaRPr lang="es-ES"/>
        </a:p>
      </dgm:t>
    </dgm:pt>
    <dgm:pt modelId="{B88EAF1B-0116-400A-B9BC-7BCE7C91BC7B}" type="sibTrans" cxnId="{43C44D3D-77F4-4799-AB8F-CC7738F6F5FB}">
      <dgm:prSet/>
      <dgm:spPr/>
      <dgm:t>
        <a:bodyPr/>
        <a:lstStyle/>
        <a:p>
          <a:r>
            <a:rPr lang="es-ES" dirty="0"/>
            <a:t>C1 ARAYA</a:t>
          </a:r>
        </a:p>
      </dgm:t>
    </dgm:pt>
    <dgm:pt modelId="{070BA837-C64C-4118-A42E-34D6457ADB85}" type="pres">
      <dgm:prSet presAssocID="{589F5B19-95B2-4446-A322-367659057F20}" presName="hierChild1" presStyleCnt="0">
        <dgm:presLayoutVars>
          <dgm:orgChart val="1"/>
          <dgm:chPref val="1"/>
          <dgm:dir/>
          <dgm:animOne val="branch"/>
          <dgm:animLvl val="lvl"/>
          <dgm:resizeHandles/>
        </dgm:presLayoutVars>
      </dgm:prSet>
      <dgm:spPr/>
    </dgm:pt>
    <dgm:pt modelId="{11A1056E-D260-4DA0-BCEC-7733A03406DA}" type="pres">
      <dgm:prSet presAssocID="{BA64E19A-704D-4C03-BA8C-A63B42CE3085}" presName="hierRoot1" presStyleCnt="0">
        <dgm:presLayoutVars>
          <dgm:hierBranch val="init"/>
        </dgm:presLayoutVars>
      </dgm:prSet>
      <dgm:spPr/>
    </dgm:pt>
    <dgm:pt modelId="{4E7368FD-E89D-4DCC-974E-3C0D0E8C056A}" type="pres">
      <dgm:prSet presAssocID="{BA64E19A-704D-4C03-BA8C-A63B42CE3085}" presName="rootComposite1" presStyleCnt="0"/>
      <dgm:spPr/>
    </dgm:pt>
    <dgm:pt modelId="{05B37911-0A4E-4EFA-92F2-19DEECD17A49}" type="pres">
      <dgm:prSet presAssocID="{BA64E19A-704D-4C03-BA8C-A63B42CE3085}" presName="rootText1" presStyleLbl="node0" presStyleIdx="0" presStyleCnt="1">
        <dgm:presLayoutVars>
          <dgm:chMax/>
          <dgm:chPref val="3"/>
        </dgm:presLayoutVars>
      </dgm:prSet>
      <dgm:spPr/>
    </dgm:pt>
    <dgm:pt modelId="{94389B34-048A-487B-A0A5-234D5F66519E}" type="pres">
      <dgm:prSet presAssocID="{BA64E19A-704D-4C03-BA8C-A63B42CE3085}" presName="titleText1" presStyleLbl="fgAcc0" presStyleIdx="0" presStyleCnt="1">
        <dgm:presLayoutVars>
          <dgm:chMax val="0"/>
          <dgm:chPref val="0"/>
        </dgm:presLayoutVars>
      </dgm:prSet>
      <dgm:spPr/>
    </dgm:pt>
    <dgm:pt modelId="{75490A78-AD49-4D8F-A570-CC619C72B3A1}" type="pres">
      <dgm:prSet presAssocID="{BA64E19A-704D-4C03-BA8C-A63B42CE3085}" presName="rootConnector1" presStyleLbl="node1" presStyleIdx="0" presStyleCnt="18"/>
      <dgm:spPr/>
    </dgm:pt>
    <dgm:pt modelId="{A8491BB2-CDF9-4E51-812B-DCDA32852B71}" type="pres">
      <dgm:prSet presAssocID="{BA64E19A-704D-4C03-BA8C-A63B42CE3085}" presName="hierChild2" presStyleCnt="0"/>
      <dgm:spPr/>
    </dgm:pt>
    <dgm:pt modelId="{E5A1007A-9F48-4835-ABFE-892C80A79F15}" type="pres">
      <dgm:prSet presAssocID="{D673D7B0-2945-4187-B109-311DC35FD1F6}" presName="Name37" presStyleLbl="parChTrans1D2" presStyleIdx="0" presStyleCnt="5"/>
      <dgm:spPr/>
    </dgm:pt>
    <dgm:pt modelId="{B0F61074-8196-49FE-8D81-2834BD3C6143}" type="pres">
      <dgm:prSet presAssocID="{34BC3014-EADE-41EE-B38A-03C4F9B63584}" presName="hierRoot2" presStyleCnt="0">
        <dgm:presLayoutVars>
          <dgm:hierBranch val="init"/>
        </dgm:presLayoutVars>
      </dgm:prSet>
      <dgm:spPr/>
    </dgm:pt>
    <dgm:pt modelId="{29F113F9-EAD0-4A36-A081-80958A097AEE}" type="pres">
      <dgm:prSet presAssocID="{34BC3014-EADE-41EE-B38A-03C4F9B63584}" presName="rootComposite" presStyleCnt="0"/>
      <dgm:spPr/>
    </dgm:pt>
    <dgm:pt modelId="{C314D66B-1829-4587-98BC-5FBC1140B073}" type="pres">
      <dgm:prSet presAssocID="{34BC3014-EADE-41EE-B38A-03C4F9B63584}" presName="rootText" presStyleLbl="node1" presStyleIdx="0" presStyleCnt="18">
        <dgm:presLayoutVars>
          <dgm:chMax/>
          <dgm:chPref val="3"/>
        </dgm:presLayoutVars>
      </dgm:prSet>
      <dgm:spPr/>
    </dgm:pt>
    <dgm:pt modelId="{6F190BCF-D698-4F55-A034-074CF57E1851}" type="pres">
      <dgm:prSet presAssocID="{34BC3014-EADE-41EE-B38A-03C4F9B63584}" presName="titleText2" presStyleLbl="fgAcc1" presStyleIdx="0" presStyleCnt="18">
        <dgm:presLayoutVars>
          <dgm:chMax val="0"/>
          <dgm:chPref val="0"/>
        </dgm:presLayoutVars>
      </dgm:prSet>
      <dgm:spPr/>
    </dgm:pt>
    <dgm:pt modelId="{CD6A3AF7-66F2-412D-BA47-5DACFD9E3106}" type="pres">
      <dgm:prSet presAssocID="{34BC3014-EADE-41EE-B38A-03C4F9B63584}" presName="rootConnector" presStyleLbl="node2" presStyleIdx="0" presStyleCnt="0"/>
      <dgm:spPr/>
    </dgm:pt>
    <dgm:pt modelId="{E444A3CE-213F-442F-B9A9-D849CA1C569F}" type="pres">
      <dgm:prSet presAssocID="{34BC3014-EADE-41EE-B38A-03C4F9B63584}" presName="hierChild4" presStyleCnt="0"/>
      <dgm:spPr/>
    </dgm:pt>
    <dgm:pt modelId="{D829C5CA-798B-4C5A-8089-677E41FDC032}" type="pres">
      <dgm:prSet presAssocID="{D19066A3-C2D2-4A62-8A10-1CD4FC91FB18}" presName="Name37" presStyleLbl="parChTrans1D3" presStyleIdx="0" presStyleCnt="13"/>
      <dgm:spPr/>
    </dgm:pt>
    <dgm:pt modelId="{8100F659-04CF-46E1-8CB0-1B04B5A16681}" type="pres">
      <dgm:prSet presAssocID="{0F42F195-0F24-43F0-BD15-E6E0F663395C}" presName="hierRoot2" presStyleCnt="0">
        <dgm:presLayoutVars>
          <dgm:hierBranch val="init"/>
        </dgm:presLayoutVars>
      </dgm:prSet>
      <dgm:spPr/>
    </dgm:pt>
    <dgm:pt modelId="{29999B9F-AC57-4E2C-9569-FCD44DA2A26F}" type="pres">
      <dgm:prSet presAssocID="{0F42F195-0F24-43F0-BD15-E6E0F663395C}" presName="rootComposite" presStyleCnt="0"/>
      <dgm:spPr/>
    </dgm:pt>
    <dgm:pt modelId="{4E7D6FFB-6EB3-40DD-82C3-0C1377A68492}" type="pres">
      <dgm:prSet presAssocID="{0F42F195-0F24-43F0-BD15-E6E0F663395C}" presName="rootText" presStyleLbl="node1" presStyleIdx="1" presStyleCnt="18">
        <dgm:presLayoutVars>
          <dgm:chMax/>
          <dgm:chPref val="3"/>
        </dgm:presLayoutVars>
      </dgm:prSet>
      <dgm:spPr/>
    </dgm:pt>
    <dgm:pt modelId="{7F2665E5-5A3C-45B9-B11E-DFFDFE0E191E}" type="pres">
      <dgm:prSet presAssocID="{0F42F195-0F24-43F0-BD15-E6E0F663395C}" presName="titleText2" presStyleLbl="fgAcc1" presStyleIdx="1" presStyleCnt="18">
        <dgm:presLayoutVars>
          <dgm:chMax val="0"/>
          <dgm:chPref val="0"/>
        </dgm:presLayoutVars>
      </dgm:prSet>
      <dgm:spPr/>
    </dgm:pt>
    <dgm:pt modelId="{C2AEB513-919A-4EF4-B049-A423627C9473}" type="pres">
      <dgm:prSet presAssocID="{0F42F195-0F24-43F0-BD15-E6E0F663395C}" presName="rootConnector" presStyleLbl="node3" presStyleIdx="0" presStyleCnt="0"/>
      <dgm:spPr/>
    </dgm:pt>
    <dgm:pt modelId="{480A3360-A6A5-4003-997E-0983F598930E}" type="pres">
      <dgm:prSet presAssocID="{0F42F195-0F24-43F0-BD15-E6E0F663395C}" presName="hierChild4" presStyleCnt="0"/>
      <dgm:spPr/>
    </dgm:pt>
    <dgm:pt modelId="{B5777853-851B-4CEE-B3DC-67C0AB55A33D}" type="pres">
      <dgm:prSet presAssocID="{0F42F195-0F24-43F0-BD15-E6E0F663395C}" presName="hierChild5" presStyleCnt="0"/>
      <dgm:spPr/>
    </dgm:pt>
    <dgm:pt modelId="{BA007A04-18F7-4D68-982F-6B59B06B0B7F}" type="pres">
      <dgm:prSet presAssocID="{848B1058-A136-442E-89D5-99FC09681126}" presName="Name37" presStyleLbl="parChTrans1D3" presStyleIdx="1" presStyleCnt="13"/>
      <dgm:spPr/>
    </dgm:pt>
    <dgm:pt modelId="{EEE1563B-6A3C-4C06-8D44-F4501DD8A80A}" type="pres">
      <dgm:prSet presAssocID="{8469011B-A738-438E-82DB-F766763ED884}" presName="hierRoot2" presStyleCnt="0">
        <dgm:presLayoutVars>
          <dgm:hierBranch val="init"/>
        </dgm:presLayoutVars>
      </dgm:prSet>
      <dgm:spPr/>
    </dgm:pt>
    <dgm:pt modelId="{6A86D367-591A-4C5A-9FC8-AB878B3EBA35}" type="pres">
      <dgm:prSet presAssocID="{8469011B-A738-438E-82DB-F766763ED884}" presName="rootComposite" presStyleCnt="0"/>
      <dgm:spPr/>
    </dgm:pt>
    <dgm:pt modelId="{E1F63D26-4F15-4212-8AE0-83088927E734}" type="pres">
      <dgm:prSet presAssocID="{8469011B-A738-438E-82DB-F766763ED884}" presName="rootText" presStyleLbl="node1" presStyleIdx="2" presStyleCnt="18">
        <dgm:presLayoutVars>
          <dgm:chMax/>
          <dgm:chPref val="3"/>
        </dgm:presLayoutVars>
      </dgm:prSet>
      <dgm:spPr/>
    </dgm:pt>
    <dgm:pt modelId="{6955E7BD-066C-467F-B6B3-B5A630A6EBAE}" type="pres">
      <dgm:prSet presAssocID="{8469011B-A738-438E-82DB-F766763ED884}" presName="titleText2" presStyleLbl="fgAcc1" presStyleIdx="2" presStyleCnt="18">
        <dgm:presLayoutVars>
          <dgm:chMax val="0"/>
          <dgm:chPref val="0"/>
        </dgm:presLayoutVars>
      </dgm:prSet>
      <dgm:spPr/>
    </dgm:pt>
    <dgm:pt modelId="{BEE83921-82F8-443F-967E-2C1A4F43CCFD}" type="pres">
      <dgm:prSet presAssocID="{8469011B-A738-438E-82DB-F766763ED884}" presName="rootConnector" presStyleLbl="node3" presStyleIdx="0" presStyleCnt="0"/>
      <dgm:spPr/>
    </dgm:pt>
    <dgm:pt modelId="{9E26950D-2C7A-4D83-A938-C05C6FC5939E}" type="pres">
      <dgm:prSet presAssocID="{8469011B-A738-438E-82DB-F766763ED884}" presName="hierChild4" presStyleCnt="0"/>
      <dgm:spPr/>
    </dgm:pt>
    <dgm:pt modelId="{B2C888FE-4A01-4D68-92F7-CFFF2EAA5E4D}" type="pres">
      <dgm:prSet presAssocID="{953AEB35-0921-42BA-85EF-740637DF3B10}" presName="Name37" presStyleLbl="parChTrans1D4" presStyleIdx="0" presStyleCnt="1"/>
      <dgm:spPr/>
    </dgm:pt>
    <dgm:pt modelId="{0AEDA05A-B6EB-4B08-8F78-EEBC70973879}" type="pres">
      <dgm:prSet presAssocID="{41AE85D4-AEA7-4216-93DF-EB1B89F71A61}" presName="hierRoot2" presStyleCnt="0">
        <dgm:presLayoutVars>
          <dgm:hierBranch val="init"/>
        </dgm:presLayoutVars>
      </dgm:prSet>
      <dgm:spPr/>
    </dgm:pt>
    <dgm:pt modelId="{453A5418-6AFA-4C7B-A328-0AED5CD96352}" type="pres">
      <dgm:prSet presAssocID="{41AE85D4-AEA7-4216-93DF-EB1B89F71A61}" presName="rootComposite" presStyleCnt="0"/>
      <dgm:spPr/>
    </dgm:pt>
    <dgm:pt modelId="{A133EB72-9744-4F07-B1EB-BEEE4EAA8779}" type="pres">
      <dgm:prSet presAssocID="{41AE85D4-AEA7-4216-93DF-EB1B89F71A61}" presName="rootText" presStyleLbl="node1" presStyleIdx="3" presStyleCnt="18">
        <dgm:presLayoutVars>
          <dgm:chMax/>
          <dgm:chPref val="3"/>
        </dgm:presLayoutVars>
      </dgm:prSet>
      <dgm:spPr/>
    </dgm:pt>
    <dgm:pt modelId="{80207CCF-4226-4B50-8905-74C15F84196D}" type="pres">
      <dgm:prSet presAssocID="{41AE85D4-AEA7-4216-93DF-EB1B89F71A61}" presName="titleText2" presStyleLbl="fgAcc1" presStyleIdx="3" presStyleCnt="18">
        <dgm:presLayoutVars>
          <dgm:chMax val="0"/>
          <dgm:chPref val="0"/>
        </dgm:presLayoutVars>
      </dgm:prSet>
      <dgm:spPr/>
    </dgm:pt>
    <dgm:pt modelId="{B75E7E54-F2F4-4CBC-84C3-AF8B9EA117D6}" type="pres">
      <dgm:prSet presAssocID="{41AE85D4-AEA7-4216-93DF-EB1B89F71A61}" presName="rootConnector" presStyleLbl="node4" presStyleIdx="0" presStyleCnt="0"/>
      <dgm:spPr/>
    </dgm:pt>
    <dgm:pt modelId="{B52660F0-8464-41D9-A15B-FF3049EC28A8}" type="pres">
      <dgm:prSet presAssocID="{41AE85D4-AEA7-4216-93DF-EB1B89F71A61}" presName="hierChild4" presStyleCnt="0"/>
      <dgm:spPr/>
    </dgm:pt>
    <dgm:pt modelId="{D1B86A77-66DE-44AC-B549-B39C1E92D8EE}" type="pres">
      <dgm:prSet presAssocID="{41AE85D4-AEA7-4216-93DF-EB1B89F71A61}" presName="hierChild5" presStyleCnt="0"/>
      <dgm:spPr/>
    </dgm:pt>
    <dgm:pt modelId="{4DBC0384-F0F7-4648-B014-1A0AB136D212}" type="pres">
      <dgm:prSet presAssocID="{8469011B-A738-438E-82DB-F766763ED884}" presName="hierChild5" presStyleCnt="0"/>
      <dgm:spPr/>
    </dgm:pt>
    <dgm:pt modelId="{350C31EF-6144-4557-AC81-77F1A80E12F1}" type="pres">
      <dgm:prSet presAssocID="{706A606A-1FC4-4802-9FE0-0DE69A9887A8}" presName="Name37" presStyleLbl="parChTrans1D3" presStyleIdx="2" presStyleCnt="13"/>
      <dgm:spPr/>
    </dgm:pt>
    <dgm:pt modelId="{11F2D3E9-7313-418F-90E9-F188F9FE6668}" type="pres">
      <dgm:prSet presAssocID="{235C7922-7DE8-4081-9D3C-ABDE02E0C092}" presName="hierRoot2" presStyleCnt="0">
        <dgm:presLayoutVars>
          <dgm:hierBranch val="init"/>
        </dgm:presLayoutVars>
      </dgm:prSet>
      <dgm:spPr/>
    </dgm:pt>
    <dgm:pt modelId="{05C5C8BF-694D-4338-97AA-26BEDD06ECEA}" type="pres">
      <dgm:prSet presAssocID="{235C7922-7DE8-4081-9D3C-ABDE02E0C092}" presName="rootComposite" presStyleCnt="0"/>
      <dgm:spPr/>
    </dgm:pt>
    <dgm:pt modelId="{DA629486-43BF-486D-BEAF-E90D08AFBCD7}" type="pres">
      <dgm:prSet presAssocID="{235C7922-7DE8-4081-9D3C-ABDE02E0C092}" presName="rootText" presStyleLbl="node1" presStyleIdx="4" presStyleCnt="18">
        <dgm:presLayoutVars>
          <dgm:chMax/>
          <dgm:chPref val="3"/>
        </dgm:presLayoutVars>
      </dgm:prSet>
      <dgm:spPr/>
    </dgm:pt>
    <dgm:pt modelId="{832C7B7F-8005-4FD9-8033-26C96AF9BFC9}" type="pres">
      <dgm:prSet presAssocID="{235C7922-7DE8-4081-9D3C-ABDE02E0C092}" presName="titleText2" presStyleLbl="fgAcc1" presStyleIdx="4" presStyleCnt="18">
        <dgm:presLayoutVars>
          <dgm:chMax val="0"/>
          <dgm:chPref val="0"/>
        </dgm:presLayoutVars>
      </dgm:prSet>
      <dgm:spPr/>
    </dgm:pt>
    <dgm:pt modelId="{55F6C511-CED8-4803-82F8-2B20CB4879F9}" type="pres">
      <dgm:prSet presAssocID="{235C7922-7DE8-4081-9D3C-ABDE02E0C092}" presName="rootConnector" presStyleLbl="node3" presStyleIdx="0" presStyleCnt="0"/>
      <dgm:spPr/>
    </dgm:pt>
    <dgm:pt modelId="{1D6A4955-7B75-4431-8750-2D20E676A25E}" type="pres">
      <dgm:prSet presAssocID="{235C7922-7DE8-4081-9D3C-ABDE02E0C092}" presName="hierChild4" presStyleCnt="0"/>
      <dgm:spPr/>
    </dgm:pt>
    <dgm:pt modelId="{CA7D34CC-8204-4DEC-A58C-77CE81C37DB1}" type="pres">
      <dgm:prSet presAssocID="{235C7922-7DE8-4081-9D3C-ABDE02E0C092}" presName="hierChild5" presStyleCnt="0"/>
      <dgm:spPr/>
    </dgm:pt>
    <dgm:pt modelId="{FE65C4CE-B9CA-4461-ADAF-74E1C1350B18}" type="pres">
      <dgm:prSet presAssocID="{34BC3014-EADE-41EE-B38A-03C4F9B63584}" presName="hierChild5" presStyleCnt="0"/>
      <dgm:spPr/>
    </dgm:pt>
    <dgm:pt modelId="{F42B1712-B93F-4895-85C4-47C66D8980F6}" type="pres">
      <dgm:prSet presAssocID="{FB647252-A719-4F97-AAEA-F7E22D9EC948}" presName="Name37" presStyleLbl="parChTrans1D2" presStyleIdx="1" presStyleCnt="5"/>
      <dgm:spPr/>
    </dgm:pt>
    <dgm:pt modelId="{7EDDBE08-D47A-4F15-AEC0-209D1B1C08C0}" type="pres">
      <dgm:prSet presAssocID="{992869E0-DAB7-4B3F-8F3E-B99F366357C3}" presName="hierRoot2" presStyleCnt="0">
        <dgm:presLayoutVars>
          <dgm:hierBranch val="init"/>
        </dgm:presLayoutVars>
      </dgm:prSet>
      <dgm:spPr/>
    </dgm:pt>
    <dgm:pt modelId="{E560CC69-9D16-49E9-9854-140C525FE4F9}" type="pres">
      <dgm:prSet presAssocID="{992869E0-DAB7-4B3F-8F3E-B99F366357C3}" presName="rootComposite" presStyleCnt="0"/>
      <dgm:spPr/>
    </dgm:pt>
    <dgm:pt modelId="{925C4398-E578-48F6-AD52-F8C52CD43300}" type="pres">
      <dgm:prSet presAssocID="{992869E0-DAB7-4B3F-8F3E-B99F366357C3}" presName="rootText" presStyleLbl="node1" presStyleIdx="5" presStyleCnt="18">
        <dgm:presLayoutVars>
          <dgm:chMax/>
          <dgm:chPref val="3"/>
        </dgm:presLayoutVars>
      </dgm:prSet>
      <dgm:spPr/>
    </dgm:pt>
    <dgm:pt modelId="{FC8DFFF1-97E1-4D71-909D-5457DDA015CE}" type="pres">
      <dgm:prSet presAssocID="{992869E0-DAB7-4B3F-8F3E-B99F366357C3}" presName="titleText2" presStyleLbl="fgAcc1" presStyleIdx="5" presStyleCnt="18">
        <dgm:presLayoutVars>
          <dgm:chMax val="0"/>
          <dgm:chPref val="0"/>
        </dgm:presLayoutVars>
      </dgm:prSet>
      <dgm:spPr/>
    </dgm:pt>
    <dgm:pt modelId="{A8378605-BDCE-428E-8F1F-7FCB701B61F4}" type="pres">
      <dgm:prSet presAssocID="{992869E0-DAB7-4B3F-8F3E-B99F366357C3}" presName="rootConnector" presStyleLbl="node2" presStyleIdx="0" presStyleCnt="0"/>
      <dgm:spPr/>
    </dgm:pt>
    <dgm:pt modelId="{D8E81D58-F1F2-4ADA-90D4-644BA9A964EA}" type="pres">
      <dgm:prSet presAssocID="{992869E0-DAB7-4B3F-8F3E-B99F366357C3}" presName="hierChild4" presStyleCnt="0"/>
      <dgm:spPr/>
    </dgm:pt>
    <dgm:pt modelId="{9929971B-4353-47AB-8685-49A5E16DBB01}" type="pres">
      <dgm:prSet presAssocID="{ACA1568D-9C46-4721-B972-51FF6806BE65}" presName="Name37" presStyleLbl="parChTrans1D3" presStyleIdx="3" presStyleCnt="13"/>
      <dgm:spPr/>
    </dgm:pt>
    <dgm:pt modelId="{A0055937-3FB6-4A62-B678-1C75FF4FE589}" type="pres">
      <dgm:prSet presAssocID="{BFF094D2-E174-463D-A3FA-2E9798C5DFF3}" presName="hierRoot2" presStyleCnt="0">
        <dgm:presLayoutVars>
          <dgm:hierBranch val="init"/>
        </dgm:presLayoutVars>
      </dgm:prSet>
      <dgm:spPr/>
    </dgm:pt>
    <dgm:pt modelId="{A9CBA5DE-DBFC-41C9-B1BF-84915352990A}" type="pres">
      <dgm:prSet presAssocID="{BFF094D2-E174-463D-A3FA-2E9798C5DFF3}" presName="rootComposite" presStyleCnt="0"/>
      <dgm:spPr/>
    </dgm:pt>
    <dgm:pt modelId="{105DA1A4-7872-454B-BA3A-37C2EEA05A65}" type="pres">
      <dgm:prSet presAssocID="{BFF094D2-E174-463D-A3FA-2E9798C5DFF3}" presName="rootText" presStyleLbl="node1" presStyleIdx="6" presStyleCnt="18">
        <dgm:presLayoutVars>
          <dgm:chMax/>
          <dgm:chPref val="3"/>
        </dgm:presLayoutVars>
      </dgm:prSet>
      <dgm:spPr/>
    </dgm:pt>
    <dgm:pt modelId="{54FEF15B-661E-4167-99FB-C5AE8E1EEF78}" type="pres">
      <dgm:prSet presAssocID="{BFF094D2-E174-463D-A3FA-2E9798C5DFF3}" presName="titleText2" presStyleLbl="fgAcc1" presStyleIdx="6" presStyleCnt="18">
        <dgm:presLayoutVars>
          <dgm:chMax val="0"/>
          <dgm:chPref val="0"/>
        </dgm:presLayoutVars>
      </dgm:prSet>
      <dgm:spPr/>
    </dgm:pt>
    <dgm:pt modelId="{89413639-F37A-4FF6-A987-E408235C21E7}" type="pres">
      <dgm:prSet presAssocID="{BFF094D2-E174-463D-A3FA-2E9798C5DFF3}" presName="rootConnector" presStyleLbl="node3" presStyleIdx="0" presStyleCnt="0"/>
      <dgm:spPr/>
    </dgm:pt>
    <dgm:pt modelId="{81A57F9E-58C5-4D7D-81CD-F7DAAE971DB2}" type="pres">
      <dgm:prSet presAssocID="{BFF094D2-E174-463D-A3FA-2E9798C5DFF3}" presName="hierChild4" presStyleCnt="0"/>
      <dgm:spPr/>
    </dgm:pt>
    <dgm:pt modelId="{0FFAF50F-310E-4410-AA72-497C7F0CB541}" type="pres">
      <dgm:prSet presAssocID="{BFF094D2-E174-463D-A3FA-2E9798C5DFF3}" presName="hierChild5" presStyleCnt="0"/>
      <dgm:spPr/>
    </dgm:pt>
    <dgm:pt modelId="{D6CD3370-3F4C-4F86-BB49-F57422BEFCBC}" type="pres">
      <dgm:prSet presAssocID="{4A284F2F-DE89-4B6E-B16E-D9AED211905B}" presName="Name37" presStyleLbl="parChTrans1D3" presStyleIdx="4" presStyleCnt="13"/>
      <dgm:spPr/>
    </dgm:pt>
    <dgm:pt modelId="{8CB1E70D-1BFC-4D6D-B038-B2DD319F4283}" type="pres">
      <dgm:prSet presAssocID="{F31D8179-FB41-4CA2-BA11-3F4F405F0587}" presName="hierRoot2" presStyleCnt="0">
        <dgm:presLayoutVars>
          <dgm:hierBranch val="init"/>
        </dgm:presLayoutVars>
      </dgm:prSet>
      <dgm:spPr/>
    </dgm:pt>
    <dgm:pt modelId="{29027F5F-B13A-4BD5-8128-57B63DDD2174}" type="pres">
      <dgm:prSet presAssocID="{F31D8179-FB41-4CA2-BA11-3F4F405F0587}" presName="rootComposite" presStyleCnt="0"/>
      <dgm:spPr/>
    </dgm:pt>
    <dgm:pt modelId="{A29026EA-B77D-4D0F-8F8C-6E737051774F}" type="pres">
      <dgm:prSet presAssocID="{F31D8179-FB41-4CA2-BA11-3F4F405F0587}" presName="rootText" presStyleLbl="node1" presStyleIdx="7" presStyleCnt="18">
        <dgm:presLayoutVars>
          <dgm:chMax/>
          <dgm:chPref val="3"/>
        </dgm:presLayoutVars>
      </dgm:prSet>
      <dgm:spPr/>
    </dgm:pt>
    <dgm:pt modelId="{9F6FBF55-B510-466D-955F-494D0D65D479}" type="pres">
      <dgm:prSet presAssocID="{F31D8179-FB41-4CA2-BA11-3F4F405F0587}" presName="titleText2" presStyleLbl="fgAcc1" presStyleIdx="7" presStyleCnt="18">
        <dgm:presLayoutVars>
          <dgm:chMax val="0"/>
          <dgm:chPref val="0"/>
        </dgm:presLayoutVars>
      </dgm:prSet>
      <dgm:spPr/>
    </dgm:pt>
    <dgm:pt modelId="{940C20E5-8824-407D-8B49-7CECC892BC06}" type="pres">
      <dgm:prSet presAssocID="{F31D8179-FB41-4CA2-BA11-3F4F405F0587}" presName="rootConnector" presStyleLbl="node3" presStyleIdx="0" presStyleCnt="0"/>
      <dgm:spPr/>
    </dgm:pt>
    <dgm:pt modelId="{9A0C8782-C5EF-401D-BD54-4AE5D96AFAEA}" type="pres">
      <dgm:prSet presAssocID="{F31D8179-FB41-4CA2-BA11-3F4F405F0587}" presName="hierChild4" presStyleCnt="0"/>
      <dgm:spPr/>
    </dgm:pt>
    <dgm:pt modelId="{1FC097F8-A9F7-4C15-B0E0-293AD8129611}" type="pres">
      <dgm:prSet presAssocID="{F31D8179-FB41-4CA2-BA11-3F4F405F0587}" presName="hierChild5" presStyleCnt="0"/>
      <dgm:spPr/>
    </dgm:pt>
    <dgm:pt modelId="{4687A817-19FC-4A70-B5CA-0659860322F5}" type="pres">
      <dgm:prSet presAssocID="{AB344A2D-1A02-4493-98BE-1E38D5845AFE}" presName="Name37" presStyleLbl="parChTrans1D3" presStyleIdx="5" presStyleCnt="13"/>
      <dgm:spPr/>
    </dgm:pt>
    <dgm:pt modelId="{EFD032EB-0A08-4186-8F3B-149B9B74A9E3}" type="pres">
      <dgm:prSet presAssocID="{A3E222AA-F548-4A75-B952-9BBD9F79380B}" presName="hierRoot2" presStyleCnt="0">
        <dgm:presLayoutVars>
          <dgm:hierBranch val="init"/>
        </dgm:presLayoutVars>
      </dgm:prSet>
      <dgm:spPr/>
    </dgm:pt>
    <dgm:pt modelId="{FCAB946A-9FEC-4BD2-B426-716D3D1F281E}" type="pres">
      <dgm:prSet presAssocID="{A3E222AA-F548-4A75-B952-9BBD9F79380B}" presName="rootComposite" presStyleCnt="0"/>
      <dgm:spPr/>
    </dgm:pt>
    <dgm:pt modelId="{C8757C12-C787-4556-8776-AB53B0E1B8C6}" type="pres">
      <dgm:prSet presAssocID="{A3E222AA-F548-4A75-B952-9BBD9F79380B}" presName="rootText" presStyleLbl="node1" presStyleIdx="8" presStyleCnt="18">
        <dgm:presLayoutVars>
          <dgm:chMax/>
          <dgm:chPref val="3"/>
        </dgm:presLayoutVars>
      </dgm:prSet>
      <dgm:spPr/>
    </dgm:pt>
    <dgm:pt modelId="{C5445C57-FC5A-4CB2-A827-A803582E501D}" type="pres">
      <dgm:prSet presAssocID="{A3E222AA-F548-4A75-B952-9BBD9F79380B}" presName="titleText2" presStyleLbl="fgAcc1" presStyleIdx="8" presStyleCnt="18">
        <dgm:presLayoutVars>
          <dgm:chMax val="0"/>
          <dgm:chPref val="0"/>
        </dgm:presLayoutVars>
      </dgm:prSet>
      <dgm:spPr/>
    </dgm:pt>
    <dgm:pt modelId="{89C7E195-BBE9-494F-9640-626F896A2162}" type="pres">
      <dgm:prSet presAssocID="{A3E222AA-F548-4A75-B952-9BBD9F79380B}" presName="rootConnector" presStyleLbl="node3" presStyleIdx="0" presStyleCnt="0"/>
      <dgm:spPr/>
    </dgm:pt>
    <dgm:pt modelId="{6F882383-BC1A-4B3C-AE39-6F40D3A23917}" type="pres">
      <dgm:prSet presAssocID="{A3E222AA-F548-4A75-B952-9BBD9F79380B}" presName="hierChild4" presStyleCnt="0"/>
      <dgm:spPr/>
    </dgm:pt>
    <dgm:pt modelId="{54999095-E6CA-4989-BAD3-E6DCABFB2146}" type="pres">
      <dgm:prSet presAssocID="{A3E222AA-F548-4A75-B952-9BBD9F79380B}" presName="hierChild5" presStyleCnt="0"/>
      <dgm:spPr/>
    </dgm:pt>
    <dgm:pt modelId="{C5A1F541-071B-4FBE-8481-4AA3F47D5447}" type="pres">
      <dgm:prSet presAssocID="{BE8DC1D0-A0B6-424D-AC5B-C90F521AE887}" presName="Name37" presStyleLbl="parChTrans1D3" presStyleIdx="6" presStyleCnt="13"/>
      <dgm:spPr/>
    </dgm:pt>
    <dgm:pt modelId="{22D75ADC-ABFA-4824-A822-5D85973087A3}" type="pres">
      <dgm:prSet presAssocID="{25B54DED-9AA6-4ADE-A19B-1DEB230B2F9F}" presName="hierRoot2" presStyleCnt="0">
        <dgm:presLayoutVars>
          <dgm:hierBranch val="init"/>
        </dgm:presLayoutVars>
      </dgm:prSet>
      <dgm:spPr/>
    </dgm:pt>
    <dgm:pt modelId="{9597F2F7-61F5-4BC3-B297-7F4BE27F8285}" type="pres">
      <dgm:prSet presAssocID="{25B54DED-9AA6-4ADE-A19B-1DEB230B2F9F}" presName="rootComposite" presStyleCnt="0"/>
      <dgm:spPr/>
    </dgm:pt>
    <dgm:pt modelId="{871C4578-79D1-470E-8957-376988927BB0}" type="pres">
      <dgm:prSet presAssocID="{25B54DED-9AA6-4ADE-A19B-1DEB230B2F9F}" presName="rootText" presStyleLbl="node1" presStyleIdx="9" presStyleCnt="18">
        <dgm:presLayoutVars>
          <dgm:chMax/>
          <dgm:chPref val="3"/>
        </dgm:presLayoutVars>
      </dgm:prSet>
      <dgm:spPr/>
    </dgm:pt>
    <dgm:pt modelId="{B72F0D2B-67D1-4734-B27F-4B2A65ECB49B}" type="pres">
      <dgm:prSet presAssocID="{25B54DED-9AA6-4ADE-A19B-1DEB230B2F9F}" presName="titleText2" presStyleLbl="fgAcc1" presStyleIdx="9" presStyleCnt="18">
        <dgm:presLayoutVars>
          <dgm:chMax val="0"/>
          <dgm:chPref val="0"/>
        </dgm:presLayoutVars>
      </dgm:prSet>
      <dgm:spPr/>
    </dgm:pt>
    <dgm:pt modelId="{E36D36CD-43FB-4D74-88C1-841A5CCF082E}" type="pres">
      <dgm:prSet presAssocID="{25B54DED-9AA6-4ADE-A19B-1DEB230B2F9F}" presName="rootConnector" presStyleLbl="node3" presStyleIdx="0" presStyleCnt="0"/>
      <dgm:spPr/>
    </dgm:pt>
    <dgm:pt modelId="{61DEBF58-F3A3-4F59-99FC-F8624909604B}" type="pres">
      <dgm:prSet presAssocID="{25B54DED-9AA6-4ADE-A19B-1DEB230B2F9F}" presName="hierChild4" presStyleCnt="0"/>
      <dgm:spPr/>
    </dgm:pt>
    <dgm:pt modelId="{D6DE45BC-C885-4F60-AEAF-CC3640E16059}" type="pres">
      <dgm:prSet presAssocID="{25B54DED-9AA6-4ADE-A19B-1DEB230B2F9F}" presName="hierChild5" presStyleCnt="0"/>
      <dgm:spPr/>
    </dgm:pt>
    <dgm:pt modelId="{85E21E20-7CBA-4849-A0FA-1D74745C07F5}" type="pres">
      <dgm:prSet presAssocID="{A937B378-1C61-4F1A-9926-CC1CD0B57E88}" presName="Name37" presStyleLbl="parChTrans1D3" presStyleIdx="7" presStyleCnt="13"/>
      <dgm:spPr/>
    </dgm:pt>
    <dgm:pt modelId="{8ED15F9A-AB80-492E-913E-EAE9DD8E5294}" type="pres">
      <dgm:prSet presAssocID="{EB53BFA9-D313-4118-8364-5A5836ED7FF0}" presName="hierRoot2" presStyleCnt="0">
        <dgm:presLayoutVars>
          <dgm:hierBranch val="init"/>
        </dgm:presLayoutVars>
      </dgm:prSet>
      <dgm:spPr/>
    </dgm:pt>
    <dgm:pt modelId="{C5904AB3-B13B-4B09-990C-EF764D7A2B1F}" type="pres">
      <dgm:prSet presAssocID="{EB53BFA9-D313-4118-8364-5A5836ED7FF0}" presName="rootComposite" presStyleCnt="0"/>
      <dgm:spPr/>
    </dgm:pt>
    <dgm:pt modelId="{F5271925-C629-4BAA-91ED-65A943EF30F6}" type="pres">
      <dgm:prSet presAssocID="{EB53BFA9-D313-4118-8364-5A5836ED7FF0}" presName="rootText" presStyleLbl="node1" presStyleIdx="10" presStyleCnt="18">
        <dgm:presLayoutVars>
          <dgm:chMax/>
          <dgm:chPref val="3"/>
        </dgm:presLayoutVars>
      </dgm:prSet>
      <dgm:spPr/>
    </dgm:pt>
    <dgm:pt modelId="{07582EBD-8DD2-4374-80DE-F6520B699BE8}" type="pres">
      <dgm:prSet presAssocID="{EB53BFA9-D313-4118-8364-5A5836ED7FF0}" presName="titleText2" presStyleLbl="fgAcc1" presStyleIdx="10" presStyleCnt="18">
        <dgm:presLayoutVars>
          <dgm:chMax val="0"/>
          <dgm:chPref val="0"/>
        </dgm:presLayoutVars>
      </dgm:prSet>
      <dgm:spPr/>
    </dgm:pt>
    <dgm:pt modelId="{84C8FFC7-64C3-4153-84BA-54123C0CF0AB}" type="pres">
      <dgm:prSet presAssocID="{EB53BFA9-D313-4118-8364-5A5836ED7FF0}" presName="rootConnector" presStyleLbl="node3" presStyleIdx="0" presStyleCnt="0"/>
      <dgm:spPr/>
    </dgm:pt>
    <dgm:pt modelId="{A806BB9E-EC16-43DD-ABB4-F82011B1CDCC}" type="pres">
      <dgm:prSet presAssocID="{EB53BFA9-D313-4118-8364-5A5836ED7FF0}" presName="hierChild4" presStyleCnt="0"/>
      <dgm:spPr/>
    </dgm:pt>
    <dgm:pt modelId="{5ADE8291-261E-4170-8BBD-C2FAE200D2D0}" type="pres">
      <dgm:prSet presAssocID="{EB53BFA9-D313-4118-8364-5A5836ED7FF0}" presName="hierChild5" presStyleCnt="0"/>
      <dgm:spPr/>
    </dgm:pt>
    <dgm:pt modelId="{99A7CEAE-EAF9-446E-BFD9-1E8E73B0E190}" type="pres">
      <dgm:prSet presAssocID="{9F91298F-1941-41BB-80D8-90D40DF15346}" presName="Name37" presStyleLbl="parChTrans1D3" presStyleIdx="8" presStyleCnt="13"/>
      <dgm:spPr/>
    </dgm:pt>
    <dgm:pt modelId="{919E51C4-6B43-47E9-860B-8501F6CDF9F0}" type="pres">
      <dgm:prSet presAssocID="{51B9FB59-AE3F-4428-A992-74A1808C839B}" presName="hierRoot2" presStyleCnt="0">
        <dgm:presLayoutVars>
          <dgm:hierBranch val="init"/>
        </dgm:presLayoutVars>
      </dgm:prSet>
      <dgm:spPr/>
    </dgm:pt>
    <dgm:pt modelId="{3D39845D-7713-468C-ABE7-1065C658BD08}" type="pres">
      <dgm:prSet presAssocID="{51B9FB59-AE3F-4428-A992-74A1808C839B}" presName="rootComposite" presStyleCnt="0"/>
      <dgm:spPr/>
    </dgm:pt>
    <dgm:pt modelId="{BFF2DF1F-CF09-463F-8B0C-5AAE615B7023}" type="pres">
      <dgm:prSet presAssocID="{51B9FB59-AE3F-4428-A992-74A1808C839B}" presName="rootText" presStyleLbl="node1" presStyleIdx="11" presStyleCnt="18">
        <dgm:presLayoutVars>
          <dgm:chMax/>
          <dgm:chPref val="3"/>
        </dgm:presLayoutVars>
      </dgm:prSet>
      <dgm:spPr/>
    </dgm:pt>
    <dgm:pt modelId="{EF3E84AE-224A-4283-B539-614E7716F162}" type="pres">
      <dgm:prSet presAssocID="{51B9FB59-AE3F-4428-A992-74A1808C839B}" presName="titleText2" presStyleLbl="fgAcc1" presStyleIdx="11" presStyleCnt="18">
        <dgm:presLayoutVars>
          <dgm:chMax val="0"/>
          <dgm:chPref val="0"/>
        </dgm:presLayoutVars>
      </dgm:prSet>
      <dgm:spPr/>
    </dgm:pt>
    <dgm:pt modelId="{99F4E4CD-0A4D-4229-A4FF-D073C2956B92}" type="pres">
      <dgm:prSet presAssocID="{51B9FB59-AE3F-4428-A992-74A1808C839B}" presName="rootConnector" presStyleLbl="node3" presStyleIdx="0" presStyleCnt="0"/>
      <dgm:spPr/>
    </dgm:pt>
    <dgm:pt modelId="{89866DA5-A6B2-4962-8B80-178A1A3CA72A}" type="pres">
      <dgm:prSet presAssocID="{51B9FB59-AE3F-4428-A992-74A1808C839B}" presName="hierChild4" presStyleCnt="0"/>
      <dgm:spPr/>
    </dgm:pt>
    <dgm:pt modelId="{ABF60982-DF13-40E2-8465-19F80CB5A6A9}" type="pres">
      <dgm:prSet presAssocID="{51B9FB59-AE3F-4428-A992-74A1808C839B}" presName="hierChild5" presStyleCnt="0"/>
      <dgm:spPr/>
    </dgm:pt>
    <dgm:pt modelId="{660D19C3-DDE6-4B1E-810B-C01ACAEE6151}" type="pres">
      <dgm:prSet presAssocID="{992869E0-DAB7-4B3F-8F3E-B99F366357C3}" presName="hierChild5" presStyleCnt="0"/>
      <dgm:spPr/>
    </dgm:pt>
    <dgm:pt modelId="{0F5726BD-9A16-49EF-9457-56F77B6164BC}" type="pres">
      <dgm:prSet presAssocID="{3EDE818A-3B8B-47D1-9965-E686527BFBD0}" presName="Name37" presStyleLbl="parChTrans1D2" presStyleIdx="2" presStyleCnt="5"/>
      <dgm:spPr/>
    </dgm:pt>
    <dgm:pt modelId="{3CCFA82A-4A2A-4F96-963A-2D72B78F0D72}" type="pres">
      <dgm:prSet presAssocID="{198F2881-15A0-42A0-9163-F09DB37CBA94}" presName="hierRoot2" presStyleCnt="0">
        <dgm:presLayoutVars>
          <dgm:hierBranch val="init"/>
        </dgm:presLayoutVars>
      </dgm:prSet>
      <dgm:spPr/>
    </dgm:pt>
    <dgm:pt modelId="{C5D0C32F-F755-41AA-B0DE-B014A30B19CD}" type="pres">
      <dgm:prSet presAssocID="{198F2881-15A0-42A0-9163-F09DB37CBA94}" presName="rootComposite" presStyleCnt="0"/>
      <dgm:spPr/>
    </dgm:pt>
    <dgm:pt modelId="{9D02B9A7-A02D-419D-9EC6-9CBB88D2A5D4}" type="pres">
      <dgm:prSet presAssocID="{198F2881-15A0-42A0-9163-F09DB37CBA94}" presName="rootText" presStyleLbl="node1" presStyleIdx="12" presStyleCnt="18">
        <dgm:presLayoutVars>
          <dgm:chMax/>
          <dgm:chPref val="3"/>
        </dgm:presLayoutVars>
      </dgm:prSet>
      <dgm:spPr/>
    </dgm:pt>
    <dgm:pt modelId="{55C1B2A0-7C76-481D-A738-98C0B536706A}" type="pres">
      <dgm:prSet presAssocID="{198F2881-15A0-42A0-9163-F09DB37CBA94}" presName="titleText2" presStyleLbl="fgAcc1" presStyleIdx="12" presStyleCnt="18">
        <dgm:presLayoutVars>
          <dgm:chMax val="0"/>
          <dgm:chPref val="0"/>
        </dgm:presLayoutVars>
      </dgm:prSet>
      <dgm:spPr/>
    </dgm:pt>
    <dgm:pt modelId="{9EF9D3F9-3F9B-4615-BCEB-FE24142674A8}" type="pres">
      <dgm:prSet presAssocID="{198F2881-15A0-42A0-9163-F09DB37CBA94}" presName="rootConnector" presStyleLbl="node2" presStyleIdx="0" presStyleCnt="0"/>
      <dgm:spPr/>
    </dgm:pt>
    <dgm:pt modelId="{A867F502-F30E-4176-8B77-D13652D4642F}" type="pres">
      <dgm:prSet presAssocID="{198F2881-15A0-42A0-9163-F09DB37CBA94}" presName="hierChild4" presStyleCnt="0"/>
      <dgm:spPr/>
    </dgm:pt>
    <dgm:pt modelId="{0DF8822C-D23D-40DA-A85C-D0B6D1A19A27}" type="pres">
      <dgm:prSet presAssocID="{10A1131E-20D9-40B3-8BFC-0FDAE04D1760}" presName="Name37" presStyleLbl="parChTrans1D3" presStyleIdx="9" presStyleCnt="13"/>
      <dgm:spPr/>
    </dgm:pt>
    <dgm:pt modelId="{C454A77B-C1E5-4D08-9005-5B3ECB8415FE}" type="pres">
      <dgm:prSet presAssocID="{DA7134A0-78D2-437A-B922-C1BBC446DE99}" presName="hierRoot2" presStyleCnt="0">
        <dgm:presLayoutVars>
          <dgm:hierBranch val="init"/>
        </dgm:presLayoutVars>
      </dgm:prSet>
      <dgm:spPr/>
    </dgm:pt>
    <dgm:pt modelId="{78385955-C4C6-4C32-B1D0-65656EC3F690}" type="pres">
      <dgm:prSet presAssocID="{DA7134A0-78D2-437A-B922-C1BBC446DE99}" presName="rootComposite" presStyleCnt="0"/>
      <dgm:spPr/>
    </dgm:pt>
    <dgm:pt modelId="{E8A3745A-8827-47A3-9DA4-11703FE3F0B9}" type="pres">
      <dgm:prSet presAssocID="{DA7134A0-78D2-437A-B922-C1BBC446DE99}" presName="rootText" presStyleLbl="node1" presStyleIdx="13" presStyleCnt="18">
        <dgm:presLayoutVars>
          <dgm:chMax/>
          <dgm:chPref val="3"/>
        </dgm:presLayoutVars>
      </dgm:prSet>
      <dgm:spPr/>
    </dgm:pt>
    <dgm:pt modelId="{3C2A1ADA-B348-470B-96BF-CA1D31A51A66}" type="pres">
      <dgm:prSet presAssocID="{DA7134A0-78D2-437A-B922-C1BBC446DE99}" presName="titleText2" presStyleLbl="fgAcc1" presStyleIdx="13" presStyleCnt="18">
        <dgm:presLayoutVars>
          <dgm:chMax val="0"/>
          <dgm:chPref val="0"/>
        </dgm:presLayoutVars>
      </dgm:prSet>
      <dgm:spPr/>
    </dgm:pt>
    <dgm:pt modelId="{EDD612C0-73F7-4666-BAFE-39BE2D3B2618}" type="pres">
      <dgm:prSet presAssocID="{DA7134A0-78D2-437A-B922-C1BBC446DE99}" presName="rootConnector" presStyleLbl="node3" presStyleIdx="0" presStyleCnt="0"/>
      <dgm:spPr/>
    </dgm:pt>
    <dgm:pt modelId="{15D368FA-EAE5-49AC-BDC5-C44EF58E8604}" type="pres">
      <dgm:prSet presAssocID="{DA7134A0-78D2-437A-B922-C1BBC446DE99}" presName="hierChild4" presStyleCnt="0"/>
      <dgm:spPr/>
    </dgm:pt>
    <dgm:pt modelId="{0BBEA772-5AA0-4466-9663-784216DF3CEE}" type="pres">
      <dgm:prSet presAssocID="{DA7134A0-78D2-437A-B922-C1BBC446DE99}" presName="hierChild5" presStyleCnt="0"/>
      <dgm:spPr/>
    </dgm:pt>
    <dgm:pt modelId="{5DD1B040-48F4-4392-B630-C445CF8B4F4F}" type="pres">
      <dgm:prSet presAssocID="{51B24E40-35FB-4D24-9B2E-C0D4DF4409F3}" presName="Name37" presStyleLbl="parChTrans1D3" presStyleIdx="10" presStyleCnt="13"/>
      <dgm:spPr/>
    </dgm:pt>
    <dgm:pt modelId="{F3B486C8-3FDC-46E5-8825-A99E12BC48FC}" type="pres">
      <dgm:prSet presAssocID="{F60700D9-A2A7-4B8C-8DA2-265175629BAA}" presName="hierRoot2" presStyleCnt="0">
        <dgm:presLayoutVars>
          <dgm:hierBranch val="init"/>
        </dgm:presLayoutVars>
      </dgm:prSet>
      <dgm:spPr/>
    </dgm:pt>
    <dgm:pt modelId="{09152190-DC3E-4D85-A65D-E60FB0A000BD}" type="pres">
      <dgm:prSet presAssocID="{F60700D9-A2A7-4B8C-8DA2-265175629BAA}" presName="rootComposite" presStyleCnt="0"/>
      <dgm:spPr/>
    </dgm:pt>
    <dgm:pt modelId="{2E9FFC6D-A3BE-4E96-9842-A0F6DADB6BD3}" type="pres">
      <dgm:prSet presAssocID="{F60700D9-A2A7-4B8C-8DA2-265175629BAA}" presName="rootText" presStyleLbl="node1" presStyleIdx="14" presStyleCnt="18">
        <dgm:presLayoutVars>
          <dgm:chMax/>
          <dgm:chPref val="3"/>
        </dgm:presLayoutVars>
      </dgm:prSet>
      <dgm:spPr/>
    </dgm:pt>
    <dgm:pt modelId="{D5E43ED4-C75A-453F-B9D2-3998B62964F7}" type="pres">
      <dgm:prSet presAssocID="{F60700D9-A2A7-4B8C-8DA2-265175629BAA}" presName="titleText2" presStyleLbl="fgAcc1" presStyleIdx="14" presStyleCnt="18">
        <dgm:presLayoutVars>
          <dgm:chMax val="0"/>
          <dgm:chPref val="0"/>
        </dgm:presLayoutVars>
      </dgm:prSet>
      <dgm:spPr/>
    </dgm:pt>
    <dgm:pt modelId="{2931855A-BDB9-45D1-9E1A-968BED96BD8C}" type="pres">
      <dgm:prSet presAssocID="{F60700D9-A2A7-4B8C-8DA2-265175629BAA}" presName="rootConnector" presStyleLbl="node3" presStyleIdx="0" presStyleCnt="0"/>
      <dgm:spPr/>
    </dgm:pt>
    <dgm:pt modelId="{2822B040-D74A-4258-8967-7B2DD2DD813A}" type="pres">
      <dgm:prSet presAssocID="{F60700D9-A2A7-4B8C-8DA2-265175629BAA}" presName="hierChild4" presStyleCnt="0"/>
      <dgm:spPr/>
    </dgm:pt>
    <dgm:pt modelId="{E8D4F9E6-B68C-4B93-9B50-A339F9B8E789}" type="pres">
      <dgm:prSet presAssocID="{F60700D9-A2A7-4B8C-8DA2-265175629BAA}" presName="hierChild5" presStyleCnt="0"/>
      <dgm:spPr/>
    </dgm:pt>
    <dgm:pt modelId="{C95DFE8D-95EA-4425-8DFA-9251327909FA}" type="pres">
      <dgm:prSet presAssocID="{13174568-8F95-446E-8015-7B5FE2961A87}" presName="Name37" presStyleLbl="parChTrans1D3" presStyleIdx="11" presStyleCnt="13"/>
      <dgm:spPr/>
    </dgm:pt>
    <dgm:pt modelId="{EE2A089E-1EAB-4839-B6D1-6AD5144EB14B}" type="pres">
      <dgm:prSet presAssocID="{7EA50FF6-0444-47B2-AB95-53387498D5DD}" presName="hierRoot2" presStyleCnt="0">
        <dgm:presLayoutVars>
          <dgm:hierBranch val="init"/>
        </dgm:presLayoutVars>
      </dgm:prSet>
      <dgm:spPr/>
    </dgm:pt>
    <dgm:pt modelId="{F8EC398B-813D-4DCC-A599-F72B40341746}" type="pres">
      <dgm:prSet presAssocID="{7EA50FF6-0444-47B2-AB95-53387498D5DD}" presName="rootComposite" presStyleCnt="0"/>
      <dgm:spPr/>
    </dgm:pt>
    <dgm:pt modelId="{288DBE26-71BC-4D9F-A54D-6607740648CB}" type="pres">
      <dgm:prSet presAssocID="{7EA50FF6-0444-47B2-AB95-53387498D5DD}" presName="rootText" presStyleLbl="node1" presStyleIdx="15" presStyleCnt="18">
        <dgm:presLayoutVars>
          <dgm:chMax/>
          <dgm:chPref val="3"/>
        </dgm:presLayoutVars>
      </dgm:prSet>
      <dgm:spPr/>
    </dgm:pt>
    <dgm:pt modelId="{FE86F1FC-F0DA-4C10-B59B-316A50BC82C1}" type="pres">
      <dgm:prSet presAssocID="{7EA50FF6-0444-47B2-AB95-53387498D5DD}" presName="titleText2" presStyleLbl="fgAcc1" presStyleIdx="15" presStyleCnt="18">
        <dgm:presLayoutVars>
          <dgm:chMax val="0"/>
          <dgm:chPref val="0"/>
        </dgm:presLayoutVars>
      </dgm:prSet>
      <dgm:spPr/>
    </dgm:pt>
    <dgm:pt modelId="{80A3AC3B-141D-454E-A918-12771E02DBC0}" type="pres">
      <dgm:prSet presAssocID="{7EA50FF6-0444-47B2-AB95-53387498D5DD}" presName="rootConnector" presStyleLbl="node3" presStyleIdx="0" presStyleCnt="0"/>
      <dgm:spPr/>
    </dgm:pt>
    <dgm:pt modelId="{BE1E730C-39E7-4B74-B4F2-99483FA86168}" type="pres">
      <dgm:prSet presAssocID="{7EA50FF6-0444-47B2-AB95-53387498D5DD}" presName="hierChild4" presStyleCnt="0"/>
      <dgm:spPr/>
    </dgm:pt>
    <dgm:pt modelId="{BF61B7D0-9EB3-4865-88D5-0B8B2EBA6A20}" type="pres">
      <dgm:prSet presAssocID="{7EA50FF6-0444-47B2-AB95-53387498D5DD}" presName="hierChild5" presStyleCnt="0"/>
      <dgm:spPr/>
    </dgm:pt>
    <dgm:pt modelId="{3198FD09-C50B-4CC6-8CC8-92D49103B874}" type="pres">
      <dgm:prSet presAssocID="{198F2881-15A0-42A0-9163-F09DB37CBA94}" presName="hierChild5" presStyleCnt="0"/>
      <dgm:spPr/>
    </dgm:pt>
    <dgm:pt modelId="{9B584628-FE4E-436D-9C47-37A973D0F1CF}" type="pres">
      <dgm:prSet presAssocID="{32BCD49A-9F13-4006-BFDF-B9E0898A77CC}" presName="Name37" presStyleLbl="parChTrans1D2" presStyleIdx="3" presStyleCnt="5"/>
      <dgm:spPr/>
    </dgm:pt>
    <dgm:pt modelId="{3C6A8EC9-E387-44D2-B86C-BF591166E2FC}" type="pres">
      <dgm:prSet presAssocID="{DF02D0C3-05FE-4B3A-B88B-97FDB8FA74F3}" presName="hierRoot2" presStyleCnt="0">
        <dgm:presLayoutVars>
          <dgm:hierBranch val="init"/>
        </dgm:presLayoutVars>
      </dgm:prSet>
      <dgm:spPr/>
    </dgm:pt>
    <dgm:pt modelId="{F38CCB68-1CFE-4F96-9C56-7768BA5C92BF}" type="pres">
      <dgm:prSet presAssocID="{DF02D0C3-05FE-4B3A-B88B-97FDB8FA74F3}" presName="rootComposite" presStyleCnt="0"/>
      <dgm:spPr/>
    </dgm:pt>
    <dgm:pt modelId="{BE029582-0A9D-4D74-9F9C-46F7D1FD3E43}" type="pres">
      <dgm:prSet presAssocID="{DF02D0C3-05FE-4B3A-B88B-97FDB8FA74F3}" presName="rootText" presStyleLbl="node1" presStyleIdx="16" presStyleCnt="18">
        <dgm:presLayoutVars>
          <dgm:chMax/>
          <dgm:chPref val="3"/>
        </dgm:presLayoutVars>
      </dgm:prSet>
      <dgm:spPr/>
    </dgm:pt>
    <dgm:pt modelId="{B93BECCF-E61C-4E3C-BB8C-4606512F9C56}" type="pres">
      <dgm:prSet presAssocID="{DF02D0C3-05FE-4B3A-B88B-97FDB8FA74F3}" presName="titleText2" presStyleLbl="fgAcc1" presStyleIdx="16" presStyleCnt="18">
        <dgm:presLayoutVars>
          <dgm:chMax val="0"/>
          <dgm:chPref val="0"/>
        </dgm:presLayoutVars>
      </dgm:prSet>
      <dgm:spPr/>
    </dgm:pt>
    <dgm:pt modelId="{5608B958-E611-4668-A0A8-1341DE015682}" type="pres">
      <dgm:prSet presAssocID="{DF02D0C3-05FE-4B3A-B88B-97FDB8FA74F3}" presName="rootConnector" presStyleLbl="node2" presStyleIdx="0" presStyleCnt="0"/>
      <dgm:spPr/>
    </dgm:pt>
    <dgm:pt modelId="{CE45D631-7AAB-4F4E-B06A-634E1BAD8E5F}" type="pres">
      <dgm:prSet presAssocID="{DF02D0C3-05FE-4B3A-B88B-97FDB8FA74F3}" presName="hierChild4" presStyleCnt="0"/>
      <dgm:spPr/>
    </dgm:pt>
    <dgm:pt modelId="{74280771-D276-4835-B867-55FF2129AC7E}" type="pres">
      <dgm:prSet presAssocID="{A9352C36-A685-4C03-8925-9FE0BEE9561B}" presName="Name37" presStyleLbl="parChTrans1D3" presStyleIdx="12" presStyleCnt="13"/>
      <dgm:spPr/>
    </dgm:pt>
    <dgm:pt modelId="{C9296124-FB54-400A-BA87-E23DD8679EE6}" type="pres">
      <dgm:prSet presAssocID="{F8C4007D-F04D-419E-9BC3-C7CE08C39948}" presName="hierRoot2" presStyleCnt="0">
        <dgm:presLayoutVars>
          <dgm:hierBranch val="init"/>
        </dgm:presLayoutVars>
      </dgm:prSet>
      <dgm:spPr/>
    </dgm:pt>
    <dgm:pt modelId="{515799D8-0113-4049-A741-A1CFAC953525}" type="pres">
      <dgm:prSet presAssocID="{F8C4007D-F04D-419E-9BC3-C7CE08C39948}" presName="rootComposite" presStyleCnt="0"/>
      <dgm:spPr/>
    </dgm:pt>
    <dgm:pt modelId="{3987C8BF-E225-4EC8-9869-78FD8EB890AB}" type="pres">
      <dgm:prSet presAssocID="{F8C4007D-F04D-419E-9BC3-C7CE08C39948}" presName="rootText" presStyleLbl="node1" presStyleIdx="17" presStyleCnt="18">
        <dgm:presLayoutVars>
          <dgm:chMax/>
          <dgm:chPref val="3"/>
        </dgm:presLayoutVars>
      </dgm:prSet>
      <dgm:spPr/>
    </dgm:pt>
    <dgm:pt modelId="{9D633158-2CEE-4119-AAC8-9639B68EDD7E}" type="pres">
      <dgm:prSet presAssocID="{F8C4007D-F04D-419E-9BC3-C7CE08C39948}" presName="titleText2" presStyleLbl="fgAcc1" presStyleIdx="17" presStyleCnt="18">
        <dgm:presLayoutVars>
          <dgm:chMax val="0"/>
          <dgm:chPref val="0"/>
        </dgm:presLayoutVars>
      </dgm:prSet>
      <dgm:spPr/>
    </dgm:pt>
    <dgm:pt modelId="{0CBB8D7F-BF84-4BD4-AB53-A02A71BC78C7}" type="pres">
      <dgm:prSet presAssocID="{F8C4007D-F04D-419E-9BC3-C7CE08C39948}" presName="rootConnector" presStyleLbl="node3" presStyleIdx="0" presStyleCnt="0"/>
      <dgm:spPr/>
    </dgm:pt>
    <dgm:pt modelId="{654BEFBC-F0A4-4C3E-B80D-B0E5DF59769F}" type="pres">
      <dgm:prSet presAssocID="{F8C4007D-F04D-419E-9BC3-C7CE08C39948}" presName="hierChild4" presStyleCnt="0"/>
      <dgm:spPr/>
    </dgm:pt>
    <dgm:pt modelId="{B833CEF2-A2DE-4617-8EBB-D335FB69865F}" type="pres">
      <dgm:prSet presAssocID="{F8C4007D-F04D-419E-9BC3-C7CE08C39948}" presName="hierChild5" presStyleCnt="0"/>
      <dgm:spPr/>
    </dgm:pt>
    <dgm:pt modelId="{0ABFAF13-0468-4411-8523-6823FE079597}" type="pres">
      <dgm:prSet presAssocID="{DF02D0C3-05FE-4B3A-B88B-97FDB8FA74F3}" presName="hierChild5" presStyleCnt="0"/>
      <dgm:spPr/>
    </dgm:pt>
    <dgm:pt modelId="{246EEFB4-E635-4583-8A27-F425AFAA645F}" type="pres">
      <dgm:prSet presAssocID="{BA64E19A-704D-4C03-BA8C-A63B42CE3085}" presName="hierChild3" presStyleCnt="0"/>
      <dgm:spPr/>
    </dgm:pt>
    <dgm:pt modelId="{953554A1-3F15-4E83-A1BD-EA45A2AE2DD8}" type="pres">
      <dgm:prSet presAssocID="{FA5D9A95-27BB-426B-830B-7DCE65CD2F63}" presName="Name96" presStyleLbl="parChTrans1D2" presStyleIdx="4" presStyleCnt="5"/>
      <dgm:spPr/>
    </dgm:pt>
    <dgm:pt modelId="{C48B51BD-808A-41F5-A53B-9CFC56BA5D97}" type="pres">
      <dgm:prSet presAssocID="{EAFADF22-78F5-4CF5-8BE4-33FD694703DC}" presName="hierRoot3" presStyleCnt="0">
        <dgm:presLayoutVars>
          <dgm:hierBranch val="init"/>
        </dgm:presLayoutVars>
      </dgm:prSet>
      <dgm:spPr/>
    </dgm:pt>
    <dgm:pt modelId="{CB7B9C29-9CC4-4A5F-86D6-1FF4C1BA0A13}" type="pres">
      <dgm:prSet presAssocID="{EAFADF22-78F5-4CF5-8BE4-33FD694703DC}" presName="rootComposite3" presStyleCnt="0"/>
      <dgm:spPr/>
    </dgm:pt>
    <dgm:pt modelId="{2A7603AA-639E-408C-81AC-5B457467F156}" type="pres">
      <dgm:prSet presAssocID="{EAFADF22-78F5-4CF5-8BE4-33FD694703DC}" presName="rootText3" presStyleLbl="asst1" presStyleIdx="0" presStyleCnt="1">
        <dgm:presLayoutVars>
          <dgm:chPref val="3"/>
        </dgm:presLayoutVars>
      </dgm:prSet>
      <dgm:spPr/>
    </dgm:pt>
    <dgm:pt modelId="{BBD2F4D4-CFDB-4874-90F5-A056874B4042}" type="pres">
      <dgm:prSet presAssocID="{EAFADF22-78F5-4CF5-8BE4-33FD694703DC}" presName="titleText3" presStyleLbl="fgAcc2" presStyleIdx="0" presStyleCnt="1">
        <dgm:presLayoutVars>
          <dgm:chMax val="0"/>
          <dgm:chPref val="0"/>
        </dgm:presLayoutVars>
      </dgm:prSet>
      <dgm:spPr/>
    </dgm:pt>
    <dgm:pt modelId="{CD6803C4-969A-46E9-A38C-0963B1053F2C}" type="pres">
      <dgm:prSet presAssocID="{EAFADF22-78F5-4CF5-8BE4-33FD694703DC}" presName="rootConnector3" presStyleLbl="asst1" presStyleIdx="0" presStyleCnt="1"/>
      <dgm:spPr/>
    </dgm:pt>
    <dgm:pt modelId="{1EFF3604-F909-427F-A30F-9FE857F22E5C}" type="pres">
      <dgm:prSet presAssocID="{EAFADF22-78F5-4CF5-8BE4-33FD694703DC}" presName="hierChild6" presStyleCnt="0"/>
      <dgm:spPr/>
    </dgm:pt>
    <dgm:pt modelId="{F6F742D1-1A75-486F-8173-DDC6EEF6E47E}" type="pres">
      <dgm:prSet presAssocID="{EAFADF22-78F5-4CF5-8BE4-33FD694703DC}" presName="hierChild7" presStyleCnt="0"/>
      <dgm:spPr/>
    </dgm:pt>
  </dgm:ptLst>
  <dgm:cxnLst>
    <dgm:cxn modelId="{DF6B5000-CCBE-4CE1-9654-38DBE65853B6}" type="presOf" srcId="{F60700D9-A2A7-4B8C-8DA2-265175629BAA}" destId="{2E9FFC6D-A3BE-4E96-9842-A0F6DADB6BD3}" srcOrd="0" destOrd="0" presId="urn:microsoft.com/office/officeart/2008/layout/NameandTitleOrganizationalChart"/>
    <dgm:cxn modelId="{A7F7DA00-C7B9-4473-9255-9D89A8486245}" type="presOf" srcId="{589F5B19-95B2-4446-A322-367659057F20}" destId="{070BA837-C64C-4118-A42E-34D6457ADB85}" srcOrd="0" destOrd="0" presId="urn:microsoft.com/office/officeart/2008/layout/NameandTitleOrganizationalChart"/>
    <dgm:cxn modelId="{8ABED803-7E8F-44AC-BF60-E330EB94DD9C}" type="presOf" srcId="{4FAF971E-BC14-47A8-9FBA-0E027A9DC325}" destId="{6955E7BD-066C-467F-B6B3-B5A630A6EBAE}" srcOrd="0" destOrd="0" presId="urn:microsoft.com/office/officeart/2008/layout/NameandTitleOrganizationalChart"/>
    <dgm:cxn modelId="{50BF1F04-2D86-4C52-BA22-2EAF15E1C713}" type="presOf" srcId="{A7B5AC0C-47F3-4F90-9CD3-FFEFFD5B5348}" destId="{BBD2F4D4-CFDB-4874-90F5-A056874B4042}" srcOrd="0" destOrd="0" presId="urn:microsoft.com/office/officeart/2008/layout/NameandTitleOrganizationalChart"/>
    <dgm:cxn modelId="{05D14105-E0AA-4BC8-8D02-6DD5111A29A0}" srcId="{34BC3014-EADE-41EE-B38A-03C4F9B63584}" destId="{0F42F195-0F24-43F0-BD15-E6E0F663395C}" srcOrd="0" destOrd="0" parTransId="{D19066A3-C2D2-4A62-8A10-1CD4FC91FB18}" sibTransId="{5BA3C771-FE3B-4ABF-808A-4F435E233D71}"/>
    <dgm:cxn modelId="{67334605-2009-4D54-AF7A-6C280A75CFE2}" type="presOf" srcId="{198F2881-15A0-42A0-9163-F09DB37CBA94}" destId="{9D02B9A7-A02D-419D-9EC6-9CBB88D2A5D4}" srcOrd="0" destOrd="0" presId="urn:microsoft.com/office/officeart/2008/layout/NameandTitleOrganizationalChart"/>
    <dgm:cxn modelId="{336BA306-83E8-457A-A5E2-0A6483AD248E}" type="presOf" srcId="{DF02D0C3-05FE-4B3A-B88B-97FDB8FA74F3}" destId="{5608B958-E611-4668-A0A8-1341DE015682}" srcOrd="1" destOrd="0" presId="urn:microsoft.com/office/officeart/2008/layout/NameandTitleOrganizationalChart"/>
    <dgm:cxn modelId="{B9E80F09-F745-4135-BE5B-E35827EC47CB}" type="presOf" srcId="{A2267AA7-E8E0-4828-9669-9F25218C1BD6}" destId="{9F6FBF55-B510-466D-955F-494D0D65D479}" srcOrd="0" destOrd="0" presId="urn:microsoft.com/office/officeart/2008/layout/NameandTitleOrganizationalChart"/>
    <dgm:cxn modelId="{B0D49D0F-3398-4BFA-8332-8D693C373756}" type="presOf" srcId="{51B9FB59-AE3F-4428-A992-74A1808C839B}" destId="{BFF2DF1F-CF09-463F-8B0C-5AAE615B7023}" srcOrd="0" destOrd="0" presId="urn:microsoft.com/office/officeart/2008/layout/NameandTitleOrganizationalChart"/>
    <dgm:cxn modelId="{A9E42816-B1B2-4D44-BA85-3F6E75EA95A8}" type="presOf" srcId="{41AE85D4-AEA7-4216-93DF-EB1B89F71A61}" destId="{A133EB72-9744-4F07-B1EB-BEEE4EAA8779}" srcOrd="0" destOrd="0" presId="urn:microsoft.com/office/officeart/2008/layout/NameandTitleOrganizationalChart"/>
    <dgm:cxn modelId="{5B88C919-56A7-4F54-890B-C50F71AC4D73}" srcId="{8469011B-A738-438E-82DB-F766763ED884}" destId="{41AE85D4-AEA7-4216-93DF-EB1B89F71A61}" srcOrd="0" destOrd="0" parTransId="{953AEB35-0921-42BA-85EF-740637DF3B10}" sibTransId="{DA24748D-C38D-4B11-9310-0C8E5C3F59B3}"/>
    <dgm:cxn modelId="{D17A581B-973E-4267-B10A-49138316A6D1}" type="presOf" srcId="{F31D8179-FB41-4CA2-BA11-3F4F405F0587}" destId="{940C20E5-8824-407D-8B49-7CECC892BC06}" srcOrd="1" destOrd="0" presId="urn:microsoft.com/office/officeart/2008/layout/NameandTitleOrganizationalChart"/>
    <dgm:cxn modelId="{2FF4ED1D-BACF-429F-9F50-84E35A31B2D0}" type="presOf" srcId="{F31D8179-FB41-4CA2-BA11-3F4F405F0587}" destId="{A29026EA-B77D-4D0F-8F8C-6E737051774F}" srcOrd="0" destOrd="0" presId="urn:microsoft.com/office/officeart/2008/layout/NameandTitleOrganizationalChart"/>
    <dgm:cxn modelId="{61719120-9B85-4EA8-AC35-E533BFA7A35A}" type="presOf" srcId="{A9352C36-A685-4C03-8925-9FE0BEE9561B}" destId="{74280771-D276-4835-B867-55FF2129AC7E}" srcOrd="0" destOrd="0" presId="urn:microsoft.com/office/officeart/2008/layout/NameandTitleOrganizationalChart"/>
    <dgm:cxn modelId="{EFA4D222-F879-4C9B-8C77-57F83730BBA5}" srcId="{198F2881-15A0-42A0-9163-F09DB37CBA94}" destId="{7EA50FF6-0444-47B2-AB95-53387498D5DD}" srcOrd="2" destOrd="0" parTransId="{13174568-8F95-446E-8015-7B5FE2961A87}" sibTransId="{6772AE56-1B9C-45A4-B665-88F430FBC084}"/>
    <dgm:cxn modelId="{3C61D322-9BF6-486D-8275-98D1EF5230E2}" type="presOf" srcId="{8469011B-A738-438E-82DB-F766763ED884}" destId="{BEE83921-82F8-443F-967E-2C1A4F43CCFD}" srcOrd="1" destOrd="0" presId="urn:microsoft.com/office/officeart/2008/layout/NameandTitleOrganizationalChart"/>
    <dgm:cxn modelId="{6BD5D829-42AF-4795-8F36-3E81CF8C427F}" type="presOf" srcId="{FA5D9A95-27BB-426B-830B-7DCE65CD2F63}" destId="{953554A1-3F15-4E83-A1BD-EA45A2AE2DD8}" srcOrd="0" destOrd="0" presId="urn:microsoft.com/office/officeart/2008/layout/NameandTitleOrganizationalChart"/>
    <dgm:cxn modelId="{EB8A902E-47BA-4BAC-9314-F6480AAEE1C7}" type="presOf" srcId="{F60700D9-A2A7-4B8C-8DA2-265175629BAA}" destId="{2931855A-BDB9-45D1-9E1A-968BED96BD8C}" srcOrd="1" destOrd="0" presId="urn:microsoft.com/office/officeart/2008/layout/NameandTitleOrganizationalChart"/>
    <dgm:cxn modelId="{BEE89E31-DAEB-4546-9CA3-05A85BFD2E38}" type="presOf" srcId="{DD0FDE0F-0592-4ABA-8168-25DC7B63F48D}" destId="{832C7B7F-8005-4FD9-8033-26C96AF9BFC9}" srcOrd="0" destOrd="0" presId="urn:microsoft.com/office/officeart/2008/layout/NameandTitleOrganizationalChart"/>
    <dgm:cxn modelId="{5FA13E32-CF55-4C14-92E3-51DE175073DF}" type="presOf" srcId="{25B54DED-9AA6-4ADE-A19B-1DEB230B2F9F}" destId="{871C4578-79D1-470E-8957-376988927BB0}" srcOrd="0" destOrd="0" presId="urn:microsoft.com/office/officeart/2008/layout/NameandTitleOrganizationalChart"/>
    <dgm:cxn modelId="{BBC9E737-0AA7-4595-859B-D78AACEAD2FC}" type="presOf" srcId="{ACA1568D-9C46-4721-B972-51FF6806BE65}" destId="{9929971B-4353-47AB-8685-49A5E16DBB01}" srcOrd="0" destOrd="0" presId="urn:microsoft.com/office/officeart/2008/layout/NameandTitleOrganizationalChart"/>
    <dgm:cxn modelId="{D9187F39-FC4B-47CD-A7EA-6BCBE6989DCF}" type="presOf" srcId="{953AEB35-0921-42BA-85EF-740637DF3B10}" destId="{B2C888FE-4A01-4D68-92F7-CFFF2EAA5E4D}" srcOrd="0" destOrd="0" presId="urn:microsoft.com/office/officeart/2008/layout/NameandTitleOrganizationalChart"/>
    <dgm:cxn modelId="{EBF0D03A-BF58-46D6-ACFD-F113556C215E}" type="presOf" srcId="{BA2F4075-6594-4515-A7F0-FFCAE07446F7}" destId="{D5E43ED4-C75A-453F-B9D2-3998B62964F7}" srcOrd="0" destOrd="0" presId="urn:microsoft.com/office/officeart/2008/layout/NameandTitleOrganizationalChart"/>
    <dgm:cxn modelId="{43C44D3D-77F4-4799-AB8F-CC7738F6F5FB}" srcId="{992869E0-DAB7-4B3F-8F3E-B99F366357C3}" destId="{51B9FB59-AE3F-4428-A992-74A1808C839B}" srcOrd="5" destOrd="0" parTransId="{9F91298F-1941-41BB-80D8-90D40DF15346}" sibTransId="{B88EAF1B-0116-400A-B9BC-7BCE7C91BC7B}"/>
    <dgm:cxn modelId="{C92C4C3F-6271-4386-A6B4-66717D8FCC8C}" srcId="{34BC3014-EADE-41EE-B38A-03C4F9B63584}" destId="{235C7922-7DE8-4081-9D3C-ABDE02E0C092}" srcOrd="2" destOrd="0" parTransId="{706A606A-1FC4-4802-9FE0-0DE69A9887A8}" sibTransId="{DD0FDE0F-0592-4ABA-8168-25DC7B63F48D}"/>
    <dgm:cxn modelId="{A8DB5744-0A35-41D2-958D-0A97E52DFB11}" type="presOf" srcId="{51B9FB59-AE3F-4428-A992-74A1808C839B}" destId="{99F4E4CD-0A4D-4229-A4FF-D073C2956B92}" srcOrd="1" destOrd="0" presId="urn:microsoft.com/office/officeart/2008/layout/NameandTitleOrganizationalChart"/>
    <dgm:cxn modelId="{04DAE444-31FB-4C9D-A926-E99D61A5DB7D}" type="presOf" srcId="{BFF094D2-E174-463D-A3FA-2E9798C5DFF3}" destId="{105DA1A4-7872-454B-BA3A-37C2EEA05A65}" srcOrd="0" destOrd="0" presId="urn:microsoft.com/office/officeart/2008/layout/NameandTitleOrganizationalChart"/>
    <dgm:cxn modelId="{C5787F48-C829-41E5-A091-0188BA7127E9}" type="presOf" srcId="{992869E0-DAB7-4B3F-8F3E-B99F366357C3}" destId="{A8378605-BDCE-428E-8F1F-7FCB701B61F4}" srcOrd="1" destOrd="0" presId="urn:microsoft.com/office/officeart/2008/layout/NameandTitleOrganizationalChart"/>
    <dgm:cxn modelId="{10B59D4B-2954-40EC-9795-26A7A1824390}" type="presOf" srcId="{992869E0-DAB7-4B3F-8F3E-B99F366357C3}" destId="{925C4398-E578-48F6-AD52-F8C52CD43300}" srcOrd="0" destOrd="0" presId="urn:microsoft.com/office/officeart/2008/layout/NameandTitleOrganizationalChart"/>
    <dgm:cxn modelId="{C11E194F-AD00-416D-9194-CEA65CC2F16F}" type="presOf" srcId="{0F42F195-0F24-43F0-BD15-E6E0F663395C}" destId="{C2AEB513-919A-4EF4-B049-A423627C9473}" srcOrd="1" destOrd="0" presId="urn:microsoft.com/office/officeart/2008/layout/NameandTitleOrganizationalChart"/>
    <dgm:cxn modelId="{32981153-7836-4557-A896-A8907AA18A87}" type="presOf" srcId="{9F91298F-1941-41BB-80D8-90D40DF15346}" destId="{99A7CEAE-EAF9-446E-BFD9-1E8E73B0E190}" srcOrd="0" destOrd="0" presId="urn:microsoft.com/office/officeart/2008/layout/NameandTitleOrganizationalChart"/>
    <dgm:cxn modelId="{5FC2B354-45B0-4998-BA75-1635F7DD9152}" type="presOf" srcId="{13174568-8F95-446E-8015-7B5FE2961A87}" destId="{C95DFE8D-95EA-4425-8DFA-9251327909FA}" srcOrd="0" destOrd="0" presId="urn:microsoft.com/office/officeart/2008/layout/NameandTitleOrganizationalChart"/>
    <dgm:cxn modelId="{78180655-446F-41E6-A04A-CAED7F450563}" type="presOf" srcId="{D19066A3-C2D2-4A62-8A10-1CD4FC91FB18}" destId="{D829C5CA-798B-4C5A-8089-677E41FDC032}" srcOrd="0" destOrd="0" presId="urn:microsoft.com/office/officeart/2008/layout/NameandTitleOrganizationalChart"/>
    <dgm:cxn modelId="{5611C756-B56B-491D-A127-9C18ED5C2303}" srcId="{198F2881-15A0-42A0-9163-F09DB37CBA94}" destId="{DA7134A0-78D2-437A-B922-C1BBC446DE99}" srcOrd="0" destOrd="0" parTransId="{10A1131E-20D9-40B3-8BFC-0FDAE04D1760}" sibTransId="{CA8BB90A-0349-4BED-A6C6-99262955FBDA}"/>
    <dgm:cxn modelId="{63C3F558-4A6A-4CAA-BC3C-CE53B89F0129}" type="presOf" srcId="{41AE85D4-AEA7-4216-93DF-EB1B89F71A61}" destId="{B75E7E54-F2F4-4CBC-84C3-AF8B9EA117D6}" srcOrd="1" destOrd="0" presId="urn:microsoft.com/office/officeart/2008/layout/NameandTitleOrganizationalChart"/>
    <dgm:cxn modelId="{5419205D-3702-416F-A938-E6C035117285}" type="presOf" srcId="{0416BCEE-E1BF-465B-B1D7-F7B0F998A48F}" destId="{B93BECCF-E61C-4E3C-BB8C-4606512F9C56}" srcOrd="0" destOrd="0" presId="urn:microsoft.com/office/officeart/2008/layout/NameandTitleOrganizationalChart"/>
    <dgm:cxn modelId="{63C1AD5F-E887-4441-A840-E1EDD4AD2FE2}" type="presOf" srcId="{D673D7B0-2945-4187-B109-311DC35FD1F6}" destId="{E5A1007A-9F48-4835-ABFE-892C80A79F15}" srcOrd="0" destOrd="0" presId="urn:microsoft.com/office/officeart/2008/layout/NameandTitleOrganizationalChart"/>
    <dgm:cxn modelId="{943A4E61-5CEC-4145-9205-C80653B6D4E0}" type="presOf" srcId="{235C7922-7DE8-4081-9D3C-ABDE02E0C092}" destId="{55F6C511-CED8-4803-82F8-2B20CB4879F9}" srcOrd="1" destOrd="0" presId="urn:microsoft.com/office/officeart/2008/layout/NameandTitleOrganizationalChart"/>
    <dgm:cxn modelId="{1B16AD66-893D-47C3-BC7C-0ACA6A6DFC13}" type="presOf" srcId="{A937B378-1C61-4F1A-9926-CC1CD0B57E88}" destId="{85E21E20-7CBA-4849-A0FA-1D74745C07F5}" srcOrd="0" destOrd="0" presId="urn:microsoft.com/office/officeart/2008/layout/NameandTitleOrganizationalChart"/>
    <dgm:cxn modelId="{DE8A0169-F125-41E9-AA3B-1CE6ADCB1C8C}" srcId="{BA64E19A-704D-4C03-BA8C-A63B42CE3085}" destId="{EAFADF22-78F5-4CF5-8BE4-33FD694703DC}" srcOrd="0" destOrd="0" parTransId="{FA5D9A95-27BB-426B-830B-7DCE65CD2F63}" sibTransId="{A7B5AC0C-47F3-4F90-9CD3-FFEFFD5B5348}"/>
    <dgm:cxn modelId="{FF34426A-AD4C-4945-A935-9D1708439F43}" type="presOf" srcId="{BA64E19A-704D-4C03-BA8C-A63B42CE3085}" destId="{05B37911-0A4E-4EFA-92F2-19DEECD17A49}" srcOrd="0" destOrd="0" presId="urn:microsoft.com/office/officeart/2008/layout/NameandTitleOrganizationalChart"/>
    <dgm:cxn modelId="{49E08E6C-DDA9-494C-A1D7-5215418840B1}" type="presOf" srcId="{F8C4007D-F04D-419E-9BC3-C7CE08C39948}" destId="{0CBB8D7F-BF84-4BD4-AB53-A02A71BC78C7}" srcOrd="1" destOrd="0" presId="urn:microsoft.com/office/officeart/2008/layout/NameandTitleOrganizationalChart"/>
    <dgm:cxn modelId="{F4F51573-066B-4D0E-A719-C29B727C9573}" type="presOf" srcId="{CA8BB90A-0349-4BED-A6C6-99262955FBDA}" destId="{3C2A1ADA-B348-470B-96BF-CA1D31A51A66}" srcOrd="0" destOrd="0" presId="urn:microsoft.com/office/officeart/2008/layout/NameandTitleOrganizationalChart"/>
    <dgm:cxn modelId="{44DA1676-5144-40D5-89B3-1C2A4C8865A1}" type="presOf" srcId="{863A8E3C-8B9B-49B4-A603-9392F23CDC96}" destId="{C5445C57-FC5A-4CB2-A827-A803582E501D}" srcOrd="0" destOrd="0" presId="urn:microsoft.com/office/officeart/2008/layout/NameandTitleOrganizationalChart"/>
    <dgm:cxn modelId="{082F0C7F-2BEB-406A-A2B1-D1A9BB5DBFED}" type="presOf" srcId="{5BA3C771-FE3B-4ABF-808A-4F435E233D71}" destId="{7F2665E5-5A3C-45B9-B11E-DFFDFE0E191E}" srcOrd="0" destOrd="0" presId="urn:microsoft.com/office/officeart/2008/layout/NameandTitleOrganizationalChart"/>
    <dgm:cxn modelId="{39A19682-9270-427A-9F6C-642B7E3914C6}" srcId="{DF02D0C3-05FE-4B3A-B88B-97FDB8FA74F3}" destId="{F8C4007D-F04D-419E-9BC3-C7CE08C39948}" srcOrd="0" destOrd="0" parTransId="{A9352C36-A685-4C03-8925-9FE0BEE9561B}" sibTransId="{0F2E1E14-8FAF-4E2C-8D2A-063B8668B0AF}"/>
    <dgm:cxn modelId="{E7BE8F84-4E0F-45B9-8CC1-47FF3C2CFFB6}" type="presOf" srcId="{3EDE818A-3B8B-47D1-9965-E686527BFBD0}" destId="{0F5726BD-9A16-49EF-9457-56F77B6164BC}" srcOrd="0" destOrd="0" presId="urn:microsoft.com/office/officeart/2008/layout/NameandTitleOrganizationalChart"/>
    <dgm:cxn modelId="{32A9ED84-E2A6-44F6-9EEB-A41FEE925D9F}" type="presOf" srcId="{FB647252-A719-4F97-AAEA-F7E22D9EC948}" destId="{F42B1712-B93F-4895-85C4-47C66D8980F6}" srcOrd="0" destOrd="0" presId="urn:microsoft.com/office/officeart/2008/layout/NameandTitleOrganizationalChart"/>
    <dgm:cxn modelId="{013BF185-A6BE-44EA-BA13-812A082FB58F}" type="presOf" srcId="{7EA50FF6-0444-47B2-AB95-53387498D5DD}" destId="{288DBE26-71BC-4D9F-A54D-6607740648CB}" srcOrd="0" destOrd="0" presId="urn:microsoft.com/office/officeart/2008/layout/NameandTitleOrganizationalChart"/>
    <dgm:cxn modelId="{FAB61B8D-1F47-4661-91B2-00A39912CE31}" type="presOf" srcId="{F4F16848-67D1-4BB6-A6C6-CDDAEFD1479B}" destId="{B72F0D2B-67D1-4734-B27F-4B2A65ECB49B}" srcOrd="0" destOrd="0" presId="urn:microsoft.com/office/officeart/2008/layout/NameandTitleOrganizationalChart"/>
    <dgm:cxn modelId="{75AA628D-F803-4504-9D7F-7860F7557FB8}" type="presOf" srcId="{A3E222AA-F548-4A75-B952-9BBD9F79380B}" destId="{C8757C12-C787-4556-8776-AB53B0E1B8C6}" srcOrd="0" destOrd="0" presId="urn:microsoft.com/office/officeart/2008/layout/NameandTitleOrganizationalChart"/>
    <dgm:cxn modelId="{F447DC8F-027D-47FB-B315-EBD3B284ECD0}" srcId="{992869E0-DAB7-4B3F-8F3E-B99F366357C3}" destId="{BFF094D2-E174-463D-A3FA-2E9798C5DFF3}" srcOrd="0" destOrd="0" parTransId="{ACA1568D-9C46-4721-B972-51FF6806BE65}" sibTransId="{A6BDF4F4-4431-4DF1-A189-1165D42CDCB0}"/>
    <dgm:cxn modelId="{5F44EE91-909D-407F-927B-E5FE1472A95F}" type="presOf" srcId="{EAFADF22-78F5-4CF5-8BE4-33FD694703DC}" destId="{2A7603AA-639E-408C-81AC-5B457467F156}" srcOrd="0" destOrd="0" presId="urn:microsoft.com/office/officeart/2008/layout/NameandTitleOrganizationalChart"/>
    <dgm:cxn modelId="{11197C95-C78C-4528-AE2C-531F4781346D}" type="presOf" srcId="{5F813EBD-1311-48D9-B9B2-FBE4D2D19280}" destId="{55C1B2A0-7C76-481D-A738-98C0B536706A}" srcOrd="0" destOrd="0" presId="urn:microsoft.com/office/officeart/2008/layout/NameandTitleOrganizationalChart"/>
    <dgm:cxn modelId="{9C536199-A64A-4D80-9E48-8C2077738691}" type="presOf" srcId="{EB53BFA9-D313-4118-8364-5A5836ED7FF0}" destId="{F5271925-C629-4BAA-91ED-65A943EF30F6}" srcOrd="0" destOrd="0" presId="urn:microsoft.com/office/officeart/2008/layout/NameandTitleOrganizationalChart"/>
    <dgm:cxn modelId="{BB053BA0-FE9E-451F-9385-385E077324D1}" type="presOf" srcId="{34BC3014-EADE-41EE-B38A-03C4F9B63584}" destId="{C314D66B-1829-4587-98BC-5FBC1140B073}" srcOrd="0" destOrd="0" presId="urn:microsoft.com/office/officeart/2008/layout/NameandTitleOrganizationalChart"/>
    <dgm:cxn modelId="{0DF63BA5-7FA2-4D43-BDDF-909E4B1D26B8}" type="presOf" srcId="{7EA50FF6-0444-47B2-AB95-53387498D5DD}" destId="{80A3AC3B-141D-454E-A918-12771E02DBC0}" srcOrd="1" destOrd="0" presId="urn:microsoft.com/office/officeart/2008/layout/NameandTitleOrganizationalChart"/>
    <dgm:cxn modelId="{C039E0A5-04F7-4345-B798-D0ACC2D8F435}" type="presOf" srcId="{198F2881-15A0-42A0-9163-F09DB37CBA94}" destId="{9EF9D3F9-3F9B-4615-BCEB-FE24142674A8}" srcOrd="1" destOrd="0" presId="urn:microsoft.com/office/officeart/2008/layout/NameandTitleOrganizationalChart"/>
    <dgm:cxn modelId="{D2E600A6-0F80-47E0-A584-A2E2213DE49E}" type="presOf" srcId="{F1ED9CD1-3F30-4DDE-A326-4185B57E030A}" destId="{94389B34-048A-487B-A0A5-234D5F66519E}" srcOrd="0" destOrd="0" presId="urn:microsoft.com/office/officeart/2008/layout/NameandTitleOrganizationalChart"/>
    <dgm:cxn modelId="{31DE7DA7-77A6-4B90-8FAA-FD4072457DFB}" srcId="{BA64E19A-704D-4C03-BA8C-A63B42CE3085}" destId="{DF02D0C3-05FE-4B3A-B88B-97FDB8FA74F3}" srcOrd="4" destOrd="0" parTransId="{32BCD49A-9F13-4006-BFDF-B9E0898A77CC}" sibTransId="{0416BCEE-E1BF-465B-B1D7-F7B0F998A48F}"/>
    <dgm:cxn modelId="{A1AA2AA9-25A6-4962-9F99-7DAF4C9255D4}" type="presOf" srcId="{BA64E19A-704D-4C03-BA8C-A63B42CE3085}" destId="{75490A78-AD49-4D8F-A570-CC619C72B3A1}" srcOrd="1" destOrd="0" presId="urn:microsoft.com/office/officeart/2008/layout/NameandTitleOrganizationalChart"/>
    <dgm:cxn modelId="{ED3B25AA-8DCF-47DF-B1C1-6A0A65C6251D}" type="presOf" srcId="{25B54DED-9AA6-4ADE-A19B-1DEB230B2F9F}" destId="{E36D36CD-43FB-4D74-88C1-841A5CCF082E}" srcOrd="1" destOrd="0" presId="urn:microsoft.com/office/officeart/2008/layout/NameandTitleOrganizationalChart"/>
    <dgm:cxn modelId="{F0AFBAB1-3ED0-4224-846F-C599CCD5FAAE}" type="presOf" srcId="{A3E222AA-F548-4A75-B952-9BBD9F79380B}" destId="{89C7E195-BBE9-494F-9640-626F896A2162}" srcOrd="1" destOrd="0" presId="urn:microsoft.com/office/officeart/2008/layout/NameandTitleOrganizationalChart"/>
    <dgm:cxn modelId="{AE9FF3B2-6BE9-4388-AE0B-81B64D6A6316}" type="presOf" srcId="{0F2E1E14-8FAF-4E2C-8D2A-063B8668B0AF}" destId="{9D633158-2CEE-4119-AAC8-9639B68EDD7E}" srcOrd="0" destOrd="0" presId="urn:microsoft.com/office/officeart/2008/layout/NameandTitleOrganizationalChart"/>
    <dgm:cxn modelId="{B05544B3-DAB5-4320-B631-1AAD75CF97DB}" type="presOf" srcId="{DA24748D-C38D-4B11-9310-0C8E5C3F59B3}" destId="{80207CCF-4226-4B50-8905-74C15F84196D}" srcOrd="0" destOrd="0" presId="urn:microsoft.com/office/officeart/2008/layout/NameandTitleOrganizationalChart"/>
    <dgm:cxn modelId="{41BC0CB4-4373-47A4-8063-AF116BC8E705}" type="presOf" srcId="{32BCD49A-9F13-4006-BFDF-B9E0898A77CC}" destId="{9B584628-FE4E-436D-9C47-37A973D0F1CF}" srcOrd="0" destOrd="0" presId="urn:microsoft.com/office/officeart/2008/layout/NameandTitleOrganizationalChart"/>
    <dgm:cxn modelId="{28F6EAB5-2B18-4739-BF8D-0ECA19047245}" srcId="{589F5B19-95B2-4446-A322-367659057F20}" destId="{BA64E19A-704D-4C03-BA8C-A63B42CE3085}" srcOrd="0" destOrd="0" parTransId="{E5AA0565-3C21-481C-BFE6-0C32D36420A1}" sibTransId="{F1ED9CD1-3F30-4DDE-A326-4185B57E030A}"/>
    <dgm:cxn modelId="{64DD6FB8-2E5B-4E81-8CF8-7A717A497869}" srcId="{BA64E19A-704D-4C03-BA8C-A63B42CE3085}" destId="{992869E0-DAB7-4B3F-8F3E-B99F366357C3}" srcOrd="2" destOrd="0" parTransId="{FB647252-A719-4F97-AAEA-F7E22D9EC948}" sibTransId="{7E600523-1D8C-4A29-BB04-C8A6CD0CF76A}"/>
    <dgm:cxn modelId="{D8CCC3B8-422F-4088-8237-185C3B3A164A}" type="presOf" srcId="{235C7922-7DE8-4081-9D3C-ABDE02E0C092}" destId="{DA629486-43BF-486D-BEAF-E90D08AFBCD7}" srcOrd="0" destOrd="0" presId="urn:microsoft.com/office/officeart/2008/layout/NameandTitleOrganizationalChart"/>
    <dgm:cxn modelId="{CE329FBC-BD42-4209-BE17-976E27FF9D8D}" srcId="{BA64E19A-704D-4C03-BA8C-A63B42CE3085}" destId="{198F2881-15A0-42A0-9163-F09DB37CBA94}" srcOrd="3" destOrd="0" parTransId="{3EDE818A-3B8B-47D1-9965-E686527BFBD0}" sibTransId="{5F813EBD-1311-48D9-B9B2-FBE4D2D19280}"/>
    <dgm:cxn modelId="{DD59EEC0-9C6F-416D-9D83-856562C1FBC4}" type="presOf" srcId="{AB344A2D-1A02-4493-98BE-1E38D5845AFE}" destId="{4687A817-19FC-4A70-B5CA-0659860322F5}" srcOrd="0" destOrd="0" presId="urn:microsoft.com/office/officeart/2008/layout/NameandTitleOrganizationalChart"/>
    <dgm:cxn modelId="{A52553C1-2E1A-4986-804A-C32E05C765B4}" type="presOf" srcId="{34BC3014-EADE-41EE-B38A-03C4F9B63584}" destId="{CD6A3AF7-66F2-412D-BA47-5DACFD9E3106}" srcOrd="1" destOrd="0" presId="urn:microsoft.com/office/officeart/2008/layout/NameandTitleOrganizationalChart"/>
    <dgm:cxn modelId="{10010BC2-09B5-4CEA-911F-64992FAD4CB0}" type="presOf" srcId="{A6BDF4F4-4431-4DF1-A189-1165D42CDCB0}" destId="{54FEF15B-661E-4167-99FB-C5AE8E1EEF78}" srcOrd="0" destOrd="0" presId="urn:microsoft.com/office/officeart/2008/layout/NameandTitleOrganizationalChart"/>
    <dgm:cxn modelId="{472D9EC9-C193-44A6-AA3E-F52F966189CA}" srcId="{198F2881-15A0-42A0-9163-F09DB37CBA94}" destId="{F60700D9-A2A7-4B8C-8DA2-265175629BAA}" srcOrd="1" destOrd="0" parTransId="{51B24E40-35FB-4D24-9B2E-C0D4DF4409F3}" sibTransId="{BA2F4075-6594-4515-A7F0-FFCAE07446F7}"/>
    <dgm:cxn modelId="{FB7577CA-CD7E-405A-8E27-8297B91B237F}" type="presOf" srcId="{5639DCC1-5EEA-419C-B282-14E777A9F4B9}" destId="{07582EBD-8DD2-4374-80DE-F6520B699BE8}" srcOrd="0" destOrd="0" presId="urn:microsoft.com/office/officeart/2008/layout/NameandTitleOrganizationalChart"/>
    <dgm:cxn modelId="{D1D55FCD-2414-40BB-BA41-A95055B8B26C}" type="presOf" srcId="{DF02D0C3-05FE-4B3A-B88B-97FDB8FA74F3}" destId="{BE029582-0A9D-4D74-9F9C-46F7D1FD3E43}" srcOrd="0" destOrd="0" presId="urn:microsoft.com/office/officeart/2008/layout/NameandTitleOrganizationalChart"/>
    <dgm:cxn modelId="{F58AC3D1-42DC-45CA-96C7-30E03311C15E}" type="presOf" srcId="{706A606A-1FC4-4802-9FE0-0DE69A9887A8}" destId="{350C31EF-6144-4557-AC81-77F1A80E12F1}" srcOrd="0" destOrd="0" presId="urn:microsoft.com/office/officeart/2008/layout/NameandTitleOrganizationalChart"/>
    <dgm:cxn modelId="{EA7B2DD3-2BD5-4E90-B2D1-7D1D04096C39}" srcId="{992869E0-DAB7-4B3F-8F3E-B99F366357C3}" destId="{A3E222AA-F548-4A75-B952-9BBD9F79380B}" srcOrd="2" destOrd="0" parTransId="{AB344A2D-1A02-4493-98BE-1E38D5845AFE}" sibTransId="{863A8E3C-8B9B-49B4-A603-9392F23CDC96}"/>
    <dgm:cxn modelId="{2793FED3-1F5C-46FD-A5C3-0E123A1ED93B}" srcId="{992869E0-DAB7-4B3F-8F3E-B99F366357C3}" destId="{EB53BFA9-D313-4118-8364-5A5836ED7FF0}" srcOrd="4" destOrd="0" parTransId="{A937B378-1C61-4F1A-9926-CC1CD0B57E88}" sibTransId="{5639DCC1-5EEA-419C-B282-14E777A9F4B9}"/>
    <dgm:cxn modelId="{9E2D25D7-D01F-4AAB-9EC5-4CBB7AAD948B}" type="presOf" srcId="{0F0F47C1-9C30-4A04-AA93-EEEB17C5E39C}" destId="{6F190BCF-D698-4F55-A034-074CF57E1851}" srcOrd="0" destOrd="0" presId="urn:microsoft.com/office/officeart/2008/layout/NameandTitleOrganizationalChart"/>
    <dgm:cxn modelId="{1B2EA2DA-B3D7-4564-9AE2-46BFF3263279}" type="presOf" srcId="{10A1131E-20D9-40B3-8BFC-0FDAE04D1760}" destId="{0DF8822C-D23D-40DA-A85C-D0B6D1A19A27}" srcOrd="0" destOrd="0" presId="urn:microsoft.com/office/officeart/2008/layout/NameandTitleOrganizationalChart"/>
    <dgm:cxn modelId="{8791DFDB-7628-448B-A786-E00E50A42C19}" type="presOf" srcId="{4A284F2F-DE89-4B6E-B16E-D9AED211905B}" destId="{D6CD3370-3F4C-4F86-BB49-F57422BEFCBC}" srcOrd="0" destOrd="0" presId="urn:microsoft.com/office/officeart/2008/layout/NameandTitleOrganizationalChart"/>
    <dgm:cxn modelId="{4FDEE3DB-586C-44EB-8FC4-A653407CF748}" type="presOf" srcId="{B88EAF1B-0116-400A-B9BC-7BCE7C91BC7B}" destId="{EF3E84AE-224A-4283-B539-614E7716F162}" srcOrd="0" destOrd="0" presId="urn:microsoft.com/office/officeart/2008/layout/NameandTitleOrganizationalChart"/>
    <dgm:cxn modelId="{C9F374DC-7FD0-424D-95A2-0F095CF5C730}" type="presOf" srcId="{DA7134A0-78D2-437A-B922-C1BBC446DE99}" destId="{EDD612C0-73F7-4666-BAFE-39BE2D3B2618}" srcOrd="1" destOrd="0" presId="urn:microsoft.com/office/officeart/2008/layout/NameandTitleOrganizationalChart"/>
    <dgm:cxn modelId="{1E2EEFDE-4830-45EF-9376-3C323D5F6DBB}" type="presOf" srcId="{848B1058-A136-442E-89D5-99FC09681126}" destId="{BA007A04-18F7-4D68-982F-6B59B06B0B7F}" srcOrd="0" destOrd="0" presId="urn:microsoft.com/office/officeart/2008/layout/NameandTitleOrganizationalChart"/>
    <dgm:cxn modelId="{AD6516DF-8D55-4267-AC16-B29A93D332F0}" srcId="{34BC3014-EADE-41EE-B38A-03C4F9B63584}" destId="{8469011B-A738-438E-82DB-F766763ED884}" srcOrd="1" destOrd="0" parTransId="{848B1058-A136-442E-89D5-99FC09681126}" sibTransId="{4FAF971E-BC14-47A8-9FBA-0E027A9DC325}"/>
    <dgm:cxn modelId="{C55E0DE6-E0BB-4F1D-A67B-EABBFC2E9B2E}" srcId="{BA64E19A-704D-4C03-BA8C-A63B42CE3085}" destId="{34BC3014-EADE-41EE-B38A-03C4F9B63584}" srcOrd="1" destOrd="0" parTransId="{D673D7B0-2945-4187-B109-311DC35FD1F6}" sibTransId="{0F0F47C1-9C30-4A04-AA93-EEEB17C5E39C}"/>
    <dgm:cxn modelId="{154682E6-89F8-422D-A036-D27A03F936ED}" type="presOf" srcId="{EAFADF22-78F5-4CF5-8BE4-33FD694703DC}" destId="{CD6803C4-969A-46E9-A38C-0963B1053F2C}" srcOrd="1" destOrd="0" presId="urn:microsoft.com/office/officeart/2008/layout/NameandTitleOrganizationalChart"/>
    <dgm:cxn modelId="{F58484E7-9DB5-456B-86A8-39FEF22C4537}" srcId="{992869E0-DAB7-4B3F-8F3E-B99F366357C3}" destId="{F31D8179-FB41-4CA2-BA11-3F4F405F0587}" srcOrd="1" destOrd="0" parTransId="{4A284F2F-DE89-4B6E-B16E-D9AED211905B}" sibTransId="{A2267AA7-E8E0-4828-9669-9F25218C1BD6}"/>
    <dgm:cxn modelId="{CBB3D3E8-3E3D-4ADD-8F8A-4539B28DDC36}" type="presOf" srcId="{DA7134A0-78D2-437A-B922-C1BBC446DE99}" destId="{E8A3745A-8827-47A3-9DA4-11703FE3F0B9}" srcOrd="0" destOrd="0" presId="urn:microsoft.com/office/officeart/2008/layout/NameandTitleOrganizationalChart"/>
    <dgm:cxn modelId="{422431EA-D753-4B23-B11E-FC22584579A8}" type="presOf" srcId="{7E600523-1D8C-4A29-BB04-C8A6CD0CF76A}" destId="{FC8DFFF1-97E1-4D71-909D-5457DDA015CE}" srcOrd="0" destOrd="0" presId="urn:microsoft.com/office/officeart/2008/layout/NameandTitleOrganizationalChart"/>
    <dgm:cxn modelId="{0DE057EB-8C0E-479E-AF72-A0EC850817A6}" type="presOf" srcId="{6772AE56-1B9C-45A4-B665-88F430FBC084}" destId="{FE86F1FC-F0DA-4C10-B59B-316A50BC82C1}" srcOrd="0" destOrd="0" presId="urn:microsoft.com/office/officeart/2008/layout/NameandTitleOrganizationalChart"/>
    <dgm:cxn modelId="{2AFA9FEB-41CC-4F74-9EDC-C037D5C5DA2E}" srcId="{992869E0-DAB7-4B3F-8F3E-B99F366357C3}" destId="{25B54DED-9AA6-4ADE-A19B-1DEB230B2F9F}" srcOrd="3" destOrd="0" parTransId="{BE8DC1D0-A0B6-424D-AC5B-C90F521AE887}" sibTransId="{F4F16848-67D1-4BB6-A6C6-CDDAEFD1479B}"/>
    <dgm:cxn modelId="{76AD8CEC-33FF-4009-B2F3-D74B0FD36030}" type="presOf" srcId="{0F42F195-0F24-43F0-BD15-E6E0F663395C}" destId="{4E7D6FFB-6EB3-40DD-82C3-0C1377A68492}" srcOrd="0" destOrd="0" presId="urn:microsoft.com/office/officeart/2008/layout/NameandTitleOrganizationalChart"/>
    <dgm:cxn modelId="{748EC4ED-5085-44CC-8A3C-03151521E7B5}" type="presOf" srcId="{F8C4007D-F04D-419E-9BC3-C7CE08C39948}" destId="{3987C8BF-E225-4EC8-9869-78FD8EB890AB}" srcOrd="0" destOrd="0" presId="urn:microsoft.com/office/officeart/2008/layout/NameandTitleOrganizationalChart"/>
    <dgm:cxn modelId="{A92E98EF-FDB8-447F-8283-4E27C4D4AC9A}" type="presOf" srcId="{51B24E40-35FB-4D24-9B2E-C0D4DF4409F3}" destId="{5DD1B040-48F4-4392-B630-C445CF8B4F4F}" srcOrd="0" destOrd="0" presId="urn:microsoft.com/office/officeart/2008/layout/NameandTitleOrganizationalChart"/>
    <dgm:cxn modelId="{55D073F3-8B70-4992-B23F-C7D697D042B0}" type="presOf" srcId="{BE8DC1D0-A0B6-424D-AC5B-C90F521AE887}" destId="{C5A1F541-071B-4FBE-8481-4AA3F47D5447}" srcOrd="0" destOrd="0" presId="urn:microsoft.com/office/officeart/2008/layout/NameandTitleOrganizationalChart"/>
    <dgm:cxn modelId="{1F9024FA-29F6-49B1-98BF-484F0A41DBBA}" type="presOf" srcId="{EB53BFA9-D313-4118-8364-5A5836ED7FF0}" destId="{84C8FFC7-64C3-4153-84BA-54123C0CF0AB}" srcOrd="1" destOrd="0" presId="urn:microsoft.com/office/officeart/2008/layout/NameandTitleOrganizationalChart"/>
    <dgm:cxn modelId="{A91F40FA-4233-414A-A5DD-A40C0F5D8799}" type="presOf" srcId="{BFF094D2-E174-463D-A3FA-2E9798C5DFF3}" destId="{89413639-F37A-4FF6-A987-E408235C21E7}" srcOrd="1" destOrd="0" presId="urn:microsoft.com/office/officeart/2008/layout/NameandTitleOrganizationalChart"/>
    <dgm:cxn modelId="{056873FF-BB1D-4231-917D-16E77462FA94}" type="presOf" srcId="{8469011B-A738-438E-82DB-F766763ED884}" destId="{E1F63D26-4F15-4212-8AE0-83088927E734}" srcOrd="0" destOrd="0" presId="urn:microsoft.com/office/officeart/2008/layout/NameandTitleOrganizationalChart"/>
    <dgm:cxn modelId="{661564B3-2317-4ECB-B24F-B73B837AE9CE}" type="presParOf" srcId="{070BA837-C64C-4118-A42E-34D6457ADB85}" destId="{11A1056E-D260-4DA0-BCEC-7733A03406DA}" srcOrd="0" destOrd="0" presId="urn:microsoft.com/office/officeart/2008/layout/NameandTitleOrganizationalChart"/>
    <dgm:cxn modelId="{BCB9DFC2-2FC8-48C6-9B1B-1666642C7EDD}" type="presParOf" srcId="{11A1056E-D260-4DA0-BCEC-7733A03406DA}" destId="{4E7368FD-E89D-4DCC-974E-3C0D0E8C056A}" srcOrd="0" destOrd="0" presId="urn:microsoft.com/office/officeart/2008/layout/NameandTitleOrganizationalChart"/>
    <dgm:cxn modelId="{307E44AF-EFD4-41BB-B4CE-910F73D35BE4}" type="presParOf" srcId="{4E7368FD-E89D-4DCC-974E-3C0D0E8C056A}" destId="{05B37911-0A4E-4EFA-92F2-19DEECD17A49}" srcOrd="0" destOrd="0" presId="urn:microsoft.com/office/officeart/2008/layout/NameandTitleOrganizationalChart"/>
    <dgm:cxn modelId="{4D46E7D6-188D-46B0-A697-B9EAA7A9335C}" type="presParOf" srcId="{4E7368FD-E89D-4DCC-974E-3C0D0E8C056A}" destId="{94389B34-048A-487B-A0A5-234D5F66519E}" srcOrd="1" destOrd="0" presId="urn:microsoft.com/office/officeart/2008/layout/NameandTitleOrganizationalChart"/>
    <dgm:cxn modelId="{C31ACB38-D4BB-4E1D-9F48-63F9A08FDA5B}" type="presParOf" srcId="{4E7368FD-E89D-4DCC-974E-3C0D0E8C056A}" destId="{75490A78-AD49-4D8F-A570-CC619C72B3A1}" srcOrd="2" destOrd="0" presId="urn:microsoft.com/office/officeart/2008/layout/NameandTitleOrganizationalChart"/>
    <dgm:cxn modelId="{D08FA32E-1816-4CB6-9E78-FBFAE661A7F2}" type="presParOf" srcId="{11A1056E-D260-4DA0-BCEC-7733A03406DA}" destId="{A8491BB2-CDF9-4E51-812B-DCDA32852B71}" srcOrd="1" destOrd="0" presId="urn:microsoft.com/office/officeart/2008/layout/NameandTitleOrganizationalChart"/>
    <dgm:cxn modelId="{BC79C110-0039-41FA-9E26-5F0AB595FA89}" type="presParOf" srcId="{A8491BB2-CDF9-4E51-812B-DCDA32852B71}" destId="{E5A1007A-9F48-4835-ABFE-892C80A79F15}" srcOrd="0" destOrd="0" presId="urn:microsoft.com/office/officeart/2008/layout/NameandTitleOrganizationalChart"/>
    <dgm:cxn modelId="{D7EE1498-146E-4189-B5DE-EE4216DDD25E}" type="presParOf" srcId="{A8491BB2-CDF9-4E51-812B-DCDA32852B71}" destId="{B0F61074-8196-49FE-8D81-2834BD3C6143}" srcOrd="1" destOrd="0" presId="urn:microsoft.com/office/officeart/2008/layout/NameandTitleOrganizationalChart"/>
    <dgm:cxn modelId="{67027D36-4D0E-4399-A538-3D1C1B128322}" type="presParOf" srcId="{B0F61074-8196-49FE-8D81-2834BD3C6143}" destId="{29F113F9-EAD0-4A36-A081-80958A097AEE}" srcOrd="0" destOrd="0" presId="urn:microsoft.com/office/officeart/2008/layout/NameandTitleOrganizationalChart"/>
    <dgm:cxn modelId="{76C97776-BF2A-4BF4-AF71-A5F56F44F029}" type="presParOf" srcId="{29F113F9-EAD0-4A36-A081-80958A097AEE}" destId="{C314D66B-1829-4587-98BC-5FBC1140B073}" srcOrd="0" destOrd="0" presId="urn:microsoft.com/office/officeart/2008/layout/NameandTitleOrganizationalChart"/>
    <dgm:cxn modelId="{727B7BE1-6374-48B0-BE22-38033716ECC2}" type="presParOf" srcId="{29F113F9-EAD0-4A36-A081-80958A097AEE}" destId="{6F190BCF-D698-4F55-A034-074CF57E1851}" srcOrd="1" destOrd="0" presId="urn:microsoft.com/office/officeart/2008/layout/NameandTitleOrganizationalChart"/>
    <dgm:cxn modelId="{0C936806-479D-4BF2-BF53-838B84373858}" type="presParOf" srcId="{29F113F9-EAD0-4A36-A081-80958A097AEE}" destId="{CD6A3AF7-66F2-412D-BA47-5DACFD9E3106}" srcOrd="2" destOrd="0" presId="urn:microsoft.com/office/officeart/2008/layout/NameandTitleOrganizationalChart"/>
    <dgm:cxn modelId="{8A066F66-AEA3-4DAD-ABCC-2D8A287D8C67}" type="presParOf" srcId="{B0F61074-8196-49FE-8D81-2834BD3C6143}" destId="{E444A3CE-213F-442F-B9A9-D849CA1C569F}" srcOrd="1" destOrd="0" presId="urn:microsoft.com/office/officeart/2008/layout/NameandTitleOrganizationalChart"/>
    <dgm:cxn modelId="{3E73CFCE-0958-4C78-A5CE-2496A25C41A5}" type="presParOf" srcId="{E444A3CE-213F-442F-B9A9-D849CA1C569F}" destId="{D829C5CA-798B-4C5A-8089-677E41FDC032}" srcOrd="0" destOrd="0" presId="urn:microsoft.com/office/officeart/2008/layout/NameandTitleOrganizationalChart"/>
    <dgm:cxn modelId="{EBB1D91D-42E6-4D4F-AD28-3BB94C774F66}" type="presParOf" srcId="{E444A3CE-213F-442F-B9A9-D849CA1C569F}" destId="{8100F659-04CF-46E1-8CB0-1B04B5A16681}" srcOrd="1" destOrd="0" presId="urn:microsoft.com/office/officeart/2008/layout/NameandTitleOrganizationalChart"/>
    <dgm:cxn modelId="{A25C3339-F9E1-47AC-95A8-5B5D41997EA9}" type="presParOf" srcId="{8100F659-04CF-46E1-8CB0-1B04B5A16681}" destId="{29999B9F-AC57-4E2C-9569-FCD44DA2A26F}" srcOrd="0" destOrd="0" presId="urn:microsoft.com/office/officeart/2008/layout/NameandTitleOrganizationalChart"/>
    <dgm:cxn modelId="{D74D0503-CE25-425D-A05C-03D91602DF50}" type="presParOf" srcId="{29999B9F-AC57-4E2C-9569-FCD44DA2A26F}" destId="{4E7D6FFB-6EB3-40DD-82C3-0C1377A68492}" srcOrd="0" destOrd="0" presId="urn:microsoft.com/office/officeart/2008/layout/NameandTitleOrganizationalChart"/>
    <dgm:cxn modelId="{57579568-2653-455C-84AF-5F69665B0292}" type="presParOf" srcId="{29999B9F-AC57-4E2C-9569-FCD44DA2A26F}" destId="{7F2665E5-5A3C-45B9-B11E-DFFDFE0E191E}" srcOrd="1" destOrd="0" presId="urn:microsoft.com/office/officeart/2008/layout/NameandTitleOrganizationalChart"/>
    <dgm:cxn modelId="{D2B2DF9F-C535-4B2F-A427-309F1F34947B}" type="presParOf" srcId="{29999B9F-AC57-4E2C-9569-FCD44DA2A26F}" destId="{C2AEB513-919A-4EF4-B049-A423627C9473}" srcOrd="2" destOrd="0" presId="urn:microsoft.com/office/officeart/2008/layout/NameandTitleOrganizationalChart"/>
    <dgm:cxn modelId="{F736442F-B481-4CC5-AF94-A2072D694766}" type="presParOf" srcId="{8100F659-04CF-46E1-8CB0-1B04B5A16681}" destId="{480A3360-A6A5-4003-997E-0983F598930E}" srcOrd="1" destOrd="0" presId="urn:microsoft.com/office/officeart/2008/layout/NameandTitleOrganizationalChart"/>
    <dgm:cxn modelId="{E88E2D9C-91E7-43FA-B347-23A8BBCB46FA}" type="presParOf" srcId="{8100F659-04CF-46E1-8CB0-1B04B5A16681}" destId="{B5777853-851B-4CEE-B3DC-67C0AB55A33D}" srcOrd="2" destOrd="0" presId="urn:microsoft.com/office/officeart/2008/layout/NameandTitleOrganizationalChart"/>
    <dgm:cxn modelId="{E9D5BCAF-0AE1-4FA5-95D7-11DB1D0DB13C}" type="presParOf" srcId="{E444A3CE-213F-442F-B9A9-D849CA1C569F}" destId="{BA007A04-18F7-4D68-982F-6B59B06B0B7F}" srcOrd="2" destOrd="0" presId="urn:microsoft.com/office/officeart/2008/layout/NameandTitleOrganizationalChart"/>
    <dgm:cxn modelId="{149F9CDD-23FF-4143-91C7-6390B3E2F70B}" type="presParOf" srcId="{E444A3CE-213F-442F-B9A9-D849CA1C569F}" destId="{EEE1563B-6A3C-4C06-8D44-F4501DD8A80A}" srcOrd="3" destOrd="0" presId="urn:microsoft.com/office/officeart/2008/layout/NameandTitleOrganizationalChart"/>
    <dgm:cxn modelId="{ED6DE7D5-6A02-4337-9C63-173064FE7E87}" type="presParOf" srcId="{EEE1563B-6A3C-4C06-8D44-F4501DD8A80A}" destId="{6A86D367-591A-4C5A-9FC8-AB878B3EBA35}" srcOrd="0" destOrd="0" presId="urn:microsoft.com/office/officeart/2008/layout/NameandTitleOrganizationalChart"/>
    <dgm:cxn modelId="{6636BADD-B0D9-4F0F-BA94-4FB6F05CE3B7}" type="presParOf" srcId="{6A86D367-591A-4C5A-9FC8-AB878B3EBA35}" destId="{E1F63D26-4F15-4212-8AE0-83088927E734}" srcOrd="0" destOrd="0" presId="urn:microsoft.com/office/officeart/2008/layout/NameandTitleOrganizationalChart"/>
    <dgm:cxn modelId="{9004E774-D0F8-401D-A006-FB96A111600D}" type="presParOf" srcId="{6A86D367-591A-4C5A-9FC8-AB878B3EBA35}" destId="{6955E7BD-066C-467F-B6B3-B5A630A6EBAE}" srcOrd="1" destOrd="0" presId="urn:microsoft.com/office/officeart/2008/layout/NameandTitleOrganizationalChart"/>
    <dgm:cxn modelId="{48B2CC4C-80C5-4F3F-8790-47EC3B2DB285}" type="presParOf" srcId="{6A86D367-591A-4C5A-9FC8-AB878B3EBA35}" destId="{BEE83921-82F8-443F-967E-2C1A4F43CCFD}" srcOrd="2" destOrd="0" presId="urn:microsoft.com/office/officeart/2008/layout/NameandTitleOrganizationalChart"/>
    <dgm:cxn modelId="{C88B7BA2-77BF-4474-9713-39196FB58472}" type="presParOf" srcId="{EEE1563B-6A3C-4C06-8D44-F4501DD8A80A}" destId="{9E26950D-2C7A-4D83-A938-C05C6FC5939E}" srcOrd="1" destOrd="0" presId="urn:microsoft.com/office/officeart/2008/layout/NameandTitleOrganizationalChart"/>
    <dgm:cxn modelId="{8244E619-C0DD-4EFB-986F-A3BAF95CE9C9}" type="presParOf" srcId="{9E26950D-2C7A-4D83-A938-C05C6FC5939E}" destId="{B2C888FE-4A01-4D68-92F7-CFFF2EAA5E4D}" srcOrd="0" destOrd="0" presId="urn:microsoft.com/office/officeart/2008/layout/NameandTitleOrganizationalChart"/>
    <dgm:cxn modelId="{BD6F5AFF-D4CD-41EF-B58F-9E1AF0971B31}" type="presParOf" srcId="{9E26950D-2C7A-4D83-A938-C05C6FC5939E}" destId="{0AEDA05A-B6EB-4B08-8F78-EEBC70973879}" srcOrd="1" destOrd="0" presId="urn:microsoft.com/office/officeart/2008/layout/NameandTitleOrganizationalChart"/>
    <dgm:cxn modelId="{45FAA825-9D2A-4108-897E-D7D855DA2A14}" type="presParOf" srcId="{0AEDA05A-B6EB-4B08-8F78-EEBC70973879}" destId="{453A5418-6AFA-4C7B-A328-0AED5CD96352}" srcOrd="0" destOrd="0" presId="urn:microsoft.com/office/officeart/2008/layout/NameandTitleOrganizationalChart"/>
    <dgm:cxn modelId="{FB196545-D7E3-448F-8AD8-405C30179CC3}" type="presParOf" srcId="{453A5418-6AFA-4C7B-A328-0AED5CD96352}" destId="{A133EB72-9744-4F07-B1EB-BEEE4EAA8779}" srcOrd="0" destOrd="0" presId="urn:microsoft.com/office/officeart/2008/layout/NameandTitleOrganizationalChart"/>
    <dgm:cxn modelId="{C2923CE7-3FCC-4B66-9456-076BEB62A7DB}" type="presParOf" srcId="{453A5418-6AFA-4C7B-A328-0AED5CD96352}" destId="{80207CCF-4226-4B50-8905-74C15F84196D}" srcOrd="1" destOrd="0" presId="urn:microsoft.com/office/officeart/2008/layout/NameandTitleOrganizationalChart"/>
    <dgm:cxn modelId="{D634A463-80CF-404E-ABE9-7C8B8E4FB081}" type="presParOf" srcId="{453A5418-6AFA-4C7B-A328-0AED5CD96352}" destId="{B75E7E54-F2F4-4CBC-84C3-AF8B9EA117D6}" srcOrd="2" destOrd="0" presId="urn:microsoft.com/office/officeart/2008/layout/NameandTitleOrganizationalChart"/>
    <dgm:cxn modelId="{3FC5BC80-2705-4B1D-992F-AA46706CB368}" type="presParOf" srcId="{0AEDA05A-B6EB-4B08-8F78-EEBC70973879}" destId="{B52660F0-8464-41D9-A15B-FF3049EC28A8}" srcOrd="1" destOrd="0" presId="urn:microsoft.com/office/officeart/2008/layout/NameandTitleOrganizationalChart"/>
    <dgm:cxn modelId="{30B60148-BE52-4FE8-A46C-FDBD87500C4E}" type="presParOf" srcId="{0AEDA05A-B6EB-4B08-8F78-EEBC70973879}" destId="{D1B86A77-66DE-44AC-B549-B39C1E92D8EE}" srcOrd="2" destOrd="0" presId="urn:microsoft.com/office/officeart/2008/layout/NameandTitleOrganizationalChart"/>
    <dgm:cxn modelId="{8300CB83-7449-44D8-92AE-A30409FFCAEB}" type="presParOf" srcId="{EEE1563B-6A3C-4C06-8D44-F4501DD8A80A}" destId="{4DBC0384-F0F7-4648-B014-1A0AB136D212}" srcOrd="2" destOrd="0" presId="urn:microsoft.com/office/officeart/2008/layout/NameandTitleOrganizationalChart"/>
    <dgm:cxn modelId="{4A11E5C1-FFA7-4BA8-83D1-5E81EA9050E5}" type="presParOf" srcId="{E444A3CE-213F-442F-B9A9-D849CA1C569F}" destId="{350C31EF-6144-4557-AC81-77F1A80E12F1}" srcOrd="4" destOrd="0" presId="urn:microsoft.com/office/officeart/2008/layout/NameandTitleOrganizationalChart"/>
    <dgm:cxn modelId="{98565B03-B5F4-4AA8-9F69-827F95D1F3B7}" type="presParOf" srcId="{E444A3CE-213F-442F-B9A9-D849CA1C569F}" destId="{11F2D3E9-7313-418F-90E9-F188F9FE6668}" srcOrd="5" destOrd="0" presId="urn:microsoft.com/office/officeart/2008/layout/NameandTitleOrganizationalChart"/>
    <dgm:cxn modelId="{99D13F78-E6E8-41A3-92D8-84C9AC6BA41D}" type="presParOf" srcId="{11F2D3E9-7313-418F-90E9-F188F9FE6668}" destId="{05C5C8BF-694D-4338-97AA-26BEDD06ECEA}" srcOrd="0" destOrd="0" presId="urn:microsoft.com/office/officeart/2008/layout/NameandTitleOrganizationalChart"/>
    <dgm:cxn modelId="{FBF94378-62EC-4A46-9DC2-9BA326578E58}" type="presParOf" srcId="{05C5C8BF-694D-4338-97AA-26BEDD06ECEA}" destId="{DA629486-43BF-486D-BEAF-E90D08AFBCD7}" srcOrd="0" destOrd="0" presId="urn:microsoft.com/office/officeart/2008/layout/NameandTitleOrganizationalChart"/>
    <dgm:cxn modelId="{76AD7028-F29F-4ACA-8E55-3516D5DA2A08}" type="presParOf" srcId="{05C5C8BF-694D-4338-97AA-26BEDD06ECEA}" destId="{832C7B7F-8005-4FD9-8033-26C96AF9BFC9}" srcOrd="1" destOrd="0" presId="urn:microsoft.com/office/officeart/2008/layout/NameandTitleOrganizationalChart"/>
    <dgm:cxn modelId="{4BB1FEA5-6533-4F78-BCE1-83D31A59989F}" type="presParOf" srcId="{05C5C8BF-694D-4338-97AA-26BEDD06ECEA}" destId="{55F6C511-CED8-4803-82F8-2B20CB4879F9}" srcOrd="2" destOrd="0" presId="urn:microsoft.com/office/officeart/2008/layout/NameandTitleOrganizationalChart"/>
    <dgm:cxn modelId="{3DBB33AE-39FF-4E08-9559-59DB7B3DABF7}" type="presParOf" srcId="{11F2D3E9-7313-418F-90E9-F188F9FE6668}" destId="{1D6A4955-7B75-4431-8750-2D20E676A25E}" srcOrd="1" destOrd="0" presId="urn:microsoft.com/office/officeart/2008/layout/NameandTitleOrganizationalChart"/>
    <dgm:cxn modelId="{3E9E0257-B1E2-4DE0-9D39-95CE46A53C4A}" type="presParOf" srcId="{11F2D3E9-7313-418F-90E9-F188F9FE6668}" destId="{CA7D34CC-8204-4DEC-A58C-77CE81C37DB1}" srcOrd="2" destOrd="0" presId="urn:microsoft.com/office/officeart/2008/layout/NameandTitleOrganizationalChart"/>
    <dgm:cxn modelId="{C0E08AD1-0736-4413-80EF-6ACDE6FD06B2}" type="presParOf" srcId="{B0F61074-8196-49FE-8D81-2834BD3C6143}" destId="{FE65C4CE-B9CA-4461-ADAF-74E1C1350B18}" srcOrd="2" destOrd="0" presId="urn:microsoft.com/office/officeart/2008/layout/NameandTitleOrganizationalChart"/>
    <dgm:cxn modelId="{BFAE0036-E263-466F-8591-06371B90DC6C}" type="presParOf" srcId="{A8491BB2-CDF9-4E51-812B-DCDA32852B71}" destId="{F42B1712-B93F-4895-85C4-47C66D8980F6}" srcOrd="2" destOrd="0" presId="urn:microsoft.com/office/officeart/2008/layout/NameandTitleOrganizationalChart"/>
    <dgm:cxn modelId="{1B450B4C-D820-4E97-A13A-B4E3E8B30690}" type="presParOf" srcId="{A8491BB2-CDF9-4E51-812B-DCDA32852B71}" destId="{7EDDBE08-D47A-4F15-AEC0-209D1B1C08C0}" srcOrd="3" destOrd="0" presId="urn:microsoft.com/office/officeart/2008/layout/NameandTitleOrganizationalChart"/>
    <dgm:cxn modelId="{18905046-5D54-4FA7-8618-367488F25982}" type="presParOf" srcId="{7EDDBE08-D47A-4F15-AEC0-209D1B1C08C0}" destId="{E560CC69-9D16-49E9-9854-140C525FE4F9}" srcOrd="0" destOrd="0" presId="urn:microsoft.com/office/officeart/2008/layout/NameandTitleOrganizationalChart"/>
    <dgm:cxn modelId="{E0CE4256-2E00-4FE1-AB20-CF9BDD46EC35}" type="presParOf" srcId="{E560CC69-9D16-49E9-9854-140C525FE4F9}" destId="{925C4398-E578-48F6-AD52-F8C52CD43300}" srcOrd="0" destOrd="0" presId="urn:microsoft.com/office/officeart/2008/layout/NameandTitleOrganizationalChart"/>
    <dgm:cxn modelId="{1E0425ED-8F2E-4E1E-96DC-DA7D89633BFD}" type="presParOf" srcId="{E560CC69-9D16-49E9-9854-140C525FE4F9}" destId="{FC8DFFF1-97E1-4D71-909D-5457DDA015CE}" srcOrd="1" destOrd="0" presId="urn:microsoft.com/office/officeart/2008/layout/NameandTitleOrganizationalChart"/>
    <dgm:cxn modelId="{75976BEF-B452-4E5A-9097-9A511FD092BD}" type="presParOf" srcId="{E560CC69-9D16-49E9-9854-140C525FE4F9}" destId="{A8378605-BDCE-428E-8F1F-7FCB701B61F4}" srcOrd="2" destOrd="0" presId="urn:microsoft.com/office/officeart/2008/layout/NameandTitleOrganizationalChart"/>
    <dgm:cxn modelId="{B6D65EA2-4035-49B3-9052-4133EB38EBC3}" type="presParOf" srcId="{7EDDBE08-D47A-4F15-AEC0-209D1B1C08C0}" destId="{D8E81D58-F1F2-4ADA-90D4-644BA9A964EA}" srcOrd="1" destOrd="0" presId="urn:microsoft.com/office/officeart/2008/layout/NameandTitleOrganizationalChart"/>
    <dgm:cxn modelId="{8BDBF64E-02C6-466D-8199-F794BD56C5CD}" type="presParOf" srcId="{D8E81D58-F1F2-4ADA-90D4-644BA9A964EA}" destId="{9929971B-4353-47AB-8685-49A5E16DBB01}" srcOrd="0" destOrd="0" presId="urn:microsoft.com/office/officeart/2008/layout/NameandTitleOrganizationalChart"/>
    <dgm:cxn modelId="{4D99C199-86FB-4DE0-ACBB-5E33D424A66F}" type="presParOf" srcId="{D8E81D58-F1F2-4ADA-90D4-644BA9A964EA}" destId="{A0055937-3FB6-4A62-B678-1C75FF4FE589}" srcOrd="1" destOrd="0" presId="urn:microsoft.com/office/officeart/2008/layout/NameandTitleOrganizationalChart"/>
    <dgm:cxn modelId="{27BC5A98-51E0-4AB2-8192-6EAD2E0B3F89}" type="presParOf" srcId="{A0055937-3FB6-4A62-B678-1C75FF4FE589}" destId="{A9CBA5DE-DBFC-41C9-B1BF-84915352990A}" srcOrd="0" destOrd="0" presId="urn:microsoft.com/office/officeart/2008/layout/NameandTitleOrganizationalChart"/>
    <dgm:cxn modelId="{9EF2CFED-AEEA-4CCB-8C65-7E073F6385B8}" type="presParOf" srcId="{A9CBA5DE-DBFC-41C9-B1BF-84915352990A}" destId="{105DA1A4-7872-454B-BA3A-37C2EEA05A65}" srcOrd="0" destOrd="0" presId="urn:microsoft.com/office/officeart/2008/layout/NameandTitleOrganizationalChart"/>
    <dgm:cxn modelId="{E1409EFE-B5B6-4428-9AA7-A2CA7E404A2E}" type="presParOf" srcId="{A9CBA5DE-DBFC-41C9-B1BF-84915352990A}" destId="{54FEF15B-661E-4167-99FB-C5AE8E1EEF78}" srcOrd="1" destOrd="0" presId="urn:microsoft.com/office/officeart/2008/layout/NameandTitleOrganizationalChart"/>
    <dgm:cxn modelId="{F2189622-8DC1-4178-BFFD-F015A33C803A}" type="presParOf" srcId="{A9CBA5DE-DBFC-41C9-B1BF-84915352990A}" destId="{89413639-F37A-4FF6-A987-E408235C21E7}" srcOrd="2" destOrd="0" presId="urn:microsoft.com/office/officeart/2008/layout/NameandTitleOrganizationalChart"/>
    <dgm:cxn modelId="{C1DEB011-B74E-4682-BEAA-839402CA2BC5}" type="presParOf" srcId="{A0055937-3FB6-4A62-B678-1C75FF4FE589}" destId="{81A57F9E-58C5-4D7D-81CD-F7DAAE971DB2}" srcOrd="1" destOrd="0" presId="urn:microsoft.com/office/officeart/2008/layout/NameandTitleOrganizationalChart"/>
    <dgm:cxn modelId="{F1FE5073-A9B4-424D-A237-CD06D0A08B67}" type="presParOf" srcId="{A0055937-3FB6-4A62-B678-1C75FF4FE589}" destId="{0FFAF50F-310E-4410-AA72-497C7F0CB541}" srcOrd="2" destOrd="0" presId="urn:microsoft.com/office/officeart/2008/layout/NameandTitleOrganizationalChart"/>
    <dgm:cxn modelId="{BC588D46-0555-4902-83E9-472216DAB14B}" type="presParOf" srcId="{D8E81D58-F1F2-4ADA-90D4-644BA9A964EA}" destId="{D6CD3370-3F4C-4F86-BB49-F57422BEFCBC}" srcOrd="2" destOrd="0" presId="urn:microsoft.com/office/officeart/2008/layout/NameandTitleOrganizationalChart"/>
    <dgm:cxn modelId="{FC53CE5D-EEC1-4E64-87F5-EE8FF82D7ECF}" type="presParOf" srcId="{D8E81D58-F1F2-4ADA-90D4-644BA9A964EA}" destId="{8CB1E70D-1BFC-4D6D-B038-B2DD319F4283}" srcOrd="3" destOrd="0" presId="urn:microsoft.com/office/officeart/2008/layout/NameandTitleOrganizationalChart"/>
    <dgm:cxn modelId="{86A361F1-9B2B-4207-8062-5B748FC7B268}" type="presParOf" srcId="{8CB1E70D-1BFC-4D6D-B038-B2DD319F4283}" destId="{29027F5F-B13A-4BD5-8128-57B63DDD2174}" srcOrd="0" destOrd="0" presId="urn:microsoft.com/office/officeart/2008/layout/NameandTitleOrganizationalChart"/>
    <dgm:cxn modelId="{B3D65239-560C-4CBC-A9F3-603BA6380FFE}" type="presParOf" srcId="{29027F5F-B13A-4BD5-8128-57B63DDD2174}" destId="{A29026EA-B77D-4D0F-8F8C-6E737051774F}" srcOrd="0" destOrd="0" presId="urn:microsoft.com/office/officeart/2008/layout/NameandTitleOrganizationalChart"/>
    <dgm:cxn modelId="{B0821F60-B9AC-42EE-9CBF-C77712B2C0EF}" type="presParOf" srcId="{29027F5F-B13A-4BD5-8128-57B63DDD2174}" destId="{9F6FBF55-B510-466D-955F-494D0D65D479}" srcOrd="1" destOrd="0" presId="urn:microsoft.com/office/officeart/2008/layout/NameandTitleOrganizationalChart"/>
    <dgm:cxn modelId="{A39B8076-92A0-46DB-9BB4-C35A04BBE899}" type="presParOf" srcId="{29027F5F-B13A-4BD5-8128-57B63DDD2174}" destId="{940C20E5-8824-407D-8B49-7CECC892BC06}" srcOrd="2" destOrd="0" presId="urn:microsoft.com/office/officeart/2008/layout/NameandTitleOrganizationalChart"/>
    <dgm:cxn modelId="{D650002D-CA58-4F57-8003-995C304DF9AD}" type="presParOf" srcId="{8CB1E70D-1BFC-4D6D-B038-B2DD319F4283}" destId="{9A0C8782-C5EF-401D-BD54-4AE5D96AFAEA}" srcOrd="1" destOrd="0" presId="urn:microsoft.com/office/officeart/2008/layout/NameandTitleOrganizationalChart"/>
    <dgm:cxn modelId="{2422F457-66F8-4963-918D-AF7E16802E3F}" type="presParOf" srcId="{8CB1E70D-1BFC-4D6D-B038-B2DD319F4283}" destId="{1FC097F8-A9F7-4C15-B0E0-293AD8129611}" srcOrd="2" destOrd="0" presId="urn:microsoft.com/office/officeart/2008/layout/NameandTitleOrganizationalChart"/>
    <dgm:cxn modelId="{1C99BC69-0D13-475A-8F15-1F73756B05B5}" type="presParOf" srcId="{D8E81D58-F1F2-4ADA-90D4-644BA9A964EA}" destId="{4687A817-19FC-4A70-B5CA-0659860322F5}" srcOrd="4" destOrd="0" presId="urn:microsoft.com/office/officeart/2008/layout/NameandTitleOrganizationalChart"/>
    <dgm:cxn modelId="{612DD5FC-4FEC-4164-8F5C-1FAC6B4990E5}" type="presParOf" srcId="{D8E81D58-F1F2-4ADA-90D4-644BA9A964EA}" destId="{EFD032EB-0A08-4186-8F3B-149B9B74A9E3}" srcOrd="5" destOrd="0" presId="urn:microsoft.com/office/officeart/2008/layout/NameandTitleOrganizationalChart"/>
    <dgm:cxn modelId="{935B2204-BAC8-47E6-A46D-1F14AA05A757}" type="presParOf" srcId="{EFD032EB-0A08-4186-8F3B-149B9B74A9E3}" destId="{FCAB946A-9FEC-4BD2-B426-716D3D1F281E}" srcOrd="0" destOrd="0" presId="urn:microsoft.com/office/officeart/2008/layout/NameandTitleOrganizationalChart"/>
    <dgm:cxn modelId="{009B0576-3C0A-44ED-8E75-73601063C168}" type="presParOf" srcId="{FCAB946A-9FEC-4BD2-B426-716D3D1F281E}" destId="{C8757C12-C787-4556-8776-AB53B0E1B8C6}" srcOrd="0" destOrd="0" presId="urn:microsoft.com/office/officeart/2008/layout/NameandTitleOrganizationalChart"/>
    <dgm:cxn modelId="{B38F4489-874B-4ACF-99E1-3FD861065E22}" type="presParOf" srcId="{FCAB946A-9FEC-4BD2-B426-716D3D1F281E}" destId="{C5445C57-FC5A-4CB2-A827-A803582E501D}" srcOrd="1" destOrd="0" presId="urn:microsoft.com/office/officeart/2008/layout/NameandTitleOrganizationalChart"/>
    <dgm:cxn modelId="{226429B5-84B1-4563-BE5B-447194655707}" type="presParOf" srcId="{FCAB946A-9FEC-4BD2-B426-716D3D1F281E}" destId="{89C7E195-BBE9-494F-9640-626F896A2162}" srcOrd="2" destOrd="0" presId="urn:microsoft.com/office/officeart/2008/layout/NameandTitleOrganizationalChart"/>
    <dgm:cxn modelId="{B2261D2A-BF7A-49BB-B58F-280D97C4AD85}" type="presParOf" srcId="{EFD032EB-0A08-4186-8F3B-149B9B74A9E3}" destId="{6F882383-BC1A-4B3C-AE39-6F40D3A23917}" srcOrd="1" destOrd="0" presId="urn:microsoft.com/office/officeart/2008/layout/NameandTitleOrganizationalChart"/>
    <dgm:cxn modelId="{841C2D72-168B-4E1F-B88D-F9715ED6DCC7}" type="presParOf" srcId="{EFD032EB-0A08-4186-8F3B-149B9B74A9E3}" destId="{54999095-E6CA-4989-BAD3-E6DCABFB2146}" srcOrd="2" destOrd="0" presId="urn:microsoft.com/office/officeart/2008/layout/NameandTitleOrganizationalChart"/>
    <dgm:cxn modelId="{D9689064-1191-4A3C-AF21-AF44A041B6F0}" type="presParOf" srcId="{D8E81D58-F1F2-4ADA-90D4-644BA9A964EA}" destId="{C5A1F541-071B-4FBE-8481-4AA3F47D5447}" srcOrd="6" destOrd="0" presId="urn:microsoft.com/office/officeart/2008/layout/NameandTitleOrganizationalChart"/>
    <dgm:cxn modelId="{09A498FB-F7A6-42F6-A254-05C045996552}" type="presParOf" srcId="{D8E81D58-F1F2-4ADA-90D4-644BA9A964EA}" destId="{22D75ADC-ABFA-4824-A822-5D85973087A3}" srcOrd="7" destOrd="0" presId="urn:microsoft.com/office/officeart/2008/layout/NameandTitleOrganizationalChart"/>
    <dgm:cxn modelId="{DD40AD7A-52DE-4364-9CC4-2CE4C6A5C2D9}" type="presParOf" srcId="{22D75ADC-ABFA-4824-A822-5D85973087A3}" destId="{9597F2F7-61F5-4BC3-B297-7F4BE27F8285}" srcOrd="0" destOrd="0" presId="urn:microsoft.com/office/officeart/2008/layout/NameandTitleOrganizationalChart"/>
    <dgm:cxn modelId="{FF647759-A17C-4B67-B24B-1B4455FF53E3}" type="presParOf" srcId="{9597F2F7-61F5-4BC3-B297-7F4BE27F8285}" destId="{871C4578-79D1-470E-8957-376988927BB0}" srcOrd="0" destOrd="0" presId="urn:microsoft.com/office/officeart/2008/layout/NameandTitleOrganizationalChart"/>
    <dgm:cxn modelId="{5295F4DC-33C4-41A9-A7C2-FC620454F599}" type="presParOf" srcId="{9597F2F7-61F5-4BC3-B297-7F4BE27F8285}" destId="{B72F0D2B-67D1-4734-B27F-4B2A65ECB49B}" srcOrd="1" destOrd="0" presId="urn:microsoft.com/office/officeart/2008/layout/NameandTitleOrganizationalChart"/>
    <dgm:cxn modelId="{31CC4B35-D6DA-4C10-9E1E-8AE0CE8AE1FD}" type="presParOf" srcId="{9597F2F7-61F5-4BC3-B297-7F4BE27F8285}" destId="{E36D36CD-43FB-4D74-88C1-841A5CCF082E}" srcOrd="2" destOrd="0" presId="urn:microsoft.com/office/officeart/2008/layout/NameandTitleOrganizationalChart"/>
    <dgm:cxn modelId="{AB2B7087-BF98-498C-AF2A-2AC00B51D9A9}" type="presParOf" srcId="{22D75ADC-ABFA-4824-A822-5D85973087A3}" destId="{61DEBF58-F3A3-4F59-99FC-F8624909604B}" srcOrd="1" destOrd="0" presId="urn:microsoft.com/office/officeart/2008/layout/NameandTitleOrganizationalChart"/>
    <dgm:cxn modelId="{A7D0E3E8-81D9-4F2D-A1EA-3556C17BFB66}" type="presParOf" srcId="{22D75ADC-ABFA-4824-A822-5D85973087A3}" destId="{D6DE45BC-C885-4F60-AEAF-CC3640E16059}" srcOrd="2" destOrd="0" presId="urn:microsoft.com/office/officeart/2008/layout/NameandTitleOrganizationalChart"/>
    <dgm:cxn modelId="{1E8AA1B2-3407-4978-BBB0-F78551908CAB}" type="presParOf" srcId="{D8E81D58-F1F2-4ADA-90D4-644BA9A964EA}" destId="{85E21E20-7CBA-4849-A0FA-1D74745C07F5}" srcOrd="8" destOrd="0" presId="urn:microsoft.com/office/officeart/2008/layout/NameandTitleOrganizationalChart"/>
    <dgm:cxn modelId="{CB06BBAF-4097-4304-842A-BC0CB0016D36}" type="presParOf" srcId="{D8E81D58-F1F2-4ADA-90D4-644BA9A964EA}" destId="{8ED15F9A-AB80-492E-913E-EAE9DD8E5294}" srcOrd="9" destOrd="0" presId="urn:microsoft.com/office/officeart/2008/layout/NameandTitleOrganizationalChart"/>
    <dgm:cxn modelId="{2F874725-6CC7-43C3-AD1F-B05783B75686}" type="presParOf" srcId="{8ED15F9A-AB80-492E-913E-EAE9DD8E5294}" destId="{C5904AB3-B13B-4B09-990C-EF764D7A2B1F}" srcOrd="0" destOrd="0" presId="urn:microsoft.com/office/officeart/2008/layout/NameandTitleOrganizationalChart"/>
    <dgm:cxn modelId="{C1D36EA1-6A83-4551-AD0E-6381111A8E8D}" type="presParOf" srcId="{C5904AB3-B13B-4B09-990C-EF764D7A2B1F}" destId="{F5271925-C629-4BAA-91ED-65A943EF30F6}" srcOrd="0" destOrd="0" presId="urn:microsoft.com/office/officeart/2008/layout/NameandTitleOrganizationalChart"/>
    <dgm:cxn modelId="{DFCE6435-CAD4-498E-AF90-FD22833F6FCA}" type="presParOf" srcId="{C5904AB3-B13B-4B09-990C-EF764D7A2B1F}" destId="{07582EBD-8DD2-4374-80DE-F6520B699BE8}" srcOrd="1" destOrd="0" presId="urn:microsoft.com/office/officeart/2008/layout/NameandTitleOrganizationalChart"/>
    <dgm:cxn modelId="{55AD25FB-CF7A-4298-97D4-2ADE5FDBDC8F}" type="presParOf" srcId="{C5904AB3-B13B-4B09-990C-EF764D7A2B1F}" destId="{84C8FFC7-64C3-4153-84BA-54123C0CF0AB}" srcOrd="2" destOrd="0" presId="urn:microsoft.com/office/officeart/2008/layout/NameandTitleOrganizationalChart"/>
    <dgm:cxn modelId="{C033A5F9-4C4F-453E-8817-49AC0B7172F7}" type="presParOf" srcId="{8ED15F9A-AB80-492E-913E-EAE9DD8E5294}" destId="{A806BB9E-EC16-43DD-ABB4-F82011B1CDCC}" srcOrd="1" destOrd="0" presId="urn:microsoft.com/office/officeart/2008/layout/NameandTitleOrganizationalChart"/>
    <dgm:cxn modelId="{EBC279DC-D53A-420A-B7FB-99387EFE5D48}" type="presParOf" srcId="{8ED15F9A-AB80-492E-913E-EAE9DD8E5294}" destId="{5ADE8291-261E-4170-8BBD-C2FAE200D2D0}" srcOrd="2" destOrd="0" presId="urn:microsoft.com/office/officeart/2008/layout/NameandTitleOrganizationalChart"/>
    <dgm:cxn modelId="{C5253372-0CFD-435B-BC2B-03D68D5DB42C}" type="presParOf" srcId="{D8E81D58-F1F2-4ADA-90D4-644BA9A964EA}" destId="{99A7CEAE-EAF9-446E-BFD9-1E8E73B0E190}" srcOrd="10" destOrd="0" presId="urn:microsoft.com/office/officeart/2008/layout/NameandTitleOrganizationalChart"/>
    <dgm:cxn modelId="{D8D4CF61-9977-4EA1-9491-2D672A6E26FA}" type="presParOf" srcId="{D8E81D58-F1F2-4ADA-90D4-644BA9A964EA}" destId="{919E51C4-6B43-47E9-860B-8501F6CDF9F0}" srcOrd="11" destOrd="0" presId="urn:microsoft.com/office/officeart/2008/layout/NameandTitleOrganizationalChart"/>
    <dgm:cxn modelId="{98C6F251-18B8-4126-9E89-0F62A0C35FE1}" type="presParOf" srcId="{919E51C4-6B43-47E9-860B-8501F6CDF9F0}" destId="{3D39845D-7713-468C-ABE7-1065C658BD08}" srcOrd="0" destOrd="0" presId="urn:microsoft.com/office/officeart/2008/layout/NameandTitleOrganizationalChart"/>
    <dgm:cxn modelId="{095D59A1-8B20-4B13-8A1D-5A6382AA9189}" type="presParOf" srcId="{3D39845D-7713-468C-ABE7-1065C658BD08}" destId="{BFF2DF1F-CF09-463F-8B0C-5AAE615B7023}" srcOrd="0" destOrd="0" presId="urn:microsoft.com/office/officeart/2008/layout/NameandTitleOrganizationalChart"/>
    <dgm:cxn modelId="{57AC4C21-DBFE-42B3-B28C-B64CA1343FDD}" type="presParOf" srcId="{3D39845D-7713-468C-ABE7-1065C658BD08}" destId="{EF3E84AE-224A-4283-B539-614E7716F162}" srcOrd="1" destOrd="0" presId="urn:microsoft.com/office/officeart/2008/layout/NameandTitleOrganizationalChart"/>
    <dgm:cxn modelId="{E001C921-0D4A-4904-8D22-23564121614C}" type="presParOf" srcId="{3D39845D-7713-468C-ABE7-1065C658BD08}" destId="{99F4E4CD-0A4D-4229-A4FF-D073C2956B92}" srcOrd="2" destOrd="0" presId="urn:microsoft.com/office/officeart/2008/layout/NameandTitleOrganizationalChart"/>
    <dgm:cxn modelId="{085E973E-17A4-415B-A50E-EACCC26F8D32}" type="presParOf" srcId="{919E51C4-6B43-47E9-860B-8501F6CDF9F0}" destId="{89866DA5-A6B2-4962-8B80-178A1A3CA72A}" srcOrd="1" destOrd="0" presId="urn:microsoft.com/office/officeart/2008/layout/NameandTitleOrganizationalChart"/>
    <dgm:cxn modelId="{EBD1BCDA-9C64-4B16-A024-9118924A0D32}" type="presParOf" srcId="{919E51C4-6B43-47E9-860B-8501F6CDF9F0}" destId="{ABF60982-DF13-40E2-8465-19F80CB5A6A9}" srcOrd="2" destOrd="0" presId="urn:microsoft.com/office/officeart/2008/layout/NameandTitleOrganizationalChart"/>
    <dgm:cxn modelId="{155338E7-CA81-461F-89AD-5D56B575140C}" type="presParOf" srcId="{7EDDBE08-D47A-4F15-AEC0-209D1B1C08C0}" destId="{660D19C3-DDE6-4B1E-810B-C01ACAEE6151}" srcOrd="2" destOrd="0" presId="urn:microsoft.com/office/officeart/2008/layout/NameandTitleOrganizationalChart"/>
    <dgm:cxn modelId="{DEB91203-7AC6-448A-ADF5-A4E8D0B856F3}" type="presParOf" srcId="{A8491BB2-CDF9-4E51-812B-DCDA32852B71}" destId="{0F5726BD-9A16-49EF-9457-56F77B6164BC}" srcOrd="4" destOrd="0" presId="urn:microsoft.com/office/officeart/2008/layout/NameandTitleOrganizationalChart"/>
    <dgm:cxn modelId="{06F2B6FC-F892-4114-8438-EC77354EE330}" type="presParOf" srcId="{A8491BB2-CDF9-4E51-812B-DCDA32852B71}" destId="{3CCFA82A-4A2A-4F96-963A-2D72B78F0D72}" srcOrd="5" destOrd="0" presId="urn:microsoft.com/office/officeart/2008/layout/NameandTitleOrganizationalChart"/>
    <dgm:cxn modelId="{4F5FC93E-35FF-4378-9DCD-226405AEF0F2}" type="presParOf" srcId="{3CCFA82A-4A2A-4F96-963A-2D72B78F0D72}" destId="{C5D0C32F-F755-41AA-B0DE-B014A30B19CD}" srcOrd="0" destOrd="0" presId="urn:microsoft.com/office/officeart/2008/layout/NameandTitleOrganizationalChart"/>
    <dgm:cxn modelId="{4D92A5E4-638A-4B04-95BD-307CA38C227C}" type="presParOf" srcId="{C5D0C32F-F755-41AA-B0DE-B014A30B19CD}" destId="{9D02B9A7-A02D-419D-9EC6-9CBB88D2A5D4}" srcOrd="0" destOrd="0" presId="urn:microsoft.com/office/officeart/2008/layout/NameandTitleOrganizationalChart"/>
    <dgm:cxn modelId="{B31E6368-A8EE-42E9-BB76-BF5B971D8FC9}" type="presParOf" srcId="{C5D0C32F-F755-41AA-B0DE-B014A30B19CD}" destId="{55C1B2A0-7C76-481D-A738-98C0B536706A}" srcOrd="1" destOrd="0" presId="urn:microsoft.com/office/officeart/2008/layout/NameandTitleOrganizationalChart"/>
    <dgm:cxn modelId="{38293D21-0C78-4EF8-B8D5-14FF0B4A6F7B}" type="presParOf" srcId="{C5D0C32F-F755-41AA-B0DE-B014A30B19CD}" destId="{9EF9D3F9-3F9B-4615-BCEB-FE24142674A8}" srcOrd="2" destOrd="0" presId="urn:microsoft.com/office/officeart/2008/layout/NameandTitleOrganizationalChart"/>
    <dgm:cxn modelId="{8F5B1692-A7A6-4842-994F-5FD675286CF4}" type="presParOf" srcId="{3CCFA82A-4A2A-4F96-963A-2D72B78F0D72}" destId="{A867F502-F30E-4176-8B77-D13652D4642F}" srcOrd="1" destOrd="0" presId="urn:microsoft.com/office/officeart/2008/layout/NameandTitleOrganizationalChart"/>
    <dgm:cxn modelId="{E7D2C71B-4CA5-4C25-BB2F-BA6B794EDA41}" type="presParOf" srcId="{A867F502-F30E-4176-8B77-D13652D4642F}" destId="{0DF8822C-D23D-40DA-A85C-D0B6D1A19A27}" srcOrd="0" destOrd="0" presId="urn:microsoft.com/office/officeart/2008/layout/NameandTitleOrganizationalChart"/>
    <dgm:cxn modelId="{14041A84-DE91-45A7-951C-397ADC3E8FD9}" type="presParOf" srcId="{A867F502-F30E-4176-8B77-D13652D4642F}" destId="{C454A77B-C1E5-4D08-9005-5B3ECB8415FE}" srcOrd="1" destOrd="0" presId="urn:microsoft.com/office/officeart/2008/layout/NameandTitleOrganizationalChart"/>
    <dgm:cxn modelId="{97E3E9C3-2BF8-4BDF-8FF8-56A8193D9291}" type="presParOf" srcId="{C454A77B-C1E5-4D08-9005-5B3ECB8415FE}" destId="{78385955-C4C6-4C32-B1D0-65656EC3F690}" srcOrd="0" destOrd="0" presId="urn:microsoft.com/office/officeart/2008/layout/NameandTitleOrganizationalChart"/>
    <dgm:cxn modelId="{985E262C-6803-4162-ABEA-F2166C8E56BB}" type="presParOf" srcId="{78385955-C4C6-4C32-B1D0-65656EC3F690}" destId="{E8A3745A-8827-47A3-9DA4-11703FE3F0B9}" srcOrd="0" destOrd="0" presId="urn:microsoft.com/office/officeart/2008/layout/NameandTitleOrganizationalChart"/>
    <dgm:cxn modelId="{A2769CC3-65C8-4245-BECA-9AD85A3D3E5A}" type="presParOf" srcId="{78385955-C4C6-4C32-B1D0-65656EC3F690}" destId="{3C2A1ADA-B348-470B-96BF-CA1D31A51A66}" srcOrd="1" destOrd="0" presId="urn:microsoft.com/office/officeart/2008/layout/NameandTitleOrganizationalChart"/>
    <dgm:cxn modelId="{3BFB7079-CC34-44CB-82C1-82E1427647D7}" type="presParOf" srcId="{78385955-C4C6-4C32-B1D0-65656EC3F690}" destId="{EDD612C0-73F7-4666-BAFE-39BE2D3B2618}" srcOrd="2" destOrd="0" presId="urn:microsoft.com/office/officeart/2008/layout/NameandTitleOrganizationalChart"/>
    <dgm:cxn modelId="{FAF9B0E1-CE31-4AA3-96D8-469D0A331C86}" type="presParOf" srcId="{C454A77B-C1E5-4D08-9005-5B3ECB8415FE}" destId="{15D368FA-EAE5-49AC-BDC5-C44EF58E8604}" srcOrd="1" destOrd="0" presId="urn:microsoft.com/office/officeart/2008/layout/NameandTitleOrganizationalChart"/>
    <dgm:cxn modelId="{6A2903B0-EADA-450B-9906-94E7F0CD8FCF}" type="presParOf" srcId="{C454A77B-C1E5-4D08-9005-5B3ECB8415FE}" destId="{0BBEA772-5AA0-4466-9663-784216DF3CEE}" srcOrd="2" destOrd="0" presId="urn:microsoft.com/office/officeart/2008/layout/NameandTitleOrganizationalChart"/>
    <dgm:cxn modelId="{3E5B61F4-F2BB-4DDE-AA60-F14F16A3DDFE}" type="presParOf" srcId="{A867F502-F30E-4176-8B77-D13652D4642F}" destId="{5DD1B040-48F4-4392-B630-C445CF8B4F4F}" srcOrd="2" destOrd="0" presId="urn:microsoft.com/office/officeart/2008/layout/NameandTitleOrganizationalChart"/>
    <dgm:cxn modelId="{E4B50E5F-5E63-42B9-B5DE-31FD45F4E4F3}" type="presParOf" srcId="{A867F502-F30E-4176-8B77-D13652D4642F}" destId="{F3B486C8-3FDC-46E5-8825-A99E12BC48FC}" srcOrd="3" destOrd="0" presId="urn:microsoft.com/office/officeart/2008/layout/NameandTitleOrganizationalChart"/>
    <dgm:cxn modelId="{670CC66F-A24D-45BD-9044-024EE00E8525}" type="presParOf" srcId="{F3B486C8-3FDC-46E5-8825-A99E12BC48FC}" destId="{09152190-DC3E-4D85-A65D-E60FB0A000BD}" srcOrd="0" destOrd="0" presId="urn:microsoft.com/office/officeart/2008/layout/NameandTitleOrganizationalChart"/>
    <dgm:cxn modelId="{3F01CE72-58B0-4BB1-BA7B-6D02053BB577}" type="presParOf" srcId="{09152190-DC3E-4D85-A65D-E60FB0A000BD}" destId="{2E9FFC6D-A3BE-4E96-9842-A0F6DADB6BD3}" srcOrd="0" destOrd="0" presId="urn:microsoft.com/office/officeart/2008/layout/NameandTitleOrganizationalChart"/>
    <dgm:cxn modelId="{36491D63-4C93-4F3A-A344-2BA9223511F0}" type="presParOf" srcId="{09152190-DC3E-4D85-A65D-E60FB0A000BD}" destId="{D5E43ED4-C75A-453F-B9D2-3998B62964F7}" srcOrd="1" destOrd="0" presId="urn:microsoft.com/office/officeart/2008/layout/NameandTitleOrganizationalChart"/>
    <dgm:cxn modelId="{D5662DAF-A971-4F25-A83C-1F2B9AC8B7C4}" type="presParOf" srcId="{09152190-DC3E-4D85-A65D-E60FB0A000BD}" destId="{2931855A-BDB9-45D1-9E1A-968BED96BD8C}" srcOrd="2" destOrd="0" presId="urn:microsoft.com/office/officeart/2008/layout/NameandTitleOrganizationalChart"/>
    <dgm:cxn modelId="{2C99A307-8EF2-49A7-B5E1-B9582FD101BE}" type="presParOf" srcId="{F3B486C8-3FDC-46E5-8825-A99E12BC48FC}" destId="{2822B040-D74A-4258-8967-7B2DD2DD813A}" srcOrd="1" destOrd="0" presId="urn:microsoft.com/office/officeart/2008/layout/NameandTitleOrganizationalChart"/>
    <dgm:cxn modelId="{25AB3282-1884-469A-9448-90D08D49BD56}" type="presParOf" srcId="{F3B486C8-3FDC-46E5-8825-A99E12BC48FC}" destId="{E8D4F9E6-B68C-4B93-9B50-A339F9B8E789}" srcOrd="2" destOrd="0" presId="urn:microsoft.com/office/officeart/2008/layout/NameandTitleOrganizationalChart"/>
    <dgm:cxn modelId="{AE0C3235-ECDD-4AF0-81D0-9CC892255335}" type="presParOf" srcId="{A867F502-F30E-4176-8B77-D13652D4642F}" destId="{C95DFE8D-95EA-4425-8DFA-9251327909FA}" srcOrd="4" destOrd="0" presId="urn:microsoft.com/office/officeart/2008/layout/NameandTitleOrganizationalChart"/>
    <dgm:cxn modelId="{63D1DC0A-C8D0-440C-93CA-7A54FFA0FE87}" type="presParOf" srcId="{A867F502-F30E-4176-8B77-D13652D4642F}" destId="{EE2A089E-1EAB-4839-B6D1-6AD5144EB14B}" srcOrd="5" destOrd="0" presId="urn:microsoft.com/office/officeart/2008/layout/NameandTitleOrganizationalChart"/>
    <dgm:cxn modelId="{65CA9C71-BA52-4283-BED4-6C0C1EE8F4A1}" type="presParOf" srcId="{EE2A089E-1EAB-4839-B6D1-6AD5144EB14B}" destId="{F8EC398B-813D-4DCC-A599-F72B40341746}" srcOrd="0" destOrd="0" presId="urn:microsoft.com/office/officeart/2008/layout/NameandTitleOrganizationalChart"/>
    <dgm:cxn modelId="{98C79C8D-D9C4-47DF-88DB-21B64CB317C7}" type="presParOf" srcId="{F8EC398B-813D-4DCC-A599-F72B40341746}" destId="{288DBE26-71BC-4D9F-A54D-6607740648CB}" srcOrd="0" destOrd="0" presId="urn:microsoft.com/office/officeart/2008/layout/NameandTitleOrganizationalChart"/>
    <dgm:cxn modelId="{D75FA529-FD1E-4E16-8AD5-AE05EF82230F}" type="presParOf" srcId="{F8EC398B-813D-4DCC-A599-F72B40341746}" destId="{FE86F1FC-F0DA-4C10-B59B-316A50BC82C1}" srcOrd="1" destOrd="0" presId="urn:microsoft.com/office/officeart/2008/layout/NameandTitleOrganizationalChart"/>
    <dgm:cxn modelId="{51AF9113-EEB4-4CE6-814A-6AE99ED0929F}" type="presParOf" srcId="{F8EC398B-813D-4DCC-A599-F72B40341746}" destId="{80A3AC3B-141D-454E-A918-12771E02DBC0}" srcOrd="2" destOrd="0" presId="urn:microsoft.com/office/officeart/2008/layout/NameandTitleOrganizationalChart"/>
    <dgm:cxn modelId="{B4924EC8-D797-4CCF-9F52-F974F51BF83C}" type="presParOf" srcId="{EE2A089E-1EAB-4839-B6D1-6AD5144EB14B}" destId="{BE1E730C-39E7-4B74-B4F2-99483FA86168}" srcOrd="1" destOrd="0" presId="urn:microsoft.com/office/officeart/2008/layout/NameandTitleOrganizationalChart"/>
    <dgm:cxn modelId="{A58AA37C-2D1E-4210-90D8-E14D69F89CEF}" type="presParOf" srcId="{EE2A089E-1EAB-4839-B6D1-6AD5144EB14B}" destId="{BF61B7D0-9EB3-4865-88D5-0B8B2EBA6A20}" srcOrd="2" destOrd="0" presId="urn:microsoft.com/office/officeart/2008/layout/NameandTitleOrganizationalChart"/>
    <dgm:cxn modelId="{C8694B91-FA3F-429F-B8EF-F6BB06BF9073}" type="presParOf" srcId="{3CCFA82A-4A2A-4F96-963A-2D72B78F0D72}" destId="{3198FD09-C50B-4CC6-8CC8-92D49103B874}" srcOrd="2" destOrd="0" presId="urn:microsoft.com/office/officeart/2008/layout/NameandTitleOrganizationalChart"/>
    <dgm:cxn modelId="{C0E37F97-CEB9-4FF5-BC7C-A992CF7E5592}" type="presParOf" srcId="{A8491BB2-CDF9-4E51-812B-DCDA32852B71}" destId="{9B584628-FE4E-436D-9C47-37A973D0F1CF}" srcOrd="6" destOrd="0" presId="urn:microsoft.com/office/officeart/2008/layout/NameandTitleOrganizationalChart"/>
    <dgm:cxn modelId="{E48BF62C-1791-4856-8724-C7E009C79585}" type="presParOf" srcId="{A8491BB2-CDF9-4E51-812B-DCDA32852B71}" destId="{3C6A8EC9-E387-44D2-B86C-BF591166E2FC}" srcOrd="7" destOrd="0" presId="urn:microsoft.com/office/officeart/2008/layout/NameandTitleOrganizationalChart"/>
    <dgm:cxn modelId="{DF0F640D-E321-4FF1-80A3-9F172E30F829}" type="presParOf" srcId="{3C6A8EC9-E387-44D2-B86C-BF591166E2FC}" destId="{F38CCB68-1CFE-4F96-9C56-7768BA5C92BF}" srcOrd="0" destOrd="0" presId="urn:microsoft.com/office/officeart/2008/layout/NameandTitleOrganizationalChart"/>
    <dgm:cxn modelId="{B7D5F461-4C2F-4434-B03A-68C588C138D9}" type="presParOf" srcId="{F38CCB68-1CFE-4F96-9C56-7768BA5C92BF}" destId="{BE029582-0A9D-4D74-9F9C-46F7D1FD3E43}" srcOrd="0" destOrd="0" presId="urn:microsoft.com/office/officeart/2008/layout/NameandTitleOrganizationalChart"/>
    <dgm:cxn modelId="{2571CD19-0905-4B2D-9E67-1340D41324B7}" type="presParOf" srcId="{F38CCB68-1CFE-4F96-9C56-7768BA5C92BF}" destId="{B93BECCF-E61C-4E3C-BB8C-4606512F9C56}" srcOrd="1" destOrd="0" presId="urn:microsoft.com/office/officeart/2008/layout/NameandTitleOrganizationalChart"/>
    <dgm:cxn modelId="{C6A50108-AF9B-4FDD-82D5-D4385A7D5F65}" type="presParOf" srcId="{F38CCB68-1CFE-4F96-9C56-7768BA5C92BF}" destId="{5608B958-E611-4668-A0A8-1341DE015682}" srcOrd="2" destOrd="0" presId="urn:microsoft.com/office/officeart/2008/layout/NameandTitleOrganizationalChart"/>
    <dgm:cxn modelId="{D0E0FBCC-810B-4020-ADD3-1830D13A1FA2}" type="presParOf" srcId="{3C6A8EC9-E387-44D2-B86C-BF591166E2FC}" destId="{CE45D631-7AAB-4F4E-B06A-634E1BAD8E5F}" srcOrd="1" destOrd="0" presId="urn:microsoft.com/office/officeart/2008/layout/NameandTitleOrganizationalChart"/>
    <dgm:cxn modelId="{B4B3C60F-2B6D-4C4E-8AA5-BEEB4B600CAD}" type="presParOf" srcId="{CE45D631-7AAB-4F4E-B06A-634E1BAD8E5F}" destId="{74280771-D276-4835-B867-55FF2129AC7E}" srcOrd="0" destOrd="0" presId="urn:microsoft.com/office/officeart/2008/layout/NameandTitleOrganizationalChart"/>
    <dgm:cxn modelId="{2B06E143-694C-4FF0-86AB-C0F5C83A415C}" type="presParOf" srcId="{CE45D631-7AAB-4F4E-B06A-634E1BAD8E5F}" destId="{C9296124-FB54-400A-BA87-E23DD8679EE6}" srcOrd="1" destOrd="0" presId="urn:microsoft.com/office/officeart/2008/layout/NameandTitleOrganizationalChart"/>
    <dgm:cxn modelId="{60028E72-B1E6-4CAE-B312-88194D3D74A0}" type="presParOf" srcId="{C9296124-FB54-400A-BA87-E23DD8679EE6}" destId="{515799D8-0113-4049-A741-A1CFAC953525}" srcOrd="0" destOrd="0" presId="urn:microsoft.com/office/officeart/2008/layout/NameandTitleOrganizationalChart"/>
    <dgm:cxn modelId="{D7D08F38-501C-45F9-840A-A41C0C223A79}" type="presParOf" srcId="{515799D8-0113-4049-A741-A1CFAC953525}" destId="{3987C8BF-E225-4EC8-9869-78FD8EB890AB}" srcOrd="0" destOrd="0" presId="urn:microsoft.com/office/officeart/2008/layout/NameandTitleOrganizationalChart"/>
    <dgm:cxn modelId="{8694ACB8-A377-40C7-ABC9-771DA0DCA7B6}" type="presParOf" srcId="{515799D8-0113-4049-A741-A1CFAC953525}" destId="{9D633158-2CEE-4119-AAC8-9639B68EDD7E}" srcOrd="1" destOrd="0" presId="urn:microsoft.com/office/officeart/2008/layout/NameandTitleOrganizationalChart"/>
    <dgm:cxn modelId="{2F1AB1CE-2363-4BC4-BEBC-7590BBC238F0}" type="presParOf" srcId="{515799D8-0113-4049-A741-A1CFAC953525}" destId="{0CBB8D7F-BF84-4BD4-AB53-A02A71BC78C7}" srcOrd="2" destOrd="0" presId="urn:microsoft.com/office/officeart/2008/layout/NameandTitleOrganizationalChart"/>
    <dgm:cxn modelId="{40910A86-D4D0-4218-8D08-FBF8D35B8B4E}" type="presParOf" srcId="{C9296124-FB54-400A-BA87-E23DD8679EE6}" destId="{654BEFBC-F0A4-4C3E-B80D-B0E5DF59769F}" srcOrd="1" destOrd="0" presId="urn:microsoft.com/office/officeart/2008/layout/NameandTitleOrganizationalChart"/>
    <dgm:cxn modelId="{919EC09C-2730-4889-B2D1-01822D0EB153}" type="presParOf" srcId="{C9296124-FB54-400A-BA87-E23DD8679EE6}" destId="{B833CEF2-A2DE-4617-8EBB-D335FB69865F}" srcOrd="2" destOrd="0" presId="urn:microsoft.com/office/officeart/2008/layout/NameandTitleOrganizationalChart"/>
    <dgm:cxn modelId="{13EABB44-B1E2-4E30-9617-69562C9DF2A2}" type="presParOf" srcId="{3C6A8EC9-E387-44D2-B86C-BF591166E2FC}" destId="{0ABFAF13-0468-4411-8523-6823FE079597}" srcOrd="2" destOrd="0" presId="urn:microsoft.com/office/officeart/2008/layout/NameandTitleOrganizationalChart"/>
    <dgm:cxn modelId="{899EC116-CEBC-4C2C-B7D8-27A85BD07E6F}" type="presParOf" srcId="{11A1056E-D260-4DA0-BCEC-7733A03406DA}" destId="{246EEFB4-E635-4583-8A27-F425AFAA645F}" srcOrd="2" destOrd="0" presId="urn:microsoft.com/office/officeart/2008/layout/NameandTitleOrganizationalChart"/>
    <dgm:cxn modelId="{8AE4961B-FE43-45A9-B400-4485C3BE4999}" type="presParOf" srcId="{246EEFB4-E635-4583-8A27-F425AFAA645F}" destId="{953554A1-3F15-4E83-A1BD-EA45A2AE2DD8}" srcOrd="0" destOrd="0" presId="urn:microsoft.com/office/officeart/2008/layout/NameandTitleOrganizationalChart"/>
    <dgm:cxn modelId="{BA4725E6-F5BB-4D6E-9236-C1F5EF73D055}" type="presParOf" srcId="{246EEFB4-E635-4583-8A27-F425AFAA645F}" destId="{C48B51BD-808A-41F5-A53B-9CFC56BA5D97}" srcOrd="1" destOrd="0" presId="urn:microsoft.com/office/officeart/2008/layout/NameandTitleOrganizationalChart"/>
    <dgm:cxn modelId="{0F4DB46F-3B81-48B3-A2DE-02390B105C84}" type="presParOf" srcId="{C48B51BD-808A-41F5-A53B-9CFC56BA5D97}" destId="{CB7B9C29-9CC4-4A5F-86D6-1FF4C1BA0A13}" srcOrd="0" destOrd="0" presId="urn:microsoft.com/office/officeart/2008/layout/NameandTitleOrganizationalChart"/>
    <dgm:cxn modelId="{CCC37D78-BDCD-4BFD-885E-8B5E9E124A39}" type="presParOf" srcId="{CB7B9C29-9CC4-4A5F-86D6-1FF4C1BA0A13}" destId="{2A7603AA-639E-408C-81AC-5B457467F156}" srcOrd="0" destOrd="0" presId="urn:microsoft.com/office/officeart/2008/layout/NameandTitleOrganizationalChart"/>
    <dgm:cxn modelId="{08EA2A76-16C7-42F8-A202-E547EE6BD557}" type="presParOf" srcId="{CB7B9C29-9CC4-4A5F-86D6-1FF4C1BA0A13}" destId="{BBD2F4D4-CFDB-4874-90F5-A056874B4042}" srcOrd="1" destOrd="0" presId="urn:microsoft.com/office/officeart/2008/layout/NameandTitleOrganizationalChart"/>
    <dgm:cxn modelId="{16C744A2-4F26-43F5-BB25-E22C60C6B190}" type="presParOf" srcId="{CB7B9C29-9CC4-4A5F-86D6-1FF4C1BA0A13}" destId="{CD6803C4-969A-46E9-A38C-0963B1053F2C}" srcOrd="2" destOrd="0" presId="urn:microsoft.com/office/officeart/2008/layout/NameandTitleOrganizationalChart"/>
    <dgm:cxn modelId="{84F1FEE3-CA1E-4A16-8E77-D1DDD8B048AC}" type="presParOf" srcId="{C48B51BD-808A-41F5-A53B-9CFC56BA5D97}" destId="{1EFF3604-F909-427F-A30F-9FE857F22E5C}" srcOrd="1" destOrd="0" presId="urn:microsoft.com/office/officeart/2008/layout/NameandTitleOrganizationalChart"/>
    <dgm:cxn modelId="{4664C3A0-FCDD-4BC5-A77D-939D321DA0AE}" type="presParOf" srcId="{C48B51BD-808A-41F5-A53B-9CFC56BA5D97}" destId="{F6F742D1-1A75-486F-8173-DDC6EEF6E47E}" srcOrd="2" destOrd="0" presId="urn:microsoft.com/office/officeart/2008/layout/NameandTitleOrganizationalChart"/>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3554A1-3F15-4E83-A1BD-EA45A2AE2DD8}">
      <dsp:nvSpPr>
        <dsp:cNvPr id="0" name=""/>
        <dsp:cNvSpPr/>
      </dsp:nvSpPr>
      <dsp:spPr>
        <a:xfrm>
          <a:off x="6335625" y="8517578"/>
          <a:ext cx="117400" cy="383542"/>
        </a:xfrm>
        <a:custGeom>
          <a:avLst/>
          <a:gdLst/>
          <a:ahLst/>
          <a:cxnLst/>
          <a:rect l="0" t="0" r="0" b="0"/>
          <a:pathLst>
            <a:path>
              <a:moveTo>
                <a:pt x="117400" y="0"/>
              </a:moveTo>
              <a:lnTo>
                <a:pt x="117400" y="383542"/>
              </a:lnTo>
              <a:lnTo>
                <a:pt x="0" y="383542"/>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4280771-D276-4835-B867-55FF2129AC7E}">
      <dsp:nvSpPr>
        <dsp:cNvPr id="0" name=""/>
        <dsp:cNvSpPr/>
      </dsp:nvSpPr>
      <dsp:spPr>
        <a:xfrm>
          <a:off x="11478977" y="9640526"/>
          <a:ext cx="91440" cy="205610"/>
        </a:xfrm>
        <a:custGeom>
          <a:avLst/>
          <a:gdLst/>
          <a:ahLst/>
          <a:cxnLst/>
          <a:rect l="0" t="0" r="0" b="0"/>
          <a:pathLst>
            <a:path>
              <a:moveTo>
                <a:pt x="45720" y="0"/>
              </a:moveTo>
              <a:lnTo>
                <a:pt x="45720"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B584628-FE4E-436D-9C47-37A973D0F1CF}">
      <dsp:nvSpPr>
        <dsp:cNvPr id="0" name=""/>
        <dsp:cNvSpPr/>
      </dsp:nvSpPr>
      <dsp:spPr>
        <a:xfrm>
          <a:off x="6453026" y="8517578"/>
          <a:ext cx="5071671" cy="767084"/>
        </a:xfrm>
        <a:custGeom>
          <a:avLst/>
          <a:gdLst/>
          <a:ahLst/>
          <a:cxnLst/>
          <a:rect l="0" t="0" r="0" b="0"/>
          <a:pathLst>
            <a:path>
              <a:moveTo>
                <a:pt x="0" y="0"/>
              </a:moveTo>
              <a:lnTo>
                <a:pt x="0" y="684049"/>
              </a:lnTo>
              <a:lnTo>
                <a:pt x="5071671" y="684049"/>
              </a:lnTo>
              <a:lnTo>
                <a:pt x="5071671" y="7670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95DFE8D-95EA-4425-8DFA-9251327909FA}">
      <dsp:nvSpPr>
        <dsp:cNvPr id="0" name=""/>
        <dsp:cNvSpPr/>
      </dsp:nvSpPr>
      <dsp:spPr>
        <a:xfrm>
          <a:off x="9680453" y="9640526"/>
          <a:ext cx="922122" cy="205610"/>
        </a:xfrm>
        <a:custGeom>
          <a:avLst/>
          <a:gdLst/>
          <a:ahLst/>
          <a:cxnLst/>
          <a:rect l="0" t="0" r="0" b="0"/>
          <a:pathLst>
            <a:path>
              <a:moveTo>
                <a:pt x="0" y="0"/>
              </a:moveTo>
              <a:lnTo>
                <a:pt x="0" y="122575"/>
              </a:lnTo>
              <a:lnTo>
                <a:pt x="922122" y="122575"/>
              </a:lnTo>
              <a:lnTo>
                <a:pt x="922122"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DD1B040-48F4-4392-B630-C445CF8B4F4F}">
      <dsp:nvSpPr>
        <dsp:cNvPr id="0" name=""/>
        <dsp:cNvSpPr/>
      </dsp:nvSpPr>
      <dsp:spPr>
        <a:xfrm>
          <a:off x="9634733" y="9640526"/>
          <a:ext cx="91440" cy="205610"/>
        </a:xfrm>
        <a:custGeom>
          <a:avLst/>
          <a:gdLst/>
          <a:ahLst/>
          <a:cxnLst/>
          <a:rect l="0" t="0" r="0" b="0"/>
          <a:pathLst>
            <a:path>
              <a:moveTo>
                <a:pt x="45720" y="0"/>
              </a:moveTo>
              <a:lnTo>
                <a:pt x="45720"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F8822C-D23D-40DA-A85C-D0B6D1A19A27}">
      <dsp:nvSpPr>
        <dsp:cNvPr id="0" name=""/>
        <dsp:cNvSpPr/>
      </dsp:nvSpPr>
      <dsp:spPr>
        <a:xfrm>
          <a:off x="8758331" y="9640526"/>
          <a:ext cx="922122" cy="205610"/>
        </a:xfrm>
        <a:custGeom>
          <a:avLst/>
          <a:gdLst/>
          <a:ahLst/>
          <a:cxnLst/>
          <a:rect l="0" t="0" r="0" b="0"/>
          <a:pathLst>
            <a:path>
              <a:moveTo>
                <a:pt x="922122" y="0"/>
              </a:moveTo>
              <a:lnTo>
                <a:pt x="922122" y="122575"/>
              </a:lnTo>
              <a:lnTo>
                <a:pt x="0" y="122575"/>
              </a:lnTo>
              <a:lnTo>
                <a:pt x="0"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F5726BD-9A16-49EF-9457-56F77B6164BC}">
      <dsp:nvSpPr>
        <dsp:cNvPr id="0" name=""/>
        <dsp:cNvSpPr/>
      </dsp:nvSpPr>
      <dsp:spPr>
        <a:xfrm>
          <a:off x="6453026" y="8517578"/>
          <a:ext cx="3227427" cy="767084"/>
        </a:xfrm>
        <a:custGeom>
          <a:avLst/>
          <a:gdLst/>
          <a:ahLst/>
          <a:cxnLst/>
          <a:rect l="0" t="0" r="0" b="0"/>
          <a:pathLst>
            <a:path>
              <a:moveTo>
                <a:pt x="0" y="0"/>
              </a:moveTo>
              <a:lnTo>
                <a:pt x="0" y="684049"/>
              </a:lnTo>
              <a:lnTo>
                <a:pt x="3227427" y="684049"/>
              </a:lnTo>
              <a:lnTo>
                <a:pt x="3227427" y="7670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A7CEAE-EAF9-446E-BFD9-1E8E73B0E190}">
      <dsp:nvSpPr>
        <dsp:cNvPr id="0" name=""/>
        <dsp:cNvSpPr/>
      </dsp:nvSpPr>
      <dsp:spPr>
        <a:xfrm>
          <a:off x="5530903" y="9640526"/>
          <a:ext cx="2305305" cy="205610"/>
        </a:xfrm>
        <a:custGeom>
          <a:avLst/>
          <a:gdLst/>
          <a:ahLst/>
          <a:cxnLst/>
          <a:rect l="0" t="0" r="0" b="0"/>
          <a:pathLst>
            <a:path>
              <a:moveTo>
                <a:pt x="0" y="0"/>
              </a:moveTo>
              <a:lnTo>
                <a:pt x="0" y="122575"/>
              </a:lnTo>
              <a:lnTo>
                <a:pt x="2305305" y="122575"/>
              </a:lnTo>
              <a:lnTo>
                <a:pt x="2305305"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5E21E20-7CBA-4849-A0FA-1D74745C07F5}">
      <dsp:nvSpPr>
        <dsp:cNvPr id="0" name=""/>
        <dsp:cNvSpPr/>
      </dsp:nvSpPr>
      <dsp:spPr>
        <a:xfrm>
          <a:off x="5530903" y="9640526"/>
          <a:ext cx="1383183" cy="205610"/>
        </a:xfrm>
        <a:custGeom>
          <a:avLst/>
          <a:gdLst/>
          <a:ahLst/>
          <a:cxnLst/>
          <a:rect l="0" t="0" r="0" b="0"/>
          <a:pathLst>
            <a:path>
              <a:moveTo>
                <a:pt x="0" y="0"/>
              </a:moveTo>
              <a:lnTo>
                <a:pt x="0" y="122575"/>
              </a:lnTo>
              <a:lnTo>
                <a:pt x="1383183" y="122575"/>
              </a:lnTo>
              <a:lnTo>
                <a:pt x="1383183"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A1F541-071B-4FBE-8481-4AA3F47D5447}">
      <dsp:nvSpPr>
        <dsp:cNvPr id="0" name=""/>
        <dsp:cNvSpPr/>
      </dsp:nvSpPr>
      <dsp:spPr>
        <a:xfrm>
          <a:off x="5530903" y="9640526"/>
          <a:ext cx="461061" cy="205610"/>
        </a:xfrm>
        <a:custGeom>
          <a:avLst/>
          <a:gdLst/>
          <a:ahLst/>
          <a:cxnLst/>
          <a:rect l="0" t="0" r="0" b="0"/>
          <a:pathLst>
            <a:path>
              <a:moveTo>
                <a:pt x="0" y="0"/>
              </a:moveTo>
              <a:lnTo>
                <a:pt x="0" y="122575"/>
              </a:lnTo>
              <a:lnTo>
                <a:pt x="461061" y="122575"/>
              </a:lnTo>
              <a:lnTo>
                <a:pt x="461061"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687A817-19FC-4A70-B5CA-0659860322F5}">
      <dsp:nvSpPr>
        <dsp:cNvPr id="0" name=""/>
        <dsp:cNvSpPr/>
      </dsp:nvSpPr>
      <dsp:spPr>
        <a:xfrm>
          <a:off x="5069842" y="9640526"/>
          <a:ext cx="461061" cy="205610"/>
        </a:xfrm>
        <a:custGeom>
          <a:avLst/>
          <a:gdLst/>
          <a:ahLst/>
          <a:cxnLst/>
          <a:rect l="0" t="0" r="0" b="0"/>
          <a:pathLst>
            <a:path>
              <a:moveTo>
                <a:pt x="461061" y="0"/>
              </a:moveTo>
              <a:lnTo>
                <a:pt x="461061" y="122575"/>
              </a:lnTo>
              <a:lnTo>
                <a:pt x="0" y="122575"/>
              </a:lnTo>
              <a:lnTo>
                <a:pt x="0"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6CD3370-3F4C-4F86-BB49-F57422BEFCBC}">
      <dsp:nvSpPr>
        <dsp:cNvPr id="0" name=""/>
        <dsp:cNvSpPr/>
      </dsp:nvSpPr>
      <dsp:spPr>
        <a:xfrm>
          <a:off x="4147720" y="9640526"/>
          <a:ext cx="1383183" cy="205610"/>
        </a:xfrm>
        <a:custGeom>
          <a:avLst/>
          <a:gdLst/>
          <a:ahLst/>
          <a:cxnLst/>
          <a:rect l="0" t="0" r="0" b="0"/>
          <a:pathLst>
            <a:path>
              <a:moveTo>
                <a:pt x="1383183" y="0"/>
              </a:moveTo>
              <a:lnTo>
                <a:pt x="1383183" y="122575"/>
              </a:lnTo>
              <a:lnTo>
                <a:pt x="0" y="122575"/>
              </a:lnTo>
              <a:lnTo>
                <a:pt x="0"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929971B-4353-47AB-8685-49A5E16DBB01}">
      <dsp:nvSpPr>
        <dsp:cNvPr id="0" name=""/>
        <dsp:cNvSpPr/>
      </dsp:nvSpPr>
      <dsp:spPr>
        <a:xfrm>
          <a:off x="3225598" y="9640526"/>
          <a:ext cx="2305305" cy="205610"/>
        </a:xfrm>
        <a:custGeom>
          <a:avLst/>
          <a:gdLst/>
          <a:ahLst/>
          <a:cxnLst/>
          <a:rect l="0" t="0" r="0" b="0"/>
          <a:pathLst>
            <a:path>
              <a:moveTo>
                <a:pt x="2305305" y="0"/>
              </a:moveTo>
              <a:lnTo>
                <a:pt x="2305305" y="122575"/>
              </a:lnTo>
              <a:lnTo>
                <a:pt x="0" y="122575"/>
              </a:lnTo>
              <a:lnTo>
                <a:pt x="0"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42B1712-B93F-4895-85C4-47C66D8980F6}">
      <dsp:nvSpPr>
        <dsp:cNvPr id="0" name=""/>
        <dsp:cNvSpPr/>
      </dsp:nvSpPr>
      <dsp:spPr>
        <a:xfrm>
          <a:off x="5530903" y="8517578"/>
          <a:ext cx="922122" cy="767084"/>
        </a:xfrm>
        <a:custGeom>
          <a:avLst/>
          <a:gdLst/>
          <a:ahLst/>
          <a:cxnLst/>
          <a:rect l="0" t="0" r="0" b="0"/>
          <a:pathLst>
            <a:path>
              <a:moveTo>
                <a:pt x="922122" y="0"/>
              </a:moveTo>
              <a:lnTo>
                <a:pt x="922122" y="684049"/>
              </a:lnTo>
              <a:lnTo>
                <a:pt x="0" y="684049"/>
              </a:lnTo>
              <a:lnTo>
                <a:pt x="0" y="7670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0C31EF-6144-4557-AC81-77F1A80E12F1}">
      <dsp:nvSpPr>
        <dsp:cNvPr id="0" name=""/>
        <dsp:cNvSpPr/>
      </dsp:nvSpPr>
      <dsp:spPr>
        <a:xfrm>
          <a:off x="1381354" y="9640526"/>
          <a:ext cx="922122" cy="205610"/>
        </a:xfrm>
        <a:custGeom>
          <a:avLst/>
          <a:gdLst/>
          <a:ahLst/>
          <a:cxnLst/>
          <a:rect l="0" t="0" r="0" b="0"/>
          <a:pathLst>
            <a:path>
              <a:moveTo>
                <a:pt x="0" y="0"/>
              </a:moveTo>
              <a:lnTo>
                <a:pt x="0" y="122575"/>
              </a:lnTo>
              <a:lnTo>
                <a:pt x="922122" y="122575"/>
              </a:lnTo>
              <a:lnTo>
                <a:pt x="922122"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2C888FE-4A01-4D68-92F7-CFFF2EAA5E4D}">
      <dsp:nvSpPr>
        <dsp:cNvPr id="0" name=""/>
        <dsp:cNvSpPr/>
      </dsp:nvSpPr>
      <dsp:spPr>
        <a:xfrm>
          <a:off x="1335634" y="10202001"/>
          <a:ext cx="91440" cy="205610"/>
        </a:xfrm>
        <a:custGeom>
          <a:avLst/>
          <a:gdLst/>
          <a:ahLst/>
          <a:cxnLst/>
          <a:rect l="0" t="0" r="0" b="0"/>
          <a:pathLst>
            <a:path>
              <a:moveTo>
                <a:pt x="45720" y="0"/>
              </a:moveTo>
              <a:lnTo>
                <a:pt x="45720"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A007A04-18F7-4D68-982F-6B59B06B0B7F}">
      <dsp:nvSpPr>
        <dsp:cNvPr id="0" name=""/>
        <dsp:cNvSpPr/>
      </dsp:nvSpPr>
      <dsp:spPr>
        <a:xfrm>
          <a:off x="1335634" y="9640526"/>
          <a:ext cx="91440" cy="205610"/>
        </a:xfrm>
        <a:custGeom>
          <a:avLst/>
          <a:gdLst/>
          <a:ahLst/>
          <a:cxnLst/>
          <a:rect l="0" t="0" r="0" b="0"/>
          <a:pathLst>
            <a:path>
              <a:moveTo>
                <a:pt x="45720" y="0"/>
              </a:moveTo>
              <a:lnTo>
                <a:pt x="45720"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829C5CA-798B-4C5A-8089-677E41FDC032}">
      <dsp:nvSpPr>
        <dsp:cNvPr id="0" name=""/>
        <dsp:cNvSpPr/>
      </dsp:nvSpPr>
      <dsp:spPr>
        <a:xfrm>
          <a:off x="459232" y="9640526"/>
          <a:ext cx="922122" cy="205610"/>
        </a:xfrm>
        <a:custGeom>
          <a:avLst/>
          <a:gdLst/>
          <a:ahLst/>
          <a:cxnLst/>
          <a:rect l="0" t="0" r="0" b="0"/>
          <a:pathLst>
            <a:path>
              <a:moveTo>
                <a:pt x="922122" y="0"/>
              </a:moveTo>
              <a:lnTo>
                <a:pt x="922122" y="122575"/>
              </a:lnTo>
              <a:lnTo>
                <a:pt x="0" y="122575"/>
              </a:lnTo>
              <a:lnTo>
                <a:pt x="0" y="205610"/>
              </a:lnTo>
            </a:path>
          </a:pathLst>
        </a:custGeom>
        <a:noFill/>
        <a:ln w="2540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5A1007A-9F48-4835-ABFE-892C80A79F15}">
      <dsp:nvSpPr>
        <dsp:cNvPr id="0" name=""/>
        <dsp:cNvSpPr/>
      </dsp:nvSpPr>
      <dsp:spPr>
        <a:xfrm>
          <a:off x="1381354" y="8517578"/>
          <a:ext cx="5071671" cy="767084"/>
        </a:xfrm>
        <a:custGeom>
          <a:avLst/>
          <a:gdLst/>
          <a:ahLst/>
          <a:cxnLst/>
          <a:rect l="0" t="0" r="0" b="0"/>
          <a:pathLst>
            <a:path>
              <a:moveTo>
                <a:pt x="5071671" y="0"/>
              </a:moveTo>
              <a:lnTo>
                <a:pt x="5071671" y="684049"/>
              </a:lnTo>
              <a:lnTo>
                <a:pt x="0" y="684049"/>
              </a:lnTo>
              <a:lnTo>
                <a:pt x="0" y="767084"/>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5B37911-0A4E-4EFA-92F2-19DEECD17A49}">
      <dsp:nvSpPr>
        <dsp:cNvPr id="0" name=""/>
        <dsp:cNvSpPr/>
      </dsp:nvSpPr>
      <dsp:spPr>
        <a:xfrm>
          <a:off x="6109365" y="8161714"/>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OFABAS</a:t>
          </a:r>
        </a:p>
      </dsp:txBody>
      <dsp:txXfrm>
        <a:off x="6109365" y="8161714"/>
        <a:ext cx="687320" cy="355863"/>
      </dsp:txXfrm>
    </dsp:sp>
    <dsp:sp modelId="{94389B34-048A-487B-A0A5-234D5F66519E}">
      <dsp:nvSpPr>
        <dsp:cNvPr id="0" name=""/>
        <dsp:cNvSpPr/>
      </dsp:nvSpPr>
      <dsp:spPr>
        <a:xfrm>
          <a:off x="6246829" y="8438497"/>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3810" rIns="15240" bIns="3810" numCol="1" spcCol="1270" anchor="ctr" anchorCtr="0">
          <a:noAutofit/>
        </a:bodyPr>
        <a:lstStyle/>
        <a:p>
          <a:pPr marL="0" lvl="0" indent="0" algn="r" defTabSz="266700">
            <a:lnSpc>
              <a:spcPct val="90000"/>
            </a:lnSpc>
            <a:spcBef>
              <a:spcPct val="0"/>
            </a:spcBef>
            <a:spcAft>
              <a:spcPct val="35000"/>
            </a:spcAft>
            <a:buNone/>
          </a:pPr>
          <a:r>
            <a:rPr lang="es-ES" sz="600" kern="1200" dirty="0"/>
            <a:t>CF AB MELKONIAN</a:t>
          </a:r>
        </a:p>
      </dsp:txBody>
      <dsp:txXfrm>
        <a:off x="6246829" y="8438497"/>
        <a:ext cx="618588" cy="118621"/>
      </dsp:txXfrm>
    </dsp:sp>
    <dsp:sp modelId="{C314D66B-1829-4587-98BC-5FBC1140B073}">
      <dsp:nvSpPr>
        <dsp:cNvPr id="0" name=""/>
        <dsp:cNvSpPr/>
      </dsp:nvSpPr>
      <dsp:spPr>
        <a:xfrm>
          <a:off x="1037694" y="9284662"/>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FINANZAS</a:t>
          </a:r>
        </a:p>
      </dsp:txBody>
      <dsp:txXfrm>
        <a:off x="1037694" y="9284662"/>
        <a:ext cx="687320" cy="355863"/>
      </dsp:txXfrm>
    </dsp:sp>
    <dsp:sp modelId="{6F190BCF-D698-4F55-A034-074CF57E1851}">
      <dsp:nvSpPr>
        <dsp:cNvPr id="0" name=""/>
        <dsp:cNvSpPr/>
      </dsp:nvSpPr>
      <dsp:spPr>
        <a:xfrm>
          <a:off x="1175158" y="9561445"/>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E.C. CIFUENTES</a:t>
          </a:r>
        </a:p>
      </dsp:txBody>
      <dsp:txXfrm>
        <a:off x="1175158" y="9561445"/>
        <a:ext cx="618588" cy="118621"/>
      </dsp:txXfrm>
    </dsp:sp>
    <dsp:sp modelId="{4E7D6FFB-6EB3-40DD-82C3-0C1377A68492}">
      <dsp:nvSpPr>
        <dsp:cNvPr id="0" name=""/>
        <dsp:cNvSpPr/>
      </dsp:nvSpPr>
      <dsp:spPr>
        <a:xfrm>
          <a:off x="115572"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PRESUPUESTO</a:t>
          </a:r>
        </a:p>
      </dsp:txBody>
      <dsp:txXfrm>
        <a:off x="115572" y="9846137"/>
        <a:ext cx="687320" cy="355863"/>
      </dsp:txXfrm>
    </dsp:sp>
    <dsp:sp modelId="{7F2665E5-5A3C-45B9-B11E-DFFDFE0E191E}">
      <dsp:nvSpPr>
        <dsp:cNvPr id="0" name=""/>
        <dsp:cNvSpPr/>
      </dsp:nvSpPr>
      <dsp:spPr>
        <a:xfrm>
          <a:off x="253036"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S2 VARAS</a:t>
          </a:r>
        </a:p>
      </dsp:txBody>
      <dsp:txXfrm>
        <a:off x="253036" y="10122920"/>
        <a:ext cx="618588" cy="118621"/>
      </dsp:txXfrm>
    </dsp:sp>
    <dsp:sp modelId="{E1F63D26-4F15-4212-8AE0-83088927E734}">
      <dsp:nvSpPr>
        <dsp:cNvPr id="0" name=""/>
        <dsp:cNvSpPr/>
      </dsp:nvSpPr>
      <dsp:spPr>
        <a:xfrm>
          <a:off x="1037694"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CONTABILIDAD</a:t>
          </a:r>
        </a:p>
      </dsp:txBody>
      <dsp:txXfrm>
        <a:off x="1037694" y="9846137"/>
        <a:ext cx="687320" cy="355863"/>
      </dsp:txXfrm>
    </dsp:sp>
    <dsp:sp modelId="{6955E7BD-066C-467F-B6B3-B5A630A6EBAE}">
      <dsp:nvSpPr>
        <dsp:cNvPr id="0" name=""/>
        <dsp:cNvSpPr/>
      </dsp:nvSpPr>
      <dsp:spPr>
        <a:xfrm>
          <a:off x="1175158"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PAC VALDES</a:t>
          </a:r>
        </a:p>
      </dsp:txBody>
      <dsp:txXfrm>
        <a:off x="1175158" y="10122920"/>
        <a:ext cx="618588" cy="118621"/>
      </dsp:txXfrm>
    </dsp:sp>
    <dsp:sp modelId="{A133EB72-9744-4F07-B1EB-BEEE4EAA8779}">
      <dsp:nvSpPr>
        <dsp:cNvPr id="0" name=""/>
        <dsp:cNvSpPr/>
      </dsp:nvSpPr>
      <dsp:spPr>
        <a:xfrm>
          <a:off x="1037694" y="10407611"/>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CTAS .CTES.</a:t>
          </a:r>
        </a:p>
      </dsp:txBody>
      <dsp:txXfrm>
        <a:off x="1037694" y="10407611"/>
        <a:ext cx="687320" cy="355863"/>
      </dsp:txXfrm>
    </dsp:sp>
    <dsp:sp modelId="{80207CCF-4226-4B50-8905-74C15F84196D}">
      <dsp:nvSpPr>
        <dsp:cNvPr id="0" name=""/>
        <dsp:cNvSpPr/>
      </dsp:nvSpPr>
      <dsp:spPr>
        <a:xfrm>
          <a:off x="1175158" y="10684394"/>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PAC DONOSO</a:t>
          </a:r>
        </a:p>
      </dsp:txBody>
      <dsp:txXfrm>
        <a:off x="1175158" y="10684394"/>
        <a:ext cx="618588" cy="118621"/>
      </dsp:txXfrm>
    </dsp:sp>
    <dsp:sp modelId="{DA629486-43BF-486D-BEAF-E90D08AFBCD7}">
      <dsp:nvSpPr>
        <dsp:cNvPr id="0" name=""/>
        <dsp:cNvSpPr/>
      </dsp:nvSpPr>
      <dsp:spPr>
        <a:xfrm>
          <a:off x="1959816"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UAF</a:t>
          </a:r>
        </a:p>
      </dsp:txBody>
      <dsp:txXfrm>
        <a:off x="1959816" y="9846137"/>
        <a:ext cx="687320" cy="355863"/>
      </dsp:txXfrm>
    </dsp:sp>
    <dsp:sp modelId="{832C7B7F-8005-4FD9-8033-26C96AF9BFC9}">
      <dsp:nvSpPr>
        <dsp:cNvPr id="0" name=""/>
        <dsp:cNvSpPr/>
      </dsp:nvSpPr>
      <dsp:spPr>
        <a:xfrm>
          <a:off x="2097280"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PAC AGUIRRE</a:t>
          </a:r>
        </a:p>
      </dsp:txBody>
      <dsp:txXfrm>
        <a:off x="2097280" y="10122920"/>
        <a:ext cx="618588" cy="118621"/>
      </dsp:txXfrm>
    </dsp:sp>
    <dsp:sp modelId="{925C4398-E578-48F6-AD52-F8C52CD43300}">
      <dsp:nvSpPr>
        <dsp:cNvPr id="0" name=""/>
        <dsp:cNvSpPr/>
      </dsp:nvSpPr>
      <dsp:spPr>
        <a:xfrm>
          <a:off x="5187243" y="9284662"/>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ADQUISICIONES</a:t>
          </a:r>
        </a:p>
      </dsp:txBody>
      <dsp:txXfrm>
        <a:off x="5187243" y="9284662"/>
        <a:ext cx="687320" cy="355863"/>
      </dsp:txXfrm>
    </dsp:sp>
    <dsp:sp modelId="{FC8DFFF1-97E1-4D71-909D-5457DDA015CE}">
      <dsp:nvSpPr>
        <dsp:cNvPr id="0" name=""/>
        <dsp:cNvSpPr/>
      </dsp:nvSpPr>
      <dsp:spPr>
        <a:xfrm>
          <a:off x="5324707" y="9561445"/>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3810" rIns="15240" bIns="3810" numCol="1" spcCol="1270" anchor="ctr" anchorCtr="0">
          <a:noAutofit/>
        </a:bodyPr>
        <a:lstStyle/>
        <a:p>
          <a:pPr marL="0" lvl="0" indent="0" algn="r" defTabSz="266700">
            <a:lnSpc>
              <a:spcPct val="90000"/>
            </a:lnSpc>
            <a:spcBef>
              <a:spcPct val="0"/>
            </a:spcBef>
            <a:spcAft>
              <a:spcPct val="35000"/>
            </a:spcAft>
            <a:buNone/>
          </a:pPr>
          <a:r>
            <a:rPr lang="es-ES" sz="600" kern="1200" dirty="0"/>
            <a:t>T1 AB FERRUZOLA</a:t>
          </a:r>
        </a:p>
      </dsp:txBody>
      <dsp:txXfrm>
        <a:off x="5324707" y="9561445"/>
        <a:ext cx="618588" cy="118621"/>
      </dsp:txXfrm>
    </dsp:sp>
    <dsp:sp modelId="{105DA1A4-7872-454B-BA3A-37C2EEA05A65}">
      <dsp:nvSpPr>
        <dsp:cNvPr id="0" name=""/>
        <dsp:cNvSpPr/>
      </dsp:nvSpPr>
      <dsp:spPr>
        <a:xfrm>
          <a:off x="2881938"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SUPERVISOR ADQ.</a:t>
          </a:r>
        </a:p>
      </dsp:txBody>
      <dsp:txXfrm>
        <a:off x="2881938" y="9846137"/>
        <a:ext cx="687320" cy="355863"/>
      </dsp:txXfrm>
    </dsp:sp>
    <dsp:sp modelId="{54FEF15B-661E-4167-99FB-C5AE8E1EEF78}">
      <dsp:nvSpPr>
        <dsp:cNvPr id="0" name=""/>
        <dsp:cNvSpPr/>
      </dsp:nvSpPr>
      <dsp:spPr>
        <a:xfrm>
          <a:off x="3019402"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SO MESSINA</a:t>
          </a:r>
        </a:p>
      </dsp:txBody>
      <dsp:txXfrm>
        <a:off x="3019402" y="10122920"/>
        <a:ext cx="618588" cy="118621"/>
      </dsp:txXfrm>
    </dsp:sp>
    <dsp:sp modelId="{A29026EA-B77D-4D0F-8F8C-6E737051774F}">
      <dsp:nvSpPr>
        <dsp:cNvPr id="0" name=""/>
        <dsp:cNvSpPr/>
      </dsp:nvSpPr>
      <dsp:spPr>
        <a:xfrm>
          <a:off x="3804060"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a:t>MAY GENERAL</a:t>
          </a:r>
          <a:endParaRPr lang="es-ES" sz="800" kern="1200" dirty="0"/>
        </a:p>
      </dsp:txBody>
      <dsp:txXfrm>
        <a:off x="3804060" y="9846137"/>
        <a:ext cx="687320" cy="355863"/>
      </dsp:txXfrm>
    </dsp:sp>
    <dsp:sp modelId="{9F6FBF55-B510-466D-955F-494D0D65D479}">
      <dsp:nvSpPr>
        <dsp:cNvPr id="0" name=""/>
        <dsp:cNvSpPr/>
      </dsp:nvSpPr>
      <dsp:spPr>
        <a:xfrm>
          <a:off x="3941524"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SO FUENTES</a:t>
          </a:r>
        </a:p>
      </dsp:txBody>
      <dsp:txXfrm>
        <a:off x="3941524" y="10122920"/>
        <a:ext cx="618588" cy="118621"/>
      </dsp:txXfrm>
    </dsp:sp>
    <dsp:sp modelId="{C8757C12-C787-4556-8776-AB53B0E1B8C6}">
      <dsp:nvSpPr>
        <dsp:cNvPr id="0" name=""/>
        <dsp:cNvSpPr/>
      </dsp:nvSpPr>
      <dsp:spPr>
        <a:xfrm>
          <a:off x="4726182"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LAVANDERÍA</a:t>
          </a:r>
        </a:p>
      </dsp:txBody>
      <dsp:txXfrm>
        <a:off x="4726182" y="9846137"/>
        <a:ext cx="687320" cy="355863"/>
      </dsp:txXfrm>
    </dsp:sp>
    <dsp:sp modelId="{C5445C57-FC5A-4CB2-A827-A803582E501D}">
      <dsp:nvSpPr>
        <dsp:cNvPr id="0" name=""/>
        <dsp:cNvSpPr/>
      </dsp:nvSpPr>
      <dsp:spPr>
        <a:xfrm>
          <a:off x="4863646"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S2 VILCHES</a:t>
          </a:r>
        </a:p>
      </dsp:txBody>
      <dsp:txXfrm>
        <a:off x="4863646" y="10122920"/>
        <a:ext cx="618588" cy="118621"/>
      </dsp:txXfrm>
    </dsp:sp>
    <dsp:sp modelId="{871C4578-79D1-470E-8957-376988927BB0}">
      <dsp:nvSpPr>
        <dsp:cNvPr id="0" name=""/>
        <dsp:cNvSpPr/>
      </dsp:nvSpPr>
      <dsp:spPr>
        <a:xfrm>
          <a:off x="5648304"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ROPERÍA</a:t>
          </a:r>
        </a:p>
      </dsp:txBody>
      <dsp:txXfrm>
        <a:off x="5648304" y="9846137"/>
        <a:ext cx="687320" cy="355863"/>
      </dsp:txXfrm>
    </dsp:sp>
    <dsp:sp modelId="{B72F0D2B-67D1-4734-B27F-4B2A65ECB49B}">
      <dsp:nvSpPr>
        <dsp:cNvPr id="0" name=""/>
        <dsp:cNvSpPr/>
      </dsp:nvSpPr>
      <dsp:spPr>
        <a:xfrm>
          <a:off x="5785768"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S2 PINO</a:t>
          </a:r>
        </a:p>
      </dsp:txBody>
      <dsp:txXfrm>
        <a:off x="5785768" y="10122920"/>
        <a:ext cx="618588" cy="118621"/>
      </dsp:txXfrm>
    </dsp:sp>
    <dsp:sp modelId="{F5271925-C629-4BAA-91ED-65A943EF30F6}">
      <dsp:nvSpPr>
        <dsp:cNvPr id="0" name=""/>
        <dsp:cNvSpPr/>
      </dsp:nvSpPr>
      <dsp:spPr>
        <a:xfrm>
          <a:off x="6570426"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SASTRERÍA</a:t>
          </a:r>
        </a:p>
      </dsp:txBody>
      <dsp:txXfrm>
        <a:off x="6570426" y="9846137"/>
        <a:ext cx="687320" cy="355863"/>
      </dsp:txXfrm>
    </dsp:sp>
    <dsp:sp modelId="{07582EBD-8DD2-4374-80DE-F6520B699BE8}">
      <dsp:nvSpPr>
        <dsp:cNvPr id="0" name=""/>
        <dsp:cNvSpPr/>
      </dsp:nvSpPr>
      <dsp:spPr>
        <a:xfrm>
          <a:off x="6707891"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SO SÁNCHEZ</a:t>
          </a:r>
        </a:p>
      </dsp:txBody>
      <dsp:txXfrm>
        <a:off x="6707891" y="10122920"/>
        <a:ext cx="618588" cy="118621"/>
      </dsp:txXfrm>
    </dsp:sp>
    <dsp:sp modelId="{BFF2DF1F-CF09-463F-8B0C-5AAE615B7023}">
      <dsp:nvSpPr>
        <dsp:cNvPr id="0" name=""/>
        <dsp:cNvSpPr/>
      </dsp:nvSpPr>
      <dsp:spPr>
        <a:xfrm>
          <a:off x="7492549"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PELUQUERÍA</a:t>
          </a:r>
        </a:p>
      </dsp:txBody>
      <dsp:txXfrm>
        <a:off x="7492549" y="9846137"/>
        <a:ext cx="687320" cy="355863"/>
      </dsp:txXfrm>
    </dsp:sp>
    <dsp:sp modelId="{EF3E84AE-224A-4283-B539-614E7716F162}">
      <dsp:nvSpPr>
        <dsp:cNvPr id="0" name=""/>
        <dsp:cNvSpPr/>
      </dsp:nvSpPr>
      <dsp:spPr>
        <a:xfrm>
          <a:off x="7630013"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C1 ARAYA</a:t>
          </a:r>
        </a:p>
      </dsp:txBody>
      <dsp:txXfrm>
        <a:off x="7630013" y="10122920"/>
        <a:ext cx="618588" cy="118621"/>
      </dsp:txXfrm>
    </dsp:sp>
    <dsp:sp modelId="{9D02B9A7-A02D-419D-9EC6-9CBB88D2A5D4}">
      <dsp:nvSpPr>
        <dsp:cNvPr id="0" name=""/>
        <dsp:cNvSpPr/>
      </dsp:nvSpPr>
      <dsp:spPr>
        <a:xfrm>
          <a:off x="9336793" y="9284662"/>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ALIMENTACIÓN</a:t>
          </a:r>
        </a:p>
      </dsp:txBody>
      <dsp:txXfrm>
        <a:off x="9336793" y="9284662"/>
        <a:ext cx="687320" cy="355863"/>
      </dsp:txXfrm>
    </dsp:sp>
    <dsp:sp modelId="{55C1B2A0-7C76-481D-A738-98C0B536706A}">
      <dsp:nvSpPr>
        <dsp:cNvPr id="0" name=""/>
        <dsp:cNvSpPr/>
      </dsp:nvSpPr>
      <dsp:spPr>
        <a:xfrm>
          <a:off x="9474257" y="9561445"/>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 tIns="3810" rIns="15240" bIns="3810" numCol="1" spcCol="1270" anchor="ctr" anchorCtr="0">
          <a:noAutofit/>
        </a:bodyPr>
        <a:lstStyle/>
        <a:p>
          <a:pPr marL="0" lvl="0" indent="0" algn="r" defTabSz="266700">
            <a:lnSpc>
              <a:spcPct val="90000"/>
            </a:lnSpc>
            <a:spcBef>
              <a:spcPct val="0"/>
            </a:spcBef>
            <a:spcAft>
              <a:spcPct val="35000"/>
            </a:spcAft>
            <a:buNone/>
          </a:pPr>
          <a:r>
            <a:rPr lang="es-ES" sz="600" kern="1200" dirty="0"/>
            <a:t>T2 AB CARRASCO</a:t>
          </a:r>
        </a:p>
      </dsp:txBody>
      <dsp:txXfrm>
        <a:off x="9474257" y="9561445"/>
        <a:ext cx="618588" cy="118621"/>
      </dsp:txXfrm>
    </dsp:sp>
    <dsp:sp modelId="{E8A3745A-8827-47A3-9DA4-11703FE3F0B9}">
      <dsp:nvSpPr>
        <dsp:cNvPr id="0" name=""/>
        <dsp:cNvSpPr/>
      </dsp:nvSpPr>
      <dsp:spPr>
        <a:xfrm>
          <a:off x="8414671"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M. VÍVERES</a:t>
          </a:r>
        </a:p>
      </dsp:txBody>
      <dsp:txXfrm>
        <a:off x="8414671" y="9846137"/>
        <a:ext cx="687320" cy="355863"/>
      </dsp:txXfrm>
    </dsp:sp>
    <dsp:sp modelId="{3C2A1ADA-B348-470B-96BF-CA1D31A51A66}">
      <dsp:nvSpPr>
        <dsp:cNvPr id="0" name=""/>
        <dsp:cNvSpPr/>
      </dsp:nvSpPr>
      <dsp:spPr>
        <a:xfrm>
          <a:off x="8552135"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SO HERMANN</a:t>
          </a:r>
        </a:p>
      </dsp:txBody>
      <dsp:txXfrm>
        <a:off x="8552135" y="10122920"/>
        <a:ext cx="618588" cy="118621"/>
      </dsp:txXfrm>
    </dsp:sp>
    <dsp:sp modelId="{2E9FFC6D-A3BE-4E96-9842-A0F6DADB6BD3}">
      <dsp:nvSpPr>
        <dsp:cNvPr id="0" name=""/>
        <dsp:cNvSpPr/>
      </dsp:nvSpPr>
      <dsp:spPr>
        <a:xfrm>
          <a:off x="9336793"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PANADERÍA</a:t>
          </a:r>
        </a:p>
      </dsp:txBody>
      <dsp:txXfrm>
        <a:off x="9336793" y="9846137"/>
        <a:ext cx="687320" cy="355863"/>
      </dsp:txXfrm>
    </dsp:sp>
    <dsp:sp modelId="{D5E43ED4-C75A-453F-B9D2-3998B62964F7}">
      <dsp:nvSpPr>
        <dsp:cNvPr id="0" name=""/>
        <dsp:cNvSpPr/>
      </dsp:nvSpPr>
      <dsp:spPr>
        <a:xfrm>
          <a:off x="9474257"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S1 INOSTROZA</a:t>
          </a:r>
        </a:p>
      </dsp:txBody>
      <dsp:txXfrm>
        <a:off x="9474257" y="10122920"/>
        <a:ext cx="618588" cy="118621"/>
      </dsp:txXfrm>
    </dsp:sp>
    <dsp:sp modelId="{288DBE26-71BC-4D9F-A54D-6607740648CB}">
      <dsp:nvSpPr>
        <dsp:cNvPr id="0" name=""/>
        <dsp:cNvSpPr/>
      </dsp:nvSpPr>
      <dsp:spPr>
        <a:xfrm>
          <a:off x="10258915"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COCINA</a:t>
          </a:r>
        </a:p>
      </dsp:txBody>
      <dsp:txXfrm>
        <a:off x="10258915" y="9846137"/>
        <a:ext cx="687320" cy="355863"/>
      </dsp:txXfrm>
    </dsp:sp>
    <dsp:sp modelId="{FE86F1FC-F0DA-4C10-B59B-316A50BC82C1}">
      <dsp:nvSpPr>
        <dsp:cNvPr id="0" name=""/>
        <dsp:cNvSpPr/>
      </dsp:nvSpPr>
      <dsp:spPr>
        <a:xfrm>
          <a:off x="10396379"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SO VILLALÓN</a:t>
          </a:r>
        </a:p>
      </dsp:txBody>
      <dsp:txXfrm>
        <a:off x="10396379" y="10122920"/>
        <a:ext cx="618588" cy="118621"/>
      </dsp:txXfrm>
    </dsp:sp>
    <dsp:sp modelId="{BE029582-0A9D-4D74-9F9C-46F7D1FD3E43}">
      <dsp:nvSpPr>
        <dsp:cNvPr id="0" name=""/>
        <dsp:cNvSpPr/>
      </dsp:nvSpPr>
      <dsp:spPr>
        <a:xfrm>
          <a:off x="11181037" y="9284662"/>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VESTUARIO</a:t>
          </a:r>
        </a:p>
      </dsp:txBody>
      <dsp:txXfrm>
        <a:off x="11181037" y="9284662"/>
        <a:ext cx="687320" cy="355863"/>
      </dsp:txXfrm>
    </dsp:sp>
    <dsp:sp modelId="{B93BECCF-E61C-4E3C-BB8C-4606512F9C56}">
      <dsp:nvSpPr>
        <dsp:cNvPr id="0" name=""/>
        <dsp:cNvSpPr/>
      </dsp:nvSpPr>
      <dsp:spPr>
        <a:xfrm>
          <a:off x="11318501" y="9561445"/>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SO POBLETE</a:t>
          </a:r>
        </a:p>
      </dsp:txBody>
      <dsp:txXfrm>
        <a:off x="11318501" y="9561445"/>
        <a:ext cx="618588" cy="118621"/>
      </dsp:txXfrm>
    </dsp:sp>
    <dsp:sp modelId="{3987C8BF-E225-4EC8-9869-78FD8EB890AB}">
      <dsp:nvSpPr>
        <dsp:cNvPr id="0" name=""/>
        <dsp:cNvSpPr/>
      </dsp:nvSpPr>
      <dsp:spPr>
        <a:xfrm>
          <a:off x="11181037" y="9846137"/>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SALA DE VENTAS</a:t>
          </a:r>
        </a:p>
      </dsp:txBody>
      <dsp:txXfrm>
        <a:off x="11181037" y="9846137"/>
        <a:ext cx="687320" cy="355863"/>
      </dsp:txXfrm>
    </dsp:sp>
    <dsp:sp modelId="{9D633158-2CEE-4119-AAC8-9639B68EDD7E}">
      <dsp:nvSpPr>
        <dsp:cNvPr id="0" name=""/>
        <dsp:cNvSpPr/>
      </dsp:nvSpPr>
      <dsp:spPr>
        <a:xfrm>
          <a:off x="11318501" y="10122920"/>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S2 DURÁN</a:t>
          </a:r>
        </a:p>
      </dsp:txBody>
      <dsp:txXfrm>
        <a:off x="11318501" y="10122920"/>
        <a:ext cx="618588" cy="118621"/>
      </dsp:txXfrm>
    </dsp:sp>
    <dsp:sp modelId="{2A7603AA-639E-408C-81AC-5B457467F156}">
      <dsp:nvSpPr>
        <dsp:cNvPr id="0" name=""/>
        <dsp:cNvSpPr/>
      </dsp:nvSpPr>
      <dsp:spPr>
        <a:xfrm>
          <a:off x="5648304" y="8723188"/>
          <a:ext cx="687320" cy="35586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080" tIns="5080" rIns="5080" bIns="50216" numCol="1" spcCol="1270" anchor="ctr" anchorCtr="0">
          <a:noAutofit/>
        </a:bodyPr>
        <a:lstStyle/>
        <a:p>
          <a:pPr marL="0" lvl="0" indent="0" algn="ctr" defTabSz="355600">
            <a:lnSpc>
              <a:spcPct val="90000"/>
            </a:lnSpc>
            <a:spcBef>
              <a:spcPct val="0"/>
            </a:spcBef>
            <a:spcAft>
              <a:spcPct val="35000"/>
            </a:spcAft>
            <a:buNone/>
          </a:pPr>
          <a:r>
            <a:rPr lang="es-ES" sz="800" kern="1200" dirty="0"/>
            <a:t>SECRETARÍA</a:t>
          </a:r>
        </a:p>
      </dsp:txBody>
      <dsp:txXfrm>
        <a:off x="5648304" y="8723188"/>
        <a:ext cx="687320" cy="355863"/>
      </dsp:txXfrm>
    </dsp:sp>
    <dsp:sp modelId="{BBD2F4D4-CFDB-4874-90F5-A056874B4042}">
      <dsp:nvSpPr>
        <dsp:cNvPr id="0" name=""/>
        <dsp:cNvSpPr/>
      </dsp:nvSpPr>
      <dsp:spPr>
        <a:xfrm>
          <a:off x="5785768" y="8999971"/>
          <a:ext cx="618588" cy="118621"/>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780" tIns="4445" rIns="17780" bIns="4445" numCol="1" spcCol="1270" anchor="ctr" anchorCtr="0">
          <a:noAutofit/>
        </a:bodyPr>
        <a:lstStyle/>
        <a:p>
          <a:pPr marL="0" lvl="0" indent="0" algn="r" defTabSz="311150">
            <a:lnSpc>
              <a:spcPct val="90000"/>
            </a:lnSpc>
            <a:spcBef>
              <a:spcPct val="0"/>
            </a:spcBef>
            <a:spcAft>
              <a:spcPct val="35000"/>
            </a:spcAft>
            <a:buNone/>
          </a:pPr>
          <a:r>
            <a:rPr lang="es-ES" sz="700" kern="1200" dirty="0"/>
            <a:t>M1 PIÑA</a:t>
          </a:r>
        </a:p>
      </dsp:txBody>
      <dsp:txXfrm>
        <a:off x="5785768" y="8999971"/>
        <a:ext cx="618588" cy="118621"/>
      </dsp:txXfrm>
    </dsp:sp>
  </dsp:spTree>
</dsp:drawing>
</file>

<file path=ppt/diagrams/layout1.xml><?xml version="1.0" encoding="utf-8"?>
<dgm:layoutDef xmlns:dgm="http://schemas.openxmlformats.org/drawingml/2006/diagram" xmlns:a="http://schemas.openxmlformats.org/drawingml/2006/main" uniqueId="urn:microsoft.com/office/officeart/2008/layout/NameandTitleOrganizationalChart">
  <dgm:title val=""/>
  <dgm:desc val=""/>
  <dgm:catLst>
    <dgm:cat type="hierarchy" pri="125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fact="0.9"/>
                  <dgm:constr type="l" for="ch" forName="titleText1" refType="w" fact="0.2"/>
                  <dgm:constr type="t" for="ch" forName="titleText1" refType="h" fact="0.7"/>
                  <dgm:constr type="w" for="ch" forName="titleText1" refType="w" fact="0.9"/>
                  <dgm:constr type="h" for="ch" forName="titleText1" refType="h" fact="0.3"/>
                  <dgm:constr type="primFontSz" for="des" forName="titleText1" refType="primFontSz" refFor="des" refForName="rootText1" op="lte"/>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1" styleLbl="fgAcc0">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alg type="conn">
                            <dgm:param type="connRout" val="bend"/>
                            <dgm:param type="dim" val="1D"/>
                            <dgm:param type="endSty" val="noArr"/>
                            <dgm:param type="begPts" val="bCtr"/>
                            <dgm:param type="endPts" val="tCtr"/>
                            <dgm:param type="bendPt" val="end"/>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41" func="var" arg="hierBranch" op="equ" val="hang">
                    <dgm:layoutNode name="Name42">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3">
                    <dgm:layoutNode name="Name44">
                      <dgm:choose name="Name45">
                        <dgm:if name="Name46" axis="self" func="depth" op="lte" val="2">
                          <dgm:choose name="Name47">
                            <dgm:if name="Name48" axis="par ch" ptType="node asst" func="cnt" op="gte" val="1">
                              <dgm:alg type="conn">
                                <dgm:param type="connRout" val="bend"/>
                                <dgm:param type="dim" val="1D"/>
                                <dgm:param type="endSty" val="noArr"/>
                                <dgm:param type="begPts" val="bCtr"/>
                                <dgm:param type="endPts" val="midL midR"/>
                              </dgm:alg>
                            </dgm:if>
                            <dgm:else name="Name49">
                              <dgm:alg type="conn">
                                <dgm:param type="connRout" val="bend"/>
                                <dgm:param type="dim" val="1D"/>
                                <dgm:param type="endSty" val="noArr"/>
                                <dgm:param type="begPts" val="bCtr"/>
                                <dgm:param type="endPts" val="midL midR"/>
                                <dgm:param type="srcNode" val="rootConnector1"/>
                              </dgm:alg>
                            </dgm:else>
                          </dgm:choose>
                        </dgm:if>
                        <dgm:else name="Name50">
                          <dgm:choose name="Name51">
                            <dgm:if name="Name52" axis="par ch" ptType="node asst" func="cnt" op="gte" val="1">
                              <dgm:alg type="conn">
                                <dgm:param type="connRout" val="bend"/>
                                <dgm:param type="dim" val="1D"/>
                                <dgm:param type="endSty" val="noArr"/>
                                <dgm:param type="begPts" val="bCtr"/>
                                <dgm:param type="endPts" val="midL midR"/>
                              </dgm:alg>
                            </dgm:if>
                            <dgm:else name="Name53">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54">
                  <dgm:if name="Name55" func="var" arg="hierBranch" op="equ" val="l">
                    <dgm:choose name="Name56">
                      <dgm:if name="Name57"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58">
                        <dgm:alg type="hierRoot">
                          <dgm:param type="hierAlign" val="tR"/>
                        </dgm:alg>
                        <dgm:shape xmlns:r="http://schemas.openxmlformats.org/officeDocument/2006/relationships" r:blip="">
                          <dgm:adjLst/>
                        </dgm:shape>
                        <dgm:presOf/>
                        <dgm:constrLst>
                          <dgm:constr type="alignOff" val="0.25"/>
                        </dgm:constrLst>
                      </dgm:else>
                    </dgm:choose>
                  </dgm:if>
                  <dgm:if name="Name59" func="var" arg="hierBranch" op="equ" val="r">
                    <dgm:choose name="Name60">
                      <dgm:if name="Name61"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2">
                        <dgm:alg type="hierRoot">
                          <dgm:param type="hierAlign" val="tL"/>
                        </dgm:alg>
                        <dgm:shape xmlns:r="http://schemas.openxmlformats.org/officeDocument/2006/relationships" r:blip="">
                          <dgm:adjLst/>
                        </dgm:shape>
                        <dgm:presOf/>
                        <dgm:constrLst>
                          <dgm:constr type="alignOff" val="0.25"/>
                        </dgm:constrLst>
                      </dgm:else>
                    </dgm:choose>
                  </dgm:if>
                  <dgm:if name="Name63"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4"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65">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66">
                    <dgm:if name="Name67" func="var" arg="hierBranch" op="equ" val="init">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68" func="var" arg="hierBranch" op="equ" val="l">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69" func="var" arg="hierBranch" op="equ" val="r">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70">
                      <dgm:constrLst>
                        <dgm:constr type="l" for="ch" forName="rootText"/>
                        <dgm:constr type="t" for="ch" forName="rootText"/>
                        <dgm:constr type="w" for="ch" forName="rootText" refType="w"/>
                        <dgm:constr type="h" for="ch" forName="rootText" refType="h" fact="0.9"/>
                        <dgm:constr type="l" for="ch" forName="titleText2" refType="w" fact="0.2"/>
                        <dgm:constr type="t" for="ch" forName="titleText2" refType="h" fact="0.7"/>
                        <dgm:constr type="w" for="ch" forName="titleText2" refType="w" fact="0.9"/>
                        <dgm:constr type="h" for="ch" forName="titleText2" refType="h" fact="0.3"/>
                        <dgm:constr type="primFontSz" for="des" forName="titleText2" refType="primFontSz" refFor="des" refForName="rootText1" op="lte"/>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varLst>
                      <dgm:chMax/>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2" styleLbl="fgAcc1">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71">
                    <dgm:if name="Name72" func="var" arg="hierBranch" op="equ" val="l">
                      <dgm:alg type="hierChild">
                        <dgm:param type="chAlign" val="r"/>
                        <dgm:param type="linDir" val="fromT"/>
                      </dgm:alg>
                    </dgm:if>
                    <dgm:if name="Name73" func="var" arg="hierBranch" op="equ" val="r">
                      <dgm:alg type="hierChild">
                        <dgm:param type="chAlign" val="l"/>
                        <dgm:param type="linDir" val="fromT"/>
                      </dgm:alg>
                    </dgm:if>
                    <dgm:if name="Name74" func="var" arg="hierBranch" op="equ" val="hang">
                      <dgm:choose name="Name75">
                        <dgm:if name="Name76" func="var" arg="dir" op="equ" val="norm">
                          <dgm:alg type="hierChild">
                            <dgm:param type="chAlign" val="l"/>
                            <dgm:param type="linDir" val="fromL"/>
                            <dgm:param type="secChAlign" val="t"/>
                            <dgm:param type="secLinDir" val="fromT"/>
                          </dgm:alg>
                        </dgm:if>
                        <dgm:else name="Name77">
                          <dgm:alg type="hierChild">
                            <dgm:param type="chAlign" val="l"/>
                            <dgm:param type="linDir" val="fromR"/>
                            <dgm:param type="secChAlign" val="t"/>
                            <dgm:param type="secLinDir" val="fromT"/>
                          </dgm:alg>
                        </dgm:else>
                      </dgm:choose>
                    </dgm:if>
                    <dgm:if name="Name78" func="var" arg="hierBranch" op="equ" val="std">
                      <dgm:choose name="Name79">
                        <dgm:if name="Name80" func="var" arg="dir" op="equ" val="norm">
                          <dgm:alg type="hierChild"/>
                        </dgm:if>
                        <dgm:else name="Name81">
                          <dgm:alg type="hierChild">
                            <dgm:param type="linDir" val="fromR"/>
                          </dgm:alg>
                        </dgm:else>
                      </dgm:choose>
                    </dgm:if>
                    <dgm:if name="Name82" func="var" arg="hierBranch" op="equ" val="init">
                      <dgm:choose name="Name83">
                        <dgm:if name="Name84" func="var" arg="dir" op="equ" val="norm">
                          <dgm:alg type="hierChild"/>
                        </dgm:if>
                        <dgm:else name="Name85">
                          <dgm:alg type="hierChild">
                            <dgm:param type="linDir" val="fromR"/>
                          </dgm:alg>
                        </dgm:else>
                      </dgm:choose>
                    </dgm:if>
                    <dgm:else name="Name86"/>
                  </dgm:choose>
                  <dgm:shape xmlns:r="http://schemas.openxmlformats.org/officeDocument/2006/relationships" r:blip="">
                    <dgm:adjLst/>
                  </dgm:shape>
                  <dgm:presOf/>
                  <dgm:constrLst/>
                  <dgm:ruleLst/>
                  <dgm:forEach name="Name87" ref="rep2a"/>
                </dgm:layoutNode>
                <dgm:layoutNode name="hierChild5">
                  <dgm:choose name="Name88">
                    <dgm:if name="Name89" func="var" arg="dir" op="equ" val="norm">
                      <dgm:alg type="hierChild">
                        <dgm:param type="chAlign" val="l"/>
                        <dgm:param type="linDir" val="fromL"/>
                        <dgm:param type="secChAlign" val="t"/>
                        <dgm:param type="secLinDir" val="fromT"/>
                      </dgm:alg>
                    </dgm:if>
                    <dgm:else name="Name90">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91" ref="rep2b"/>
                </dgm:layoutNode>
              </dgm:layoutNode>
            </dgm:forEach>
          </dgm:layoutNode>
          <dgm:layoutNode name="hierChild3">
            <dgm:choose name="Name92">
              <dgm:if name="Name93" func="var" arg="dir" op="equ" val="norm">
                <dgm:alg type="hierChild">
                  <dgm:param type="chAlign" val="l"/>
                  <dgm:param type="linDir" val="fromL"/>
                  <dgm:param type="secChAlign" val="t"/>
                  <dgm:param type="secLinDir" val="fromT"/>
                </dgm:alg>
              </dgm:if>
              <dgm:else name="Name94">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95" axis="precedSib" ptType="parTrans" st="-1" cnt="1">
                <dgm:layoutNode name="Name96">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97">
                  <dgm:if name="Name98" func="var" arg="hierBranch" op="equ" val="l">
                    <dgm:alg type="hierRoot">
                      <dgm:param type="hierAlign" val="tR"/>
                    </dgm:alg>
                    <dgm:shape xmlns:r="http://schemas.openxmlformats.org/officeDocument/2006/relationships" r:blip="">
                      <dgm:adjLst/>
                    </dgm:shape>
                    <dgm:presOf/>
                    <dgm:constrLst>
                      <dgm:constr type="alignOff" val="0.65"/>
                    </dgm:constrLst>
                  </dgm:if>
                  <dgm:if name="Name99" func="var" arg="hierBranch" op="equ" val="r">
                    <dgm:alg type="hierRoot">
                      <dgm:param type="hierAlign" val="tL"/>
                    </dgm:alg>
                    <dgm:shape xmlns:r="http://schemas.openxmlformats.org/officeDocument/2006/relationships" r:blip="">
                      <dgm:adjLst/>
                    </dgm:shape>
                    <dgm:presOf/>
                    <dgm:constrLst>
                      <dgm:constr type="alignOff" val="0.65"/>
                    </dgm:constrLst>
                  </dgm:if>
                  <dgm:if name="Name100" func="var" arg="hierBranch" op="equ" val="hang">
                    <dgm:alg type="hierRoot"/>
                    <dgm:shape xmlns:r="http://schemas.openxmlformats.org/officeDocument/2006/relationships" r:blip="">
                      <dgm:adjLst/>
                    </dgm:shape>
                    <dgm:presOf/>
                    <dgm:constrLst>
                      <dgm:constr type="alignOff" val="0.65"/>
                    </dgm:constrLst>
                  </dgm:if>
                  <dgm:if name="Name101"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02" func="var" arg="hierBranch" op="equ" val="init">
                    <dgm:alg type="hierRoot"/>
                    <dgm:shape xmlns:r="http://schemas.openxmlformats.org/officeDocument/2006/relationships" r:blip="">
                      <dgm:adjLst/>
                    </dgm:shape>
                    <dgm:presOf/>
                    <dgm:constrLst>
                      <dgm:constr type="alignOff"/>
                      <dgm:constr type="bendDist" for="des" ptType="parTrans" refType="sp" fact="0.5"/>
                    </dgm:constrLst>
                  </dgm:if>
                  <dgm:else name="Name103"/>
                </dgm:choose>
                <dgm:ruleLst/>
                <dgm:layoutNode name="rootComposite3">
                  <dgm:alg type="composite"/>
                  <dgm:shape xmlns:r="http://schemas.openxmlformats.org/officeDocument/2006/relationships" r:blip="">
                    <dgm:adjLst/>
                  </dgm:shape>
                  <dgm:presOf axis="self" ptType="node" cnt="1"/>
                  <dgm:choose name="Name104">
                    <dgm:if name="Name105" func="var" arg="hierBranch" op="equ" val="init">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06" func="var" arg="hierBranch" op="equ" val="l">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07" func="var" arg="hierBranch" op="equ" val="r">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08">
                      <dgm:constrLst>
                        <dgm:constr type="l" for="ch" forName="rootText3"/>
                        <dgm:constr type="t" for="ch" forName="rootText3"/>
                        <dgm:constr type="w" for="ch" forName="rootText3" refType="w"/>
                        <dgm:constr type="h" for="ch" forName="rootText3" refType="h" fact="0.9"/>
                        <dgm:constr type="l" for="ch" forName="titleText3" refType="w" fact="0.2"/>
                        <dgm:constr type="t" for="ch" forName="titleText3" refType="h" fact="0.7"/>
                        <dgm:constr type="w" for="ch" forName="titleText3" refType="w" fact="0.9"/>
                        <dgm:constr type="h" for="ch" forName="titleText3" refType="h" fact="0.3"/>
                        <dgm:constr type="primFontSz" for="des" forName="titleText3" refType="primFontSz" refFor="des" refForName="rootText3" op="lte"/>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styleLbl="asst1">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h" fact="0.4"/>
                    </dgm:constrLst>
                    <dgm:ruleLst>
                      <dgm:rule type="primFontSz" val="5" fact="NaN" max="NaN"/>
                    </dgm:ruleLst>
                  </dgm:layoutNode>
                  <dgm:layoutNode name="titleText3" styleLbl="fgAcc2">
                    <dgm:varLst>
                      <dgm:chMax val="0"/>
                      <dgm:chPref val="0"/>
                    </dgm:varLst>
                    <dgm:alg type="tx">
                      <dgm:param type="parTxLTRAlign" val="r"/>
                    </dgm:alg>
                    <dgm:shape xmlns:r="http://schemas.openxmlformats.org/officeDocument/2006/relationships" type="rect" r:blip="">
                      <dgm:adjLst/>
                    </dgm:shape>
                    <dgm:presOf axis="followSib" ptType="sibTrans" hideLastTrans="0" cnt="1"/>
                    <dgm:constrLst>
                      <dgm:constr type="primFontSz" val="65"/>
                      <dgm:constr type="lMarg" refType="primFontSz" fact="0.2"/>
                      <dgm:constr type="rMarg" refType="primFontSz" fact="0.2"/>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09">
                    <dgm:if name="Name110" func="var" arg="hierBranch" op="equ" val="l">
                      <dgm:alg type="hierChild">
                        <dgm:param type="chAlign" val="r"/>
                        <dgm:param type="linDir" val="fromT"/>
                      </dgm:alg>
                    </dgm:if>
                    <dgm:if name="Name111" func="var" arg="hierBranch" op="equ" val="r">
                      <dgm:alg type="hierChild">
                        <dgm:param type="chAlign" val="l"/>
                        <dgm:param type="linDir" val="fromT"/>
                      </dgm:alg>
                    </dgm:if>
                    <dgm:if name="Name112" func="var" arg="hierBranch" op="equ" val="hang">
                      <dgm:choose name="Name113">
                        <dgm:if name="Name114" func="var" arg="dir" op="equ" val="norm">
                          <dgm:alg type="hierChild">
                            <dgm:param type="chAlign" val="l"/>
                            <dgm:param type="linDir" val="fromL"/>
                            <dgm:param type="secChAlign" val="t"/>
                            <dgm:param type="secLinDir" val="fromT"/>
                          </dgm:alg>
                        </dgm:if>
                        <dgm:else name="Name115">
                          <dgm:alg type="hierChild">
                            <dgm:param type="chAlign" val="l"/>
                            <dgm:param type="linDir" val="fromR"/>
                            <dgm:param type="secChAlign" val="t"/>
                            <dgm:param type="secLinDir" val="fromT"/>
                          </dgm:alg>
                        </dgm:else>
                      </dgm:choose>
                    </dgm:if>
                    <dgm:if name="Name116" func="var" arg="hierBranch" op="equ" val="std">
                      <dgm:choose name="Name117">
                        <dgm:if name="Name118" func="var" arg="dir" op="equ" val="norm">
                          <dgm:alg type="hierChild"/>
                        </dgm:if>
                        <dgm:else name="Name119">
                          <dgm:alg type="hierChild">
                            <dgm:param type="linDir" val="fromR"/>
                          </dgm:alg>
                        </dgm:else>
                      </dgm:choose>
                    </dgm:if>
                    <dgm:if name="Name120" func="var" arg="hierBranch" op="equ" val="init">
                      <dgm:alg type="hierChild"/>
                    </dgm:if>
                    <dgm:else name="Name121"/>
                  </dgm:choose>
                  <dgm:shape xmlns:r="http://schemas.openxmlformats.org/officeDocument/2006/relationships" r:blip="">
                    <dgm:adjLst/>
                  </dgm:shape>
                  <dgm:presOf/>
                  <dgm:constrLst/>
                  <dgm:ruleLst/>
                  <dgm:forEach name="Name122" ref="rep2a"/>
                </dgm:layoutNode>
                <dgm:layoutNode name="hierChild7">
                  <dgm:choose name="Name123">
                    <dgm:if name="Name124" func="var" arg="dir" op="equ" val="norm">
                      <dgm:alg type="hierChild">
                        <dgm:param type="chAlign" val="l"/>
                        <dgm:param type="linDir" val="fromL"/>
                        <dgm:param type="secChAlign" val="t"/>
                        <dgm:param type="secLinDir" val="fromT"/>
                      </dgm:alg>
                    </dgm:if>
                    <dgm:else name="Name12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26"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5B97C9A-80AE-4030-8CB3-D8DB64BDBBAE}" type="datetimeFigureOut">
              <a:rPr lang="en-US" smtClean="0"/>
              <a:pPr/>
              <a:t>2/27/26</a:t>
            </a:fld>
            <a:endParaRPr lang="en-US"/>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DBEDDD-6949-4FA6-AB75-7BEA6AEED7A7}" type="slidenum">
              <a:rPr lang="en-US" smtClean="0"/>
              <a:pPr/>
              <a:t>‹Nº›</a:t>
            </a:fld>
            <a:endParaRPr lang="en-US"/>
          </a:p>
        </p:txBody>
      </p:sp>
    </p:spTree>
    <p:extLst>
      <p:ext uri="{BB962C8B-B14F-4D97-AF65-F5344CB8AC3E}">
        <p14:creationId xmlns:p14="http://schemas.microsoft.com/office/powerpoint/2010/main" val="23130783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1BDBEDDD-6949-4FA6-AB75-7BEA6AEED7A7}"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a:t>Muy buenos días a todos!!</a:t>
            </a:r>
          </a:p>
          <a:p>
            <a:r>
              <a:rPr lang="es-ES" dirty="0"/>
              <a:t>Soy el CN Juan  Pablo Castro </a:t>
            </a:r>
            <a:r>
              <a:rPr lang="es-ES" dirty="0" err="1"/>
              <a:t>Brahm</a:t>
            </a:r>
            <a:r>
              <a:rPr lang="es-ES" dirty="0"/>
              <a:t>, feliz y orgulloso Director de la Escuela Naval Arturo Prat.</a:t>
            </a:r>
          </a:p>
          <a:p>
            <a:r>
              <a:rPr lang="es-ES" dirty="0"/>
              <a:t>Les quiero desear a todos una cordial bienvenida al Alma Mater de  los Oficiales de Marina, con 207 años de historia, tradición y servicio a la Patria y a nuestra Armada.</a:t>
            </a:r>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a:t>
            </a:fld>
            <a:endParaRPr lang="en-US"/>
          </a:p>
        </p:txBody>
      </p:sp>
    </p:spTree>
    <p:extLst>
      <p:ext uri="{BB962C8B-B14F-4D97-AF65-F5344CB8AC3E}">
        <p14:creationId xmlns:p14="http://schemas.microsoft.com/office/powerpoint/2010/main" val="3243079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34076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1BDBEDDD-6949-4FA6-AB75-7BEA6AEED7A7}" type="slidenum">
              <a:rPr lang="en-US" smtClean="0"/>
              <a:pPr/>
              <a:t>4</a:t>
            </a:fld>
            <a:endParaRPr lang="en-US"/>
          </a:p>
        </p:txBody>
      </p:sp>
    </p:spTree>
    <p:extLst>
      <p:ext uri="{BB962C8B-B14F-4D97-AF65-F5344CB8AC3E}">
        <p14:creationId xmlns:p14="http://schemas.microsoft.com/office/powerpoint/2010/main" val="18564445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10"/>
          </p:nvPr>
        </p:nvSpPr>
        <p:spPr/>
        <p:txBody>
          <a:bodyPr/>
          <a:lstStyle/>
          <a:p>
            <a:fld id="{1BDBEDDD-6949-4FA6-AB75-7BEA6AEED7A7}" type="slidenum">
              <a:rPr lang="en-US" smtClean="0"/>
              <a:pPr/>
              <a:t>5</a:t>
            </a:fld>
            <a:endParaRPr lang="en-US"/>
          </a:p>
        </p:txBody>
      </p:sp>
    </p:spTree>
    <p:extLst>
      <p:ext uri="{BB962C8B-B14F-4D97-AF65-F5344CB8AC3E}">
        <p14:creationId xmlns:p14="http://schemas.microsoft.com/office/powerpoint/2010/main" val="932866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319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kumimoji="0" lang="es-ES" sz="1200" b="1" i="0" u="sng" strike="noStrike" kern="1200" cap="none" spc="0" normalizeH="0" baseline="0" noProof="0" dirty="0">
                <a:ln>
                  <a:noFill/>
                </a:ln>
                <a:solidFill>
                  <a:prstClr val="black"/>
                </a:solidFill>
                <a:effectLst/>
                <a:uLnTx/>
                <a:uFillTx/>
                <a:latin typeface="+mn-lt"/>
                <a:ea typeface="+mn-ea"/>
                <a:cs typeface="+mn-cs"/>
              </a:rPr>
              <a:t>PROYECTO EDUCATIVO, INNOVADOR Y EXIGENTE:</a:t>
            </a:r>
          </a:p>
          <a:p>
            <a:endParaRPr lang="es-ES" dirty="0"/>
          </a:p>
          <a:p>
            <a:r>
              <a:rPr lang="es-ES" dirty="0"/>
              <a:t>• Nuestro Modelo Educativo</a:t>
            </a:r>
            <a:r>
              <a:rPr lang="es-ES" baseline="0" dirty="0"/>
              <a:t> se basa </a:t>
            </a:r>
            <a:r>
              <a:rPr lang="es-ES" dirty="0"/>
              <a:t>en seis modelos de formación, lo que lo hace dinámico y único.</a:t>
            </a:r>
          </a:p>
          <a:p>
            <a:r>
              <a:rPr lang="es-ES" dirty="0"/>
              <a:t>	Valórico / Cultural /</a:t>
            </a:r>
            <a:r>
              <a:rPr lang="es-ES" baseline="0" dirty="0"/>
              <a:t> Académico / Físico deportivo / Profesional / Militar Naval</a:t>
            </a:r>
            <a:endParaRPr lang="es-ES" dirty="0"/>
          </a:p>
          <a:p>
            <a:endParaRPr lang="es-ES" dirty="0"/>
          </a:p>
          <a:p>
            <a:r>
              <a:rPr lang="es-ES" dirty="0"/>
              <a:t>• Su formación de internado, incluye períodos de embarcos, campañas y experiencias prácticas a lo largo de todo su proceso educativo.</a:t>
            </a:r>
          </a:p>
          <a:p>
            <a:r>
              <a:rPr lang="es-ES" dirty="0"/>
              <a:t>• Diseñado para desarrollar habilidades y competencias de liderazgo, disciplina, trabajo en equipo, lealtad y resiliencia en los cadetes.</a:t>
            </a:r>
          </a:p>
          <a:p>
            <a:endParaRPr lang="es-CL"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BEDDD-6949-4FA6-AB75-7BEA6AEED7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1352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0364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b="1" kern="1200" dirty="0">
              <a:solidFill>
                <a:schemeClr val="tx1"/>
              </a:solidFill>
              <a:effectLst/>
              <a:latin typeface="Arial" charset="0"/>
              <a:ea typeface="+mn-ea"/>
              <a:cs typeface="+mn-cs"/>
            </a:endParaRPr>
          </a:p>
          <a:p>
            <a:pPr marL="228600" indent="-228600">
              <a:buAutoNum type="arabicPeriod" startAt="2"/>
            </a:pPr>
            <a:r>
              <a:rPr lang="es-ES" dirty="0"/>
              <a:t>Sistema de Formación Naval</a:t>
            </a:r>
          </a:p>
          <a:p>
            <a:pPr marL="228600" indent="-228600">
              <a:buAutoNum type="arabicPeriod" startAt="2"/>
            </a:pPr>
            <a:endParaRPr lang="es-ES" dirty="0"/>
          </a:p>
          <a:p>
            <a:r>
              <a:rPr lang="es-ES" dirty="0"/>
              <a:t>-</a:t>
            </a:r>
            <a:r>
              <a:rPr lang="es-ES" baseline="0" dirty="0"/>
              <a:t> </a:t>
            </a:r>
            <a:r>
              <a:rPr lang="es-ES" dirty="0"/>
              <a:t>Primer eslabón de un proceso formativo articulado y exigente que involucra diversas instituciones y programas.</a:t>
            </a:r>
          </a:p>
          <a:p>
            <a:r>
              <a:rPr lang="es-ES" dirty="0"/>
              <a:t>-</a:t>
            </a:r>
            <a:r>
              <a:rPr lang="es-ES" baseline="0" dirty="0"/>
              <a:t> </a:t>
            </a:r>
            <a:r>
              <a:rPr lang="es-ES" dirty="0"/>
              <a:t>Su misión trasciende la instrucción académica, incluyendo un riguroso proceso de selección y formación de futuros oficiales.</a:t>
            </a:r>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BEDDD-6949-4FA6-AB75-7BEA6AEED7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1850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b="1" kern="1200" dirty="0">
              <a:solidFill>
                <a:schemeClr val="tx1"/>
              </a:solidFill>
              <a:effectLst/>
              <a:latin typeface="Arial" charset="0"/>
              <a:ea typeface="+mn-ea"/>
              <a:cs typeface="+mn-cs"/>
            </a:endParaRPr>
          </a:p>
          <a:p>
            <a:pPr marL="228600" indent="-228600">
              <a:buAutoNum type="arabicPeriod" startAt="2"/>
            </a:pPr>
            <a:r>
              <a:rPr lang="es-ES" dirty="0"/>
              <a:t>Sistema de Formación Naval</a:t>
            </a:r>
          </a:p>
          <a:p>
            <a:pPr marL="228600" indent="-228600">
              <a:buAutoNum type="arabicPeriod" startAt="2"/>
            </a:pPr>
            <a:endParaRPr lang="es-ES" dirty="0"/>
          </a:p>
          <a:p>
            <a:r>
              <a:rPr lang="es-ES" dirty="0"/>
              <a:t>-</a:t>
            </a:r>
            <a:r>
              <a:rPr lang="es-ES" baseline="0" dirty="0"/>
              <a:t> </a:t>
            </a:r>
            <a:r>
              <a:rPr lang="es-ES" dirty="0"/>
              <a:t>Primer eslabón de un proceso formativo articulado y exigente que involucra diversas instituciones y programas.</a:t>
            </a:r>
          </a:p>
          <a:p>
            <a:r>
              <a:rPr lang="es-ES" dirty="0"/>
              <a:t>-</a:t>
            </a:r>
            <a:r>
              <a:rPr lang="es-ES" baseline="0" dirty="0"/>
              <a:t> </a:t>
            </a:r>
            <a:r>
              <a:rPr lang="es-ES" dirty="0"/>
              <a:t>Su misión trasciende la instrucción académica, incluyendo un riguroso proceso de selección y formación de futuros oficiales.</a:t>
            </a:r>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BEDDD-6949-4FA6-AB75-7BEA6AEED7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252122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b="1" kern="1200" dirty="0">
              <a:solidFill>
                <a:schemeClr val="tx1"/>
              </a:solidFill>
              <a:effectLst/>
              <a:latin typeface="Arial" charset="0"/>
              <a:ea typeface="+mn-ea"/>
              <a:cs typeface="+mn-cs"/>
            </a:endParaRPr>
          </a:p>
          <a:p>
            <a:pPr marL="228600" indent="-228600">
              <a:buAutoNum type="arabicPeriod" startAt="2"/>
            </a:pPr>
            <a:r>
              <a:rPr lang="es-ES" dirty="0"/>
              <a:t>Sistema de Formación Naval</a:t>
            </a:r>
          </a:p>
          <a:p>
            <a:pPr marL="228600" indent="-228600">
              <a:buAutoNum type="arabicPeriod" startAt="2"/>
            </a:pPr>
            <a:endParaRPr lang="es-ES" dirty="0"/>
          </a:p>
          <a:p>
            <a:r>
              <a:rPr lang="es-ES" dirty="0"/>
              <a:t>-</a:t>
            </a:r>
            <a:r>
              <a:rPr lang="es-ES" baseline="0" dirty="0"/>
              <a:t> </a:t>
            </a:r>
            <a:r>
              <a:rPr lang="es-ES" dirty="0"/>
              <a:t>Primer eslabón de un proceso formativo articulado y exigente que involucra diversas instituciones y programas.</a:t>
            </a:r>
          </a:p>
          <a:p>
            <a:r>
              <a:rPr lang="es-ES" dirty="0"/>
              <a:t>-</a:t>
            </a:r>
            <a:r>
              <a:rPr lang="es-ES" baseline="0" dirty="0"/>
              <a:t> </a:t>
            </a:r>
            <a:r>
              <a:rPr lang="es-ES" dirty="0"/>
              <a:t>Su misión trasciende la instrucción académica, incluyendo un riguroso proceso de selección y formación de futuros oficiales.</a:t>
            </a:r>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BEDDD-6949-4FA6-AB75-7BEA6AEED7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9209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143725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s-ES" sz="1200" b="0" i="0" u="none" strike="noStrike" kern="1200" cap="none" spc="0" normalizeH="0" baseline="0" noProof="0" dirty="0">
                <a:ln>
                  <a:noFill/>
                </a:ln>
                <a:solidFill>
                  <a:srgbClr val="000000"/>
                </a:solidFill>
                <a:effectLst/>
                <a:uLnTx/>
                <a:uFillTx/>
                <a:latin typeface="Arial" charset="0"/>
                <a:ea typeface="+mn-ea"/>
                <a:cs typeface="+mn-cs"/>
              </a:rPr>
              <a:t>La Escuela Naval, ubicada en el sector de Playa Ancha, Valparaíso cuenta con un terreno </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de </a:t>
            </a:r>
            <a:r>
              <a:rPr kumimoji="0" lang="es-ES" sz="1200" b="0" i="0" u="none" strike="noStrike" kern="1200" cap="none" spc="0" normalizeH="0" baseline="0" noProof="0" dirty="0">
                <a:ln>
                  <a:noFill/>
                </a:ln>
                <a:solidFill>
                  <a:srgbClr val="FF0000"/>
                </a:solidFill>
                <a:effectLst/>
                <a:highlight>
                  <a:srgbClr val="FFFF00"/>
                </a:highlight>
                <a:uLnTx/>
                <a:uFillTx/>
                <a:latin typeface="Arial" charset="0"/>
                <a:ea typeface="+mn-ea"/>
                <a:cs typeface="+mn-cs"/>
              </a:rPr>
              <a:t>XXXXX M2</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 </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destacando Pista Atlética, Cancha de Futbol,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a:t>
            </a:r>
            <a:endParaRPr kumimoji="0" lang="es-CL" sz="1200" b="0" i="0" u="none" strike="noStrike" kern="1200" cap="none" spc="0" normalizeH="0" baseline="0" noProof="0" dirty="0">
              <a:ln>
                <a:noFill/>
              </a:ln>
              <a:solidFill>
                <a:srgbClr val="000000"/>
              </a:solidFill>
              <a:effectLst/>
              <a:uLnTx/>
              <a:uFillTx/>
              <a:latin typeface="Arial" charset="0"/>
              <a:ea typeface="+mn-ea"/>
              <a:cs typeface="+mn-cs"/>
            </a:endParaRP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20</a:t>
            </a:fld>
            <a:endParaRPr lang="en-US"/>
          </a:p>
        </p:txBody>
      </p:sp>
    </p:spTree>
    <p:extLst>
      <p:ext uri="{BB962C8B-B14F-4D97-AF65-F5344CB8AC3E}">
        <p14:creationId xmlns:p14="http://schemas.microsoft.com/office/powerpoint/2010/main" val="15017828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s-ES" sz="1200" b="0" i="0" u="none" strike="noStrike" kern="1200" cap="none" spc="0" normalizeH="0" baseline="0" noProof="0" dirty="0">
                <a:ln>
                  <a:noFill/>
                </a:ln>
                <a:solidFill>
                  <a:srgbClr val="000000"/>
                </a:solidFill>
                <a:effectLst/>
                <a:uLnTx/>
                <a:uFillTx/>
                <a:latin typeface="Arial" charset="0"/>
                <a:ea typeface="+mn-ea"/>
                <a:cs typeface="+mn-cs"/>
              </a:rPr>
              <a:t>La Escuela Naval, ubicada en el sector de Playa Ancha, Valparaíso cuenta con un terreno </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de </a:t>
            </a:r>
            <a:r>
              <a:rPr kumimoji="0" lang="es-ES" sz="1200" b="0" i="0" u="none" strike="noStrike" kern="1200" cap="none" spc="0" normalizeH="0" baseline="0" noProof="0" dirty="0">
                <a:ln>
                  <a:noFill/>
                </a:ln>
                <a:solidFill>
                  <a:srgbClr val="FF0000"/>
                </a:solidFill>
                <a:effectLst/>
                <a:highlight>
                  <a:srgbClr val="FFFF00"/>
                </a:highlight>
                <a:uLnTx/>
                <a:uFillTx/>
                <a:latin typeface="Arial" charset="0"/>
                <a:ea typeface="+mn-ea"/>
                <a:cs typeface="+mn-cs"/>
              </a:rPr>
              <a:t>XXXXX M2</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 </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destacando Pista Atlética, Cancha de Futbol,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a:t>
            </a:r>
            <a:endParaRPr kumimoji="0" lang="es-CL" sz="1200" b="0" i="0" u="none" strike="noStrike" kern="1200" cap="none" spc="0" normalizeH="0" baseline="0" noProof="0" dirty="0">
              <a:ln>
                <a:noFill/>
              </a:ln>
              <a:solidFill>
                <a:srgbClr val="000000"/>
              </a:solidFill>
              <a:effectLst/>
              <a:uLnTx/>
              <a:uFillTx/>
              <a:latin typeface="Arial" charset="0"/>
              <a:ea typeface="+mn-ea"/>
              <a:cs typeface="+mn-cs"/>
            </a:endParaRP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23</a:t>
            </a:fld>
            <a:endParaRPr lang="en-US"/>
          </a:p>
        </p:txBody>
      </p:sp>
    </p:spTree>
    <p:extLst>
      <p:ext uri="{BB962C8B-B14F-4D97-AF65-F5344CB8AC3E}">
        <p14:creationId xmlns:p14="http://schemas.microsoft.com/office/powerpoint/2010/main" val="407803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s-ES" sz="1200" b="0" i="0" u="none" strike="noStrike" kern="1200" cap="none" spc="0" normalizeH="0" baseline="0" noProof="0" dirty="0">
                <a:ln>
                  <a:noFill/>
                </a:ln>
                <a:solidFill>
                  <a:srgbClr val="000000"/>
                </a:solidFill>
                <a:effectLst/>
                <a:uLnTx/>
                <a:uFillTx/>
                <a:latin typeface="Arial" charset="0"/>
                <a:ea typeface="+mn-ea"/>
                <a:cs typeface="+mn-cs"/>
              </a:rPr>
              <a:t>La Escuela Naval, ubicada en el sector de Playa Ancha, Valparaíso cuenta con un terreno </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de </a:t>
            </a:r>
            <a:r>
              <a:rPr kumimoji="0" lang="es-ES" sz="1200" b="0" i="0" u="none" strike="noStrike" kern="1200" cap="none" spc="0" normalizeH="0" baseline="0" noProof="0" dirty="0">
                <a:ln>
                  <a:noFill/>
                </a:ln>
                <a:solidFill>
                  <a:srgbClr val="FF0000"/>
                </a:solidFill>
                <a:effectLst/>
                <a:highlight>
                  <a:srgbClr val="FFFF00"/>
                </a:highlight>
                <a:uLnTx/>
                <a:uFillTx/>
                <a:latin typeface="Arial" charset="0"/>
                <a:ea typeface="+mn-ea"/>
                <a:cs typeface="+mn-cs"/>
              </a:rPr>
              <a:t>XXXXX M2</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 </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destacando Pista Atlética, Cancha de Futbol,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a:t>
            </a:r>
            <a:endParaRPr kumimoji="0" lang="es-CL" sz="1200" b="0" i="0" u="none" strike="noStrike" kern="1200" cap="none" spc="0" normalizeH="0" baseline="0" noProof="0" dirty="0">
              <a:ln>
                <a:noFill/>
              </a:ln>
              <a:solidFill>
                <a:srgbClr val="000000"/>
              </a:solidFill>
              <a:effectLst/>
              <a:uLnTx/>
              <a:uFillTx/>
              <a:latin typeface="Arial" charset="0"/>
              <a:ea typeface="+mn-ea"/>
              <a:cs typeface="+mn-cs"/>
            </a:endParaRP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24</a:t>
            </a:fld>
            <a:endParaRPr lang="en-US"/>
          </a:p>
        </p:txBody>
      </p:sp>
    </p:spTree>
    <p:extLst>
      <p:ext uri="{BB962C8B-B14F-4D97-AF65-F5344CB8AC3E}">
        <p14:creationId xmlns:p14="http://schemas.microsoft.com/office/powerpoint/2010/main" val="34695467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s-ES" sz="1200" b="0" i="0" u="none" strike="noStrike" kern="1200" cap="none" spc="0" normalizeH="0" baseline="0" noProof="0" dirty="0">
                <a:ln>
                  <a:noFill/>
                </a:ln>
                <a:solidFill>
                  <a:srgbClr val="000000"/>
                </a:solidFill>
                <a:effectLst/>
                <a:uLnTx/>
                <a:uFillTx/>
                <a:latin typeface="Arial" charset="0"/>
                <a:ea typeface="+mn-ea"/>
                <a:cs typeface="+mn-cs"/>
              </a:rPr>
              <a:t>La Escuela Naval, ubicada en el sector de Playa Ancha, Valparaíso cuenta con un terreno </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de </a:t>
            </a:r>
            <a:r>
              <a:rPr kumimoji="0" lang="es-ES" sz="1200" b="0" i="0" u="none" strike="noStrike" kern="1200" cap="none" spc="0" normalizeH="0" baseline="0" noProof="0" dirty="0">
                <a:ln>
                  <a:noFill/>
                </a:ln>
                <a:solidFill>
                  <a:srgbClr val="FF0000"/>
                </a:solidFill>
                <a:effectLst/>
                <a:highlight>
                  <a:srgbClr val="FFFF00"/>
                </a:highlight>
                <a:uLnTx/>
                <a:uFillTx/>
                <a:latin typeface="Arial" charset="0"/>
                <a:ea typeface="+mn-ea"/>
                <a:cs typeface="+mn-cs"/>
              </a:rPr>
              <a:t>XXXXX M2</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 </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destacando Pista Atlética, Cancha de Futbol,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a:t>
            </a:r>
            <a:endParaRPr kumimoji="0" lang="es-CL" sz="1200" b="0" i="0" u="none" strike="noStrike" kern="1200" cap="none" spc="0" normalizeH="0" baseline="0" noProof="0" dirty="0">
              <a:ln>
                <a:noFill/>
              </a:ln>
              <a:solidFill>
                <a:srgbClr val="000000"/>
              </a:solidFill>
              <a:effectLst/>
              <a:uLnTx/>
              <a:uFillTx/>
              <a:latin typeface="Arial" charset="0"/>
              <a:ea typeface="+mn-ea"/>
              <a:cs typeface="+mn-cs"/>
            </a:endParaRP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25</a:t>
            </a:fld>
            <a:endParaRPr lang="en-US"/>
          </a:p>
        </p:txBody>
      </p:sp>
    </p:spTree>
    <p:extLst>
      <p:ext uri="{BB962C8B-B14F-4D97-AF65-F5344CB8AC3E}">
        <p14:creationId xmlns:p14="http://schemas.microsoft.com/office/powerpoint/2010/main" val="18049399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s-ES" sz="1200" b="0" i="0" u="none" strike="noStrike" kern="1200" cap="none" spc="0" normalizeH="0" baseline="0" noProof="0" dirty="0">
                <a:ln>
                  <a:noFill/>
                </a:ln>
                <a:solidFill>
                  <a:srgbClr val="000000"/>
                </a:solidFill>
                <a:effectLst/>
                <a:uLnTx/>
                <a:uFillTx/>
                <a:latin typeface="Arial" charset="0"/>
                <a:ea typeface="+mn-ea"/>
                <a:cs typeface="+mn-cs"/>
              </a:rPr>
              <a:t>La Escuela Naval, ubicada en el sector de Playa Ancha, Valparaíso cuenta con un terreno </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de </a:t>
            </a:r>
            <a:r>
              <a:rPr kumimoji="0" lang="es-ES" sz="1200" b="0" i="0" u="none" strike="noStrike" kern="1200" cap="none" spc="0" normalizeH="0" baseline="0" noProof="0" dirty="0">
                <a:ln>
                  <a:noFill/>
                </a:ln>
                <a:solidFill>
                  <a:srgbClr val="FF0000"/>
                </a:solidFill>
                <a:effectLst/>
                <a:highlight>
                  <a:srgbClr val="FFFF00"/>
                </a:highlight>
                <a:uLnTx/>
                <a:uFillTx/>
                <a:latin typeface="Arial" charset="0"/>
                <a:ea typeface="+mn-ea"/>
                <a:cs typeface="+mn-cs"/>
              </a:rPr>
              <a:t>XXXXX M2</a:t>
            </a:r>
            <a:r>
              <a:rPr kumimoji="0" lang="es-ES" sz="1200" b="0" i="0" u="none" strike="noStrike" kern="1200" cap="none" spc="0" normalizeH="0" baseline="0" noProof="0" dirty="0">
                <a:ln>
                  <a:noFill/>
                </a:ln>
                <a:solidFill>
                  <a:srgbClr val="FF0000"/>
                </a:solidFill>
                <a:effectLst/>
                <a:uLnTx/>
                <a:uFillTx/>
                <a:latin typeface="Arial" charset="0"/>
                <a:ea typeface="+mn-ea"/>
                <a:cs typeface="+mn-cs"/>
              </a:rPr>
              <a:t>, </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destacando Pista Atlética, Cancha de Futbol,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 </a:t>
            </a:r>
            <a:r>
              <a:rPr kumimoji="0" lang="es-ES" sz="1200" b="0" i="0" u="none" strike="noStrike" kern="1200" cap="none" spc="0" normalizeH="0" baseline="0" noProof="0" dirty="0" err="1">
                <a:ln>
                  <a:noFill/>
                </a:ln>
                <a:solidFill>
                  <a:srgbClr val="000000"/>
                </a:solidFill>
                <a:effectLst/>
                <a:uLnTx/>
                <a:uFillTx/>
                <a:latin typeface="Arial" charset="0"/>
                <a:ea typeface="+mn-ea"/>
                <a:cs typeface="+mn-cs"/>
              </a:rPr>
              <a:t>etc</a:t>
            </a:r>
            <a:r>
              <a:rPr kumimoji="0" lang="es-ES" sz="1200" b="0" i="0" u="none" strike="noStrike" kern="1200" cap="none" spc="0" normalizeH="0" baseline="0" noProof="0" dirty="0">
                <a:ln>
                  <a:noFill/>
                </a:ln>
                <a:solidFill>
                  <a:srgbClr val="000000"/>
                </a:solidFill>
                <a:effectLst/>
                <a:uLnTx/>
                <a:uFillTx/>
                <a:latin typeface="Arial" charset="0"/>
                <a:ea typeface="+mn-ea"/>
                <a:cs typeface="+mn-cs"/>
              </a:rPr>
              <a:t>….</a:t>
            </a:r>
            <a:endParaRPr kumimoji="0" lang="es-CL" sz="1200" b="0" i="0" u="none" strike="noStrike" kern="1200" cap="none" spc="0" normalizeH="0" baseline="0" noProof="0" dirty="0">
              <a:ln>
                <a:noFill/>
              </a:ln>
              <a:solidFill>
                <a:srgbClr val="000000"/>
              </a:solidFill>
              <a:effectLst/>
              <a:uLnTx/>
              <a:uFillTx/>
              <a:latin typeface="Arial" charset="0"/>
              <a:ea typeface="+mn-ea"/>
              <a:cs typeface="+mn-cs"/>
            </a:endParaRPr>
          </a:p>
          <a:p>
            <a:endParaRPr lang="es-CL" dirty="0"/>
          </a:p>
        </p:txBody>
      </p:sp>
      <p:sp>
        <p:nvSpPr>
          <p:cNvPr id="4" name="Marcador de número de diapositiva 3"/>
          <p:cNvSpPr>
            <a:spLocks noGrp="1"/>
          </p:cNvSpPr>
          <p:nvPr>
            <p:ph type="sldNum" sz="quarter" idx="5"/>
          </p:nvPr>
        </p:nvSpPr>
        <p:spPr/>
        <p:txBody>
          <a:bodyPr/>
          <a:lstStyle/>
          <a:p>
            <a:fld id="{1BDBEDDD-6949-4FA6-AB75-7BEA6AEED7A7}" type="slidenum">
              <a:rPr lang="en-US" smtClean="0"/>
              <a:pPr/>
              <a:t>26</a:t>
            </a:fld>
            <a:endParaRPr lang="en-US"/>
          </a:p>
        </p:txBody>
      </p:sp>
    </p:spTree>
    <p:extLst>
      <p:ext uri="{BB962C8B-B14F-4D97-AF65-F5344CB8AC3E}">
        <p14:creationId xmlns:p14="http://schemas.microsoft.com/office/powerpoint/2010/main" val="14750180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pPr algn="ct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EC3F22-0943-4CFC-9558-461F6C01BC22}" type="slidenum">
              <a:rPr kumimoji="0" lang="es-CL"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s-CL"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75682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sz="1200" b="0" kern="1200" dirty="0">
              <a:solidFill>
                <a:schemeClr val="tx1"/>
              </a:solidFill>
              <a:effectLst/>
              <a:latin typeface="Arial" charset="0"/>
              <a:ea typeface="+mn-ea"/>
              <a:cs typeface="+mn-cs"/>
            </a:endParaRPr>
          </a:p>
          <a:p>
            <a:pPr lvl="0">
              <a:tabLst>
                <a:tab pos="0" algn="l"/>
              </a:tabLst>
              <a:defRPr/>
            </a:pPr>
            <a:r>
              <a:rPr lang="es-ES" altLang="es-CL" sz="1200" b="1" u="sng" dirty="0">
                <a:solidFill>
                  <a:schemeClr val="bg1"/>
                </a:solidFill>
              </a:rPr>
              <a:t>COMPROMISO CON LA MEJORA CONTINUA Y EL ASEGURAMIENTO DE LA CALIDAD</a:t>
            </a:r>
            <a:endParaRPr kumimoji="0" lang="es-CL" altLang="es-CL" sz="1200" b="1" i="0" u="sng" strike="noStrike" kern="1200" cap="none" spc="0" normalizeH="0" baseline="0" noProof="0" dirty="0">
              <a:ln>
                <a:noFill/>
              </a:ln>
              <a:solidFill>
                <a:schemeClr val="bg1"/>
              </a:solidFill>
              <a:effectLst/>
              <a:uLnTx/>
              <a:uFillTx/>
            </a:endParaRPr>
          </a:p>
          <a:p>
            <a:endParaRPr lang="es-ES" sz="1200" b="0" kern="1200" dirty="0">
              <a:solidFill>
                <a:schemeClr val="tx1"/>
              </a:solidFill>
              <a:effectLst/>
              <a:latin typeface="Arial" charset="0"/>
              <a:ea typeface="+mn-ea"/>
              <a:cs typeface="+mn-cs"/>
            </a:endParaRPr>
          </a:p>
          <a:p>
            <a:pPr marL="171450" indent="-171450">
              <a:buFont typeface="Arial" panose="020B0604020202020204" pitchFamily="34" charset="0"/>
              <a:buChar char="•"/>
            </a:pPr>
            <a:r>
              <a:rPr lang="es-ES" sz="1200" b="0" kern="1200" dirty="0">
                <a:solidFill>
                  <a:schemeClr val="tx1"/>
                </a:solidFill>
                <a:effectLst/>
                <a:latin typeface="Arial" charset="0"/>
                <a:ea typeface="+mn-ea"/>
                <a:cs typeface="+mn-cs"/>
              </a:rPr>
              <a:t>Para finalizar, quisiera expresar que independientemente de la rotación de Directores que </a:t>
            </a:r>
            <a:r>
              <a:rPr lang="es-ES" sz="1200" b="0" kern="1200" baseline="0" dirty="0">
                <a:solidFill>
                  <a:schemeClr val="tx1"/>
                </a:solidFill>
                <a:effectLst/>
                <a:latin typeface="Arial" charset="0"/>
                <a:ea typeface="+mn-ea"/>
                <a:cs typeface="+mn-cs"/>
              </a:rPr>
              <a:t>ha tenido en su historia, hemos mantenido siempre el compromiso de una </a:t>
            </a:r>
            <a:r>
              <a:rPr kumimoji="0" lang="es-ES" sz="1200" b="0" i="0" u="none" strike="noStrike" kern="1200" cap="none" spc="0" normalizeH="0" baseline="0" noProof="0" dirty="0">
                <a:ln>
                  <a:noFill/>
                </a:ln>
                <a:solidFill>
                  <a:prstClr val="black"/>
                </a:solidFill>
                <a:effectLst/>
                <a:uLnTx/>
                <a:uFillTx/>
                <a:latin typeface="+mn-lt"/>
                <a:ea typeface="+mn-ea"/>
                <a:cs typeface="+mn-cs"/>
              </a:rPr>
              <a:t>Mejora Continua y de Aseguramiento de la Calidad, que gracias a los diferentes Planes Estratégicos y Políticas establecidas por nuestra Escuela – </a:t>
            </a:r>
            <a:r>
              <a:rPr kumimoji="0" lang="es-ES" sz="1200" b="0" i="0" u="none" strike="sngStrike" kern="1200" cap="none" spc="0" normalizeH="0" baseline="0" noProof="0" dirty="0">
                <a:ln>
                  <a:noFill/>
                </a:ln>
                <a:solidFill>
                  <a:prstClr val="black"/>
                </a:solidFill>
                <a:effectLst/>
                <a:uLnTx/>
                <a:uFillTx/>
                <a:latin typeface="+mn-lt"/>
                <a:ea typeface="+mn-ea"/>
                <a:cs typeface="+mn-cs"/>
              </a:rPr>
              <a:t>Sin embargo, el último Plan Estratégico con vigencia entre los años 2020/2025, ha permitido unificar criterios y orientar los esfuerzos para poder superar debilidades y capitalizar oportunidades de mejora</a:t>
            </a:r>
            <a:r>
              <a:rPr kumimoji="0" lang="es-ES" sz="1200" b="0" i="0" u="none" strike="noStrike" kern="1200" cap="none" spc="0" normalizeH="0" baseline="0" noProof="0" dirty="0">
                <a:ln>
                  <a:noFill/>
                </a:ln>
                <a:solidFill>
                  <a:prstClr val="black"/>
                </a:solidFill>
                <a:effectLst/>
                <a:uLnTx/>
                <a:uFillTx/>
                <a:latin typeface="+mn-lt"/>
                <a:ea typeface="+mn-ea"/>
                <a:cs typeface="+mn-cs"/>
              </a:rPr>
              <a:t>.</a:t>
            </a:r>
          </a:p>
          <a:p>
            <a:r>
              <a:rPr kumimoji="0" lang="es-ES" sz="1200" b="0" i="0" u="none" strike="noStrike" kern="1200" cap="none" spc="0" normalizeH="0" baseline="0" noProof="0" dirty="0">
                <a:ln>
                  <a:noFill/>
                </a:ln>
                <a:solidFill>
                  <a:prstClr val="black"/>
                </a:solidFill>
                <a:effectLst/>
                <a:uLnTx/>
                <a:uFillTx/>
                <a:latin typeface="+mn-lt"/>
                <a:ea typeface="+mn-ea"/>
                <a:cs typeface="+mn-cs"/>
              </a:rPr>
              <a:t>	</a:t>
            </a:r>
          </a:p>
          <a:p>
            <a:r>
              <a:rPr kumimoji="0" lang="es-ES" sz="1200" b="0" i="0" u="none" strike="noStrike" kern="1200" cap="none" spc="0" normalizeH="0" baseline="0" noProof="0" dirty="0">
                <a:ln>
                  <a:noFill/>
                </a:ln>
                <a:solidFill>
                  <a:prstClr val="black"/>
                </a:solidFill>
                <a:effectLst/>
                <a:uLnTx/>
                <a:uFillTx/>
                <a:latin typeface="+mn-lt"/>
                <a:ea typeface="+mn-ea"/>
                <a:cs typeface="+mn-cs"/>
              </a:rPr>
              <a:t>	Ejemplo de ello fue la constatación por parte de los Pares Evaluadores del cumplimiento de compromisos y avances significativos durante el actual proceso de Acreditación, siendo este el 4to proceso que participa el establecimiento manteniéndose acreditada desde el año 2008.</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200" b="0" i="0" u="none" strike="noStrike" kern="1200" cap="none" spc="0" normalizeH="0" baseline="0" noProof="0" dirty="0">
              <a:ln>
                <a:noFill/>
              </a:ln>
              <a:solidFill>
                <a:prstClr val="black"/>
              </a:solidFill>
              <a:effectLst/>
              <a:uLnTx/>
              <a:uFillTx/>
              <a:latin typeface="+mn-lt"/>
              <a:ea typeface="+mn-ea"/>
              <a:cs typeface="+mn-cs"/>
            </a:endParaRPr>
          </a:p>
          <a:p>
            <a:endParaRPr lang="es-E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200" b="0" i="0" u="none" strike="noStrike" kern="1200" cap="none" spc="0" normalizeH="0" baseline="0" noProof="0" dirty="0">
                <a:ln>
                  <a:noFill/>
                </a:ln>
                <a:solidFill>
                  <a:prstClr val="black"/>
                </a:solidFill>
                <a:effectLst/>
                <a:uLnTx/>
                <a:uFillTx/>
                <a:latin typeface="+mn-lt"/>
                <a:ea typeface="+mn-ea"/>
                <a:cs typeface="+mn-cs"/>
              </a:rPr>
              <a:t>Qué se busca con esta nueva acreditación???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200" b="0" i="0" u="none" strike="noStrike" kern="1200" cap="none" spc="0" normalizeH="0" baseline="0" noProof="0" dirty="0">
                <a:ln>
                  <a:noFill/>
                </a:ln>
                <a:solidFill>
                  <a:prstClr val="black"/>
                </a:solidFill>
                <a:effectLst/>
                <a:uLnTx/>
                <a:uFillTx/>
                <a:latin typeface="+mn-lt"/>
                <a:ea typeface="+mn-ea"/>
                <a:cs typeface="+mn-cs"/>
              </a:rPr>
              <a:t>Continuar siendo una Institución de Educación Superior Referente para el resto de las Escuelas Matrices, por medio de una mejora continua, con trazabilidad y control de sus procesos.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ES" sz="1200" b="0" i="0" u="none" strike="noStrike" kern="1200" cap="none" spc="0" normalizeH="0" baseline="0" noProof="0" dirty="0">
                <a:ln>
                  <a:noFill/>
                </a:ln>
                <a:solidFill>
                  <a:prstClr val="black"/>
                </a:solidFill>
                <a:effectLst/>
                <a:uLnTx/>
                <a:uFillTx/>
                <a:latin typeface="+mn-lt"/>
                <a:ea typeface="+mn-ea"/>
                <a:cs typeface="+mn-cs"/>
              </a:rPr>
              <a:t>Asumimos el desafío de </a:t>
            </a:r>
            <a:r>
              <a:rPr kumimoji="0" lang="es-ES" sz="1200" b="1" i="0" u="none" strike="noStrike" kern="1200" cap="none" spc="0" normalizeH="0" baseline="0" noProof="0" dirty="0">
                <a:ln>
                  <a:noFill/>
                </a:ln>
                <a:solidFill>
                  <a:prstClr val="black"/>
                </a:solidFill>
                <a:effectLst/>
                <a:uLnTx/>
                <a:uFillTx/>
                <a:latin typeface="+mn-lt"/>
                <a:ea typeface="+mn-ea"/>
                <a:cs typeface="+mn-cs"/>
              </a:rPr>
              <a:t>postular</a:t>
            </a:r>
            <a:r>
              <a:rPr kumimoji="0" lang="es-ES" sz="1200" b="0" i="0" u="none" strike="noStrike" kern="1200" cap="none" spc="0" normalizeH="0" baseline="0" noProof="0" dirty="0">
                <a:ln>
                  <a:noFill/>
                </a:ln>
                <a:solidFill>
                  <a:prstClr val="black"/>
                </a:solidFill>
                <a:effectLst/>
                <a:uLnTx/>
                <a:uFillTx/>
                <a:latin typeface="+mn-lt"/>
                <a:ea typeface="+mn-ea"/>
                <a:cs typeface="+mn-cs"/>
              </a:rPr>
              <a:t> (a los 7 años) en la dimensión de Investigación, creación e Innovación, con el propósito de fortalecer y optimizar la formación de nuestros cadetes, asegurando una educación de excelencia. </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es-ES" sz="12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solidFill>
                <a:effectLst/>
                <a:uLnTx/>
                <a:uFillTx/>
                <a:latin typeface="+mn-lt"/>
                <a:ea typeface="+mn-ea"/>
                <a:cs typeface="+mn-cs"/>
              </a:rPr>
              <a:t>Muchas gracias!!!! </a:t>
            </a:r>
          </a:p>
          <a:p>
            <a:endParaRPr lang="es-CL" dirty="0"/>
          </a:p>
          <a:p>
            <a:endParaRPr lang="es-CL" dirty="0"/>
          </a:p>
          <a:p>
            <a:pPr marL="0" marR="0" indent="0" algn="l" defTabSz="914400" rtl="0" eaLnBrk="1" fontAlgn="auto" latinLnBrk="0" hangingPunct="1">
              <a:lnSpc>
                <a:spcPct val="100000"/>
              </a:lnSpc>
              <a:spcBef>
                <a:spcPts val="0"/>
              </a:spcBef>
              <a:spcAft>
                <a:spcPts val="0"/>
              </a:spcAft>
              <a:buClrTx/>
              <a:buSzTx/>
              <a:buFontTx/>
              <a:buNone/>
              <a:tabLst/>
              <a:defRPr/>
            </a:pPr>
            <a:r>
              <a:rPr lang="es-MX" b="1" dirty="0">
                <a:solidFill>
                  <a:srgbClr val="FF0000"/>
                </a:solidFill>
              </a:rPr>
              <a:t>- diapositiva 9:</a:t>
            </a:r>
            <a:br>
              <a:rPr lang="es-MX" b="1" dirty="0">
                <a:solidFill>
                  <a:srgbClr val="FF0000"/>
                </a:solidFill>
              </a:rPr>
            </a:br>
            <a:r>
              <a:rPr lang="es-MX" b="1" dirty="0">
                <a:solidFill>
                  <a:srgbClr val="FF0000"/>
                </a:solidFill>
              </a:rPr>
              <a:t>* recomiendo no hacer referencia a la rotación de Directores y oficiales en la ESNAVAL. Si surge el tema que sea en las preguntas y ahí se responde como una fortaleza, tal como lo vimos. Propongo señalarlo de otra forma: el aseguramiento de la calidad y el mejoramiento continuo ocurren y se basan en la trayectoria y estabilidad institucional, soportada por un cuerpo docente y administrativo permanente.</a:t>
            </a:r>
          </a:p>
          <a:p>
            <a:endParaRPr lang="en-US"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DBEDDD-6949-4FA6-AB75-7BEA6AEED7A7}"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922487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b="1" u="sng" dirty="0"/>
              <a:t>VINCULACIÓN CON EL MEDIO</a:t>
            </a:r>
          </a:p>
          <a:p>
            <a:endParaRPr lang="es-ES" dirty="0"/>
          </a:p>
          <a:p>
            <a:r>
              <a:rPr lang="es-ES" dirty="0"/>
              <a:t>• Es Fundamental para la formación integral de los cadetes,</a:t>
            </a:r>
            <a:r>
              <a:rPr lang="es-ES" baseline="0" dirty="0"/>
              <a:t> siendo </a:t>
            </a:r>
            <a:r>
              <a:rPr lang="es-ES" dirty="0"/>
              <a:t>La Armada de Chile el principal</a:t>
            </a:r>
            <a:r>
              <a:rPr lang="es-ES" baseline="0" dirty="0"/>
              <a:t> </a:t>
            </a:r>
            <a:r>
              <a:rPr lang="es-ES" dirty="0"/>
              <a:t>“ENTORNO RELEVANTE” y natural de vinculación, para</a:t>
            </a:r>
            <a:r>
              <a:rPr lang="es-ES" baseline="0" dirty="0"/>
              <a:t> el </a:t>
            </a:r>
            <a:r>
              <a:rPr lang="es-ES" dirty="0"/>
              <a:t>fortalecimiento del futuro servicio a la Patria.</a:t>
            </a:r>
          </a:p>
          <a:p>
            <a:r>
              <a:rPr lang="es-ES" dirty="0"/>
              <a:t>Para lograr</a:t>
            </a:r>
            <a:r>
              <a:rPr lang="es-ES" baseline="0" dirty="0"/>
              <a:t> lo anterior, los Cadetes de los distintos escalafones durante sus 4 años de formación, realizan actividades de vinculación en áreas profesionales, instituciones civiles y con la comunidad.</a:t>
            </a:r>
          </a:p>
          <a:p>
            <a:endParaRPr lang="es-ES" b="1"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s-ES" dirty="0"/>
              <a:t>• Cabe destacar que La Escuela Naval, a través de la Dirección de Educación de la</a:t>
            </a:r>
            <a:r>
              <a:rPr lang="es-ES" baseline="0" dirty="0"/>
              <a:t> Armada, genera </a:t>
            </a:r>
            <a:r>
              <a:rPr lang="es-ES" dirty="0"/>
              <a:t>Estrategias de Medición del impacto de las actividades de vinculación, por medio de encuestas</a:t>
            </a:r>
            <a:r>
              <a:rPr lang="es-ES" baseline="0" dirty="0"/>
              <a:t> realizadas a nivel Institucional, tanto para los Cadetes egresados como Oficiales de Marina (UURR del país) . Con el propósito de verificar la </a:t>
            </a:r>
            <a:r>
              <a:rPr lang="es-ES" dirty="0"/>
              <a:t>mejora continua y el aseguramiento</a:t>
            </a:r>
            <a:r>
              <a:rPr lang="es-ES" baseline="0" dirty="0"/>
              <a:t> de la calidad educativa impartida en el establecimiento. </a:t>
            </a:r>
          </a:p>
          <a:p>
            <a:pPr marL="0" marR="0" indent="0" algn="l" defTabSz="914400" rtl="0" eaLnBrk="1" fontAlgn="auto" latinLnBrk="0" hangingPunct="1">
              <a:lnSpc>
                <a:spcPct val="100000"/>
              </a:lnSpc>
              <a:spcBef>
                <a:spcPts val="0"/>
              </a:spcBef>
              <a:spcAft>
                <a:spcPts val="0"/>
              </a:spcAft>
              <a:buClrTx/>
              <a:buSzTx/>
              <a:buFontTx/>
              <a:buNone/>
              <a:tabLst/>
              <a:defRPr/>
            </a:pPr>
            <a:endParaRPr lang="es-ES" baseline="0"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8A9BB5-FB89-489C-A852-C8D2A02842AB}" type="slidenum">
              <a:rPr kumimoji="0" lang="es-C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s-C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01644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b="1" u="sng" dirty="0"/>
              <a:t>EXCELENCIA Y RECONOCIMIENTO NACIONAL E INTERNACIONAL: </a:t>
            </a:r>
          </a:p>
          <a:p>
            <a:endParaRPr lang="es-ES" dirty="0"/>
          </a:p>
          <a:p>
            <a:pPr marL="171450" indent="-171450">
              <a:buFont typeface="Arial" panose="020B0604020202020204" pitchFamily="34" charset="0"/>
              <a:buChar char="•"/>
            </a:pPr>
            <a:r>
              <a:rPr lang="es-ES" dirty="0"/>
              <a:t>A nivel nacional, la Escuela</a:t>
            </a:r>
            <a:r>
              <a:rPr lang="es-ES" baseline="0" dirty="0"/>
              <a:t> Naval es r</a:t>
            </a:r>
            <a:r>
              <a:rPr lang="es-ES" dirty="0"/>
              <a:t>econocida como una Institución de Educación Superior de Excelencia.</a:t>
            </a:r>
          </a:p>
          <a:p>
            <a:pPr marL="171450" indent="-171450">
              <a:buFont typeface="Arial" panose="020B0604020202020204" pitchFamily="34" charset="0"/>
              <a:buChar char="•"/>
            </a:pPr>
            <a:r>
              <a:rPr lang="es-ES" dirty="0"/>
              <a:t>A nivel internacional, somos una institución reconocida por las </a:t>
            </a:r>
            <a:r>
              <a:rPr lang="es-ES" baseline="0" dirty="0"/>
              <a:t>Marinas y Organismos de todo el mundo</a:t>
            </a:r>
            <a:r>
              <a:rPr lang="es-ES" dirty="0"/>
              <a:t>, quienes</a:t>
            </a:r>
            <a:r>
              <a:rPr lang="es-ES" baseline="0" dirty="0"/>
              <a:t> nos distinguen por nuestro </a:t>
            </a:r>
            <a:r>
              <a:rPr lang="es-ES" dirty="0"/>
              <a:t>liderazgo en la formación naval.</a:t>
            </a:r>
          </a:p>
          <a:p>
            <a:endParaRPr lang="es-ES" dirty="0"/>
          </a:p>
          <a:p>
            <a:r>
              <a:rPr lang="es-ES" dirty="0"/>
              <a:t>Como</a:t>
            </a:r>
            <a:r>
              <a:rPr lang="es-ES" baseline="0" dirty="0"/>
              <a:t> </a:t>
            </a:r>
            <a:r>
              <a:rPr lang="es-ES" dirty="0"/>
              <a:t>ejemplo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baseline="0" dirty="0"/>
              <a:t>Se destaca la confianza depositada a lo largo de los años por las Armadas de USA, Colombia, El Salvador y Panamá, entre otros países, para formar en nuestra Escuela a sus futuros Oficiales de Marina, egresando el año pasado 01 Cadete salvadoreño, teniendo además actualmente a 02 cadetes panameños en 1° año y 02 colombianos en 4to año, quienes luego de completar sus 4 años de formación, egresarán a fin de año como Oficiales de Marina.</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baseline="0" dirty="0"/>
              <a:t>Participación de Cadetes Navales Chilenos en intercambios profesionales y deportivos con las Escuelas Navales de Italia, China, España, entre otros.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baseline="0" dirty="0"/>
              <a:t>Por segundo año consecutivo Cadetes de último año, participaron en el Seminario de Liderazgo realizado en Annapolis USA</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dirty="0"/>
              <a:t>Para este año quien les habla participará en el mes de Abril,</a:t>
            </a:r>
            <a:r>
              <a:rPr lang="es-ES" baseline="0" dirty="0"/>
              <a:t> en Lima, Perú, </a:t>
            </a:r>
            <a:r>
              <a:rPr lang="es-ES" dirty="0"/>
              <a:t>de la IV Conferencia</a:t>
            </a:r>
            <a:r>
              <a:rPr lang="es-ES" baseline="0" dirty="0"/>
              <a:t> Naval Interamericana Especializada de Directores de Academias Navales</a:t>
            </a:r>
            <a:r>
              <a:rPr lang="es-ES" dirty="0"/>
              <a:t>, exponiendo</a:t>
            </a:r>
            <a:r>
              <a:rPr lang="es-ES" baseline="0" dirty="0"/>
              <a:t> acerca de “El desarrollo del Liderazgo en la formación de los futuros Oficiales de Marina.</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s-ES" baseline="0" dirty="0"/>
              <a:t>Asimismo, el próximo año, este Director está invitado a participar en la Conferencia RIMLAND, la cual está organizada por la Escuela Naval de Annapolis EEUU, en donde participarán los Directores de las Escuelas Navales de países como Australia, Canadá, India, Japón, Nueva Zelandia, Singapur, Vietnam, entre otros, siendo la Escuela Naval de Chile la única escuela matriz hispana hablante considerada participante.</a:t>
            </a:r>
          </a:p>
          <a:p>
            <a:pPr marL="171450" indent="-171450">
              <a:buFont typeface="Arial" panose="020B0604020202020204" pitchFamily="34" charset="0"/>
              <a:buChar char="•"/>
            </a:pPr>
            <a:endParaRPr lang="es-ES" baseline="0" dirty="0"/>
          </a:p>
        </p:txBody>
      </p:sp>
      <p:sp>
        <p:nvSpPr>
          <p:cNvPr id="4" name="Marcador de número de diapositiva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07BA5CBF-A4DB-4EFF-BA94-B5A381FC3C9E}"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8479589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1BDBEDDD-6949-4FA6-AB75-7BEA6AEED7A7}" type="slidenum">
              <a:rPr lang="en-US" smtClean="0"/>
              <a:pPr/>
              <a:t>31</a:t>
            </a:fld>
            <a:endParaRPr lang="en-US"/>
          </a:p>
        </p:txBody>
      </p:sp>
    </p:spTree>
    <p:extLst>
      <p:ext uri="{BB962C8B-B14F-4D97-AF65-F5344CB8AC3E}">
        <p14:creationId xmlns:p14="http://schemas.microsoft.com/office/powerpoint/2010/main" val="427684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a:p>
        </p:txBody>
      </p:sp>
      <p:sp>
        <p:nvSpPr>
          <p:cNvPr id="4" name="Marcador de fecha 3"/>
          <p:cNvSpPr>
            <a:spLocks noGrp="1"/>
          </p:cNvSpPr>
          <p:nvPr>
            <p:ph type="dt" sz="half" idx="10"/>
          </p:nvPr>
        </p:nvSpPr>
        <p:spPr/>
        <p:txBody>
          <a:bodyPr/>
          <a:lstStyle/>
          <a:p>
            <a:fld id="{5EFE1DA7-BBDA-4462-9095-0F676685F32F}" type="datetimeFigureOut">
              <a:rPr lang="en-US" smtClean="0"/>
              <a:pPr/>
              <a:t>2/27/26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670248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5EFE1DA7-BBDA-4462-9095-0F676685F32F}" type="datetimeFigureOut">
              <a:rPr lang="en-US" smtClean="0"/>
              <a:pPr/>
              <a:t>2/27/26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24661957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5EFE1DA7-BBDA-4462-9095-0F676685F32F}" type="datetimeFigureOut">
              <a:rPr lang="en-US" smtClean="0"/>
              <a:pPr/>
              <a:t>2/27/26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589908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5EFE1DA7-BBDA-4462-9095-0F676685F32F}" type="datetimeFigureOut">
              <a:rPr lang="en-US" smtClean="0"/>
              <a:pPr/>
              <a:t>2/27/26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00702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n-US"/>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5EFE1DA7-BBDA-4462-9095-0F676685F32F}" type="datetimeFigureOut">
              <a:rPr lang="en-US" smtClean="0"/>
              <a:pPr/>
              <a:t>2/27/26</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8127865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fecha 2"/>
          <p:cNvSpPr>
            <a:spLocks noGrp="1"/>
          </p:cNvSpPr>
          <p:nvPr>
            <p:ph type="dt" sz="half" idx="10"/>
          </p:nvPr>
        </p:nvSpPr>
        <p:spPr/>
        <p:txBody>
          <a:bodyPr/>
          <a:lstStyle/>
          <a:p>
            <a:fld id="{5EFE1DA7-BBDA-4462-9095-0F676685F32F}" type="datetimeFigureOut">
              <a:rPr lang="en-US" smtClean="0"/>
              <a:pPr/>
              <a:t>2/27/26</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2513138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5EFE1DA7-BBDA-4462-9095-0F676685F32F}" type="datetimeFigureOut">
              <a:rPr lang="en-US" smtClean="0"/>
              <a:pPr/>
              <a:t>2/27/26</a:t>
            </a:fld>
            <a:endParaRPr lang="en-US"/>
          </a:p>
        </p:txBody>
      </p:sp>
      <p:sp>
        <p:nvSpPr>
          <p:cNvPr id="3" name="Marcador de pie de página 2"/>
          <p:cNvSpPr>
            <a:spLocks noGrp="1"/>
          </p:cNvSpPr>
          <p:nvPr>
            <p:ph type="ftr" sz="quarter" idx="11"/>
          </p:nvPr>
        </p:nvSpPr>
        <p:spPr/>
        <p:txBody>
          <a:bodyPr/>
          <a:lstStyle/>
          <a:p>
            <a:endParaRPr lang="en-US"/>
          </a:p>
        </p:txBody>
      </p:sp>
      <p:sp>
        <p:nvSpPr>
          <p:cNvPr id="4" name="Marcador de número de diapositiva 3"/>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142812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EFE1DA7-BBDA-4462-9095-0F676685F32F}" type="datetimeFigureOut">
              <a:rPr lang="en-US" smtClean="0"/>
              <a:pPr/>
              <a:t>2/27/26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466416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5EFE1DA7-BBDA-4462-9095-0F676685F32F}" type="datetimeFigureOut">
              <a:rPr lang="en-US" smtClean="0"/>
              <a:pPr/>
              <a:t>2/27/26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753170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5EFE1DA7-BBDA-4462-9095-0F676685F32F}" type="datetimeFigureOut">
              <a:rPr lang="en-US" smtClean="0"/>
              <a:pPr/>
              <a:t>2/27/26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3734954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5EFE1DA7-BBDA-4462-9095-0F676685F32F}" type="datetimeFigureOut">
              <a:rPr lang="en-US" smtClean="0"/>
              <a:pPr/>
              <a:t>2/27/26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805373B6-7767-4500-9CF4-50EDE82A5C85}" type="slidenum">
              <a:rPr lang="en-US" smtClean="0"/>
              <a:pPr/>
              <a:t>‹Nº›</a:t>
            </a:fld>
            <a:endParaRPr lang="en-US"/>
          </a:p>
        </p:txBody>
      </p:sp>
    </p:spTree>
    <p:extLst>
      <p:ext uri="{BB962C8B-B14F-4D97-AF65-F5344CB8AC3E}">
        <p14:creationId xmlns:p14="http://schemas.microsoft.com/office/powerpoint/2010/main" val="35050257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0249222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1723665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0492402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6862250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7453724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9093474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0831252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0490616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43129728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415584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8220301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1357650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1769459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8061918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4571774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12657527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41392215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3729030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53246978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6906045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4867066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1496769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s-ES_tradnl"/>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_tradnl"/>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4BB26B92-4F7C-401C-9DD6-433F4C0A2028}" type="slidenum">
              <a:rPr lang="es-ES" smtClean="0"/>
              <a:pPr defTabSz="1219170">
                <a:defRPr/>
              </a:pPr>
              <a:t>‹Nº›</a:t>
            </a:fld>
            <a:endParaRPr lang="es-ES"/>
          </a:p>
        </p:txBody>
      </p:sp>
    </p:spTree>
    <p:extLst>
      <p:ext uri="{BB962C8B-B14F-4D97-AF65-F5344CB8AC3E}">
        <p14:creationId xmlns:p14="http://schemas.microsoft.com/office/powerpoint/2010/main" val="3992677354"/>
      </p:ext>
    </p:extLst>
  </p:cSld>
  <p:clrMapOvr>
    <a:masterClrMapping/>
  </p:clrMapOvr>
  <p:transition spd="slow">
    <p:zo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B3882732-502C-4EB8-8E72-1FB4DCE10D07}" type="slidenum">
              <a:rPr lang="es-ES" smtClean="0"/>
              <a:pPr defTabSz="1219170">
                <a:defRPr/>
              </a:pPr>
              <a:t>‹Nº›</a:t>
            </a:fld>
            <a:endParaRPr lang="es-ES"/>
          </a:p>
        </p:txBody>
      </p:sp>
    </p:spTree>
    <p:extLst>
      <p:ext uri="{BB962C8B-B14F-4D97-AF65-F5344CB8AC3E}">
        <p14:creationId xmlns:p14="http://schemas.microsoft.com/office/powerpoint/2010/main" val="2765350490"/>
      </p:ext>
    </p:extLst>
  </p:cSld>
  <p:clrMapOvr>
    <a:masterClrMapping/>
  </p:clrMapOvr>
  <p:transition spd="slow">
    <p:zo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s-ES_tradnl"/>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lvl1pPr>
            <a:lvl2pPr marL="609585" indent="0">
              <a:buNone/>
              <a:defRPr sz="2400"/>
            </a:lvl2pPr>
            <a:lvl3pPr marL="1219170" indent="0">
              <a:buNone/>
              <a:defRPr sz="2133"/>
            </a:lvl3pPr>
            <a:lvl4pPr marL="1828754" indent="0">
              <a:buNone/>
              <a:defRPr sz="1867"/>
            </a:lvl4pPr>
            <a:lvl5pPr marL="2438339" indent="0">
              <a:buNone/>
              <a:defRPr sz="1867"/>
            </a:lvl5pPr>
            <a:lvl6pPr marL="3047924" indent="0">
              <a:buNone/>
              <a:defRPr sz="1867"/>
            </a:lvl6pPr>
            <a:lvl7pPr marL="3657509" indent="0">
              <a:buNone/>
              <a:defRPr sz="1867"/>
            </a:lvl7pPr>
            <a:lvl8pPr marL="4267093" indent="0">
              <a:buNone/>
              <a:defRPr sz="1867"/>
            </a:lvl8pPr>
            <a:lvl9pPr marL="4876678" indent="0">
              <a:buNone/>
              <a:defRPr sz="1867"/>
            </a:lvl9pPr>
          </a:lstStyle>
          <a:p>
            <a:pPr lvl="0"/>
            <a:r>
              <a:rPr lang="es-ES_tradnl"/>
              <a:t>Click to edit Master text styles</a:t>
            </a:r>
          </a:p>
        </p:txBody>
      </p:sp>
      <p:sp>
        <p:nvSpPr>
          <p:cNvPr id="4"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8CC94FA0-DAB3-4343-95D1-1FC6C2AE2C2D}" type="slidenum">
              <a:rPr lang="es-ES" smtClean="0"/>
              <a:pPr defTabSz="1219170">
                <a:defRPr/>
              </a:pPr>
              <a:t>‹Nº›</a:t>
            </a:fld>
            <a:endParaRPr lang="es-ES"/>
          </a:p>
        </p:txBody>
      </p:sp>
    </p:spTree>
    <p:extLst>
      <p:ext uri="{BB962C8B-B14F-4D97-AF65-F5344CB8AC3E}">
        <p14:creationId xmlns:p14="http://schemas.microsoft.com/office/powerpoint/2010/main" val="1300376820"/>
      </p:ext>
    </p:extLst>
  </p:cSld>
  <p:clrMapOvr>
    <a:masterClrMapping/>
  </p:clrMapOvr>
  <p:transition spd="slow">
    <p:zo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6"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7" name="Rectangle 6"/>
          <p:cNvSpPr>
            <a:spLocks noGrp="1" noChangeArrowheads="1"/>
          </p:cNvSpPr>
          <p:nvPr>
            <p:ph type="sldNum" sz="quarter" idx="12"/>
          </p:nvPr>
        </p:nvSpPr>
        <p:spPr/>
        <p:txBody>
          <a:bodyPr/>
          <a:lstStyle>
            <a:lvl1pPr>
              <a:defRPr/>
            </a:lvl1pPr>
          </a:lstStyle>
          <a:p>
            <a:pPr defTabSz="1219170">
              <a:defRPr/>
            </a:pPr>
            <a:fld id="{B36E4279-FAEA-4967-B3AB-3FB2CEDBC892}" type="slidenum">
              <a:rPr lang="es-ES" smtClean="0"/>
              <a:pPr defTabSz="1219170">
                <a:defRPr/>
              </a:pPr>
              <a:t>‹Nº›</a:t>
            </a:fld>
            <a:endParaRPr lang="es-ES"/>
          </a:p>
        </p:txBody>
      </p:sp>
    </p:spTree>
    <p:extLst>
      <p:ext uri="{BB962C8B-B14F-4D97-AF65-F5344CB8AC3E}">
        <p14:creationId xmlns:p14="http://schemas.microsoft.com/office/powerpoint/2010/main" val="1125209711"/>
      </p:ext>
    </p:extLst>
  </p:cSld>
  <p:clrMapOvr>
    <a:masterClrMapping/>
  </p:clrMapOvr>
  <p:transition spd="slow">
    <p:zo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_tradnl"/>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Text Placeholder 4"/>
          <p:cNvSpPr>
            <a:spLocks noGrp="1"/>
          </p:cNvSpPr>
          <p:nvPr>
            <p:ph type="body" sz="quarter" idx="3"/>
          </p:nvPr>
        </p:nvSpPr>
        <p:spPr>
          <a:xfrm>
            <a:off x="6193372"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_tradnl"/>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7"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8"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9" name="Rectangle 6"/>
          <p:cNvSpPr>
            <a:spLocks noGrp="1" noChangeArrowheads="1"/>
          </p:cNvSpPr>
          <p:nvPr>
            <p:ph type="sldNum" sz="quarter" idx="12"/>
          </p:nvPr>
        </p:nvSpPr>
        <p:spPr/>
        <p:txBody>
          <a:bodyPr/>
          <a:lstStyle>
            <a:lvl1pPr>
              <a:defRPr/>
            </a:lvl1pPr>
          </a:lstStyle>
          <a:p>
            <a:pPr defTabSz="1219170">
              <a:defRPr/>
            </a:pPr>
            <a:fld id="{548035B7-2B80-4125-80A3-D4461B453E31}" type="slidenum">
              <a:rPr lang="es-ES" smtClean="0"/>
              <a:pPr defTabSz="1219170">
                <a:defRPr/>
              </a:pPr>
              <a:t>‹Nº›</a:t>
            </a:fld>
            <a:endParaRPr lang="es-ES"/>
          </a:p>
        </p:txBody>
      </p:sp>
    </p:spTree>
    <p:extLst>
      <p:ext uri="{BB962C8B-B14F-4D97-AF65-F5344CB8AC3E}">
        <p14:creationId xmlns:p14="http://schemas.microsoft.com/office/powerpoint/2010/main" val="1483999764"/>
      </p:ext>
    </p:extLst>
  </p:cSld>
  <p:clrMapOvr>
    <a:masterClrMapping/>
  </p:clrMapOvr>
  <p:transition spd="slow">
    <p:zo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4"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5" name="Rectangle 6"/>
          <p:cNvSpPr>
            <a:spLocks noGrp="1" noChangeArrowheads="1"/>
          </p:cNvSpPr>
          <p:nvPr>
            <p:ph type="sldNum" sz="quarter" idx="12"/>
          </p:nvPr>
        </p:nvSpPr>
        <p:spPr/>
        <p:txBody>
          <a:bodyPr/>
          <a:lstStyle>
            <a:lvl1pPr>
              <a:defRPr/>
            </a:lvl1pPr>
          </a:lstStyle>
          <a:p>
            <a:pPr defTabSz="1219170">
              <a:defRPr/>
            </a:pPr>
            <a:fld id="{1D67D702-686F-406D-92ED-8B10FE3E5A46}" type="slidenum">
              <a:rPr lang="es-ES" smtClean="0"/>
              <a:pPr defTabSz="1219170">
                <a:defRPr/>
              </a:pPr>
              <a:t>‹Nº›</a:t>
            </a:fld>
            <a:endParaRPr lang="es-ES"/>
          </a:p>
        </p:txBody>
      </p:sp>
    </p:spTree>
    <p:extLst>
      <p:ext uri="{BB962C8B-B14F-4D97-AF65-F5344CB8AC3E}">
        <p14:creationId xmlns:p14="http://schemas.microsoft.com/office/powerpoint/2010/main" val="892738832"/>
      </p:ext>
    </p:extLst>
  </p:cSld>
  <p:clrMapOvr>
    <a:masterClrMapping/>
  </p:clrMapOvr>
  <p:transition spd="slow">
    <p:zo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3"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4" name="Rectangle 6"/>
          <p:cNvSpPr>
            <a:spLocks noGrp="1" noChangeArrowheads="1"/>
          </p:cNvSpPr>
          <p:nvPr>
            <p:ph type="sldNum" sz="quarter" idx="12"/>
          </p:nvPr>
        </p:nvSpPr>
        <p:spPr/>
        <p:txBody>
          <a:bodyPr/>
          <a:lstStyle>
            <a:lvl1pPr>
              <a:defRPr/>
            </a:lvl1pPr>
          </a:lstStyle>
          <a:p>
            <a:pPr defTabSz="1219170">
              <a:defRPr/>
            </a:pPr>
            <a:fld id="{076AB5A9-CF43-403F-867F-9064CF0495DD}" type="slidenum">
              <a:rPr lang="es-ES" smtClean="0"/>
              <a:pPr defTabSz="1219170">
                <a:defRPr/>
              </a:pPr>
              <a:t>‹Nº›</a:t>
            </a:fld>
            <a:endParaRPr lang="es-ES"/>
          </a:p>
        </p:txBody>
      </p:sp>
    </p:spTree>
    <p:extLst>
      <p:ext uri="{BB962C8B-B14F-4D97-AF65-F5344CB8AC3E}">
        <p14:creationId xmlns:p14="http://schemas.microsoft.com/office/powerpoint/2010/main" val="235250714"/>
      </p:ext>
    </p:extLst>
  </p:cSld>
  <p:clrMapOvr>
    <a:masterClrMapping/>
  </p:clrMapOvr>
  <p:transition spd="slow">
    <p:zo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7" b="1"/>
            </a:lvl1pPr>
          </a:lstStyle>
          <a:p>
            <a:r>
              <a:rPr lang="es-ES_tradnl"/>
              <a:t>Click to edit Master title style</a:t>
            </a:r>
            <a:endParaRPr lang="en-US"/>
          </a:p>
        </p:txBody>
      </p:sp>
      <p:sp>
        <p:nvSpPr>
          <p:cNvPr id="3" name="Content Placeholder 2"/>
          <p:cNvSpPr>
            <a:spLocks noGrp="1"/>
          </p:cNvSpPr>
          <p:nvPr>
            <p:ph idx="1"/>
          </p:nvPr>
        </p:nvSpPr>
        <p:spPr>
          <a:xfrm>
            <a:off x="4766733" y="273053"/>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6"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7" name="Rectangle 6"/>
          <p:cNvSpPr>
            <a:spLocks noGrp="1" noChangeArrowheads="1"/>
          </p:cNvSpPr>
          <p:nvPr>
            <p:ph type="sldNum" sz="quarter" idx="12"/>
          </p:nvPr>
        </p:nvSpPr>
        <p:spPr/>
        <p:txBody>
          <a:bodyPr/>
          <a:lstStyle>
            <a:lvl1pPr>
              <a:defRPr/>
            </a:lvl1pPr>
          </a:lstStyle>
          <a:p>
            <a:pPr defTabSz="1219170">
              <a:defRPr/>
            </a:pPr>
            <a:fld id="{8FF60F07-1037-40A1-AF61-68D8656DF1B6}" type="slidenum">
              <a:rPr lang="es-ES" smtClean="0"/>
              <a:pPr defTabSz="1219170">
                <a:defRPr/>
              </a:pPr>
              <a:t>‹Nº›</a:t>
            </a:fld>
            <a:endParaRPr lang="es-ES"/>
          </a:p>
        </p:txBody>
      </p:sp>
    </p:spTree>
    <p:extLst>
      <p:ext uri="{BB962C8B-B14F-4D97-AF65-F5344CB8AC3E}">
        <p14:creationId xmlns:p14="http://schemas.microsoft.com/office/powerpoint/2010/main" val="2491912179"/>
      </p:ext>
    </p:extLst>
  </p:cSld>
  <p:clrMapOvr>
    <a:masterClrMapping/>
  </p:clrMapOvr>
  <p:transition spd="slow">
    <p:zo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7" b="1"/>
            </a:lvl1pPr>
          </a:lstStyle>
          <a:p>
            <a:r>
              <a:rPr lang="es-ES_tradnl"/>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n-US" noProof="0"/>
          </a:p>
        </p:txBody>
      </p:sp>
      <p:sp>
        <p:nvSpPr>
          <p:cNvPr id="4" name="Text Placeholder 3"/>
          <p:cNvSpPr>
            <a:spLocks noGrp="1"/>
          </p:cNvSpPr>
          <p:nvPr>
            <p:ph type="body" sz="half" idx="2"/>
          </p:nvPr>
        </p:nvSpPr>
        <p:spPr>
          <a:xfrm>
            <a:off x="2389717" y="5367339"/>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6"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7" name="Rectangle 6"/>
          <p:cNvSpPr>
            <a:spLocks noGrp="1" noChangeArrowheads="1"/>
          </p:cNvSpPr>
          <p:nvPr>
            <p:ph type="sldNum" sz="quarter" idx="12"/>
          </p:nvPr>
        </p:nvSpPr>
        <p:spPr/>
        <p:txBody>
          <a:bodyPr/>
          <a:lstStyle>
            <a:lvl1pPr>
              <a:defRPr/>
            </a:lvl1pPr>
          </a:lstStyle>
          <a:p>
            <a:pPr defTabSz="1219170">
              <a:defRPr/>
            </a:pPr>
            <a:fld id="{FE176D54-5799-4021-96DF-6065E29E3ABD}" type="slidenum">
              <a:rPr lang="es-ES" smtClean="0"/>
              <a:pPr defTabSz="1219170">
                <a:defRPr/>
              </a:pPr>
              <a:t>‹Nº›</a:t>
            </a:fld>
            <a:endParaRPr lang="es-ES"/>
          </a:p>
        </p:txBody>
      </p:sp>
    </p:spTree>
    <p:extLst>
      <p:ext uri="{BB962C8B-B14F-4D97-AF65-F5344CB8AC3E}">
        <p14:creationId xmlns:p14="http://schemas.microsoft.com/office/powerpoint/2010/main" val="4189103958"/>
      </p:ext>
    </p:extLst>
  </p:cSld>
  <p:clrMapOvr>
    <a:masterClrMapping/>
  </p:clrMapOvr>
  <p:transition spd="slow">
    <p:zo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2ACE4991-A799-4B77-BDC3-5C2474783138}" type="slidenum">
              <a:rPr lang="es-ES" smtClean="0"/>
              <a:pPr defTabSz="1219170">
                <a:defRPr/>
              </a:pPr>
              <a:t>‹Nº›</a:t>
            </a:fld>
            <a:endParaRPr lang="es-ES"/>
          </a:p>
        </p:txBody>
      </p:sp>
    </p:spTree>
    <p:extLst>
      <p:ext uri="{BB962C8B-B14F-4D97-AF65-F5344CB8AC3E}">
        <p14:creationId xmlns:p14="http://schemas.microsoft.com/office/powerpoint/2010/main" val="2383265170"/>
      </p:ext>
    </p:extLst>
  </p:cSld>
  <p:clrMapOvr>
    <a:masterClrMapping/>
  </p:clrMapOvr>
  <p:transition spd="slow">
    <p:zo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s-ES_tradnl"/>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E2071D5E-AFAD-41A9-A552-7D6851D71184}" type="slidenum">
              <a:rPr lang="es-ES" smtClean="0"/>
              <a:pPr defTabSz="1219170">
                <a:defRPr/>
              </a:pPr>
              <a:t>‹Nº›</a:t>
            </a:fld>
            <a:endParaRPr lang="es-ES"/>
          </a:p>
        </p:txBody>
      </p:sp>
    </p:spTree>
    <p:extLst>
      <p:ext uri="{BB962C8B-B14F-4D97-AF65-F5344CB8AC3E}">
        <p14:creationId xmlns:p14="http://schemas.microsoft.com/office/powerpoint/2010/main" val="1397535395"/>
      </p:ext>
    </p:extLst>
  </p:cSld>
  <p:clrMapOvr>
    <a:masterClrMapping/>
  </p:clrMapOvr>
  <p:transition spd="slow">
    <p:zo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3" name="Rectangle 4"/>
          <p:cNvSpPr>
            <a:spLocks noGrp="1" noChangeArrowheads="1"/>
          </p:cNvSpPr>
          <p:nvPr>
            <p:ph type="dt" sz="half" idx="10"/>
          </p:nvPr>
        </p:nvSpPr>
        <p:spPr/>
        <p:txBody>
          <a:bodyPr/>
          <a:lstStyle>
            <a:lvl1pPr algn="ctr">
              <a:defRPr/>
            </a:lvl1pPr>
          </a:lstStyle>
          <a:p>
            <a:pPr defTabSz="1219170">
              <a:defRPr/>
            </a:pPr>
            <a:endParaRPr lang="es-ES"/>
          </a:p>
        </p:txBody>
      </p:sp>
      <p:sp>
        <p:nvSpPr>
          <p:cNvPr id="4"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5" name="Rectangle 6"/>
          <p:cNvSpPr>
            <a:spLocks noGrp="1" noChangeArrowheads="1"/>
          </p:cNvSpPr>
          <p:nvPr>
            <p:ph type="sldNum" sz="quarter" idx="12"/>
          </p:nvPr>
        </p:nvSpPr>
        <p:spPr/>
        <p:txBody>
          <a:bodyPr/>
          <a:lstStyle>
            <a:lvl1pPr>
              <a:defRPr/>
            </a:lvl1pPr>
          </a:lstStyle>
          <a:p>
            <a:pPr defTabSz="1219170">
              <a:defRPr/>
            </a:pPr>
            <a:fld id="{DE2EC996-DF10-4D2F-BF4C-08584DCB3ABA}" type="slidenum">
              <a:rPr lang="es-ES" smtClean="0"/>
              <a:pPr defTabSz="1219170">
                <a:defRPr/>
              </a:pPr>
              <a:t>‹Nº›</a:t>
            </a:fld>
            <a:endParaRPr lang="es-ES"/>
          </a:p>
        </p:txBody>
      </p:sp>
    </p:spTree>
    <p:extLst>
      <p:ext uri="{BB962C8B-B14F-4D97-AF65-F5344CB8AC3E}">
        <p14:creationId xmlns:p14="http://schemas.microsoft.com/office/powerpoint/2010/main" val="3917051562"/>
      </p:ext>
    </p:extLst>
  </p:cSld>
  <p:clrMapOvr>
    <a:masterClrMapping/>
  </p:clrMapOvr>
  <p:transition spd="slow">
    <p:zo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9"/>
            <a:ext cx="10363200" cy="1470025"/>
          </a:xfrm>
        </p:spPr>
        <p:txBody>
          <a:bodyPr/>
          <a:lstStyle/>
          <a:p>
            <a:r>
              <a:rPr lang="es-ES"/>
              <a:t>Haga clic para modificar el estilo de título del patrón</a:t>
            </a:r>
            <a:endParaRPr lang="en-US"/>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a:t>Haga clic para modificar el estilo de subtítulo del patrón</a:t>
            </a:r>
            <a:endParaRPr lang="en-US"/>
          </a:p>
        </p:txBody>
      </p:sp>
      <p:sp>
        <p:nvSpPr>
          <p:cNvPr id="4" name="Rectangle 4"/>
          <p:cNvSpPr>
            <a:spLocks noGrp="1" noChangeArrowheads="1"/>
          </p:cNvSpPr>
          <p:nvPr>
            <p:ph type="dt" sz="half" idx="10"/>
          </p:nvPr>
        </p:nvSpPr>
        <p:spPr/>
        <p:txBody>
          <a:bodyPr/>
          <a:lstStyle>
            <a:lvl1pPr algn="ctr">
              <a:defRPr/>
            </a:lvl1pPr>
          </a:lstStyle>
          <a:p>
            <a:pPr defTabSz="1219170">
              <a:defRPr/>
            </a:pPr>
            <a:fld id="{70A2A939-9FEF-4639-B2F1-82551E248011}" type="datetime1">
              <a:rPr lang="es-ES_tradnl" smtClean="0"/>
              <a:pPr defTabSz="1219170">
                <a:defRPr/>
              </a:pPr>
              <a:t>27/2/26</a:t>
            </a:fld>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F9C60F1C-B16C-4B92-866F-191DDA408251}" type="slidenum">
              <a:rPr lang="es-ES" smtClean="0"/>
              <a:pPr defTabSz="1219170">
                <a:defRPr/>
              </a:pPr>
              <a:t>‹Nº›</a:t>
            </a:fld>
            <a:endParaRPr lang="es-ES"/>
          </a:p>
        </p:txBody>
      </p:sp>
    </p:spTree>
    <p:extLst>
      <p:ext uri="{BB962C8B-B14F-4D97-AF65-F5344CB8AC3E}">
        <p14:creationId xmlns:p14="http://schemas.microsoft.com/office/powerpoint/2010/main" val="4242938543"/>
      </p:ext>
    </p:extLst>
  </p:cSld>
  <p:clrMapOvr>
    <a:masterClrMapping/>
  </p:clrMapOvr>
  <p:transition>
    <p:split orient="vert" dir="in"/>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defTabSz="1219170">
              <a:defRPr/>
            </a:pPr>
            <a:fld id="{FB07A694-042E-46C1-A884-CEC13ACE9BA3}" type="datetime1">
              <a:rPr lang="es-ES_tradnl" smtClean="0"/>
              <a:pPr defTabSz="1219170">
                <a:defRPr/>
              </a:pPr>
              <a:t>27/2/26</a:t>
            </a:fld>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2529CE4B-F845-45E2-BAA6-F14479BA3DC3}" type="slidenum">
              <a:rPr lang="es-ES" smtClean="0"/>
              <a:pPr defTabSz="1219170">
                <a:defRPr/>
              </a:pPr>
              <a:t>‹Nº›</a:t>
            </a:fld>
            <a:endParaRPr lang="es-ES"/>
          </a:p>
        </p:txBody>
      </p:sp>
    </p:spTree>
    <p:extLst>
      <p:ext uri="{BB962C8B-B14F-4D97-AF65-F5344CB8AC3E}">
        <p14:creationId xmlns:p14="http://schemas.microsoft.com/office/powerpoint/2010/main" val="385828784"/>
      </p:ext>
    </p:extLst>
  </p:cSld>
  <p:clrMapOvr>
    <a:masterClrMapping/>
  </p:clrMapOvr>
  <p:transition>
    <p:split orient="vert" dir="in"/>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n-U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lvl1pPr>
            <a:lvl2pPr marL="609585" indent="0">
              <a:buNone/>
              <a:defRPr sz="2400"/>
            </a:lvl2pPr>
            <a:lvl3pPr marL="1219170" indent="0">
              <a:buNone/>
              <a:defRPr sz="2133"/>
            </a:lvl3pPr>
            <a:lvl4pPr marL="1828754" indent="0">
              <a:buNone/>
              <a:defRPr sz="1867"/>
            </a:lvl4pPr>
            <a:lvl5pPr marL="2438339" indent="0">
              <a:buNone/>
              <a:defRPr sz="1867"/>
            </a:lvl5pPr>
            <a:lvl6pPr marL="3047924" indent="0">
              <a:buNone/>
              <a:defRPr sz="1867"/>
            </a:lvl6pPr>
            <a:lvl7pPr marL="3657509" indent="0">
              <a:buNone/>
              <a:defRPr sz="1867"/>
            </a:lvl7pPr>
            <a:lvl8pPr marL="4267093" indent="0">
              <a:buNone/>
              <a:defRPr sz="1867"/>
            </a:lvl8pPr>
            <a:lvl9pPr marL="4876678" indent="0">
              <a:buNone/>
              <a:defRPr sz="1867"/>
            </a:lvl9pPr>
          </a:lstStyle>
          <a:p>
            <a:pPr lvl="0"/>
            <a:r>
              <a:rPr lang="es-ES"/>
              <a:t>Haga clic para modificar el estilo de texto del patrón</a:t>
            </a:r>
          </a:p>
        </p:txBody>
      </p:sp>
      <p:sp>
        <p:nvSpPr>
          <p:cNvPr id="4" name="Rectangle 4"/>
          <p:cNvSpPr>
            <a:spLocks noGrp="1" noChangeArrowheads="1"/>
          </p:cNvSpPr>
          <p:nvPr>
            <p:ph type="dt" sz="half" idx="10"/>
          </p:nvPr>
        </p:nvSpPr>
        <p:spPr/>
        <p:txBody>
          <a:bodyPr/>
          <a:lstStyle>
            <a:lvl1pPr algn="ctr">
              <a:defRPr/>
            </a:lvl1pPr>
          </a:lstStyle>
          <a:p>
            <a:pPr defTabSz="1219170">
              <a:defRPr/>
            </a:pPr>
            <a:fld id="{E221F61A-B7C3-4D82-BD14-C985B9C54DD7}" type="datetime1">
              <a:rPr lang="es-ES_tradnl" smtClean="0"/>
              <a:pPr defTabSz="1219170">
                <a:defRPr/>
              </a:pPr>
              <a:t>27/2/26</a:t>
            </a:fld>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E407B3F4-D49F-43BF-89A8-C8FC4F96C960}" type="slidenum">
              <a:rPr lang="es-ES" smtClean="0"/>
              <a:pPr defTabSz="1219170">
                <a:defRPr/>
              </a:pPr>
              <a:t>‹Nº›</a:t>
            </a:fld>
            <a:endParaRPr lang="es-ES"/>
          </a:p>
        </p:txBody>
      </p:sp>
    </p:spTree>
    <p:extLst>
      <p:ext uri="{BB962C8B-B14F-4D97-AF65-F5344CB8AC3E}">
        <p14:creationId xmlns:p14="http://schemas.microsoft.com/office/powerpoint/2010/main" val="4237739201"/>
      </p:ext>
    </p:extLst>
  </p:cSld>
  <p:clrMapOvr>
    <a:masterClrMapping/>
  </p:clrMapOvr>
  <p:transition>
    <p:split orient="vert" dir="in"/>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p:txBody>
          <a:bodyPr/>
          <a:lstStyle>
            <a:lvl1pPr algn="ctr">
              <a:defRPr/>
            </a:lvl1pPr>
          </a:lstStyle>
          <a:p>
            <a:pPr defTabSz="1219170">
              <a:defRPr/>
            </a:pPr>
            <a:fld id="{477C68DB-1B69-43B5-B3F6-E3CBBF828CCD}" type="datetime1">
              <a:rPr lang="es-ES_tradnl" smtClean="0"/>
              <a:pPr defTabSz="1219170">
                <a:defRPr/>
              </a:pPr>
              <a:t>27/2/26</a:t>
            </a:fld>
            <a:endParaRPr lang="es-ES"/>
          </a:p>
        </p:txBody>
      </p:sp>
      <p:sp>
        <p:nvSpPr>
          <p:cNvPr id="6"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7" name="Rectangle 6"/>
          <p:cNvSpPr>
            <a:spLocks noGrp="1" noChangeArrowheads="1"/>
          </p:cNvSpPr>
          <p:nvPr>
            <p:ph type="sldNum" sz="quarter" idx="12"/>
          </p:nvPr>
        </p:nvSpPr>
        <p:spPr/>
        <p:txBody>
          <a:bodyPr/>
          <a:lstStyle>
            <a:lvl1pPr>
              <a:defRPr/>
            </a:lvl1pPr>
          </a:lstStyle>
          <a:p>
            <a:pPr defTabSz="1219170">
              <a:defRPr/>
            </a:pPr>
            <a:fld id="{5352AAB9-A5D9-4856-B4DA-C9E1222C25FD}" type="slidenum">
              <a:rPr lang="es-ES" smtClean="0"/>
              <a:pPr defTabSz="1219170">
                <a:defRPr/>
              </a:pPr>
              <a:t>‹Nº›</a:t>
            </a:fld>
            <a:endParaRPr lang="es-ES"/>
          </a:p>
        </p:txBody>
      </p:sp>
    </p:spTree>
    <p:extLst>
      <p:ext uri="{BB962C8B-B14F-4D97-AF65-F5344CB8AC3E}">
        <p14:creationId xmlns:p14="http://schemas.microsoft.com/office/powerpoint/2010/main" val="894310666"/>
      </p:ext>
    </p:extLst>
  </p:cSld>
  <p:clrMapOvr>
    <a:masterClrMapping/>
  </p:clrMapOvr>
  <p:transition>
    <p:split orient="vert" dir="in"/>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n-US"/>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texto"/>
          <p:cNvSpPr>
            <a:spLocks noGrp="1"/>
          </p:cNvSpPr>
          <p:nvPr>
            <p:ph type="body" sz="quarter" idx="3"/>
          </p:nvPr>
        </p:nvSpPr>
        <p:spPr>
          <a:xfrm>
            <a:off x="6193374"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p:txBody>
          <a:bodyPr/>
          <a:lstStyle>
            <a:lvl1pPr algn="ctr">
              <a:defRPr/>
            </a:lvl1pPr>
          </a:lstStyle>
          <a:p>
            <a:pPr defTabSz="1219170">
              <a:defRPr/>
            </a:pPr>
            <a:fld id="{C57FC9DD-FCB6-4960-9A05-B5E7BFBD41CA}" type="datetime1">
              <a:rPr lang="es-ES_tradnl" smtClean="0"/>
              <a:pPr defTabSz="1219170">
                <a:defRPr/>
              </a:pPr>
              <a:t>27/2/26</a:t>
            </a:fld>
            <a:endParaRPr lang="es-ES"/>
          </a:p>
        </p:txBody>
      </p:sp>
      <p:sp>
        <p:nvSpPr>
          <p:cNvPr id="8"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9" name="Rectangle 6"/>
          <p:cNvSpPr>
            <a:spLocks noGrp="1" noChangeArrowheads="1"/>
          </p:cNvSpPr>
          <p:nvPr>
            <p:ph type="sldNum" sz="quarter" idx="12"/>
          </p:nvPr>
        </p:nvSpPr>
        <p:spPr/>
        <p:txBody>
          <a:bodyPr/>
          <a:lstStyle>
            <a:lvl1pPr>
              <a:defRPr/>
            </a:lvl1pPr>
          </a:lstStyle>
          <a:p>
            <a:pPr defTabSz="1219170">
              <a:defRPr/>
            </a:pPr>
            <a:fld id="{21EAA90E-4C6D-4DCD-AE81-1F1CE9752775}" type="slidenum">
              <a:rPr lang="es-ES" smtClean="0"/>
              <a:pPr defTabSz="1219170">
                <a:defRPr/>
              </a:pPr>
              <a:t>‹Nº›</a:t>
            </a:fld>
            <a:endParaRPr lang="es-ES"/>
          </a:p>
        </p:txBody>
      </p:sp>
    </p:spTree>
    <p:extLst>
      <p:ext uri="{BB962C8B-B14F-4D97-AF65-F5344CB8AC3E}">
        <p14:creationId xmlns:p14="http://schemas.microsoft.com/office/powerpoint/2010/main" val="3984904706"/>
      </p:ext>
    </p:extLst>
  </p:cSld>
  <p:clrMapOvr>
    <a:masterClrMapping/>
  </p:clrMapOvr>
  <p:transition>
    <p:split orient="vert" dir="in"/>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p:txBody>
          <a:bodyPr/>
          <a:lstStyle>
            <a:lvl1pPr algn="ctr">
              <a:defRPr/>
            </a:lvl1pPr>
          </a:lstStyle>
          <a:p>
            <a:pPr defTabSz="1219170">
              <a:defRPr/>
            </a:pPr>
            <a:fld id="{9B1990CC-15DE-483F-8E05-78A22831E514}" type="datetime1">
              <a:rPr lang="es-ES_tradnl" smtClean="0"/>
              <a:pPr defTabSz="1219170">
                <a:defRPr/>
              </a:pPr>
              <a:t>27/2/26</a:t>
            </a:fld>
            <a:endParaRPr lang="es-ES"/>
          </a:p>
        </p:txBody>
      </p:sp>
      <p:sp>
        <p:nvSpPr>
          <p:cNvPr id="4"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5" name="Rectangle 6"/>
          <p:cNvSpPr>
            <a:spLocks noGrp="1" noChangeArrowheads="1"/>
          </p:cNvSpPr>
          <p:nvPr>
            <p:ph type="sldNum" sz="quarter" idx="12"/>
          </p:nvPr>
        </p:nvSpPr>
        <p:spPr/>
        <p:txBody>
          <a:bodyPr/>
          <a:lstStyle>
            <a:lvl1pPr>
              <a:defRPr/>
            </a:lvl1pPr>
          </a:lstStyle>
          <a:p>
            <a:pPr defTabSz="1219170">
              <a:defRPr/>
            </a:pPr>
            <a:fld id="{8DF2A083-42E4-4461-90AF-BB1AC8BDFE94}" type="slidenum">
              <a:rPr lang="es-ES" smtClean="0"/>
              <a:pPr defTabSz="1219170">
                <a:defRPr/>
              </a:pPr>
              <a:t>‹Nº›</a:t>
            </a:fld>
            <a:endParaRPr lang="es-ES"/>
          </a:p>
        </p:txBody>
      </p:sp>
    </p:spTree>
    <p:extLst>
      <p:ext uri="{BB962C8B-B14F-4D97-AF65-F5344CB8AC3E}">
        <p14:creationId xmlns:p14="http://schemas.microsoft.com/office/powerpoint/2010/main" val="3146578663"/>
      </p:ext>
    </p:extLst>
  </p:cSld>
  <p:clrMapOvr>
    <a:masterClrMapping/>
  </p:clrMapOvr>
  <p:transition>
    <p:split orient="vert" dir="in"/>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defTabSz="1219170">
              <a:defRPr/>
            </a:pPr>
            <a:fld id="{1DAF357D-06F9-48C7-9254-352BBE44C163}" type="datetime1">
              <a:rPr lang="es-ES_tradnl" smtClean="0"/>
              <a:pPr defTabSz="1219170">
                <a:defRPr/>
              </a:pPr>
              <a:t>27/2/26</a:t>
            </a:fld>
            <a:endParaRPr lang="es-ES"/>
          </a:p>
        </p:txBody>
      </p:sp>
      <p:sp>
        <p:nvSpPr>
          <p:cNvPr id="3"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4" name="Rectangle 6"/>
          <p:cNvSpPr>
            <a:spLocks noGrp="1" noChangeArrowheads="1"/>
          </p:cNvSpPr>
          <p:nvPr>
            <p:ph type="sldNum" sz="quarter" idx="12"/>
          </p:nvPr>
        </p:nvSpPr>
        <p:spPr/>
        <p:txBody>
          <a:bodyPr/>
          <a:lstStyle>
            <a:lvl1pPr>
              <a:defRPr/>
            </a:lvl1pPr>
          </a:lstStyle>
          <a:p>
            <a:pPr defTabSz="1219170">
              <a:defRPr/>
            </a:pPr>
            <a:fld id="{8CF7477D-8DB0-4D2D-A932-D91C2C2AC058}" type="slidenum">
              <a:rPr lang="es-ES" smtClean="0"/>
              <a:pPr defTabSz="1219170">
                <a:defRPr/>
              </a:pPr>
              <a:t>‹Nº›</a:t>
            </a:fld>
            <a:endParaRPr lang="es-ES"/>
          </a:p>
        </p:txBody>
      </p:sp>
    </p:spTree>
    <p:extLst>
      <p:ext uri="{BB962C8B-B14F-4D97-AF65-F5344CB8AC3E}">
        <p14:creationId xmlns:p14="http://schemas.microsoft.com/office/powerpoint/2010/main" val="106326496"/>
      </p:ext>
    </p:extLst>
  </p:cSld>
  <p:clrMapOvr>
    <a:masterClrMapping/>
  </p:clrMapOvr>
  <p:transition>
    <p:split orient="vert" dir="in"/>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49"/>
            <a:ext cx="4011084" cy="1162051"/>
          </a:xfrm>
        </p:spPr>
        <p:txBody>
          <a:bodyPr anchor="b"/>
          <a:lstStyle>
            <a:lvl1pPr algn="l">
              <a:defRPr sz="2667" b="1"/>
            </a:lvl1pPr>
          </a:lstStyle>
          <a:p>
            <a:r>
              <a:rPr lang="es-ES"/>
              <a:t>Haga clic para modificar el estilo de título del patrón</a:t>
            </a:r>
            <a:endParaRPr lang="en-US"/>
          </a:p>
        </p:txBody>
      </p:sp>
      <p:sp>
        <p:nvSpPr>
          <p:cNvPr id="3" name="2 Marcador de contenido"/>
          <p:cNvSpPr>
            <a:spLocks noGrp="1"/>
          </p:cNvSpPr>
          <p:nvPr>
            <p:ph idx="1"/>
          </p:nvPr>
        </p:nvSpPr>
        <p:spPr>
          <a:xfrm>
            <a:off x="4766733" y="273054"/>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texto"/>
          <p:cNvSpPr>
            <a:spLocks noGrp="1"/>
          </p:cNvSpPr>
          <p:nvPr>
            <p:ph type="body" sz="half" idx="2"/>
          </p:nvPr>
        </p:nvSpPr>
        <p:spPr>
          <a:xfrm>
            <a:off x="609603" y="1435104"/>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defTabSz="1219170">
              <a:defRPr/>
            </a:pPr>
            <a:fld id="{B4E9ED3D-3BF5-463C-B8BD-C2C94E03FF4A}" type="datetime1">
              <a:rPr lang="es-ES_tradnl" smtClean="0"/>
              <a:pPr defTabSz="1219170">
                <a:defRPr/>
              </a:pPr>
              <a:t>27/2/26</a:t>
            </a:fld>
            <a:endParaRPr lang="es-ES"/>
          </a:p>
        </p:txBody>
      </p:sp>
      <p:sp>
        <p:nvSpPr>
          <p:cNvPr id="6"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7" name="Rectangle 6"/>
          <p:cNvSpPr>
            <a:spLocks noGrp="1" noChangeArrowheads="1"/>
          </p:cNvSpPr>
          <p:nvPr>
            <p:ph type="sldNum" sz="quarter" idx="12"/>
          </p:nvPr>
        </p:nvSpPr>
        <p:spPr/>
        <p:txBody>
          <a:bodyPr/>
          <a:lstStyle>
            <a:lvl1pPr>
              <a:defRPr/>
            </a:lvl1pPr>
          </a:lstStyle>
          <a:p>
            <a:pPr defTabSz="1219170">
              <a:defRPr/>
            </a:pPr>
            <a:fld id="{87EEEF89-E0C1-4F93-BFB7-4263213F8EB4}" type="slidenum">
              <a:rPr lang="es-ES" smtClean="0"/>
              <a:pPr defTabSz="1219170">
                <a:defRPr/>
              </a:pPr>
              <a:t>‹Nº›</a:t>
            </a:fld>
            <a:endParaRPr lang="es-ES"/>
          </a:p>
        </p:txBody>
      </p:sp>
    </p:spTree>
    <p:extLst>
      <p:ext uri="{BB962C8B-B14F-4D97-AF65-F5344CB8AC3E}">
        <p14:creationId xmlns:p14="http://schemas.microsoft.com/office/powerpoint/2010/main" val="3493666672"/>
      </p:ext>
    </p:extLst>
  </p:cSld>
  <p:clrMapOvr>
    <a:masterClrMapping/>
  </p:clrMapOvr>
  <p:transition>
    <p:split orient="vert" dir="in"/>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1"/>
            <a:ext cx="7315200" cy="566739"/>
          </a:xfrm>
        </p:spPr>
        <p:txBody>
          <a:bodyPr anchor="b"/>
          <a:lstStyle>
            <a:lvl1pPr algn="l">
              <a:defRPr sz="2667" b="1"/>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n-US" noProof="0"/>
          </a:p>
        </p:txBody>
      </p:sp>
      <p:sp>
        <p:nvSpPr>
          <p:cNvPr id="4" name="3 Marcador de texto"/>
          <p:cNvSpPr>
            <a:spLocks noGrp="1"/>
          </p:cNvSpPr>
          <p:nvPr>
            <p:ph type="body" sz="half" idx="2"/>
          </p:nvPr>
        </p:nvSpPr>
        <p:spPr>
          <a:xfrm>
            <a:off x="2389717" y="5367341"/>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defTabSz="1219170">
              <a:defRPr/>
            </a:pPr>
            <a:fld id="{A6947764-1D08-406C-8248-2FE07BF9C1C8}" type="datetime1">
              <a:rPr lang="es-ES_tradnl" smtClean="0"/>
              <a:pPr defTabSz="1219170">
                <a:defRPr/>
              </a:pPr>
              <a:t>27/2/26</a:t>
            </a:fld>
            <a:endParaRPr lang="es-ES"/>
          </a:p>
        </p:txBody>
      </p:sp>
      <p:sp>
        <p:nvSpPr>
          <p:cNvPr id="6"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7" name="Rectangle 6"/>
          <p:cNvSpPr>
            <a:spLocks noGrp="1" noChangeArrowheads="1"/>
          </p:cNvSpPr>
          <p:nvPr>
            <p:ph type="sldNum" sz="quarter" idx="12"/>
          </p:nvPr>
        </p:nvSpPr>
        <p:spPr/>
        <p:txBody>
          <a:bodyPr/>
          <a:lstStyle>
            <a:lvl1pPr>
              <a:defRPr/>
            </a:lvl1pPr>
          </a:lstStyle>
          <a:p>
            <a:pPr defTabSz="1219170">
              <a:defRPr/>
            </a:pPr>
            <a:fld id="{BB0D607A-1706-4D6C-8B90-FB2926F06326}" type="slidenum">
              <a:rPr lang="es-ES" smtClean="0"/>
              <a:pPr defTabSz="1219170">
                <a:defRPr/>
              </a:pPr>
              <a:t>‹Nº›</a:t>
            </a:fld>
            <a:endParaRPr lang="es-ES"/>
          </a:p>
        </p:txBody>
      </p:sp>
    </p:spTree>
    <p:extLst>
      <p:ext uri="{BB962C8B-B14F-4D97-AF65-F5344CB8AC3E}">
        <p14:creationId xmlns:p14="http://schemas.microsoft.com/office/powerpoint/2010/main" val="3759815844"/>
      </p:ext>
    </p:extLst>
  </p:cSld>
  <p:clrMapOvr>
    <a:masterClrMapping/>
  </p:clrMapOvr>
  <p:transition>
    <p:split orient="vert" dir="in"/>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defTabSz="1219170">
              <a:defRPr/>
            </a:pPr>
            <a:fld id="{F8D1FE3C-112D-4CCC-BE46-79A4E2BEF720}" type="datetime1">
              <a:rPr lang="es-ES_tradnl" smtClean="0"/>
              <a:pPr defTabSz="1219170">
                <a:defRPr/>
              </a:pPr>
              <a:t>27/2/26</a:t>
            </a:fld>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B03AB340-E488-4574-9D94-07451A217250}" type="slidenum">
              <a:rPr lang="es-ES" smtClean="0"/>
              <a:pPr defTabSz="1219170">
                <a:defRPr/>
              </a:pPr>
              <a:t>‹Nº›</a:t>
            </a:fld>
            <a:endParaRPr lang="es-ES"/>
          </a:p>
        </p:txBody>
      </p:sp>
    </p:spTree>
    <p:extLst>
      <p:ext uri="{BB962C8B-B14F-4D97-AF65-F5344CB8AC3E}">
        <p14:creationId xmlns:p14="http://schemas.microsoft.com/office/powerpoint/2010/main" val="2497160926"/>
      </p:ext>
    </p:extLst>
  </p:cSld>
  <p:clrMapOvr>
    <a:masterClrMapping/>
  </p:clrMapOvr>
  <p:transition>
    <p:split orient="vert" dir="in"/>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defTabSz="1219170">
              <a:defRPr/>
            </a:pPr>
            <a:fld id="{AF6687F8-96A1-4C84-AECF-589103B91475}" type="datetime1">
              <a:rPr lang="es-ES_tradnl" smtClean="0"/>
              <a:pPr defTabSz="1219170">
                <a:defRPr/>
              </a:pPr>
              <a:t>27/2/26</a:t>
            </a:fld>
            <a:endParaRPr lang="es-ES"/>
          </a:p>
        </p:txBody>
      </p:sp>
      <p:sp>
        <p:nvSpPr>
          <p:cNvPr id="5" name="Rectangle 5"/>
          <p:cNvSpPr>
            <a:spLocks noGrp="1" noChangeArrowheads="1"/>
          </p:cNvSpPr>
          <p:nvPr>
            <p:ph type="ftr" sz="quarter" idx="11"/>
          </p:nvPr>
        </p:nvSpPr>
        <p:spPr/>
        <p:txBody>
          <a:bodyPr/>
          <a:lstStyle>
            <a:lvl1pPr>
              <a:defRPr/>
            </a:lvl1pPr>
          </a:lstStyle>
          <a:p>
            <a:pPr defTabSz="1219170">
              <a:defRPr/>
            </a:pPr>
            <a:endParaRPr lang="es-ES"/>
          </a:p>
        </p:txBody>
      </p:sp>
      <p:sp>
        <p:nvSpPr>
          <p:cNvPr id="6" name="Rectangle 6"/>
          <p:cNvSpPr>
            <a:spLocks noGrp="1" noChangeArrowheads="1"/>
          </p:cNvSpPr>
          <p:nvPr>
            <p:ph type="sldNum" sz="quarter" idx="12"/>
          </p:nvPr>
        </p:nvSpPr>
        <p:spPr/>
        <p:txBody>
          <a:bodyPr/>
          <a:lstStyle>
            <a:lvl1pPr>
              <a:defRPr/>
            </a:lvl1pPr>
          </a:lstStyle>
          <a:p>
            <a:pPr defTabSz="1219170">
              <a:defRPr/>
            </a:pPr>
            <a:fld id="{5CA7E89D-2D33-4C4F-9D94-08B11A55F270}" type="slidenum">
              <a:rPr lang="es-ES" smtClean="0"/>
              <a:pPr defTabSz="1219170">
                <a:defRPr/>
              </a:pPr>
              <a:t>‹Nº›</a:t>
            </a:fld>
            <a:endParaRPr lang="es-ES"/>
          </a:p>
        </p:txBody>
      </p:sp>
    </p:spTree>
    <p:extLst>
      <p:ext uri="{BB962C8B-B14F-4D97-AF65-F5344CB8AC3E}">
        <p14:creationId xmlns:p14="http://schemas.microsoft.com/office/powerpoint/2010/main" val="1703587020"/>
      </p:ext>
    </p:extLst>
  </p:cSld>
  <p:clrMapOvr>
    <a:masterClrMapping/>
  </p:clrMapOvr>
  <p:transition>
    <p:split orient="vert" dir="in"/>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68956002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71708769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62233562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47389488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03218502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1712893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37113097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16195691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5848151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211866143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99298319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66163750"/>
      </p:ext>
    </p:extLst>
  </p:cSld>
  <p:clrMapOvr>
    <a:masterClrMapping/>
  </p:clrMapOvr>
  <p:transition spd="slow">
    <p:push/>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462362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76150938"/>
      </p:ext>
    </p:extLst>
  </p:cSld>
  <p:clrMapOvr>
    <a:masterClrMapping/>
  </p:clrMapOvr>
  <p:transition spd="slow">
    <p:push/>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1"/>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16684715"/>
      </p:ext>
    </p:extLst>
  </p:cSld>
  <p:clrMapOvr>
    <a:masterClrMapping/>
  </p:clrMapOvr>
  <p:transition spd="slow">
    <p:push/>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9"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69"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7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8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3294985"/>
      </p:ext>
    </p:extLst>
  </p:cSld>
  <p:clrMapOvr>
    <a:masterClrMapping/>
  </p:clrMapOvr>
  <p:transition spd="slow">
    <p:push/>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53346517"/>
      </p:ext>
    </p:extLst>
  </p:cSld>
  <p:clrMapOvr>
    <a:masterClrMapping/>
  </p:clrMapOvr>
  <p:transition spd="slow">
    <p:push/>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2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3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409169097"/>
      </p:ext>
    </p:extLst>
  </p:cSld>
  <p:clrMapOvr>
    <a:masterClrMapping/>
  </p:clrMapOvr>
  <p:transition spd="slow">
    <p:push/>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2"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7770329"/>
      </p:ext>
    </p:extLst>
  </p:cSld>
  <p:clrMapOvr>
    <a:masterClrMapping/>
  </p:clrMapOvr>
  <p:transition spd="slow">
    <p:push/>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s-CL"/>
          </a:p>
        </p:txBody>
      </p:sp>
      <p:sp>
        <p:nvSpPr>
          <p:cNvPr id="4" name="3 Marcador de texto"/>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6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22374382"/>
      </p:ext>
    </p:extLst>
  </p:cSld>
  <p:clrMapOvr>
    <a:masterClrMapping/>
  </p:clrMapOvr>
  <p:transition spd="slow">
    <p:push/>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62524455"/>
      </p:ext>
    </p:extLst>
  </p:cSld>
  <p:clrMapOvr>
    <a:masterClrMapping/>
  </p:clrMapOvr>
  <p:transition spd="slow">
    <p:push/>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5"/>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5"/>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11"/>
          </p:nvPr>
        </p:nvSpPr>
        <p:spPr/>
        <p:txBody>
          <a:body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12"/>
          </p:nvPr>
        </p:nvSpPr>
        <p:spPr/>
        <p:txBody>
          <a:body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96440278"/>
      </p:ext>
    </p:extLst>
  </p:cSld>
  <p:clrMapOvr>
    <a:masterClrMapping/>
  </p:clrMapOvr>
  <p:transition spd="slow">
    <p:push/>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9"/>
            <a:ext cx="10363200" cy="1470025"/>
          </a:xfrm>
        </p:spPr>
        <p:txBody>
          <a:bodyPr/>
          <a:lstStyle/>
          <a:p>
            <a:r>
              <a:rPr lang="es-ES"/>
              <a:t>Haga clic para modificar el estilo de título del patrón</a:t>
            </a:r>
            <a:endParaRPr lang="en-US"/>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a:t>Haga clic para modificar el estilo de subtítulo del patrón</a:t>
            </a:r>
            <a:endParaRPr lang="en-US"/>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70A2A939-9FEF-4639-B2F1-82551E248011}"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F9C60F1C-B16C-4B92-866F-191DDA408251}"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441133221"/>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FB07A694-042E-46C1-A884-CEC13ACE9BA3}"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2529CE4B-F845-45E2-BAA6-F14479BA3DC3}"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042655434"/>
      </p:ext>
    </p:extLst>
  </p:cSld>
  <p:clrMapOvr>
    <a:masterClrMapping/>
  </p:clrMapOvr>
  <p:transition spd="slow">
    <p:push/>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n-U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lvl1pPr>
            <a:lvl2pPr marL="609585" indent="0">
              <a:buNone/>
              <a:defRPr sz="2400"/>
            </a:lvl2pPr>
            <a:lvl3pPr marL="1219170" indent="0">
              <a:buNone/>
              <a:defRPr sz="2133"/>
            </a:lvl3pPr>
            <a:lvl4pPr marL="1828754" indent="0">
              <a:buNone/>
              <a:defRPr sz="1867"/>
            </a:lvl4pPr>
            <a:lvl5pPr marL="2438339" indent="0">
              <a:buNone/>
              <a:defRPr sz="1867"/>
            </a:lvl5pPr>
            <a:lvl6pPr marL="3047924" indent="0">
              <a:buNone/>
              <a:defRPr sz="1867"/>
            </a:lvl6pPr>
            <a:lvl7pPr marL="3657509" indent="0">
              <a:buNone/>
              <a:defRPr sz="1867"/>
            </a:lvl7pPr>
            <a:lvl8pPr marL="4267093" indent="0">
              <a:buNone/>
              <a:defRPr sz="1867"/>
            </a:lvl8pPr>
            <a:lvl9pPr marL="4876678" indent="0">
              <a:buNone/>
              <a:defRPr sz="1867"/>
            </a:lvl9pPr>
          </a:lstStyle>
          <a:p>
            <a:pPr lvl="0"/>
            <a:r>
              <a:rPr lang="es-ES"/>
              <a:t>Haga clic para modificar el estilo de texto del patrón</a:t>
            </a:r>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E221F61A-B7C3-4D82-BD14-C985B9C54DD7}"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E407B3F4-D49F-43BF-89A8-C8FC4F96C960}"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4022268060"/>
      </p:ext>
    </p:extLst>
  </p:cSld>
  <p:clrMapOvr>
    <a:masterClrMapping/>
  </p:clrMapOvr>
  <p:transition spd="slow">
    <p:push/>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477C68DB-1B69-43B5-B3F6-E3CBBF828CCD}"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7"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5352AAB9-A5D9-4856-B4DA-C9E1222C25FD}"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3482123306"/>
      </p:ext>
    </p:extLst>
  </p:cSld>
  <p:clrMapOvr>
    <a:masterClrMapping/>
  </p:clrMapOvr>
  <p:transition spd="slow">
    <p:push/>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n-US"/>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texto"/>
          <p:cNvSpPr>
            <a:spLocks noGrp="1"/>
          </p:cNvSpPr>
          <p:nvPr>
            <p:ph type="body" sz="quarter" idx="3"/>
          </p:nvPr>
        </p:nvSpPr>
        <p:spPr>
          <a:xfrm>
            <a:off x="6193374" y="1535113"/>
            <a:ext cx="5389033" cy="639763"/>
          </a:xfrm>
        </p:spPr>
        <p:txBody>
          <a:bodyPr anchor="b"/>
          <a:lstStyle>
            <a:lvl1pPr marL="0" indent="0">
              <a:buNone/>
              <a:defRPr sz="3200" b="1"/>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74"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C57FC9DD-FCB6-4960-9A05-B5E7BFBD41CA}"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8"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9"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21EAA90E-4C6D-4DCD-AE81-1F1CE9752775}"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381481614"/>
      </p:ext>
    </p:extLst>
  </p:cSld>
  <p:clrMapOvr>
    <a:masterClrMapping/>
  </p:clrMapOvr>
  <p:transition spd="slow">
    <p:push/>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9B1990CC-15DE-483F-8E05-78A22831E514}"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4"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DF2A083-42E4-4461-90AF-BB1AC8BDFE94}"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028356864"/>
      </p:ext>
    </p:extLst>
  </p:cSld>
  <p:clrMapOvr>
    <a:masterClrMapping/>
  </p:clrMapOvr>
  <p:transition spd="slow">
    <p:push/>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1DAF357D-06F9-48C7-9254-352BBE44C163}"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3"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4"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CF7477D-8DB0-4D2D-A932-D91C2C2AC058}"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1229236693"/>
      </p:ext>
    </p:extLst>
  </p:cSld>
  <p:clrMapOvr>
    <a:masterClrMapping/>
  </p:clrMapOvr>
  <p:transition spd="slow">
    <p:push/>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49"/>
            <a:ext cx="4011084" cy="1162051"/>
          </a:xfrm>
        </p:spPr>
        <p:txBody>
          <a:bodyPr anchor="b"/>
          <a:lstStyle>
            <a:lvl1pPr algn="l">
              <a:defRPr sz="2667" b="1"/>
            </a:lvl1pPr>
          </a:lstStyle>
          <a:p>
            <a:r>
              <a:rPr lang="es-ES"/>
              <a:t>Haga clic para modificar el estilo de título del patrón</a:t>
            </a:r>
            <a:endParaRPr lang="en-US"/>
          </a:p>
        </p:txBody>
      </p:sp>
      <p:sp>
        <p:nvSpPr>
          <p:cNvPr id="3" name="2 Marcador de contenido"/>
          <p:cNvSpPr>
            <a:spLocks noGrp="1"/>
          </p:cNvSpPr>
          <p:nvPr>
            <p:ph idx="1"/>
          </p:nvPr>
        </p:nvSpPr>
        <p:spPr>
          <a:xfrm>
            <a:off x="4766733" y="273054"/>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texto"/>
          <p:cNvSpPr>
            <a:spLocks noGrp="1"/>
          </p:cNvSpPr>
          <p:nvPr>
            <p:ph type="body" sz="half" idx="2"/>
          </p:nvPr>
        </p:nvSpPr>
        <p:spPr>
          <a:xfrm>
            <a:off x="609603" y="1435104"/>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B4E9ED3D-3BF5-463C-B8BD-C2C94E03FF4A}"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7"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7EEEF89-E0C1-4F93-BFB7-4263213F8EB4}"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318100055"/>
      </p:ext>
    </p:extLst>
  </p:cSld>
  <p:clrMapOvr>
    <a:masterClrMapping/>
  </p:clrMapOvr>
  <p:transition spd="slow">
    <p:push/>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1"/>
            <a:ext cx="7315200" cy="566739"/>
          </a:xfrm>
        </p:spPr>
        <p:txBody>
          <a:bodyPr anchor="b"/>
          <a:lstStyle>
            <a:lvl1pPr algn="l">
              <a:defRPr sz="2667" b="1"/>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pPr lvl="0"/>
            <a:endParaRPr lang="en-US" noProof="0"/>
          </a:p>
        </p:txBody>
      </p:sp>
      <p:sp>
        <p:nvSpPr>
          <p:cNvPr id="4" name="3 Marcador de texto"/>
          <p:cNvSpPr>
            <a:spLocks noGrp="1"/>
          </p:cNvSpPr>
          <p:nvPr>
            <p:ph type="body" sz="half" idx="2"/>
          </p:nvPr>
        </p:nvSpPr>
        <p:spPr>
          <a:xfrm>
            <a:off x="2389717" y="5367341"/>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A6947764-1D08-406C-8248-2FE07BF9C1C8}"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7"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BB0D607A-1706-4D6C-8B90-FB2926F06326}"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4149274444"/>
      </p:ext>
    </p:extLst>
  </p:cSld>
  <p:clrMapOvr>
    <a:masterClrMapping/>
  </p:clrMapOvr>
  <p:transition spd="slow">
    <p:push/>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F8D1FE3C-112D-4CCC-BE46-79A4E2BEF720}"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B03AB340-E488-4574-9D94-07451A217250}"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3455429180"/>
      </p:ext>
    </p:extLst>
  </p:cSld>
  <p:clrMapOvr>
    <a:masterClrMapping/>
  </p:clrMapOvr>
  <p:transition spd="slow">
    <p:push/>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fld id="{AF6687F8-96A1-4C84-AECF-589103B91475}"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ctr"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5CA7E89D-2D33-4C4F-9D94-08B11A55F270}"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350379870"/>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5E32F51-83E0-4D9F-BD91-BD0D145E0D5B}"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00010569"/>
      </p:ext>
    </p:extLst>
  </p:cSld>
  <p:clrMapOvr>
    <a:masterClrMapping/>
  </p:clrMapOvr>
  <p:transition spd="slow">
    <p:push/>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28E7B49-02D8-4DFC-86CC-86E3CC9BD77E}"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784945043"/>
      </p:ext>
    </p:extLst>
  </p:cSld>
  <p:clrMapOvr>
    <a:masterClrMapping/>
  </p:clrMapOvr>
  <p:transition spd="slow">
    <p:push/>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3E2CF01-5198-4355-8B2B-B1A5FA1D720B}"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66422237"/>
      </p:ext>
    </p:extLst>
  </p:cSld>
  <p:clrMapOvr>
    <a:masterClrMapping/>
  </p:clrMapOvr>
  <p:transition spd="slow">
    <p:push/>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7" name="6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904C514-4F87-495B-A4CB-A4A7A361365E}"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133885481"/>
      </p:ext>
    </p:extLst>
  </p:cSld>
  <p:clrMapOvr>
    <a:masterClrMapping/>
  </p:clrMapOvr>
  <p:transition spd="slow">
    <p:push/>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8" name="7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9" name="8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E926E2E-3E7A-496E-8BAE-7DB158B5BFA6}"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843814742"/>
      </p:ext>
    </p:extLst>
  </p:cSld>
  <p:clrMapOvr>
    <a:masterClrMapping/>
  </p:clrMapOvr>
  <p:transition spd="slow">
    <p:push/>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4" name="3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5BF49C-48A0-4152-B29A-C6C25D61AB45}"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953035960"/>
      </p:ext>
    </p:extLst>
  </p:cSld>
  <p:clrMapOvr>
    <a:masterClrMapping/>
  </p:clrMapOvr>
  <p:transition spd="slow">
    <p:push/>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3" name="2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4" name="3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4FF47D3-71D3-4EBD-9590-9271740A37AD}"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650198017"/>
      </p:ext>
    </p:extLst>
  </p:cSld>
  <p:clrMapOvr>
    <a:masterClrMapping/>
  </p:clrMapOvr>
  <p:transition spd="slow">
    <p:push/>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7" name="6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E587CCC9-B8A0-4AC2-B423-50AE0980E9B7}"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3964849354"/>
      </p:ext>
    </p:extLst>
  </p:cSld>
  <p:clrMapOvr>
    <a:masterClrMapping/>
  </p:clrMapOvr>
  <p:transition spd="slow">
    <p:push/>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7" name="6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D6845D9-8122-4E97-8E41-FA65E85776BA}"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561807564"/>
      </p:ext>
    </p:extLst>
  </p:cSld>
  <p:clrMapOvr>
    <a:masterClrMapping/>
  </p:clrMapOvr>
  <p:transition spd="slow">
    <p:push/>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715360A-BAC8-4420-9534-8CB536773A7F}"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4213333494"/>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5" name="4 Marcador de pie de página"/>
          <p:cNvSpPr>
            <a:spLocks noGrp="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6" name="5 Marcador de número de diapositiva"/>
          <p:cNvSpPr>
            <a:spLocks noGrp="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261B99E-ADE6-449B-876B-CF6D602A0CF9}"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2754687847"/>
      </p:ext>
    </p:extLst>
  </p:cSld>
  <p:clrMapOvr>
    <a:masterClrMapping/>
  </p:clrMapOvr>
  <p:transition spd="slow">
    <p:push/>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70" indent="0" algn="ctr">
              <a:buNone/>
              <a:defRPr>
                <a:solidFill>
                  <a:schemeClr val="tx1">
                    <a:tint val="75000"/>
                  </a:schemeClr>
                </a:solidFill>
              </a:defRPr>
            </a:lvl2pPr>
            <a:lvl3pPr marL="1219140" indent="0" algn="ctr">
              <a:buNone/>
              <a:defRPr>
                <a:solidFill>
                  <a:schemeClr val="tx1">
                    <a:tint val="75000"/>
                  </a:schemeClr>
                </a:solidFill>
              </a:defRPr>
            </a:lvl3pPr>
            <a:lvl4pPr marL="1828709" indent="0" algn="ctr">
              <a:buNone/>
              <a:defRPr>
                <a:solidFill>
                  <a:schemeClr val="tx1">
                    <a:tint val="75000"/>
                  </a:schemeClr>
                </a:solidFill>
              </a:defRPr>
            </a:lvl4pPr>
            <a:lvl5pPr marL="2438278" indent="0" algn="ctr">
              <a:buNone/>
              <a:defRPr>
                <a:solidFill>
                  <a:schemeClr val="tx1">
                    <a:tint val="75000"/>
                  </a:schemeClr>
                </a:solidFill>
              </a:defRPr>
            </a:lvl5pPr>
            <a:lvl6pPr marL="3047848" indent="0" algn="ctr">
              <a:buNone/>
              <a:defRPr>
                <a:solidFill>
                  <a:schemeClr val="tx1">
                    <a:tint val="75000"/>
                  </a:schemeClr>
                </a:solidFill>
              </a:defRPr>
            </a:lvl6pPr>
            <a:lvl7pPr marL="3657418" indent="0" algn="ctr">
              <a:buNone/>
              <a:defRPr>
                <a:solidFill>
                  <a:schemeClr val="tx1">
                    <a:tint val="75000"/>
                  </a:schemeClr>
                </a:solidFill>
              </a:defRPr>
            </a:lvl7pPr>
            <a:lvl8pPr marL="4266987" indent="0" algn="ctr">
              <a:buNone/>
              <a:defRPr>
                <a:solidFill>
                  <a:schemeClr val="tx1">
                    <a:tint val="75000"/>
                  </a:schemeClr>
                </a:solidFill>
              </a:defRPr>
            </a:lvl8pPr>
            <a:lvl9pPr marL="4876557"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138629995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364847104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5333"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70" indent="0">
              <a:buNone/>
              <a:defRPr sz="2400">
                <a:solidFill>
                  <a:schemeClr val="tx1">
                    <a:tint val="75000"/>
                  </a:schemeClr>
                </a:solidFill>
              </a:defRPr>
            </a:lvl2pPr>
            <a:lvl3pPr marL="1219140" indent="0">
              <a:buNone/>
              <a:defRPr sz="2133">
                <a:solidFill>
                  <a:schemeClr val="tx1">
                    <a:tint val="75000"/>
                  </a:schemeClr>
                </a:solidFill>
              </a:defRPr>
            </a:lvl3pPr>
            <a:lvl4pPr marL="1828709" indent="0">
              <a:buNone/>
              <a:defRPr sz="1867">
                <a:solidFill>
                  <a:schemeClr val="tx1">
                    <a:tint val="75000"/>
                  </a:schemeClr>
                </a:solidFill>
              </a:defRPr>
            </a:lvl4pPr>
            <a:lvl5pPr marL="2438278" indent="0">
              <a:buNone/>
              <a:defRPr sz="1867">
                <a:solidFill>
                  <a:schemeClr val="tx1">
                    <a:tint val="75000"/>
                  </a:schemeClr>
                </a:solidFill>
              </a:defRPr>
            </a:lvl5pPr>
            <a:lvl6pPr marL="3047848" indent="0">
              <a:buNone/>
              <a:defRPr sz="1867">
                <a:solidFill>
                  <a:schemeClr val="tx1">
                    <a:tint val="75000"/>
                  </a:schemeClr>
                </a:solidFill>
              </a:defRPr>
            </a:lvl6pPr>
            <a:lvl7pPr marL="3657418" indent="0">
              <a:buNone/>
              <a:defRPr sz="1867">
                <a:solidFill>
                  <a:schemeClr val="tx1">
                    <a:tint val="75000"/>
                  </a:schemeClr>
                </a:solidFill>
              </a:defRPr>
            </a:lvl7pPr>
            <a:lvl8pPr marL="4266987" indent="0">
              <a:buNone/>
              <a:defRPr sz="1867">
                <a:solidFill>
                  <a:schemeClr val="tx1">
                    <a:tint val="75000"/>
                  </a:schemeClr>
                </a:solidFill>
              </a:defRPr>
            </a:lvl8pPr>
            <a:lvl9pPr marL="4876557" indent="0">
              <a:buNone/>
              <a:defRPr sz="1867">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784322410"/>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609600" y="1200152"/>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6197600" y="1200152"/>
            <a:ext cx="5384800" cy="3394075"/>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16345257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4639"/>
            <a:ext cx="10972800" cy="1143000"/>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535113"/>
            <a:ext cx="5386917" cy="639763"/>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6193370" y="1535113"/>
            <a:ext cx="5389033" cy="639763"/>
          </a:xfrm>
        </p:spPr>
        <p:txBody>
          <a:bodyPr anchor="b"/>
          <a:lstStyle>
            <a:lvl1pPr marL="0" indent="0">
              <a:buNone/>
              <a:defRPr sz="3200" b="1"/>
            </a:lvl1pPr>
            <a:lvl2pPr marL="609570" indent="0">
              <a:buNone/>
              <a:defRPr sz="2667" b="1"/>
            </a:lvl2pPr>
            <a:lvl3pPr marL="1219140" indent="0">
              <a:buNone/>
              <a:defRPr sz="2400" b="1"/>
            </a:lvl3pPr>
            <a:lvl4pPr marL="1828709" indent="0">
              <a:buNone/>
              <a:defRPr sz="2133" b="1"/>
            </a:lvl4pPr>
            <a:lvl5pPr marL="2438278" indent="0">
              <a:buNone/>
              <a:defRPr sz="2133" b="1"/>
            </a:lvl5pPr>
            <a:lvl6pPr marL="3047848" indent="0">
              <a:buNone/>
              <a:defRPr sz="2133" b="1"/>
            </a:lvl6pPr>
            <a:lvl7pPr marL="3657418" indent="0">
              <a:buNone/>
              <a:defRPr sz="2133" b="1"/>
            </a:lvl7pPr>
            <a:lvl8pPr marL="4266987" indent="0">
              <a:buNone/>
              <a:defRPr sz="2133" b="1"/>
            </a:lvl8pPr>
            <a:lvl9pPr marL="4876557" indent="0">
              <a:buNone/>
              <a:defRPr sz="2133" b="1"/>
            </a:lvl9pPr>
          </a:lstStyle>
          <a:p>
            <a:pPr lvl="0"/>
            <a:r>
              <a:rPr lang="es-ES"/>
              <a:t>Haga clic para modificar el estilo de texto del patrón</a:t>
            </a:r>
          </a:p>
        </p:txBody>
      </p:sp>
      <p:sp>
        <p:nvSpPr>
          <p:cNvPr id="6" name="5 Marcador de contenido"/>
          <p:cNvSpPr>
            <a:spLocks noGrp="1"/>
          </p:cNvSpPr>
          <p:nvPr>
            <p:ph sz="quarter" idx="4"/>
          </p:nvPr>
        </p:nvSpPr>
        <p:spPr>
          <a:xfrm>
            <a:off x="6193370"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6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8" name="7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9" name="8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859460864"/>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4" name="3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5" name="4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36469826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3" name="2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4" name="3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349059613"/>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3" y="273049"/>
            <a:ext cx="4011084" cy="1162051"/>
          </a:xfrm>
        </p:spPr>
        <p:txBody>
          <a:bodyPr anchor="b"/>
          <a:lstStyle>
            <a:lvl1pPr algn="l">
              <a:defRPr sz="2667" b="1"/>
            </a:lvl1pPr>
          </a:lstStyle>
          <a:p>
            <a:r>
              <a:rPr lang="es-ES"/>
              <a:t>Haga clic para modificar el estilo de título del patrón</a:t>
            </a:r>
            <a:endParaRPr lang="es-CL"/>
          </a:p>
        </p:txBody>
      </p:sp>
      <p:sp>
        <p:nvSpPr>
          <p:cNvPr id="3" name="2 Marcador de contenido"/>
          <p:cNvSpPr>
            <a:spLocks noGrp="1"/>
          </p:cNvSpPr>
          <p:nvPr>
            <p:ph idx="1"/>
          </p:nvPr>
        </p:nvSpPr>
        <p:spPr>
          <a:xfrm>
            <a:off x="4766733" y="273053"/>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609603" y="1435103"/>
            <a:ext cx="4011084" cy="4691063"/>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56101796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1"/>
            <a:ext cx="7315200" cy="566739"/>
          </a:xfrm>
        </p:spPr>
        <p:txBody>
          <a:bodyPr anchor="b"/>
          <a:lstStyle>
            <a:lvl1pPr algn="l">
              <a:defRPr sz="2667"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40" indent="0">
              <a:buNone/>
              <a:defRPr sz="3200"/>
            </a:lvl3pPr>
            <a:lvl4pPr marL="1828709" indent="0">
              <a:buNone/>
              <a:defRPr sz="2667"/>
            </a:lvl4pPr>
            <a:lvl5pPr marL="2438278" indent="0">
              <a:buNone/>
              <a:defRPr sz="2667"/>
            </a:lvl5pPr>
            <a:lvl6pPr marL="3047848" indent="0">
              <a:buNone/>
              <a:defRPr sz="2667"/>
            </a:lvl6pPr>
            <a:lvl7pPr marL="3657418" indent="0">
              <a:buNone/>
              <a:defRPr sz="2667"/>
            </a:lvl7pPr>
            <a:lvl8pPr marL="4266987" indent="0">
              <a:buNone/>
              <a:defRPr sz="2667"/>
            </a:lvl8pPr>
            <a:lvl9pPr marL="4876557" indent="0">
              <a:buNone/>
              <a:defRPr sz="2667"/>
            </a:lvl9pPr>
          </a:lstStyle>
          <a:p>
            <a:endParaRPr lang="es-CL"/>
          </a:p>
        </p:txBody>
      </p:sp>
      <p:sp>
        <p:nvSpPr>
          <p:cNvPr id="4" name="3 Marcador de texto"/>
          <p:cNvSpPr>
            <a:spLocks noGrp="1"/>
          </p:cNvSpPr>
          <p:nvPr>
            <p:ph type="body" sz="half" idx="2"/>
          </p:nvPr>
        </p:nvSpPr>
        <p:spPr>
          <a:xfrm>
            <a:off x="2389717" y="5367339"/>
            <a:ext cx="7315200" cy="804863"/>
          </a:xfrm>
        </p:spPr>
        <p:txBody>
          <a:bodyPr/>
          <a:lstStyle>
            <a:lvl1pPr marL="0" indent="0">
              <a:buNone/>
              <a:defRPr sz="1867"/>
            </a:lvl1pPr>
            <a:lvl2pPr marL="609570" indent="0">
              <a:buNone/>
              <a:defRPr sz="1600"/>
            </a:lvl2pPr>
            <a:lvl3pPr marL="1219140" indent="0">
              <a:buNone/>
              <a:defRPr sz="1333"/>
            </a:lvl3pPr>
            <a:lvl4pPr marL="1828709" indent="0">
              <a:buNone/>
              <a:defRPr sz="1200"/>
            </a:lvl4pPr>
            <a:lvl5pPr marL="2438278" indent="0">
              <a:buNone/>
              <a:defRPr sz="1200"/>
            </a:lvl5pPr>
            <a:lvl6pPr marL="3047848" indent="0">
              <a:buNone/>
              <a:defRPr sz="1200"/>
            </a:lvl6pPr>
            <a:lvl7pPr marL="3657418" indent="0">
              <a:buNone/>
              <a:defRPr sz="1200"/>
            </a:lvl7pPr>
            <a:lvl8pPr marL="4266987" indent="0">
              <a:buNone/>
              <a:defRPr sz="1200"/>
            </a:lvl8pPr>
            <a:lvl9pPr marL="4876557" indent="0">
              <a:buNone/>
              <a:defRPr sz="12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6" name="5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7" name="6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26171959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78799256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06376"/>
            <a:ext cx="2743200" cy="4387851"/>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609600" y="206376"/>
            <a:ext cx="8026400" cy="4387851"/>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10"/>
          </p:nvPr>
        </p:nvSpPr>
        <p:spPr/>
        <p:txBody>
          <a:body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5" name="4 Marcador de pie de página"/>
          <p:cNvSpPr>
            <a:spLocks noGrp="1"/>
          </p:cNvSpPr>
          <p:nvPr>
            <p:ph type="ftr" sz="quarter" idx="11"/>
          </p:nvPr>
        </p:nvSpPr>
        <p:spPr/>
        <p:txBody>
          <a:body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12"/>
          </p:nvPr>
        </p:nvSpPr>
        <p:spPr/>
        <p:txBody>
          <a:body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1130117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1.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1.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image" Target="../media/image1.jpeg"/><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8.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image" Target="../media/image2.jpeg"/><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9.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8.xml"/><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theme" Target="../theme/theme10.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FE1DA7-BBDA-4462-9095-0F676685F32F}" type="datetimeFigureOut">
              <a:rPr lang="en-US" smtClean="0"/>
              <a:pPr/>
              <a:t>2/27/26</a:t>
            </a:fld>
            <a:endParaRPr lang="en-US"/>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5373B6-7767-4500-9CF4-50EDE82A5C85}" type="slidenum">
              <a:rPr lang="en-US" smtClean="0"/>
              <a:pPr/>
              <a:t>‹Nº›</a:t>
            </a:fld>
            <a:endParaRPr lang="en-US"/>
          </a:p>
        </p:txBody>
      </p:sp>
    </p:spTree>
    <p:extLst>
      <p:ext uri="{BB962C8B-B14F-4D97-AF65-F5344CB8AC3E}">
        <p14:creationId xmlns:p14="http://schemas.microsoft.com/office/powerpoint/2010/main" val="1652812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6829134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393983190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609600" y="274637"/>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4099"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9396" name="Rectangle 4"/>
          <p:cNvSpPr>
            <a:spLocks noGrp="1" noChangeArrowheads="1"/>
          </p:cNvSpPr>
          <p:nvPr>
            <p:ph type="dt" sz="half" idx="2"/>
          </p:nvPr>
        </p:nvSpPr>
        <p:spPr bwMode="auto">
          <a:xfrm>
            <a:off x="609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867">
                <a:solidFill>
                  <a:srgbClr val="000000"/>
                </a:solidFill>
                <a:ea typeface="+mn-ea"/>
              </a:defRPr>
            </a:lvl1pPr>
          </a:lstStyle>
          <a:p>
            <a:pPr defTabSz="1219170">
              <a:defRPr/>
            </a:pPr>
            <a:endParaRPr lang="es-ES"/>
          </a:p>
        </p:txBody>
      </p:sp>
      <p:sp>
        <p:nvSpPr>
          <p:cNvPr id="59397" name="Rectangle 5"/>
          <p:cNvSpPr>
            <a:spLocks noGrp="1" noChangeArrowheads="1"/>
          </p:cNvSpPr>
          <p:nvPr>
            <p:ph type="ftr" sz="quarter" idx="3"/>
          </p:nvPr>
        </p:nvSpPr>
        <p:spPr bwMode="auto">
          <a:xfrm>
            <a:off x="4165600" y="6245225"/>
            <a:ext cx="3860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867">
                <a:solidFill>
                  <a:srgbClr val="000000"/>
                </a:solidFill>
                <a:ea typeface="+mn-ea"/>
              </a:defRPr>
            </a:lvl1pPr>
          </a:lstStyle>
          <a:p>
            <a:pPr defTabSz="1219170">
              <a:defRPr/>
            </a:pPr>
            <a:endParaRPr lang="es-ES"/>
          </a:p>
        </p:txBody>
      </p:sp>
      <p:sp>
        <p:nvSpPr>
          <p:cNvPr id="59398" name="Rectangle 6"/>
          <p:cNvSpPr>
            <a:spLocks noGrp="1" noChangeArrowheads="1"/>
          </p:cNvSpPr>
          <p:nvPr>
            <p:ph type="sldNum" sz="quarter" idx="4"/>
          </p:nvPr>
        </p:nvSpPr>
        <p:spPr bwMode="auto">
          <a:xfrm>
            <a:off x="8737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867">
                <a:solidFill>
                  <a:srgbClr val="000000"/>
                </a:solidFill>
                <a:ea typeface="ＭＳ Ｐゴシック" charset="-128"/>
              </a:defRPr>
            </a:lvl1pPr>
          </a:lstStyle>
          <a:p>
            <a:pPr defTabSz="1219170">
              <a:defRPr/>
            </a:pPr>
            <a:fld id="{745639A5-22CF-427A-A9C8-9FFF366F08F2}" type="slidenum">
              <a:rPr lang="es-ES" smtClean="0"/>
              <a:pPr defTabSz="1219170">
                <a:defRPr/>
              </a:pPr>
              <a:t>‹Nº›</a:t>
            </a:fld>
            <a:endParaRPr lang="es-ES"/>
          </a:p>
        </p:txBody>
      </p:sp>
    </p:spTree>
    <p:extLst>
      <p:ext uri="{BB962C8B-B14F-4D97-AF65-F5344CB8AC3E}">
        <p14:creationId xmlns:p14="http://schemas.microsoft.com/office/powerpoint/2010/main" val="2595095517"/>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Lst>
  <p:transition spd="slow">
    <p:zoom/>
  </p:transition>
  <p:txStyles>
    <p:titleStyle>
      <a:lvl1pPr algn="ctr" rtl="0" eaLnBrk="0" fontAlgn="base" hangingPunct="0">
        <a:spcBef>
          <a:spcPct val="0"/>
        </a:spcBef>
        <a:spcAft>
          <a:spcPct val="0"/>
        </a:spcAft>
        <a:defRPr sz="5867">
          <a:solidFill>
            <a:schemeClr val="tx2"/>
          </a:solidFill>
          <a:latin typeface="+mj-lt"/>
          <a:ea typeface="ＭＳ Ｐゴシック" charset="-128"/>
          <a:cs typeface="+mj-cs"/>
        </a:defRPr>
      </a:lvl1pPr>
      <a:lvl2pPr algn="ctr" rtl="0" eaLnBrk="0" fontAlgn="base" hangingPunct="0">
        <a:spcBef>
          <a:spcPct val="0"/>
        </a:spcBef>
        <a:spcAft>
          <a:spcPct val="0"/>
        </a:spcAft>
        <a:defRPr sz="5867">
          <a:solidFill>
            <a:schemeClr val="tx2"/>
          </a:solidFill>
          <a:latin typeface="Arial" charset="0"/>
          <a:ea typeface="ＭＳ Ｐゴシック" charset="-128"/>
        </a:defRPr>
      </a:lvl2pPr>
      <a:lvl3pPr algn="ctr" rtl="0" eaLnBrk="0" fontAlgn="base" hangingPunct="0">
        <a:spcBef>
          <a:spcPct val="0"/>
        </a:spcBef>
        <a:spcAft>
          <a:spcPct val="0"/>
        </a:spcAft>
        <a:defRPr sz="5867">
          <a:solidFill>
            <a:schemeClr val="tx2"/>
          </a:solidFill>
          <a:latin typeface="Arial" charset="0"/>
          <a:ea typeface="ＭＳ Ｐゴシック" charset="-128"/>
        </a:defRPr>
      </a:lvl3pPr>
      <a:lvl4pPr algn="ctr" rtl="0" eaLnBrk="0" fontAlgn="base" hangingPunct="0">
        <a:spcBef>
          <a:spcPct val="0"/>
        </a:spcBef>
        <a:spcAft>
          <a:spcPct val="0"/>
        </a:spcAft>
        <a:defRPr sz="5867">
          <a:solidFill>
            <a:schemeClr val="tx2"/>
          </a:solidFill>
          <a:latin typeface="Arial" charset="0"/>
          <a:ea typeface="ＭＳ Ｐゴシック" charset="-128"/>
        </a:defRPr>
      </a:lvl4pPr>
      <a:lvl5pPr algn="ctr" rtl="0" eaLnBrk="0" fontAlgn="base" hangingPunct="0">
        <a:spcBef>
          <a:spcPct val="0"/>
        </a:spcBef>
        <a:spcAft>
          <a:spcPct val="0"/>
        </a:spcAft>
        <a:defRPr sz="5867">
          <a:solidFill>
            <a:schemeClr val="tx2"/>
          </a:solidFill>
          <a:latin typeface="Arial" charset="0"/>
          <a:ea typeface="ＭＳ Ｐゴシック" charset="-128"/>
        </a:defRPr>
      </a:lvl5pPr>
      <a:lvl6pPr marL="609585" algn="ctr" rtl="0" fontAlgn="base">
        <a:spcBef>
          <a:spcPct val="0"/>
        </a:spcBef>
        <a:spcAft>
          <a:spcPct val="0"/>
        </a:spcAft>
        <a:defRPr sz="5867">
          <a:solidFill>
            <a:schemeClr val="tx2"/>
          </a:solidFill>
          <a:latin typeface="Arial" charset="0"/>
        </a:defRPr>
      </a:lvl6pPr>
      <a:lvl7pPr marL="1219170" algn="ctr" rtl="0" fontAlgn="base">
        <a:spcBef>
          <a:spcPct val="0"/>
        </a:spcBef>
        <a:spcAft>
          <a:spcPct val="0"/>
        </a:spcAft>
        <a:defRPr sz="5867">
          <a:solidFill>
            <a:schemeClr val="tx2"/>
          </a:solidFill>
          <a:latin typeface="Arial" charset="0"/>
        </a:defRPr>
      </a:lvl7pPr>
      <a:lvl8pPr marL="1828754" algn="ctr" rtl="0" fontAlgn="base">
        <a:spcBef>
          <a:spcPct val="0"/>
        </a:spcBef>
        <a:spcAft>
          <a:spcPct val="0"/>
        </a:spcAft>
        <a:defRPr sz="5867">
          <a:solidFill>
            <a:schemeClr val="tx2"/>
          </a:solidFill>
          <a:latin typeface="Arial" charset="0"/>
        </a:defRPr>
      </a:lvl8pPr>
      <a:lvl9pPr marL="2438339" algn="ctr" rtl="0" fontAlgn="base">
        <a:spcBef>
          <a:spcPct val="0"/>
        </a:spcBef>
        <a:spcAft>
          <a:spcPct val="0"/>
        </a:spcAft>
        <a:defRPr sz="5867">
          <a:solidFill>
            <a:schemeClr val="tx2"/>
          </a:solidFill>
          <a:latin typeface="Arial" charset="0"/>
        </a:defRPr>
      </a:lvl9pPr>
    </p:titleStyle>
    <p:bodyStyle>
      <a:lvl1pPr marL="457189" indent="-457189" algn="l" rtl="0" eaLnBrk="0" fontAlgn="base" hangingPunct="0">
        <a:spcBef>
          <a:spcPct val="20000"/>
        </a:spcBef>
        <a:spcAft>
          <a:spcPct val="0"/>
        </a:spcAft>
        <a:buChar char="•"/>
        <a:defRPr sz="4267">
          <a:solidFill>
            <a:schemeClr val="tx1"/>
          </a:solidFill>
          <a:latin typeface="+mn-lt"/>
          <a:ea typeface="ＭＳ Ｐゴシック" charset="-128"/>
          <a:cs typeface="+mn-cs"/>
        </a:defRPr>
      </a:lvl1pPr>
      <a:lvl2pPr marL="990575" indent="-380990" algn="l" rtl="0" eaLnBrk="0" fontAlgn="base" hangingPunct="0">
        <a:spcBef>
          <a:spcPct val="20000"/>
        </a:spcBef>
        <a:spcAft>
          <a:spcPct val="0"/>
        </a:spcAft>
        <a:buChar char="–"/>
        <a:defRPr sz="3733">
          <a:solidFill>
            <a:schemeClr val="tx1"/>
          </a:solidFill>
          <a:latin typeface="+mn-lt"/>
          <a:ea typeface="ＭＳ Ｐゴシック" charset="-128"/>
        </a:defRPr>
      </a:lvl2pPr>
      <a:lvl3pPr marL="1523962" indent="-304792" algn="l" rtl="0" eaLnBrk="0" fontAlgn="base" hangingPunct="0">
        <a:spcBef>
          <a:spcPct val="20000"/>
        </a:spcBef>
        <a:spcAft>
          <a:spcPct val="0"/>
        </a:spcAft>
        <a:buChar char="•"/>
        <a:defRPr sz="3200">
          <a:solidFill>
            <a:schemeClr val="tx1"/>
          </a:solidFill>
          <a:latin typeface="+mn-lt"/>
          <a:ea typeface="ＭＳ Ｐゴシック" charset="-128"/>
        </a:defRPr>
      </a:lvl3pPr>
      <a:lvl4pPr marL="2133547" indent="-304792" algn="l" rtl="0" eaLnBrk="0" fontAlgn="base" hangingPunct="0">
        <a:spcBef>
          <a:spcPct val="20000"/>
        </a:spcBef>
        <a:spcAft>
          <a:spcPct val="0"/>
        </a:spcAft>
        <a:buChar char="–"/>
        <a:defRPr sz="2667">
          <a:solidFill>
            <a:schemeClr val="tx1"/>
          </a:solidFill>
          <a:latin typeface="+mn-lt"/>
          <a:ea typeface="ＭＳ Ｐゴシック" charset="-128"/>
        </a:defRPr>
      </a:lvl4pPr>
      <a:lvl5pPr marL="2743131" indent="-304792" algn="l" rtl="0" eaLnBrk="0" fontAlgn="base" hangingPunct="0">
        <a:spcBef>
          <a:spcPct val="20000"/>
        </a:spcBef>
        <a:spcAft>
          <a:spcPct val="0"/>
        </a:spcAft>
        <a:buChar char="»"/>
        <a:defRPr sz="2667">
          <a:solidFill>
            <a:schemeClr val="tx1"/>
          </a:solidFill>
          <a:latin typeface="+mn-lt"/>
          <a:ea typeface="ＭＳ Ｐゴシック" charset="-128"/>
        </a:defRPr>
      </a:lvl5pPr>
      <a:lvl6pPr marL="3352716" indent="-304792" algn="l" rtl="0" fontAlgn="base">
        <a:spcBef>
          <a:spcPct val="20000"/>
        </a:spcBef>
        <a:spcAft>
          <a:spcPct val="0"/>
        </a:spcAft>
        <a:buChar char="»"/>
        <a:defRPr sz="2667">
          <a:solidFill>
            <a:schemeClr val="tx1"/>
          </a:solidFill>
          <a:latin typeface="+mn-lt"/>
          <a:ea typeface="ＭＳ Ｐゴシック" charset="-128"/>
        </a:defRPr>
      </a:lvl6pPr>
      <a:lvl7pPr marL="3962301" indent="-304792" algn="l" rtl="0" fontAlgn="base">
        <a:spcBef>
          <a:spcPct val="20000"/>
        </a:spcBef>
        <a:spcAft>
          <a:spcPct val="0"/>
        </a:spcAft>
        <a:buChar char="»"/>
        <a:defRPr sz="2667">
          <a:solidFill>
            <a:schemeClr val="tx1"/>
          </a:solidFill>
          <a:latin typeface="+mn-lt"/>
          <a:ea typeface="ＭＳ Ｐゴシック" charset="-128"/>
        </a:defRPr>
      </a:lvl7pPr>
      <a:lvl8pPr marL="4571886" indent="-304792" algn="l" rtl="0" fontAlgn="base">
        <a:spcBef>
          <a:spcPct val="20000"/>
        </a:spcBef>
        <a:spcAft>
          <a:spcPct val="0"/>
        </a:spcAft>
        <a:buChar char="»"/>
        <a:defRPr sz="2667">
          <a:solidFill>
            <a:schemeClr val="tx1"/>
          </a:solidFill>
          <a:latin typeface="+mn-lt"/>
          <a:ea typeface="ＭＳ Ｐゴシック" charset="-128"/>
        </a:defRPr>
      </a:lvl8pPr>
      <a:lvl9pPr marL="5181470" indent="-304792" algn="l" rtl="0" fontAlgn="base">
        <a:spcBef>
          <a:spcPct val="20000"/>
        </a:spcBef>
        <a:spcAft>
          <a:spcPct val="0"/>
        </a:spcAft>
        <a:buChar char="»"/>
        <a:defRPr sz="2667">
          <a:solidFill>
            <a:schemeClr val="tx1"/>
          </a:solidFill>
          <a:latin typeface="+mn-lt"/>
          <a:ea typeface="ＭＳ Ｐゴシック" charset="-128"/>
        </a:defRPr>
      </a:lvl9pPr>
    </p:bodyStyle>
    <p:otherStyle>
      <a:defPPr>
        <a:defRPr lang="en-US"/>
      </a:defPPr>
      <a:lvl1pPr marL="0" algn="l" defTabSz="609585" rtl="0" eaLnBrk="1" latinLnBrk="0" hangingPunct="1">
        <a:defRPr sz="2400" kern="1200">
          <a:solidFill>
            <a:schemeClr val="tx1"/>
          </a:solidFill>
          <a:latin typeface="+mn-lt"/>
          <a:ea typeface="+mn-ea"/>
          <a:cs typeface="+mn-cs"/>
        </a:defRPr>
      </a:lvl1pPr>
      <a:lvl2pPr marL="609585" algn="l" defTabSz="609585" rtl="0" eaLnBrk="1" latinLnBrk="0" hangingPunct="1">
        <a:defRPr sz="2400" kern="1200">
          <a:solidFill>
            <a:schemeClr val="tx1"/>
          </a:solidFill>
          <a:latin typeface="+mn-lt"/>
          <a:ea typeface="+mn-ea"/>
          <a:cs typeface="+mn-cs"/>
        </a:defRPr>
      </a:lvl2pPr>
      <a:lvl3pPr marL="1219170" algn="l" defTabSz="609585" rtl="0" eaLnBrk="1" latinLnBrk="0" hangingPunct="1">
        <a:defRPr sz="2400" kern="1200">
          <a:solidFill>
            <a:schemeClr val="tx1"/>
          </a:solidFill>
          <a:latin typeface="+mn-lt"/>
          <a:ea typeface="+mn-ea"/>
          <a:cs typeface="+mn-cs"/>
        </a:defRPr>
      </a:lvl3pPr>
      <a:lvl4pPr marL="1828754" algn="l" defTabSz="609585" rtl="0" eaLnBrk="1" latinLnBrk="0" hangingPunct="1">
        <a:defRPr sz="2400" kern="1200">
          <a:solidFill>
            <a:schemeClr val="tx1"/>
          </a:solidFill>
          <a:latin typeface="+mn-lt"/>
          <a:ea typeface="+mn-ea"/>
          <a:cs typeface="+mn-cs"/>
        </a:defRPr>
      </a:lvl4pPr>
      <a:lvl5pPr marL="2438339" algn="l" defTabSz="609585" rtl="0" eaLnBrk="1" latinLnBrk="0" hangingPunct="1">
        <a:defRPr sz="2400" kern="1200">
          <a:solidFill>
            <a:schemeClr val="tx1"/>
          </a:solidFill>
          <a:latin typeface="+mn-lt"/>
          <a:ea typeface="+mn-ea"/>
          <a:cs typeface="+mn-cs"/>
        </a:defRPr>
      </a:lvl5pPr>
      <a:lvl6pPr marL="3047924" algn="l" defTabSz="609585" rtl="0" eaLnBrk="1" latinLnBrk="0" hangingPunct="1">
        <a:defRPr sz="2400" kern="1200">
          <a:solidFill>
            <a:schemeClr val="tx1"/>
          </a:solidFill>
          <a:latin typeface="+mn-lt"/>
          <a:ea typeface="+mn-ea"/>
          <a:cs typeface="+mn-cs"/>
        </a:defRPr>
      </a:lvl6pPr>
      <a:lvl7pPr marL="3657509" algn="l" defTabSz="609585" rtl="0" eaLnBrk="1" latinLnBrk="0" hangingPunct="1">
        <a:defRPr sz="2400" kern="1200">
          <a:solidFill>
            <a:schemeClr val="tx1"/>
          </a:solidFill>
          <a:latin typeface="+mn-lt"/>
          <a:ea typeface="+mn-ea"/>
          <a:cs typeface="+mn-cs"/>
        </a:defRPr>
      </a:lvl7pPr>
      <a:lvl8pPr marL="4267093" algn="l" defTabSz="609585" rtl="0" eaLnBrk="1" latinLnBrk="0" hangingPunct="1">
        <a:defRPr sz="2400" kern="1200">
          <a:solidFill>
            <a:schemeClr val="tx1"/>
          </a:solidFill>
          <a:latin typeface="+mn-lt"/>
          <a:ea typeface="+mn-ea"/>
          <a:cs typeface="+mn-cs"/>
        </a:defRPr>
      </a:lvl8pPr>
      <a:lvl9pPr marL="4876678" algn="l" defTabSz="609585"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7"/>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16740" name="Rectangle 4"/>
          <p:cNvSpPr>
            <a:spLocks noGrp="1" noChangeArrowheads="1"/>
          </p:cNvSpPr>
          <p:nvPr>
            <p:ph type="dt" sz="half" idx="2"/>
          </p:nvPr>
        </p:nvSpPr>
        <p:spPr bwMode="auto">
          <a:xfrm>
            <a:off x="609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867">
                <a:solidFill>
                  <a:srgbClr val="000000"/>
                </a:solidFill>
                <a:ea typeface="ＭＳ Ｐゴシック" charset="-128"/>
              </a:defRPr>
            </a:lvl1pPr>
          </a:lstStyle>
          <a:p>
            <a:pPr defTabSz="1219170">
              <a:defRPr/>
            </a:pPr>
            <a:fld id="{D6910122-A32D-4276-BC95-8AE0C1C45136}" type="datetime1">
              <a:rPr lang="es-ES_tradnl" smtClean="0"/>
              <a:pPr defTabSz="1219170">
                <a:defRPr/>
              </a:pPr>
              <a:t>27/2/26</a:t>
            </a:fld>
            <a:endParaRPr lang="es-ES"/>
          </a:p>
        </p:txBody>
      </p:sp>
      <p:sp>
        <p:nvSpPr>
          <p:cNvPr id="116741" name="Rectangle 5"/>
          <p:cNvSpPr>
            <a:spLocks noGrp="1" noChangeArrowheads="1"/>
          </p:cNvSpPr>
          <p:nvPr>
            <p:ph type="ftr" sz="quarter" idx="3"/>
          </p:nvPr>
        </p:nvSpPr>
        <p:spPr bwMode="auto">
          <a:xfrm>
            <a:off x="4165600" y="6245225"/>
            <a:ext cx="3860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867">
                <a:solidFill>
                  <a:srgbClr val="000000"/>
                </a:solidFill>
                <a:ea typeface="ＭＳ Ｐゴシック" charset="-128"/>
              </a:defRPr>
            </a:lvl1pPr>
          </a:lstStyle>
          <a:p>
            <a:pPr defTabSz="1219170">
              <a:defRPr/>
            </a:pPr>
            <a:endParaRPr lang="es-ES"/>
          </a:p>
        </p:txBody>
      </p:sp>
      <p:sp>
        <p:nvSpPr>
          <p:cNvPr id="116742" name="Rectangle 6"/>
          <p:cNvSpPr>
            <a:spLocks noGrp="1" noChangeArrowheads="1"/>
          </p:cNvSpPr>
          <p:nvPr>
            <p:ph type="sldNum" sz="quarter" idx="4"/>
          </p:nvPr>
        </p:nvSpPr>
        <p:spPr bwMode="auto">
          <a:xfrm>
            <a:off x="8737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867">
                <a:solidFill>
                  <a:srgbClr val="000000"/>
                </a:solidFill>
                <a:ea typeface="ＭＳ Ｐゴシック" charset="-128"/>
              </a:defRPr>
            </a:lvl1pPr>
          </a:lstStyle>
          <a:p>
            <a:pPr defTabSz="1219170">
              <a:defRPr/>
            </a:pPr>
            <a:fld id="{8FCA36F3-4BF8-45B1-A6C0-3F77D5A4C2BF}" type="slidenum">
              <a:rPr lang="es-ES" smtClean="0"/>
              <a:pPr defTabSz="1219170">
                <a:defRPr/>
              </a:pPr>
              <a:t>‹Nº›</a:t>
            </a:fld>
            <a:endParaRPr lang="es-ES"/>
          </a:p>
        </p:txBody>
      </p:sp>
    </p:spTree>
    <p:extLst>
      <p:ext uri="{BB962C8B-B14F-4D97-AF65-F5344CB8AC3E}">
        <p14:creationId xmlns:p14="http://schemas.microsoft.com/office/powerpoint/2010/main" val="2633322931"/>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ransition>
    <p:split orient="vert" dir="in"/>
  </p:transition>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585" algn="ctr" rtl="0" fontAlgn="base">
        <a:spcBef>
          <a:spcPct val="0"/>
        </a:spcBef>
        <a:spcAft>
          <a:spcPct val="0"/>
        </a:spcAft>
        <a:defRPr sz="5867">
          <a:solidFill>
            <a:schemeClr val="tx2"/>
          </a:solidFill>
          <a:latin typeface="Arial" charset="0"/>
        </a:defRPr>
      </a:lvl6pPr>
      <a:lvl7pPr marL="1219170" algn="ctr" rtl="0" fontAlgn="base">
        <a:spcBef>
          <a:spcPct val="0"/>
        </a:spcBef>
        <a:spcAft>
          <a:spcPct val="0"/>
        </a:spcAft>
        <a:defRPr sz="5867">
          <a:solidFill>
            <a:schemeClr val="tx2"/>
          </a:solidFill>
          <a:latin typeface="Arial" charset="0"/>
        </a:defRPr>
      </a:lvl7pPr>
      <a:lvl8pPr marL="1828754" algn="ctr" rtl="0" fontAlgn="base">
        <a:spcBef>
          <a:spcPct val="0"/>
        </a:spcBef>
        <a:spcAft>
          <a:spcPct val="0"/>
        </a:spcAft>
        <a:defRPr sz="5867">
          <a:solidFill>
            <a:schemeClr val="tx2"/>
          </a:solidFill>
          <a:latin typeface="Arial" charset="0"/>
        </a:defRPr>
      </a:lvl8pPr>
      <a:lvl9pPr marL="2438339" algn="ctr" rtl="0" fontAlgn="base">
        <a:spcBef>
          <a:spcPct val="0"/>
        </a:spcBef>
        <a:spcAft>
          <a:spcPct val="0"/>
        </a:spcAft>
        <a:defRPr sz="5867">
          <a:solidFill>
            <a:schemeClr val="tx2"/>
          </a:solidFill>
          <a:latin typeface="Arial" charset="0"/>
        </a:defRPr>
      </a:lvl9pPr>
    </p:titleStyle>
    <p:bodyStyle>
      <a:lvl1pPr marL="457189" indent="-457189" algn="l" rtl="0" eaLnBrk="0" fontAlgn="base" hangingPunct="0">
        <a:spcBef>
          <a:spcPct val="20000"/>
        </a:spcBef>
        <a:spcAft>
          <a:spcPct val="0"/>
        </a:spcAft>
        <a:buChar char="•"/>
        <a:defRPr sz="4267">
          <a:solidFill>
            <a:schemeClr val="tx1"/>
          </a:solidFill>
          <a:latin typeface="+mn-lt"/>
          <a:ea typeface="+mn-ea"/>
          <a:cs typeface="+mn-cs"/>
        </a:defRPr>
      </a:lvl1pPr>
      <a:lvl2pPr marL="990575" indent="-380990" algn="l" rtl="0" eaLnBrk="0" fontAlgn="base" hangingPunct="0">
        <a:spcBef>
          <a:spcPct val="20000"/>
        </a:spcBef>
        <a:spcAft>
          <a:spcPct val="0"/>
        </a:spcAft>
        <a:buChar char="–"/>
        <a:defRPr sz="3733">
          <a:solidFill>
            <a:schemeClr val="tx1"/>
          </a:solidFill>
          <a:latin typeface="+mn-lt"/>
        </a:defRPr>
      </a:lvl2pPr>
      <a:lvl3pPr marL="1523962" indent="-304792" algn="l" rtl="0" eaLnBrk="0" fontAlgn="base" hangingPunct="0">
        <a:spcBef>
          <a:spcPct val="20000"/>
        </a:spcBef>
        <a:spcAft>
          <a:spcPct val="0"/>
        </a:spcAft>
        <a:buChar char="•"/>
        <a:defRPr sz="3200">
          <a:solidFill>
            <a:schemeClr val="tx1"/>
          </a:solidFill>
          <a:latin typeface="+mn-lt"/>
        </a:defRPr>
      </a:lvl3pPr>
      <a:lvl4pPr marL="2133547" indent="-304792" algn="l" rtl="0" eaLnBrk="0" fontAlgn="base" hangingPunct="0">
        <a:spcBef>
          <a:spcPct val="20000"/>
        </a:spcBef>
        <a:spcAft>
          <a:spcPct val="0"/>
        </a:spcAft>
        <a:buChar char="–"/>
        <a:defRPr sz="2667">
          <a:solidFill>
            <a:schemeClr val="tx1"/>
          </a:solidFill>
          <a:latin typeface="+mn-lt"/>
        </a:defRPr>
      </a:lvl4pPr>
      <a:lvl5pPr marL="2743131" indent="-304792" algn="l" rtl="0" eaLnBrk="0" fontAlgn="base" hangingPunct="0">
        <a:spcBef>
          <a:spcPct val="20000"/>
        </a:spcBef>
        <a:spcAft>
          <a:spcPct val="0"/>
        </a:spcAft>
        <a:buChar char="»"/>
        <a:defRPr sz="2667">
          <a:solidFill>
            <a:schemeClr val="tx1"/>
          </a:solidFill>
          <a:latin typeface="+mn-lt"/>
        </a:defRPr>
      </a:lvl5pPr>
      <a:lvl6pPr marL="3352716" indent="-304792" algn="l" rtl="0" fontAlgn="base">
        <a:spcBef>
          <a:spcPct val="20000"/>
        </a:spcBef>
        <a:spcAft>
          <a:spcPct val="0"/>
        </a:spcAft>
        <a:buChar char="»"/>
        <a:defRPr sz="2667">
          <a:solidFill>
            <a:schemeClr val="tx1"/>
          </a:solidFill>
          <a:latin typeface="+mn-lt"/>
        </a:defRPr>
      </a:lvl6pPr>
      <a:lvl7pPr marL="3962301" indent="-304792" algn="l" rtl="0" fontAlgn="base">
        <a:spcBef>
          <a:spcPct val="20000"/>
        </a:spcBef>
        <a:spcAft>
          <a:spcPct val="0"/>
        </a:spcAft>
        <a:buChar char="»"/>
        <a:defRPr sz="2667">
          <a:solidFill>
            <a:schemeClr val="tx1"/>
          </a:solidFill>
          <a:latin typeface="+mn-lt"/>
        </a:defRPr>
      </a:lvl7pPr>
      <a:lvl8pPr marL="4571886" indent="-304792" algn="l" rtl="0" fontAlgn="base">
        <a:spcBef>
          <a:spcPct val="20000"/>
        </a:spcBef>
        <a:spcAft>
          <a:spcPct val="0"/>
        </a:spcAft>
        <a:buChar char="»"/>
        <a:defRPr sz="2667">
          <a:solidFill>
            <a:schemeClr val="tx1"/>
          </a:solidFill>
          <a:latin typeface="+mn-lt"/>
        </a:defRPr>
      </a:lvl8pPr>
      <a:lvl9pPr marL="5181470" indent="-304792"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70"/>
            <a:fld id="{BC4FE9E2-0747-4DD4-ACBB-01A0FEF51709}" type="datetimeFigureOut">
              <a:rPr lang="es-CL" smtClean="0">
                <a:solidFill>
                  <a:prstClr val="black">
                    <a:tint val="75000"/>
                  </a:prstClr>
                </a:solidFill>
              </a:rPr>
              <a:pPr defTabSz="1219170"/>
              <a:t>27-02-26</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7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70"/>
            <a:fld id="{8050EEF2-2A67-4F1B-9203-5363283E7F6A}" type="slidenum">
              <a:rPr lang="es-CL" smtClean="0">
                <a:solidFill>
                  <a:prstClr val="black">
                    <a:tint val="75000"/>
                  </a:prstClr>
                </a:solidFill>
              </a:rPr>
              <a:pPr defTabSz="1219170"/>
              <a:t>‹Nº›</a:t>
            </a:fld>
            <a:endParaRPr lang="es-CL">
              <a:solidFill>
                <a:prstClr val="black">
                  <a:tint val="75000"/>
                </a:prstClr>
              </a:solidFill>
            </a:endParaRPr>
          </a:p>
        </p:txBody>
      </p:sp>
    </p:spTree>
    <p:extLst>
      <p:ext uri="{BB962C8B-B14F-4D97-AF65-F5344CB8AC3E}">
        <p14:creationId xmlns:p14="http://schemas.microsoft.com/office/powerpoint/2010/main" val="926125374"/>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marL="0" marR="0" lvl="0" indent="0" algn="l" defTabSz="1219170" rtl="0" eaLnBrk="1" fontAlgn="auto" latinLnBrk="0" hangingPunct="1">
              <a:lnSpc>
                <a:spcPct val="100000"/>
              </a:lnSpc>
              <a:spcBef>
                <a:spcPts val="0"/>
              </a:spcBef>
              <a:spcAft>
                <a:spcPts val="0"/>
              </a:spcAft>
              <a:buClrTx/>
              <a:buSzTx/>
              <a:buFontTx/>
              <a:buNone/>
              <a:tabLst/>
              <a:defRPr/>
            </a:pPr>
            <a:fld id="{BC4FE9E2-0747-4DD4-ACBB-01A0FEF51709}" type="datetimeFigureOut">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1219170" rtl="0" eaLnBrk="1" fontAlgn="auto" latinLnBrk="0" hangingPunct="1">
                <a:lnSpc>
                  <a:spcPct val="100000"/>
                </a:lnSpc>
                <a:spcBef>
                  <a:spcPts val="0"/>
                </a:spcBef>
                <a:spcAft>
                  <a:spcPts val="0"/>
                </a:spcAft>
                <a:buClrTx/>
                <a:buSzTx/>
                <a:buFontTx/>
                <a:buNone/>
                <a:tabLst/>
                <a:defRPr/>
              </a:pPr>
              <a:t>27-02-26</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4 Marcador de pie de página"/>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5 Marcador de número de diapositiva"/>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050EEF2-2A67-4F1B-9203-5363283E7F6A}" type="slidenum">
              <a:rPr kumimoji="0" lang="es-CL" sz="16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CL" sz="16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35057546"/>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ransition spd="slow">
    <p:push/>
  </p:transition>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609600" y="274637"/>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5123"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16740" name="Rectangle 4"/>
          <p:cNvSpPr>
            <a:spLocks noGrp="1" noChangeArrowheads="1"/>
          </p:cNvSpPr>
          <p:nvPr>
            <p:ph type="dt" sz="half" idx="2"/>
          </p:nvPr>
        </p:nvSpPr>
        <p:spPr bwMode="auto">
          <a:xfrm>
            <a:off x="609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867">
                <a:solidFill>
                  <a:srgbClr val="000000"/>
                </a:solidFill>
                <a:ea typeface="ＭＳ Ｐゴシック" charset="-128"/>
              </a:defRPr>
            </a:lvl1pPr>
          </a:lstStyle>
          <a:p>
            <a:pPr marL="0" marR="0" lvl="0" indent="0" algn="l" defTabSz="1219170" rtl="0" eaLnBrk="1" fontAlgn="auto" latinLnBrk="0" hangingPunct="1">
              <a:lnSpc>
                <a:spcPct val="100000"/>
              </a:lnSpc>
              <a:spcBef>
                <a:spcPts val="0"/>
              </a:spcBef>
              <a:spcAft>
                <a:spcPts val="0"/>
              </a:spcAft>
              <a:buClrTx/>
              <a:buSzTx/>
              <a:buFontTx/>
              <a:buNone/>
              <a:tabLst/>
              <a:defRPr/>
            </a:pPr>
            <a:fld id="{D6910122-A32D-4276-BC95-8AE0C1C45136}" type="datetime1">
              <a:rPr kumimoji="0" lang="es-ES_tradnl"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l" defTabSz="1219170" rtl="0" eaLnBrk="1" fontAlgn="auto" latinLnBrk="0" hangingPunct="1">
                <a:lnSpc>
                  <a:spcPct val="100000"/>
                </a:lnSpc>
                <a:spcBef>
                  <a:spcPts val="0"/>
                </a:spcBef>
                <a:spcAft>
                  <a:spcPts val="0"/>
                </a:spcAft>
                <a:buClrTx/>
                <a:buSzTx/>
                <a:buFontTx/>
                <a:buNone/>
                <a:tabLst/>
                <a:defRPr/>
              </a:pPr>
              <a:t>27/2/26</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116741" name="Rectangle 5"/>
          <p:cNvSpPr>
            <a:spLocks noGrp="1" noChangeArrowheads="1"/>
          </p:cNvSpPr>
          <p:nvPr>
            <p:ph type="ftr" sz="quarter" idx="3"/>
          </p:nvPr>
        </p:nvSpPr>
        <p:spPr bwMode="auto">
          <a:xfrm>
            <a:off x="4165600" y="6245225"/>
            <a:ext cx="3860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867">
                <a:solidFill>
                  <a:srgbClr val="000000"/>
                </a:solidFill>
                <a:ea typeface="ＭＳ Ｐゴシック" charset="-128"/>
              </a:defRPr>
            </a:lvl1pP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
        <p:nvSpPr>
          <p:cNvPr id="116742" name="Rectangle 6"/>
          <p:cNvSpPr>
            <a:spLocks noGrp="1" noChangeArrowheads="1"/>
          </p:cNvSpPr>
          <p:nvPr>
            <p:ph type="sldNum" sz="quarter" idx="4"/>
          </p:nvPr>
        </p:nvSpPr>
        <p:spPr bwMode="auto">
          <a:xfrm>
            <a:off x="8737600" y="6245225"/>
            <a:ext cx="28448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867">
                <a:solidFill>
                  <a:srgbClr val="000000"/>
                </a:solidFill>
                <a:ea typeface="ＭＳ Ｐゴシック" charset="-128"/>
              </a:defRPr>
            </a:lvl1pPr>
          </a:lstStyle>
          <a:p>
            <a:pPr marL="0" marR="0" lvl="0" indent="0" algn="r" defTabSz="1219170" rtl="0" eaLnBrk="1" fontAlgn="auto" latinLnBrk="0" hangingPunct="1">
              <a:lnSpc>
                <a:spcPct val="100000"/>
              </a:lnSpc>
              <a:spcBef>
                <a:spcPts val="0"/>
              </a:spcBef>
              <a:spcAft>
                <a:spcPts val="0"/>
              </a:spcAft>
              <a:buClrTx/>
              <a:buSzTx/>
              <a:buFontTx/>
              <a:buNone/>
              <a:tabLst/>
              <a:defRPr/>
            </a:pPr>
            <a:fld id="{8FCA36F3-4BF8-45B1-A6C0-3F77D5A4C2BF}" type="slidenum">
              <a:rPr kumimoji="0" lang="es-ES" sz="1867" b="0" i="0" u="none" strike="noStrike" kern="1200" cap="none" spc="0" normalizeH="0" baseline="0" noProof="0" smtClean="0">
                <a:ln>
                  <a:noFill/>
                </a:ln>
                <a:solidFill>
                  <a:srgbClr val="000000"/>
                </a:solidFill>
                <a:effectLst/>
                <a:uLnTx/>
                <a:uFillTx/>
                <a:latin typeface="Arial"/>
                <a:ea typeface="ＭＳ Ｐゴシック" charset="-128"/>
                <a:cs typeface="+mn-cs"/>
              </a:rPr>
              <a:pPr marL="0" marR="0" lvl="0" indent="0" algn="r" defTabSz="1219170" rtl="0" eaLnBrk="1" fontAlgn="auto" latinLnBrk="0" hangingPunct="1">
                <a:lnSpc>
                  <a:spcPct val="100000"/>
                </a:lnSpc>
                <a:spcBef>
                  <a:spcPts val="0"/>
                </a:spcBef>
                <a:spcAft>
                  <a:spcPts val="0"/>
                </a:spcAft>
                <a:buClrTx/>
                <a:buSzTx/>
                <a:buFontTx/>
                <a:buNone/>
                <a:tabLst/>
                <a:defRPr/>
              </a:pPr>
              <a:t>‹Nº›</a:t>
            </a:fld>
            <a:endParaRPr kumimoji="0" lang="es-ES" sz="1867" b="0" i="0" u="none" strike="noStrike" kern="1200" cap="none" spc="0" normalizeH="0" baseline="0" noProof="0">
              <a:ln>
                <a:noFill/>
              </a:ln>
              <a:solidFill>
                <a:srgbClr val="000000"/>
              </a:solidFill>
              <a:effectLst/>
              <a:uLnTx/>
              <a:uFillTx/>
              <a:latin typeface="Arial"/>
              <a:ea typeface="ＭＳ Ｐゴシック" charset="-128"/>
              <a:cs typeface="+mn-cs"/>
            </a:endParaRPr>
          </a:p>
        </p:txBody>
      </p:sp>
    </p:spTree>
    <p:extLst>
      <p:ext uri="{BB962C8B-B14F-4D97-AF65-F5344CB8AC3E}">
        <p14:creationId xmlns:p14="http://schemas.microsoft.com/office/powerpoint/2010/main" val="2445966244"/>
      </p:ext>
    </p:extLst>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Lst>
  <p:transition spd="slow">
    <p:push/>
  </p:transition>
  <p:txStyles>
    <p:titleStyle>
      <a:lvl1pPr algn="ctr" rtl="0" eaLnBrk="0" fontAlgn="base" hangingPunct="0">
        <a:spcBef>
          <a:spcPct val="0"/>
        </a:spcBef>
        <a:spcAft>
          <a:spcPct val="0"/>
        </a:spcAft>
        <a:defRPr sz="5867">
          <a:solidFill>
            <a:schemeClr val="tx2"/>
          </a:solidFill>
          <a:latin typeface="+mj-lt"/>
          <a:ea typeface="+mj-ea"/>
          <a:cs typeface="+mj-cs"/>
        </a:defRPr>
      </a:lvl1pPr>
      <a:lvl2pPr algn="ctr" rtl="0" eaLnBrk="0" fontAlgn="base" hangingPunct="0">
        <a:spcBef>
          <a:spcPct val="0"/>
        </a:spcBef>
        <a:spcAft>
          <a:spcPct val="0"/>
        </a:spcAft>
        <a:defRPr sz="5867">
          <a:solidFill>
            <a:schemeClr val="tx2"/>
          </a:solidFill>
          <a:latin typeface="Arial" charset="0"/>
        </a:defRPr>
      </a:lvl2pPr>
      <a:lvl3pPr algn="ctr" rtl="0" eaLnBrk="0" fontAlgn="base" hangingPunct="0">
        <a:spcBef>
          <a:spcPct val="0"/>
        </a:spcBef>
        <a:spcAft>
          <a:spcPct val="0"/>
        </a:spcAft>
        <a:defRPr sz="5867">
          <a:solidFill>
            <a:schemeClr val="tx2"/>
          </a:solidFill>
          <a:latin typeface="Arial" charset="0"/>
        </a:defRPr>
      </a:lvl3pPr>
      <a:lvl4pPr algn="ctr" rtl="0" eaLnBrk="0" fontAlgn="base" hangingPunct="0">
        <a:spcBef>
          <a:spcPct val="0"/>
        </a:spcBef>
        <a:spcAft>
          <a:spcPct val="0"/>
        </a:spcAft>
        <a:defRPr sz="5867">
          <a:solidFill>
            <a:schemeClr val="tx2"/>
          </a:solidFill>
          <a:latin typeface="Arial" charset="0"/>
        </a:defRPr>
      </a:lvl4pPr>
      <a:lvl5pPr algn="ctr" rtl="0" eaLnBrk="0" fontAlgn="base" hangingPunct="0">
        <a:spcBef>
          <a:spcPct val="0"/>
        </a:spcBef>
        <a:spcAft>
          <a:spcPct val="0"/>
        </a:spcAft>
        <a:defRPr sz="5867">
          <a:solidFill>
            <a:schemeClr val="tx2"/>
          </a:solidFill>
          <a:latin typeface="Arial" charset="0"/>
        </a:defRPr>
      </a:lvl5pPr>
      <a:lvl6pPr marL="609585" algn="ctr" rtl="0" fontAlgn="base">
        <a:spcBef>
          <a:spcPct val="0"/>
        </a:spcBef>
        <a:spcAft>
          <a:spcPct val="0"/>
        </a:spcAft>
        <a:defRPr sz="5867">
          <a:solidFill>
            <a:schemeClr val="tx2"/>
          </a:solidFill>
          <a:latin typeface="Arial" charset="0"/>
        </a:defRPr>
      </a:lvl6pPr>
      <a:lvl7pPr marL="1219170" algn="ctr" rtl="0" fontAlgn="base">
        <a:spcBef>
          <a:spcPct val="0"/>
        </a:spcBef>
        <a:spcAft>
          <a:spcPct val="0"/>
        </a:spcAft>
        <a:defRPr sz="5867">
          <a:solidFill>
            <a:schemeClr val="tx2"/>
          </a:solidFill>
          <a:latin typeface="Arial" charset="0"/>
        </a:defRPr>
      </a:lvl7pPr>
      <a:lvl8pPr marL="1828754" algn="ctr" rtl="0" fontAlgn="base">
        <a:spcBef>
          <a:spcPct val="0"/>
        </a:spcBef>
        <a:spcAft>
          <a:spcPct val="0"/>
        </a:spcAft>
        <a:defRPr sz="5867">
          <a:solidFill>
            <a:schemeClr val="tx2"/>
          </a:solidFill>
          <a:latin typeface="Arial" charset="0"/>
        </a:defRPr>
      </a:lvl8pPr>
      <a:lvl9pPr marL="2438339" algn="ctr" rtl="0" fontAlgn="base">
        <a:spcBef>
          <a:spcPct val="0"/>
        </a:spcBef>
        <a:spcAft>
          <a:spcPct val="0"/>
        </a:spcAft>
        <a:defRPr sz="5867">
          <a:solidFill>
            <a:schemeClr val="tx2"/>
          </a:solidFill>
          <a:latin typeface="Arial" charset="0"/>
        </a:defRPr>
      </a:lvl9pPr>
    </p:titleStyle>
    <p:bodyStyle>
      <a:lvl1pPr marL="457189" indent="-457189" algn="l" rtl="0" eaLnBrk="0" fontAlgn="base" hangingPunct="0">
        <a:spcBef>
          <a:spcPct val="20000"/>
        </a:spcBef>
        <a:spcAft>
          <a:spcPct val="0"/>
        </a:spcAft>
        <a:buChar char="•"/>
        <a:defRPr sz="4267">
          <a:solidFill>
            <a:schemeClr val="tx1"/>
          </a:solidFill>
          <a:latin typeface="+mn-lt"/>
          <a:ea typeface="+mn-ea"/>
          <a:cs typeface="+mn-cs"/>
        </a:defRPr>
      </a:lvl1pPr>
      <a:lvl2pPr marL="990575" indent="-380990" algn="l" rtl="0" eaLnBrk="0" fontAlgn="base" hangingPunct="0">
        <a:spcBef>
          <a:spcPct val="20000"/>
        </a:spcBef>
        <a:spcAft>
          <a:spcPct val="0"/>
        </a:spcAft>
        <a:buChar char="–"/>
        <a:defRPr sz="3733">
          <a:solidFill>
            <a:schemeClr val="tx1"/>
          </a:solidFill>
          <a:latin typeface="+mn-lt"/>
        </a:defRPr>
      </a:lvl2pPr>
      <a:lvl3pPr marL="1523962" indent="-304792" algn="l" rtl="0" eaLnBrk="0" fontAlgn="base" hangingPunct="0">
        <a:spcBef>
          <a:spcPct val="20000"/>
        </a:spcBef>
        <a:spcAft>
          <a:spcPct val="0"/>
        </a:spcAft>
        <a:buChar char="•"/>
        <a:defRPr sz="3200">
          <a:solidFill>
            <a:schemeClr val="tx1"/>
          </a:solidFill>
          <a:latin typeface="+mn-lt"/>
        </a:defRPr>
      </a:lvl3pPr>
      <a:lvl4pPr marL="2133547" indent="-304792" algn="l" rtl="0" eaLnBrk="0" fontAlgn="base" hangingPunct="0">
        <a:spcBef>
          <a:spcPct val="20000"/>
        </a:spcBef>
        <a:spcAft>
          <a:spcPct val="0"/>
        </a:spcAft>
        <a:buChar char="–"/>
        <a:defRPr sz="2667">
          <a:solidFill>
            <a:schemeClr val="tx1"/>
          </a:solidFill>
          <a:latin typeface="+mn-lt"/>
        </a:defRPr>
      </a:lvl4pPr>
      <a:lvl5pPr marL="2743131" indent="-304792" algn="l" rtl="0" eaLnBrk="0" fontAlgn="base" hangingPunct="0">
        <a:spcBef>
          <a:spcPct val="20000"/>
        </a:spcBef>
        <a:spcAft>
          <a:spcPct val="0"/>
        </a:spcAft>
        <a:buChar char="»"/>
        <a:defRPr sz="2667">
          <a:solidFill>
            <a:schemeClr val="tx1"/>
          </a:solidFill>
          <a:latin typeface="+mn-lt"/>
        </a:defRPr>
      </a:lvl5pPr>
      <a:lvl6pPr marL="3352716" indent="-304792" algn="l" rtl="0" fontAlgn="base">
        <a:spcBef>
          <a:spcPct val="20000"/>
        </a:spcBef>
        <a:spcAft>
          <a:spcPct val="0"/>
        </a:spcAft>
        <a:buChar char="»"/>
        <a:defRPr sz="2667">
          <a:solidFill>
            <a:schemeClr val="tx1"/>
          </a:solidFill>
          <a:latin typeface="+mn-lt"/>
        </a:defRPr>
      </a:lvl6pPr>
      <a:lvl7pPr marL="3962301" indent="-304792" algn="l" rtl="0" fontAlgn="base">
        <a:spcBef>
          <a:spcPct val="20000"/>
        </a:spcBef>
        <a:spcAft>
          <a:spcPct val="0"/>
        </a:spcAft>
        <a:buChar char="»"/>
        <a:defRPr sz="2667">
          <a:solidFill>
            <a:schemeClr val="tx1"/>
          </a:solidFill>
          <a:latin typeface="+mn-lt"/>
        </a:defRPr>
      </a:lvl7pPr>
      <a:lvl8pPr marL="4571886" indent="-304792" algn="l" rtl="0" fontAlgn="base">
        <a:spcBef>
          <a:spcPct val="20000"/>
        </a:spcBef>
        <a:spcAft>
          <a:spcPct val="0"/>
        </a:spcAft>
        <a:buChar char="»"/>
        <a:defRPr sz="2667">
          <a:solidFill>
            <a:schemeClr val="tx1"/>
          </a:solidFill>
          <a:latin typeface="+mn-lt"/>
        </a:defRPr>
      </a:lvl8pPr>
      <a:lvl9pPr marL="5181470" indent="-304792" algn="l" rtl="0" fontAlgn="base">
        <a:spcBef>
          <a:spcPct val="20000"/>
        </a:spcBef>
        <a:spcAft>
          <a:spcPct val="0"/>
        </a:spcAft>
        <a:buChar char="»"/>
        <a:defRPr sz="2667">
          <a:solidFill>
            <a:schemeClr val="tx1"/>
          </a:solidFill>
          <a:latin typeface="+mn-lt"/>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900193C-CDFF-4A0D-AE5E-2CFA39F11F22}" type="slidenum">
              <a:rPr kumimoji="0" lang="es-ES" sz="2800" b="0" i="0" u="none" strike="noStrike" kern="1200" cap="none" spc="0" normalizeH="0" baseline="0" noProof="0" smtClean="0">
                <a:ln>
                  <a:noFill/>
                </a:ln>
                <a:solidFill>
                  <a:srgbClr val="FFFFFF"/>
                </a:solidFill>
                <a:effectLst/>
                <a:uLnTx/>
                <a:uFillTx/>
                <a:latin typeface="Arial"/>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‹Nº›</a:t>
            </a:fld>
            <a:endParaRPr kumimoji="0" lang="es-ES" sz="2800" b="0" i="0" u="none" strike="noStrike" kern="1200" cap="none" spc="0" normalizeH="0" baseline="0" noProof="0">
              <a:ln>
                <a:noFill/>
              </a:ln>
              <a:solidFill>
                <a:srgbClr val="FFFFFF"/>
              </a:solidFill>
              <a:effectLst/>
              <a:uLnTx/>
              <a:uFillTx/>
              <a:latin typeface="Arial"/>
              <a:ea typeface="+mn-ea"/>
              <a:cs typeface="+mn-cs"/>
            </a:endParaRPr>
          </a:p>
        </p:txBody>
      </p:sp>
    </p:spTree>
    <p:extLst>
      <p:ext uri="{BB962C8B-B14F-4D97-AF65-F5344CB8AC3E}">
        <p14:creationId xmlns:p14="http://schemas.microsoft.com/office/powerpoint/2010/main" val="1018792239"/>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Lst>
  <p:transition spd="slow">
    <p:push/>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2 Marcador de texto"/>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pPr defTabSz="1219140"/>
            <a:fld id="{BC4FE9E2-0747-4DD4-ACBB-01A0FEF51709}" type="datetimeFigureOut">
              <a:rPr lang="es-CL" smtClean="0">
                <a:solidFill>
                  <a:prstClr val="black">
                    <a:tint val="75000"/>
                  </a:prstClr>
                </a:solidFill>
              </a:rPr>
              <a:pPr defTabSz="1219140"/>
              <a:t>27-02-26</a:t>
            </a:fld>
            <a:endParaRPr lang="es-CL">
              <a:solidFill>
                <a:prstClr val="black">
                  <a:tint val="75000"/>
                </a:prstClr>
              </a:solidFill>
            </a:endParaRPr>
          </a:p>
        </p:txBody>
      </p:sp>
      <p:sp>
        <p:nvSpPr>
          <p:cNvPr id="5" name="4 Marcador de pie de página"/>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pPr defTabSz="1219140"/>
            <a:endParaRPr lang="es-CL">
              <a:solidFill>
                <a:prstClr val="black">
                  <a:tint val="75000"/>
                </a:prstClr>
              </a:solidFill>
            </a:endParaRPr>
          </a:p>
        </p:txBody>
      </p:sp>
      <p:sp>
        <p:nvSpPr>
          <p:cNvPr id="6" name="5 Marcador de número de diapositiva"/>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pPr defTabSz="1219140"/>
            <a:fld id="{8050EEF2-2A67-4F1B-9203-5363283E7F6A}" type="slidenum">
              <a:rPr lang="es-CL" smtClean="0">
                <a:solidFill>
                  <a:prstClr val="black">
                    <a:tint val="75000"/>
                  </a:prstClr>
                </a:solidFill>
              </a:rPr>
              <a:pPr defTabSz="1219140"/>
              <a:t>‹Nº›</a:t>
            </a:fld>
            <a:endParaRPr lang="es-CL">
              <a:solidFill>
                <a:prstClr val="black">
                  <a:tint val="75000"/>
                </a:prstClr>
              </a:solidFill>
            </a:endParaRPr>
          </a:p>
        </p:txBody>
      </p:sp>
    </p:spTree>
    <p:extLst>
      <p:ext uri="{BB962C8B-B14F-4D97-AF65-F5344CB8AC3E}">
        <p14:creationId xmlns:p14="http://schemas.microsoft.com/office/powerpoint/2010/main" val="4012880515"/>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Lst>
  <p:txStyles>
    <p:titleStyle>
      <a:lvl1pPr algn="ctr" defTabSz="1219140" rtl="0" eaLnBrk="1" latinLnBrk="0" hangingPunct="1">
        <a:spcBef>
          <a:spcPct val="0"/>
        </a:spcBef>
        <a:buNone/>
        <a:defRPr sz="5867"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s-CL"/>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0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6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63.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0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7.xml"/><Relationship Id="rId1" Type="http://schemas.openxmlformats.org/officeDocument/2006/relationships/slideLayout" Target="../slideLayouts/slideLayout74.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40.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5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5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27.jpeg"/><Relationship Id="rId2" Type="http://schemas.openxmlformats.org/officeDocument/2006/relationships/image" Target="../media/image13.jpeg"/><Relationship Id="rId1" Type="http://schemas.openxmlformats.org/officeDocument/2006/relationships/slideLayout" Target="../slideLayouts/slideLayout52.xml"/><Relationship Id="rId6" Type="http://schemas.openxmlformats.org/officeDocument/2006/relationships/image" Target="../media/image26.jpeg"/><Relationship Id="rId5" Type="http://schemas.openxmlformats.org/officeDocument/2006/relationships/image" Target="../media/image18.png"/><Relationship Id="rId4" Type="http://schemas.openxmlformats.org/officeDocument/2006/relationships/image" Target="../media/image25.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7" Type="http://schemas.openxmlformats.org/officeDocument/2006/relationships/image" Target="../media/image30.jpeg"/><Relationship Id="rId2" Type="http://schemas.openxmlformats.org/officeDocument/2006/relationships/image" Target="../media/image13.jpeg"/><Relationship Id="rId1" Type="http://schemas.openxmlformats.org/officeDocument/2006/relationships/slideLayout" Target="../slideLayouts/slideLayout52.xml"/><Relationship Id="rId6" Type="http://schemas.openxmlformats.org/officeDocument/2006/relationships/image" Target="../media/image18.png"/><Relationship Id="rId5" Type="http://schemas.openxmlformats.org/officeDocument/2006/relationships/image" Target="../media/image29.jpeg"/><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52.xml"/><Relationship Id="rId6" Type="http://schemas.openxmlformats.org/officeDocument/2006/relationships/image" Target="../media/image33.jpeg"/><Relationship Id="rId5" Type="http://schemas.openxmlformats.org/officeDocument/2006/relationships/image" Target="../media/image32.jpeg"/><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02.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4.jpeg"/><Relationship Id="rId7" Type="http://schemas.openxmlformats.org/officeDocument/2006/relationships/image" Target="../media/image37.jpeg"/><Relationship Id="rId12" Type="http://schemas.openxmlformats.org/officeDocument/2006/relationships/image" Target="../media/image42.png"/><Relationship Id="rId2" Type="http://schemas.openxmlformats.org/officeDocument/2006/relationships/image" Target="../media/image13.jpeg"/><Relationship Id="rId1" Type="http://schemas.openxmlformats.org/officeDocument/2006/relationships/slideLayout" Target="../slideLayouts/slideLayout18.xml"/><Relationship Id="rId6" Type="http://schemas.openxmlformats.org/officeDocument/2006/relationships/image" Target="../media/image36.png"/><Relationship Id="rId11" Type="http://schemas.openxmlformats.org/officeDocument/2006/relationships/image" Target="../media/image41.jpeg"/><Relationship Id="rId5" Type="http://schemas.openxmlformats.org/officeDocument/2006/relationships/slide" Target="slide12.xml"/><Relationship Id="rId10" Type="http://schemas.openxmlformats.org/officeDocument/2006/relationships/image" Target="../media/image40.jpeg"/><Relationship Id="rId4" Type="http://schemas.openxmlformats.org/officeDocument/2006/relationships/image" Target="../media/image35.jpeg"/><Relationship Id="rId9" Type="http://schemas.openxmlformats.org/officeDocument/2006/relationships/image" Target="../media/image39.jpeg"/></Relationships>
</file>

<file path=ppt/slides/_rels/slide1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9.xml"/><Relationship Id="rId1" Type="http://schemas.openxmlformats.org/officeDocument/2006/relationships/slideLayout" Target="../slideLayouts/slideLayout74.xml"/><Relationship Id="rId6" Type="http://schemas.openxmlformats.org/officeDocument/2006/relationships/image" Target="../media/image45.png"/><Relationship Id="rId5" Type="http://schemas.microsoft.com/office/2007/relationships/hdphoto" Target="../media/hdphoto1.wdp"/><Relationship Id="rId4" Type="http://schemas.openxmlformats.org/officeDocument/2006/relationships/image" Target="../media/image44.png"/></Relationships>
</file>

<file path=ppt/slides/_rels/slide17.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10.xml"/><Relationship Id="rId1" Type="http://schemas.openxmlformats.org/officeDocument/2006/relationships/slideLayout" Target="../slideLayouts/slideLayout74.xml"/><Relationship Id="rId6" Type="http://schemas.openxmlformats.org/officeDocument/2006/relationships/image" Target="../media/image46.emf"/><Relationship Id="rId5" Type="http://schemas.openxmlformats.org/officeDocument/2006/relationships/package" Target="../embeddings/Hoja_de_c_lculo_de_Microsoft_Excel.xlsx"/><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11.xml"/><Relationship Id="rId1" Type="http://schemas.openxmlformats.org/officeDocument/2006/relationships/slideLayout" Target="../slideLayouts/slideLayout74.xml"/><Relationship Id="rId4" Type="http://schemas.openxmlformats.org/officeDocument/2006/relationships/image" Target="../media/image45.png"/></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0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9.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21.xml.rels><?xml version="1.0" encoding="UTF-8" standalone="yes"?>
<Relationships xmlns="http://schemas.openxmlformats.org/package/2006/relationships"><Relationship Id="rId3" Type="http://schemas.openxmlformats.org/officeDocument/2006/relationships/image" Target="../media/image50.jpeg"/><Relationship Id="rId7" Type="http://schemas.openxmlformats.org/officeDocument/2006/relationships/image" Target="../media/image54.png"/><Relationship Id="rId2" Type="http://schemas.openxmlformats.org/officeDocument/2006/relationships/image" Target="../media/image13.jpeg"/><Relationship Id="rId1" Type="http://schemas.openxmlformats.org/officeDocument/2006/relationships/slideLayout" Target="../slideLayouts/slideLayout29.xml"/><Relationship Id="rId6" Type="http://schemas.openxmlformats.org/officeDocument/2006/relationships/image" Target="../media/image53.jpeg"/><Relationship Id="rId5" Type="http://schemas.openxmlformats.org/officeDocument/2006/relationships/image" Target="../media/image52.jpeg"/><Relationship Id="rId4" Type="http://schemas.openxmlformats.org/officeDocument/2006/relationships/image" Target="../media/image51.jpeg"/></Relationships>
</file>

<file path=ppt/slides/_rels/slide22.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55.jpeg"/><Relationship Id="rId7" Type="http://schemas.openxmlformats.org/officeDocument/2006/relationships/image" Target="../media/image59.jpeg"/><Relationship Id="rId2" Type="http://schemas.openxmlformats.org/officeDocument/2006/relationships/image" Target="../media/image13.jpeg"/><Relationship Id="rId1" Type="http://schemas.openxmlformats.org/officeDocument/2006/relationships/slideLayout" Target="../slideLayouts/slideLayout29.xml"/><Relationship Id="rId6" Type="http://schemas.openxmlformats.org/officeDocument/2006/relationships/image" Target="../media/image58.jpeg"/><Relationship Id="rId5" Type="http://schemas.openxmlformats.org/officeDocument/2006/relationships/image" Target="../media/image57.jpeg"/><Relationship Id="rId4" Type="http://schemas.openxmlformats.org/officeDocument/2006/relationships/image" Target="../media/image56.jpeg"/></Relationships>
</file>

<file path=ppt/slides/_rels/slide2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3.jpeg"/><Relationship Id="rId7" Type="http://schemas.openxmlformats.org/officeDocument/2006/relationships/diagramQuickStyle" Target="../diagrams/quickStyle1.xml"/><Relationship Id="rId2" Type="http://schemas.openxmlformats.org/officeDocument/2006/relationships/notesSlide" Target="../notesSlides/notesSlide14.xml"/><Relationship Id="rId1" Type="http://schemas.openxmlformats.org/officeDocument/2006/relationships/slideLayout" Target="../slideLayouts/slideLayout29.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hyperlink" Target="PROYECCI&#211;N%20PRESUPUESTARIA%20Y%20DESVIACI&#211;N%20DE%20CAJA%202026.xlsx" TargetMode="External"/><Relationship Id="rId9" Type="http://schemas.microsoft.com/office/2007/relationships/diagramDrawing" Target="../diagrams/drawing1.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9.xml"/><Relationship Id="rId4" Type="http://schemas.openxmlformats.org/officeDocument/2006/relationships/image" Target="../media/image60.emf"/></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29.xml"/><Relationship Id="rId6" Type="http://schemas.openxmlformats.org/officeDocument/2006/relationships/image" Target="../media/image62.emf"/><Relationship Id="rId5" Type="http://schemas.openxmlformats.org/officeDocument/2006/relationships/chart" Target="../charts/chart1.xml"/><Relationship Id="rId4" Type="http://schemas.openxmlformats.org/officeDocument/2006/relationships/image" Target="../media/image61.emf"/></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7.xml"/><Relationship Id="rId1" Type="http://schemas.openxmlformats.org/officeDocument/2006/relationships/slideLayout" Target="../slideLayouts/slideLayout29.xml"/><Relationship Id="rId5" Type="http://schemas.openxmlformats.org/officeDocument/2006/relationships/image" Target="../media/image63.emf"/><Relationship Id="rId4" Type="http://schemas.openxmlformats.org/officeDocument/2006/relationships/chart" Target="../charts/chart2.xml"/></Relationships>
</file>

<file path=ppt/slides/_rels/slide27.xml.rels><?xml version="1.0" encoding="UTF-8" standalone="yes"?>
<Relationships xmlns="http://schemas.openxmlformats.org/package/2006/relationships"><Relationship Id="rId3" Type="http://schemas.openxmlformats.org/officeDocument/2006/relationships/image" Target="../media/image5.jpg"/><Relationship Id="rId7"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0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notesSlide" Target="../notesSlides/notesSlide19.xml"/><Relationship Id="rId1" Type="http://schemas.openxmlformats.org/officeDocument/2006/relationships/slideLayout" Target="../slideLayouts/slideLayout74.xml"/><Relationship Id="rId4" Type="http://schemas.openxmlformats.org/officeDocument/2006/relationships/image" Target="../media/image65.png"/></Relationships>
</file>

<file path=ppt/slides/_rels/slide29.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jpg"/><Relationship Id="rId7" Type="http://schemas.openxmlformats.org/officeDocument/2006/relationships/image" Target="../media/image70.png"/><Relationship Id="rId2" Type="http://schemas.openxmlformats.org/officeDocument/2006/relationships/notesSlide" Target="../notesSlides/notesSlide20.xml"/><Relationship Id="rId1" Type="http://schemas.openxmlformats.org/officeDocument/2006/relationships/slideLayout" Target="../slideLayouts/slideLayout85.xml"/><Relationship Id="rId6" Type="http://schemas.openxmlformats.org/officeDocument/2006/relationships/image" Target="../media/image69.png"/><Relationship Id="rId11" Type="http://schemas.openxmlformats.org/officeDocument/2006/relationships/image" Target="../media/image73.png"/><Relationship Id="rId5" Type="http://schemas.openxmlformats.org/officeDocument/2006/relationships/image" Target="../media/image68.jpeg"/><Relationship Id="rId10" Type="http://schemas.openxmlformats.org/officeDocument/2006/relationships/image" Target="../media/image72.png"/><Relationship Id="rId4" Type="http://schemas.openxmlformats.org/officeDocument/2006/relationships/image" Target="../media/image67.png"/><Relationship Id="rId9" Type="http://schemas.openxmlformats.org/officeDocument/2006/relationships/image" Target="../media/image30.jpeg"/></Relationships>
</file>

<file path=ppt/slides/_rels/slide30.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image" Target="../media/image84.jpeg"/><Relationship Id="rId3" Type="http://schemas.openxmlformats.org/officeDocument/2006/relationships/image" Target="../media/image74.jpeg"/><Relationship Id="rId7" Type="http://schemas.openxmlformats.org/officeDocument/2006/relationships/image" Target="../media/image78.jpg"/><Relationship Id="rId12" Type="http://schemas.openxmlformats.org/officeDocument/2006/relationships/image" Target="../media/image83.jpeg"/><Relationship Id="rId2" Type="http://schemas.openxmlformats.org/officeDocument/2006/relationships/notesSlide" Target="../notesSlides/notesSlide21.xml"/><Relationship Id="rId1" Type="http://schemas.openxmlformats.org/officeDocument/2006/relationships/slideLayout" Target="../slideLayouts/slideLayout96.xml"/><Relationship Id="rId6" Type="http://schemas.openxmlformats.org/officeDocument/2006/relationships/image" Target="../media/image77.jpg"/><Relationship Id="rId11" Type="http://schemas.openxmlformats.org/officeDocument/2006/relationships/image" Target="../media/image82.png"/><Relationship Id="rId5" Type="http://schemas.openxmlformats.org/officeDocument/2006/relationships/image" Target="../media/image76.jpg"/><Relationship Id="rId10" Type="http://schemas.openxmlformats.org/officeDocument/2006/relationships/image" Target="../media/image81.png"/><Relationship Id="rId4" Type="http://schemas.openxmlformats.org/officeDocument/2006/relationships/image" Target="../media/image75.jpeg"/><Relationship Id="rId9" Type="http://schemas.openxmlformats.org/officeDocument/2006/relationships/image" Target="../media/image80.png"/></Relationships>
</file>

<file path=ppt/slides/_rels/slide3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0080385" y="6581635"/>
            <a:ext cx="1431802" cy="246221"/>
          </a:xfrm>
          <a:prstGeom prst="rect">
            <a:avLst/>
          </a:prstGeom>
          <a:noFill/>
          <a:ln w="9525">
            <a:noFill/>
            <a:miter lim="800000"/>
            <a:headEnd/>
            <a:tailEnd/>
          </a:ln>
        </p:spPr>
        <p:txBody>
          <a:bodyPr wrap="none">
            <a:spAutoFit/>
          </a:bodyPr>
          <a:lstStyle/>
          <a:p>
            <a:pPr algn="l"/>
            <a:r>
              <a:rPr lang="es-CL" altLang="es-CL" sz="1000" b="1" dirty="0">
                <a:solidFill>
                  <a:schemeClr val="bg1">
                    <a:lumMod val="65000"/>
                  </a:schemeClr>
                </a:solidFill>
                <a:ea typeface="ＭＳ Ｐゴシック" pitchFamily="34" charset="-128"/>
              </a:rPr>
              <a:t>Valparaíso, marzo 2026</a:t>
            </a:r>
          </a:p>
        </p:txBody>
      </p:sp>
      <p:sp>
        <p:nvSpPr>
          <p:cNvPr id="2" name="CuadroTexto 1"/>
          <p:cNvSpPr txBox="1"/>
          <p:nvPr/>
        </p:nvSpPr>
        <p:spPr>
          <a:xfrm>
            <a:off x="9693544" y="5950475"/>
            <a:ext cx="2269603" cy="553998"/>
          </a:xfrm>
          <a:prstGeom prst="rect">
            <a:avLst/>
          </a:prstGeom>
          <a:noFill/>
        </p:spPr>
        <p:txBody>
          <a:bodyPr wrap="square" rtlCol="0">
            <a:spAutoFit/>
          </a:bodyPr>
          <a:lstStyle/>
          <a:p>
            <a:pPr algn="ctr"/>
            <a:r>
              <a:rPr lang="es-CL" sz="1000" b="1" dirty="0">
                <a:solidFill>
                  <a:schemeClr val="tx1">
                    <a:lumMod val="75000"/>
                    <a:lumOff val="25000"/>
                  </a:schemeClr>
                </a:solidFill>
              </a:rPr>
              <a:t>Cristóbal </a:t>
            </a:r>
            <a:r>
              <a:rPr lang="es-CL" sz="1000" b="1" dirty="0" err="1">
                <a:solidFill>
                  <a:schemeClr val="tx1">
                    <a:lumMod val="75000"/>
                    <a:lumOff val="25000"/>
                  </a:schemeClr>
                </a:solidFill>
              </a:rPr>
              <a:t>Melkonian</a:t>
            </a:r>
            <a:r>
              <a:rPr lang="es-CL" sz="1000" b="1" dirty="0">
                <a:solidFill>
                  <a:schemeClr val="tx1">
                    <a:lumMod val="75000"/>
                    <a:lumOff val="25000"/>
                  </a:schemeClr>
                </a:solidFill>
              </a:rPr>
              <a:t> Id</a:t>
            </a:r>
          </a:p>
          <a:p>
            <a:pPr algn="ctr"/>
            <a:r>
              <a:rPr lang="es-CL" sz="1000" b="1" dirty="0">
                <a:solidFill>
                  <a:schemeClr val="tx1">
                    <a:lumMod val="75000"/>
                    <a:lumOff val="25000"/>
                  </a:schemeClr>
                </a:solidFill>
              </a:rPr>
              <a:t>Capitán de Fragata AB</a:t>
            </a:r>
          </a:p>
          <a:p>
            <a:pPr algn="ctr"/>
            <a:r>
              <a:rPr lang="es-CL" sz="1000" b="1" dirty="0">
                <a:solidFill>
                  <a:schemeClr val="tx1">
                    <a:lumMod val="75000"/>
                    <a:lumOff val="25000"/>
                  </a:schemeClr>
                </a:solidFill>
              </a:rPr>
              <a:t>Jefe Depto. Abastecimiento y Finanzas</a:t>
            </a:r>
            <a:endParaRPr lang="en-US" sz="1000" b="1" dirty="0">
              <a:solidFill>
                <a:schemeClr val="tx1">
                  <a:lumMod val="75000"/>
                  <a:lumOff val="25000"/>
                </a:schemeClr>
              </a:solidFill>
            </a:endParaRPr>
          </a:p>
        </p:txBody>
      </p:sp>
      <p:sp>
        <p:nvSpPr>
          <p:cNvPr id="3" name="1 CuadroTexto">
            <a:extLst>
              <a:ext uri="{FF2B5EF4-FFF2-40B4-BE49-F238E27FC236}">
                <a16:creationId xmlns:a16="http://schemas.microsoft.com/office/drawing/2014/main" id="{C0BB4CB7-8867-FE6B-8F52-0486A997FAA1}"/>
              </a:ext>
            </a:extLst>
          </p:cNvPr>
          <p:cNvSpPr txBox="1">
            <a:spLocks noChangeArrowheads="1"/>
          </p:cNvSpPr>
          <p:nvPr/>
        </p:nvSpPr>
        <p:spPr bwMode="auto">
          <a:xfrm>
            <a:off x="8834421" y="2044005"/>
            <a:ext cx="3128726" cy="1384995"/>
          </a:xfrm>
          <a:prstGeom prst="rect">
            <a:avLst/>
          </a:prstGeom>
          <a:noFill/>
          <a:ln w="9525">
            <a:noFill/>
            <a:miter lim="800000"/>
            <a:headEnd/>
            <a:tailEnd/>
          </a:ln>
        </p:spPr>
        <p:txBody>
          <a:bodyPr wrap="square">
            <a:spAutoFit/>
          </a:bodyPr>
          <a:lstStyle/>
          <a:p>
            <a:pPr algn="ctr"/>
            <a:r>
              <a:rPr lang="es-CL" altLang="es-CL" sz="2800" b="1" dirty="0">
                <a:solidFill>
                  <a:schemeClr val="tx2">
                    <a:lumMod val="75000"/>
                  </a:schemeClr>
                </a:solidFill>
                <a:latin typeface="Adobe Garamond Pro" panose="02020502060506020403" pitchFamily="18" charset="0"/>
                <a:cs typeface="Times New Roman" panose="02020603050405020304" pitchFamily="18" charset="0"/>
              </a:rPr>
              <a:t>Visita del Director de Abastecimiento de la Armada</a:t>
            </a:r>
          </a:p>
        </p:txBody>
      </p:sp>
    </p:spTree>
    <p:extLst>
      <p:ext uri="{BB962C8B-B14F-4D97-AF65-F5344CB8AC3E}">
        <p14:creationId xmlns:p14="http://schemas.microsoft.com/office/powerpoint/2010/main" val="547177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8" name="1 CuadroTexto"/>
          <p:cNvSpPr txBox="1">
            <a:spLocks noChangeArrowheads="1"/>
          </p:cNvSpPr>
          <p:nvPr/>
        </p:nvSpPr>
        <p:spPr bwMode="auto">
          <a:xfrm>
            <a:off x="746589" y="2095494"/>
            <a:ext cx="4851956" cy="4154984"/>
          </a:xfrm>
          <a:prstGeom prst="rect">
            <a:avLst/>
          </a:prstGeom>
          <a:noFill/>
          <a:ln w="9525">
            <a:noFill/>
            <a:miter lim="800000"/>
            <a:headEnd/>
            <a:tailEnd/>
          </a:ln>
        </p:spPr>
        <p:txBody>
          <a:bodyPr wrap="square">
            <a:spAutoFit/>
          </a:bodyPr>
          <a:lstStyle/>
          <a:p>
            <a:r>
              <a:rPr lang="es-CL" altLang="es-CL" sz="4400" b="1" dirty="0">
                <a:solidFill>
                  <a:schemeClr val="tx2">
                    <a:lumMod val="75000"/>
                  </a:schemeClr>
                </a:solidFill>
                <a:latin typeface="Adobe Garamond Pro" panose="02020502060506020403" pitchFamily="18" charset="0"/>
                <a:cs typeface="Times New Roman" panose="02020603050405020304" pitchFamily="18" charset="0"/>
              </a:rPr>
              <a:t>Bienvenidos </a:t>
            </a:r>
            <a:br>
              <a:rPr lang="es-CL" altLang="es-CL" sz="4400" b="1" dirty="0">
                <a:solidFill>
                  <a:schemeClr val="tx2">
                    <a:lumMod val="75000"/>
                  </a:schemeClr>
                </a:solidFill>
                <a:latin typeface="Adobe Garamond Pro" panose="02020502060506020403" pitchFamily="18" charset="0"/>
                <a:cs typeface="Times New Roman" panose="02020603050405020304" pitchFamily="18" charset="0"/>
              </a:rPr>
            </a:br>
            <a:r>
              <a:rPr lang="es-CL" altLang="es-CL" sz="4400" b="1" dirty="0">
                <a:solidFill>
                  <a:schemeClr val="tx2">
                    <a:lumMod val="75000"/>
                  </a:schemeClr>
                </a:solidFill>
                <a:latin typeface="Adobe Garamond Pro" panose="02020502060506020403" pitchFamily="18" charset="0"/>
                <a:cs typeface="Times New Roman" panose="02020603050405020304" pitchFamily="18" charset="0"/>
              </a:rPr>
              <a:t>a una Escuela que tiene 207 años de historia y tradición, al servicio de Chile y la Armada.</a:t>
            </a:r>
          </a:p>
        </p:txBody>
      </p:sp>
    </p:spTree>
    <p:extLst>
      <p:ext uri="{BB962C8B-B14F-4D97-AF65-F5344CB8AC3E}">
        <p14:creationId xmlns:p14="http://schemas.microsoft.com/office/powerpoint/2010/main" val="468501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defTabSz="914377" fontAlgn="base">
              <a:spcBef>
                <a:spcPct val="0"/>
              </a:spcBef>
              <a:spcAft>
                <a:spcPct val="0"/>
              </a:spcAft>
              <a:defRPr/>
            </a:pPr>
            <a:endParaRPr lang="en-US" altLang="es-CL" dirty="0">
              <a:solidFill>
                <a:srgbClr val="000000"/>
              </a:solidFill>
              <a:latin typeface="Arial" charset="0"/>
              <a:ea typeface="ＭＳ Ｐゴシック" pitchFamily="34" charset="-128"/>
            </a:endParaRPr>
          </a:p>
        </p:txBody>
      </p:sp>
      <p:pic>
        <p:nvPicPr>
          <p:cNvPr id="17" name="Imagen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4219" y="3429001"/>
            <a:ext cx="1284685" cy="808015"/>
          </a:xfrm>
          <a:prstGeom prst="rect">
            <a:avLst/>
          </a:prstGeom>
        </p:spPr>
      </p:pic>
      <p:pic>
        <p:nvPicPr>
          <p:cNvPr id="14" name="13 Imagen" descr="PUNTOS.png"/>
          <p:cNvPicPr>
            <a:picLocks noChangeAspect="1"/>
          </p:cNvPicPr>
          <p:nvPr/>
        </p:nvPicPr>
        <p:blipFill>
          <a:blip r:embed="rId5"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defRPr/>
            </a:pPr>
            <a:endParaRPr lang="es-CL" sz="2400">
              <a:solidFill>
                <a:prstClr val="white"/>
              </a:solidFill>
              <a:latin typeface="Calibri"/>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defTabSz="914377">
              <a:lnSpc>
                <a:spcPct val="200000"/>
              </a:lnSpc>
              <a:tabLst>
                <a:tab pos="0" algn="l"/>
              </a:tabLst>
              <a:defRPr/>
            </a:pPr>
            <a:r>
              <a:rPr lang="es-CL" altLang="es-CL" sz="2000" b="1" dirty="0">
                <a:solidFill>
                  <a:prstClr val="white"/>
                </a:solidFill>
                <a:latin typeface="Calibri"/>
              </a:rPr>
              <a:t>MISIÓN.</a:t>
            </a:r>
          </a:p>
          <a:p>
            <a:pPr defTabSz="914377">
              <a:lnSpc>
                <a:spcPct val="200000"/>
              </a:lnSpc>
              <a:tabLst>
                <a:tab pos="0" algn="l"/>
              </a:tabLst>
              <a:defRPr/>
            </a:pPr>
            <a:r>
              <a:rPr lang="es-CL" altLang="es-CL" sz="2000" b="1" dirty="0">
                <a:solidFill>
                  <a:prstClr val="white"/>
                </a:solidFill>
                <a:latin typeface="Calibri"/>
              </a:rPr>
              <a:t>MODELOS DE FORMACIÓN.</a:t>
            </a:r>
          </a:p>
          <a:p>
            <a:pPr defTabSz="914377">
              <a:lnSpc>
                <a:spcPct val="200000"/>
              </a:lnSpc>
              <a:tabLst>
                <a:tab pos="0" algn="l"/>
              </a:tabLst>
              <a:defRPr/>
            </a:pPr>
            <a:r>
              <a:rPr lang="es-CL" altLang="es-CL" sz="2000" b="1" dirty="0">
                <a:solidFill>
                  <a:prstClr val="white"/>
                </a:solidFill>
                <a:latin typeface="Calibri"/>
              </a:rPr>
              <a:t>¿QUÉ SE ESTUDIA?. PLAN EDUCACIONAL.</a:t>
            </a:r>
          </a:p>
          <a:p>
            <a:pPr defTabSz="914377">
              <a:lnSpc>
                <a:spcPct val="200000"/>
              </a:lnSpc>
              <a:tabLst>
                <a:tab pos="0" algn="l"/>
              </a:tabLst>
              <a:defRPr/>
            </a:pPr>
            <a:r>
              <a:rPr lang="es-CL" altLang="es-CL" sz="2000" b="1" dirty="0">
                <a:solidFill>
                  <a:prstClr val="white"/>
                </a:solidFill>
                <a:latin typeface="Calibri"/>
              </a:rPr>
              <a:t>NUESTRAS INSTALACIONES – DEPTO AB.</a:t>
            </a:r>
          </a:p>
          <a:p>
            <a:pPr defTabSz="914377">
              <a:lnSpc>
                <a:spcPct val="200000"/>
              </a:lnSpc>
              <a:tabLst>
                <a:tab pos="0" algn="l"/>
              </a:tabLst>
              <a:defRPr/>
            </a:pPr>
            <a:r>
              <a:rPr lang="es-CL" altLang="es-CL" sz="2000" b="1" dirty="0">
                <a:solidFill>
                  <a:prstClr val="white"/>
                </a:solidFill>
                <a:latin typeface="Calibri"/>
              </a:rPr>
              <a:t>ESCUELA NAVAL  DE HOY - ACREDITADA.</a:t>
            </a:r>
          </a:p>
          <a:p>
            <a:pPr defTabSz="914377">
              <a:lnSpc>
                <a:spcPct val="200000"/>
              </a:lnSpc>
              <a:tabLst>
                <a:tab pos="0" algn="l"/>
              </a:tabLst>
              <a:defRPr/>
            </a:pPr>
            <a:endParaRPr lang="es-CL" altLang="es-CL" sz="2000" b="1" dirty="0">
              <a:solidFill>
                <a:prstClr val="white"/>
              </a:solidFill>
              <a:latin typeface="Calibri"/>
            </a:endParaRPr>
          </a:p>
          <a:p>
            <a:pPr defTabSz="914377">
              <a:lnSpc>
                <a:spcPct val="200000"/>
              </a:lnSpc>
              <a:tabLst>
                <a:tab pos="0" algn="l"/>
              </a:tabLst>
              <a:defRPr/>
            </a:pPr>
            <a:endParaRPr lang="en-US" altLang="es-CL" sz="2000" b="1" dirty="0">
              <a:solidFill>
                <a:prstClr val="white"/>
              </a:solidFill>
              <a:latin typeface="Calibri"/>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5" name="Imagen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0452" y="2821769"/>
            <a:ext cx="1284685" cy="808015"/>
          </a:xfrm>
          <a:prstGeom prst="rect">
            <a:avLst/>
          </a:prstGeom>
        </p:spPr>
      </p:pic>
      <p:pic>
        <p:nvPicPr>
          <p:cNvPr id="27" name="Imagen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484" y="4012894"/>
            <a:ext cx="1284685" cy="808015"/>
          </a:xfrm>
          <a:prstGeom prst="rect">
            <a:avLst/>
          </a:prstGeom>
        </p:spPr>
      </p:pic>
      <p:pic>
        <p:nvPicPr>
          <p:cNvPr id="28" name="Imagen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0500" y="4598430"/>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01</a:t>
            </a:r>
            <a:endParaRPr lang="en-US" sz="2400" b="1" dirty="0">
              <a:solidFill>
                <a:prstClr val="white"/>
              </a:solidFill>
              <a:latin typeface="Calibri"/>
            </a:endParaRPr>
          </a:p>
        </p:txBody>
      </p:sp>
      <p:sp>
        <p:nvSpPr>
          <p:cNvPr id="30" name="CuadroTexto 29"/>
          <p:cNvSpPr txBox="1"/>
          <p:nvPr/>
        </p:nvSpPr>
        <p:spPr>
          <a:xfrm>
            <a:off x="2534658" y="3032569"/>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02</a:t>
            </a:r>
            <a:endParaRPr lang="en-US" sz="2400" b="1" dirty="0">
              <a:solidFill>
                <a:prstClr val="white"/>
              </a:solidFill>
              <a:latin typeface="Calibri"/>
            </a:endParaRPr>
          </a:p>
        </p:txBody>
      </p:sp>
      <p:sp>
        <p:nvSpPr>
          <p:cNvPr id="31" name="CuadroTexto 30"/>
          <p:cNvSpPr txBox="1"/>
          <p:nvPr/>
        </p:nvSpPr>
        <p:spPr>
          <a:xfrm>
            <a:off x="2542674" y="3625765"/>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03</a:t>
            </a:r>
            <a:endParaRPr lang="en-US" sz="2400" b="1" dirty="0">
              <a:solidFill>
                <a:prstClr val="white"/>
              </a:solidFill>
              <a:latin typeface="Calibri"/>
            </a:endParaRPr>
          </a:p>
        </p:txBody>
      </p:sp>
      <p:sp>
        <p:nvSpPr>
          <p:cNvPr id="32" name="CuadroTexto 31"/>
          <p:cNvSpPr txBox="1"/>
          <p:nvPr/>
        </p:nvSpPr>
        <p:spPr>
          <a:xfrm>
            <a:off x="2550690" y="4235368"/>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04</a:t>
            </a:r>
            <a:endParaRPr lang="en-US" sz="2400" b="1" dirty="0">
              <a:solidFill>
                <a:prstClr val="white"/>
              </a:solidFill>
              <a:latin typeface="Calibri"/>
            </a:endParaRPr>
          </a:p>
        </p:txBody>
      </p:sp>
      <p:sp>
        <p:nvSpPr>
          <p:cNvPr id="33" name="CuadroTexto 32"/>
          <p:cNvSpPr txBox="1"/>
          <p:nvPr/>
        </p:nvSpPr>
        <p:spPr>
          <a:xfrm>
            <a:off x="2546674" y="4820909"/>
            <a:ext cx="495649" cy="461665"/>
          </a:xfrm>
          <a:prstGeom prst="rect">
            <a:avLst/>
          </a:prstGeom>
          <a:noFill/>
        </p:spPr>
        <p:txBody>
          <a:bodyPr wrap="none" rtlCol="0">
            <a:spAutoFit/>
          </a:bodyPr>
          <a:lstStyle/>
          <a:p>
            <a:pPr defTabSz="914377">
              <a:defRPr/>
            </a:pPr>
            <a:r>
              <a:rPr lang="es-CL" sz="2400" b="1" dirty="0">
                <a:solidFill>
                  <a:prstClr val="white"/>
                </a:solidFill>
                <a:latin typeface="Calibri"/>
              </a:rPr>
              <a:t>05</a:t>
            </a:r>
            <a:endParaRPr lang="en-US" sz="2400" b="1" dirty="0">
              <a:solidFill>
                <a:prstClr val="white"/>
              </a:solidFill>
              <a:latin typeface="Calibri"/>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spTree>
    <p:extLst>
      <p:ext uri="{BB962C8B-B14F-4D97-AF65-F5344CB8AC3E}">
        <p14:creationId xmlns:p14="http://schemas.microsoft.com/office/powerpoint/2010/main" val="156650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2" name="Rectangle 2"/>
          <p:cNvSpPr>
            <a:spLocks noChangeArrowheads="1"/>
          </p:cNvSpPr>
          <p:nvPr/>
        </p:nvSpPr>
        <p:spPr bwMode="auto">
          <a:xfrm>
            <a:off x="5621462" y="0"/>
            <a:ext cx="6151437" cy="6858000"/>
          </a:xfrm>
          <a:prstGeom prst="rect">
            <a:avLst/>
          </a:prstGeom>
          <a:solidFill>
            <a:schemeClr val="tx1">
              <a:alpha val="66000"/>
            </a:schemeClr>
          </a:solidFill>
          <a:ln w="9525">
            <a:noFill/>
            <a:miter lim="800000"/>
            <a:headEnd/>
            <a:tailEnd/>
          </a:ln>
        </p:spPr>
        <p:txBody>
          <a:bodyPr wrap="none" anchor="ctr"/>
          <a:lstStyle/>
          <a:p>
            <a:pPr fontAlgn="base">
              <a:spcBef>
                <a:spcPct val="0"/>
              </a:spcBef>
              <a:spcAft>
                <a:spcPct val="0"/>
              </a:spcAft>
            </a:pPr>
            <a:endParaRPr lang="en-US" altLang="es-CL" dirty="0">
              <a:solidFill>
                <a:srgbClr val="000000"/>
              </a:solidFill>
              <a:latin typeface="Arial" charset="0"/>
              <a:ea typeface="ＭＳ Ｐゴシック" pitchFamily="34" charset="-128"/>
            </a:endParaRPr>
          </a:p>
        </p:txBody>
      </p:sp>
      <p:sp>
        <p:nvSpPr>
          <p:cNvPr id="2" name="1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sp>
        <p:nvSpPr>
          <p:cNvPr id="6" name="Text Box 12"/>
          <p:cNvSpPr txBox="1">
            <a:spLocks noChangeArrowheads="1"/>
          </p:cNvSpPr>
          <p:nvPr/>
        </p:nvSpPr>
        <p:spPr bwMode="auto">
          <a:xfrm>
            <a:off x="6979200" y="720418"/>
            <a:ext cx="2374368" cy="830997"/>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457189" indent="-457189" defTabSz="1219170">
              <a:defRPr/>
            </a:pPr>
            <a:r>
              <a:rPr lang="es-CL" sz="4800" b="1" dirty="0">
                <a:solidFill>
                  <a:prstClr val="white"/>
                </a:solidFill>
                <a:latin typeface="Arial" pitchFamily="34" charset="0"/>
                <a:ea typeface="ＭＳ Ｐゴシック" charset="-128"/>
                <a:cs typeface="Arial" pitchFamily="34" charset="0"/>
              </a:rPr>
              <a:t>MISIÓN</a:t>
            </a:r>
            <a:endParaRPr lang="es-ES" sz="4800" b="1" dirty="0">
              <a:solidFill>
                <a:prstClr val="white"/>
              </a:solidFill>
              <a:latin typeface="Arial" pitchFamily="34" charset="0"/>
              <a:ea typeface="ＭＳ Ｐゴシック" charset="-128"/>
              <a:cs typeface="Arial" pitchFamily="34" charset="0"/>
            </a:endParaRPr>
          </a:p>
        </p:txBody>
      </p:sp>
      <p:sp>
        <p:nvSpPr>
          <p:cNvPr id="3" name="Rectángulo 2"/>
          <p:cNvSpPr/>
          <p:nvPr/>
        </p:nvSpPr>
        <p:spPr>
          <a:xfrm>
            <a:off x="6182592" y="2358736"/>
            <a:ext cx="1776845"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ángulo 7"/>
          <p:cNvSpPr/>
          <p:nvPr/>
        </p:nvSpPr>
        <p:spPr>
          <a:xfrm>
            <a:off x="8197558" y="2358736"/>
            <a:ext cx="1362077"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ángulo 9"/>
          <p:cNvSpPr/>
          <p:nvPr/>
        </p:nvSpPr>
        <p:spPr>
          <a:xfrm>
            <a:off x="5990317" y="4175844"/>
            <a:ext cx="3569319"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ángulo 10"/>
          <p:cNvSpPr/>
          <p:nvPr/>
        </p:nvSpPr>
        <p:spPr>
          <a:xfrm>
            <a:off x="8478983" y="5297791"/>
            <a:ext cx="2983943"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ángulo 12"/>
          <p:cNvSpPr/>
          <p:nvPr/>
        </p:nvSpPr>
        <p:spPr>
          <a:xfrm>
            <a:off x="5990317" y="5650006"/>
            <a:ext cx="1106675"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ángulo 13"/>
          <p:cNvSpPr/>
          <p:nvPr/>
        </p:nvSpPr>
        <p:spPr>
          <a:xfrm>
            <a:off x="5996377" y="4912925"/>
            <a:ext cx="1362077"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8"/>
          <p:cNvSpPr txBox="1">
            <a:spLocks noChangeArrowheads="1"/>
          </p:cNvSpPr>
          <p:nvPr/>
        </p:nvSpPr>
        <p:spPr bwMode="auto">
          <a:xfrm>
            <a:off x="5966254" y="2258144"/>
            <a:ext cx="5472608" cy="3785652"/>
          </a:xfrm>
          <a:prstGeom prst="rect">
            <a:avLst/>
          </a:prstGeom>
          <a:noFill/>
          <a:ln w="9525">
            <a:noFill/>
            <a:miter lim="800000"/>
            <a:headEnd/>
            <a:tailEnd/>
          </a:ln>
        </p:spPr>
        <p:txBody>
          <a:bodyPr wrap="square" numCol="1">
            <a:spAutoFit/>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es-CL" altLang="es-CL" sz="2400" dirty="0">
                <a:solidFill>
                  <a:schemeClr val="bg1"/>
                </a:solidFill>
              </a:rPr>
              <a:t>“</a:t>
            </a:r>
            <a:r>
              <a:rPr lang="es-CL" altLang="es-CL" sz="2400" b="1" dirty="0">
                <a:solidFill>
                  <a:schemeClr val="bg1"/>
                </a:solidFill>
              </a:rPr>
              <a:t>SELECCIONAR</a:t>
            </a:r>
            <a:r>
              <a:rPr lang="es-CL" altLang="es-CL" sz="2400" dirty="0">
                <a:solidFill>
                  <a:schemeClr val="bg1"/>
                </a:solidFill>
              </a:rPr>
              <a:t> y </a:t>
            </a:r>
            <a:r>
              <a:rPr lang="es-CL" altLang="es-CL" sz="2400" b="1" dirty="0">
                <a:solidFill>
                  <a:schemeClr val="bg1"/>
                </a:solidFill>
              </a:rPr>
              <a:t>FORMAR</a:t>
            </a:r>
            <a:r>
              <a:rPr lang="es-CL" altLang="es-CL" sz="2400" dirty="0">
                <a:solidFill>
                  <a:schemeClr val="bg1"/>
                </a:solidFill>
              </a:rPr>
              <a:t> integralmente a los futuros Oficiales de la Armada de Chile en coherencia con el proyecto educativo institucional, con el propósito de entregar al servicio hombres y mujeres LÍDERES con el carácter para asumir crecientes responsabilidades y con el </a:t>
            </a:r>
            <a:r>
              <a:rPr lang="es-CL" altLang="es-CL" sz="2400" b="1" dirty="0">
                <a:solidFill>
                  <a:schemeClr val="bg1"/>
                </a:solidFill>
              </a:rPr>
              <a:t>potencial</a:t>
            </a:r>
            <a:r>
              <a:rPr lang="es-CL" altLang="es-CL" sz="2400" dirty="0">
                <a:solidFill>
                  <a:schemeClr val="bg1"/>
                </a:solidFill>
              </a:rPr>
              <a:t> de conducir los destinos institucionales en tiempo de paz y de guerra”.</a:t>
            </a:r>
            <a:endParaRPr lang="es-ES" altLang="es-CL" sz="2400" dirty="0">
              <a:solidFill>
                <a:schemeClr val="bg1"/>
              </a:solidFill>
            </a:endParaRPr>
          </a:p>
        </p:txBody>
      </p:sp>
    </p:spTree>
    <p:extLst>
      <p:ext uri="{BB962C8B-B14F-4D97-AF65-F5344CB8AC3E}">
        <p14:creationId xmlns:p14="http://schemas.microsoft.com/office/powerpoint/2010/main" val="1613804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2" name="Rectangle 2"/>
          <p:cNvSpPr>
            <a:spLocks noChangeArrowheads="1"/>
          </p:cNvSpPr>
          <p:nvPr/>
        </p:nvSpPr>
        <p:spPr bwMode="auto">
          <a:xfrm>
            <a:off x="5621462" y="0"/>
            <a:ext cx="6151437" cy="6858000"/>
          </a:xfrm>
          <a:prstGeom prst="rect">
            <a:avLst/>
          </a:prstGeom>
          <a:solidFill>
            <a:schemeClr val="tx1">
              <a:alpha val="66000"/>
            </a:schemeClr>
          </a:solidFill>
          <a:ln w="9525">
            <a:noFill/>
            <a:miter lim="800000"/>
            <a:headEnd/>
            <a:tailEnd/>
          </a:ln>
        </p:spPr>
        <p:txBody>
          <a:bodyPr wrap="none" anchor="ctr"/>
          <a:lstStyle/>
          <a:p>
            <a:pPr fontAlgn="base">
              <a:spcBef>
                <a:spcPct val="0"/>
              </a:spcBef>
              <a:spcAft>
                <a:spcPct val="0"/>
              </a:spcAft>
            </a:pPr>
            <a:endParaRPr lang="en-US" altLang="es-CL" dirty="0">
              <a:solidFill>
                <a:srgbClr val="000000"/>
              </a:solidFill>
              <a:latin typeface="Arial" charset="0"/>
              <a:ea typeface="ＭＳ Ｐゴシック" pitchFamily="34" charset="-128"/>
            </a:endParaRPr>
          </a:p>
        </p:txBody>
      </p:sp>
      <p:sp>
        <p:nvSpPr>
          <p:cNvPr id="2" name="1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sp>
        <p:nvSpPr>
          <p:cNvPr id="6" name="Text Box 12"/>
          <p:cNvSpPr txBox="1">
            <a:spLocks noChangeArrowheads="1"/>
          </p:cNvSpPr>
          <p:nvPr/>
        </p:nvSpPr>
        <p:spPr bwMode="auto">
          <a:xfrm>
            <a:off x="6979200" y="720418"/>
            <a:ext cx="2271776" cy="830997"/>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457189" indent="-457189" defTabSz="1219170">
              <a:defRPr/>
            </a:pPr>
            <a:r>
              <a:rPr lang="es-CL" sz="4800" b="1" dirty="0">
                <a:solidFill>
                  <a:prstClr val="white"/>
                </a:solidFill>
                <a:latin typeface="Arial" pitchFamily="34" charset="0"/>
                <a:ea typeface="ＭＳ Ｐゴシック" charset="-128"/>
                <a:cs typeface="Arial" pitchFamily="34" charset="0"/>
              </a:rPr>
              <a:t>VISIÓN</a:t>
            </a:r>
            <a:endParaRPr lang="es-ES" sz="4800" b="1" dirty="0">
              <a:solidFill>
                <a:prstClr val="white"/>
              </a:solidFill>
              <a:latin typeface="Arial" pitchFamily="34" charset="0"/>
              <a:ea typeface="ＭＳ Ｐゴシック" charset="-128"/>
              <a:cs typeface="Arial" pitchFamily="34" charset="0"/>
            </a:endParaRPr>
          </a:p>
        </p:txBody>
      </p:sp>
      <p:sp>
        <p:nvSpPr>
          <p:cNvPr id="3" name="Rectángulo 2"/>
          <p:cNvSpPr/>
          <p:nvPr/>
        </p:nvSpPr>
        <p:spPr>
          <a:xfrm>
            <a:off x="7474131" y="2489199"/>
            <a:ext cx="3870144"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ángulo 12"/>
          <p:cNvSpPr/>
          <p:nvPr/>
        </p:nvSpPr>
        <p:spPr>
          <a:xfrm>
            <a:off x="7474131" y="5068474"/>
            <a:ext cx="2965269"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ángulo 14"/>
          <p:cNvSpPr/>
          <p:nvPr/>
        </p:nvSpPr>
        <p:spPr>
          <a:xfrm>
            <a:off x="6067652" y="2904698"/>
            <a:ext cx="3427276"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ángulo 15"/>
          <p:cNvSpPr/>
          <p:nvPr/>
        </p:nvSpPr>
        <p:spPr>
          <a:xfrm>
            <a:off x="9250976" y="3757197"/>
            <a:ext cx="1698780" cy="280554"/>
          </a:xfrm>
          <a:prstGeom prst="rect">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8"/>
          <p:cNvSpPr txBox="1">
            <a:spLocks noChangeArrowheads="1"/>
          </p:cNvSpPr>
          <p:nvPr/>
        </p:nvSpPr>
        <p:spPr bwMode="auto">
          <a:xfrm>
            <a:off x="5960876" y="2354254"/>
            <a:ext cx="5472608" cy="3108543"/>
          </a:xfrm>
          <a:prstGeom prst="rect">
            <a:avLst/>
          </a:prstGeom>
          <a:noFill/>
          <a:ln w="9525">
            <a:noFill/>
            <a:miter lim="800000"/>
            <a:headEnd/>
            <a:tailEnd/>
          </a:ln>
        </p:spPr>
        <p:txBody>
          <a:bodyPr wrap="square" numCol="1">
            <a:spAutoFit/>
          </a:bodyPr>
          <a:lstStyle/>
          <a:p>
            <a:pPr marL="0" marR="0" lvl="0" indent="0" algn="just" defTabSz="914400" rtl="0" eaLnBrk="1" fontAlgn="base" latinLnBrk="0" hangingPunct="1">
              <a:lnSpc>
                <a:spcPct val="100000"/>
              </a:lnSpc>
              <a:spcBef>
                <a:spcPct val="0"/>
              </a:spcBef>
              <a:spcAft>
                <a:spcPct val="0"/>
              </a:spcAft>
              <a:buClrTx/>
              <a:buSzTx/>
              <a:buFontTx/>
              <a:buNone/>
              <a:tabLst/>
              <a:defRPr/>
            </a:pPr>
            <a:r>
              <a:rPr lang="es-CL" altLang="es-CL" sz="2800" dirty="0">
                <a:solidFill>
                  <a:schemeClr val="bg1"/>
                </a:solidFill>
              </a:rPr>
              <a:t>“Ser una </a:t>
            </a:r>
            <a:r>
              <a:rPr lang="es-CL" altLang="es-CL" sz="2800" b="1" dirty="0">
                <a:solidFill>
                  <a:schemeClr val="bg1"/>
                </a:solidFill>
              </a:rPr>
              <a:t>Institución de Educación Superior de Excelencia</a:t>
            </a:r>
            <a:r>
              <a:rPr lang="es-CL" altLang="es-CL" sz="2800" dirty="0">
                <a:solidFill>
                  <a:schemeClr val="bg1"/>
                </a:solidFill>
              </a:rPr>
              <a:t>, reconocida en el ámbito nacional e internacional como la  </a:t>
            </a:r>
            <a:r>
              <a:rPr lang="es-CL" altLang="es-CL" sz="2800" b="1" dirty="0">
                <a:solidFill>
                  <a:schemeClr val="bg1"/>
                </a:solidFill>
              </a:rPr>
              <a:t>formadora</a:t>
            </a:r>
            <a:r>
              <a:rPr lang="es-CL" altLang="es-CL" sz="2800" dirty="0">
                <a:solidFill>
                  <a:schemeClr val="bg1"/>
                </a:solidFill>
              </a:rPr>
              <a:t> de Oficiales de Marina íntegros, que mantiene los valores y tradiciones navales al </a:t>
            </a:r>
            <a:r>
              <a:rPr lang="es-CL" altLang="es-CL" sz="2800" b="1" dirty="0">
                <a:solidFill>
                  <a:schemeClr val="bg1"/>
                </a:solidFill>
              </a:rPr>
              <a:t>servicio de la Patria</a:t>
            </a:r>
            <a:r>
              <a:rPr lang="es-CL" altLang="es-CL" sz="2800" dirty="0">
                <a:solidFill>
                  <a:schemeClr val="bg1"/>
                </a:solidFill>
              </a:rPr>
              <a:t>”. </a:t>
            </a:r>
            <a:endParaRPr lang="es-ES" altLang="es-CL" sz="2800" dirty="0">
              <a:solidFill>
                <a:schemeClr val="bg1"/>
              </a:solidFill>
            </a:endParaRPr>
          </a:p>
        </p:txBody>
      </p:sp>
    </p:spTree>
    <p:extLst>
      <p:ext uri="{BB962C8B-B14F-4D97-AF65-F5344CB8AC3E}">
        <p14:creationId xmlns:p14="http://schemas.microsoft.com/office/powerpoint/2010/main" val="1804276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7" name="Imagen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4219" y="3429001"/>
            <a:ext cx="1284685" cy="808015"/>
          </a:xfrm>
          <a:prstGeom prst="rect">
            <a:avLst/>
          </a:prstGeom>
        </p:spPr>
      </p:pic>
      <p:pic>
        <p:nvPicPr>
          <p:cNvPr id="14" name="13 Imagen" descr="PUNTOS.png"/>
          <p:cNvPicPr>
            <a:picLocks noChangeAspect="1"/>
          </p:cNvPicPr>
          <p:nvPr/>
        </p:nvPicPr>
        <p:blipFill>
          <a:blip r:embed="rId5"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MISIÓN.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MODELOS DE FORMACIÓN.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¿QUÉ SE ESTUDIA?. PLAN EDUCACIONAL.</a:t>
            </a:r>
          </a:p>
          <a:p>
            <a:pPr defTabSz="914377">
              <a:lnSpc>
                <a:spcPct val="200000"/>
              </a:lnSpc>
              <a:tabLst>
                <a:tab pos="0" algn="l"/>
              </a:tabLst>
              <a:defRPr/>
            </a:pPr>
            <a:r>
              <a:rPr lang="es-CL" altLang="es-CL" sz="2000" b="1" dirty="0">
                <a:solidFill>
                  <a:prstClr val="white"/>
                </a:solidFill>
                <a:latin typeface="Calibri"/>
              </a:rPr>
              <a:t>NUESTRAS INSTALACIONES – DEPTO AB.</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ESCUELA NAVAL  DE HOY - ACREDITADA.</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s-CL" altLang="es-CL" sz="20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n-US" altLang="es-CL" sz="2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7" name="Imagen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484" y="4012894"/>
            <a:ext cx="1284685" cy="808015"/>
          </a:xfrm>
          <a:prstGeom prst="rect">
            <a:avLst/>
          </a:prstGeom>
        </p:spPr>
      </p:pic>
      <p:pic>
        <p:nvPicPr>
          <p:cNvPr id="28" name="Imagen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0500" y="4598430"/>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01</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CuadroTexto 30"/>
          <p:cNvSpPr txBox="1"/>
          <p:nvPr/>
        </p:nvSpPr>
        <p:spPr>
          <a:xfrm>
            <a:off x="2542674" y="3625765"/>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03</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CuadroTexto 31"/>
          <p:cNvSpPr txBox="1"/>
          <p:nvPr/>
        </p:nvSpPr>
        <p:spPr>
          <a:xfrm>
            <a:off x="2550690" y="4235368"/>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04</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3" name="CuadroTexto 32"/>
          <p:cNvSpPr txBox="1"/>
          <p:nvPr/>
        </p:nvSpPr>
        <p:spPr>
          <a:xfrm>
            <a:off x="2546674" y="482090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05</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pic>
        <p:nvPicPr>
          <p:cNvPr id="21" name="Imagen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56171" y="2817751"/>
            <a:ext cx="1284685" cy="808014"/>
          </a:xfrm>
          <a:prstGeom prst="rect">
            <a:avLst/>
          </a:prstGeom>
        </p:spPr>
      </p:pic>
      <p:sp>
        <p:nvSpPr>
          <p:cNvPr id="30" name="CuadroTexto 29"/>
          <p:cNvSpPr txBox="1"/>
          <p:nvPr/>
        </p:nvSpPr>
        <p:spPr>
          <a:xfrm>
            <a:off x="2534658" y="303256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02</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431580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5302" y="3870252"/>
            <a:ext cx="6388430" cy="3551273"/>
          </a:xfrm>
          <a:prstGeom prst="rect">
            <a:avLst/>
          </a:prstGeom>
        </p:spPr>
      </p:pic>
      <p:sp>
        <p:nvSpPr>
          <p:cNvPr id="4" name="3 Rectángulo"/>
          <p:cNvSpPr/>
          <p:nvPr/>
        </p:nvSpPr>
        <p:spPr>
          <a:xfrm>
            <a:off x="285709" y="190481"/>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2168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8" name="Text Box 12"/>
          <p:cNvSpPr txBox="1">
            <a:spLocks noChangeArrowheads="1"/>
          </p:cNvSpPr>
          <p:nvPr/>
        </p:nvSpPr>
        <p:spPr bwMode="auto">
          <a:xfrm>
            <a:off x="2952729" y="857232"/>
            <a:ext cx="6985951" cy="420564"/>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457189" indent="-457189" defTabSz="1219170">
              <a:defRPr/>
            </a:pPr>
            <a:r>
              <a:rPr lang="es-CL" sz="2133" b="1" dirty="0">
                <a:solidFill>
                  <a:srgbClr val="FFFFFF"/>
                </a:solidFill>
                <a:latin typeface="Arial"/>
                <a:ea typeface="ＭＳ Ｐゴシック" charset="-128"/>
              </a:rPr>
              <a:t>FORTALEZA, TEMPLANZA, PRUDENCIA Y JUSTICIA</a:t>
            </a:r>
            <a:endParaRPr lang="es-ES" sz="2133" b="1" dirty="0">
              <a:solidFill>
                <a:srgbClr val="FFFFFF"/>
              </a:solidFill>
              <a:latin typeface="Arial"/>
              <a:ea typeface="ＭＳ Ｐゴシック" charset="-128"/>
            </a:endParaRPr>
          </a:p>
        </p:txBody>
      </p:sp>
      <p:sp>
        <p:nvSpPr>
          <p:cNvPr id="119814" name="8 CuadroTexto"/>
          <p:cNvSpPr txBox="1">
            <a:spLocks noChangeArrowheads="1"/>
          </p:cNvSpPr>
          <p:nvPr/>
        </p:nvSpPr>
        <p:spPr bwMode="auto">
          <a:xfrm>
            <a:off x="2542125" y="5143512"/>
            <a:ext cx="7718908" cy="1241622"/>
          </a:xfrm>
          <a:prstGeom prst="rect">
            <a:avLst/>
          </a:prstGeom>
          <a:noFill/>
          <a:ln w="9525">
            <a:noFill/>
            <a:miter lim="800000"/>
            <a:headEnd/>
            <a:tailEnd/>
          </a:ln>
        </p:spPr>
        <p:txBody>
          <a:bodyPr wrap="none">
            <a:spAutoFit/>
          </a:bodyPr>
          <a:lstStyle/>
          <a:p>
            <a:pPr algn="ctr" defTabSz="1219170"/>
            <a:r>
              <a:rPr lang="es-CL" altLang="es-CL" sz="1867" b="1" dirty="0">
                <a:solidFill>
                  <a:srgbClr val="FFFFFF"/>
                </a:solidFill>
                <a:latin typeface="Calibri" pitchFamily="34" charset="0"/>
                <a:ea typeface="ＭＳ Ｐゴシック" pitchFamily="34" charset="-128"/>
              </a:rPr>
              <a:t>Apoyo en incendios (Estados de Emergencia o catástrofe), Hogar Arturo Prat</a:t>
            </a:r>
          </a:p>
          <a:p>
            <a:pPr algn="ctr" defTabSz="1219170"/>
            <a:r>
              <a:rPr lang="es-CL" altLang="es-CL" sz="1867" b="1" dirty="0">
                <a:solidFill>
                  <a:srgbClr val="FFFFFF"/>
                </a:solidFill>
                <a:latin typeface="Calibri" pitchFamily="34" charset="0"/>
                <a:ea typeface="ＭＳ Ｐゴシック" pitchFamily="34" charset="-128"/>
              </a:rPr>
              <a:t>Hogar de las Hermanitas de los Pobres</a:t>
            </a:r>
          </a:p>
          <a:p>
            <a:pPr algn="ctr" defTabSz="1219170"/>
            <a:r>
              <a:rPr lang="es-CL" altLang="es-CL" sz="1867" b="1" dirty="0">
                <a:solidFill>
                  <a:srgbClr val="FFFFFF"/>
                </a:solidFill>
                <a:latin typeface="Calibri" pitchFamily="34" charset="0"/>
                <a:ea typeface="ＭＳ Ｐゴシック" pitchFamily="34" charset="-128"/>
              </a:rPr>
              <a:t>Apoyo a la comunidad porteña/situación calle</a:t>
            </a:r>
          </a:p>
          <a:p>
            <a:pPr algn="ctr" defTabSz="1219170"/>
            <a:r>
              <a:rPr lang="es-CL" altLang="es-CL" sz="1867" b="1" dirty="0">
                <a:solidFill>
                  <a:srgbClr val="FFFFFF"/>
                </a:solidFill>
                <a:latin typeface="Calibri" pitchFamily="34" charset="0"/>
                <a:ea typeface="ＭＳ Ｐゴシック" pitchFamily="34" charset="-128"/>
              </a:rPr>
              <a:t>Apoyo entre cadetes (Familiar y Académico)</a:t>
            </a:r>
          </a:p>
        </p:txBody>
      </p:sp>
      <p:pic>
        <p:nvPicPr>
          <p:cNvPr id="15" name="Picture 1" descr="pasted-image.tif"/>
          <p:cNvPicPr>
            <a:picLocks noChangeAspect="1"/>
          </p:cNvPicPr>
          <p:nvPr/>
        </p:nvPicPr>
        <p:blipFill>
          <a:blip r:embed="rId3" cstate="print"/>
          <a:srcRect l="25389" t="32025" r="28100" b="67148"/>
          <a:stretch>
            <a:fillRect/>
          </a:stretch>
        </p:blipFill>
        <p:spPr bwMode="auto">
          <a:xfrm>
            <a:off x="1619219" y="4286256"/>
            <a:ext cx="9601067" cy="96011"/>
          </a:xfrm>
          <a:prstGeom prst="rect">
            <a:avLst/>
          </a:prstGeom>
          <a:noFill/>
          <a:ln w="12700">
            <a:noFill/>
            <a:miter lim="400000"/>
            <a:headEnd/>
            <a:tailEnd/>
          </a:ln>
          <a:effectLst/>
        </p:spPr>
      </p:pic>
      <p:pic>
        <p:nvPicPr>
          <p:cNvPr id="16" name="15 Imagen" descr="DSC_8970.JPG"/>
          <p:cNvPicPr>
            <a:picLocks noChangeAspect="1"/>
          </p:cNvPicPr>
          <p:nvPr/>
        </p:nvPicPr>
        <p:blipFill>
          <a:blip r:embed="rId4" cstate="print"/>
          <a:srcRect l="22465"/>
          <a:stretch>
            <a:fillRect/>
          </a:stretch>
        </p:blipFill>
        <p:spPr>
          <a:xfrm>
            <a:off x="3886281" y="1574912"/>
            <a:ext cx="2958744" cy="2544000"/>
          </a:xfrm>
          <a:prstGeom prst="rect">
            <a:avLst/>
          </a:prstGeom>
        </p:spPr>
      </p:pic>
      <p:pic>
        <p:nvPicPr>
          <p:cNvPr id="17" name="16 Imagen" descr="WhatsApp Image 2018-03-12 at 09.51.39(4).jpeg"/>
          <p:cNvPicPr>
            <a:picLocks noChangeAspect="1"/>
          </p:cNvPicPr>
          <p:nvPr/>
        </p:nvPicPr>
        <p:blipFill>
          <a:blip r:embed="rId5" cstate="print"/>
          <a:srcRect r="13651"/>
          <a:stretch>
            <a:fillRect/>
          </a:stretch>
        </p:blipFill>
        <p:spPr>
          <a:xfrm>
            <a:off x="6805551" y="1572955"/>
            <a:ext cx="3905277" cy="2544000"/>
          </a:xfrm>
          <a:prstGeom prst="rect">
            <a:avLst/>
          </a:prstGeom>
        </p:spPr>
      </p:pic>
      <p:pic>
        <p:nvPicPr>
          <p:cNvPr id="2" name="Imagen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01004" y="1573223"/>
            <a:ext cx="2620581" cy="2543731"/>
          </a:xfrm>
          <a:prstGeom prst="rect">
            <a:avLst/>
          </a:prstGeom>
        </p:spPr>
      </p:pic>
      <p:sp>
        <p:nvSpPr>
          <p:cNvPr id="10" name="3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pic>
        <p:nvPicPr>
          <p:cNvPr id="3" name="Imagen 2"/>
          <p:cNvPicPr>
            <a:picLocks noChangeAspect="1"/>
          </p:cNvPicPr>
          <p:nvPr/>
        </p:nvPicPr>
        <p:blipFill rotWithShape="1">
          <a:blip r:embed="rId7">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10549718" y="857232"/>
            <a:ext cx="1642281" cy="5657850"/>
          </a:xfrm>
          <a:prstGeom prst="rect">
            <a:avLst/>
          </a:prstGeom>
        </p:spPr>
      </p:pic>
      <p:sp>
        <p:nvSpPr>
          <p:cNvPr id="11" name="Text Box 12">
            <a:extLst>
              <a:ext uri="{FF2B5EF4-FFF2-40B4-BE49-F238E27FC236}">
                <a16:creationId xmlns:a16="http://schemas.microsoft.com/office/drawing/2014/main" id="{9A3BC2E7-B5E8-4B5A-B5ED-2F45ACFBD517}"/>
              </a:ext>
            </a:extLst>
          </p:cNvPr>
          <p:cNvSpPr txBox="1">
            <a:spLocks noChangeArrowheads="1"/>
          </p:cNvSpPr>
          <p:nvPr/>
        </p:nvSpPr>
        <p:spPr bwMode="auto">
          <a:xfrm rot="16200000">
            <a:off x="-596908" y="2414068"/>
            <a:ext cx="2712602" cy="86177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342900" marR="0" lvl="0" indent="-342900" defTabSz="914400" eaLnBrk="1" fontAlgn="base" latinLnBrk="0" hangingPunct="1">
              <a:lnSpc>
                <a:spcPct val="100000"/>
              </a:lnSpc>
              <a:spcBef>
                <a:spcPct val="0"/>
              </a:spcBef>
              <a:spcAft>
                <a:spcPct val="0"/>
              </a:spcAft>
              <a:buClrTx/>
              <a:buSzTx/>
              <a:buFontTx/>
              <a:buNone/>
              <a:tabLst/>
              <a:defRPr/>
            </a:pPr>
            <a:r>
              <a:rPr kumimoji="0" lang="es-CL" sz="5000" b="1" i="0" u="none" strike="noStrike" kern="0" cap="none" spc="0" normalizeH="0" baseline="0" noProof="0" dirty="0">
                <a:ln>
                  <a:noFill/>
                </a:ln>
                <a:solidFill>
                  <a:srgbClr val="FFC000"/>
                </a:solidFill>
                <a:effectLst/>
                <a:uLnTx/>
                <a:uFillTx/>
                <a:ea typeface="ＭＳ Ｐゴシック" charset="-128"/>
              </a:rPr>
              <a:t>Valórico</a:t>
            </a:r>
            <a:endParaRPr kumimoji="0" lang="es-ES" sz="5000" b="1" i="0" u="none" strike="noStrike" kern="0" cap="none" spc="0" normalizeH="0" baseline="0" noProof="0" dirty="0">
              <a:ln>
                <a:noFill/>
              </a:ln>
              <a:solidFill>
                <a:srgbClr val="FFC000"/>
              </a:solidFill>
              <a:effectLst/>
              <a:uLnTx/>
              <a:uFillTx/>
              <a:ea typeface="ＭＳ Ｐゴシック" charset="-128"/>
            </a:endParaRPr>
          </a:p>
        </p:txBody>
      </p:sp>
    </p:spTree>
    <p:extLst>
      <p:ext uri="{BB962C8B-B14F-4D97-AF65-F5344CB8AC3E}">
        <p14:creationId xmlns:p14="http://schemas.microsoft.com/office/powerpoint/2010/main" val="22753155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PhAnim="0" show="0">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120839" name="8 CuadroTexto"/>
          <p:cNvSpPr txBox="1">
            <a:spLocks noChangeArrowheads="1"/>
          </p:cNvSpPr>
          <p:nvPr/>
        </p:nvSpPr>
        <p:spPr bwMode="auto">
          <a:xfrm>
            <a:off x="3300819" y="5048261"/>
            <a:ext cx="5546903" cy="954300"/>
          </a:xfrm>
          <a:prstGeom prst="rect">
            <a:avLst/>
          </a:prstGeom>
          <a:noFill/>
          <a:ln w="9525">
            <a:noFill/>
            <a:miter lim="800000"/>
            <a:headEnd/>
            <a:tailEnd/>
          </a:ln>
        </p:spPr>
        <p:txBody>
          <a:bodyPr wrap="none">
            <a:spAutoFit/>
          </a:bodyPr>
          <a:lstStyle/>
          <a:p>
            <a:pPr algn="ctr" defTabSz="1219170"/>
            <a:r>
              <a:rPr lang="es-CL" altLang="es-CL" sz="1867" b="1" dirty="0">
                <a:solidFill>
                  <a:srgbClr val="FFFFFF"/>
                </a:solidFill>
                <a:latin typeface="Calibri" pitchFamily="34" charset="0"/>
              </a:rPr>
              <a:t>Academias Culturales, Visitas obras teatro municipal</a:t>
            </a:r>
          </a:p>
          <a:p>
            <a:pPr algn="ctr" defTabSz="1219170"/>
            <a:r>
              <a:rPr lang="es-CL" altLang="es-CL" sz="1867" b="1" dirty="0">
                <a:solidFill>
                  <a:srgbClr val="FFFFFF"/>
                </a:solidFill>
                <a:latin typeface="Calibri" pitchFamily="34" charset="0"/>
              </a:rPr>
              <a:t>Recorrido patrimonio cultural, Exposiciones culturales</a:t>
            </a:r>
          </a:p>
          <a:p>
            <a:pPr algn="ctr" defTabSz="1219170"/>
            <a:r>
              <a:rPr lang="es-CL" altLang="es-CL" sz="1867" b="1" dirty="0">
                <a:solidFill>
                  <a:srgbClr val="FFFFFF"/>
                </a:solidFill>
                <a:latin typeface="Calibri" pitchFamily="34" charset="0"/>
              </a:rPr>
              <a:t>Clases Magistrales, Conferencias.</a:t>
            </a:r>
          </a:p>
        </p:txBody>
      </p:sp>
      <p:pic>
        <p:nvPicPr>
          <p:cNvPr id="14" name="Picture 1" descr="pasted-image.tif"/>
          <p:cNvPicPr>
            <a:picLocks noChangeAspect="1"/>
          </p:cNvPicPr>
          <p:nvPr/>
        </p:nvPicPr>
        <p:blipFill>
          <a:blip r:embed="rId3" cstate="print"/>
          <a:srcRect l="25389" t="32025" r="28100" b="67148"/>
          <a:stretch>
            <a:fillRect/>
          </a:stretch>
        </p:blipFill>
        <p:spPr bwMode="auto">
          <a:xfrm>
            <a:off x="1619219" y="4381507"/>
            <a:ext cx="9601067" cy="96011"/>
          </a:xfrm>
          <a:prstGeom prst="rect">
            <a:avLst/>
          </a:prstGeom>
          <a:noFill/>
          <a:ln w="12700">
            <a:noFill/>
            <a:miter lim="400000"/>
            <a:headEnd/>
            <a:tailEnd/>
          </a:ln>
          <a:effectLst/>
        </p:spPr>
      </p:pic>
      <p:sp>
        <p:nvSpPr>
          <p:cNvPr id="8" name="3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pic>
        <p:nvPicPr>
          <p:cNvPr id="2" name="Image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58045" y="1539957"/>
            <a:ext cx="3657600" cy="2441448"/>
          </a:xfrm>
          <a:prstGeom prst="rect">
            <a:avLst/>
          </a:prstGeom>
        </p:spPr>
      </p:pic>
      <p:pic>
        <p:nvPicPr>
          <p:cNvPr id="3" name="Image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315645" y="1543004"/>
            <a:ext cx="3652745" cy="2438401"/>
          </a:xfrm>
          <a:prstGeom prst="rect">
            <a:avLst/>
          </a:prstGeom>
        </p:spPr>
      </p:pic>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49176" y="1539957"/>
            <a:ext cx="3657309" cy="2441448"/>
          </a:xfrm>
          <a:prstGeom prst="rect">
            <a:avLst/>
          </a:prstGeom>
        </p:spPr>
      </p:pic>
      <p:pic>
        <p:nvPicPr>
          <p:cNvPr id="9" name="Imagen 8"/>
          <p:cNvPicPr>
            <a:picLocks noChangeAspect="1"/>
          </p:cNvPicPr>
          <p:nvPr/>
        </p:nvPicPr>
        <p:blipFill rotWithShape="1">
          <a:blip r:embed="rId7">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10549718" y="857232"/>
            <a:ext cx="1642281" cy="5657850"/>
          </a:xfrm>
          <a:prstGeom prst="rect">
            <a:avLst/>
          </a:prstGeom>
        </p:spPr>
      </p:pic>
      <p:sp>
        <p:nvSpPr>
          <p:cNvPr id="10" name="Text Box 12">
            <a:extLst>
              <a:ext uri="{FF2B5EF4-FFF2-40B4-BE49-F238E27FC236}">
                <a16:creationId xmlns:a16="http://schemas.microsoft.com/office/drawing/2014/main" id="{A14F108F-1CB9-4CE7-BEF6-18A4F38B72C0}"/>
              </a:ext>
            </a:extLst>
          </p:cNvPr>
          <p:cNvSpPr txBox="1">
            <a:spLocks noChangeArrowheads="1"/>
          </p:cNvSpPr>
          <p:nvPr/>
        </p:nvSpPr>
        <p:spPr bwMode="auto">
          <a:xfrm rot="16200000">
            <a:off x="-681230" y="2345056"/>
            <a:ext cx="2605200" cy="86177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342900" indent="-342900" fontAlgn="base">
              <a:spcBef>
                <a:spcPct val="0"/>
              </a:spcBef>
              <a:spcAft>
                <a:spcPct val="0"/>
              </a:spcAft>
              <a:defRPr/>
            </a:pPr>
            <a:r>
              <a:rPr lang="es-ES" sz="5000" b="1" kern="0" dirty="0">
                <a:solidFill>
                  <a:srgbClr val="FFC000"/>
                </a:solidFill>
                <a:ea typeface="ＭＳ Ｐゴシック" charset="-128"/>
              </a:rPr>
              <a:t>C</a:t>
            </a:r>
            <a:r>
              <a:rPr lang="es-CL" sz="5000" b="1" kern="0" dirty="0">
                <a:solidFill>
                  <a:srgbClr val="FFC000"/>
                </a:solidFill>
                <a:ea typeface="ＭＳ Ｐゴシック" charset="-128"/>
              </a:rPr>
              <a:t>ultural</a:t>
            </a:r>
            <a:endParaRPr lang="es-ES" sz="5000" b="1" kern="0" dirty="0">
              <a:solidFill>
                <a:srgbClr val="FFC000"/>
              </a:solidFill>
              <a:ea typeface="ＭＳ Ｐゴシック" charset="-128"/>
            </a:endParaRPr>
          </a:p>
        </p:txBody>
      </p:sp>
    </p:spTree>
    <p:extLst>
      <p:ext uri="{BB962C8B-B14F-4D97-AF65-F5344CB8AC3E}">
        <p14:creationId xmlns:p14="http://schemas.microsoft.com/office/powerpoint/2010/main" val="23070844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PhAnim="0" show="0">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121864" name="7 CuadroTexto"/>
          <p:cNvSpPr txBox="1">
            <a:spLocks noChangeArrowheads="1"/>
          </p:cNvSpPr>
          <p:nvPr/>
        </p:nvSpPr>
        <p:spPr bwMode="auto">
          <a:xfrm>
            <a:off x="3434994" y="5524515"/>
            <a:ext cx="5388398" cy="1077026"/>
          </a:xfrm>
          <a:prstGeom prst="rect">
            <a:avLst/>
          </a:prstGeom>
          <a:noFill/>
          <a:ln w="9525">
            <a:noFill/>
            <a:miter lim="800000"/>
            <a:headEnd/>
            <a:tailEnd/>
          </a:ln>
        </p:spPr>
        <p:txBody>
          <a:bodyPr wrap="none">
            <a:spAutoFit/>
          </a:bodyPr>
          <a:lstStyle/>
          <a:p>
            <a:pPr algn="ctr" defTabSz="1219170"/>
            <a:r>
              <a:rPr lang="es-CL" altLang="es-CL" sz="2133" b="1" dirty="0">
                <a:solidFill>
                  <a:srgbClr val="FFFFFF"/>
                </a:solidFill>
                <a:latin typeface="Calibri" pitchFamily="34" charset="0"/>
              </a:rPr>
              <a:t> Clases </a:t>
            </a:r>
            <a:r>
              <a:rPr lang="es-CL" altLang="es-CL" sz="2133" b="1" dirty="0">
                <a:solidFill>
                  <a:srgbClr val="FFFFFF"/>
                </a:solidFill>
                <a:latin typeface="Calibri" pitchFamily="34" charset="0"/>
                <a:sym typeface="Wingdings" pitchFamily="2" charset="2"/>
              </a:rPr>
              <a:t> 5 Oficiales AB (2 activos 3 en retiro)</a:t>
            </a:r>
            <a:endParaRPr lang="es-CL" altLang="es-CL" sz="2133" b="1" dirty="0">
              <a:solidFill>
                <a:srgbClr val="FFFFFF"/>
              </a:solidFill>
              <a:latin typeface="Calibri" pitchFamily="34" charset="0"/>
            </a:endParaRPr>
          </a:p>
          <a:p>
            <a:pPr algn="ctr" defTabSz="1219170"/>
            <a:r>
              <a:rPr lang="es-CL" altLang="es-CL" sz="2133" b="1" dirty="0">
                <a:solidFill>
                  <a:srgbClr val="FFFFFF"/>
                </a:solidFill>
                <a:latin typeface="Calibri" pitchFamily="34" charset="0"/>
              </a:rPr>
              <a:t> Simulador de navegación (2 semestres AB)</a:t>
            </a:r>
          </a:p>
          <a:p>
            <a:pPr algn="ctr" defTabSz="1219170"/>
            <a:r>
              <a:rPr lang="es-CL" altLang="es-CL" sz="2133" b="1" dirty="0">
                <a:solidFill>
                  <a:srgbClr val="FFFFFF"/>
                </a:solidFill>
                <a:latin typeface="Calibri" pitchFamily="34" charset="0"/>
              </a:rPr>
              <a:t> Charlas profesionales</a:t>
            </a:r>
          </a:p>
        </p:txBody>
      </p:sp>
      <p:pic>
        <p:nvPicPr>
          <p:cNvPr id="11" name="Picture 1" descr="pasted-image.tif"/>
          <p:cNvPicPr>
            <a:picLocks noChangeAspect="1"/>
          </p:cNvPicPr>
          <p:nvPr/>
        </p:nvPicPr>
        <p:blipFill>
          <a:blip r:embed="rId3" cstate="print"/>
          <a:srcRect l="25389" t="32025" r="28100" b="67148"/>
          <a:stretch>
            <a:fillRect/>
          </a:stretch>
        </p:blipFill>
        <p:spPr bwMode="auto">
          <a:xfrm>
            <a:off x="1619219" y="4667259"/>
            <a:ext cx="9601067" cy="96011"/>
          </a:xfrm>
          <a:prstGeom prst="rect">
            <a:avLst/>
          </a:prstGeom>
          <a:noFill/>
          <a:ln w="12700">
            <a:noFill/>
            <a:miter lim="400000"/>
            <a:headEnd/>
            <a:tailEnd/>
          </a:ln>
          <a:effectLst/>
        </p:spPr>
      </p:pic>
      <p:pic>
        <p:nvPicPr>
          <p:cNvPr id="2" name="Image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81953" y="2071798"/>
            <a:ext cx="3657600" cy="2441448"/>
          </a:xfrm>
          <a:prstGeom prst="rect">
            <a:avLst/>
          </a:prstGeom>
        </p:spPr>
      </p:pic>
      <p:pic>
        <p:nvPicPr>
          <p:cNvPr id="4" name="Image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39553" y="2071798"/>
            <a:ext cx="3674091" cy="2449394"/>
          </a:xfrm>
          <a:prstGeom prst="rect">
            <a:avLst/>
          </a:prstGeom>
        </p:spPr>
      </p:pic>
      <p:pic>
        <p:nvPicPr>
          <p:cNvPr id="5" name="Imagen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08333" y="2071798"/>
            <a:ext cx="3657310" cy="2441448"/>
          </a:xfrm>
          <a:prstGeom prst="rect">
            <a:avLst/>
          </a:prstGeom>
        </p:spPr>
      </p:pic>
      <p:sp>
        <p:nvSpPr>
          <p:cNvPr id="13" name="3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pic>
        <p:nvPicPr>
          <p:cNvPr id="14" name="Imagen 13"/>
          <p:cNvPicPr>
            <a:picLocks noChangeAspect="1"/>
          </p:cNvPicPr>
          <p:nvPr/>
        </p:nvPicPr>
        <p:blipFill rotWithShape="1">
          <a:blip r:embed="rId7">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10549718" y="857232"/>
            <a:ext cx="1642281" cy="5657850"/>
          </a:xfrm>
          <a:prstGeom prst="rect">
            <a:avLst/>
          </a:prstGeom>
        </p:spPr>
      </p:pic>
      <p:sp>
        <p:nvSpPr>
          <p:cNvPr id="9" name="Text Box 12">
            <a:extLst>
              <a:ext uri="{FF2B5EF4-FFF2-40B4-BE49-F238E27FC236}">
                <a16:creationId xmlns:a16="http://schemas.microsoft.com/office/drawing/2014/main" id="{116AD886-E7D8-4B61-949A-864CD85CB08C}"/>
              </a:ext>
            </a:extLst>
          </p:cNvPr>
          <p:cNvSpPr txBox="1">
            <a:spLocks noChangeArrowheads="1"/>
          </p:cNvSpPr>
          <p:nvPr/>
        </p:nvSpPr>
        <p:spPr bwMode="auto">
          <a:xfrm rot="16200000">
            <a:off x="-1179788" y="2724618"/>
            <a:ext cx="3602268" cy="86177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342900" indent="-342900" fontAlgn="base">
              <a:spcBef>
                <a:spcPct val="0"/>
              </a:spcBef>
              <a:spcAft>
                <a:spcPct val="0"/>
              </a:spcAft>
              <a:defRPr/>
            </a:pPr>
            <a:r>
              <a:rPr lang="es-ES" sz="5000" b="1" kern="0" dirty="0">
                <a:solidFill>
                  <a:srgbClr val="FFC000"/>
                </a:solidFill>
                <a:ea typeface="ＭＳ Ｐゴシック" charset="-128"/>
              </a:rPr>
              <a:t>Académico</a:t>
            </a:r>
          </a:p>
        </p:txBody>
      </p:sp>
    </p:spTree>
    <p:extLst>
      <p:ext uri="{BB962C8B-B14F-4D97-AF65-F5344CB8AC3E}">
        <p14:creationId xmlns:p14="http://schemas.microsoft.com/office/powerpoint/2010/main" val="326949611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PhAnim="0" show="0">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122886" name="1 CuadroTexto"/>
          <p:cNvSpPr txBox="1">
            <a:spLocks noChangeArrowheads="1"/>
          </p:cNvSpPr>
          <p:nvPr/>
        </p:nvSpPr>
        <p:spPr bwMode="auto">
          <a:xfrm>
            <a:off x="3619483" y="4667259"/>
            <a:ext cx="5429288" cy="1077026"/>
          </a:xfrm>
          <a:prstGeom prst="rect">
            <a:avLst/>
          </a:prstGeom>
          <a:noFill/>
          <a:ln w="9525">
            <a:noFill/>
            <a:miter lim="800000"/>
            <a:headEnd/>
            <a:tailEnd/>
          </a:ln>
        </p:spPr>
        <p:txBody>
          <a:bodyPr wrap="square">
            <a:spAutoFit/>
          </a:bodyPr>
          <a:lstStyle/>
          <a:p>
            <a:pPr algn="ctr" defTabSz="1219170"/>
            <a:r>
              <a:rPr lang="es-CL" altLang="es-CL" sz="2133" b="1" dirty="0">
                <a:solidFill>
                  <a:srgbClr val="FFFFFF"/>
                </a:solidFill>
                <a:latin typeface="Calibri" pitchFamily="34" charset="0"/>
              </a:rPr>
              <a:t> </a:t>
            </a:r>
            <a:r>
              <a:rPr lang="es-CL" altLang="es-CL" sz="2133" b="1" dirty="0" err="1">
                <a:solidFill>
                  <a:srgbClr val="FFFFFF"/>
                </a:solidFill>
                <a:latin typeface="Calibri" pitchFamily="34" charset="0"/>
              </a:rPr>
              <a:t>Interescuelas</a:t>
            </a:r>
            <a:r>
              <a:rPr lang="es-CL" altLang="es-CL" sz="2133" b="1" dirty="0">
                <a:solidFill>
                  <a:srgbClr val="FFFFFF"/>
                </a:solidFill>
                <a:latin typeface="Calibri" pitchFamily="34" charset="0"/>
              </a:rPr>
              <a:t>  Universitario naval</a:t>
            </a:r>
          </a:p>
          <a:p>
            <a:pPr algn="ctr" defTabSz="1219170"/>
            <a:r>
              <a:rPr lang="es-CL" altLang="es-CL" sz="2133" b="1" dirty="0">
                <a:solidFill>
                  <a:srgbClr val="FFFFFF"/>
                </a:solidFill>
                <a:latin typeface="Calibri" pitchFamily="34" charset="0"/>
              </a:rPr>
              <a:t> Regatas Vela y Remo</a:t>
            </a:r>
          </a:p>
          <a:p>
            <a:pPr algn="ctr" defTabSz="1219170"/>
            <a:r>
              <a:rPr lang="es-CL" altLang="es-CL" sz="2133" b="1" dirty="0">
                <a:solidFill>
                  <a:srgbClr val="FFFFFF"/>
                </a:solidFill>
                <a:latin typeface="Calibri" pitchFamily="34" charset="0"/>
              </a:rPr>
              <a:t> Competencias Nivel Nacional e Internacional</a:t>
            </a:r>
          </a:p>
        </p:txBody>
      </p:sp>
      <p:pic>
        <p:nvPicPr>
          <p:cNvPr id="19" name="Picture 1" descr="pasted-image.tif"/>
          <p:cNvPicPr>
            <a:picLocks noChangeAspect="1"/>
          </p:cNvPicPr>
          <p:nvPr/>
        </p:nvPicPr>
        <p:blipFill>
          <a:blip r:embed="rId3" cstate="print"/>
          <a:srcRect l="25389" t="32025" r="28100" b="67148"/>
          <a:stretch>
            <a:fillRect/>
          </a:stretch>
        </p:blipFill>
        <p:spPr bwMode="auto">
          <a:xfrm>
            <a:off x="1619219" y="4000504"/>
            <a:ext cx="9601067" cy="96011"/>
          </a:xfrm>
          <a:prstGeom prst="rect">
            <a:avLst/>
          </a:prstGeom>
          <a:noFill/>
          <a:ln w="12700">
            <a:noFill/>
            <a:miter lim="400000"/>
            <a:headEnd/>
            <a:tailEnd/>
          </a:ln>
          <a:effectLst/>
        </p:spPr>
      </p:pic>
      <p:pic>
        <p:nvPicPr>
          <p:cNvPr id="21" name="20 Imagen" descr="DSC_2624.jpg"/>
          <p:cNvPicPr>
            <a:picLocks noChangeAspect="1"/>
          </p:cNvPicPr>
          <p:nvPr/>
        </p:nvPicPr>
        <p:blipFill>
          <a:blip r:embed="rId4" cstate="print"/>
          <a:stretch>
            <a:fillRect/>
          </a:stretch>
        </p:blipFill>
        <p:spPr>
          <a:xfrm>
            <a:off x="7981863" y="1238235"/>
            <a:ext cx="3810084" cy="2544000"/>
          </a:xfrm>
          <a:prstGeom prst="rect">
            <a:avLst/>
          </a:prstGeom>
        </p:spPr>
      </p:pic>
      <p:sp>
        <p:nvSpPr>
          <p:cNvPr id="7" name="3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pic>
        <p:nvPicPr>
          <p:cNvPr id="8" name="Imagen 7"/>
          <p:cNvPicPr>
            <a:picLocks noChangeAspect="1"/>
          </p:cNvPicPr>
          <p:nvPr/>
        </p:nvPicPr>
        <p:blipFill rotWithShape="1">
          <a:blip r:embed="rId5">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10549718" y="857232"/>
            <a:ext cx="1642281" cy="5657850"/>
          </a:xfrm>
          <a:prstGeom prst="rect">
            <a:avLst/>
          </a:prstGeom>
        </p:spPr>
      </p:pic>
      <p:pic>
        <p:nvPicPr>
          <p:cNvPr id="2" name="Imagen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88064" y="1238235"/>
            <a:ext cx="3811051" cy="2544079"/>
          </a:xfrm>
          <a:prstGeom prst="rect">
            <a:avLst/>
          </a:prstGeom>
        </p:spPr>
      </p:pic>
      <p:pic>
        <p:nvPicPr>
          <p:cNvPr id="3" name="Imagen 2"/>
          <p:cNvPicPr>
            <a:picLocks noChangeAspect="1"/>
          </p:cNvPicPr>
          <p:nvPr/>
        </p:nvPicPr>
        <p:blipFill rotWithShape="1">
          <a:blip r:embed="rId7" cstate="print">
            <a:extLst>
              <a:ext uri="{28A0092B-C50C-407E-A947-70E740481C1C}">
                <a14:useLocalDpi xmlns:a14="http://schemas.microsoft.com/office/drawing/2010/main" val="0"/>
              </a:ext>
            </a:extLst>
          </a:blip>
          <a:srcRect l="9754" r="15041"/>
          <a:stretch/>
        </p:blipFill>
        <p:spPr>
          <a:xfrm>
            <a:off x="1287531" y="1238235"/>
            <a:ext cx="2866031" cy="2544000"/>
          </a:xfrm>
          <a:prstGeom prst="rect">
            <a:avLst/>
          </a:prstGeom>
        </p:spPr>
      </p:pic>
      <p:sp>
        <p:nvSpPr>
          <p:cNvPr id="9" name="Text Box 12">
            <a:extLst>
              <a:ext uri="{FF2B5EF4-FFF2-40B4-BE49-F238E27FC236}">
                <a16:creationId xmlns:a16="http://schemas.microsoft.com/office/drawing/2014/main" id="{29BED1B2-35D4-4E2C-A010-9D71C3C11F8E}"/>
              </a:ext>
            </a:extLst>
          </p:cNvPr>
          <p:cNvSpPr txBox="1">
            <a:spLocks noChangeArrowheads="1"/>
          </p:cNvSpPr>
          <p:nvPr/>
        </p:nvSpPr>
        <p:spPr bwMode="auto">
          <a:xfrm rot="16200000">
            <a:off x="-1997318" y="2724618"/>
            <a:ext cx="5237331" cy="86177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342900" indent="-342900" fontAlgn="base">
              <a:spcBef>
                <a:spcPct val="0"/>
              </a:spcBef>
              <a:spcAft>
                <a:spcPct val="0"/>
              </a:spcAft>
              <a:defRPr/>
            </a:pPr>
            <a:r>
              <a:rPr lang="es-ES" sz="5000" b="1" kern="0" dirty="0">
                <a:solidFill>
                  <a:srgbClr val="FFC000"/>
                </a:solidFill>
                <a:ea typeface="ＭＳ Ｐゴシック" charset="-128"/>
              </a:rPr>
              <a:t>Físico-Deportivo</a:t>
            </a:r>
          </a:p>
        </p:txBody>
      </p:sp>
    </p:spTree>
    <p:extLst>
      <p:ext uri="{BB962C8B-B14F-4D97-AF65-F5344CB8AC3E}">
        <p14:creationId xmlns:p14="http://schemas.microsoft.com/office/powerpoint/2010/main" val="403964833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PhAnim="0">
  <p:cSld>
    <p:bg>
      <p:bgPr>
        <a:blipFill>
          <a:blip r:embed="rId2" cstate="print"/>
          <a:stretch>
            <a:fillRect/>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3" cstate="print">
            <a:extLst>
              <a:ext uri="{28A0092B-C50C-407E-A947-70E740481C1C}">
                <a14:useLocalDpi xmlns:a14="http://schemas.microsoft.com/office/drawing/2010/main" val="0"/>
              </a:ext>
            </a:extLst>
          </a:blip>
          <a:srcRect t="15749" r="13075" b="16111"/>
          <a:stretch/>
        </p:blipFill>
        <p:spPr>
          <a:xfrm>
            <a:off x="1147484" y="1026223"/>
            <a:ext cx="4292506" cy="2524836"/>
          </a:xfrm>
          <a:prstGeom prst="rect">
            <a:avLst/>
          </a:prstGeom>
        </p:spPr>
      </p:pic>
      <p:sp>
        <p:nvSpPr>
          <p:cNvPr id="123909" name="8 CuadroTexto"/>
          <p:cNvSpPr txBox="1">
            <a:spLocks noChangeArrowheads="1"/>
          </p:cNvSpPr>
          <p:nvPr/>
        </p:nvSpPr>
        <p:spPr bwMode="auto">
          <a:xfrm>
            <a:off x="2152125" y="4035570"/>
            <a:ext cx="7983019" cy="2389950"/>
          </a:xfrm>
          <a:prstGeom prst="rect">
            <a:avLst/>
          </a:prstGeom>
          <a:noFill/>
          <a:ln w="9525">
            <a:noFill/>
            <a:miter lim="800000"/>
            <a:headEnd/>
            <a:tailEnd/>
          </a:ln>
        </p:spPr>
        <p:txBody>
          <a:bodyPr wrap="none">
            <a:spAutoFit/>
          </a:bodyPr>
          <a:lstStyle/>
          <a:p>
            <a:pPr algn="ctr" defTabSz="1219170"/>
            <a:r>
              <a:rPr lang="es-CL" altLang="es-CL" sz="2133" b="1" dirty="0">
                <a:solidFill>
                  <a:srgbClr val="FFFFFF"/>
                </a:solidFill>
                <a:latin typeface="Calibri" pitchFamily="34" charset="0"/>
              </a:rPr>
              <a:t>Actividades Escalafón AB:</a:t>
            </a:r>
          </a:p>
          <a:p>
            <a:pPr algn="ctr" defTabSz="1219170"/>
            <a:r>
              <a:rPr lang="es-CL" altLang="es-CL" sz="2133" b="1" dirty="0">
                <a:solidFill>
                  <a:srgbClr val="FFFFFF"/>
                </a:solidFill>
                <a:latin typeface="Calibri" pitchFamily="34" charset="0"/>
              </a:rPr>
              <a:t>2J: Cuso de fusileros -  Talcahuano</a:t>
            </a:r>
          </a:p>
          <a:p>
            <a:pPr algn="ctr" defTabSz="1219170"/>
            <a:r>
              <a:rPr lang="es-CL" altLang="es-CL" sz="2133" b="1" dirty="0">
                <a:solidFill>
                  <a:srgbClr val="FFFFFF"/>
                </a:solidFill>
                <a:latin typeface="Calibri" pitchFamily="34" charset="0"/>
              </a:rPr>
              <a:t>3J: Embarco Unidades ESCUADRA - Santiago</a:t>
            </a:r>
          </a:p>
          <a:p>
            <a:pPr algn="ctr" defTabSz="1219170"/>
            <a:r>
              <a:rPr lang="es-CL" altLang="es-CL" sz="2133" b="1" dirty="0">
                <a:solidFill>
                  <a:srgbClr val="FFFFFF"/>
                </a:solidFill>
                <a:latin typeface="Calibri" pitchFamily="34" charset="0"/>
              </a:rPr>
              <a:t>4J: Embarco Unidades COMANFITRAN y ZZNN – Centros AB (I) y (PM)</a:t>
            </a:r>
          </a:p>
          <a:p>
            <a:pPr algn="ctr" defTabSz="1219170"/>
            <a:r>
              <a:rPr lang="es-CL" altLang="es-CL" sz="2133" b="1" dirty="0">
                <a:solidFill>
                  <a:srgbClr val="FFFFFF"/>
                </a:solidFill>
                <a:latin typeface="Calibri" pitchFamily="34" charset="0"/>
              </a:rPr>
              <a:t>Actividades de otros escalafones</a:t>
            </a:r>
          </a:p>
          <a:p>
            <a:pPr algn="ctr" defTabSz="1219170"/>
            <a:endParaRPr lang="es-CL" altLang="es-CL" sz="2133" b="1" dirty="0">
              <a:solidFill>
                <a:srgbClr val="FFFFFF"/>
              </a:solidFill>
              <a:latin typeface="Calibri" pitchFamily="34" charset="0"/>
            </a:endParaRPr>
          </a:p>
          <a:p>
            <a:pPr algn="ctr" defTabSz="1219170"/>
            <a:r>
              <a:rPr lang="es-CL" altLang="es-CL" sz="2133" b="1" dirty="0">
                <a:solidFill>
                  <a:srgbClr val="FFFFFF"/>
                </a:solidFill>
                <a:latin typeface="Calibri" pitchFamily="34" charset="0"/>
              </a:rPr>
              <a:t>Charlas elección de escalafón a 1er año</a:t>
            </a:r>
          </a:p>
        </p:txBody>
      </p:sp>
      <p:pic>
        <p:nvPicPr>
          <p:cNvPr id="8" name="Picture 1" descr="pasted-image.tif"/>
          <p:cNvPicPr>
            <a:picLocks noChangeAspect="1"/>
          </p:cNvPicPr>
          <p:nvPr/>
        </p:nvPicPr>
        <p:blipFill>
          <a:blip r:embed="rId4" cstate="print"/>
          <a:srcRect l="25389" t="32025" r="28100" b="67148"/>
          <a:stretch>
            <a:fillRect/>
          </a:stretch>
        </p:blipFill>
        <p:spPr bwMode="auto">
          <a:xfrm>
            <a:off x="1333467" y="3810003"/>
            <a:ext cx="9601067" cy="96011"/>
          </a:xfrm>
          <a:prstGeom prst="rect">
            <a:avLst/>
          </a:prstGeom>
          <a:noFill/>
          <a:ln w="12700">
            <a:noFill/>
            <a:miter lim="400000"/>
            <a:headEnd/>
            <a:tailEnd/>
          </a:ln>
          <a:effectLst/>
        </p:spPr>
      </p:pic>
      <p:sp>
        <p:nvSpPr>
          <p:cNvPr id="7" name="3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pic>
        <p:nvPicPr>
          <p:cNvPr id="2" name="Image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21433" y="1037178"/>
            <a:ext cx="3389176" cy="2544000"/>
          </a:xfrm>
          <a:prstGeom prst="rect">
            <a:avLst/>
          </a:prstGeom>
        </p:spPr>
      </p:pic>
      <p:pic>
        <p:nvPicPr>
          <p:cNvPr id="9" name="Imagen 8"/>
          <p:cNvPicPr>
            <a:picLocks noChangeAspect="1"/>
          </p:cNvPicPr>
          <p:nvPr/>
        </p:nvPicPr>
        <p:blipFill rotWithShape="1">
          <a:blip r:embed="rId6">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10549718" y="857232"/>
            <a:ext cx="1642281" cy="5657850"/>
          </a:xfrm>
          <a:prstGeom prst="rect">
            <a:avLst/>
          </a:prstGeom>
        </p:spPr>
      </p:pic>
      <p:sp>
        <p:nvSpPr>
          <p:cNvPr id="10" name="Text Box 12">
            <a:extLst>
              <a:ext uri="{FF2B5EF4-FFF2-40B4-BE49-F238E27FC236}">
                <a16:creationId xmlns:a16="http://schemas.microsoft.com/office/drawing/2014/main" id="{DA50D57D-575C-4985-A1DE-3364D8FE1F7E}"/>
              </a:ext>
            </a:extLst>
          </p:cNvPr>
          <p:cNvSpPr txBox="1">
            <a:spLocks noChangeArrowheads="1"/>
          </p:cNvSpPr>
          <p:nvPr/>
        </p:nvSpPr>
        <p:spPr bwMode="auto">
          <a:xfrm rot="16200000">
            <a:off x="-1215051" y="2034501"/>
            <a:ext cx="3672800" cy="86177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342900" indent="-342900" fontAlgn="base">
              <a:spcBef>
                <a:spcPct val="0"/>
              </a:spcBef>
              <a:spcAft>
                <a:spcPct val="0"/>
              </a:spcAft>
              <a:defRPr/>
            </a:pPr>
            <a:r>
              <a:rPr lang="es-ES" sz="5000" b="1" kern="0" dirty="0">
                <a:solidFill>
                  <a:srgbClr val="FFC000"/>
                </a:solidFill>
                <a:ea typeface="ＭＳ Ｐゴシック" charset="-128"/>
              </a:rPr>
              <a:t>Profesional</a:t>
            </a:r>
          </a:p>
        </p:txBody>
      </p:sp>
      <p:pic>
        <p:nvPicPr>
          <p:cNvPr id="5" name="Picture 2" descr="https://escuelanaval.cl/wp-content/uploads/2024/07/3AB_011.jpg">
            <a:extLst>
              <a:ext uri="{FF2B5EF4-FFF2-40B4-BE49-F238E27FC236}">
                <a16:creationId xmlns:a16="http://schemas.microsoft.com/office/drawing/2014/main" id="{BC25BC81-7750-F334-DE02-AE1BDC9A65F4}"/>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0196" b="7944"/>
          <a:stretch/>
        </p:blipFill>
        <p:spPr bwMode="auto">
          <a:xfrm>
            <a:off x="7688499" y="1037178"/>
            <a:ext cx="4147823" cy="2548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934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PhAnim="0" show="0">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124934" name="7 CuadroTexto"/>
          <p:cNvSpPr txBox="1">
            <a:spLocks noChangeArrowheads="1"/>
          </p:cNvSpPr>
          <p:nvPr/>
        </p:nvSpPr>
        <p:spPr bwMode="auto">
          <a:xfrm>
            <a:off x="4679146" y="4572008"/>
            <a:ext cx="3500189" cy="1405256"/>
          </a:xfrm>
          <a:prstGeom prst="rect">
            <a:avLst/>
          </a:prstGeom>
          <a:noFill/>
          <a:ln w="9525">
            <a:noFill/>
            <a:miter lim="800000"/>
            <a:headEnd/>
            <a:tailEnd/>
          </a:ln>
        </p:spPr>
        <p:txBody>
          <a:bodyPr wrap="none">
            <a:spAutoFit/>
          </a:bodyPr>
          <a:lstStyle/>
          <a:p>
            <a:pPr algn="ctr" defTabSz="1219170"/>
            <a:r>
              <a:rPr lang="es-CL" altLang="es-CL" sz="2133" b="1" dirty="0">
                <a:solidFill>
                  <a:srgbClr val="FFFFFF"/>
                </a:solidFill>
                <a:latin typeface="Calibri" pitchFamily="34" charset="0"/>
              </a:rPr>
              <a:t>Desfiles, Parada Militar</a:t>
            </a:r>
          </a:p>
          <a:p>
            <a:pPr algn="ctr" defTabSz="1219170"/>
            <a:r>
              <a:rPr lang="es-CL" altLang="es-CL" sz="2133" b="1" dirty="0">
                <a:solidFill>
                  <a:srgbClr val="FFFFFF"/>
                </a:solidFill>
                <a:latin typeface="Calibri" pitchFamily="34" charset="0"/>
              </a:rPr>
              <a:t>Día de las Glorias Navales</a:t>
            </a:r>
          </a:p>
          <a:p>
            <a:pPr algn="ctr" defTabSz="1219170"/>
            <a:r>
              <a:rPr lang="es-CL" altLang="es-CL" sz="2133" b="1" dirty="0">
                <a:solidFill>
                  <a:srgbClr val="FFFFFF"/>
                </a:solidFill>
                <a:latin typeface="Calibri" pitchFamily="34" charset="0"/>
              </a:rPr>
              <a:t>Régimen</a:t>
            </a:r>
          </a:p>
          <a:p>
            <a:pPr algn="ctr" defTabSz="1219170"/>
            <a:r>
              <a:rPr lang="es-CL" altLang="es-CL" sz="2133" b="1" dirty="0">
                <a:solidFill>
                  <a:srgbClr val="FFFFFF"/>
                </a:solidFill>
                <a:latin typeface="Calibri" pitchFamily="34" charset="0"/>
              </a:rPr>
              <a:t> Interacción diaria de cadetes</a:t>
            </a:r>
          </a:p>
        </p:txBody>
      </p:sp>
      <p:pic>
        <p:nvPicPr>
          <p:cNvPr id="10" name="Picture 1" descr="pasted-image.tif"/>
          <p:cNvPicPr>
            <a:picLocks noChangeAspect="1"/>
          </p:cNvPicPr>
          <p:nvPr/>
        </p:nvPicPr>
        <p:blipFill>
          <a:blip r:embed="rId3" cstate="print"/>
          <a:srcRect l="25389" t="32025" r="28100" b="67148"/>
          <a:stretch>
            <a:fillRect/>
          </a:stretch>
        </p:blipFill>
        <p:spPr bwMode="auto">
          <a:xfrm>
            <a:off x="1619219" y="4000504"/>
            <a:ext cx="9601067" cy="96011"/>
          </a:xfrm>
          <a:prstGeom prst="rect">
            <a:avLst/>
          </a:prstGeom>
          <a:noFill/>
          <a:ln w="12700">
            <a:noFill/>
            <a:miter lim="400000"/>
            <a:headEnd/>
            <a:tailEnd/>
          </a:ln>
          <a:effectLst/>
        </p:spPr>
      </p:pic>
      <p:sp>
        <p:nvSpPr>
          <p:cNvPr id="9" name="3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s-CL" sz="2400">
              <a:solidFill>
                <a:prstClr val="white"/>
              </a:solidFill>
              <a:latin typeface="Calibri"/>
            </a:endParaRP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4987" y="1278301"/>
            <a:ext cx="1699156" cy="2545350"/>
          </a:xfrm>
          <a:prstGeom prst="rect">
            <a:avLst/>
          </a:prstGeom>
        </p:spPr>
      </p:pic>
      <p:pic>
        <p:nvPicPr>
          <p:cNvPr id="6" name="Imagen 5"/>
          <p:cNvPicPr>
            <a:picLocks noChangeAspect="1"/>
          </p:cNvPicPr>
          <p:nvPr/>
        </p:nvPicPr>
        <p:blipFill rotWithShape="1">
          <a:blip r:embed="rId5" cstate="print">
            <a:extLst>
              <a:ext uri="{28A0092B-C50C-407E-A947-70E740481C1C}">
                <a14:useLocalDpi xmlns:a14="http://schemas.microsoft.com/office/drawing/2010/main" val="0"/>
              </a:ext>
            </a:extLst>
          </a:blip>
          <a:srcRect t="10193"/>
          <a:stretch/>
        </p:blipFill>
        <p:spPr>
          <a:xfrm>
            <a:off x="2784143" y="1282889"/>
            <a:ext cx="4925805" cy="2540761"/>
          </a:xfrm>
          <a:prstGeom prst="rect">
            <a:avLst/>
          </a:prstGeom>
        </p:spPr>
      </p:pic>
      <p:pic>
        <p:nvPicPr>
          <p:cNvPr id="8" name="Imagen 7"/>
          <p:cNvPicPr>
            <a:picLocks noChangeAspect="1"/>
          </p:cNvPicPr>
          <p:nvPr/>
        </p:nvPicPr>
        <p:blipFill rotWithShape="1">
          <a:blip r:embed="rId6" cstate="print">
            <a:extLst>
              <a:ext uri="{28A0092B-C50C-407E-A947-70E740481C1C}">
                <a14:useLocalDpi xmlns:a14="http://schemas.microsoft.com/office/drawing/2010/main" val="0"/>
              </a:ext>
            </a:extLst>
          </a:blip>
          <a:srcRect t="5881"/>
          <a:stretch/>
        </p:blipFill>
        <p:spPr>
          <a:xfrm>
            <a:off x="7709948" y="1269242"/>
            <a:ext cx="4065612" cy="2554408"/>
          </a:xfrm>
          <a:prstGeom prst="rect">
            <a:avLst/>
          </a:prstGeom>
        </p:spPr>
      </p:pic>
      <p:pic>
        <p:nvPicPr>
          <p:cNvPr id="11" name="Imagen 10"/>
          <p:cNvPicPr>
            <a:picLocks noChangeAspect="1"/>
          </p:cNvPicPr>
          <p:nvPr/>
        </p:nvPicPr>
        <p:blipFill rotWithShape="1">
          <a:blip r:embed="rId7">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10549718" y="857232"/>
            <a:ext cx="1642281" cy="5657850"/>
          </a:xfrm>
          <a:prstGeom prst="rect">
            <a:avLst/>
          </a:prstGeom>
        </p:spPr>
      </p:pic>
      <p:sp>
        <p:nvSpPr>
          <p:cNvPr id="12" name="Text Box 12">
            <a:extLst>
              <a:ext uri="{FF2B5EF4-FFF2-40B4-BE49-F238E27FC236}">
                <a16:creationId xmlns:a16="http://schemas.microsoft.com/office/drawing/2014/main" id="{6EF5A21E-32A2-4110-9671-51FFB2C3A2C4}"/>
              </a:ext>
            </a:extLst>
          </p:cNvPr>
          <p:cNvSpPr txBox="1">
            <a:spLocks noChangeArrowheads="1"/>
          </p:cNvSpPr>
          <p:nvPr/>
        </p:nvSpPr>
        <p:spPr bwMode="auto">
          <a:xfrm rot="16200000">
            <a:off x="-1553288" y="2258078"/>
            <a:ext cx="4349268" cy="86177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342900" indent="-342900" fontAlgn="base">
              <a:spcBef>
                <a:spcPct val="0"/>
              </a:spcBef>
              <a:spcAft>
                <a:spcPct val="0"/>
              </a:spcAft>
              <a:defRPr/>
            </a:pPr>
            <a:r>
              <a:rPr lang="es-ES" sz="5000" b="1" kern="0" dirty="0">
                <a:solidFill>
                  <a:srgbClr val="FFC000"/>
                </a:solidFill>
                <a:ea typeface="ＭＳ Ｐゴシック" charset="-128"/>
              </a:rPr>
              <a:t>Militar - Naval</a:t>
            </a:r>
          </a:p>
        </p:txBody>
      </p:sp>
    </p:spTree>
    <p:extLst>
      <p:ext uri="{BB962C8B-B14F-4D97-AF65-F5344CB8AC3E}">
        <p14:creationId xmlns:p14="http://schemas.microsoft.com/office/powerpoint/2010/main" val="13023775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4" name="13 Imagen" descr="PUNTOS.png"/>
          <p:cNvPicPr>
            <a:picLocks noChangeAspect="1"/>
          </p:cNvPicPr>
          <p:nvPr/>
        </p:nvPicPr>
        <p:blipFill>
          <a:blip r:embed="rId4"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MISIÓN.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MODELOS DE FORMACIÓN.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¿QUÉ SE ESTUDIA?. PLAN EDUCACIONAL.</a:t>
            </a:r>
          </a:p>
          <a:p>
            <a:pPr defTabSz="914377">
              <a:lnSpc>
                <a:spcPct val="200000"/>
              </a:lnSpc>
              <a:tabLst>
                <a:tab pos="0" algn="l"/>
              </a:tabLst>
              <a:defRPr/>
            </a:pPr>
            <a:r>
              <a:rPr lang="es-CL" altLang="es-CL" sz="2000" b="1" dirty="0">
                <a:solidFill>
                  <a:prstClr val="white"/>
                </a:solidFill>
                <a:latin typeface="Calibri"/>
              </a:rPr>
              <a:t>NUESTRAS INSTALACIONES – DEPTO AB.</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ESCUELA NAVAL  DE HOY - ACREDITADA.</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s-CL" altLang="es-CL" sz="20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n-US" altLang="es-CL" sz="2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Imagen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5" name="Imagen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40452" y="2821769"/>
            <a:ext cx="1284685" cy="808015"/>
          </a:xfrm>
          <a:prstGeom prst="rect">
            <a:avLst/>
          </a:prstGeom>
        </p:spPr>
      </p:pic>
      <p:pic>
        <p:nvPicPr>
          <p:cNvPr id="27" name="Imagen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52484" y="4012894"/>
            <a:ext cx="1284685" cy="808015"/>
          </a:xfrm>
          <a:prstGeom prst="rect">
            <a:avLst/>
          </a:prstGeom>
        </p:spPr>
      </p:pic>
      <p:pic>
        <p:nvPicPr>
          <p:cNvPr id="28" name="Imagen 2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60500" y="4598430"/>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01</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CuadroTexto 29"/>
          <p:cNvSpPr txBox="1"/>
          <p:nvPr/>
        </p:nvSpPr>
        <p:spPr>
          <a:xfrm>
            <a:off x="2534658" y="303256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02</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CuadroTexto 31"/>
          <p:cNvSpPr txBox="1"/>
          <p:nvPr/>
        </p:nvSpPr>
        <p:spPr>
          <a:xfrm>
            <a:off x="2550690" y="4235368"/>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04</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3" name="CuadroTexto 32"/>
          <p:cNvSpPr txBox="1"/>
          <p:nvPr/>
        </p:nvSpPr>
        <p:spPr>
          <a:xfrm>
            <a:off x="2546674" y="482090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05</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pic>
        <p:nvPicPr>
          <p:cNvPr id="21" name="Imagen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60500" y="3408477"/>
            <a:ext cx="1284685" cy="808014"/>
          </a:xfrm>
          <a:prstGeom prst="rect">
            <a:avLst/>
          </a:prstGeom>
        </p:spPr>
      </p:pic>
      <p:sp>
        <p:nvSpPr>
          <p:cNvPr id="31" name="CuadroTexto 30"/>
          <p:cNvSpPr txBox="1"/>
          <p:nvPr/>
        </p:nvSpPr>
        <p:spPr>
          <a:xfrm>
            <a:off x="2542674" y="3625765"/>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03</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779770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8" name="39 Rectángulo"/>
          <p:cNvSpPr/>
          <p:nvPr/>
        </p:nvSpPr>
        <p:spPr>
          <a:xfrm>
            <a:off x="2572905" y="0"/>
            <a:ext cx="8981786" cy="6858000"/>
          </a:xfrm>
          <a:prstGeom prst="rect">
            <a:avLst/>
          </a:prstGeom>
          <a:solidFill>
            <a:schemeClr val="tx1">
              <a:alpha val="19000"/>
            </a:schemeClr>
          </a:solidFill>
          <a:ln>
            <a:noFill/>
          </a:ln>
        </p:spPr>
        <p:style>
          <a:lnRef idx="1">
            <a:schemeClr val="accent1"/>
          </a:lnRef>
          <a:fillRef idx="3">
            <a:schemeClr val="accent1"/>
          </a:fillRef>
          <a:effectRef idx="2">
            <a:schemeClr val="accent1"/>
          </a:effectRef>
          <a:fontRef idx="minor">
            <a:schemeClr val="lt1"/>
          </a:fontRef>
        </p:style>
        <p:txBody>
          <a:bodyPr anchor="ctr"/>
          <a:lstStyle/>
          <a:p>
            <a:pPr eaLnBrk="0" hangingPunct="0">
              <a:defRPr/>
            </a:pPr>
            <a:endParaRPr lang="es-CL" sz="1800">
              <a:solidFill>
                <a:schemeClr val="bg1"/>
              </a:solidFill>
            </a:endParaRPr>
          </a:p>
        </p:txBody>
      </p:sp>
      <p:sp>
        <p:nvSpPr>
          <p:cNvPr id="39" name="37 Rectángulo"/>
          <p:cNvSpPr/>
          <p:nvPr/>
        </p:nvSpPr>
        <p:spPr>
          <a:xfrm>
            <a:off x="8873675" y="2212359"/>
            <a:ext cx="396875" cy="2692400"/>
          </a:xfrm>
          <a:prstGeom prst="rect">
            <a:avLst/>
          </a:prstGeom>
          <a:solidFill>
            <a:schemeClr val="bg1">
              <a:lumMod val="7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40" name="33 Rectángulo"/>
          <p:cNvSpPr/>
          <p:nvPr/>
        </p:nvSpPr>
        <p:spPr>
          <a:xfrm>
            <a:off x="9368031" y="2208703"/>
            <a:ext cx="1858962" cy="41862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41" name="1 Rectángulo"/>
          <p:cNvSpPr/>
          <p:nvPr/>
        </p:nvSpPr>
        <p:spPr>
          <a:xfrm>
            <a:off x="2174910" y="2577499"/>
            <a:ext cx="1511515" cy="3347874"/>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42" name="26 Rectángulo"/>
          <p:cNvSpPr/>
          <p:nvPr/>
        </p:nvSpPr>
        <p:spPr>
          <a:xfrm>
            <a:off x="4207420" y="2625000"/>
            <a:ext cx="4376657" cy="3225946"/>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43" name="2 CuadroTexto"/>
          <p:cNvSpPr txBox="1">
            <a:spLocks noChangeArrowheads="1"/>
          </p:cNvSpPr>
          <p:nvPr/>
        </p:nvSpPr>
        <p:spPr bwMode="auto">
          <a:xfrm>
            <a:off x="2326671" y="3071334"/>
            <a:ext cx="14382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s-CL" altLang="es-CL" sz="2000" dirty="0">
                <a:solidFill>
                  <a:schemeClr val="accent6">
                    <a:lumMod val="75000"/>
                  </a:schemeClr>
                </a:solidFill>
                <a:latin typeface="Candara" panose="020E0502030303020204" pitchFamily="34" charset="0"/>
              </a:rPr>
              <a:t>Plan Común </a:t>
            </a:r>
            <a:br>
              <a:rPr lang="es-CL" altLang="es-CL" sz="2000" dirty="0">
                <a:solidFill>
                  <a:schemeClr val="accent6">
                    <a:lumMod val="75000"/>
                  </a:schemeClr>
                </a:solidFill>
                <a:latin typeface="Candara" panose="020E0502030303020204" pitchFamily="34" charset="0"/>
              </a:rPr>
            </a:br>
            <a:r>
              <a:rPr lang="es-CL" altLang="es-CL" sz="2000" dirty="0">
                <a:solidFill>
                  <a:schemeClr val="accent6">
                    <a:lumMod val="75000"/>
                  </a:schemeClr>
                </a:solidFill>
                <a:latin typeface="Candara" panose="020E0502030303020204" pitchFamily="34" charset="0"/>
              </a:rPr>
              <a:t>1er. Año</a:t>
            </a:r>
          </a:p>
        </p:txBody>
      </p:sp>
      <p:sp>
        <p:nvSpPr>
          <p:cNvPr id="44" name="29 CuadroTexto"/>
          <p:cNvSpPr txBox="1">
            <a:spLocks noChangeArrowheads="1"/>
          </p:cNvSpPr>
          <p:nvPr/>
        </p:nvSpPr>
        <p:spPr bwMode="auto">
          <a:xfrm>
            <a:off x="4627613" y="3142587"/>
            <a:ext cx="2023623" cy="1461939"/>
          </a:xfrm>
          <a:prstGeom prst="rect">
            <a:avLst/>
          </a:prstGeom>
          <a:noFill/>
          <a:ln w="9525">
            <a:noFill/>
            <a:miter lim="800000"/>
            <a:headEnd/>
            <a:tailEnd/>
          </a:ln>
        </p:spPr>
        <p:txBody>
          <a:bodyPr wrap="square">
            <a:spAutoFit/>
          </a:bodyPr>
          <a:lstStyle/>
          <a:p>
            <a:pPr eaLnBrk="1" hangingPunct="1"/>
            <a:r>
              <a:rPr lang="es-CL" altLang="es-CL" sz="2400" b="1" dirty="0">
                <a:solidFill>
                  <a:schemeClr val="bg1"/>
                </a:solidFill>
                <a:latin typeface="Candara" pitchFamily="34" charset="0"/>
              </a:rPr>
              <a:t>Cadetes:</a:t>
            </a:r>
            <a:br>
              <a:rPr lang="es-CL" altLang="es-CL" sz="2000" b="1" dirty="0">
                <a:solidFill>
                  <a:schemeClr val="bg1"/>
                </a:solidFill>
                <a:latin typeface="Candara" pitchFamily="34" charset="0"/>
              </a:rPr>
            </a:br>
            <a:r>
              <a:rPr lang="es-CL" altLang="es-CL" sz="2000" b="1" dirty="0">
                <a:solidFill>
                  <a:schemeClr val="bg1"/>
                </a:solidFill>
                <a:latin typeface="Candara" pitchFamily="34" charset="0"/>
              </a:rPr>
              <a:t>- </a:t>
            </a:r>
            <a:r>
              <a:rPr lang="es-CL" altLang="es-CL" sz="1500" dirty="0">
                <a:solidFill>
                  <a:schemeClr val="bg1"/>
                </a:solidFill>
                <a:latin typeface="Candara" pitchFamily="34" charset="0"/>
              </a:rPr>
              <a:t>Ejecutivo</a:t>
            </a:r>
            <a:br>
              <a:rPr lang="es-CL" altLang="es-CL" sz="1500" dirty="0">
                <a:solidFill>
                  <a:schemeClr val="bg1"/>
                </a:solidFill>
                <a:latin typeface="Candara" pitchFamily="34" charset="0"/>
              </a:rPr>
            </a:br>
            <a:r>
              <a:rPr lang="es-CL" altLang="es-CL" sz="1500" dirty="0">
                <a:solidFill>
                  <a:schemeClr val="bg1"/>
                </a:solidFill>
                <a:latin typeface="Candara" pitchFamily="34" charset="0"/>
              </a:rPr>
              <a:t>- Infantes de Marina</a:t>
            </a:r>
            <a:br>
              <a:rPr lang="es-CL" altLang="es-CL" sz="1500" b="1" dirty="0">
                <a:solidFill>
                  <a:schemeClr val="bg1"/>
                </a:solidFill>
                <a:latin typeface="Candara" pitchFamily="34" charset="0"/>
              </a:rPr>
            </a:br>
            <a:r>
              <a:rPr lang="es-CL" altLang="es-CL" sz="1500" b="1" dirty="0">
                <a:solidFill>
                  <a:schemeClr val="bg1"/>
                </a:solidFill>
                <a:latin typeface="Candara" pitchFamily="34" charset="0"/>
              </a:rPr>
              <a:t>- Abastecimiento</a:t>
            </a:r>
          </a:p>
          <a:p>
            <a:pPr eaLnBrk="1" hangingPunct="1"/>
            <a:r>
              <a:rPr lang="es-CL" altLang="es-CL" sz="1500" b="1" dirty="0">
                <a:solidFill>
                  <a:schemeClr val="bg1"/>
                </a:solidFill>
                <a:latin typeface="Candara" pitchFamily="34" charset="0"/>
              </a:rPr>
              <a:t>- </a:t>
            </a:r>
            <a:r>
              <a:rPr lang="es-CL" altLang="es-CL" sz="1500" dirty="0">
                <a:solidFill>
                  <a:schemeClr val="bg1"/>
                </a:solidFill>
                <a:latin typeface="Candara" pitchFamily="34" charset="0"/>
              </a:rPr>
              <a:t>Litoral</a:t>
            </a:r>
          </a:p>
        </p:txBody>
      </p:sp>
      <p:pic>
        <p:nvPicPr>
          <p:cNvPr id="46" name="Picture 26" descr="Resultado de imagen para buque escuela esmeralda"/>
          <p:cNvPicPr>
            <a:picLocks noChangeAspect="1" noChangeArrowheads="1"/>
          </p:cNvPicPr>
          <p:nvPr/>
        </p:nvPicPr>
        <p:blipFill>
          <a:blip r:embed="rId3" cstate="print"/>
          <a:srcRect/>
          <a:stretch>
            <a:fillRect/>
          </a:stretch>
        </p:blipFill>
        <p:spPr bwMode="auto">
          <a:xfrm>
            <a:off x="9520431" y="4039091"/>
            <a:ext cx="1597025" cy="1065212"/>
          </a:xfrm>
          <a:prstGeom prst="rect">
            <a:avLst/>
          </a:prstGeom>
          <a:noFill/>
          <a:ln w="9525">
            <a:noFill/>
            <a:miter lim="800000"/>
            <a:headEnd/>
            <a:tailEnd/>
          </a:ln>
        </p:spPr>
      </p:pic>
      <p:pic>
        <p:nvPicPr>
          <p:cNvPr id="47" name="Picture 28" descr="Resultado de imagen para buque escuela esmeralda"/>
          <p:cNvPicPr>
            <a:picLocks noChangeAspect="1" noChangeArrowheads="1"/>
          </p:cNvPicPr>
          <p:nvPr/>
        </p:nvPicPr>
        <p:blipFill>
          <a:blip r:embed="rId4" cstate="print"/>
          <a:srcRect/>
          <a:stretch>
            <a:fillRect/>
          </a:stretch>
        </p:blipFill>
        <p:spPr bwMode="auto">
          <a:xfrm>
            <a:off x="9520431" y="5140816"/>
            <a:ext cx="1614487" cy="1065212"/>
          </a:xfrm>
          <a:prstGeom prst="rect">
            <a:avLst/>
          </a:prstGeom>
          <a:noFill/>
          <a:ln w="9525">
            <a:noFill/>
            <a:miter lim="800000"/>
            <a:headEnd/>
            <a:tailEnd/>
          </a:ln>
        </p:spPr>
      </p:pic>
      <p:sp>
        <p:nvSpPr>
          <p:cNvPr id="48" name="36 CuadroTexto"/>
          <p:cNvSpPr txBox="1">
            <a:spLocks noChangeArrowheads="1"/>
          </p:cNvSpPr>
          <p:nvPr/>
        </p:nvSpPr>
        <p:spPr bwMode="auto">
          <a:xfrm rot="-5400000">
            <a:off x="7818781" y="3287890"/>
            <a:ext cx="2493963" cy="307975"/>
          </a:xfrm>
          <a:prstGeom prst="rect">
            <a:avLst/>
          </a:prstGeom>
          <a:noFill/>
          <a:ln w="9525">
            <a:noFill/>
            <a:miter lim="800000"/>
            <a:headEnd/>
            <a:tailEnd/>
          </a:ln>
        </p:spPr>
        <p:txBody>
          <a:bodyPr wrap="none">
            <a:spAutoFit/>
          </a:bodyPr>
          <a:lstStyle/>
          <a:p>
            <a:pPr eaLnBrk="1" hangingPunct="1"/>
            <a:r>
              <a:rPr lang="es-CL" altLang="es-CL" sz="1400" b="1" dirty="0">
                <a:solidFill>
                  <a:schemeClr val="bg1"/>
                </a:solidFill>
                <a:latin typeface="Century Gothic" pitchFamily="34" charset="0"/>
              </a:rPr>
              <a:t>EGRESO GUARDIAMARINA</a:t>
            </a:r>
          </a:p>
        </p:txBody>
      </p:sp>
      <p:pic>
        <p:nvPicPr>
          <p:cNvPr id="50" name="Picture 7" descr="esmeralda">
            <a:hlinkClick r:id="rId5" action="ppaction://hlinksldjump"/>
          </p:cNvPr>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9577581" y="4796328"/>
            <a:ext cx="347662" cy="501650"/>
          </a:xfrm>
          <a:prstGeom prst="rect">
            <a:avLst/>
          </a:prstGeom>
          <a:noFill/>
          <a:ln w="9525">
            <a:noFill/>
            <a:miter lim="800000"/>
            <a:headEnd/>
            <a:tailEnd/>
          </a:ln>
        </p:spPr>
      </p:pic>
      <p:sp>
        <p:nvSpPr>
          <p:cNvPr id="51" name="41 CuadroTexto"/>
          <p:cNvSpPr txBox="1">
            <a:spLocks noChangeArrowheads="1"/>
          </p:cNvSpPr>
          <p:nvPr/>
        </p:nvSpPr>
        <p:spPr bwMode="auto">
          <a:xfrm>
            <a:off x="9520431" y="2794493"/>
            <a:ext cx="15970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s-CL" altLang="es-CL" sz="2000" dirty="0">
                <a:solidFill>
                  <a:schemeClr val="accent2">
                    <a:lumMod val="50000"/>
                  </a:schemeClr>
                </a:solidFill>
                <a:latin typeface="Candara" panose="020E0502030303020204" pitchFamily="34" charset="0"/>
              </a:rPr>
              <a:t>Buque</a:t>
            </a:r>
            <a:br>
              <a:rPr lang="es-CL" altLang="es-CL" sz="2000" dirty="0">
                <a:solidFill>
                  <a:schemeClr val="accent2">
                    <a:lumMod val="50000"/>
                  </a:schemeClr>
                </a:solidFill>
                <a:latin typeface="Candara" panose="020E0502030303020204" pitchFamily="34" charset="0"/>
              </a:rPr>
            </a:br>
            <a:r>
              <a:rPr lang="es-CL" altLang="es-CL" sz="2000" dirty="0">
                <a:solidFill>
                  <a:schemeClr val="accent2">
                    <a:lumMod val="50000"/>
                  </a:schemeClr>
                </a:solidFill>
                <a:latin typeface="Candara" panose="020E0502030303020204" pitchFamily="34" charset="0"/>
              </a:rPr>
              <a:t>Escuela</a:t>
            </a:r>
            <a:br>
              <a:rPr lang="es-CL" altLang="es-CL" sz="2000" dirty="0">
                <a:solidFill>
                  <a:schemeClr val="accent2">
                    <a:lumMod val="50000"/>
                  </a:schemeClr>
                </a:solidFill>
                <a:latin typeface="Candara" panose="020E0502030303020204" pitchFamily="34" charset="0"/>
              </a:rPr>
            </a:br>
            <a:r>
              <a:rPr lang="es-CL" altLang="es-CL" sz="2000" dirty="0">
                <a:solidFill>
                  <a:schemeClr val="accent2">
                    <a:lumMod val="50000"/>
                  </a:schemeClr>
                </a:solidFill>
                <a:latin typeface="Candara" panose="020E0502030303020204" pitchFamily="34" charset="0"/>
              </a:rPr>
              <a:t>Esmeralda</a:t>
            </a:r>
          </a:p>
        </p:txBody>
      </p:sp>
      <p:sp>
        <p:nvSpPr>
          <p:cNvPr id="52" name="4 CuadroTexto"/>
          <p:cNvSpPr txBox="1">
            <a:spLocks noChangeArrowheads="1"/>
          </p:cNvSpPr>
          <p:nvPr/>
        </p:nvSpPr>
        <p:spPr bwMode="auto">
          <a:xfrm>
            <a:off x="2528923" y="4993178"/>
            <a:ext cx="755650" cy="523875"/>
          </a:xfrm>
          <a:prstGeom prst="rect">
            <a:avLst/>
          </a:prstGeom>
          <a:noFill/>
          <a:ln w="9525">
            <a:noFill/>
            <a:miter lim="800000"/>
            <a:headEnd/>
            <a:tailEnd/>
          </a:ln>
        </p:spPr>
        <p:txBody>
          <a:bodyPr wrap="none">
            <a:spAutoFit/>
          </a:bodyPr>
          <a:lstStyle/>
          <a:p>
            <a:pPr eaLnBrk="1" hangingPunct="1"/>
            <a:r>
              <a:rPr lang="es-CL" altLang="es-CL">
                <a:latin typeface="Politica" pitchFamily="2" charset="0"/>
              </a:rPr>
              <a:t>1 Año</a:t>
            </a:r>
          </a:p>
        </p:txBody>
      </p:sp>
      <p:sp>
        <p:nvSpPr>
          <p:cNvPr id="53" name="43 CuadroTexto"/>
          <p:cNvSpPr txBox="1">
            <a:spLocks noChangeArrowheads="1"/>
          </p:cNvSpPr>
          <p:nvPr/>
        </p:nvSpPr>
        <p:spPr bwMode="auto">
          <a:xfrm>
            <a:off x="5322761" y="4996353"/>
            <a:ext cx="949299" cy="523220"/>
          </a:xfrm>
          <a:prstGeom prst="rect">
            <a:avLst/>
          </a:prstGeom>
          <a:noFill/>
          <a:ln w="9525">
            <a:noFill/>
            <a:miter lim="800000"/>
            <a:headEnd/>
            <a:tailEnd/>
          </a:ln>
        </p:spPr>
        <p:txBody>
          <a:bodyPr wrap="none">
            <a:spAutoFit/>
          </a:bodyPr>
          <a:lstStyle/>
          <a:p>
            <a:pPr eaLnBrk="1" hangingPunct="1"/>
            <a:r>
              <a:rPr lang="es-CL" altLang="es-CL" dirty="0">
                <a:solidFill>
                  <a:schemeClr val="bg1"/>
                </a:solidFill>
                <a:latin typeface="Politica" pitchFamily="2" charset="0"/>
              </a:rPr>
              <a:t>3 Años</a:t>
            </a:r>
          </a:p>
        </p:txBody>
      </p:sp>
      <p:sp>
        <p:nvSpPr>
          <p:cNvPr id="55" name="9 CuadroTexto"/>
          <p:cNvSpPr txBox="1"/>
          <p:nvPr/>
        </p:nvSpPr>
        <p:spPr>
          <a:xfrm rot="16200000">
            <a:off x="2463623" y="4539966"/>
            <a:ext cx="2060568" cy="338137"/>
          </a:xfrm>
          <a:prstGeom prst="rect">
            <a:avLst/>
          </a:prstGeom>
          <a:noFill/>
        </p:spPr>
        <p:txBody>
          <a:bodyPr wrap="square">
            <a:spAutoFit/>
          </a:bodyPr>
          <a:lstStyle/>
          <a:p>
            <a:pPr eaLnBrk="1" hangingPunct="1">
              <a:defRPr/>
            </a:pPr>
            <a:r>
              <a:rPr lang="es-CL" sz="1600" dirty="0">
                <a:solidFill>
                  <a:schemeClr val="bg2">
                    <a:lumMod val="50000"/>
                  </a:schemeClr>
                </a:solidFill>
                <a:latin typeface="Calibri" panose="020F0502020204030204" pitchFamily="34" charset="0"/>
                <a:cs typeface="Arial" charset="0"/>
              </a:rPr>
              <a:t>Escuela Naval</a:t>
            </a:r>
          </a:p>
        </p:txBody>
      </p:sp>
      <p:sp>
        <p:nvSpPr>
          <p:cNvPr id="56" name="49 CuadroTexto"/>
          <p:cNvSpPr txBox="1"/>
          <p:nvPr/>
        </p:nvSpPr>
        <p:spPr>
          <a:xfrm rot="16200000">
            <a:off x="7195225" y="4444697"/>
            <a:ext cx="2345362" cy="339725"/>
          </a:xfrm>
          <a:prstGeom prst="rect">
            <a:avLst/>
          </a:prstGeom>
          <a:noFill/>
        </p:spPr>
        <p:txBody>
          <a:bodyPr wrap="square">
            <a:spAutoFit/>
          </a:bodyPr>
          <a:lstStyle/>
          <a:p>
            <a:pPr eaLnBrk="1" hangingPunct="1">
              <a:defRPr/>
            </a:pPr>
            <a:r>
              <a:rPr lang="es-CL" sz="1600" dirty="0">
                <a:solidFill>
                  <a:schemeClr val="bg1"/>
                </a:solidFill>
                <a:latin typeface="Calibri" panose="020F0502020204030204" pitchFamily="34" charset="0"/>
                <a:cs typeface="Arial" charset="0"/>
              </a:rPr>
              <a:t>Escuela Naval</a:t>
            </a:r>
          </a:p>
        </p:txBody>
      </p:sp>
      <p:sp>
        <p:nvSpPr>
          <p:cNvPr id="57" name="24 CuadroTexto"/>
          <p:cNvSpPr txBox="1"/>
          <p:nvPr/>
        </p:nvSpPr>
        <p:spPr>
          <a:xfrm>
            <a:off x="2591268" y="1831844"/>
            <a:ext cx="875753" cy="338554"/>
          </a:xfrm>
          <a:prstGeom prst="rect">
            <a:avLst/>
          </a:prstGeom>
          <a:noFill/>
        </p:spPr>
        <p:txBody>
          <a:bodyPr wrap="none" rtlCol="0">
            <a:spAutoFit/>
          </a:bodyPr>
          <a:lstStyle/>
          <a:p>
            <a:r>
              <a:rPr lang="es-CL" sz="1600" dirty="0">
                <a:solidFill>
                  <a:schemeClr val="bg1"/>
                </a:solidFill>
                <a:latin typeface="Calibri" pitchFamily="34" charset="0"/>
                <a:cs typeface="Calibri" pitchFamily="34" charset="0"/>
              </a:rPr>
              <a:t>1er. Año</a:t>
            </a:r>
          </a:p>
        </p:txBody>
      </p:sp>
      <p:sp>
        <p:nvSpPr>
          <p:cNvPr id="58" name="25 CuadroTexto"/>
          <p:cNvSpPr txBox="1"/>
          <p:nvPr/>
        </p:nvSpPr>
        <p:spPr>
          <a:xfrm>
            <a:off x="4274820" y="1824749"/>
            <a:ext cx="938077" cy="338554"/>
          </a:xfrm>
          <a:prstGeom prst="rect">
            <a:avLst/>
          </a:prstGeom>
          <a:noFill/>
        </p:spPr>
        <p:txBody>
          <a:bodyPr wrap="none" rtlCol="0">
            <a:spAutoFit/>
          </a:bodyPr>
          <a:lstStyle/>
          <a:p>
            <a:r>
              <a:rPr lang="es-CL" sz="1600" dirty="0">
                <a:solidFill>
                  <a:schemeClr val="bg1"/>
                </a:solidFill>
                <a:latin typeface="Calibri" pitchFamily="34" charset="0"/>
                <a:cs typeface="Calibri" pitchFamily="34" charset="0"/>
              </a:rPr>
              <a:t>2do. Año</a:t>
            </a:r>
          </a:p>
        </p:txBody>
      </p:sp>
      <p:sp>
        <p:nvSpPr>
          <p:cNvPr id="59" name="28 CuadroTexto"/>
          <p:cNvSpPr txBox="1"/>
          <p:nvPr/>
        </p:nvSpPr>
        <p:spPr>
          <a:xfrm>
            <a:off x="5299126" y="1828287"/>
            <a:ext cx="875753" cy="338554"/>
          </a:xfrm>
          <a:prstGeom prst="rect">
            <a:avLst/>
          </a:prstGeom>
          <a:noFill/>
        </p:spPr>
        <p:txBody>
          <a:bodyPr wrap="none" rtlCol="0">
            <a:spAutoFit/>
          </a:bodyPr>
          <a:lstStyle/>
          <a:p>
            <a:r>
              <a:rPr lang="es-CL" sz="1600" dirty="0">
                <a:solidFill>
                  <a:schemeClr val="bg1"/>
                </a:solidFill>
                <a:latin typeface="Calibri" pitchFamily="34" charset="0"/>
                <a:cs typeface="Calibri" pitchFamily="34" charset="0"/>
              </a:rPr>
              <a:t>3er. Año</a:t>
            </a:r>
          </a:p>
        </p:txBody>
      </p:sp>
      <p:sp>
        <p:nvSpPr>
          <p:cNvPr id="60" name="29 CuadroTexto"/>
          <p:cNvSpPr txBox="1"/>
          <p:nvPr/>
        </p:nvSpPr>
        <p:spPr>
          <a:xfrm>
            <a:off x="6771403" y="1831825"/>
            <a:ext cx="897618" cy="338554"/>
          </a:xfrm>
          <a:prstGeom prst="rect">
            <a:avLst/>
          </a:prstGeom>
          <a:noFill/>
        </p:spPr>
        <p:txBody>
          <a:bodyPr wrap="none" rtlCol="0">
            <a:spAutoFit/>
          </a:bodyPr>
          <a:lstStyle/>
          <a:p>
            <a:r>
              <a:rPr lang="es-CL" sz="1600" dirty="0">
                <a:solidFill>
                  <a:schemeClr val="bg1"/>
                </a:solidFill>
                <a:latin typeface="Calibri" pitchFamily="34" charset="0"/>
                <a:cs typeface="Calibri" pitchFamily="34" charset="0"/>
              </a:rPr>
              <a:t>4to. Año</a:t>
            </a:r>
          </a:p>
        </p:txBody>
      </p:sp>
      <p:cxnSp>
        <p:nvCxnSpPr>
          <p:cNvPr id="61" name="32 Conector recto"/>
          <p:cNvCxnSpPr/>
          <p:nvPr/>
        </p:nvCxnSpPr>
        <p:spPr>
          <a:xfrm rot="5400000">
            <a:off x="4047831" y="4080716"/>
            <a:ext cx="4646428" cy="1588"/>
          </a:xfrm>
          <a:prstGeom prst="line">
            <a:avLst/>
          </a:prstGeom>
          <a:ln cmpd="sng">
            <a:prstDash val="dash"/>
          </a:ln>
        </p:spPr>
        <p:style>
          <a:lnRef idx="1">
            <a:schemeClr val="accent1"/>
          </a:lnRef>
          <a:fillRef idx="0">
            <a:schemeClr val="accent1"/>
          </a:fillRef>
          <a:effectRef idx="0">
            <a:schemeClr val="accent1"/>
          </a:effectRef>
          <a:fontRef idx="minor">
            <a:schemeClr val="tx1"/>
          </a:fontRef>
        </p:style>
      </p:cxnSp>
      <p:cxnSp>
        <p:nvCxnSpPr>
          <p:cNvPr id="62" name="34 Conector recto"/>
          <p:cNvCxnSpPr/>
          <p:nvPr/>
        </p:nvCxnSpPr>
        <p:spPr>
          <a:xfrm rot="5400000">
            <a:off x="6464179" y="4126698"/>
            <a:ext cx="4646428" cy="1588"/>
          </a:xfrm>
          <a:prstGeom prst="line">
            <a:avLst/>
          </a:prstGeom>
          <a:ln cmpd="sng">
            <a:prstDash val="dash"/>
          </a:ln>
        </p:spPr>
        <p:style>
          <a:lnRef idx="1">
            <a:schemeClr val="accent1"/>
          </a:lnRef>
          <a:fillRef idx="0">
            <a:schemeClr val="accent1"/>
          </a:fillRef>
          <a:effectRef idx="0">
            <a:schemeClr val="accent1"/>
          </a:effectRef>
          <a:fontRef idx="minor">
            <a:schemeClr val="tx1"/>
          </a:fontRef>
        </p:style>
      </p:cxnSp>
      <p:sp>
        <p:nvSpPr>
          <p:cNvPr id="64" name="40 CuadroTexto"/>
          <p:cNvSpPr txBox="1">
            <a:spLocks noChangeArrowheads="1"/>
          </p:cNvSpPr>
          <p:nvPr/>
        </p:nvSpPr>
        <p:spPr bwMode="auto">
          <a:xfrm>
            <a:off x="6384821" y="5912268"/>
            <a:ext cx="238879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defRPr/>
            </a:pPr>
            <a:r>
              <a:rPr lang="es-CL" altLang="es-CL" sz="1000" b="1" dirty="0">
                <a:solidFill>
                  <a:schemeClr val="bg1"/>
                </a:solidFill>
                <a:latin typeface="Century Gothic" panose="020B0502020202020204" pitchFamily="34" charset="0"/>
              </a:rPr>
              <a:t>Grado Académico : Licenciado en </a:t>
            </a:r>
          </a:p>
          <a:p>
            <a:pPr eaLnBrk="1" hangingPunct="1">
              <a:spcBef>
                <a:spcPct val="0"/>
              </a:spcBef>
              <a:buFontTx/>
              <a:buNone/>
              <a:defRPr/>
            </a:pPr>
            <a:r>
              <a:rPr lang="es-CL" altLang="es-CL" sz="1000" b="1" dirty="0">
                <a:solidFill>
                  <a:schemeClr val="bg1"/>
                </a:solidFill>
                <a:latin typeface="Century Gothic" panose="020B0502020202020204" pitchFamily="34" charset="0"/>
              </a:rPr>
              <a:t>Ciencias Navales y Marítimas</a:t>
            </a:r>
          </a:p>
          <a:p>
            <a:pPr eaLnBrk="1" hangingPunct="1">
              <a:spcBef>
                <a:spcPct val="0"/>
              </a:spcBef>
              <a:buFontTx/>
              <a:buNone/>
              <a:defRPr/>
            </a:pPr>
            <a:r>
              <a:rPr lang="es-CL" altLang="es-CL" sz="1000" b="1" dirty="0">
                <a:solidFill>
                  <a:schemeClr val="bg1"/>
                </a:solidFill>
                <a:latin typeface="Century Gothic" panose="020B0502020202020204" pitchFamily="34" charset="0"/>
              </a:rPr>
              <a:t>Título Profesional : Oficial de Marina</a:t>
            </a:r>
          </a:p>
        </p:txBody>
      </p:sp>
      <p:sp>
        <p:nvSpPr>
          <p:cNvPr id="65" name="36 Rectángulo"/>
          <p:cNvSpPr/>
          <p:nvPr/>
        </p:nvSpPr>
        <p:spPr>
          <a:xfrm>
            <a:off x="3758531" y="2215904"/>
            <a:ext cx="396875" cy="3990124"/>
          </a:xfrm>
          <a:prstGeom prst="rect">
            <a:avLst/>
          </a:prstGeom>
          <a:solidFill>
            <a:schemeClr val="bg1">
              <a:lumMod val="65000"/>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CL"/>
          </a:p>
        </p:txBody>
      </p:sp>
      <p:sp>
        <p:nvSpPr>
          <p:cNvPr id="66" name="3 CuadroTexto"/>
          <p:cNvSpPr txBox="1">
            <a:spLocks noChangeArrowheads="1"/>
          </p:cNvSpPr>
          <p:nvPr/>
        </p:nvSpPr>
        <p:spPr bwMode="auto">
          <a:xfrm rot="-5400000">
            <a:off x="2805412" y="3313452"/>
            <a:ext cx="2419350" cy="307975"/>
          </a:xfrm>
          <a:prstGeom prst="rect">
            <a:avLst/>
          </a:prstGeom>
          <a:noFill/>
          <a:ln w="9525">
            <a:noFill/>
            <a:miter lim="800000"/>
            <a:headEnd/>
            <a:tailEnd/>
          </a:ln>
        </p:spPr>
        <p:txBody>
          <a:bodyPr wrap="none">
            <a:spAutoFit/>
          </a:bodyPr>
          <a:lstStyle/>
          <a:p>
            <a:pPr eaLnBrk="1" hangingPunct="1"/>
            <a:r>
              <a:rPr lang="es-CL" altLang="es-CL" sz="1400" b="1" dirty="0">
                <a:solidFill>
                  <a:schemeClr val="bg1"/>
                </a:solidFill>
                <a:latin typeface="Century Gothic" pitchFamily="34" charset="0"/>
              </a:rPr>
              <a:t>ELECCIÓN DE ESCALAFÓN</a:t>
            </a:r>
          </a:p>
        </p:txBody>
      </p:sp>
      <p:pic>
        <p:nvPicPr>
          <p:cNvPr id="67" name="40 Imagen" descr="cadete_1.jpg"/>
          <p:cNvPicPr>
            <a:picLocks noChangeAspect="1"/>
          </p:cNvPicPr>
          <p:nvPr/>
        </p:nvPicPr>
        <p:blipFill>
          <a:blip r:embed="rId7" cstate="print"/>
          <a:stretch>
            <a:fillRect/>
          </a:stretch>
        </p:blipFill>
        <p:spPr>
          <a:xfrm>
            <a:off x="2714635" y="2126235"/>
            <a:ext cx="357312" cy="708932"/>
          </a:xfrm>
          <a:prstGeom prst="rect">
            <a:avLst/>
          </a:prstGeom>
        </p:spPr>
      </p:pic>
      <p:pic>
        <p:nvPicPr>
          <p:cNvPr id="68" name="41 Imagen" descr="cadete_2.jpg"/>
          <p:cNvPicPr>
            <a:picLocks noChangeAspect="1"/>
          </p:cNvPicPr>
          <p:nvPr/>
        </p:nvPicPr>
        <p:blipFill>
          <a:blip r:embed="rId8" cstate="print"/>
          <a:stretch>
            <a:fillRect/>
          </a:stretch>
        </p:blipFill>
        <p:spPr>
          <a:xfrm>
            <a:off x="4365304" y="2183262"/>
            <a:ext cx="424521" cy="709200"/>
          </a:xfrm>
          <a:prstGeom prst="rect">
            <a:avLst/>
          </a:prstGeom>
        </p:spPr>
      </p:pic>
      <p:pic>
        <p:nvPicPr>
          <p:cNvPr id="69" name="42 Imagen" descr="cadete_3.jpg"/>
          <p:cNvPicPr>
            <a:picLocks noChangeAspect="1"/>
          </p:cNvPicPr>
          <p:nvPr/>
        </p:nvPicPr>
        <p:blipFill>
          <a:blip r:embed="rId9" cstate="print"/>
          <a:stretch>
            <a:fillRect/>
          </a:stretch>
        </p:blipFill>
        <p:spPr>
          <a:xfrm>
            <a:off x="5422204" y="2195137"/>
            <a:ext cx="424521" cy="709200"/>
          </a:xfrm>
          <a:prstGeom prst="rect">
            <a:avLst/>
          </a:prstGeom>
        </p:spPr>
      </p:pic>
      <p:pic>
        <p:nvPicPr>
          <p:cNvPr id="70" name="43 Imagen" descr="brigadier.jpg"/>
          <p:cNvPicPr>
            <a:picLocks noChangeAspect="1"/>
          </p:cNvPicPr>
          <p:nvPr/>
        </p:nvPicPr>
        <p:blipFill>
          <a:blip r:embed="rId10" cstate="print"/>
          <a:stretch>
            <a:fillRect/>
          </a:stretch>
        </p:blipFill>
        <p:spPr>
          <a:xfrm>
            <a:off x="6903875" y="2195137"/>
            <a:ext cx="424521" cy="709200"/>
          </a:xfrm>
          <a:prstGeom prst="rect">
            <a:avLst/>
          </a:prstGeom>
        </p:spPr>
      </p:pic>
      <p:pic>
        <p:nvPicPr>
          <p:cNvPr id="71" name="44 Imagen" descr="guardiamarina.jpg"/>
          <p:cNvPicPr>
            <a:picLocks noChangeAspect="1"/>
          </p:cNvPicPr>
          <p:nvPr/>
        </p:nvPicPr>
        <p:blipFill>
          <a:blip r:embed="rId11" cstate="print"/>
          <a:stretch>
            <a:fillRect/>
          </a:stretch>
        </p:blipFill>
        <p:spPr>
          <a:xfrm>
            <a:off x="10499454" y="1732001"/>
            <a:ext cx="598518" cy="999877"/>
          </a:xfrm>
          <a:prstGeom prst="rect">
            <a:avLst/>
          </a:prstGeom>
        </p:spPr>
      </p:pic>
      <p:pic>
        <p:nvPicPr>
          <p:cNvPr id="2" name="Imagen 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097" y="-657328"/>
            <a:ext cx="5998150" cy="3334319"/>
          </a:xfrm>
          <a:prstGeom prst="rect">
            <a:avLst/>
          </a:prstGeom>
        </p:spPr>
      </p:pic>
    </p:spTree>
    <p:extLst>
      <p:ext uri="{BB962C8B-B14F-4D97-AF65-F5344CB8AC3E}">
        <p14:creationId xmlns:p14="http://schemas.microsoft.com/office/powerpoint/2010/main" val="3904079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4">
            <a:extLst>
              <a:ext uri="{BEBA8EAE-BF5A-486C-A8C5-ECC9F3942E4B}">
                <a14:imgProps xmlns:a14="http://schemas.microsoft.com/office/drawing/2010/main">
                  <a14:imgLayer r:embed="rId5">
                    <a14:imgEffect>
                      <a14:brightnessContrast contrast="40000"/>
                    </a14:imgEffect>
                  </a14:imgLayer>
                </a14:imgProps>
              </a:ext>
            </a:extLst>
          </a:blip>
          <a:stretch>
            <a:fillRect/>
          </a:stretch>
        </p:blipFill>
        <p:spPr>
          <a:xfrm>
            <a:off x="1375442" y="1158949"/>
            <a:ext cx="10505353" cy="5603358"/>
          </a:xfrm>
          <a:prstGeom prst="rect">
            <a:avLst/>
          </a:prstGeom>
        </p:spPr>
      </p:pic>
      <p:pic>
        <p:nvPicPr>
          <p:cNvPr id="12" name="Imagen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28119" y="-325535"/>
            <a:ext cx="6031966" cy="2176238"/>
          </a:xfrm>
          <a:prstGeom prst="rect">
            <a:avLst/>
          </a:prstGeom>
        </p:spPr>
      </p:pic>
      <p:sp>
        <p:nvSpPr>
          <p:cNvPr id="2" name="Rectángulo 1">
            <a:extLst>
              <a:ext uri="{FF2B5EF4-FFF2-40B4-BE49-F238E27FC236}">
                <a16:creationId xmlns:a16="http://schemas.microsoft.com/office/drawing/2014/main" id="{8E5372FC-230C-C46D-F782-25F1C34546CC}"/>
              </a:ext>
            </a:extLst>
          </p:cNvPr>
          <p:cNvSpPr/>
          <p:nvPr/>
        </p:nvSpPr>
        <p:spPr>
          <a:xfrm>
            <a:off x="2569580" y="2419109"/>
            <a:ext cx="6620719" cy="2338086"/>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cxnSp>
        <p:nvCxnSpPr>
          <p:cNvPr id="5" name="Conector recto de flecha 4">
            <a:extLst>
              <a:ext uri="{FF2B5EF4-FFF2-40B4-BE49-F238E27FC236}">
                <a16:creationId xmlns:a16="http://schemas.microsoft.com/office/drawing/2014/main" id="{5EA66791-5357-17AD-98C3-68961C575AF5}"/>
              </a:ext>
            </a:extLst>
          </p:cNvPr>
          <p:cNvCxnSpPr>
            <a:cxnSpLocks/>
            <a:stCxn id="2" idx="2"/>
          </p:cNvCxnSpPr>
          <p:nvPr/>
        </p:nvCxnSpPr>
        <p:spPr>
          <a:xfrm>
            <a:off x="5879940" y="4757195"/>
            <a:ext cx="0" cy="590309"/>
          </a:xfrm>
          <a:prstGeom prst="straightConnector1">
            <a:avLst/>
          </a:prstGeom>
          <a:ln w="76200">
            <a:solidFill>
              <a:srgbClr val="FF0000"/>
            </a:solidFill>
            <a:tailEnd type="triangle"/>
          </a:ln>
        </p:spPr>
        <p:style>
          <a:lnRef idx="1">
            <a:schemeClr val="accent2"/>
          </a:lnRef>
          <a:fillRef idx="0">
            <a:schemeClr val="accent2"/>
          </a:fillRef>
          <a:effectRef idx="0">
            <a:schemeClr val="accent2"/>
          </a:effectRef>
          <a:fontRef idx="minor">
            <a:schemeClr val="tx1"/>
          </a:fontRef>
        </p:style>
      </p:cxnSp>
      <p:sp>
        <p:nvSpPr>
          <p:cNvPr id="8" name="CuadroTexto 7">
            <a:extLst>
              <a:ext uri="{FF2B5EF4-FFF2-40B4-BE49-F238E27FC236}">
                <a16:creationId xmlns:a16="http://schemas.microsoft.com/office/drawing/2014/main" id="{68C98B53-821A-8B1F-72E6-2B6A0EC80803}"/>
              </a:ext>
            </a:extLst>
          </p:cNvPr>
          <p:cNvSpPr txBox="1"/>
          <p:nvPr/>
        </p:nvSpPr>
        <p:spPr>
          <a:xfrm>
            <a:off x="1756453" y="5529023"/>
            <a:ext cx="8246971" cy="646331"/>
          </a:xfrm>
          <a:prstGeom prst="rect">
            <a:avLst/>
          </a:prstGeom>
          <a:noFill/>
          <a:ln w="76200">
            <a:solidFill>
              <a:srgbClr val="FF0000"/>
            </a:solidFill>
          </a:ln>
        </p:spPr>
        <p:txBody>
          <a:bodyPr wrap="square" rtlCol="0">
            <a:spAutoFit/>
          </a:bodyPr>
          <a:lstStyle/>
          <a:p>
            <a:pPr algn="just"/>
            <a:r>
              <a:rPr lang="es-CL" dirty="0"/>
              <a:t>TRABAJO CONJUNTO CON DIRECABAS Y APOLINAV</a:t>
            </a:r>
            <a:r>
              <a:rPr lang="es-CL" dirty="0">
                <a:sym typeface="Wingdings" pitchFamily="2" charset="2"/>
              </a:rPr>
              <a:t>	2026 COMIENZA 							MALLA OPERATIVA</a:t>
            </a:r>
            <a:endParaRPr lang="es-CL" dirty="0"/>
          </a:p>
        </p:txBody>
      </p:sp>
    </p:spTree>
    <p:extLst>
      <p:ext uri="{BB962C8B-B14F-4D97-AF65-F5344CB8AC3E}">
        <p14:creationId xmlns:p14="http://schemas.microsoft.com/office/powerpoint/2010/main" val="20947621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arn(inVertical)">
                                      <p:cBhvr>
                                        <p:cTn id="1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2" name="Imagen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28119" y="-325535"/>
            <a:ext cx="6031966" cy="2176238"/>
          </a:xfrm>
          <a:prstGeom prst="rect">
            <a:avLst/>
          </a:prstGeom>
        </p:spPr>
      </p:pic>
      <p:sp>
        <p:nvSpPr>
          <p:cNvPr id="61" name="CuadroTexto 60">
            <a:extLst>
              <a:ext uri="{FF2B5EF4-FFF2-40B4-BE49-F238E27FC236}">
                <a16:creationId xmlns:a16="http://schemas.microsoft.com/office/drawing/2014/main" id="{7BF2F815-E1F1-79AE-9046-6D0D0655F141}"/>
              </a:ext>
            </a:extLst>
          </p:cNvPr>
          <p:cNvSpPr txBox="1"/>
          <p:nvPr/>
        </p:nvSpPr>
        <p:spPr>
          <a:xfrm>
            <a:off x="612857" y="6285072"/>
            <a:ext cx="5419288" cy="261610"/>
          </a:xfrm>
          <a:prstGeom prst="rect">
            <a:avLst/>
          </a:prstGeom>
          <a:noFill/>
        </p:spPr>
        <p:txBody>
          <a:bodyPr wrap="square" rtlCol="0">
            <a:spAutoFit/>
          </a:bodyPr>
          <a:lstStyle/>
          <a:p>
            <a:r>
              <a:rPr lang="es-CL" sz="1050" dirty="0"/>
              <a:t>Nota: Incluye sólo Líneas de especialidad AB</a:t>
            </a:r>
          </a:p>
        </p:txBody>
      </p:sp>
      <p:graphicFrame>
        <p:nvGraphicFramePr>
          <p:cNvPr id="63" name="Objeto 62">
            <a:extLst>
              <a:ext uri="{FF2B5EF4-FFF2-40B4-BE49-F238E27FC236}">
                <a16:creationId xmlns:a16="http://schemas.microsoft.com/office/drawing/2014/main" id="{7A754A49-8B88-F14F-C1B7-F59BC2099979}"/>
              </a:ext>
            </a:extLst>
          </p:cNvPr>
          <p:cNvGraphicFramePr>
            <a:graphicFrameLocks noChangeAspect="1"/>
          </p:cNvGraphicFramePr>
          <p:nvPr>
            <p:extLst>
              <p:ext uri="{D42A27DB-BD31-4B8C-83A1-F6EECF244321}">
                <p14:modId xmlns:p14="http://schemas.microsoft.com/office/powerpoint/2010/main" val="3127501298"/>
              </p:ext>
            </p:extLst>
          </p:nvPr>
        </p:nvGraphicFramePr>
        <p:xfrm>
          <a:off x="303618" y="1862598"/>
          <a:ext cx="11457053" cy="3028307"/>
        </p:xfrm>
        <a:graphic>
          <a:graphicData uri="http://schemas.openxmlformats.org/presentationml/2006/ole">
            <mc:AlternateContent xmlns:mc="http://schemas.openxmlformats.org/markup-compatibility/2006">
              <mc:Choice xmlns:v="urn:schemas-microsoft-com:vml" Requires="v">
                <p:oleObj name="Hoja de cálculo" r:id="rId5" imgW="45554900" imgH="10490200" progId="Excel.Sheet.12">
                  <p:embed/>
                </p:oleObj>
              </mc:Choice>
              <mc:Fallback>
                <p:oleObj name="Hoja de cálculo" r:id="rId5" imgW="45554900" imgH="10490200" progId="Excel.Sheet.12">
                  <p:embed/>
                  <p:pic>
                    <p:nvPicPr>
                      <p:cNvPr id="8" name="Objeto 7">
                        <a:extLst>
                          <a:ext uri="{FF2B5EF4-FFF2-40B4-BE49-F238E27FC236}">
                            <a16:creationId xmlns:a16="http://schemas.microsoft.com/office/drawing/2014/main" id="{03A4A6A8-976F-1EA4-A42C-FCACD1136365}"/>
                          </a:ext>
                        </a:extLst>
                      </p:cNvPr>
                      <p:cNvPicPr/>
                      <p:nvPr/>
                    </p:nvPicPr>
                    <p:blipFill>
                      <a:blip r:embed="rId6"/>
                      <a:stretch>
                        <a:fillRect/>
                      </a:stretch>
                    </p:blipFill>
                    <p:spPr>
                      <a:xfrm>
                        <a:off x="303618" y="1862598"/>
                        <a:ext cx="11457053" cy="3028307"/>
                      </a:xfrm>
                      <a:prstGeom prst="rect">
                        <a:avLst/>
                      </a:prstGeom>
                    </p:spPr>
                  </p:pic>
                </p:oleObj>
              </mc:Fallback>
            </mc:AlternateContent>
          </a:graphicData>
        </a:graphic>
      </p:graphicFrame>
      <p:sp>
        <p:nvSpPr>
          <p:cNvPr id="64" name="Elipse 63">
            <a:extLst>
              <a:ext uri="{FF2B5EF4-FFF2-40B4-BE49-F238E27FC236}">
                <a16:creationId xmlns:a16="http://schemas.microsoft.com/office/drawing/2014/main" id="{E1C9B807-1381-32B6-22BA-51F39EECC4FB}"/>
              </a:ext>
            </a:extLst>
          </p:cNvPr>
          <p:cNvSpPr/>
          <p:nvPr/>
        </p:nvSpPr>
        <p:spPr>
          <a:xfrm>
            <a:off x="636761" y="5231110"/>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5" name="Elipse 64">
            <a:extLst>
              <a:ext uri="{FF2B5EF4-FFF2-40B4-BE49-F238E27FC236}">
                <a16:creationId xmlns:a16="http://schemas.microsoft.com/office/drawing/2014/main" id="{62B24CCB-A3AB-768C-BE9E-8D2077AF0E2F}"/>
              </a:ext>
            </a:extLst>
          </p:cNvPr>
          <p:cNvSpPr/>
          <p:nvPr/>
        </p:nvSpPr>
        <p:spPr>
          <a:xfrm>
            <a:off x="636761" y="5422759"/>
            <a:ext cx="117446" cy="111751"/>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6" name="Elipse 65">
            <a:extLst>
              <a:ext uri="{FF2B5EF4-FFF2-40B4-BE49-F238E27FC236}">
                <a16:creationId xmlns:a16="http://schemas.microsoft.com/office/drawing/2014/main" id="{C33708C1-10DA-694B-A655-B61033351511}"/>
              </a:ext>
            </a:extLst>
          </p:cNvPr>
          <p:cNvSpPr/>
          <p:nvPr/>
        </p:nvSpPr>
        <p:spPr>
          <a:xfrm>
            <a:off x="636761" y="5602645"/>
            <a:ext cx="117446" cy="11175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7" name="Elipse 66">
            <a:extLst>
              <a:ext uri="{FF2B5EF4-FFF2-40B4-BE49-F238E27FC236}">
                <a16:creationId xmlns:a16="http://schemas.microsoft.com/office/drawing/2014/main" id="{C26D72BF-27BE-B33B-E03C-9BE2832F9715}"/>
              </a:ext>
            </a:extLst>
          </p:cNvPr>
          <p:cNvSpPr/>
          <p:nvPr/>
        </p:nvSpPr>
        <p:spPr>
          <a:xfrm>
            <a:off x="636761" y="5794817"/>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8" name="Elipse 67">
            <a:extLst>
              <a:ext uri="{FF2B5EF4-FFF2-40B4-BE49-F238E27FC236}">
                <a16:creationId xmlns:a16="http://schemas.microsoft.com/office/drawing/2014/main" id="{3B29211C-36F8-B34B-2424-9E111E3CA4C3}"/>
              </a:ext>
            </a:extLst>
          </p:cNvPr>
          <p:cNvSpPr/>
          <p:nvPr/>
        </p:nvSpPr>
        <p:spPr>
          <a:xfrm>
            <a:off x="636761" y="5991814"/>
            <a:ext cx="117446" cy="111751"/>
          </a:xfrm>
          <a:prstGeom prst="ellipse">
            <a:avLst/>
          </a:prstGeom>
          <a:solidFill>
            <a:srgbClr val="7030A0"/>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69" name="CuadroTexto 68">
            <a:extLst>
              <a:ext uri="{FF2B5EF4-FFF2-40B4-BE49-F238E27FC236}">
                <a16:creationId xmlns:a16="http://schemas.microsoft.com/office/drawing/2014/main" id="{023ACE5E-96FA-F163-314B-C2D1BAEB9D1B}"/>
              </a:ext>
            </a:extLst>
          </p:cNvPr>
          <p:cNvSpPr txBox="1"/>
          <p:nvPr/>
        </p:nvSpPr>
        <p:spPr>
          <a:xfrm>
            <a:off x="754206" y="4971326"/>
            <a:ext cx="4782993" cy="1384995"/>
          </a:xfrm>
          <a:prstGeom prst="rect">
            <a:avLst/>
          </a:prstGeom>
          <a:noFill/>
        </p:spPr>
        <p:txBody>
          <a:bodyPr wrap="square" rtlCol="0">
            <a:spAutoFit/>
          </a:bodyPr>
          <a:lstStyle/>
          <a:p>
            <a:endParaRPr lang="es-CL" sz="1200" dirty="0"/>
          </a:p>
          <a:p>
            <a:r>
              <a:rPr lang="es-CL" sz="1200" dirty="0"/>
              <a:t>Línea Financiera </a:t>
            </a:r>
          </a:p>
          <a:p>
            <a:r>
              <a:rPr lang="es-CL" sz="1200" dirty="0"/>
              <a:t>Línea Económica</a:t>
            </a:r>
          </a:p>
          <a:p>
            <a:r>
              <a:rPr lang="es-CL" sz="1200" dirty="0"/>
              <a:t>Línea Organizacional y Administrativa</a:t>
            </a:r>
          </a:p>
          <a:p>
            <a:r>
              <a:rPr lang="es-CL" sz="1200" dirty="0"/>
              <a:t>Línea Abastecimiento y logística</a:t>
            </a:r>
          </a:p>
          <a:p>
            <a:r>
              <a:rPr lang="es-CL" sz="1200" dirty="0"/>
              <a:t>Línea Matemática de aplicación </a:t>
            </a:r>
          </a:p>
          <a:p>
            <a:r>
              <a:rPr lang="es-CL" sz="1200" dirty="0"/>
              <a:t>Línea Profesional Institucional AB. </a:t>
            </a:r>
          </a:p>
        </p:txBody>
      </p:sp>
      <p:sp>
        <p:nvSpPr>
          <p:cNvPr id="70" name="Elipse 69">
            <a:extLst>
              <a:ext uri="{FF2B5EF4-FFF2-40B4-BE49-F238E27FC236}">
                <a16:creationId xmlns:a16="http://schemas.microsoft.com/office/drawing/2014/main" id="{F1F71DDC-1E74-9EDD-5CC3-B8FEBA66EE6A}"/>
              </a:ext>
            </a:extLst>
          </p:cNvPr>
          <p:cNvSpPr/>
          <p:nvPr/>
        </p:nvSpPr>
        <p:spPr>
          <a:xfrm>
            <a:off x="636761" y="6181557"/>
            <a:ext cx="117446" cy="111751"/>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1" name="Elipse 70">
            <a:extLst>
              <a:ext uri="{FF2B5EF4-FFF2-40B4-BE49-F238E27FC236}">
                <a16:creationId xmlns:a16="http://schemas.microsoft.com/office/drawing/2014/main" id="{362AF835-8BA1-9355-1C42-4E8C9F2211D8}"/>
              </a:ext>
            </a:extLst>
          </p:cNvPr>
          <p:cNvSpPr/>
          <p:nvPr/>
        </p:nvSpPr>
        <p:spPr>
          <a:xfrm>
            <a:off x="2391819" y="3011820"/>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2" name="Elipse 71">
            <a:extLst>
              <a:ext uri="{FF2B5EF4-FFF2-40B4-BE49-F238E27FC236}">
                <a16:creationId xmlns:a16="http://schemas.microsoft.com/office/drawing/2014/main" id="{335AAA7E-8609-B33A-ABC4-F8BCEAD4F8E5}"/>
              </a:ext>
            </a:extLst>
          </p:cNvPr>
          <p:cNvSpPr/>
          <p:nvPr/>
        </p:nvSpPr>
        <p:spPr>
          <a:xfrm>
            <a:off x="4687652" y="3011820"/>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3" name="Elipse 72">
            <a:extLst>
              <a:ext uri="{FF2B5EF4-FFF2-40B4-BE49-F238E27FC236}">
                <a16:creationId xmlns:a16="http://schemas.microsoft.com/office/drawing/2014/main" id="{63292A5B-F24A-997A-0726-E9574C048503}"/>
              </a:ext>
            </a:extLst>
          </p:cNvPr>
          <p:cNvSpPr/>
          <p:nvPr/>
        </p:nvSpPr>
        <p:spPr>
          <a:xfrm>
            <a:off x="5810882" y="3011820"/>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4" name="Elipse 73">
            <a:extLst>
              <a:ext uri="{FF2B5EF4-FFF2-40B4-BE49-F238E27FC236}">
                <a16:creationId xmlns:a16="http://schemas.microsoft.com/office/drawing/2014/main" id="{04620213-282C-EA77-15AD-5EB9F9A09C32}"/>
              </a:ext>
            </a:extLst>
          </p:cNvPr>
          <p:cNvSpPr/>
          <p:nvPr/>
        </p:nvSpPr>
        <p:spPr>
          <a:xfrm>
            <a:off x="6983485" y="3010283"/>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5" name="Elipse 74">
            <a:extLst>
              <a:ext uri="{FF2B5EF4-FFF2-40B4-BE49-F238E27FC236}">
                <a16:creationId xmlns:a16="http://schemas.microsoft.com/office/drawing/2014/main" id="{C6263991-3376-2386-6162-FFFF0BCA9ECB}"/>
              </a:ext>
            </a:extLst>
          </p:cNvPr>
          <p:cNvSpPr/>
          <p:nvPr/>
        </p:nvSpPr>
        <p:spPr>
          <a:xfrm>
            <a:off x="8106715" y="3010283"/>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6" name="Elipse 75">
            <a:extLst>
              <a:ext uri="{FF2B5EF4-FFF2-40B4-BE49-F238E27FC236}">
                <a16:creationId xmlns:a16="http://schemas.microsoft.com/office/drawing/2014/main" id="{7A8ECB29-B42A-FECD-BAD1-4DCC03CCB36F}"/>
              </a:ext>
            </a:extLst>
          </p:cNvPr>
          <p:cNvSpPr/>
          <p:nvPr/>
        </p:nvSpPr>
        <p:spPr>
          <a:xfrm>
            <a:off x="10442030" y="3048176"/>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7" name="Elipse 76">
            <a:extLst>
              <a:ext uri="{FF2B5EF4-FFF2-40B4-BE49-F238E27FC236}">
                <a16:creationId xmlns:a16="http://schemas.microsoft.com/office/drawing/2014/main" id="{F27067AF-1032-05A9-28BF-9EDBACDFE5F5}"/>
              </a:ext>
            </a:extLst>
          </p:cNvPr>
          <p:cNvSpPr/>
          <p:nvPr/>
        </p:nvSpPr>
        <p:spPr>
          <a:xfrm>
            <a:off x="11614633" y="3085962"/>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8" name="Elipse 77">
            <a:extLst>
              <a:ext uri="{FF2B5EF4-FFF2-40B4-BE49-F238E27FC236}">
                <a16:creationId xmlns:a16="http://schemas.microsoft.com/office/drawing/2014/main" id="{100131AA-1BEB-799D-FD44-84CF92846E01}"/>
              </a:ext>
            </a:extLst>
          </p:cNvPr>
          <p:cNvSpPr/>
          <p:nvPr/>
        </p:nvSpPr>
        <p:spPr>
          <a:xfrm>
            <a:off x="11614633" y="2279338"/>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79" name="Elipse 78">
            <a:extLst>
              <a:ext uri="{FF2B5EF4-FFF2-40B4-BE49-F238E27FC236}">
                <a16:creationId xmlns:a16="http://schemas.microsoft.com/office/drawing/2014/main" id="{8A29D142-C988-46AF-9A26-F1570F66DA50}"/>
              </a:ext>
            </a:extLst>
          </p:cNvPr>
          <p:cNvSpPr/>
          <p:nvPr/>
        </p:nvSpPr>
        <p:spPr>
          <a:xfrm>
            <a:off x="11614633" y="4245450"/>
            <a:ext cx="117446" cy="11175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0" name="Elipse 79">
            <a:extLst>
              <a:ext uri="{FF2B5EF4-FFF2-40B4-BE49-F238E27FC236}">
                <a16:creationId xmlns:a16="http://schemas.microsoft.com/office/drawing/2014/main" id="{5C766B16-15BF-F237-D3DE-3ADBB36D30FA}"/>
              </a:ext>
            </a:extLst>
          </p:cNvPr>
          <p:cNvSpPr/>
          <p:nvPr/>
        </p:nvSpPr>
        <p:spPr>
          <a:xfrm>
            <a:off x="4687652" y="3775863"/>
            <a:ext cx="117446" cy="111751"/>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1" name="Elipse 80">
            <a:extLst>
              <a:ext uri="{FF2B5EF4-FFF2-40B4-BE49-F238E27FC236}">
                <a16:creationId xmlns:a16="http://schemas.microsoft.com/office/drawing/2014/main" id="{3F4321CB-1761-5D64-2137-663818B9FAFB}"/>
              </a:ext>
            </a:extLst>
          </p:cNvPr>
          <p:cNvSpPr/>
          <p:nvPr/>
        </p:nvSpPr>
        <p:spPr>
          <a:xfrm>
            <a:off x="5810882" y="3791037"/>
            <a:ext cx="117446" cy="111751"/>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2" name="Elipse 81">
            <a:extLst>
              <a:ext uri="{FF2B5EF4-FFF2-40B4-BE49-F238E27FC236}">
                <a16:creationId xmlns:a16="http://schemas.microsoft.com/office/drawing/2014/main" id="{F3972121-4FCC-FAFE-38B8-98E576BA049C}"/>
              </a:ext>
            </a:extLst>
          </p:cNvPr>
          <p:cNvSpPr/>
          <p:nvPr/>
        </p:nvSpPr>
        <p:spPr>
          <a:xfrm>
            <a:off x="6978624" y="3791037"/>
            <a:ext cx="117446" cy="111751"/>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3" name="Elipse 82">
            <a:extLst>
              <a:ext uri="{FF2B5EF4-FFF2-40B4-BE49-F238E27FC236}">
                <a16:creationId xmlns:a16="http://schemas.microsoft.com/office/drawing/2014/main" id="{B3F09C15-A76C-2D8C-957D-517829AC29CC}"/>
              </a:ext>
            </a:extLst>
          </p:cNvPr>
          <p:cNvSpPr/>
          <p:nvPr/>
        </p:nvSpPr>
        <p:spPr>
          <a:xfrm>
            <a:off x="10442282" y="3816554"/>
            <a:ext cx="117446" cy="111751"/>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4" name="Elipse 83">
            <a:extLst>
              <a:ext uri="{FF2B5EF4-FFF2-40B4-BE49-F238E27FC236}">
                <a16:creationId xmlns:a16="http://schemas.microsoft.com/office/drawing/2014/main" id="{9D7CD75B-E0E4-A3A7-2CAB-E7C98F1C6E4B}"/>
              </a:ext>
            </a:extLst>
          </p:cNvPr>
          <p:cNvSpPr/>
          <p:nvPr/>
        </p:nvSpPr>
        <p:spPr>
          <a:xfrm>
            <a:off x="11610024" y="3831738"/>
            <a:ext cx="117446" cy="111751"/>
          </a:xfrm>
          <a:prstGeom prst="ellipse">
            <a:avLst/>
          </a:prstGeom>
          <a:solidFill>
            <a:schemeClr val="accent6"/>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5" name="Elipse 84">
            <a:extLst>
              <a:ext uri="{FF2B5EF4-FFF2-40B4-BE49-F238E27FC236}">
                <a16:creationId xmlns:a16="http://schemas.microsoft.com/office/drawing/2014/main" id="{BEA8A380-CBFC-7344-242F-11A72999C23D}"/>
              </a:ext>
            </a:extLst>
          </p:cNvPr>
          <p:cNvSpPr/>
          <p:nvPr/>
        </p:nvSpPr>
        <p:spPr>
          <a:xfrm>
            <a:off x="2391819" y="4202102"/>
            <a:ext cx="117446" cy="11175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6" name="Elipse 85">
            <a:extLst>
              <a:ext uri="{FF2B5EF4-FFF2-40B4-BE49-F238E27FC236}">
                <a16:creationId xmlns:a16="http://schemas.microsoft.com/office/drawing/2014/main" id="{26BD7D55-B059-9BDF-66E8-B0B79631D3CC}"/>
              </a:ext>
            </a:extLst>
          </p:cNvPr>
          <p:cNvSpPr/>
          <p:nvPr/>
        </p:nvSpPr>
        <p:spPr>
          <a:xfrm>
            <a:off x="3537277" y="4202102"/>
            <a:ext cx="117446" cy="11175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7" name="Elipse 86">
            <a:extLst>
              <a:ext uri="{FF2B5EF4-FFF2-40B4-BE49-F238E27FC236}">
                <a16:creationId xmlns:a16="http://schemas.microsoft.com/office/drawing/2014/main" id="{3FBE5937-D852-62EA-E8B1-69CD97BEE6BC}"/>
              </a:ext>
            </a:extLst>
          </p:cNvPr>
          <p:cNvSpPr/>
          <p:nvPr/>
        </p:nvSpPr>
        <p:spPr>
          <a:xfrm>
            <a:off x="10461271" y="4217198"/>
            <a:ext cx="117446" cy="11175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8" name="Elipse 87">
            <a:extLst>
              <a:ext uri="{FF2B5EF4-FFF2-40B4-BE49-F238E27FC236}">
                <a16:creationId xmlns:a16="http://schemas.microsoft.com/office/drawing/2014/main" id="{BE10E63F-C935-973D-F424-DB92992432F5}"/>
              </a:ext>
            </a:extLst>
          </p:cNvPr>
          <p:cNvSpPr/>
          <p:nvPr/>
        </p:nvSpPr>
        <p:spPr>
          <a:xfrm>
            <a:off x="10461271" y="4617842"/>
            <a:ext cx="117446" cy="11175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89" name="Elipse 88">
            <a:extLst>
              <a:ext uri="{FF2B5EF4-FFF2-40B4-BE49-F238E27FC236}">
                <a16:creationId xmlns:a16="http://schemas.microsoft.com/office/drawing/2014/main" id="{4C9AF62D-0C0C-A395-D3B6-7ED75415D6A5}"/>
              </a:ext>
            </a:extLst>
          </p:cNvPr>
          <p:cNvSpPr/>
          <p:nvPr/>
        </p:nvSpPr>
        <p:spPr>
          <a:xfrm>
            <a:off x="11607113" y="4616079"/>
            <a:ext cx="117446" cy="11175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0" name="Elipse 89">
            <a:extLst>
              <a:ext uri="{FF2B5EF4-FFF2-40B4-BE49-F238E27FC236}">
                <a16:creationId xmlns:a16="http://schemas.microsoft.com/office/drawing/2014/main" id="{EFEF4586-DF63-4D2F-207C-08ED8C1FCB9D}"/>
              </a:ext>
            </a:extLst>
          </p:cNvPr>
          <p:cNvSpPr/>
          <p:nvPr/>
        </p:nvSpPr>
        <p:spPr>
          <a:xfrm>
            <a:off x="10442282" y="3422902"/>
            <a:ext cx="117446" cy="11175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1" name="Elipse 90">
            <a:extLst>
              <a:ext uri="{FF2B5EF4-FFF2-40B4-BE49-F238E27FC236}">
                <a16:creationId xmlns:a16="http://schemas.microsoft.com/office/drawing/2014/main" id="{78C122CD-61C9-17C2-4AF6-EBD62E26C752}"/>
              </a:ext>
            </a:extLst>
          </p:cNvPr>
          <p:cNvSpPr/>
          <p:nvPr/>
        </p:nvSpPr>
        <p:spPr>
          <a:xfrm>
            <a:off x="11608180" y="3438826"/>
            <a:ext cx="117446" cy="111751"/>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2" name="Elipse 91">
            <a:extLst>
              <a:ext uri="{FF2B5EF4-FFF2-40B4-BE49-F238E27FC236}">
                <a16:creationId xmlns:a16="http://schemas.microsoft.com/office/drawing/2014/main" id="{231F6CE1-24CF-9E65-5351-4BCC5992D965}"/>
              </a:ext>
            </a:extLst>
          </p:cNvPr>
          <p:cNvSpPr/>
          <p:nvPr/>
        </p:nvSpPr>
        <p:spPr>
          <a:xfrm>
            <a:off x="1241445" y="3444655"/>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3" name="Elipse 92">
            <a:extLst>
              <a:ext uri="{FF2B5EF4-FFF2-40B4-BE49-F238E27FC236}">
                <a16:creationId xmlns:a16="http://schemas.microsoft.com/office/drawing/2014/main" id="{E1B22DD4-EF23-A8A6-30B4-172D213FD7AA}"/>
              </a:ext>
            </a:extLst>
          </p:cNvPr>
          <p:cNvSpPr/>
          <p:nvPr/>
        </p:nvSpPr>
        <p:spPr>
          <a:xfrm>
            <a:off x="2391819" y="3429063"/>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4" name="Elipse 93">
            <a:extLst>
              <a:ext uri="{FF2B5EF4-FFF2-40B4-BE49-F238E27FC236}">
                <a16:creationId xmlns:a16="http://schemas.microsoft.com/office/drawing/2014/main" id="{27A837B6-E717-9D0C-EFBB-0701EEF9D6E1}"/>
              </a:ext>
            </a:extLst>
          </p:cNvPr>
          <p:cNvSpPr/>
          <p:nvPr/>
        </p:nvSpPr>
        <p:spPr>
          <a:xfrm>
            <a:off x="3537277" y="3444654"/>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5" name="Elipse 94">
            <a:extLst>
              <a:ext uri="{FF2B5EF4-FFF2-40B4-BE49-F238E27FC236}">
                <a16:creationId xmlns:a16="http://schemas.microsoft.com/office/drawing/2014/main" id="{134423E7-2E79-9B25-04D2-84B47FF90AFD}"/>
              </a:ext>
            </a:extLst>
          </p:cNvPr>
          <p:cNvSpPr/>
          <p:nvPr/>
        </p:nvSpPr>
        <p:spPr>
          <a:xfrm>
            <a:off x="4682735" y="3435569"/>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6" name="Elipse 95">
            <a:extLst>
              <a:ext uri="{FF2B5EF4-FFF2-40B4-BE49-F238E27FC236}">
                <a16:creationId xmlns:a16="http://schemas.microsoft.com/office/drawing/2014/main" id="{78841EC4-15FA-A337-6FAF-2693557F5805}"/>
              </a:ext>
            </a:extLst>
          </p:cNvPr>
          <p:cNvSpPr/>
          <p:nvPr/>
        </p:nvSpPr>
        <p:spPr>
          <a:xfrm>
            <a:off x="5810882" y="2633324"/>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7" name="Elipse 96">
            <a:extLst>
              <a:ext uri="{FF2B5EF4-FFF2-40B4-BE49-F238E27FC236}">
                <a16:creationId xmlns:a16="http://schemas.microsoft.com/office/drawing/2014/main" id="{EAB9CC4F-98F9-445E-5BFB-A99FDA418B46}"/>
              </a:ext>
            </a:extLst>
          </p:cNvPr>
          <p:cNvSpPr/>
          <p:nvPr/>
        </p:nvSpPr>
        <p:spPr>
          <a:xfrm>
            <a:off x="6973763" y="3408409"/>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8" name="Elipse 97">
            <a:extLst>
              <a:ext uri="{FF2B5EF4-FFF2-40B4-BE49-F238E27FC236}">
                <a16:creationId xmlns:a16="http://schemas.microsoft.com/office/drawing/2014/main" id="{0DE46C04-1047-243B-1F48-64CCB447D839}"/>
              </a:ext>
            </a:extLst>
          </p:cNvPr>
          <p:cNvSpPr/>
          <p:nvPr/>
        </p:nvSpPr>
        <p:spPr>
          <a:xfrm>
            <a:off x="8106715" y="3453594"/>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99" name="Elipse 98">
            <a:extLst>
              <a:ext uri="{FF2B5EF4-FFF2-40B4-BE49-F238E27FC236}">
                <a16:creationId xmlns:a16="http://schemas.microsoft.com/office/drawing/2014/main" id="{8BFBE3CD-5428-58EF-F9A1-84D62282ECFD}"/>
              </a:ext>
            </a:extLst>
          </p:cNvPr>
          <p:cNvSpPr/>
          <p:nvPr/>
        </p:nvSpPr>
        <p:spPr>
          <a:xfrm>
            <a:off x="9254631" y="3016980"/>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0" name="Elipse 99">
            <a:extLst>
              <a:ext uri="{FF2B5EF4-FFF2-40B4-BE49-F238E27FC236}">
                <a16:creationId xmlns:a16="http://schemas.microsoft.com/office/drawing/2014/main" id="{68544394-FBD9-BA38-52F6-C51557B875F7}"/>
              </a:ext>
            </a:extLst>
          </p:cNvPr>
          <p:cNvSpPr/>
          <p:nvPr/>
        </p:nvSpPr>
        <p:spPr>
          <a:xfrm>
            <a:off x="9264679" y="3444654"/>
            <a:ext cx="117446" cy="111751"/>
          </a:xfrm>
          <a:prstGeom prst="ellips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1" name="Elipse 100">
            <a:extLst>
              <a:ext uri="{FF2B5EF4-FFF2-40B4-BE49-F238E27FC236}">
                <a16:creationId xmlns:a16="http://schemas.microsoft.com/office/drawing/2014/main" id="{C03B0482-E3A4-7A49-11CA-7F4509AB7738}"/>
              </a:ext>
            </a:extLst>
          </p:cNvPr>
          <p:cNvSpPr/>
          <p:nvPr/>
        </p:nvSpPr>
        <p:spPr>
          <a:xfrm>
            <a:off x="2391819" y="2625301"/>
            <a:ext cx="117446" cy="111751"/>
          </a:xfrm>
          <a:prstGeom prst="ellipse">
            <a:avLst/>
          </a:prstGeom>
          <a:solidFill>
            <a:srgbClr val="7030A0"/>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2" name="Elipse 101">
            <a:extLst>
              <a:ext uri="{FF2B5EF4-FFF2-40B4-BE49-F238E27FC236}">
                <a16:creationId xmlns:a16="http://schemas.microsoft.com/office/drawing/2014/main" id="{F28554A6-7F0D-1A5B-A3CF-68E4563CC380}"/>
              </a:ext>
            </a:extLst>
          </p:cNvPr>
          <p:cNvSpPr/>
          <p:nvPr/>
        </p:nvSpPr>
        <p:spPr>
          <a:xfrm>
            <a:off x="4682735" y="2631726"/>
            <a:ext cx="117446" cy="111751"/>
          </a:xfrm>
          <a:prstGeom prst="ellipse">
            <a:avLst/>
          </a:prstGeom>
          <a:solidFill>
            <a:srgbClr val="7030A0"/>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3" name="Elipse 102">
            <a:extLst>
              <a:ext uri="{FF2B5EF4-FFF2-40B4-BE49-F238E27FC236}">
                <a16:creationId xmlns:a16="http://schemas.microsoft.com/office/drawing/2014/main" id="{5725F0B2-5A7F-5A7D-9C37-2BC268189932}"/>
              </a:ext>
            </a:extLst>
          </p:cNvPr>
          <p:cNvSpPr/>
          <p:nvPr/>
        </p:nvSpPr>
        <p:spPr>
          <a:xfrm>
            <a:off x="6958799" y="2631726"/>
            <a:ext cx="117446" cy="111751"/>
          </a:xfrm>
          <a:prstGeom prst="ellipse">
            <a:avLst/>
          </a:prstGeom>
          <a:solidFill>
            <a:srgbClr val="7030A0"/>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4" name="Elipse 103">
            <a:extLst>
              <a:ext uri="{FF2B5EF4-FFF2-40B4-BE49-F238E27FC236}">
                <a16:creationId xmlns:a16="http://schemas.microsoft.com/office/drawing/2014/main" id="{51802CEE-EABF-4DCA-1597-6C6A32F1396B}"/>
              </a:ext>
            </a:extLst>
          </p:cNvPr>
          <p:cNvSpPr/>
          <p:nvPr/>
        </p:nvSpPr>
        <p:spPr>
          <a:xfrm>
            <a:off x="10442282" y="2665679"/>
            <a:ext cx="117446" cy="111751"/>
          </a:xfrm>
          <a:prstGeom prst="ellipse">
            <a:avLst/>
          </a:prstGeom>
          <a:solidFill>
            <a:srgbClr val="7030A0"/>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5" name="Elipse 104">
            <a:extLst>
              <a:ext uri="{FF2B5EF4-FFF2-40B4-BE49-F238E27FC236}">
                <a16:creationId xmlns:a16="http://schemas.microsoft.com/office/drawing/2014/main" id="{99D6C22A-99C7-2B23-2C5D-83F14143A90A}"/>
              </a:ext>
            </a:extLst>
          </p:cNvPr>
          <p:cNvSpPr/>
          <p:nvPr/>
        </p:nvSpPr>
        <p:spPr>
          <a:xfrm>
            <a:off x="11610024" y="2671299"/>
            <a:ext cx="117446" cy="111751"/>
          </a:xfrm>
          <a:prstGeom prst="ellipse">
            <a:avLst/>
          </a:prstGeom>
          <a:solidFill>
            <a:srgbClr val="7030A0"/>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6" name="Elipse 105">
            <a:extLst>
              <a:ext uri="{FF2B5EF4-FFF2-40B4-BE49-F238E27FC236}">
                <a16:creationId xmlns:a16="http://schemas.microsoft.com/office/drawing/2014/main" id="{E95B7F57-0223-4F1D-989D-41C1EE5EE7A8}"/>
              </a:ext>
            </a:extLst>
          </p:cNvPr>
          <p:cNvSpPr/>
          <p:nvPr/>
        </p:nvSpPr>
        <p:spPr>
          <a:xfrm>
            <a:off x="1241445" y="3804637"/>
            <a:ext cx="117446" cy="111751"/>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7" name="Elipse 106">
            <a:extLst>
              <a:ext uri="{FF2B5EF4-FFF2-40B4-BE49-F238E27FC236}">
                <a16:creationId xmlns:a16="http://schemas.microsoft.com/office/drawing/2014/main" id="{A7B7AAC0-4C82-6067-B057-D89CDB6EB9AB}"/>
              </a:ext>
            </a:extLst>
          </p:cNvPr>
          <p:cNvSpPr/>
          <p:nvPr/>
        </p:nvSpPr>
        <p:spPr>
          <a:xfrm>
            <a:off x="3537277" y="3818888"/>
            <a:ext cx="117446" cy="111751"/>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8" name="Elipse 107">
            <a:extLst>
              <a:ext uri="{FF2B5EF4-FFF2-40B4-BE49-F238E27FC236}">
                <a16:creationId xmlns:a16="http://schemas.microsoft.com/office/drawing/2014/main" id="{24EB3944-FA65-4AEB-F096-C21732495039}"/>
              </a:ext>
            </a:extLst>
          </p:cNvPr>
          <p:cNvSpPr/>
          <p:nvPr/>
        </p:nvSpPr>
        <p:spPr>
          <a:xfrm>
            <a:off x="3537277" y="3031422"/>
            <a:ext cx="117446" cy="111751"/>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9" name="Elipse 108">
            <a:extLst>
              <a:ext uri="{FF2B5EF4-FFF2-40B4-BE49-F238E27FC236}">
                <a16:creationId xmlns:a16="http://schemas.microsoft.com/office/drawing/2014/main" id="{0005B779-6DC7-75A6-FC36-D5995071D741}"/>
              </a:ext>
            </a:extLst>
          </p:cNvPr>
          <p:cNvSpPr/>
          <p:nvPr/>
        </p:nvSpPr>
        <p:spPr>
          <a:xfrm>
            <a:off x="6973763" y="4641430"/>
            <a:ext cx="117446" cy="111751"/>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0" name="Elipse 109">
            <a:extLst>
              <a:ext uri="{FF2B5EF4-FFF2-40B4-BE49-F238E27FC236}">
                <a16:creationId xmlns:a16="http://schemas.microsoft.com/office/drawing/2014/main" id="{4A0EFF47-FA36-AB90-B989-6A5464A353BB}"/>
              </a:ext>
            </a:extLst>
          </p:cNvPr>
          <p:cNvSpPr/>
          <p:nvPr/>
        </p:nvSpPr>
        <p:spPr>
          <a:xfrm>
            <a:off x="8106715" y="4671954"/>
            <a:ext cx="117446" cy="111751"/>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1" name="Elipse 110">
            <a:extLst>
              <a:ext uri="{FF2B5EF4-FFF2-40B4-BE49-F238E27FC236}">
                <a16:creationId xmlns:a16="http://schemas.microsoft.com/office/drawing/2014/main" id="{F68C50D4-68B0-91AC-78BD-C77373BF8A3B}"/>
              </a:ext>
            </a:extLst>
          </p:cNvPr>
          <p:cNvSpPr/>
          <p:nvPr/>
        </p:nvSpPr>
        <p:spPr>
          <a:xfrm>
            <a:off x="9264679" y="4642545"/>
            <a:ext cx="117446" cy="111751"/>
          </a:xfrm>
          <a:prstGeom prst="ellipse">
            <a:avLst/>
          </a:prstGeom>
          <a:solidFill>
            <a:schemeClr val="accent4">
              <a:lumMod val="60000"/>
              <a:lumOff val="4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12" name="Elipse 111">
            <a:extLst>
              <a:ext uri="{FF2B5EF4-FFF2-40B4-BE49-F238E27FC236}">
                <a16:creationId xmlns:a16="http://schemas.microsoft.com/office/drawing/2014/main" id="{2C4B185A-AA34-B26E-E0EF-113EDEFCD107}"/>
              </a:ext>
            </a:extLst>
          </p:cNvPr>
          <p:cNvSpPr/>
          <p:nvPr/>
        </p:nvSpPr>
        <p:spPr>
          <a:xfrm>
            <a:off x="4682735" y="2223462"/>
            <a:ext cx="117446" cy="111751"/>
          </a:xfrm>
          <a:prstGeom prst="ellipse">
            <a:avLst/>
          </a:prstGeom>
          <a:solidFill>
            <a:srgbClr val="7030A0"/>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9" name="CuadroTexto 158">
            <a:extLst>
              <a:ext uri="{FF2B5EF4-FFF2-40B4-BE49-F238E27FC236}">
                <a16:creationId xmlns:a16="http://schemas.microsoft.com/office/drawing/2014/main" id="{8BEED6F9-7B79-CA65-4D56-437DF5B425E9}"/>
              </a:ext>
            </a:extLst>
          </p:cNvPr>
          <p:cNvSpPr txBox="1"/>
          <p:nvPr/>
        </p:nvSpPr>
        <p:spPr>
          <a:xfrm>
            <a:off x="2240200" y="1090148"/>
            <a:ext cx="7711599" cy="621709"/>
          </a:xfrm>
          <a:prstGeom prst="rect">
            <a:avLst/>
          </a:prstGeom>
          <a:noFill/>
        </p:spPr>
        <p:txBody>
          <a:bodyPr wrap="square">
            <a:spAutoFit/>
          </a:bodyPr>
          <a:lstStyle/>
          <a:p>
            <a:pPr marL="0" marR="0" lvl="0" indent="0" algn="ctr" defTabSz="914377" rtl="0" eaLnBrk="1" fontAlgn="auto" latinLnBrk="0" hangingPunct="1">
              <a:lnSpc>
                <a:spcPct val="200000"/>
              </a:lnSpc>
              <a:spcBef>
                <a:spcPts val="0"/>
              </a:spcBef>
              <a:spcAft>
                <a:spcPts val="0"/>
              </a:spcAft>
              <a:buClrTx/>
              <a:buSzTx/>
              <a:buFontTx/>
              <a:buNone/>
              <a:tabLst>
                <a:tab pos="0" algn="l"/>
              </a:tabLst>
              <a:defRPr/>
            </a:pPr>
            <a:r>
              <a:rPr lang="es-CL" altLang="es-CL" sz="2000" b="1" dirty="0">
                <a:latin typeface="Calibri"/>
              </a:rPr>
              <a:t>MALLA INGENIERO EN ABASTECIMIENTO Y FINANZAS A CONTAR 2026</a:t>
            </a:r>
          </a:p>
        </p:txBody>
      </p:sp>
    </p:spTree>
    <p:extLst>
      <p:ext uri="{BB962C8B-B14F-4D97-AF65-F5344CB8AC3E}">
        <p14:creationId xmlns:p14="http://schemas.microsoft.com/office/powerpoint/2010/main" val="3555393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2" name="Imagen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28119" y="-325535"/>
            <a:ext cx="6031966" cy="2176238"/>
          </a:xfrm>
          <a:prstGeom prst="rect">
            <a:avLst/>
          </a:prstGeom>
        </p:spPr>
      </p:pic>
    </p:spTree>
    <p:extLst>
      <p:ext uri="{BB962C8B-B14F-4D97-AF65-F5344CB8AC3E}">
        <p14:creationId xmlns:p14="http://schemas.microsoft.com/office/powerpoint/2010/main" val="198649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7" name="Imagen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4219" y="3429001"/>
            <a:ext cx="1284685" cy="808015"/>
          </a:xfrm>
          <a:prstGeom prst="rect">
            <a:avLst/>
          </a:prstGeom>
        </p:spPr>
      </p:pic>
      <p:pic>
        <p:nvPicPr>
          <p:cNvPr id="14" name="13 Imagen" descr="PUNTOS.png"/>
          <p:cNvPicPr>
            <a:picLocks noChangeAspect="1"/>
          </p:cNvPicPr>
          <p:nvPr/>
        </p:nvPicPr>
        <p:blipFill>
          <a:blip r:embed="rId5"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MISIÓN.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MODELOS DE FORMACIÓN.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¿QUÉ SE ESTUDIA?. PLAN EDUCACIONAL.</a:t>
            </a:r>
          </a:p>
          <a:p>
            <a:pPr defTabSz="914377">
              <a:lnSpc>
                <a:spcPct val="200000"/>
              </a:lnSpc>
              <a:tabLst>
                <a:tab pos="0" algn="l"/>
              </a:tabLst>
              <a:defRPr/>
            </a:pPr>
            <a:r>
              <a:rPr lang="es-CL" altLang="es-CL" sz="2000" b="1" dirty="0">
                <a:solidFill>
                  <a:prstClr val="white"/>
                </a:solidFill>
                <a:latin typeface="Calibri"/>
              </a:rPr>
              <a:t>NUESTRAS INSTALACIONES – DEPTO AB.</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ESCUELA NAVAL  DE HOY - ACREDITADA.</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s-CL" altLang="es-CL" sz="20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n-US" altLang="es-CL" sz="2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5" name="Imagen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0452" y="2821769"/>
            <a:ext cx="1284685" cy="808015"/>
          </a:xfrm>
          <a:prstGeom prst="rect">
            <a:avLst/>
          </a:prstGeom>
        </p:spPr>
      </p:pic>
      <p:pic>
        <p:nvPicPr>
          <p:cNvPr id="28" name="Imagen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60500" y="4598430"/>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01</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CuadroTexto 29"/>
          <p:cNvSpPr txBox="1"/>
          <p:nvPr/>
        </p:nvSpPr>
        <p:spPr>
          <a:xfrm>
            <a:off x="2534658" y="303256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02</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CuadroTexto 30"/>
          <p:cNvSpPr txBox="1"/>
          <p:nvPr/>
        </p:nvSpPr>
        <p:spPr>
          <a:xfrm>
            <a:off x="2542674" y="3625765"/>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03</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3" name="CuadroTexto 32"/>
          <p:cNvSpPr txBox="1"/>
          <p:nvPr/>
        </p:nvSpPr>
        <p:spPr>
          <a:xfrm>
            <a:off x="2546674" y="482090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05</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pic>
        <p:nvPicPr>
          <p:cNvPr id="21" name="Imagen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60499" y="4012894"/>
            <a:ext cx="1284685" cy="808014"/>
          </a:xfrm>
          <a:prstGeom prst="rect">
            <a:avLst/>
          </a:prstGeom>
        </p:spPr>
      </p:pic>
      <p:sp>
        <p:nvSpPr>
          <p:cNvPr id="32" name="CuadroTexto 31"/>
          <p:cNvSpPr txBox="1"/>
          <p:nvPr/>
        </p:nvSpPr>
        <p:spPr>
          <a:xfrm>
            <a:off x="2550690" y="4235368"/>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04</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664580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pic>
        <p:nvPicPr>
          <p:cNvPr id="8" name="7 Imagen" descr="fondo ppt3.jpg"/>
          <p:cNvPicPr>
            <a:picLocks noChangeAspect="1"/>
          </p:cNvPicPr>
          <p:nvPr/>
        </p:nvPicPr>
        <p:blipFill>
          <a:blip r:embed="rId4" cstate="print"/>
          <a:stretch>
            <a:fillRect/>
          </a:stretch>
        </p:blipFill>
        <p:spPr>
          <a:xfrm>
            <a:off x="0" y="0"/>
            <a:ext cx="12192000" cy="6858000"/>
          </a:xfrm>
          <a:prstGeom prst="rect">
            <a:avLst/>
          </a:prstGeom>
        </p:spPr>
      </p:pic>
      <p:pic>
        <p:nvPicPr>
          <p:cNvPr id="10" name="9 Imagen" descr="COS_5338.jpg"/>
          <p:cNvPicPr>
            <a:picLocks noChangeAspect="1"/>
          </p:cNvPicPr>
          <p:nvPr/>
        </p:nvPicPr>
        <p:blipFill>
          <a:blip r:embed="rId5" cstate="print"/>
          <a:stretch>
            <a:fillRect/>
          </a:stretch>
        </p:blipFill>
        <p:spPr>
          <a:xfrm rot="506043">
            <a:off x="3841200" y="4332931"/>
            <a:ext cx="3428605" cy="2285992"/>
          </a:xfrm>
          <a:prstGeom prst="rect">
            <a:avLst/>
          </a:prstGeom>
          <a:ln>
            <a:noFill/>
          </a:ln>
          <a:effectLst>
            <a:outerShdw blurRad="190500" algn="tl" rotWithShape="0">
              <a:srgbClr val="000000">
                <a:alpha val="70000"/>
              </a:srgbClr>
            </a:outerShdw>
          </a:effectLst>
        </p:spPr>
      </p:pic>
      <p:pic>
        <p:nvPicPr>
          <p:cNvPr id="5" name="4 Imagen" descr="Imagen1.jpg"/>
          <p:cNvPicPr>
            <a:picLocks noChangeAspect="1"/>
          </p:cNvPicPr>
          <p:nvPr/>
        </p:nvPicPr>
        <p:blipFill>
          <a:blip r:embed="rId6" cstate="print"/>
          <a:srcRect l="8662" t="29167" r="18706" b="2777"/>
          <a:stretch>
            <a:fillRect/>
          </a:stretch>
        </p:blipFill>
        <p:spPr>
          <a:xfrm rot="21112163">
            <a:off x="328714" y="299181"/>
            <a:ext cx="5538434" cy="38095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32631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6 Imagen" descr="fondo ppt2.jpg"/>
          <p:cNvPicPr>
            <a:picLocks noChangeAspect="1"/>
          </p:cNvPicPr>
          <p:nvPr/>
        </p:nvPicPr>
        <p:blipFill>
          <a:blip r:embed="rId3" cstate="print"/>
          <a:stretch>
            <a:fillRect/>
          </a:stretch>
        </p:blipFill>
        <p:spPr>
          <a:xfrm>
            <a:off x="0" y="0"/>
            <a:ext cx="12192000" cy="6858000"/>
          </a:xfrm>
          <a:prstGeom prst="rect">
            <a:avLst/>
          </a:prstGeom>
        </p:spPr>
      </p:pic>
      <p:pic>
        <p:nvPicPr>
          <p:cNvPr id="3" name="2 Imagen" descr="DSC_9648.JPG"/>
          <p:cNvPicPr>
            <a:picLocks noChangeAspect="1"/>
          </p:cNvPicPr>
          <p:nvPr/>
        </p:nvPicPr>
        <p:blipFill>
          <a:blip r:embed="rId4" cstate="print"/>
          <a:stretch>
            <a:fillRect/>
          </a:stretch>
        </p:blipFill>
        <p:spPr>
          <a:xfrm rot="396111">
            <a:off x="3274805" y="3826609"/>
            <a:ext cx="3747303" cy="2504991"/>
          </a:xfrm>
          <a:prstGeom prst="rect">
            <a:avLst/>
          </a:prstGeom>
          <a:ln>
            <a:noFill/>
          </a:ln>
          <a:effectLst>
            <a:outerShdw blurRad="190500" algn="tl" rotWithShape="0">
              <a:srgbClr val="000000">
                <a:alpha val="70000"/>
              </a:srgbClr>
            </a:outerShdw>
          </a:effectLst>
        </p:spPr>
      </p:pic>
      <p:pic>
        <p:nvPicPr>
          <p:cNvPr id="6" name="5 Imagen" descr="cross.jpg"/>
          <p:cNvPicPr>
            <a:picLocks noChangeAspect="1"/>
          </p:cNvPicPr>
          <p:nvPr/>
        </p:nvPicPr>
        <p:blipFill>
          <a:blip r:embed="rId5" cstate="print"/>
          <a:stretch>
            <a:fillRect/>
          </a:stretch>
        </p:blipFill>
        <p:spPr>
          <a:xfrm>
            <a:off x="3524232" y="1904990"/>
            <a:ext cx="3592755" cy="220031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4 Imagen" descr="RED_4357.jpg"/>
          <p:cNvPicPr>
            <a:picLocks noChangeAspect="1"/>
          </p:cNvPicPr>
          <p:nvPr/>
        </p:nvPicPr>
        <p:blipFill>
          <a:blip r:embed="rId6" cstate="print"/>
          <a:stretch>
            <a:fillRect/>
          </a:stretch>
        </p:blipFill>
        <p:spPr>
          <a:xfrm rot="618994">
            <a:off x="-366311" y="4049391"/>
            <a:ext cx="3976484" cy="265098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8" name="2 Imagen"/>
          <p:cNvPicPr>
            <a:picLocks noChangeAspect="1"/>
          </p:cNvPicPr>
          <p:nvPr/>
        </p:nvPicPr>
        <p:blipFill>
          <a:blip r:embed="rId7" cstate="print"/>
          <a:srcRect/>
          <a:stretch>
            <a:fillRect/>
          </a:stretch>
        </p:blipFill>
        <p:spPr bwMode="auto">
          <a:xfrm>
            <a:off x="4190987" y="1714488"/>
            <a:ext cx="406408" cy="407576"/>
          </a:xfrm>
          <a:prstGeom prst="rect">
            <a:avLst/>
          </a:prstGeom>
          <a:noFill/>
          <a:ln w="9525">
            <a:noFill/>
            <a:miter lim="800000"/>
            <a:headEnd/>
            <a:tailEnd/>
          </a:ln>
        </p:spPr>
      </p:pic>
    </p:spTree>
    <p:extLst>
      <p:ext uri="{BB962C8B-B14F-4D97-AF65-F5344CB8AC3E}">
        <p14:creationId xmlns:p14="http://schemas.microsoft.com/office/powerpoint/2010/main" val="301495991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show="0">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9" name="8 Imagen" descr="fondo ppt1.jpg"/>
          <p:cNvPicPr>
            <a:picLocks noChangeAspect="1"/>
          </p:cNvPicPr>
          <p:nvPr/>
        </p:nvPicPr>
        <p:blipFill>
          <a:blip r:embed="rId3" cstate="print"/>
          <a:stretch>
            <a:fillRect/>
          </a:stretch>
        </p:blipFill>
        <p:spPr>
          <a:xfrm>
            <a:off x="0" y="0"/>
            <a:ext cx="12192000" cy="6858000"/>
          </a:xfrm>
          <a:prstGeom prst="rect">
            <a:avLst/>
          </a:prstGeom>
        </p:spPr>
      </p:pic>
      <p:pic>
        <p:nvPicPr>
          <p:cNvPr id="5" name="Picture 3" descr="casa yate 2"/>
          <p:cNvPicPr>
            <a:picLocks noChangeAspect="1" noChangeArrowheads="1"/>
          </p:cNvPicPr>
          <p:nvPr/>
        </p:nvPicPr>
        <p:blipFill>
          <a:blip r:embed="rId4" cstate="print"/>
          <a:srcRect/>
          <a:stretch>
            <a:fillRect/>
          </a:stretch>
        </p:blipFill>
        <p:spPr bwMode="auto">
          <a:xfrm>
            <a:off x="7048507" y="4667259"/>
            <a:ext cx="2667019" cy="17793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5 Imagen" descr="CHILOE-(2).jpg"/>
          <p:cNvPicPr>
            <a:picLocks noChangeAspect="1"/>
          </p:cNvPicPr>
          <p:nvPr/>
        </p:nvPicPr>
        <p:blipFill>
          <a:blip r:embed="rId5" cstate="print"/>
          <a:stretch>
            <a:fillRect/>
          </a:stretch>
        </p:blipFill>
        <p:spPr>
          <a:xfrm rot="20955606">
            <a:off x="5954915" y="525644"/>
            <a:ext cx="2842037" cy="284203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3" name="Picture 2" descr="H:\2022\0316 FOTOGRAFIAS REMO\DSC_9358.JPG"/>
          <p:cNvPicPr>
            <a:picLocks noChangeAspect="1" noChangeArrowheads="1"/>
          </p:cNvPicPr>
          <p:nvPr/>
        </p:nvPicPr>
        <p:blipFill>
          <a:blip r:embed="rId6" cstate="print"/>
          <a:srcRect/>
          <a:stretch>
            <a:fillRect/>
          </a:stretch>
        </p:blipFill>
        <p:spPr bwMode="auto">
          <a:xfrm>
            <a:off x="380960" y="3333749"/>
            <a:ext cx="3619525" cy="24162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4" name="Picture 3" descr="H:\2022\0316 FOTOGRAFIAS REMO\DSC_9772.JPG"/>
          <p:cNvPicPr>
            <a:picLocks noChangeAspect="1" noChangeArrowheads="1"/>
          </p:cNvPicPr>
          <p:nvPr/>
        </p:nvPicPr>
        <p:blipFill>
          <a:blip r:embed="rId7" cstate="print"/>
          <a:srcRect/>
          <a:stretch>
            <a:fillRect/>
          </a:stretch>
        </p:blipFill>
        <p:spPr bwMode="auto">
          <a:xfrm rot="21273429">
            <a:off x="3521411" y="4240099"/>
            <a:ext cx="3143272" cy="209832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2 Imagen"/>
          <p:cNvPicPr>
            <a:picLocks noChangeAspect="1"/>
          </p:cNvPicPr>
          <p:nvPr/>
        </p:nvPicPr>
        <p:blipFill>
          <a:blip r:embed="rId8" cstate="print"/>
          <a:srcRect/>
          <a:stretch>
            <a:fillRect/>
          </a:stretch>
        </p:blipFill>
        <p:spPr bwMode="auto">
          <a:xfrm>
            <a:off x="6356347" y="546549"/>
            <a:ext cx="406408" cy="407576"/>
          </a:xfrm>
          <a:prstGeom prst="rect">
            <a:avLst/>
          </a:prstGeom>
          <a:noFill/>
          <a:ln w="9525">
            <a:noFill/>
            <a:miter lim="800000"/>
            <a:headEnd/>
            <a:tailEnd/>
          </a:ln>
        </p:spPr>
      </p:pic>
    </p:spTree>
    <p:extLst>
      <p:ext uri="{BB962C8B-B14F-4D97-AF65-F5344CB8AC3E}">
        <p14:creationId xmlns:p14="http://schemas.microsoft.com/office/powerpoint/2010/main" val="31382956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graphicFrame>
        <p:nvGraphicFramePr>
          <p:cNvPr id="3" name="Diagrama 2">
            <a:hlinkClick r:id="rId4" action="ppaction://hlinkfile"/>
            <a:extLst>
              <a:ext uri="{FF2B5EF4-FFF2-40B4-BE49-F238E27FC236}">
                <a16:creationId xmlns:a16="http://schemas.microsoft.com/office/drawing/2014/main" id="{9B80216C-B010-9AAB-3CAE-EA8FF70706F7}"/>
              </a:ext>
            </a:extLst>
          </p:cNvPr>
          <p:cNvGraphicFramePr/>
          <p:nvPr>
            <p:extLst>
              <p:ext uri="{D42A27DB-BD31-4B8C-83A1-F6EECF244321}">
                <p14:modId xmlns:p14="http://schemas.microsoft.com/office/powerpoint/2010/main" val="301987969"/>
              </p:ext>
            </p:extLst>
          </p:nvPr>
        </p:nvGraphicFramePr>
        <p:xfrm>
          <a:off x="0" y="-5784424"/>
          <a:ext cx="12052662" cy="1896473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5" name="Grupo 4">
            <a:extLst>
              <a:ext uri="{FF2B5EF4-FFF2-40B4-BE49-F238E27FC236}">
                <a16:creationId xmlns:a16="http://schemas.microsoft.com/office/drawing/2014/main" id="{C5CB2EF0-924B-1783-4BAE-00CC77F10294}"/>
              </a:ext>
            </a:extLst>
          </p:cNvPr>
          <p:cNvGrpSpPr/>
          <p:nvPr/>
        </p:nvGrpSpPr>
        <p:grpSpPr>
          <a:xfrm>
            <a:off x="2032000" y="280608"/>
            <a:ext cx="8128000" cy="487654"/>
            <a:chOff x="0" y="5695"/>
            <a:chExt cx="8128000" cy="487654"/>
          </a:xfrm>
          <a:noFill/>
          <a:scene3d>
            <a:camera prst="orthographicFront"/>
            <a:lightRig rig="threePt" dir="t">
              <a:rot lat="0" lon="0" rev="7500000"/>
            </a:lightRig>
          </a:scene3d>
        </p:grpSpPr>
        <p:sp>
          <p:nvSpPr>
            <p:cNvPr id="6" name="Rectángulo redondeado 5">
              <a:extLst>
                <a:ext uri="{FF2B5EF4-FFF2-40B4-BE49-F238E27FC236}">
                  <a16:creationId xmlns:a16="http://schemas.microsoft.com/office/drawing/2014/main" id="{EA6BCE93-11D2-CF03-46B2-0C7A1BEB9BA8}"/>
                </a:ext>
              </a:extLst>
            </p:cNvPr>
            <p:cNvSpPr/>
            <p:nvPr/>
          </p:nvSpPr>
          <p:spPr>
            <a:xfrm>
              <a:off x="0" y="5695"/>
              <a:ext cx="8128000" cy="487654"/>
            </a:xfrm>
            <a:prstGeom prst="roundRect">
              <a:avLst/>
            </a:prstGeom>
            <a:grpFill/>
            <a:ln>
              <a:noFill/>
            </a:ln>
            <a:sp3d prstMaterial="plastic">
              <a:bevelT w="127000" h="25400" prst="relaxedInset"/>
            </a:sp3d>
          </p:spPr>
          <p:style>
            <a:lnRef idx="0">
              <a:schemeClr val="lt2">
                <a:hueOff val="0"/>
                <a:satOff val="0"/>
                <a:lumOff val="0"/>
                <a:alphaOff val="0"/>
              </a:schemeClr>
            </a:lnRef>
            <a:fillRef idx="3">
              <a:scrgbClr r="0" g="0" b="0"/>
            </a:fillRef>
            <a:effectRef idx="2">
              <a:schemeClr val="dk2">
                <a:hueOff val="0"/>
                <a:satOff val="0"/>
                <a:lumOff val="0"/>
                <a:alphaOff val="0"/>
              </a:schemeClr>
            </a:effectRef>
            <a:fontRef idx="minor">
              <a:schemeClr val="lt1"/>
            </a:fontRef>
          </p:style>
        </p:sp>
        <p:sp>
          <p:nvSpPr>
            <p:cNvPr id="7" name="CuadroTexto 6">
              <a:extLst>
                <a:ext uri="{FF2B5EF4-FFF2-40B4-BE49-F238E27FC236}">
                  <a16:creationId xmlns:a16="http://schemas.microsoft.com/office/drawing/2014/main" id="{F2DB0272-B045-4FBD-549C-59E64D2035E8}"/>
                </a:ext>
              </a:extLst>
            </p:cNvPr>
            <p:cNvSpPr txBox="1"/>
            <p:nvPr/>
          </p:nvSpPr>
          <p:spPr>
            <a:xfrm>
              <a:off x="23805" y="29500"/>
              <a:ext cx="8080390" cy="440044"/>
            </a:xfrm>
            <a:prstGeom prst="rect">
              <a:avLst/>
            </a:prstGeom>
            <a:grpFill/>
            <a:ln>
              <a:noFill/>
            </a:ln>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b="1" kern="1200" dirty="0">
                  <a:latin typeface="Calibri" pitchFamily="34" charset="0"/>
                  <a:cs typeface="Calibri" pitchFamily="34" charset="0"/>
                </a:rPr>
                <a:t>Orgánica Depto Abastecimiento y Finanzas</a:t>
              </a:r>
              <a:endParaRPr lang="es-CL" sz="2800" b="1" kern="1200" noProof="0" dirty="0">
                <a:solidFill>
                  <a:schemeClr val="bg1"/>
                </a:solidFill>
              </a:endParaRPr>
            </a:p>
          </p:txBody>
        </p:sp>
      </p:grpSp>
    </p:spTree>
    <p:extLst>
      <p:ext uri="{BB962C8B-B14F-4D97-AF65-F5344CB8AC3E}">
        <p14:creationId xmlns:p14="http://schemas.microsoft.com/office/powerpoint/2010/main" val="2144781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grpSp>
        <p:nvGrpSpPr>
          <p:cNvPr id="5" name="Grupo 4">
            <a:extLst>
              <a:ext uri="{FF2B5EF4-FFF2-40B4-BE49-F238E27FC236}">
                <a16:creationId xmlns:a16="http://schemas.microsoft.com/office/drawing/2014/main" id="{C5CB2EF0-924B-1783-4BAE-00CC77F10294}"/>
              </a:ext>
            </a:extLst>
          </p:cNvPr>
          <p:cNvGrpSpPr/>
          <p:nvPr/>
        </p:nvGrpSpPr>
        <p:grpSpPr>
          <a:xfrm>
            <a:off x="2032000" y="280608"/>
            <a:ext cx="8128000" cy="487654"/>
            <a:chOff x="0" y="5695"/>
            <a:chExt cx="8128000" cy="487654"/>
          </a:xfrm>
          <a:noFill/>
          <a:scene3d>
            <a:camera prst="orthographicFront"/>
            <a:lightRig rig="threePt" dir="t">
              <a:rot lat="0" lon="0" rev="7500000"/>
            </a:lightRig>
          </a:scene3d>
        </p:grpSpPr>
        <p:sp>
          <p:nvSpPr>
            <p:cNvPr id="6" name="Rectángulo redondeado 5">
              <a:extLst>
                <a:ext uri="{FF2B5EF4-FFF2-40B4-BE49-F238E27FC236}">
                  <a16:creationId xmlns:a16="http://schemas.microsoft.com/office/drawing/2014/main" id="{EA6BCE93-11D2-CF03-46B2-0C7A1BEB9BA8}"/>
                </a:ext>
              </a:extLst>
            </p:cNvPr>
            <p:cNvSpPr/>
            <p:nvPr/>
          </p:nvSpPr>
          <p:spPr>
            <a:xfrm>
              <a:off x="0" y="5695"/>
              <a:ext cx="8128000" cy="487654"/>
            </a:xfrm>
            <a:prstGeom prst="roundRect">
              <a:avLst/>
            </a:prstGeom>
            <a:grpFill/>
            <a:ln>
              <a:noFill/>
            </a:ln>
            <a:sp3d prstMaterial="plastic">
              <a:bevelT w="127000" h="25400" prst="relaxedInset"/>
            </a:sp3d>
          </p:spPr>
          <p:style>
            <a:lnRef idx="0">
              <a:schemeClr val="lt2">
                <a:hueOff val="0"/>
                <a:satOff val="0"/>
                <a:lumOff val="0"/>
                <a:alphaOff val="0"/>
              </a:schemeClr>
            </a:lnRef>
            <a:fillRef idx="3">
              <a:scrgbClr r="0" g="0" b="0"/>
            </a:fillRef>
            <a:effectRef idx="2">
              <a:schemeClr val="dk2">
                <a:hueOff val="0"/>
                <a:satOff val="0"/>
                <a:lumOff val="0"/>
                <a:alphaOff val="0"/>
              </a:schemeClr>
            </a:effectRef>
            <a:fontRef idx="minor">
              <a:schemeClr val="lt1"/>
            </a:fontRef>
          </p:style>
        </p:sp>
        <p:sp>
          <p:nvSpPr>
            <p:cNvPr id="7" name="CuadroTexto 6">
              <a:extLst>
                <a:ext uri="{FF2B5EF4-FFF2-40B4-BE49-F238E27FC236}">
                  <a16:creationId xmlns:a16="http://schemas.microsoft.com/office/drawing/2014/main" id="{F2DB0272-B045-4FBD-549C-59E64D2035E8}"/>
                </a:ext>
              </a:extLst>
            </p:cNvPr>
            <p:cNvSpPr txBox="1"/>
            <p:nvPr/>
          </p:nvSpPr>
          <p:spPr>
            <a:xfrm>
              <a:off x="23805" y="29500"/>
              <a:ext cx="8080390" cy="440044"/>
            </a:xfrm>
            <a:prstGeom prst="rect">
              <a:avLst/>
            </a:prstGeom>
            <a:grpFill/>
            <a:ln>
              <a:noFill/>
            </a:ln>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b="1" kern="1200" dirty="0">
                  <a:latin typeface="Calibri" pitchFamily="34" charset="0"/>
                  <a:cs typeface="Calibri" pitchFamily="34" charset="0"/>
                </a:rPr>
                <a:t>Orgánica Depto Abastecimiento y Finanzas</a:t>
              </a:r>
              <a:endParaRPr lang="es-CL" sz="2800" b="1" kern="1200" noProof="0" dirty="0">
                <a:solidFill>
                  <a:schemeClr val="bg1"/>
                </a:solidFill>
              </a:endParaRPr>
            </a:p>
          </p:txBody>
        </p:sp>
      </p:grpSp>
      <p:pic>
        <p:nvPicPr>
          <p:cNvPr id="2" name="Imagen 1">
            <a:extLst>
              <a:ext uri="{FF2B5EF4-FFF2-40B4-BE49-F238E27FC236}">
                <a16:creationId xmlns:a16="http://schemas.microsoft.com/office/drawing/2014/main" id="{83830927-E01D-DFC1-F778-408666EB997B}"/>
              </a:ext>
            </a:extLst>
          </p:cNvPr>
          <p:cNvPicPr>
            <a:picLocks noChangeAspect="1"/>
          </p:cNvPicPr>
          <p:nvPr/>
        </p:nvPicPr>
        <p:blipFill>
          <a:blip r:embed="rId4"/>
          <a:stretch>
            <a:fillRect/>
          </a:stretch>
        </p:blipFill>
        <p:spPr>
          <a:xfrm>
            <a:off x="1132514" y="1958384"/>
            <a:ext cx="10142291" cy="4174687"/>
          </a:xfrm>
          <a:prstGeom prst="rect">
            <a:avLst/>
          </a:prstGeom>
        </p:spPr>
      </p:pic>
    </p:spTree>
    <p:extLst>
      <p:ext uri="{BB962C8B-B14F-4D97-AF65-F5344CB8AC3E}">
        <p14:creationId xmlns:p14="http://schemas.microsoft.com/office/powerpoint/2010/main" val="277695853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grpSp>
        <p:nvGrpSpPr>
          <p:cNvPr id="5" name="Grupo 4">
            <a:extLst>
              <a:ext uri="{FF2B5EF4-FFF2-40B4-BE49-F238E27FC236}">
                <a16:creationId xmlns:a16="http://schemas.microsoft.com/office/drawing/2014/main" id="{C5CB2EF0-924B-1783-4BAE-00CC77F10294}"/>
              </a:ext>
            </a:extLst>
          </p:cNvPr>
          <p:cNvGrpSpPr/>
          <p:nvPr/>
        </p:nvGrpSpPr>
        <p:grpSpPr>
          <a:xfrm>
            <a:off x="2032000" y="280608"/>
            <a:ext cx="8128000" cy="487654"/>
            <a:chOff x="0" y="5695"/>
            <a:chExt cx="8128000" cy="487654"/>
          </a:xfrm>
          <a:noFill/>
          <a:scene3d>
            <a:camera prst="orthographicFront"/>
            <a:lightRig rig="threePt" dir="t">
              <a:rot lat="0" lon="0" rev="7500000"/>
            </a:lightRig>
          </a:scene3d>
        </p:grpSpPr>
        <p:sp>
          <p:nvSpPr>
            <p:cNvPr id="6" name="Rectángulo redondeado 5">
              <a:extLst>
                <a:ext uri="{FF2B5EF4-FFF2-40B4-BE49-F238E27FC236}">
                  <a16:creationId xmlns:a16="http://schemas.microsoft.com/office/drawing/2014/main" id="{EA6BCE93-11D2-CF03-46B2-0C7A1BEB9BA8}"/>
                </a:ext>
              </a:extLst>
            </p:cNvPr>
            <p:cNvSpPr/>
            <p:nvPr/>
          </p:nvSpPr>
          <p:spPr>
            <a:xfrm>
              <a:off x="0" y="5695"/>
              <a:ext cx="8128000" cy="487654"/>
            </a:xfrm>
            <a:prstGeom prst="roundRect">
              <a:avLst/>
            </a:prstGeom>
            <a:grpFill/>
            <a:ln>
              <a:noFill/>
            </a:ln>
            <a:sp3d prstMaterial="plastic">
              <a:bevelT w="127000" h="25400" prst="relaxedInset"/>
            </a:sp3d>
          </p:spPr>
          <p:style>
            <a:lnRef idx="0">
              <a:schemeClr val="lt2">
                <a:hueOff val="0"/>
                <a:satOff val="0"/>
                <a:lumOff val="0"/>
                <a:alphaOff val="0"/>
              </a:schemeClr>
            </a:lnRef>
            <a:fillRef idx="3">
              <a:scrgbClr r="0" g="0" b="0"/>
            </a:fillRef>
            <a:effectRef idx="2">
              <a:schemeClr val="dk2">
                <a:hueOff val="0"/>
                <a:satOff val="0"/>
                <a:lumOff val="0"/>
                <a:alphaOff val="0"/>
              </a:schemeClr>
            </a:effectRef>
            <a:fontRef idx="minor">
              <a:schemeClr val="lt1"/>
            </a:fontRef>
          </p:style>
        </p:sp>
        <p:sp>
          <p:nvSpPr>
            <p:cNvPr id="7" name="CuadroTexto 6">
              <a:extLst>
                <a:ext uri="{FF2B5EF4-FFF2-40B4-BE49-F238E27FC236}">
                  <a16:creationId xmlns:a16="http://schemas.microsoft.com/office/drawing/2014/main" id="{F2DB0272-B045-4FBD-549C-59E64D2035E8}"/>
                </a:ext>
              </a:extLst>
            </p:cNvPr>
            <p:cNvSpPr txBox="1"/>
            <p:nvPr/>
          </p:nvSpPr>
          <p:spPr>
            <a:xfrm>
              <a:off x="23805" y="29500"/>
              <a:ext cx="8080390" cy="440044"/>
            </a:xfrm>
            <a:prstGeom prst="rect">
              <a:avLst/>
            </a:prstGeom>
            <a:grpFill/>
            <a:ln>
              <a:noFill/>
            </a:ln>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b="1" kern="1200" dirty="0">
                  <a:latin typeface="Calibri" pitchFamily="34" charset="0"/>
                  <a:cs typeface="Calibri" pitchFamily="34" charset="0"/>
                </a:rPr>
                <a:t>Finanzas Escuela Naval “Arturo Prat”</a:t>
              </a:r>
              <a:endParaRPr lang="es-CL" sz="2800" b="1" kern="1200" noProof="0" dirty="0">
                <a:solidFill>
                  <a:schemeClr val="bg1"/>
                </a:solidFill>
              </a:endParaRPr>
            </a:p>
          </p:txBody>
        </p:sp>
      </p:grpSp>
      <p:pic>
        <p:nvPicPr>
          <p:cNvPr id="3" name="Imagen 2">
            <a:extLst>
              <a:ext uri="{FF2B5EF4-FFF2-40B4-BE49-F238E27FC236}">
                <a16:creationId xmlns:a16="http://schemas.microsoft.com/office/drawing/2014/main" id="{501DEC1B-1CDD-04E5-E2C7-16CB8E535B9F}"/>
              </a:ext>
            </a:extLst>
          </p:cNvPr>
          <p:cNvPicPr>
            <a:picLocks noChangeAspect="1"/>
          </p:cNvPicPr>
          <p:nvPr/>
        </p:nvPicPr>
        <p:blipFill>
          <a:blip r:embed="rId4"/>
          <a:stretch>
            <a:fillRect/>
          </a:stretch>
        </p:blipFill>
        <p:spPr>
          <a:xfrm>
            <a:off x="596018" y="1232481"/>
            <a:ext cx="5587966" cy="5059893"/>
          </a:xfrm>
          <a:prstGeom prst="rect">
            <a:avLst/>
          </a:prstGeom>
          <a:solidFill>
            <a:schemeClr val="bg1"/>
          </a:solidFill>
        </p:spPr>
      </p:pic>
      <p:graphicFrame>
        <p:nvGraphicFramePr>
          <p:cNvPr id="9" name="Gráfico 8">
            <a:extLst>
              <a:ext uri="{FF2B5EF4-FFF2-40B4-BE49-F238E27FC236}">
                <a16:creationId xmlns:a16="http://schemas.microsoft.com/office/drawing/2014/main" id="{7274E594-A1C3-7595-C218-4E7363118D5D}"/>
              </a:ext>
            </a:extLst>
          </p:cNvPr>
          <p:cNvGraphicFramePr>
            <a:graphicFrameLocks/>
          </p:cNvGraphicFramePr>
          <p:nvPr>
            <p:extLst>
              <p:ext uri="{D42A27DB-BD31-4B8C-83A1-F6EECF244321}">
                <p14:modId xmlns:p14="http://schemas.microsoft.com/office/powerpoint/2010/main" val="3567177338"/>
              </p:ext>
            </p:extLst>
          </p:nvPr>
        </p:nvGraphicFramePr>
        <p:xfrm>
          <a:off x="6577522" y="1200792"/>
          <a:ext cx="3760278" cy="238196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 name="Tabla 9">
            <a:extLst>
              <a:ext uri="{FF2B5EF4-FFF2-40B4-BE49-F238E27FC236}">
                <a16:creationId xmlns:a16="http://schemas.microsoft.com/office/drawing/2014/main" id="{1C3CE225-841B-7BE8-AA01-D54360FA5B97}"/>
              </a:ext>
            </a:extLst>
          </p:cNvPr>
          <p:cNvGraphicFramePr>
            <a:graphicFrameLocks noGrp="1"/>
          </p:cNvGraphicFramePr>
          <p:nvPr>
            <p:extLst>
              <p:ext uri="{D42A27DB-BD31-4B8C-83A1-F6EECF244321}">
                <p14:modId xmlns:p14="http://schemas.microsoft.com/office/powerpoint/2010/main" val="1894842791"/>
              </p:ext>
            </p:extLst>
          </p:nvPr>
        </p:nvGraphicFramePr>
        <p:xfrm>
          <a:off x="6577522" y="4590600"/>
          <a:ext cx="2660057" cy="1693637"/>
        </p:xfrm>
        <a:graphic>
          <a:graphicData uri="http://schemas.openxmlformats.org/drawingml/2006/table">
            <a:tbl>
              <a:tblPr>
                <a:tableStyleId>{5C22544A-7EE6-4342-B048-85BDC9FD1C3A}</a:tableStyleId>
              </a:tblPr>
              <a:tblGrid>
                <a:gridCol w="2660057">
                  <a:extLst>
                    <a:ext uri="{9D8B030D-6E8A-4147-A177-3AD203B41FA5}">
                      <a16:colId xmlns:a16="http://schemas.microsoft.com/office/drawing/2014/main" val="3960997342"/>
                    </a:ext>
                  </a:extLst>
                </a:gridCol>
              </a:tblGrid>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MENSUALIDADES</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43028080"/>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CAUCIONES POR RETIRO</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22467345"/>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DAGOWAY</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07218268"/>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CASA N°1</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65956669"/>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SALA DE VENTA</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470493316"/>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ADMISIÓN</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7123257"/>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CASA DE YATES</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00902160"/>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COMPLEJO DEPORTIVO</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2610295"/>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MATRÍCULAS</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641839899"/>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MATRICULA INGRESO</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842099433"/>
                  </a:ext>
                </a:extLst>
              </a:tr>
              <a:tr h="153967">
                <a:tc>
                  <a:txBody>
                    <a:bodyPr/>
                    <a:lstStyle/>
                    <a:p>
                      <a:pPr marL="171450" indent="-171450" algn="l" fontAlgn="b">
                        <a:buFont typeface="Arial" panose="020B0604020202020204" pitchFamily="34" charset="0"/>
                        <a:buChar char="•"/>
                      </a:pPr>
                      <a:r>
                        <a:rPr lang="es-CL" sz="1000" u="none" strike="noStrike" dirty="0">
                          <a:solidFill>
                            <a:schemeClr val="bg1"/>
                          </a:solidFill>
                          <a:effectLst/>
                          <a:latin typeface="Arial" panose="020B0604020202020204" pitchFamily="34" charset="0"/>
                          <a:cs typeface="Arial" panose="020B0604020202020204" pitchFamily="34" charset="0"/>
                        </a:rPr>
                        <a:t>FOTOCOPIA</a:t>
                      </a:r>
                      <a:endParaRPr lang="es-CL" sz="1000" b="1" i="0" u="none" strike="noStrike" dirty="0">
                        <a:solidFill>
                          <a:schemeClr val="bg1"/>
                        </a:solidFill>
                        <a:effectLst/>
                        <a:latin typeface="Arial" panose="020B0604020202020204" pitchFamily="34" charset="0"/>
                        <a:cs typeface="Arial" panose="020B0604020202020204" pitchFamily="34" charset="0"/>
                      </a:endParaRPr>
                    </a:p>
                  </a:txBody>
                  <a:tcPr marL="0" marR="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095115981"/>
                  </a:ext>
                </a:extLst>
              </a:tr>
            </a:tbl>
          </a:graphicData>
        </a:graphic>
      </p:graphicFrame>
      <p:pic>
        <p:nvPicPr>
          <p:cNvPr id="11" name="Imagen 10">
            <a:extLst>
              <a:ext uri="{FF2B5EF4-FFF2-40B4-BE49-F238E27FC236}">
                <a16:creationId xmlns:a16="http://schemas.microsoft.com/office/drawing/2014/main" id="{9D7F8D24-474A-761B-0745-4A38A2717EF8}"/>
              </a:ext>
            </a:extLst>
          </p:cNvPr>
          <p:cNvPicPr>
            <a:picLocks noChangeAspect="1"/>
          </p:cNvPicPr>
          <p:nvPr/>
        </p:nvPicPr>
        <p:blipFill>
          <a:blip r:embed="rId6"/>
          <a:stretch>
            <a:fillRect/>
          </a:stretch>
        </p:blipFill>
        <p:spPr>
          <a:xfrm>
            <a:off x="6577522" y="3497941"/>
            <a:ext cx="4421231" cy="1053898"/>
          </a:xfrm>
          <a:prstGeom prst="rect">
            <a:avLst/>
          </a:prstGeom>
          <a:solidFill>
            <a:schemeClr val="bg1"/>
          </a:solidFill>
          <a:ln>
            <a:solidFill>
              <a:schemeClr val="tx1"/>
            </a:solidFill>
          </a:ln>
        </p:spPr>
      </p:pic>
      <p:sp>
        <p:nvSpPr>
          <p:cNvPr id="12" name="CuadroTexto 11">
            <a:extLst>
              <a:ext uri="{FF2B5EF4-FFF2-40B4-BE49-F238E27FC236}">
                <a16:creationId xmlns:a16="http://schemas.microsoft.com/office/drawing/2014/main" id="{3988BFFD-B430-249B-C74E-6C2C7325B305}"/>
              </a:ext>
            </a:extLst>
          </p:cNvPr>
          <p:cNvSpPr txBox="1"/>
          <p:nvPr/>
        </p:nvSpPr>
        <p:spPr>
          <a:xfrm>
            <a:off x="69117" y="2634311"/>
            <a:ext cx="593889" cy="369332"/>
          </a:xfrm>
          <a:prstGeom prst="rect">
            <a:avLst/>
          </a:prstGeom>
          <a:solidFill>
            <a:schemeClr val="bg1"/>
          </a:solidFill>
        </p:spPr>
        <p:txBody>
          <a:bodyPr wrap="square" rtlCol="0">
            <a:spAutoFit/>
          </a:bodyPr>
          <a:lstStyle/>
          <a:p>
            <a:r>
              <a:rPr lang="es-CL" b="1" dirty="0">
                <a:solidFill>
                  <a:srgbClr val="FF0000"/>
                </a:solidFill>
              </a:rPr>
              <a:t>70%</a:t>
            </a:r>
          </a:p>
        </p:txBody>
      </p:sp>
      <p:sp>
        <p:nvSpPr>
          <p:cNvPr id="13" name="CuadroTexto 12">
            <a:extLst>
              <a:ext uri="{FF2B5EF4-FFF2-40B4-BE49-F238E27FC236}">
                <a16:creationId xmlns:a16="http://schemas.microsoft.com/office/drawing/2014/main" id="{B16225E6-8F0F-4688-899B-2B91C8E4CD9C}"/>
              </a:ext>
            </a:extLst>
          </p:cNvPr>
          <p:cNvSpPr txBox="1"/>
          <p:nvPr/>
        </p:nvSpPr>
        <p:spPr>
          <a:xfrm>
            <a:off x="49218" y="4768214"/>
            <a:ext cx="593889" cy="369332"/>
          </a:xfrm>
          <a:prstGeom prst="rect">
            <a:avLst/>
          </a:prstGeom>
          <a:solidFill>
            <a:schemeClr val="bg1"/>
          </a:solidFill>
        </p:spPr>
        <p:txBody>
          <a:bodyPr wrap="square" rtlCol="0">
            <a:spAutoFit/>
          </a:bodyPr>
          <a:lstStyle/>
          <a:p>
            <a:r>
              <a:rPr lang="es-CL" b="1" dirty="0">
                <a:solidFill>
                  <a:srgbClr val="FF0000"/>
                </a:solidFill>
              </a:rPr>
              <a:t>25%</a:t>
            </a:r>
          </a:p>
        </p:txBody>
      </p:sp>
      <p:sp>
        <p:nvSpPr>
          <p:cNvPr id="14" name="CuadroTexto 13">
            <a:extLst>
              <a:ext uri="{FF2B5EF4-FFF2-40B4-BE49-F238E27FC236}">
                <a16:creationId xmlns:a16="http://schemas.microsoft.com/office/drawing/2014/main" id="{2D6EA7CC-FEB2-E899-74DF-0A11FBB381EE}"/>
              </a:ext>
            </a:extLst>
          </p:cNvPr>
          <p:cNvSpPr txBox="1"/>
          <p:nvPr/>
        </p:nvSpPr>
        <p:spPr>
          <a:xfrm>
            <a:off x="142142" y="5914905"/>
            <a:ext cx="593889" cy="369332"/>
          </a:xfrm>
          <a:prstGeom prst="rect">
            <a:avLst/>
          </a:prstGeom>
          <a:solidFill>
            <a:schemeClr val="bg1"/>
          </a:solidFill>
        </p:spPr>
        <p:txBody>
          <a:bodyPr wrap="square" rtlCol="0">
            <a:spAutoFit/>
          </a:bodyPr>
          <a:lstStyle/>
          <a:p>
            <a:r>
              <a:rPr lang="es-CL" b="1" dirty="0">
                <a:solidFill>
                  <a:srgbClr val="FF0000"/>
                </a:solidFill>
              </a:rPr>
              <a:t>5%</a:t>
            </a:r>
          </a:p>
        </p:txBody>
      </p:sp>
    </p:spTree>
    <p:extLst>
      <p:ext uri="{BB962C8B-B14F-4D97-AF65-F5344CB8AC3E}">
        <p14:creationId xmlns:p14="http://schemas.microsoft.com/office/powerpoint/2010/main" val="57146758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grpSp>
        <p:nvGrpSpPr>
          <p:cNvPr id="5" name="Grupo 4">
            <a:extLst>
              <a:ext uri="{FF2B5EF4-FFF2-40B4-BE49-F238E27FC236}">
                <a16:creationId xmlns:a16="http://schemas.microsoft.com/office/drawing/2014/main" id="{C5CB2EF0-924B-1783-4BAE-00CC77F10294}"/>
              </a:ext>
            </a:extLst>
          </p:cNvPr>
          <p:cNvGrpSpPr/>
          <p:nvPr/>
        </p:nvGrpSpPr>
        <p:grpSpPr>
          <a:xfrm>
            <a:off x="2032000" y="280608"/>
            <a:ext cx="8128000" cy="487654"/>
            <a:chOff x="0" y="5695"/>
            <a:chExt cx="8128000" cy="487654"/>
          </a:xfrm>
          <a:noFill/>
          <a:scene3d>
            <a:camera prst="orthographicFront"/>
            <a:lightRig rig="threePt" dir="t">
              <a:rot lat="0" lon="0" rev="7500000"/>
            </a:lightRig>
          </a:scene3d>
        </p:grpSpPr>
        <p:sp>
          <p:nvSpPr>
            <p:cNvPr id="6" name="Rectángulo redondeado 5">
              <a:extLst>
                <a:ext uri="{FF2B5EF4-FFF2-40B4-BE49-F238E27FC236}">
                  <a16:creationId xmlns:a16="http://schemas.microsoft.com/office/drawing/2014/main" id="{EA6BCE93-11D2-CF03-46B2-0C7A1BEB9BA8}"/>
                </a:ext>
              </a:extLst>
            </p:cNvPr>
            <p:cNvSpPr/>
            <p:nvPr/>
          </p:nvSpPr>
          <p:spPr>
            <a:xfrm>
              <a:off x="0" y="5695"/>
              <a:ext cx="8128000" cy="487654"/>
            </a:xfrm>
            <a:prstGeom prst="roundRect">
              <a:avLst/>
            </a:prstGeom>
            <a:grpFill/>
            <a:ln>
              <a:noFill/>
            </a:ln>
            <a:sp3d prstMaterial="plastic">
              <a:bevelT w="127000" h="25400" prst="relaxedInset"/>
            </a:sp3d>
          </p:spPr>
          <p:style>
            <a:lnRef idx="0">
              <a:schemeClr val="lt2">
                <a:hueOff val="0"/>
                <a:satOff val="0"/>
                <a:lumOff val="0"/>
                <a:alphaOff val="0"/>
              </a:schemeClr>
            </a:lnRef>
            <a:fillRef idx="3">
              <a:scrgbClr r="0" g="0" b="0"/>
            </a:fillRef>
            <a:effectRef idx="2">
              <a:schemeClr val="dk2">
                <a:hueOff val="0"/>
                <a:satOff val="0"/>
                <a:lumOff val="0"/>
                <a:alphaOff val="0"/>
              </a:schemeClr>
            </a:effectRef>
            <a:fontRef idx="minor">
              <a:schemeClr val="lt1"/>
            </a:fontRef>
          </p:style>
        </p:sp>
        <p:sp>
          <p:nvSpPr>
            <p:cNvPr id="7" name="CuadroTexto 6">
              <a:extLst>
                <a:ext uri="{FF2B5EF4-FFF2-40B4-BE49-F238E27FC236}">
                  <a16:creationId xmlns:a16="http://schemas.microsoft.com/office/drawing/2014/main" id="{F2DB0272-B045-4FBD-549C-59E64D2035E8}"/>
                </a:ext>
              </a:extLst>
            </p:cNvPr>
            <p:cNvSpPr txBox="1"/>
            <p:nvPr/>
          </p:nvSpPr>
          <p:spPr>
            <a:xfrm>
              <a:off x="23805" y="29500"/>
              <a:ext cx="8080390" cy="440044"/>
            </a:xfrm>
            <a:prstGeom prst="rect">
              <a:avLst/>
            </a:prstGeom>
            <a:grpFill/>
            <a:ln>
              <a:noFill/>
            </a:ln>
            <a:sp3d/>
          </p:spPr>
          <p:style>
            <a:lnRef idx="0">
              <a:scrgbClr r="0" g="0" b="0"/>
            </a:lnRef>
            <a:fillRef idx="0">
              <a:scrgbClr r="0" g="0" b="0"/>
            </a:fillRef>
            <a:effectRef idx="0">
              <a:scrgbClr r="0" g="0" b="0"/>
            </a:effectRef>
            <a:fontRef idx="minor">
              <a:schemeClr val="lt1"/>
            </a:fontRef>
          </p:style>
          <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MX" sz="2800" b="1" kern="1200" dirty="0">
                  <a:latin typeface="Calibri" pitchFamily="34" charset="0"/>
                  <a:cs typeface="Calibri" pitchFamily="34" charset="0"/>
                </a:rPr>
                <a:t>Finanzas Escuela Naval “Arturo Prat”</a:t>
              </a:r>
              <a:endParaRPr lang="es-CL" sz="2800" b="1" kern="1200" noProof="0" dirty="0">
                <a:solidFill>
                  <a:schemeClr val="bg1"/>
                </a:solidFill>
              </a:endParaRPr>
            </a:p>
          </p:txBody>
        </p:sp>
      </p:grpSp>
      <p:graphicFrame>
        <p:nvGraphicFramePr>
          <p:cNvPr id="4" name="Gráfico 3">
            <a:extLst>
              <a:ext uri="{FF2B5EF4-FFF2-40B4-BE49-F238E27FC236}">
                <a16:creationId xmlns:a16="http://schemas.microsoft.com/office/drawing/2014/main" id="{D9A1A4D5-FB5C-D9F6-77B2-04D22433B4B7}"/>
              </a:ext>
            </a:extLst>
          </p:cNvPr>
          <p:cNvGraphicFramePr>
            <a:graphicFrameLocks/>
          </p:cNvGraphicFramePr>
          <p:nvPr>
            <p:extLst>
              <p:ext uri="{D42A27DB-BD31-4B8C-83A1-F6EECF244321}">
                <p14:modId xmlns:p14="http://schemas.microsoft.com/office/powerpoint/2010/main" val="3460620010"/>
              </p:ext>
            </p:extLst>
          </p:nvPr>
        </p:nvGraphicFramePr>
        <p:xfrm>
          <a:off x="1948239" y="2514707"/>
          <a:ext cx="8295520" cy="3727763"/>
        </p:xfrm>
        <a:graphic>
          <a:graphicData uri="http://schemas.openxmlformats.org/drawingml/2006/chart">
            <c:chart xmlns:c="http://schemas.openxmlformats.org/drawingml/2006/chart" xmlns:r="http://schemas.openxmlformats.org/officeDocument/2006/relationships" r:id="rId4"/>
          </a:graphicData>
        </a:graphic>
      </p:graphicFrame>
      <p:pic>
        <p:nvPicPr>
          <p:cNvPr id="8" name="Imagen 7">
            <a:extLst>
              <a:ext uri="{FF2B5EF4-FFF2-40B4-BE49-F238E27FC236}">
                <a16:creationId xmlns:a16="http://schemas.microsoft.com/office/drawing/2014/main" id="{98CD46DA-1A1A-D6A9-13AC-FF047E1272E6}"/>
              </a:ext>
            </a:extLst>
          </p:cNvPr>
          <p:cNvPicPr>
            <a:picLocks noChangeAspect="1"/>
          </p:cNvPicPr>
          <p:nvPr/>
        </p:nvPicPr>
        <p:blipFill>
          <a:blip r:embed="rId5"/>
          <a:stretch>
            <a:fillRect/>
          </a:stretch>
        </p:blipFill>
        <p:spPr>
          <a:xfrm>
            <a:off x="3263225" y="1154671"/>
            <a:ext cx="5686425" cy="1171575"/>
          </a:xfrm>
          <a:prstGeom prst="rect">
            <a:avLst/>
          </a:prstGeom>
          <a:solidFill>
            <a:schemeClr val="bg1"/>
          </a:solidFill>
        </p:spPr>
      </p:pic>
    </p:spTree>
    <p:extLst>
      <p:ext uri="{BB962C8B-B14F-4D97-AF65-F5344CB8AC3E}">
        <p14:creationId xmlns:p14="http://schemas.microsoft.com/office/powerpoint/2010/main" val="109157880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 name="Rectangle 2"/>
          <p:cNvSpPr>
            <a:spLocks noChangeArrowheads="1"/>
          </p:cNvSpPr>
          <p:nvPr/>
        </p:nvSpPr>
        <p:spPr bwMode="auto">
          <a:xfrm>
            <a:off x="3288059" y="7779"/>
            <a:ext cx="6608468" cy="6858000"/>
          </a:xfrm>
          <a:prstGeom prst="rect">
            <a:avLst/>
          </a:prstGeom>
          <a:solidFill>
            <a:schemeClr val="tx1">
              <a:alpha val="56000"/>
            </a:schemeClr>
          </a:solidFill>
          <a:ln w="9525">
            <a:noFill/>
            <a:miter lim="800000"/>
            <a:headEnd/>
            <a:tailEnd/>
          </a:ln>
        </p:spPr>
        <p:txBody>
          <a:bodyPr wrap="none" anchor="ctr"/>
          <a:lstStyle/>
          <a:p>
            <a:pPr marL="0" marR="0" lvl="0" indent="0" algn="l" defTabSz="914377"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pic>
        <p:nvPicPr>
          <p:cNvPr id="17" name="Imagen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4219" y="3429001"/>
            <a:ext cx="1284685" cy="808015"/>
          </a:xfrm>
          <a:prstGeom prst="rect">
            <a:avLst/>
          </a:prstGeom>
        </p:spPr>
      </p:pic>
      <p:pic>
        <p:nvPicPr>
          <p:cNvPr id="14" name="13 Imagen" descr="PUNTOS.png"/>
          <p:cNvPicPr>
            <a:picLocks noChangeAspect="1"/>
          </p:cNvPicPr>
          <p:nvPr/>
        </p:nvPicPr>
        <p:blipFill>
          <a:blip r:embed="rId5" cstate="print">
            <a:duotone>
              <a:schemeClr val="bg2">
                <a:shade val="45000"/>
                <a:satMod val="135000"/>
              </a:schemeClr>
              <a:prstClr val="white"/>
            </a:duotone>
          </a:blip>
          <a:stretch>
            <a:fillRect/>
          </a:stretch>
        </p:blipFill>
        <p:spPr>
          <a:xfrm>
            <a:off x="11280577" y="5349213"/>
            <a:ext cx="1281395" cy="1231899"/>
          </a:xfrm>
          <a:prstGeom prst="rect">
            <a:avLst/>
          </a:prstGeom>
        </p:spPr>
      </p:pic>
      <p:sp>
        <p:nvSpPr>
          <p:cNvPr id="15" name="14 Rectángulo"/>
          <p:cNvSpPr/>
          <p:nvPr/>
        </p:nvSpPr>
        <p:spPr>
          <a:xfrm>
            <a:off x="285709" y="190479"/>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4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 Box 10"/>
          <p:cNvSpPr txBox="1">
            <a:spLocks noChangeArrowheads="1"/>
          </p:cNvSpPr>
          <p:nvPr/>
        </p:nvSpPr>
        <p:spPr bwMode="auto">
          <a:xfrm>
            <a:off x="3474009" y="2218352"/>
            <a:ext cx="6422519" cy="440120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MISIÓN.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MODELOS DE FORMACIÓN.</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¿QUÉ SE ESTUDIA?. PLAN EDUCACIONAL.</a:t>
            </a:r>
          </a:p>
          <a:p>
            <a:pPr defTabSz="914377">
              <a:lnSpc>
                <a:spcPct val="200000"/>
              </a:lnSpc>
              <a:tabLst>
                <a:tab pos="0" algn="l"/>
              </a:tabLst>
              <a:defRPr/>
            </a:pPr>
            <a:r>
              <a:rPr lang="es-CL" altLang="es-CL" sz="2000" b="1" dirty="0">
                <a:solidFill>
                  <a:prstClr val="white"/>
                </a:solidFill>
                <a:latin typeface="Calibri"/>
              </a:rPr>
              <a:t>NUESTRAS INSTALACIONES – DEPTO AB.</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r>
              <a:rPr kumimoji="0" lang="es-CL" altLang="es-CL" sz="2000" b="1" i="0" u="none" strike="noStrike" kern="1200" cap="none" spc="0" normalizeH="0" baseline="0" noProof="0" dirty="0">
                <a:ln>
                  <a:noFill/>
                </a:ln>
                <a:solidFill>
                  <a:prstClr val="white"/>
                </a:solidFill>
                <a:effectLst/>
                <a:uLnTx/>
                <a:uFillTx/>
                <a:latin typeface="Calibri"/>
                <a:ea typeface="+mn-ea"/>
                <a:cs typeface="+mn-cs"/>
              </a:rPr>
              <a:t>ESCUELA NAVAL  DE HOY - ACREDITADA.</a:t>
            </a: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s-CL" altLang="es-CL" sz="20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377" rtl="0" eaLnBrk="1" fontAlgn="auto" latinLnBrk="0" hangingPunct="1">
              <a:lnSpc>
                <a:spcPct val="200000"/>
              </a:lnSpc>
              <a:spcBef>
                <a:spcPts val="0"/>
              </a:spcBef>
              <a:spcAft>
                <a:spcPts val="0"/>
              </a:spcAft>
              <a:buClrTx/>
              <a:buSzTx/>
              <a:buFontTx/>
              <a:buNone/>
              <a:tabLst>
                <a:tab pos="0" algn="l"/>
              </a:tabLst>
              <a:defRPr/>
            </a:pPr>
            <a:endParaRPr kumimoji="0" lang="en-US" altLang="es-CL" sz="2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32436" y="2236233"/>
            <a:ext cx="1284685" cy="808015"/>
          </a:xfrm>
          <a:prstGeom prst="rect">
            <a:avLst/>
          </a:prstGeom>
        </p:spPr>
      </p:pic>
      <p:pic>
        <p:nvPicPr>
          <p:cNvPr id="25" name="Imagen 2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40452" y="2821769"/>
            <a:ext cx="1284685" cy="808015"/>
          </a:xfrm>
          <a:prstGeom prst="rect">
            <a:avLst/>
          </a:prstGeom>
        </p:spPr>
      </p:pic>
      <p:pic>
        <p:nvPicPr>
          <p:cNvPr id="27" name="Imagen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52484" y="4012894"/>
            <a:ext cx="1284685" cy="808015"/>
          </a:xfrm>
          <a:prstGeom prst="rect">
            <a:avLst/>
          </a:prstGeom>
        </p:spPr>
      </p:pic>
      <p:sp>
        <p:nvSpPr>
          <p:cNvPr id="6" name="CuadroTexto 5"/>
          <p:cNvSpPr txBox="1"/>
          <p:nvPr/>
        </p:nvSpPr>
        <p:spPr>
          <a:xfrm>
            <a:off x="2526638" y="2454692"/>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01</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CuadroTexto 29"/>
          <p:cNvSpPr txBox="1"/>
          <p:nvPr/>
        </p:nvSpPr>
        <p:spPr>
          <a:xfrm>
            <a:off x="2534658" y="303256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02</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CuadroTexto 30"/>
          <p:cNvSpPr txBox="1"/>
          <p:nvPr/>
        </p:nvSpPr>
        <p:spPr>
          <a:xfrm>
            <a:off x="2542674" y="3625765"/>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03</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
        <p:nvSpPr>
          <p:cNvPr id="32" name="CuadroTexto 31"/>
          <p:cNvSpPr txBox="1"/>
          <p:nvPr/>
        </p:nvSpPr>
        <p:spPr>
          <a:xfrm>
            <a:off x="2550690" y="4235368"/>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04</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Imagen 9"/>
          <p:cNvPicPr>
            <a:picLocks noChangeAspect="1"/>
          </p:cNvPicPr>
          <p:nvPr/>
        </p:nvPicPr>
        <p:blipFill rotWithShape="1">
          <a:blip r:embed="rId6">
            <a:extLst>
              <a:ext uri="{28A0092B-C50C-407E-A947-70E740481C1C}">
                <a14:useLocalDpi xmlns:a14="http://schemas.microsoft.com/office/drawing/2010/main" val="0"/>
              </a:ext>
            </a:extLst>
          </a:blip>
          <a:srcRect t="24432"/>
          <a:stretch/>
        </p:blipFill>
        <p:spPr>
          <a:xfrm>
            <a:off x="6685265" y="408018"/>
            <a:ext cx="4872195" cy="2046673"/>
          </a:xfrm>
          <a:prstGeom prst="rect">
            <a:avLst/>
          </a:prstGeom>
        </p:spPr>
      </p:pic>
      <p:pic>
        <p:nvPicPr>
          <p:cNvPr id="21" name="Imagen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58203" y="4586740"/>
            <a:ext cx="1284685" cy="808014"/>
          </a:xfrm>
          <a:prstGeom prst="rect">
            <a:avLst/>
          </a:prstGeom>
        </p:spPr>
      </p:pic>
      <p:sp>
        <p:nvSpPr>
          <p:cNvPr id="33" name="CuadroTexto 32"/>
          <p:cNvSpPr txBox="1"/>
          <p:nvPr/>
        </p:nvSpPr>
        <p:spPr>
          <a:xfrm>
            <a:off x="2546674" y="4820909"/>
            <a:ext cx="495649" cy="461665"/>
          </a:xfrm>
          <a:prstGeom prst="rect">
            <a:avLst/>
          </a:prstGeom>
          <a:noFill/>
        </p:spPr>
        <p:txBody>
          <a:bodyPr wrap="non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s-CL" sz="2400" b="1" i="0" u="none" strike="noStrike" kern="1200" cap="none" spc="0" normalizeH="0" baseline="0" noProof="0" dirty="0">
                <a:ln>
                  <a:noFill/>
                </a:ln>
                <a:solidFill>
                  <a:prstClr val="white"/>
                </a:solidFill>
                <a:effectLst/>
                <a:uLnTx/>
                <a:uFillTx/>
                <a:latin typeface="Calibri"/>
                <a:ea typeface="+mn-ea"/>
                <a:cs typeface="+mn-cs"/>
              </a:rPr>
              <a:t>05</a:t>
            </a:r>
            <a:endParaRPr kumimoji="0" lang="en-US" sz="2400" b="1"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428325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 name="Text Box 12">
            <a:extLst>
              <a:ext uri="{FF2B5EF4-FFF2-40B4-BE49-F238E27FC236}">
                <a16:creationId xmlns:a16="http://schemas.microsoft.com/office/drawing/2014/main" id="{3EE5B0DA-1A1B-45F8-8E27-229626353C59}"/>
              </a:ext>
            </a:extLst>
          </p:cNvPr>
          <p:cNvSpPr txBox="1">
            <a:spLocks noChangeArrowheads="1"/>
          </p:cNvSpPr>
          <p:nvPr/>
        </p:nvSpPr>
        <p:spPr bwMode="auto">
          <a:xfrm rot="16200000">
            <a:off x="-1956198" y="3490814"/>
            <a:ext cx="5086792" cy="707886"/>
          </a:xfrm>
          <a:prstGeom prst="rect">
            <a:avLst/>
          </a:prstGeom>
          <a:noFill/>
          <a:ln w="9525">
            <a:noFill/>
            <a:miter lim="800000"/>
            <a:headEnd/>
            <a:tailEnd/>
          </a:ln>
          <a:effectLst>
            <a:outerShdw blurRad="63500" dist="17961" dir="2700000" algn="ctr" rotWithShape="0">
              <a:srgbClr val="000000">
                <a:alpha val="74998"/>
              </a:srgbClr>
            </a:outerShdw>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4000" b="1" i="0" u="none" strike="noStrike" kern="1200" cap="none" spc="0" normalizeH="0" baseline="0" noProof="0" dirty="0">
                <a:ln>
                  <a:noFill/>
                </a:ln>
                <a:solidFill>
                  <a:prstClr val="white"/>
                </a:solidFill>
                <a:effectLst/>
                <a:uLnTx/>
                <a:uFillTx/>
                <a:latin typeface="Bebas Neue" panose="020B0606020202050201" pitchFamily="34" charset="0"/>
                <a:ea typeface="+mn-ea"/>
                <a:cs typeface="+mn-cs"/>
              </a:rPr>
              <a:t>PROCESOS DE ACREDITACIÓN</a:t>
            </a:r>
          </a:p>
        </p:txBody>
      </p:sp>
      <p:grpSp>
        <p:nvGrpSpPr>
          <p:cNvPr id="10" name="Grupo 9"/>
          <p:cNvGrpSpPr/>
          <p:nvPr/>
        </p:nvGrpSpPr>
        <p:grpSpPr>
          <a:xfrm>
            <a:off x="1481931" y="1583482"/>
            <a:ext cx="2619375" cy="1047750"/>
            <a:chOff x="2824" y="278970"/>
            <a:chExt cx="2619375" cy="1047750"/>
          </a:xfrm>
        </p:grpSpPr>
        <p:sp>
          <p:nvSpPr>
            <p:cNvPr id="45" name="Cheurón 44"/>
            <p:cNvSpPr/>
            <p:nvPr/>
          </p:nvSpPr>
          <p:spPr>
            <a:xfrm>
              <a:off x="2824" y="278970"/>
              <a:ext cx="2619375" cy="1047750"/>
            </a:xfrm>
            <a:prstGeom prst="chevron">
              <a:avLst/>
            </a:prstGeom>
          </p:spPr>
          <p:style>
            <a:lnRef idx="2">
              <a:schemeClr val="lt1">
                <a:hueOff val="0"/>
                <a:satOff val="0"/>
                <a:lumOff val="0"/>
                <a:alphaOff val="0"/>
              </a:schemeClr>
            </a:lnRef>
            <a:fillRef idx="1">
              <a:schemeClr val="accent4">
                <a:alpha val="90000"/>
                <a:hueOff val="0"/>
                <a:satOff val="0"/>
                <a:lumOff val="0"/>
                <a:alphaOff val="0"/>
              </a:schemeClr>
            </a:fillRef>
            <a:effectRef idx="0">
              <a:schemeClr val="accent4">
                <a:alpha val="90000"/>
                <a:hueOff val="0"/>
                <a:satOff val="0"/>
                <a:lumOff val="0"/>
                <a:alphaOff val="0"/>
              </a:schemeClr>
            </a:effectRef>
            <a:fontRef idx="minor">
              <a:schemeClr val="lt1"/>
            </a:fontRef>
          </p:style>
        </p:sp>
        <p:sp>
          <p:nvSpPr>
            <p:cNvPr id="46" name="Cheurón 4"/>
            <p:cNvSpPr txBox="1"/>
            <p:nvPr/>
          </p:nvSpPr>
          <p:spPr>
            <a:xfrm>
              <a:off x="526699" y="278970"/>
              <a:ext cx="1571625" cy="10477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30480" rIns="0" bIns="30480" numCol="1" spcCol="1270" anchor="ctr" anchorCtr="0">
              <a:noAutofit/>
            </a:bodyPr>
            <a:lstStyle/>
            <a:p>
              <a:pPr marL="0" marR="0" lvl="0" indent="0" algn="ctr" defTabSz="2133600" rtl="0" eaLnBrk="1" fontAlgn="auto" latinLnBrk="0" hangingPunct="1">
                <a:lnSpc>
                  <a:spcPct val="90000"/>
                </a:lnSpc>
                <a:spcBef>
                  <a:spcPct val="0"/>
                </a:spcBef>
                <a:spcAft>
                  <a:spcPct val="35000"/>
                </a:spcAft>
                <a:buClrTx/>
                <a:buSzTx/>
                <a:buFontTx/>
                <a:buNone/>
                <a:tabLst/>
                <a:defRPr/>
              </a:pPr>
              <a:r>
                <a:rPr kumimoji="0" lang="es-ES" sz="4800" b="0" i="0" u="none" strike="noStrike" kern="1200" cap="none" spc="0" normalizeH="0" baseline="0" noProof="0" dirty="0">
                  <a:ln>
                    <a:noFill/>
                  </a:ln>
                  <a:solidFill>
                    <a:prstClr val="white"/>
                  </a:solidFill>
                  <a:effectLst/>
                  <a:uLnTx/>
                  <a:uFillTx/>
                  <a:latin typeface="Bebas Neue" panose="020B0606020202050201" pitchFamily="34" charset="0"/>
                  <a:ea typeface="+mn-ea"/>
                  <a:cs typeface="+mn-cs"/>
                </a:rPr>
                <a:t>2008</a:t>
              </a:r>
            </a:p>
          </p:txBody>
        </p:sp>
      </p:grpSp>
      <p:grpSp>
        <p:nvGrpSpPr>
          <p:cNvPr id="12" name="Grupo 11"/>
          <p:cNvGrpSpPr/>
          <p:nvPr/>
        </p:nvGrpSpPr>
        <p:grpSpPr>
          <a:xfrm>
            <a:off x="3760787" y="1672541"/>
            <a:ext cx="3722766" cy="869632"/>
            <a:chOff x="2281680" y="368029"/>
            <a:chExt cx="3722766" cy="869632"/>
          </a:xfrm>
        </p:grpSpPr>
        <p:sp>
          <p:nvSpPr>
            <p:cNvPr id="43" name="Cheurón 42"/>
            <p:cNvSpPr/>
            <p:nvPr/>
          </p:nvSpPr>
          <p:spPr>
            <a:xfrm>
              <a:off x="2281680" y="368029"/>
              <a:ext cx="3722766"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44" name="Cheurón 6"/>
            <p:cNvSpPr txBox="1"/>
            <p:nvPr/>
          </p:nvSpPr>
          <p:spPr>
            <a:xfrm>
              <a:off x="2716496" y="368029"/>
              <a:ext cx="2853134"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Docencia de pregrado.</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Gestión institucional.</a:t>
              </a:r>
            </a:p>
          </p:txBody>
        </p:sp>
      </p:grpSp>
      <p:sp>
        <p:nvSpPr>
          <p:cNvPr id="41" name="Cheurón 40"/>
          <p:cNvSpPr/>
          <p:nvPr/>
        </p:nvSpPr>
        <p:spPr>
          <a:xfrm>
            <a:off x="7179182" y="1672541"/>
            <a:ext cx="2295655"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42" name="Cheurón 8"/>
          <p:cNvSpPr txBox="1"/>
          <p:nvPr/>
        </p:nvSpPr>
        <p:spPr>
          <a:xfrm>
            <a:off x="7613998" y="1672541"/>
            <a:ext cx="1426023"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3000" b="1" i="0" u="none" strike="noStrike" kern="1200" cap="none" spc="0" normalizeH="0" baseline="0" noProof="0" dirty="0">
                <a:ln>
                  <a:noFill/>
                </a:ln>
                <a:solidFill>
                  <a:srgbClr val="4472C4">
                    <a:lumMod val="50000"/>
                  </a:srgbClr>
                </a:solidFill>
                <a:effectLst/>
                <a:uLnTx/>
                <a:uFillTx/>
                <a:latin typeface="Bebas Neue" panose="020B0606020202050201" pitchFamily="34" charset="0"/>
                <a:ea typeface="+mn-ea"/>
                <a:cs typeface="+mn-cs"/>
              </a:rPr>
              <a:t>5 AÑOS</a:t>
            </a:r>
          </a:p>
        </p:txBody>
      </p:sp>
      <p:grpSp>
        <p:nvGrpSpPr>
          <p:cNvPr id="14" name="Grupo 13"/>
          <p:cNvGrpSpPr/>
          <p:nvPr/>
        </p:nvGrpSpPr>
        <p:grpSpPr>
          <a:xfrm>
            <a:off x="1481931" y="2777917"/>
            <a:ext cx="2619375" cy="1047750"/>
            <a:chOff x="2824" y="1473405"/>
            <a:chExt cx="2619375" cy="1047750"/>
          </a:xfrm>
        </p:grpSpPr>
        <p:sp>
          <p:nvSpPr>
            <p:cNvPr id="39" name="Cheurón 38"/>
            <p:cNvSpPr/>
            <p:nvPr/>
          </p:nvSpPr>
          <p:spPr>
            <a:xfrm>
              <a:off x="2824" y="1473405"/>
              <a:ext cx="2619375" cy="1047750"/>
            </a:xfrm>
            <a:prstGeom prst="chevron">
              <a:avLst/>
            </a:prstGeom>
          </p:spPr>
          <p:style>
            <a:lnRef idx="2">
              <a:schemeClr val="lt1">
                <a:hueOff val="0"/>
                <a:satOff val="0"/>
                <a:lumOff val="0"/>
                <a:alphaOff val="0"/>
              </a:schemeClr>
            </a:lnRef>
            <a:fillRef idx="1">
              <a:schemeClr val="accent4">
                <a:alpha val="90000"/>
                <a:hueOff val="0"/>
                <a:satOff val="0"/>
                <a:lumOff val="0"/>
                <a:alphaOff val="-13333"/>
              </a:schemeClr>
            </a:fillRef>
            <a:effectRef idx="0">
              <a:schemeClr val="accent4">
                <a:alpha val="90000"/>
                <a:hueOff val="0"/>
                <a:satOff val="0"/>
                <a:lumOff val="0"/>
                <a:alphaOff val="-13333"/>
              </a:schemeClr>
            </a:effectRef>
            <a:fontRef idx="minor">
              <a:schemeClr val="lt1"/>
            </a:fontRef>
          </p:style>
        </p:sp>
        <p:sp>
          <p:nvSpPr>
            <p:cNvPr id="40" name="Cheurón 10"/>
            <p:cNvSpPr txBox="1"/>
            <p:nvPr/>
          </p:nvSpPr>
          <p:spPr>
            <a:xfrm>
              <a:off x="526699" y="1473405"/>
              <a:ext cx="1571625" cy="10477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30480" rIns="0" bIns="30480" numCol="1" spcCol="1270" anchor="ctr" anchorCtr="0">
              <a:noAutofit/>
            </a:bodyPr>
            <a:lstStyle/>
            <a:p>
              <a:pPr marL="0" marR="0" lvl="0" indent="0" algn="ctr" defTabSz="2133600" rtl="0" eaLnBrk="1" fontAlgn="auto" latinLnBrk="0" hangingPunct="1">
                <a:lnSpc>
                  <a:spcPct val="90000"/>
                </a:lnSpc>
                <a:spcBef>
                  <a:spcPct val="0"/>
                </a:spcBef>
                <a:spcAft>
                  <a:spcPct val="35000"/>
                </a:spcAft>
                <a:buClrTx/>
                <a:buSzTx/>
                <a:buFontTx/>
                <a:buNone/>
                <a:tabLst/>
                <a:defRPr/>
              </a:pPr>
              <a:r>
                <a:rPr kumimoji="0" lang="es-ES" sz="4800" b="0" i="0" u="none" strike="noStrike" kern="1200" cap="none" spc="0" normalizeH="0" baseline="0" noProof="0" dirty="0">
                  <a:ln>
                    <a:noFill/>
                  </a:ln>
                  <a:solidFill>
                    <a:prstClr val="white"/>
                  </a:solidFill>
                  <a:effectLst/>
                  <a:uLnTx/>
                  <a:uFillTx/>
                  <a:latin typeface="Bebas Neue" panose="020B0606020202050201" pitchFamily="34" charset="0"/>
                  <a:ea typeface="+mn-ea"/>
                  <a:cs typeface="+mn-cs"/>
                </a:rPr>
                <a:t>2013</a:t>
              </a:r>
            </a:p>
          </p:txBody>
        </p:sp>
      </p:grpSp>
      <p:grpSp>
        <p:nvGrpSpPr>
          <p:cNvPr id="15" name="Grupo 14"/>
          <p:cNvGrpSpPr/>
          <p:nvPr/>
        </p:nvGrpSpPr>
        <p:grpSpPr>
          <a:xfrm>
            <a:off x="3760787" y="2866976"/>
            <a:ext cx="3747746" cy="869632"/>
            <a:chOff x="2281680" y="1562464"/>
            <a:chExt cx="3747746" cy="869632"/>
          </a:xfrm>
        </p:grpSpPr>
        <p:sp>
          <p:nvSpPr>
            <p:cNvPr id="37" name="Cheurón 36"/>
            <p:cNvSpPr/>
            <p:nvPr/>
          </p:nvSpPr>
          <p:spPr>
            <a:xfrm>
              <a:off x="2281680" y="1562464"/>
              <a:ext cx="3747746"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38" name="Cheurón 12"/>
            <p:cNvSpPr txBox="1"/>
            <p:nvPr/>
          </p:nvSpPr>
          <p:spPr>
            <a:xfrm>
              <a:off x="2716496" y="1562464"/>
              <a:ext cx="2878114"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Docencia de pregrado.</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Gestión institucional.</a:t>
              </a:r>
            </a:p>
          </p:txBody>
        </p:sp>
      </p:grpSp>
      <p:sp>
        <p:nvSpPr>
          <p:cNvPr id="35" name="Cheurón 34"/>
          <p:cNvSpPr/>
          <p:nvPr/>
        </p:nvSpPr>
        <p:spPr>
          <a:xfrm>
            <a:off x="7204162" y="2866976"/>
            <a:ext cx="2295655"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grpSp>
        <p:nvGrpSpPr>
          <p:cNvPr id="17" name="Grupo 16"/>
          <p:cNvGrpSpPr/>
          <p:nvPr/>
        </p:nvGrpSpPr>
        <p:grpSpPr>
          <a:xfrm>
            <a:off x="1481931" y="3972352"/>
            <a:ext cx="2619375" cy="1047750"/>
            <a:chOff x="2824" y="2667840"/>
            <a:chExt cx="2619375" cy="1047750"/>
          </a:xfrm>
        </p:grpSpPr>
        <p:sp>
          <p:nvSpPr>
            <p:cNvPr id="33" name="Cheurón 32"/>
            <p:cNvSpPr/>
            <p:nvPr/>
          </p:nvSpPr>
          <p:spPr>
            <a:xfrm>
              <a:off x="2824" y="2667840"/>
              <a:ext cx="2619375" cy="1047750"/>
            </a:xfrm>
            <a:prstGeom prst="chevron">
              <a:avLst/>
            </a:prstGeom>
          </p:spPr>
          <p:style>
            <a:lnRef idx="2">
              <a:schemeClr val="lt1">
                <a:hueOff val="0"/>
                <a:satOff val="0"/>
                <a:lumOff val="0"/>
                <a:alphaOff val="0"/>
              </a:schemeClr>
            </a:lnRef>
            <a:fillRef idx="1">
              <a:schemeClr val="accent4">
                <a:alpha val="90000"/>
                <a:hueOff val="0"/>
                <a:satOff val="0"/>
                <a:lumOff val="0"/>
                <a:alphaOff val="-26667"/>
              </a:schemeClr>
            </a:fillRef>
            <a:effectRef idx="0">
              <a:schemeClr val="accent4">
                <a:alpha val="90000"/>
                <a:hueOff val="0"/>
                <a:satOff val="0"/>
                <a:lumOff val="0"/>
                <a:alphaOff val="-26667"/>
              </a:schemeClr>
            </a:effectRef>
            <a:fontRef idx="minor">
              <a:schemeClr val="lt1"/>
            </a:fontRef>
          </p:style>
        </p:sp>
        <p:sp>
          <p:nvSpPr>
            <p:cNvPr id="34" name="Cheurón 16"/>
            <p:cNvSpPr txBox="1"/>
            <p:nvPr/>
          </p:nvSpPr>
          <p:spPr>
            <a:xfrm>
              <a:off x="526699" y="2667840"/>
              <a:ext cx="1571625" cy="104775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0960" tIns="30480" rIns="0" bIns="30480" numCol="1" spcCol="1270" anchor="ctr" anchorCtr="0">
              <a:noAutofit/>
            </a:bodyPr>
            <a:lstStyle/>
            <a:p>
              <a:pPr marL="0" marR="0" lvl="0" indent="0" algn="ctr" defTabSz="2133600" rtl="0" eaLnBrk="1" fontAlgn="auto" latinLnBrk="0" hangingPunct="1">
                <a:lnSpc>
                  <a:spcPct val="90000"/>
                </a:lnSpc>
                <a:spcBef>
                  <a:spcPct val="0"/>
                </a:spcBef>
                <a:spcAft>
                  <a:spcPct val="35000"/>
                </a:spcAft>
                <a:buClrTx/>
                <a:buSzTx/>
                <a:buFontTx/>
                <a:buNone/>
                <a:tabLst/>
                <a:defRPr/>
              </a:pPr>
              <a:r>
                <a:rPr kumimoji="0" lang="es-ES" sz="4800" b="0" i="0" u="none" strike="noStrike" kern="1200" cap="none" spc="0" normalizeH="0" baseline="0" noProof="0" dirty="0">
                  <a:ln>
                    <a:noFill/>
                  </a:ln>
                  <a:solidFill>
                    <a:prstClr val="white"/>
                  </a:solidFill>
                  <a:effectLst/>
                  <a:uLnTx/>
                  <a:uFillTx/>
                  <a:latin typeface="Bebas Neue" panose="020B0606020202050201" pitchFamily="34" charset="0"/>
                  <a:ea typeface="+mn-ea"/>
                  <a:cs typeface="+mn-cs"/>
                </a:rPr>
                <a:t>2018</a:t>
              </a:r>
            </a:p>
          </p:txBody>
        </p:sp>
      </p:grpSp>
      <p:grpSp>
        <p:nvGrpSpPr>
          <p:cNvPr id="18" name="Grupo 17"/>
          <p:cNvGrpSpPr/>
          <p:nvPr/>
        </p:nvGrpSpPr>
        <p:grpSpPr>
          <a:xfrm>
            <a:off x="3760787" y="4061411"/>
            <a:ext cx="3747746" cy="869632"/>
            <a:chOff x="2281680" y="2756899"/>
            <a:chExt cx="3747746" cy="869632"/>
          </a:xfrm>
        </p:grpSpPr>
        <p:sp>
          <p:nvSpPr>
            <p:cNvPr id="31" name="Cheurón 30"/>
            <p:cNvSpPr/>
            <p:nvPr/>
          </p:nvSpPr>
          <p:spPr>
            <a:xfrm>
              <a:off x="2281680" y="2756899"/>
              <a:ext cx="3747746"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32" name="Cheurón 18"/>
            <p:cNvSpPr txBox="1"/>
            <p:nvPr/>
          </p:nvSpPr>
          <p:spPr>
            <a:xfrm>
              <a:off x="2716496" y="2756899"/>
              <a:ext cx="2878114"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Docencia de pregrado.</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Gestión institucional.</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4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Vinculación con el medio.</a:t>
              </a:r>
            </a:p>
          </p:txBody>
        </p:sp>
      </p:grpSp>
      <p:sp>
        <p:nvSpPr>
          <p:cNvPr id="29" name="Cheurón 28"/>
          <p:cNvSpPr/>
          <p:nvPr/>
        </p:nvSpPr>
        <p:spPr>
          <a:xfrm>
            <a:off x="7204162" y="4061411"/>
            <a:ext cx="2295655" cy="869632"/>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grpSp>
        <p:nvGrpSpPr>
          <p:cNvPr id="20" name="Grupo 19"/>
          <p:cNvGrpSpPr/>
          <p:nvPr/>
        </p:nvGrpSpPr>
        <p:grpSpPr>
          <a:xfrm>
            <a:off x="1481931" y="5166789"/>
            <a:ext cx="2619375" cy="1277416"/>
            <a:chOff x="2824" y="3862277"/>
            <a:chExt cx="2619375" cy="1277416"/>
          </a:xfrm>
        </p:grpSpPr>
        <p:sp>
          <p:nvSpPr>
            <p:cNvPr id="27" name="Cheurón 26"/>
            <p:cNvSpPr/>
            <p:nvPr/>
          </p:nvSpPr>
          <p:spPr>
            <a:xfrm>
              <a:off x="2824" y="3862277"/>
              <a:ext cx="2619375" cy="1277416"/>
            </a:xfrm>
            <a:prstGeom prst="chevron">
              <a:avLst/>
            </a:prstGeom>
            <a:solidFill>
              <a:schemeClr val="accent5">
                <a:lumMod val="50000"/>
                <a:alpha val="50000"/>
              </a:schemeClr>
            </a:solidFill>
          </p:spPr>
          <p:style>
            <a:lnRef idx="2">
              <a:schemeClr val="lt1">
                <a:hueOff val="0"/>
                <a:satOff val="0"/>
                <a:lumOff val="0"/>
                <a:alphaOff val="0"/>
              </a:schemeClr>
            </a:lnRef>
            <a:fillRef idx="1">
              <a:scrgbClr r="0" g="0" b="0"/>
            </a:fillRef>
            <a:effectRef idx="0">
              <a:schemeClr val="accent4">
                <a:alpha val="90000"/>
                <a:hueOff val="0"/>
                <a:satOff val="0"/>
                <a:lumOff val="0"/>
                <a:alphaOff val="-40000"/>
              </a:schemeClr>
            </a:effectRef>
            <a:fontRef idx="minor">
              <a:schemeClr val="lt1"/>
            </a:fontRef>
          </p:style>
        </p:sp>
        <p:sp>
          <p:nvSpPr>
            <p:cNvPr id="28" name="Cheurón 22"/>
            <p:cNvSpPr txBox="1"/>
            <p:nvPr/>
          </p:nvSpPr>
          <p:spPr>
            <a:xfrm>
              <a:off x="641532" y="3862277"/>
              <a:ext cx="1341959" cy="127741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5880" tIns="27940" rIns="0" bIns="27940" numCol="1" spcCol="1270" anchor="ctr" anchorCtr="0">
              <a:noAutofit/>
            </a:bodyPr>
            <a:lstStyle/>
            <a:p>
              <a:pPr marL="0" marR="0" lvl="0" indent="0" algn="ctr" defTabSz="1955800" rtl="0" eaLnBrk="1" fontAlgn="auto" latinLnBrk="0" hangingPunct="1">
                <a:lnSpc>
                  <a:spcPct val="90000"/>
                </a:lnSpc>
                <a:spcBef>
                  <a:spcPct val="0"/>
                </a:spcBef>
                <a:spcAft>
                  <a:spcPct val="35000"/>
                </a:spcAft>
                <a:buClrTx/>
                <a:buSzTx/>
                <a:buFontTx/>
                <a:buNone/>
                <a:tabLst/>
                <a:defRPr/>
              </a:pPr>
              <a:r>
                <a:rPr kumimoji="0" lang="es-ES" sz="4400" b="0" i="0" u="none" strike="noStrike" kern="1200" cap="none" spc="0" normalizeH="0" baseline="0" noProof="0" dirty="0">
                  <a:ln>
                    <a:noFill/>
                  </a:ln>
                  <a:solidFill>
                    <a:prstClr val="white"/>
                  </a:solidFill>
                  <a:effectLst/>
                  <a:uLnTx/>
                  <a:uFillTx/>
                  <a:latin typeface="Bebas Neue" panose="020B0606020202050201" pitchFamily="34" charset="0"/>
                  <a:ea typeface="+mn-ea"/>
                  <a:cs typeface="+mn-cs"/>
                </a:rPr>
                <a:t>2024</a:t>
              </a:r>
            </a:p>
          </p:txBody>
        </p:sp>
      </p:grpSp>
      <p:grpSp>
        <p:nvGrpSpPr>
          <p:cNvPr id="21" name="Grupo 20"/>
          <p:cNvGrpSpPr/>
          <p:nvPr/>
        </p:nvGrpSpPr>
        <p:grpSpPr>
          <a:xfrm>
            <a:off x="3683128" y="5180739"/>
            <a:ext cx="4398666" cy="1277420"/>
            <a:chOff x="2281680" y="3862275"/>
            <a:chExt cx="4398666" cy="1277420"/>
          </a:xfrm>
        </p:grpSpPr>
        <p:sp>
          <p:nvSpPr>
            <p:cNvPr id="25" name="Cheurón 24"/>
            <p:cNvSpPr/>
            <p:nvPr/>
          </p:nvSpPr>
          <p:spPr>
            <a:xfrm>
              <a:off x="2281680" y="3862275"/>
              <a:ext cx="4398666" cy="1277420"/>
            </a:xfrm>
            <a:prstGeom prst="chevron">
              <a:avLst/>
            </a:prstGeom>
          </p:spPr>
          <p:style>
            <a:lnRef idx="2">
              <a:schemeClr val="accent4">
                <a:alpha val="90000"/>
                <a:tint val="40000"/>
                <a:hueOff val="0"/>
                <a:satOff val="0"/>
                <a:lumOff val="0"/>
                <a:alphaOff val="0"/>
              </a:schemeClr>
            </a:lnRef>
            <a:fillRef idx="1">
              <a:schemeClr val="accent4">
                <a:alpha val="90000"/>
                <a:tint val="40000"/>
                <a:hueOff val="0"/>
                <a:satOff val="0"/>
                <a:lumOff val="0"/>
                <a:alphaOff val="0"/>
              </a:schemeClr>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26" name="Cheurón 24"/>
            <p:cNvSpPr txBox="1"/>
            <p:nvPr/>
          </p:nvSpPr>
          <p:spPr>
            <a:xfrm>
              <a:off x="2920390" y="3862275"/>
              <a:ext cx="3121246" cy="12774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Docencia y resultados del proceso de formación.</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Gestión estratégica y recursos institucionales.</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Aseguramiento interno de la calidad.</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Vinculación con el medio.</a:t>
              </a:r>
            </a:p>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1200" b="0" i="0" u="none" strike="noStrike" kern="1200" cap="none" spc="0" normalizeH="0" baseline="0" noProof="0" dirty="0">
                  <a:ln>
                    <a:noFill/>
                  </a:ln>
                  <a:solidFill>
                    <a:prstClr val="black">
                      <a:hueOff val="0"/>
                      <a:satOff val="0"/>
                      <a:lumOff val="0"/>
                      <a:alphaOff val="0"/>
                    </a:prstClr>
                  </a:solidFill>
                  <a:effectLst/>
                  <a:uLnTx/>
                  <a:uFillTx/>
                  <a:latin typeface="Calibri"/>
                  <a:ea typeface="+mn-ea"/>
                  <a:cs typeface="+mn-cs"/>
                </a:rPr>
                <a:t>Investigación, creación y/o innovación.</a:t>
              </a:r>
            </a:p>
          </p:txBody>
        </p:sp>
      </p:grpSp>
      <p:sp>
        <p:nvSpPr>
          <p:cNvPr id="23" name="Cheurón 22"/>
          <p:cNvSpPr/>
          <p:nvPr/>
        </p:nvSpPr>
        <p:spPr>
          <a:xfrm>
            <a:off x="7663616" y="5194923"/>
            <a:ext cx="2301793" cy="1277420"/>
          </a:xfrm>
          <a:prstGeom prst="chevron">
            <a:avLst/>
          </a:prstGeom>
          <a:solidFill>
            <a:schemeClr val="accent5">
              <a:lumMod val="50000"/>
              <a:alpha val="90000"/>
            </a:schemeClr>
          </a:solidFill>
          <a:ln w="76200">
            <a:solidFill>
              <a:schemeClr val="bg1"/>
            </a:solidFill>
          </a:ln>
        </p:spPr>
        <p:style>
          <a:lnRef idx="2">
            <a:schemeClr val="accent4">
              <a:alpha val="90000"/>
              <a:tint val="40000"/>
              <a:hueOff val="0"/>
              <a:satOff val="0"/>
              <a:lumOff val="0"/>
              <a:alphaOff val="0"/>
            </a:schemeClr>
          </a:lnRef>
          <a:fillRef idx="1">
            <a:scrgbClr r="0" g="0" b="0"/>
          </a:fillRef>
          <a:effectRef idx="0">
            <a:schemeClr val="accent4">
              <a:alpha val="90000"/>
              <a:tint val="40000"/>
              <a:hueOff val="0"/>
              <a:satOff val="0"/>
              <a:lumOff val="0"/>
              <a:alphaOff val="0"/>
            </a:schemeClr>
          </a:effectRef>
          <a:fontRef idx="minor">
            <a:schemeClr val="dk1">
              <a:hueOff val="0"/>
              <a:satOff val="0"/>
              <a:lumOff val="0"/>
              <a:alphaOff val="0"/>
            </a:schemeClr>
          </a:fontRef>
        </p:style>
      </p:sp>
      <p:sp>
        <p:nvSpPr>
          <p:cNvPr id="48" name="Cheurón 8"/>
          <p:cNvSpPr txBox="1"/>
          <p:nvPr/>
        </p:nvSpPr>
        <p:spPr>
          <a:xfrm>
            <a:off x="7606908" y="2866931"/>
            <a:ext cx="1426023"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3000" b="1" i="0" u="none" strike="noStrike" kern="1200" cap="none" spc="0" normalizeH="0" baseline="0" noProof="0" dirty="0">
                <a:ln>
                  <a:noFill/>
                </a:ln>
                <a:solidFill>
                  <a:srgbClr val="4472C4">
                    <a:lumMod val="50000"/>
                  </a:srgbClr>
                </a:solidFill>
                <a:effectLst/>
                <a:uLnTx/>
                <a:uFillTx/>
                <a:latin typeface="Bebas Neue" panose="020B0606020202050201" pitchFamily="34" charset="0"/>
                <a:ea typeface="+mn-ea"/>
                <a:cs typeface="+mn-cs"/>
              </a:rPr>
              <a:t>5 AÑOS</a:t>
            </a:r>
          </a:p>
        </p:txBody>
      </p:sp>
      <p:sp>
        <p:nvSpPr>
          <p:cNvPr id="49" name="Cheurón 8"/>
          <p:cNvSpPr txBox="1"/>
          <p:nvPr/>
        </p:nvSpPr>
        <p:spPr>
          <a:xfrm>
            <a:off x="7663616" y="4061321"/>
            <a:ext cx="1426023"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marL="0" marR="0" lvl="0" indent="0" algn="ctr" defTabSz="444500" rtl="0" eaLnBrk="1" fontAlgn="auto" latinLnBrk="0" hangingPunct="1">
              <a:lnSpc>
                <a:spcPct val="90000"/>
              </a:lnSpc>
              <a:spcBef>
                <a:spcPct val="0"/>
              </a:spcBef>
              <a:spcAft>
                <a:spcPct val="35000"/>
              </a:spcAft>
              <a:buClrTx/>
              <a:buSzTx/>
              <a:buFontTx/>
              <a:buNone/>
              <a:tabLst/>
              <a:defRPr/>
            </a:pPr>
            <a:r>
              <a:rPr kumimoji="0" lang="es-ES" sz="3000" b="1" i="0" u="none" strike="noStrike" kern="1200" cap="none" spc="0" normalizeH="0" baseline="0" noProof="0" dirty="0">
                <a:ln>
                  <a:noFill/>
                </a:ln>
                <a:solidFill>
                  <a:srgbClr val="4472C4">
                    <a:lumMod val="50000"/>
                  </a:srgbClr>
                </a:solidFill>
                <a:effectLst/>
                <a:uLnTx/>
                <a:uFillTx/>
                <a:latin typeface="Bebas Neue" panose="020B0606020202050201" pitchFamily="34" charset="0"/>
                <a:ea typeface="+mn-ea"/>
                <a:cs typeface="+mn-cs"/>
              </a:rPr>
              <a:t>6 AÑOS</a:t>
            </a:r>
          </a:p>
        </p:txBody>
      </p:sp>
      <p:pic>
        <p:nvPicPr>
          <p:cNvPr id="8" name="Imagen 7"/>
          <p:cNvPicPr>
            <a:picLocks noChangeAspect="1"/>
          </p:cNvPicPr>
          <p:nvPr/>
        </p:nvPicPr>
        <p:blipFill rotWithShape="1">
          <a:blip r:embed="rId4">
            <a:extLst>
              <a:ext uri="{28A0092B-C50C-407E-A947-70E740481C1C}">
                <a14:useLocalDpi xmlns:a14="http://schemas.microsoft.com/office/drawing/2010/main" val="0"/>
              </a:ext>
            </a:extLst>
          </a:blip>
          <a:srcRect l="3891" t="19315" r="16547" b="26995"/>
          <a:stretch/>
        </p:blipFill>
        <p:spPr>
          <a:xfrm>
            <a:off x="4399496" y="-10633"/>
            <a:ext cx="7094299" cy="1727224"/>
          </a:xfrm>
          <a:prstGeom prst="rect">
            <a:avLst/>
          </a:prstGeom>
        </p:spPr>
      </p:pic>
      <p:sp>
        <p:nvSpPr>
          <p:cNvPr id="50" name="14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sp>
        <p:nvSpPr>
          <p:cNvPr id="36" name="Cheurón 8"/>
          <p:cNvSpPr txBox="1"/>
          <p:nvPr/>
        </p:nvSpPr>
        <p:spPr>
          <a:xfrm>
            <a:off x="8159654" y="5398817"/>
            <a:ext cx="1426023" cy="86963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12700" tIns="6350" rIns="0" bIns="6350" numCol="1" spcCol="1270" anchor="ctr" anchorCtr="0">
            <a:noAutofit/>
          </a:bodyPr>
          <a:lstStyle/>
          <a:p>
            <a:pPr lvl="0" algn="ctr" defTabSz="444500">
              <a:lnSpc>
                <a:spcPct val="90000"/>
              </a:lnSpc>
              <a:spcBef>
                <a:spcPct val="0"/>
              </a:spcBef>
              <a:spcAft>
                <a:spcPct val="35000"/>
              </a:spcAft>
              <a:defRPr/>
            </a:pPr>
            <a:r>
              <a:rPr lang="es-ES" sz="3000" b="1" dirty="0">
                <a:solidFill>
                  <a:schemeClr val="bg1"/>
                </a:solidFill>
                <a:latin typeface="Bebas Neue" panose="020B0606020202050201" pitchFamily="34" charset="0"/>
              </a:rPr>
              <a:t>6 AÑOS</a:t>
            </a:r>
          </a:p>
        </p:txBody>
      </p:sp>
    </p:spTree>
    <p:extLst>
      <p:ext uri="{BB962C8B-B14F-4D97-AF65-F5344CB8AC3E}">
        <p14:creationId xmlns:p14="http://schemas.microsoft.com/office/powerpoint/2010/main" val="4190168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showMasterPhAnim="0" show="0">
  <p:cSld>
    <p:bg>
      <p:bgPr>
        <a:solidFill>
          <a:schemeClr val="bg1"/>
        </a:solidFill>
        <a:effectLst/>
      </p:bgPr>
    </p:bg>
    <p:spTree>
      <p:nvGrpSpPr>
        <p:cNvPr id="1" name=""/>
        <p:cNvGrpSpPr/>
        <p:nvPr/>
      </p:nvGrpSpPr>
      <p:grpSpPr>
        <a:xfrm>
          <a:off x="0" y="0"/>
          <a:ext cx="0" cy="0"/>
          <a:chOff x="0" y="0"/>
          <a:chExt cx="0" cy="0"/>
        </a:xfrm>
      </p:grpSpPr>
      <p:pic>
        <p:nvPicPr>
          <p:cNvPr id="27" name="Imagen 26"/>
          <p:cNvPicPr>
            <a:picLocks noChangeAspect="1"/>
          </p:cNvPicPr>
          <p:nvPr/>
        </p:nvPicPr>
        <p:blipFill rotWithShape="1">
          <a:blip r:embed="rId3" cstate="print">
            <a:extLst>
              <a:ext uri="{28A0092B-C50C-407E-A947-70E740481C1C}">
                <a14:useLocalDpi xmlns:a14="http://schemas.microsoft.com/office/drawing/2010/main" val="0"/>
              </a:ext>
            </a:extLst>
          </a:blip>
          <a:srcRect t="11761" b="6529"/>
          <a:stretch/>
        </p:blipFill>
        <p:spPr>
          <a:xfrm>
            <a:off x="0" y="-7984"/>
            <a:ext cx="4603898" cy="3761837"/>
          </a:xfrm>
          <a:prstGeom prst="rect">
            <a:avLst/>
          </a:prstGeom>
        </p:spPr>
      </p:pic>
      <p:pic>
        <p:nvPicPr>
          <p:cNvPr id="2" name="Imagen 1"/>
          <p:cNvPicPr>
            <a:picLocks noChangeAspect="1"/>
          </p:cNvPicPr>
          <p:nvPr/>
        </p:nvPicPr>
        <p:blipFill rotWithShape="1">
          <a:blip r:embed="rId4"/>
          <a:srcRect l="351" t="30605" r="-351" b="-6676"/>
          <a:stretch/>
        </p:blipFill>
        <p:spPr>
          <a:xfrm>
            <a:off x="4703800" y="0"/>
            <a:ext cx="3026070" cy="2301949"/>
          </a:xfrm>
          <a:prstGeom prst="rect">
            <a:avLst/>
          </a:prstGeom>
        </p:spPr>
      </p:pic>
      <p:pic>
        <p:nvPicPr>
          <p:cNvPr id="5" name="Imagen 4"/>
          <p:cNvPicPr>
            <a:picLocks noChangeAspect="1"/>
          </p:cNvPicPr>
          <p:nvPr/>
        </p:nvPicPr>
        <p:blipFill rotWithShape="1">
          <a:blip r:embed="rId5" cstate="print">
            <a:extLst>
              <a:ext uri="{28A0092B-C50C-407E-A947-70E740481C1C}">
                <a14:useLocalDpi xmlns:a14="http://schemas.microsoft.com/office/drawing/2010/main" val="0"/>
              </a:ext>
            </a:extLst>
          </a:blip>
          <a:srcRect t="31622" r="12845"/>
          <a:stretch/>
        </p:blipFill>
        <p:spPr>
          <a:xfrm>
            <a:off x="4703799" y="2165684"/>
            <a:ext cx="3020475" cy="1550542"/>
          </a:xfrm>
          <a:prstGeom prst="rect">
            <a:avLst/>
          </a:prstGeom>
        </p:spPr>
      </p:pic>
      <p:pic>
        <p:nvPicPr>
          <p:cNvPr id="13" name="Imagen 12"/>
          <p:cNvPicPr>
            <a:picLocks noChangeAspect="1"/>
          </p:cNvPicPr>
          <p:nvPr/>
        </p:nvPicPr>
        <p:blipFill>
          <a:blip r:embed="rId6"/>
          <a:stretch>
            <a:fillRect/>
          </a:stretch>
        </p:blipFill>
        <p:spPr>
          <a:xfrm>
            <a:off x="3066564" y="3854655"/>
            <a:ext cx="1776897" cy="2983687"/>
          </a:xfrm>
          <a:prstGeom prst="rect">
            <a:avLst/>
          </a:prstGeom>
          <a:ln w="76200">
            <a:solidFill>
              <a:schemeClr val="bg1"/>
            </a:solidFill>
            <a:miter lim="800000"/>
          </a:ln>
        </p:spPr>
      </p:pic>
      <p:pic>
        <p:nvPicPr>
          <p:cNvPr id="3" name="Imagen 2"/>
          <p:cNvPicPr>
            <a:picLocks noChangeAspect="1"/>
          </p:cNvPicPr>
          <p:nvPr/>
        </p:nvPicPr>
        <p:blipFill>
          <a:blip r:embed="rId7"/>
          <a:stretch>
            <a:fillRect/>
          </a:stretch>
        </p:blipFill>
        <p:spPr>
          <a:xfrm>
            <a:off x="4869" y="3854655"/>
            <a:ext cx="3011330" cy="3011330"/>
          </a:xfrm>
          <a:prstGeom prst="rect">
            <a:avLst/>
          </a:prstGeom>
        </p:spPr>
      </p:pic>
      <p:pic>
        <p:nvPicPr>
          <p:cNvPr id="4" name="Imagen 3"/>
          <p:cNvPicPr>
            <a:picLocks noChangeAspect="1"/>
          </p:cNvPicPr>
          <p:nvPr/>
        </p:nvPicPr>
        <p:blipFill>
          <a:blip r:embed="rId8"/>
          <a:stretch>
            <a:fillRect/>
          </a:stretch>
        </p:blipFill>
        <p:spPr>
          <a:xfrm>
            <a:off x="7837142" y="0"/>
            <a:ext cx="4354858" cy="4354858"/>
          </a:xfrm>
          <a:prstGeom prst="rect">
            <a:avLst/>
          </a:prstGeom>
        </p:spPr>
      </p:pic>
      <p:pic>
        <p:nvPicPr>
          <p:cNvPr id="1026" name="Picture 2" descr="https://escuelanaval.cl/wp-content/uploads/2024/07/3AB_011.jpg"/>
          <p:cNvPicPr>
            <a:picLocks noChangeAspect="1" noChangeArrowheads="1"/>
          </p:cNvPicPr>
          <p:nvPr/>
        </p:nvPicPr>
        <p:blipFill rotWithShape="1">
          <a:blip r:embed="rId9">
            <a:extLst>
              <a:ext uri="{28A0092B-C50C-407E-A947-70E740481C1C}">
                <a14:useLocalDpi xmlns:a14="http://schemas.microsoft.com/office/drawing/2010/main" val="0"/>
              </a:ext>
            </a:extLst>
          </a:blip>
          <a:srcRect t="10196" b="7944"/>
          <a:stretch/>
        </p:blipFill>
        <p:spPr bwMode="auto">
          <a:xfrm>
            <a:off x="8417757" y="4494311"/>
            <a:ext cx="3815536" cy="2344640"/>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n 8"/>
          <p:cNvPicPr>
            <a:picLocks noChangeAspect="1"/>
          </p:cNvPicPr>
          <p:nvPr/>
        </p:nvPicPr>
        <p:blipFill rotWithShape="1">
          <a:blip r:embed="rId10"/>
          <a:srcRect r="48088"/>
          <a:stretch/>
        </p:blipFill>
        <p:spPr>
          <a:xfrm>
            <a:off x="4603897" y="3731814"/>
            <a:ext cx="3904837" cy="3134171"/>
          </a:xfrm>
          <a:prstGeom prst="rect">
            <a:avLst/>
          </a:prstGeom>
        </p:spPr>
      </p:pic>
      <p:sp>
        <p:nvSpPr>
          <p:cNvPr id="29" name="14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pic>
        <p:nvPicPr>
          <p:cNvPr id="14" name="Imagen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1725286"/>
            <a:ext cx="5837274" cy="3244888"/>
          </a:xfrm>
          <a:prstGeom prst="rect">
            <a:avLst/>
          </a:prstGeom>
        </p:spPr>
      </p:pic>
    </p:spTree>
    <p:extLst>
      <p:ext uri="{BB962C8B-B14F-4D97-AF65-F5344CB8AC3E}">
        <p14:creationId xmlns:p14="http://schemas.microsoft.com/office/powerpoint/2010/main" val="2215867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bg1"/>
        </a:solidFill>
        <a:effectLst/>
      </p:bgPr>
    </p:bg>
    <p:spTree>
      <p:nvGrpSpPr>
        <p:cNvPr id="1" name=""/>
        <p:cNvGrpSpPr/>
        <p:nvPr/>
      </p:nvGrpSpPr>
      <p:grpSpPr>
        <a:xfrm>
          <a:off x="0" y="0"/>
          <a:ext cx="0" cy="0"/>
          <a:chOff x="0" y="0"/>
          <a:chExt cx="0" cy="0"/>
        </a:xfrm>
      </p:grpSpPr>
      <p:pic>
        <p:nvPicPr>
          <p:cNvPr id="1032" name="Picture 8" descr="Como parte de su formación integral, la Brigadier del Escalafón  Abastecimiento (AB) Catalina González Pacheco realizó una pasantía  profesional en el Naval Supply Command Weapon Systems Support (NAVSUP WSS),  en Filadelfia, Estados">
            <a:extLst>
              <a:ext uri="{FF2B5EF4-FFF2-40B4-BE49-F238E27FC236}">
                <a16:creationId xmlns:a16="http://schemas.microsoft.com/office/drawing/2014/main" id="{10BF49AB-0A18-2A12-178B-3C4EBC7899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1027" y="39894"/>
            <a:ext cx="2626960" cy="3507127"/>
          </a:xfrm>
          <a:prstGeom prst="rect">
            <a:avLst/>
          </a:prstGeom>
          <a:noFill/>
          <a:extLst>
            <a:ext uri="{909E8E84-426E-40DD-AFC4-6F175D3DCCD1}">
              <a14:hiddenFill xmlns:a14="http://schemas.microsoft.com/office/drawing/2010/main">
                <a:solidFill>
                  <a:srgbClr val="FFFFFF"/>
                </a:solidFill>
              </a14:hiddenFill>
            </a:ext>
          </a:extLst>
        </p:spPr>
      </p:pic>
      <p:cxnSp>
        <p:nvCxnSpPr>
          <p:cNvPr id="629765" name="AutoShape 5"/>
          <p:cNvCxnSpPr>
            <a:cxnSpLocks noChangeShapeType="1"/>
          </p:cNvCxnSpPr>
          <p:nvPr/>
        </p:nvCxnSpPr>
        <p:spPr bwMode="auto">
          <a:xfrm rot="5400000" flipV="1">
            <a:off x="4886882" y="1996736"/>
            <a:ext cx="1588" cy="1588"/>
          </a:xfrm>
          <a:prstGeom prst="bentConnector3">
            <a:avLst>
              <a:gd name="adj1" fmla="val -14400000"/>
            </a:avLst>
          </a:prstGeom>
          <a:noFill/>
          <a:ln w="9525">
            <a:noFill/>
            <a:miter lim="800000"/>
            <a:headEnd type="triangle" w="med" len="med"/>
            <a:tailEnd type="triangle" w="med" len="med"/>
          </a:ln>
          <a:effectLst/>
        </p:spPr>
      </p:cxnSp>
      <p:pic>
        <p:nvPicPr>
          <p:cNvPr id="15" name="Imagen 14"/>
          <p:cNvPicPr>
            <a:picLocks noChangeAspect="1"/>
          </p:cNvPicPr>
          <p:nvPr/>
        </p:nvPicPr>
        <p:blipFill rotWithShape="1">
          <a:blip r:embed="rId4" cstate="print">
            <a:extLst>
              <a:ext uri="{28A0092B-C50C-407E-A947-70E740481C1C}">
                <a14:useLocalDpi xmlns:a14="http://schemas.microsoft.com/office/drawing/2010/main" val="0"/>
              </a:ext>
            </a:extLst>
          </a:blip>
          <a:srcRect t="1420"/>
          <a:stretch/>
        </p:blipFill>
        <p:spPr>
          <a:xfrm>
            <a:off x="0" y="3732028"/>
            <a:ext cx="2116743" cy="3125972"/>
          </a:xfrm>
          <a:prstGeom prst="rect">
            <a:avLst/>
          </a:prstGeom>
        </p:spPr>
      </p:pic>
      <p:pic>
        <p:nvPicPr>
          <p:cNvPr id="16" name="Imagen 15"/>
          <p:cNvPicPr>
            <a:picLocks noChangeAspect="1"/>
          </p:cNvPicPr>
          <p:nvPr/>
        </p:nvPicPr>
        <p:blipFill rotWithShape="1">
          <a:blip r:embed="rId5" cstate="print">
            <a:extLst>
              <a:ext uri="{28A0092B-C50C-407E-A947-70E740481C1C}">
                <a14:useLocalDpi xmlns:a14="http://schemas.microsoft.com/office/drawing/2010/main" val="0"/>
              </a:ext>
            </a:extLst>
          </a:blip>
          <a:srcRect r="17136"/>
          <a:stretch/>
        </p:blipFill>
        <p:spPr>
          <a:xfrm>
            <a:off x="9906001" y="-38100"/>
            <a:ext cx="2305049" cy="2781753"/>
          </a:xfrm>
          <a:prstGeom prst="rect">
            <a:avLst/>
          </a:prstGeom>
        </p:spPr>
      </p:pic>
      <p:pic>
        <p:nvPicPr>
          <p:cNvPr id="18" name="Imagen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 y="-1"/>
            <a:ext cx="3636335" cy="3636335"/>
          </a:xfrm>
          <a:prstGeom prst="rect">
            <a:avLst/>
          </a:prstGeom>
        </p:spPr>
      </p:pic>
      <p:pic>
        <p:nvPicPr>
          <p:cNvPr id="22" name="Imagen 21"/>
          <p:cNvPicPr>
            <a:picLocks noChangeAspect="1"/>
          </p:cNvPicPr>
          <p:nvPr/>
        </p:nvPicPr>
        <p:blipFill rotWithShape="1">
          <a:blip r:embed="rId7" cstate="print">
            <a:extLst>
              <a:ext uri="{28A0092B-C50C-407E-A947-70E740481C1C}">
                <a14:useLocalDpi xmlns:a14="http://schemas.microsoft.com/office/drawing/2010/main" val="0"/>
              </a:ext>
            </a:extLst>
          </a:blip>
          <a:srcRect t="12583" b="13463"/>
          <a:stretch/>
        </p:blipFill>
        <p:spPr>
          <a:xfrm>
            <a:off x="9906001" y="5167422"/>
            <a:ext cx="2286000" cy="1690577"/>
          </a:xfrm>
          <a:prstGeom prst="rect">
            <a:avLst/>
          </a:prstGeom>
        </p:spPr>
      </p:pic>
      <p:pic>
        <p:nvPicPr>
          <p:cNvPr id="3" name="Imagen 2"/>
          <p:cNvPicPr>
            <a:picLocks noChangeAspect="1"/>
          </p:cNvPicPr>
          <p:nvPr/>
        </p:nvPicPr>
        <p:blipFill rotWithShape="1">
          <a:blip r:embed="rId8"/>
          <a:srcRect t="12399"/>
          <a:stretch/>
        </p:blipFill>
        <p:spPr>
          <a:xfrm>
            <a:off x="6943060" y="1967023"/>
            <a:ext cx="2860159" cy="1669310"/>
          </a:xfrm>
          <a:prstGeom prst="rect">
            <a:avLst/>
          </a:prstGeom>
          <a:ln w="92075">
            <a:solidFill>
              <a:schemeClr val="bg1"/>
            </a:solidFill>
            <a:miter lim="800000"/>
          </a:ln>
        </p:spPr>
      </p:pic>
      <p:pic>
        <p:nvPicPr>
          <p:cNvPr id="4" name="Imagen 3"/>
          <p:cNvPicPr>
            <a:picLocks noChangeAspect="1"/>
          </p:cNvPicPr>
          <p:nvPr/>
        </p:nvPicPr>
        <p:blipFill rotWithShape="1">
          <a:blip r:embed="rId9"/>
          <a:srcRect t="18415"/>
          <a:stretch/>
        </p:blipFill>
        <p:spPr>
          <a:xfrm>
            <a:off x="6943059" y="85066"/>
            <a:ext cx="2860159" cy="1750097"/>
          </a:xfrm>
          <a:prstGeom prst="rect">
            <a:avLst/>
          </a:prstGeom>
          <a:ln w="92075">
            <a:solidFill>
              <a:schemeClr val="bg1"/>
            </a:solidFill>
            <a:miter lim="800000"/>
          </a:ln>
        </p:spPr>
      </p:pic>
      <p:sp>
        <p:nvSpPr>
          <p:cNvPr id="23" name="14 Rectángulo"/>
          <p:cNvSpPr/>
          <p:nvPr/>
        </p:nvSpPr>
        <p:spPr>
          <a:xfrm>
            <a:off x="285709" y="190478"/>
            <a:ext cx="11715832" cy="6477045"/>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170" rtl="0" eaLnBrk="1" fontAlgn="auto" latinLnBrk="0" hangingPunct="1">
              <a:lnSpc>
                <a:spcPct val="100000"/>
              </a:lnSpc>
              <a:spcBef>
                <a:spcPts val="0"/>
              </a:spcBef>
              <a:spcAft>
                <a:spcPts val="0"/>
              </a:spcAft>
              <a:buClrTx/>
              <a:buSzTx/>
              <a:buFontTx/>
              <a:buNone/>
              <a:tabLst/>
              <a:defRPr/>
            </a:pPr>
            <a:endParaRPr kumimoji="0" lang="es-CL" sz="2400" b="0" i="0" u="none" strike="noStrike" kern="1200" cap="none" spc="0" normalizeH="0" baseline="0" noProof="0">
              <a:ln>
                <a:noFill/>
              </a:ln>
              <a:solidFill>
                <a:prstClr val="white"/>
              </a:solidFill>
              <a:effectLst/>
              <a:uLnTx/>
              <a:uFillTx/>
              <a:latin typeface="Calibri"/>
              <a:ea typeface="+mn-ea"/>
              <a:cs typeface="+mn-cs"/>
            </a:endParaRPr>
          </a:p>
        </p:txBody>
      </p:sp>
      <p:pic>
        <p:nvPicPr>
          <p:cNvPr id="7" name="Imagen 6"/>
          <p:cNvPicPr>
            <a:picLocks noChangeAspect="1"/>
          </p:cNvPicPr>
          <p:nvPr/>
        </p:nvPicPr>
        <p:blipFill rotWithShape="1">
          <a:blip r:embed="rId10">
            <a:extLst>
              <a:ext uri="{28A0092B-C50C-407E-A947-70E740481C1C}">
                <a14:useLocalDpi xmlns:a14="http://schemas.microsoft.com/office/drawing/2010/main" val="0"/>
              </a:ext>
            </a:extLst>
          </a:blip>
          <a:srcRect b="28642"/>
          <a:stretch/>
        </p:blipFill>
        <p:spPr>
          <a:xfrm>
            <a:off x="2219525" y="1626322"/>
            <a:ext cx="8507691" cy="2190312"/>
          </a:xfrm>
          <a:prstGeom prst="rect">
            <a:avLst/>
          </a:prstGeom>
        </p:spPr>
      </p:pic>
      <p:pic>
        <p:nvPicPr>
          <p:cNvPr id="1026" name="Picture 2" descr="Naval Supply Systems Command - Wikipedia">
            <a:extLst>
              <a:ext uri="{FF2B5EF4-FFF2-40B4-BE49-F238E27FC236}">
                <a16:creationId xmlns:a16="http://schemas.microsoft.com/office/drawing/2014/main" id="{C6D02575-9E78-14E4-1A99-E6DB2FC430E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61507" y="4110071"/>
            <a:ext cx="4559704" cy="192828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mo parte de su formación integral, la Brigadier del Escalafón  Abastecimiento (AB) Catalina González Pacheco realizó una pasantía  profesional en el Naval Supply Command Weapon Systems Support (NAVSUP WSS),  en Filadelfia, Estados">
            <a:extLst>
              <a:ext uri="{FF2B5EF4-FFF2-40B4-BE49-F238E27FC236}">
                <a16:creationId xmlns:a16="http://schemas.microsoft.com/office/drawing/2014/main" id="{A36E30C7-677F-8520-11FC-A2E40CF6BBD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89798" y="3726514"/>
            <a:ext cx="2286000" cy="3051928"/>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Escuela Naval &quot;Arturo Prat&quot;">
            <a:extLst>
              <a:ext uri="{FF2B5EF4-FFF2-40B4-BE49-F238E27FC236}">
                <a16:creationId xmlns:a16="http://schemas.microsoft.com/office/drawing/2014/main" id="{B70FEFE8-5C53-AD88-7310-B9870A4C04CE}"/>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914010" y="2796225"/>
            <a:ext cx="2277989" cy="22779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724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0080385" y="6581635"/>
            <a:ext cx="1431802" cy="246221"/>
          </a:xfrm>
          <a:prstGeom prst="rect">
            <a:avLst/>
          </a:prstGeom>
          <a:noFill/>
          <a:ln w="9525">
            <a:noFill/>
            <a:miter lim="800000"/>
            <a:headEnd/>
            <a:tailEnd/>
          </a:ln>
        </p:spPr>
        <p:txBody>
          <a:bodyPr wrap="none">
            <a:spAutoFit/>
          </a:bodyPr>
          <a:lstStyle/>
          <a:p>
            <a:pPr algn="l"/>
            <a:r>
              <a:rPr lang="es-CL" altLang="es-CL" sz="1000" b="1" dirty="0">
                <a:solidFill>
                  <a:schemeClr val="bg1">
                    <a:lumMod val="65000"/>
                  </a:schemeClr>
                </a:solidFill>
                <a:ea typeface="ＭＳ Ｐゴシック" pitchFamily="34" charset="-128"/>
              </a:rPr>
              <a:t>Valparaíso, marzo 2026</a:t>
            </a:r>
          </a:p>
        </p:txBody>
      </p:sp>
      <p:sp>
        <p:nvSpPr>
          <p:cNvPr id="2" name="CuadroTexto 1"/>
          <p:cNvSpPr txBox="1"/>
          <p:nvPr/>
        </p:nvSpPr>
        <p:spPr>
          <a:xfrm>
            <a:off x="9693544" y="5950475"/>
            <a:ext cx="2269603" cy="553998"/>
          </a:xfrm>
          <a:prstGeom prst="rect">
            <a:avLst/>
          </a:prstGeom>
          <a:noFill/>
        </p:spPr>
        <p:txBody>
          <a:bodyPr wrap="square" rtlCol="0">
            <a:spAutoFit/>
          </a:bodyPr>
          <a:lstStyle/>
          <a:p>
            <a:pPr algn="ctr"/>
            <a:r>
              <a:rPr lang="es-CL" sz="1000" b="1" dirty="0">
                <a:solidFill>
                  <a:schemeClr val="tx1">
                    <a:lumMod val="75000"/>
                    <a:lumOff val="25000"/>
                  </a:schemeClr>
                </a:solidFill>
              </a:rPr>
              <a:t>Cristóbal </a:t>
            </a:r>
            <a:r>
              <a:rPr lang="es-CL" sz="1000" b="1" dirty="0" err="1">
                <a:solidFill>
                  <a:schemeClr val="tx1">
                    <a:lumMod val="75000"/>
                    <a:lumOff val="25000"/>
                  </a:schemeClr>
                </a:solidFill>
              </a:rPr>
              <a:t>Melkonian</a:t>
            </a:r>
            <a:r>
              <a:rPr lang="es-CL" sz="1000" b="1" dirty="0">
                <a:solidFill>
                  <a:schemeClr val="tx1">
                    <a:lumMod val="75000"/>
                    <a:lumOff val="25000"/>
                  </a:schemeClr>
                </a:solidFill>
              </a:rPr>
              <a:t> Id</a:t>
            </a:r>
          </a:p>
          <a:p>
            <a:pPr algn="ctr"/>
            <a:r>
              <a:rPr lang="es-CL" sz="1000" b="1" dirty="0">
                <a:solidFill>
                  <a:schemeClr val="tx1">
                    <a:lumMod val="75000"/>
                    <a:lumOff val="25000"/>
                  </a:schemeClr>
                </a:solidFill>
              </a:rPr>
              <a:t>Capitán de Fragata AB</a:t>
            </a:r>
          </a:p>
          <a:p>
            <a:pPr algn="ctr"/>
            <a:r>
              <a:rPr lang="es-CL" sz="1000" b="1" dirty="0">
                <a:solidFill>
                  <a:schemeClr val="tx1">
                    <a:lumMod val="75000"/>
                    <a:lumOff val="25000"/>
                  </a:schemeClr>
                </a:solidFill>
              </a:rPr>
              <a:t>Jefe Depto. Abastecimiento y Finanzas</a:t>
            </a:r>
            <a:endParaRPr lang="en-US" sz="1000" b="1" dirty="0">
              <a:solidFill>
                <a:schemeClr val="tx1">
                  <a:lumMod val="75000"/>
                  <a:lumOff val="25000"/>
                </a:schemeClr>
              </a:solidFill>
            </a:endParaRPr>
          </a:p>
        </p:txBody>
      </p:sp>
      <p:sp>
        <p:nvSpPr>
          <p:cNvPr id="3" name="1 CuadroTexto">
            <a:extLst>
              <a:ext uri="{FF2B5EF4-FFF2-40B4-BE49-F238E27FC236}">
                <a16:creationId xmlns:a16="http://schemas.microsoft.com/office/drawing/2014/main" id="{C0BB4CB7-8867-FE6B-8F52-0486A997FAA1}"/>
              </a:ext>
            </a:extLst>
          </p:cNvPr>
          <p:cNvSpPr txBox="1">
            <a:spLocks noChangeArrowheads="1"/>
          </p:cNvSpPr>
          <p:nvPr/>
        </p:nvSpPr>
        <p:spPr bwMode="auto">
          <a:xfrm>
            <a:off x="8834421" y="2044005"/>
            <a:ext cx="3128726" cy="1384995"/>
          </a:xfrm>
          <a:prstGeom prst="rect">
            <a:avLst/>
          </a:prstGeom>
          <a:noFill/>
          <a:ln w="9525">
            <a:noFill/>
            <a:miter lim="800000"/>
            <a:headEnd/>
            <a:tailEnd/>
          </a:ln>
        </p:spPr>
        <p:txBody>
          <a:bodyPr wrap="square">
            <a:spAutoFit/>
          </a:bodyPr>
          <a:lstStyle/>
          <a:p>
            <a:pPr algn="ctr"/>
            <a:r>
              <a:rPr lang="es-CL" altLang="es-CL" sz="2800" b="1" dirty="0">
                <a:solidFill>
                  <a:schemeClr val="tx2">
                    <a:lumMod val="75000"/>
                  </a:schemeClr>
                </a:solidFill>
                <a:latin typeface="Adobe Garamond Pro" panose="02020502060506020403" pitchFamily="18" charset="0"/>
                <a:cs typeface="Times New Roman" panose="02020603050405020304" pitchFamily="18" charset="0"/>
              </a:rPr>
              <a:t>Visita del Director de Abastecimiento de la Armada</a:t>
            </a:r>
          </a:p>
        </p:txBody>
      </p:sp>
    </p:spTree>
    <p:extLst>
      <p:ext uri="{BB962C8B-B14F-4D97-AF65-F5344CB8AC3E}">
        <p14:creationId xmlns:p14="http://schemas.microsoft.com/office/powerpoint/2010/main" val="929323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9_Diseño predeterminado">
  <a:themeElements>
    <a:clrScheme name="5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5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20_Diseño predeterminad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5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4_Diseño predeterminad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400" b="0" i="0" u="none" strike="noStrike" cap="none" normalizeH="0" baseline="0" smtClean="0">
            <a:ln>
              <a:noFill/>
            </a:ln>
            <a:solidFill>
              <a:schemeClr val="tx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0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11725</TotalTime>
  <Words>2043</Words>
  <Application>Microsoft Macintosh PowerPoint</Application>
  <PresentationFormat>Panorámica</PresentationFormat>
  <Paragraphs>289</Paragraphs>
  <Slides>31</Slides>
  <Notes>22</Notes>
  <HiddenSlides>8</HiddenSlides>
  <MMClips>0</MMClips>
  <ScaleCrop>false</ScaleCrop>
  <HeadingPairs>
    <vt:vector size="8" baseType="variant">
      <vt:variant>
        <vt:lpstr>Fuentes usadas</vt:lpstr>
      </vt:variant>
      <vt:variant>
        <vt:i4>8</vt:i4>
      </vt:variant>
      <vt:variant>
        <vt:lpstr>Tema</vt:lpstr>
      </vt:variant>
      <vt:variant>
        <vt:i4>10</vt:i4>
      </vt:variant>
      <vt:variant>
        <vt:lpstr>Servidores OLE incrustados</vt:lpstr>
      </vt:variant>
      <vt:variant>
        <vt:i4>1</vt:i4>
      </vt:variant>
      <vt:variant>
        <vt:lpstr>Títulos de diapositiva</vt:lpstr>
      </vt:variant>
      <vt:variant>
        <vt:i4>31</vt:i4>
      </vt:variant>
    </vt:vector>
  </HeadingPairs>
  <TitlesOfParts>
    <vt:vector size="50" baseType="lpstr">
      <vt:lpstr>Adobe Garamond Pro</vt:lpstr>
      <vt:lpstr>Arial</vt:lpstr>
      <vt:lpstr>Bebas Neue</vt:lpstr>
      <vt:lpstr>Calibri</vt:lpstr>
      <vt:lpstr>Calibri Light</vt:lpstr>
      <vt:lpstr>Candara</vt:lpstr>
      <vt:lpstr>Century Gothic</vt:lpstr>
      <vt:lpstr>Politica</vt:lpstr>
      <vt:lpstr>Tema de Office</vt:lpstr>
      <vt:lpstr>1_Tema de Office</vt:lpstr>
      <vt:lpstr>3_Tema de Office</vt:lpstr>
      <vt:lpstr>1_Diseño predeterminado</vt:lpstr>
      <vt:lpstr>19_Diseño predeterminado</vt:lpstr>
      <vt:lpstr>5_Tema de Office</vt:lpstr>
      <vt:lpstr>8_Tema de Office</vt:lpstr>
      <vt:lpstr>20_Diseño predeterminado</vt:lpstr>
      <vt:lpstr>14_Diseño predeterminado</vt:lpstr>
      <vt:lpstr>10_Tema de Office</vt:lpstr>
      <vt:lpstr>Hoja de cálculo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Escuela Naval</dc:creator>
  <cp:lastModifiedBy>Microsoft Office User</cp:lastModifiedBy>
  <cp:revision>189</cp:revision>
  <dcterms:created xsi:type="dcterms:W3CDTF">2025-01-13T17:36:55Z</dcterms:created>
  <dcterms:modified xsi:type="dcterms:W3CDTF">2026-03-01T17:37:57Z</dcterms:modified>
</cp:coreProperties>
</file>