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D91C2A4-489C-49EE-A752-AAD1104DF94D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C328812-C3BC-45E5-9FC3-63466542A63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“</a:t>
            </a:r>
            <a:r>
              <a:rPr lang="es-CL" u="sng" dirty="0" smtClean="0"/>
              <a:t>yo en la escuela naval”</a:t>
            </a:r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 flipH="1">
            <a:off x="4267200" y="5286388"/>
            <a:ext cx="4662518" cy="1357322"/>
          </a:xfrm>
        </p:spPr>
        <p:txBody>
          <a:bodyPr/>
          <a:lstStyle/>
          <a:p>
            <a:r>
              <a:rPr lang="es-CL" dirty="0" smtClean="0"/>
              <a:t>Renato Mora</a:t>
            </a:r>
            <a:endParaRPr lang="es-C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" name="3 Imagen" descr="IMG_6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4 Imagen" descr="DSC_4379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2500306"/>
            <a:ext cx="3747567" cy="2500330"/>
          </a:xfrm>
          <a:prstGeom prst="rect">
            <a:avLst/>
          </a:prstGeom>
        </p:spPr>
      </p:pic>
      <p:pic>
        <p:nvPicPr>
          <p:cNvPr id="6" name="5 Imagen" descr="ENTRADA-RECLUTAS-2022-4239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571743"/>
            <a:ext cx="3857652" cy="257377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Imagen" descr="DSC_43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1928802"/>
            <a:ext cx="3640494" cy="2428892"/>
          </a:xfrm>
          <a:prstGeom prst="rect">
            <a:avLst/>
          </a:prstGeom>
        </p:spPr>
      </p:pic>
      <p:pic>
        <p:nvPicPr>
          <p:cNvPr id="5" name="4 Imagen" descr="ENTRADA-RECLUTAS-2022-4281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19" y="2000240"/>
            <a:ext cx="3533421" cy="2357454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35</TotalTime>
  <Words>9</Words>
  <Application>Microsoft Office PowerPoint</Application>
  <PresentationFormat>Presentación en pantalla (4:3)</PresentationFormat>
  <Paragraphs>2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Brío</vt:lpstr>
      <vt:lpstr>“yo en la escuela naval”</vt:lpstr>
      <vt:lpstr>Diapositiva 2</vt:lpstr>
      <vt:lpstr>Diapositiva 3</vt:lpstr>
      <vt:lpstr>Diapositiva 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Endisp15</dc:creator>
  <cp:lastModifiedBy>Endisp15</cp:lastModifiedBy>
  <cp:revision>4</cp:revision>
  <dcterms:created xsi:type="dcterms:W3CDTF">2022-06-01T12:17:51Z</dcterms:created>
  <dcterms:modified xsi:type="dcterms:W3CDTF">2022-06-01T13:26:00Z</dcterms:modified>
</cp:coreProperties>
</file>