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1" r:id="rId2"/>
    <p:sldId id="257" r:id="rId3"/>
    <p:sldId id="261" r:id="rId4"/>
    <p:sldId id="263" r:id="rId5"/>
    <p:sldId id="265" r:id="rId6"/>
    <p:sldId id="262" r:id="rId7"/>
    <p:sldId id="268" r:id="rId8"/>
    <p:sldId id="269" r:id="rId9"/>
    <p:sldId id="259" r:id="rId10"/>
    <p:sldId id="270" r:id="rId11"/>
    <p:sldId id="272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146"/>
    <a:srgbClr val="FFB25B"/>
    <a:srgbClr val="F79135"/>
    <a:srgbClr val="F8A04F"/>
    <a:srgbClr val="E8A752"/>
    <a:srgbClr val="E5A7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8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3A23F1-67AD-44CE-B8E3-806233115E0A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2B29A5-EFFF-430B-B3B3-A4FD2DCC88D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9880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9318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958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860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9770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2379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2609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0274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50663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54895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8918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4793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84CCD-7297-4D22-91CC-4CC4067C6BC6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95381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 </a:t>
            </a:r>
            <a:endParaRPr lang="es-CL" dirty="0"/>
          </a:p>
        </p:txBody>
      </p:sp>
      <p:sp>
        <p:nvSpPr>
          <p:cNvPr id="4" name="Rectángulo 3"/>
          <p:cNvSpPr/>
          <p:nvPr/>
        </p:nvSpPr>
        <p:spPr>
          <a:xfrm>
            <a:off x="2294008" y="767358"/>
            <a:ext cx="71561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EL PABELLÓN NACIONAL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342" y="2092921"/>
            <a:ext cx="4246984" cy="42469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60561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20505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5400000">
            <a:off x="3310603" y="4327659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2961196" y="2983655"/>
            <a:ext cx="1867693" cy="177454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26405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Rectángulo 19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 </a:t>
            </a:r>
          </a:p>
        </p:txBody>
      </p:sp>
    </p:spTree>
    <p:extLst>
      <p:ext uri="{BB962C8B-B14F-4D97-AF65-F5344CB8AC3E}">
        <p14:creationId xmlns:p14="http://schemas.microsoft.com/office/powerpoint/2010/main" val="115936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70839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7503849">
            <a:off x="2911849" y="4259850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3060690" y="2934495"/>
            <a:ext cx="1709144" cy="2178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76739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 </a:t>
            </a:r>
          </a:p>
        </p:txBody>
      </p:sp>
    </p:spTree>
    <p:extLst>
      <p:ext uri="{BB962C8B-B14F-4D97-AF65-F5344CB8AC3E}">
        <p14:creationId xmlns:p14="http://schemas.microsoft.com/office/powerpoint/2010/main" val="116549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348" y="608413"/>
            <a:ext cx="9001386" cy="6000924"/>
          </a:xfrm>
        </p:spPr>
      </p:pic>
      <p:sp>
        <p:nvSpPr>
          <p:cNvPr id="4" name="AutoShape 2" descr="Fondo Salida Del Sol Sobre El Mar Con Cielo Agua Atardecer Sol Foto E  Imagen Para Descarga Gratuita - Pngtre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597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54061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9174829">
            <a:off x="2671704" y="3992250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3060690" y="2917717"/>
            <a:ext cx="1709144" cy="2178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59961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 </a:t>
            </a:r>
          </a:p>
        </p:txBody>
      </p:sp>
    </p:spTree>
    <p:extLst>
      <p:ext uri="{BB962C8B-B14F-4D97-AF65-F5344CB8AC3E}">
        <p14:creationId xmlns:p14="http://schemas.microsoft.com/office/powerpoint/2010/main" val="1258473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195338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3574689">
            <a:off x="3521673" y="4206254"/>
            <a:ext cx="1415736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2994853" y="2924830"/>
            <a:ext cx="1806359" cy="18343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01238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es-ES" sz="8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 </a:t>
            </a:r>
          </a:p>
        </p:txBody>
      </p:sp>
    </p:spTree>
    <p:extLst>
      <p:ext uri="{BB962C8B-B14F-4D97-AF65-F5344CB8AC3E}">
        <p14:creationId xmlns:p14="http://schemas.microsoft.com/office/powerpoint/2010/main" val="425538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20505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5400000">
            <a:off x="3310603" y="4327659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2961196" y="2983655"/>
            <a:ext cx="1867693" cy="177454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26405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es-ES" sz="8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 </a:t>
            </a:r>
          </a:p>
        </p:txBody>
      </p:sp>
    </p:spTree>
    <p:extLst>
      <p:ext uri="{BB962C8B-B14F-4D97-AF65-F5344CB8AC3E}">
        <p14:creationId xmlns:p14="http://schemas.microsoft.com/office/powerpoint/2010/main" val="351846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70839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7503849">
            <a:off x="2911849" y="4259850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3060690" y="2934495"/>
            <a:ext cx="1709144" cy="2178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76739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es-ES" sz="8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 </a:t>
            </a:r>
          </a:p>
        </p:txBody>
      </p:sp>
    </p:spTree>
    <p:extLst>
      <p:ext uri="{BB962C8B-B14F-4D97-AF65-F5344CB8AC3E}">
        <p14:creationId xmlns:p14="http://schemas.microsoft.com/office/powerpoint/2010/main" val="402355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cdnx.jumpseller.com/ad-toma-aerea-banco-de-im/image/6592721/Captura_de_Pantalla_2019-09-24_a_la_s__09.19.51.jpg?1569328080"/>
          <p:cNvSpPr>
            <a:spLocks noChangeAspect="1" noChangeArrowheads="1"/>
          </p:cNvSpPr>
          <p:nvPr/>
        </p:nvSpPr>
        <p:spPr bwMode="auto">
          <a:xfrm>
            <a:off x="155574" y="-144463"/>
            <a:ext cx="9005203" cy="9005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00" y="527050"/>
            <a:ext cx="8813800" cy="580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98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54061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9174829">
            <a:off x="2671704" y="3992250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3060690" y="2917717"/>
            <a:ext cx="1709144" cy="2178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59961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es-ES" sz="8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 </a:t>
            </a:r>
          </a:p>
        </p:txBody>
      </p:sp>
    </p:spTree>
    <p:extLst>
      <p:ext uri="{BB962C8B-B14F-4D97-AF65-F5344CB8AC3E}">
        <p14:creationId xmlns:p14="http://schemas.microsoft.com/office/powerpoint/2010/main" val="376608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 </a:t>
            </a:r>
            <a:endParaRPr lang="es-CL" dirty="0"/>
          </a:p>
        </p:txBody>
      </p:sp>
      <p:sp>
        <p:nvSpPr>
          <p:cNvPr id="4" name="Rectángulo 3"/>
          <p:cNvSpPr/>
          <p:nvPr/>
        </p:nvSpPr>
        <p:spPr>
          <a:xfrm>
            <a:off x="2294008" y="767358"/>
            <a:ext cx="71561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EL PABELLÓN NACIONAL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342" y="2092921"/>
            <a:ext cx="4246984" cy="42469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92769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551</TotalTime>
  <Words>15</Words>
  <Application>Microsoft Office PowerPoint</Application>
  <PresentationFormat>Panorámica</PresentationFormat>
  <Paragraphs>11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de Office</vt:lpstr>
      <vt:lpstr>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9238412-8</dc:creator>
  <cp:lastModifiedBy>GONZALO MALDONADO</cp:lastModifiedBy>
  <cp:revision>9</cp:revision>
  <dcterms:created xsi:type="dcterms:W3CDTF">2024-12-16T20:05:00Z</dcterms:created>
  <dcterms:modified xsi:type="dcterms:W3CDTF">2024-12-19T00:46:37Z</dcterms:modified>
</cp:coreProperties>
</file>