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B4E78-4451-43CB-B264-A498A39C69C0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24094-56EB-4A58-B5AE-2D1AD3F5CF1A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B4E78-4451-43CB-B264-A498A39C69C0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24094-56EB-4A58-B5AE-2D1AD3F5CF1A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B4E78-4451-43CB-B264-A498A39C69C0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24094-56EB-4A58-B5AE-2D1AD3F5CF1A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B4E78-4451-43CB-B264-A498A39C69C0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24094-56EB-4A58-B5AE-2D1AD3F5CF1A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B4E78-4451-43CB-B264-A498A39C69C0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24094-56EB-4A58-B5AE-2D1AD3F5CF1A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B4E78-4451-43CB-B264-A498A39C69C0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24094-56EB-4A58-B5AE-2D1AD3F5CF1A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B4E78-4451-43CB-B264-A498A39C69C0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24094-56EB-4A58-B5AE-2D1AD3F5CF1A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B4E78-4451-43CB-B264-A498A39C69C0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24094-56EB-4A58-B5AE-2D1AD3F5CF1A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B4E78-4451-43CB-B264-A498A39C69C0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24094-56EB-4A58-B5AE-2D1AD3F5CF1A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B4E78-4451-43CB-B264-A498A39C69C0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24094-56EB-4A58-B5AE-2D1AD3F5CF1A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B4E78-4451-43CB-B264-A498A39C69C0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24094-56EB-4A58-B5AE-2D1AD3F5CF1A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4B4E78-4451-43CB-B264-A498A39C69C0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724094-56EB-4A58-B5AE-2D1AD3F5CF1A}" type="slidenum">
              <a:rPr lang="es-CL" smtClean="0"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14348" y="0"/>
            <a:ext cx="7772400" cy="1470025"/>
          </a:xfrm>
        </p:spPr>
        <p:txBody>
          <a:bodyPr/>
          <a:lstStyle/>
          <a:p>
            <a:r>
              <a:rPr lang="es-MX" dirty="0" smtClean="0"/>
              <a:t>“yo en la escuela naval”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1026" name="Picture 2" descr="Escuela Naval &quot;Arturo Prat&quot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500174"/>
            <a:ext cx="8358214" cy="4353236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6643702" y="6429396"/>
            <a:ext cx="25002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/>
              <a:t>Ricardo Letelier 1B</a:t>
            </a:r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Banda de guerra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 dirty="0"/>
          </a:p>
        </p:txBody>
      </p:sp>
      <p:pic>
        <p:nvPicPr>
          <p:cNvPr id="4098" name="Picture 2" descr="Escuela Naval &quot;Arturo Prat&quot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1643050"/>
            <a:ext cx="8069312" cy="4429156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Banda de cajas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146" name="AutoShape 2" descr="Escuela Naval &quot;Arturo Prat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6148" name="AutoShape 4" descr="Escuela Naval &quot;Arturo Prat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6150" name="Picture 6" descr="Escuela Naval &quot;Arturo Prat&quot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1428736"/>
            <a:ext cx="7602206" cy="5072098"/>
          </a:xfrm>
          <a:prstGeom prst="rect">
            <a:avLst/>
          </a:prstGeom>
          <a:noFill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16</Words>
  <Application>Microsoft Office PowerPoint</Application>
  <PresentationFormat>Presentación en pantalla (4:3)</PresentationFormat>
  <Paragraphs>4</Paragraphs>
  <Slides>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4" baseType="lpstr">
      <vt:lpstr>Tema de Office</vt:lpstr>
      <vt:lpstr>“yo en la escuela naval”</vt:lpstr>
      <vt:lpstr>Banda de guerra</vt:lpstr>
      <vt:lpstr>Banda de cajas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“yo en la escuela naval”</dc:title>
  <dc:creator>Administrador</dc:creator>
  <cp:lastModifiedBy>Administrador</cp:lastModifiedBy>
  <cp:revision>1</cp:revision>
  <dcterms:created xsi:type="dcterms:W3CDTF">2024-06-05T14:22:16Z</dcterms:created>
  <dcterms:modified xsi:type="dcterms:W3CDTF">2024-06-05T14:30:32Z</dcterms:modified>
</cp:coreProperties>
</file>