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D423-5384-43CC-8729-B7C9542A84A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0A4D-35B2-4FF6-9519-F6194DE1E4F1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Rectángulo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D423-5384-43CC-8729-B7C9542A84A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0A4D-35B2-4FF6-9519-F6194DE1E4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D423-5384-43CC-8729-B7C9542A84A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0A4D-35B2-4FF6-9519-F6194DE1E4F1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D423-5384-43CC-8729-B7C9542A84A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0A4D-35B2-4FF6-9519-F6194DE1E4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D423-5384-43CC-8729-B7C9542A84A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0A4D-35B2-4FF6-9519-F6194DE1E4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D423-5384-43CC-8729-B7C9542A84A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0A4D-35B2-4FF6-9519-F6194DE1E4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D423-5384-43CC-8729-B7C9542A84A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0A4D-35B2-4FF6-9519-F6194DE1E4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D423-5384-43CC-8729-B7C9542A84A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0A4D-35B2-4FF6-9519-F6194DE1E4F1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E5D8D423-5384-43CC-8729-B7C9542A84A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92310A4D-35B2-4FF6-9519-F6194DE1E4F1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D423-5384-43CC-8729-B7C9542A84A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0A4D-35B2-4FF6-9519-F6194DE1E4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8D423-5384-43CC-8729-B7C9542A84A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10A4D-35B2-4FF6-9519-F6194DE1E4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5D8D423-5384-43CC-8729-B7C9542A84AB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2310A4D-35B2-4FF6-9519-F6194DE1E4F1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scuelanaval.cl/wp-content/uploads/2022/03/DSC_85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1857364"/>
            <a:ext cx="8501090" cy="1857388"/>
          </a:xfrm>
        </p:spPr>
        <p:txBody>
          <a:bodyPr/>
          <a:lstStyle/>
          <a:p>
            <a:r>
              <a:rPr lang="es-MX" dirty="0" smtClean="0">
                <a:latin typeface="Arial Black" pitchFamily="34" charset="0"/>
                <a:ea typeface="NSimSun" pitchFamily="49" charset="-122"/>
                <a:cs typeface="Aharoni" pitchFamily="2" charset="-79"/>
              </a:rPr>
              <a:t>Yo en la Escuela Naval</a:t>
            </a:r>
            <a:endParaRPr lang="es-CL" dirty="0">
              <a:latin typeface="Arial Black" pitchFamily="34" charset="0"/>
              <a:ea typeface="NSimSun" pitchFamily="49" charset="-122"/>
              <a:cs typeface="Aharoni" pitchFamily="2" charset="-79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428992" y="0"/>
            <a:ext cx="5500726" cy="1428760"/>
          </a:xfrm>
        </p:spPr>
        <p:txBody>
          <a:bodyPr>
            <a:normAutofit/>
          </a:bodyPr>
          <a:lstStyle/>
          <a:p>
            <a:pPr algn="r"/>
            <a:r>
              <a:rPr lang="es-MX" sz="1600" dirty="0" smtClean="0">
                <a:solidFill>
                  <a:schemeClr val="bg1">
                    <a:lumMod val="95000"/>
                  </a:schemeClr>
                </a:solidFill>
              </a:rPr>
              <a:t>Cadete Alicia Fuentes González</a:t>
            </a:r>
          </a:p>
          <a:p>
            <a:pPr algn="r"/>
            <a:r>
              <a:rPr lang="es-MX" sz="1600" dirty="0" smtClean="0">
                <a:solidFill>
                  <a:schemeClr val="bg1">
                    <a:lumMod val="95000"/>
                  </a:schemeClr>
                </a:solidFill>
              </a:rPr>
              <a:t>Curso: 1°Daga</a:t>
            </a:r>
          </a:p>
          <a:p>
            <a:pPr algn="l"/>
            <a:endParaRPr lang="es-CL" sz="16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1028" name="Picture 4" descr="Escuela Naval Arturo Prat - Armada de Chi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892942" cy="1071547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252728"/>
          </a:xfrm>
        </p:spPr>
        <p:txBody>
          <a:bodyPr/>
          <a:lstStyle/>
          <a:p>
            <a:r>
              <a:rPr lang="es-MX" dirty="0" smtClean="0"/>
              <a:t>Momentos para compartir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00760" y="1857364"/>
            <a:ext cx="2757478" cy="4625609"/>
          </a:xfrm>
        </p:spPr>
        <p:txBody>
          <a:bodyPr>
            <a:normAutofit/>
          </a:bodyPr>
          <a:lstStyle/>
          <a:p>
            <a:r>
              <a:rPr lang="es-MX" sz="2000" dirty="0" smtClean="0"/>
              <a:t>En la escuela, durante el periodo  de reclutas se dio mucho la oportunidad de poder convivir con otras personas,  conocer sus historias de vida y motivaciones, tanto con el deporte y otros intereses.</a:t>
            </a:r>
            <a:endParaRPr lang="es-CL" sz="2000" dirty="0"/>
          </a:p>
        </p:txBody>
      </p:sp>
      <p:pic>
        <p:nvPicPr>
          <p:cNvPr id="38914" name="Picture 2" descr="https://escuelanaval.cl/wp-content/uploads/2022/02/FOTO-LAUTARO-ATLETISMO-RECLUTAS-2022-1134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736"/>
            <a:ext cx="5857884" cy="542926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71736" y="0"/>
            <a:ext cx="8229600" cy="1252728"/>
          </a:xfrm>
        </p:spPr>
        <p:txBody>
          <a:bodyPr/>
          <a:lstStyle/>
          <a:p>
            <a:r>
              <a:rPr lang="es-MX" dirty="0" smtClean="0"/>
              <a:t>R</a:t>
            </a:r>
            <a:r>
              <a:rPr lang="es-MX" dirty="0" smtClean="0"/>
              <a:t>eencuentros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5720" y="1714489"/>
            <a:ext cx="3357586" cy="4686312"/>
          </a:xfrm>
        </p:spPr>
        <p:txBody>
          <a:bodyPr>
            <a:normAutofit fontScale="85000" lnSpcReduction="10000"/>
          </a:bodyPr>
          <a:lstStyle/>
          <a:p>
            <a:r>
              <a:rPr lang="es-MX" dirty="0" smtClean="0"/>
              <a:t>Durante el periodo de reclutas también se dio la instancia para poder reencontrarse con nuestros seres queridos, contarles de nuestras experiencias y como nos sentimos al respecto.</a:t>
            </a:r>
            <a:endParaRPr lang="es-CL" dirty="0"/>
          </a:p>
        </p:txBody>
      </p:sp>
      <p:pic>
        <p:nvPicPr>
          <p:cNvPr id="39938" name="Picture 2" descr="https://escuelanaval.cl/wp-content/uploads/2022/02/FOTO-SEGUNDA-VISITA-RECLUTAS-2022-2415.jpg"/>
          <p:cNvPicPr>
            <a:picLocks noChangeAspect="1" noChangeArrowheads="1"/>
          </p:cNvPicPr>
          <p:nvPr/>
        </p:nvPicPr>
        <p:blipFill>
          <a:blip r:embed="rId2" cstate="print"/>
          <a:srcRect t="5638" r="26471" b="18249"/>
          <a:stretch>
            <a:fillRect/>
          </a:stretch>
        </p:blipFill>
        <p:spPr bwMode="auto">
          <a:xfrm>
            <a:off x="4786314" y="1428736"/>
            <a:ext cx="4357686" cy="3071834"/>
          </a:xfrm>
          <a:prstGeom prst="rect">
            <a:avLst/>
          </a:prstGeom>
          <a:noFill/>
        </p:spPr>
      </p:pic>
      <p:pic>
        <p:nvPicPr>
          <p:cNvPr id="39940" name="Picture 4" descr="https://escuelanaval.cl/wp-content/uploads/2022/02/FOTO-SEGUNDA-VISITA-RECLUTAS-2022-24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4458000"/>
            <a:ext cx="4357686" cy="2400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36</TotalTime>
  <Words>82</Words>
  <Application>Microsoft Office PowerPoint</Application>
  <PresentationFormat>Presentación en pantalla (4:3)</PresentationFormat>
  <Paragraphs>7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Módulo</vt:lpstr>
      <vt:lpstr>Yo en la Escuela Naval</vt:lpstr>
      <vt:lpstr>Momentos para compartir</vt:lpstr>
      <vt:lpstr>Reencuentros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4</cp:revision>
  <dcterms:created xsi:type="dcterms:W3CDTF">2022-05-31T15:57:33Z</dcterms:created>
  <dcterms:modified xsi:type="dcterms:W3CDTF">2022-05-31T16:33:59Z</dcterms:modified>
</cp:coreProperties>
</file>