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69" d="100"/>
          <a:sy n="69" d="100"/>
        </p:scale>
        <p:origin x="78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5DF7FD97-896A-4B30-9565-5587BC89D12A}" type="datetimeFigureOut">
              <a:rPr lang="es-CO" smtClean="0"/>
              <a:t>18/04/2021</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9D8FCD5-90FF-4ACC-BD41-2EA721889029}" type="slidenum">
              <a:rPr lang="es-CO" smtClean="0"/>
              <a:t>‹Nº›</a:t>
            </a:fld>
            <a:endParaRPr lang="es-CO"/>
          </a:p>
        </p:txBody>
      </p:sp>
    </p:spTree>
    <p:extLst>
      <p:ext uri="{BB962C8B-B14F-4D97-AF65-F5344CB8AC3E}">
        <p14:creationId xmlns:p14="http://schemas.microsoft.com/office/powerpoint/2010/main" val="4113962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DF7FD97-896A-4B30-9565-5587BC89D12A}" type="datetimeFigureOut">
              <a:rPr lang="es-CO" smtClean="0"/>
              <a:t>18/04/2021</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9D8FCD5-90FF-4ACC-BD41-2EA721889029}" type="slidenum">
              <a:rPr lang="es-CO" smtClean="0"/>
              <a:t>‹Nº›</a:t>
            </a:fld>
            <a:endParaRPr lang="es-CO"/>
          </a:p>
        </p:txBody>
      </p:sp>
    </p:spTree>
    <p:extLst>
      <p:ext uri="{BB962C8B-B14F-4D97-AF65-F5344CB8AC3E}">
        <p14:creationId xmlns:p14="http://schemas.microsoft.com/office/powerpoint/2010/main" val="3340606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5DF7FD97-896A-4B30-9565-5587BC89D12A}" type="datetimeFigureOut">
              <a:rPr lang="es-CO" smtClean="0"/>
              <a:t>18/04/2021</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9D8FCD5-90FF-4ACC-BD41-2EA721889029}" type="slidenum">
              <a:rPr lang="es-CO" smtClean="0"/>
              <a:t>‹Nº›</a:t>
            </a:fld>
            <a:endParaRPr lang="es-CO"/>
          </a:p>
        </p:txBody>
      </p:sp>
    </p:spTree>
    <p:extLst>
      <p:ext uri="{BB962C8B-B14F-4D97-AF65-F5344CB8AC3E}">
        <p14:creationId xmlns:p14="http://schemas.microsoft.com/office/powerpoint/2010/main" val="16377534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5DF7FD97-896A-4B30-9565-5587BC89D12A}" type="datetimeFigureOut">
              <a:rPr lang="es-CO" smtClean="0"/>
              <a:t>18/04/2021</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9D8FCD5-90FF-4ACC-BD41-2EA721889029}" type="slidenum">
              <a:rPr lang="es-CO" smtClean="0"/>
              <a:t>‹Nº›</a:t>
            </a:fld>
            <a:endParaRPr lang="es-CO"/>
          </a:p>
        </p:txBody>
      </p:sp>
    </p:spTree>
    <p:extLst>
      <p:ext uri="{BB962C8B-B14F-4D97-AF65-F5344CB8AC3E}">
        <p14:creationId xmlns:p14="http://schemas.microsoft.com/office/powerpoint/2010/main" val="442808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5DF7FD97-896A-4B30-9565-5587BC89D12A}" type="datetimeFigureOut">
              <a:rPr lang="es-CO" smtClean="0"/>
              <a:t>18/04/2021</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9D8FCD5-90FF-4ACC-BD41-2EA721889029}" type="slidenum">
              <a:rPr lang="es-CO" smtClean="0"/>
              <a:t>‹Nº›</a:t>
            </a:fld>
            <a:endParaRPr lang="es-CO"/>
          </a:p>
        </p:txBody>
      </p:sp>
    </p:spTree>
    <p:extLst>
      <p:ext uri="{BB962C8B-B14F-4D97-AF65-F5344CB8AC3E}">
        <p14:creationId xmlns:p14="http://schemas.microsoft.com/office/powerpoint/2010/main" val="31955038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5DF7FD97-896A-4B30-9565-5587BC89D12A}" type="datetimeFigureOut">
              <a:rPr lang="es-CO" smtClean="0"/>
              <a:t>18/04/2021</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9D8FCD5-90FF-4ACC-BD41-2EA721889029}" type="slidenum">
              <a:rPr lang="es-CO" smtClean="0"/>
              <a:t>‹Nº›</a:t>
            </a:fld>
            <a:endParaRPr lang="es-CO"/>
          </a:p>
        </p:txBody>
      </p:sp>
    </p:spTree>
    <p:extLst>
      <p:ext uri="{BB962C8B-B14F-4D97-AF65-F5344CB8AC3E}">
        <p14:creationId xmlns:p14="http://schemas.microsoft.com/office/powerpoint/2010/main" val="40448846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DF7FD97-896A-4B30-9565-5587BC89D12A}" type="datetimeFigureOut">
              <a:rPr lang="es-CO" smtClean="0"/>
              <a:t>18/04/2021</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9D8FCD5-90FF-4ACC-BD41-2EA721889029}" type="slidenum">
              <a:rPr lang="es-CO" smtClean="0"/>
              <a:t>‹Nº›</a:t>
            </a:fld>
            <a:endParaRPr lang="es-CO"/>
          </a:p>
        </p:txBody>
      </p:sp>
    </p:spTree>
    <p:extLst>
      <p:ext uri="{BB962C8B-B14F-4D97-AF65-F5344CB8AC3E}">
        <p14:creationId xmlns:p14="http://schemas.microsoft.com/office/powerpoint/2010/main" val="194693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5DF7FD97-896A-4B30-9565-5587BC89D12A}" type="datetimeFigureOut">
              <a:rPr lang="es-CO" smtClean="0"/>
              <a:t>18/04/2021</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9D8FCD5-90FF-4ACC-BD41-2EA721889029}" type="slidenum">
              <a:rPr lang="es-CO" smtClean="0"/>
              <a:t>‹Nº›</a:t>
            </a:fld>
            <a:endParaRPr lang="es-CO"/>
          </a:p>
        </p:txBody>
      </p:sp>
    </p:spTree>
    <p:extLst>
      <p:ext uri="{BB962C8B-B14F-4D97-AF65-F5344CB8AC3E}">
        <p14:creationId xmlns:p14="http://schemas.microsoft.com/office/powerpoint/2010/main" val="40685620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5DF7FD97-896A-4B30-9565-5587BC89D12A}" type="datetimeFigureOut">
              <a:rPr lang="es-CO" smtClean="0"/>
              <a:t>18/04/2021</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9D8FCD5-90FF-4ACC-BD41-2EA721889029}" type="slidenum">
              <a:rPr lang="es-CO" smtClean="0"/>
              <a:t>‹Nº›</a:t>
            </a:fld>
            <a:endParaRPr lang="es-CO"/>
          </a:p>
        </p:txBody>
      </p:sp>
    </p:spTree>
    <p:extLst>
      <p:ext uri="{BB962C8B-B14F-4D97-AF65-F5344CB8AC3E}">
        <p14:creationId xmlns:p14="http://schemas.microsoft.com/office/powerpoint/2010/main" val="399025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DF7FD97-896A-4B30-9565-5587BC89D12A}" type="datetimeFigureOut">
              <a:rPr lang="es-CO" smtClean="0"/>
              <a:t>18/04/2021</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9D8FCD5-90FF-4ACC-BD41-2EA721889029}" type="slidenum">
              <a:rPr lang="es-CO" smtClean="0"/>
              <a:t>‹Nº›</a:t>
            </a:fld>
            <a:endParaRPr lang="es-CO"/>
          </a:p>
        </p:txBody>
      </p:sp>
    </p:spTree>
    <p:extLst>
      <p:ext uri="{BB962C8B-B14F-4D97-AF65-F5344CB8AC3E}">
        <p14:creationId xmlns:p14="http://schemas.microsoft.com/office/powerpoint/2010/main" val="1542758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DF7FD97-896A-4B30-9565-5587BC89D12A}" type="datetimeFigureOut">
              <a:rPr lang="es-CO" smtClean="0"/>
              <a:t>18/04/2021</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9D8FCD5-90FF-4ACC-BD41-2EA721889029}" type="slidenum">
              <a:rPr lang="es-CO" smtClean="0"/>
              <a:t>‹Nº›</a:t>
            </a:fld>
            <a:endParaRPr lang="es-CO"/>
          </a:p>
        </p:txBody>
      </p:sp>
    </p:spTree>
    <p:extLst>
      <p:ext uri="{BB962C8B-B14F-4D97-AF65-F5344CB8AC3E}">
        <p14:creationId xmlns:p14="http://schemas.microsoft.com/office/powerpoint/2010/main" val="341940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F7FD97-896A-4B30-9565-5587BC89D12A}" type="datetimeFigureOut">
              <a:rPr lang="es-CO" smtClean="0"/>
              <a:t>18/04/2021</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D8FCD5-90FF-4ACC-BD41-2EA721889029}" type="slidenum">
              <a:rPr lang="es-CO" smtClean="0"/>
              <a:t>‹Nº›</a:t>
            </a:fld>
            <a:endParaRPr lang="es-CO"/>
          </a:p>
        </p:txBody>
      </p:sp>
    </p:spTree>
    <p:extLst>
      <p:ext uri="{BB962C8B-B14F-4D97-AF65-F5344CB8AC3E}">
        <p14:creationId xmlns:p14="http://schemas.microsoft.com/office/powerpoint/2010/main" val="2598037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3.emf"/></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14.emf"/></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s-CO"/>
          </a:p>
        </p:txBody>
      </p:sp>
      <p:sp>
        <p:nvSpPr>
          <p:cNvPr id="3" name="Subtítulo 2"/>
          <p:cNvSpPr>
            <a:spLocks noGrp="1"/>
          </p:cNvSpPr>
          <p:nvPr>
            <p:ph type="subTitle" idx="1"/>
          </p:nvPr>
        </p:nvSpPr>
        <p:spPr/>
        <p:txBody>
          <a:bodyPr/>
          <a:lstStyle/>
          <a:p>
            <a:endParaRPr lang="es-CO"/>
          </a:p>
        </p:txBody>
      </p:sp>
    </p:spTree>
    <p:extLst>
      <p:ext uri="{BB962C8B-B14F-4D97-AF65-F5344CB8AC3E}">
        <p14:creationId xmlns:p14="http://schemas.microsoft.com/office/powerpoint/2010/main" val="2487119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Text Box 4"/>
          <p:cNvSpPr txBox="1">
            <a:spLocks noChangeArrowheads="1"/>
          </p:cNvSpPr>
          <p:nvPr/>
        </p:nvSpPr>
        <p:spPr bwMode="auto">
          <a:xfrm>
            <a:off x="1752600" y="914401"/>
            <a:ext cx="88074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0975" indent="-180975">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pPr>
            <a:r>
              <a:rPr lang="es-ES_tradnl" altLang="es-CO" sz="1600" b="1">
                <a:cs typeface="Arial" panose="020B0604020202020204" pitchFamily="34" charset="0"/>
              </a:rPr>
              <a:t>Estudio para determinar si es necesario empeñar fuerzas en los centros poblados.</a:t>
            </a:r>
          </a:p>
          <a:p>
            <a:pPr algn="just" eaLnBrk="1" hangingPunct="1">
              <a:spcBef>
                <a:spcPct val="0"/>
              </a:spcBef>
            </a:pPr>
            <a:r>
              <a:rPr lang="es-ES_tradnl" altLang="es-CO" sz="1600" b="1">
                <a:cs typeface="Arial" panose="020B0604020202020204" pitchFamily="34" charset="0"/>
              </a:rPr>
              <a:t>La ocupación de áreas urbanas requiere de una gran cantidad de recursos, restringen la maniobra y demandan mayor tiempo.</a:t>
            </a:r>
          </a:p>
          <a:p>
            <a:pPr algn="just" eaLnBrk="1" hangingPunct="1">
              <a:spcBef>
                <a:spcPct val="0"/>
              </a:spcBef>
            </a:pPr>
            <a:r>
              <a:rPr lang="es-ES_tradnl" altLang="es-CO" sz="1600" b="1">
                <a:cs typeface="Arial" panose="020B0604020202020204" pitchFamily="34" charset="0"/>
              </a:rPr>
              <a:t>Las Zonas urbanas demasiado grandes y compactas (de ancho superior a 500 m.), restringen la movilidad y maniobrabilidad de las fuerzas.</a:t>
            </a:r>
            <a:endParaRPr lang="es-ES_tradnl" altLang="es-CO" sz="1600">
              <a:cs typeface="Arial" panose="020B0604020202020204" pitchFamily="34" charset="0"/>
            </a:endParaRPr>
          </a:p>
        </p:txBody>
      </p:sp>
      <p:sp>
        <p:nvSpPr>
          <p:cNvPr id="47109" name="Text Box 5"/>
          <p:cNvSpPr txBox="1">
            <a:spLocks noChangeArrowheads="1"/>
          </p:cNvSpPr>
          <p:nvPr/>
        </p:nvSpPr>
        <p:spPr bwMode="auto">
          <a:xfrm>
            <a:off x="1766888" y="4191001"/>
            <a:ext cx="2143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O" sz="2400">
              <a:latin typeface="Times New Roman" panose="02020603050405020304" pitchFamily="18" charset="0"/>
              <a:cs typeface="Arial" panose="020B0604020202020204" pitchFamily="34" charset="0"/>
            </a:endParaRPr>
          </a:p>
          <a:p>
            <a:pPr eaLnBrk="1" hangingPunct="1">
              <a:spcBef>
                <a:spcPct val="0"/>
              </a:spcBef>
              <a:buFontTx/>
              <a:buNone/>
            </a:pPr>
            <a:endParaRPr lang="es-ES_tradnl" altLang="es-CO" sz="2400">
              <a:latin typeface="Times New Roman" panose="02020603050405020304" pitchFamily="18" charset="0"/>
              <a:cs typeface="Arial" panose="020B0604020202020204" pitchFamily="34" charset="0"/>
            </a:endParaRPr>
          </a:p>
        </p:txBody>
      </p:sp>
      <p:sp>
        <p:nvSpPr>
          <p:cNvPr id="3076" name="Text Box 8"/>
          <p:cNvSpPr txBox="1">
            <a:spLocks noChangeArrowheads="1"/>
          </p:cNvSpPr>
          <p:nvPr/>
        </p:nvSpPr>
        <p:spPr bwMode="auto">
          <a:xfrm>
            <a:off x="1660525" y="49942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O" sz="2400">
              <a:latin typeface="Times New Roman" panose="02020603050405020304" pitchFamily="18" charset="0"/>
              <a:cs typeface="Arial" panose="020B0604020202020204" pitchFamily="34" charset="0"/>
            </a:endParaRPr>
          </a:p>
        </p:txBody>
      </p:sp>
      <p:sp>
        <p:nvSpPr>
          <p:cNvPr id="47113" name="Text Box 9"/>
          <p:cNvSpPr txBox="1">
            <a:spLocks noChangeArrowheads="1"/>
          </p:cNvSpPr>
          <p:nvPr/>
        </p:nvSpPr>
        <p:spPr bwMode="auto">
          <a:xfrm>
            <a:off x="1703389" y="2349500"/>
            <a:ext cx="8713787" cy="11684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pPr>
            <a:r>
              <a:rPr lang="es-ES_tradnl" altLang="es-CO" sz="1400" b="1">
                <a:cs typeface="Arial" panose="020B0604020202020204" pitchFamily="34" charset="0"/>
              </a:rPr>
              <a:t>Plástico transparente - dibujar con color Negro el contorno, puntos de calce y nombre del calco.</a:t>
            </a:r>
          </a:p>
          <a:p>
            <a:pPr algn="just" eaLnBrk="1" hangingPunct="1">
              <a:spcBef>
                <a:spcPct val="0"/>
              </a:spcBef>
            </a:pPr>
            <a:r>
              <a:rPr lang="es-ES_tradnl" altLang="es-CO" sz="1400" b="1">
                <a:cs typeface="Arial" panose="020B0604020202020204" pitchFamily="34" charset="0"/>
              </a:rPr>
              <a:t>Destacar sectores de mayor concentración de población, los puntos más altos o característicos, instalaciones de radio, servicios de utilidad pública, hospitales, zonas abiertas (plazas, parques, estadios), zonas industriales, residenciales, terminales de FF.CC., buses, aeródromos, aeropuertos, terminales marítimos, etc. </a:t>
            </a:r>
          </a:p>
        </p:txBody>
      </p:sp>
      <p:sp>
        <p:nvSpPr>
          <p:cNvPr id="11" name="AutoShape 394"/>
          <p:cNvSpPr>
            <a:spLocks noChangeArrowheads="1"/>
          </p:cNvSpPr>
          <p:nvPr/>
        </p:nvSpPr>
        <p:spPr bwMode="auto">
          <a:xfrm>
            <a:off x="2381250" y="115888"/>
            <a:ext cx="7215188" cy="646112"/>
          </a:xfrm>
          <a:prstGeom prst="roundRect">
            <a:avLst>
              <a:gd name="adj" fmla="val 50000"/>
            </a:avLst>
          </a:prstGeom>
          <a:gradFill rotWithShape="1">
            <a:gsLst>
              <a:gs pos="0">
                <a:srgbClr val="5E0000"/>
              </a:gs>
              <a:gs pos="50000">
                <a:srgbClr val="CC0000"/>
              </a:gs>
              <a:gs pos="100000">
                <a:srgbClr val="5E0000"/>
              </a:gs>
            </a:gsLst>
            <a:lin ang="5400000" scaled="1"/>
          </a:gradFill>
          <a:ln w="28575">
            <a:solidFill>
              <a:srgbClr val="FFFF00"/>
            </a:solidFill>
            <a:round/>
            <a:headEnd/>
            <a:tailEnd/>
          </a:ln>
        </p:spPr>
        <p:txBody>
          <a:bodyPr wrap="none" anchor="ctr"/>
          <a:lstStyle/>
          <a:p>
            <a:pPr defTabSz="690563">
              <a:buSzPct val="85000"/>
              <a:defRPr/>
            </a:pPr>
            <a:r>
              <a:rPr lang="es-ES_tradnl" sz="2000" b="1">
                <a:solidFill>
                  <a:srgbClr val="FFFF00"/>
                </a:solidFill>
                <a:effectLst>
                  <a:outerShdw blurRad="38100" dist="38100" dir="2700000" algn="tl">
                    <a:srgbClr val="000000"/>
                  </a:outerShdw>
                </a:effectLst>
                <a:latin typeface="Arial" charset="0"/>
              </a:rPr>
              <a:t>GUÍA CONFECCIÓN </a:t>
            </a:r>
            <a:r>
              <a:rPr lang="es-CL" sz="2000" b="1">
                <a:solidFill>
                  <a:srgbClr val="FFFF00"/>
                </a:solidFill>
                <a:effectLst>
                  <a:outerShdw blurRad="38100" dist="38100" dir="2700000" algn="tl">
                    <a:srgbClr val="000000"/>
                  </a:outerShdw>
                </a:effectLst>
                <a:latin typeface="Arial" charset="0"/>
              </a:rPr>
              <a:t>CALCO DE CENTROS POBLADOS</a:t>
            </a:r>
          </a:p>
        </p:txBody>
      </p:sp>
      <p:pic>
        <p:nvPicPr>
          <p:cNvPr id="3079" name="Picture 4" descr="ABLSE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3976" y="3805238"/>
            <a:ext cx="5135563" cy="2900362"/>
          </a:xfrm>
          <a:prstGeom prst="rect">
            <a:avLst/>
          </a:prstGeom>
          <a:noFill/>
          <a:ln w="38100">
            <a:solidFill>
              <a:schemeClr val="bg2"/>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9126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7108"/>
                                        </p:tgtEl>
                                        <p:attrNameLst>
                                          <p:attrName>style.visibility</p:attrName>
                                        </p:attrNameLst>
                                      </p:cBhvr>
                                      <p:to>
                                        <p:strVal val="visible"/>
                                      </p:to>
                                    </p:set>
                                    <p:anim calcmode="lin" valueType="num">
                                      <p:cBhvr additive="base">
                                        <p:cTn id="7" dur="500" fill="hold"/>
                                        <p:tgtEl>
                                          <p:spTgt spid="47108"/>
                                        </p:tgtEl>
                                        <p:attrNameLst>
                                          <p:attrName>ppt_x</p:attrName>
                                        </p:attrNameLst>
                                      </p:cBhvr>
                                      <p:tavLst>
                                        <p:tav tm="0">
                                          <p:val>
                                            <p:strVal val="0-#ppt_w/2"/>
                                          </p:val>
                                        </p:tav>
                                        <p:tav tm="100000">
                                          <p:val>
                                            <p:strVal val="#ppt_x"/>
                                          </p:val>
                                        </p:tav>
                                      </p:tavLst>
                                    </p:anim>
                                    <p:anim calcmode="lin" valueType="num">
                                      <p:cBhvr additive="base">
                                        <p:cTn id="8" dur="500" fill="hold"/>
                                        <p:tgtEl>
                                          <p:spTgt spid="4710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nodePh="1">
                                  <p:stCondLst>
                                    <p:cond delay="0"/>
                                  </p:stCondLst>
                                  <p:endCondLst>
                                    <p:cond evt="begin" delay="0">
                                      <p:tn val="11"/>
                                    </p:cond>
                                  </p:endCondLst>
                                  <p:childTnLst>
                                    <p:set>
                                      <p:cBhvr>
                                        <p:cTn id="12" dur="1" fill="hold">
                                          <p:stCondLst>
                                            <p:cond delay="0"/>
                                          </p:stCondLst>
                                        </p:cTn>
                                        <p:tgtEl>
                                          <p:spTgt spid="47109"/>
                                        </p:tgtEl>
                                        <p:attrNameLst>
                                          <p:attrName>style.visibility</p:attrName>
                                        </p:attrNameLst>
                                      </p:cBhvr>
                                      <p:to>
                                        <p:strVal val="visible"/>
                                      </p:to>
                                    </p:set>
                                    <p:anim calcmode="lin" valueType="num">
                                      <p:cBhvr additive="base">
                                        <p:cTn id="13" dur="500" fill="hold"/>
                                        <p:tgtEl>
                                          <p:spTgt spid="47109"/>
                                        </p:tgtEl>
                                        <p:attrNameLst>
                                          <p:attrName>ppt_x</p:attrName>
                                        </p:attrNameLst>
                                      </p:cBhvr>
                                      <p:tavLst>
                                        <p:tav tm="0">
                                          <p:val>
                                            <p:strVal val="0-#ppt_w/2"/>
                                          </p:val>
                                        </p:tav>
                                        <p:tav tm="100000">
                                          <p:val>
                                            <p:strVal val="#ppt_x"/>
                                          </p:val>
                                        </p:tav>
                                      </p:tavLst>
                                    </p:anim>
                                    <p:anim calcmode="lin" valueType="num">
                                      <p:cBhvr additive="base">
                                        <p:cTn id="14" dur="500" fill="hold"/>
                                        <p:tgtEl>
                                          <p:spTgt spid="4710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7113"/>
                                        </p:tgtEl>
                                        <p:attrNameLst>
                                          <p:attrName>style.visibility</p:attrName>
                                        </p:attrNameLst>
                                      </p:cBhvr>
                                      <p:to>
                                        <p:strVal val="visible"/>
                                      </p:to>
                                    </p:set>
                                    <p:anim calcmode="lin" valueType="num">
                                      <p:cBhvr additive="base">
                                        <p:cTn id="19" dur="500" fill="hold"/>
                                        <p:tgtEl>
                                          <p:spTgt spid="47113"/>
                                        </p:tgtEl>
                                        <p:attrNameLst>
                                          <p:attrName>ppt_x</p:attrName>
                                        </p:attrNameLst>
                                      </p:cBhvr>
                                      <p:tavLst>
                                        <p:tav tm="0">
                                          <p:val>
                                            <p:strVal val="0-#ppt_w/2"/>
                                          </p:val>
                                        </p:tav>
                                        <p:tav tm="100000">
                                          <p:val>
                                            <p:strVal val="#ppt_x"/>
                                          </p:val>
                                        </p:tav>
                                      </p:tavLst>
                                    </p:anim>
                                    <p:anim calcmode="lin" valueType="num">
                                      <p:cBhvr additive="base">
                                        <p:cTn id="20" dur="500" fill="hold"/>
                                        <p:tgtEl>
                                          <p:spTgt spid="471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8" grpId="0" autoUpdateAnimBg="0"/>
      <p:bldP spid="47109" grpId="0" autoUpdateAnimBg="0"/>
      <p:bldP spid="47113"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66 Grupo"/>
          <p:cNvGrpSpPr>
            <a:grpSpLocks/>
          </p:cNvGrpSpPr>
          <p:nvPr/>
        </p:nvGrpSpPr>
        <p:grpSpPr bwMode="auto">
          <a:xfrm>
            <a:off x="2595564" y="1096963"/>
            <a:ext cx="6427787" cy="5618162"/>
            <a:chOff x="1214474" y="668363"/>
            <a:chExt cx="6427788" cy="6332537"/>
          </a:xfrm>
        </p:grpSpPr>
        <p:grpSp>
          <p:nvGrpSpPr>
            <p:cNvPr id="4127" name="40 Grupo"/>
            <p:cNvGrpSpPr>
              <a:grpSpLocks/>
            </p:cNvGrpSpPr>
            <p:nvPr/>
          </p:nvGrpSpPr>
          <p:grpSpPr bwMode="auto">
            <a:xfrm>
              <a:off x="1214474" y="668363"/>
              <a:ext cx="6427788" cy="6332537"/>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4136"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4137"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4138"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nvGrpSpPr>
              <p:cNvPr id="4142"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grpSp>
          <p:nvGrpSpPr>
            <p:cNvPr id="4128" name="60 Grupo"/>
            <p:cNvGrpSpPr>
              <a:grpSpLocks/>
            </p:cNvGrpSpPr>
            <p:nvPr/>
          </p:nvGrpSpPr>
          <p:grpSpPr bwMode="auto">
            <a:xfrm>
              <a:off x="1914562" y="2573363"/>
              <a:ext cx="1600200" cy="4264025"/>
              <a:chOff x="1271588" y="2236788"/>
              <a:chExt cx="1600200" cy="4264025"/>
            </a:xfrm>
          </p:grpSpPr>
          <p:sp>
            <p:nvSpPr>
              <p:cNvPr id="29" name="28 Forma libre"/>
              <p:cNvSpPr/>
              <p:nvPr/>
            </p:nvSpPr>
            <p:spPr bwMode="auto">
              <a:xfrm>
                <a:off x="2333687" y="5838601"/>
                <a:ext cx="538101" cy="662212"/>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39" name="38 Forma libre"/>
              <p:cNvSpPr/>
              <p:nvPr/>
            </p:nvSpPr>
            <p:spPr bwMode="auto">
              <a:xfrm>
                <a:off x="1271588" y="2236788"/>
                <a:ext cx="331101" cy="245743"/>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sp>
        <p:nvSpPr>
          <p:cNvPr id="44" name="43 CuadroTexto"/>
          <p:cNvSpPr txBox="1"/>
          <p:nvPr/>
        </p:nvSpPr>
        <p:spPr>
          <a:xfrm>
            <a:off x="9739338" y="2265378"/>
            <a:ext cx="813572" cy="3239681"/>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relaxedInset"/>
          </a:sp3d>
        </p:spPr>
        <p:txBody>
          <a:bodyPr wrap="none" lIns="82936" tIns="41468" rIns="82936" bIns="41468" anchor="ctr"/>
          <a:lstStyle/>
          <a:p>
            <a:pPr defTabSz="690878">
              <a:buSzPct val="85000"/>
              <a:defRPr/>
            </a:pPr>
            <a:r>
              <a:rPr lang="es-CL" sz="6000" b="1" dirty="0">
                <a:solidFill>
                  <a:srgbClr val="FFFF00"/>
                </a:solidFill>
                <a:effectLst>
                  <a:outerShdw blurRad="38100" dist="38100" dir="2700000" algn="tl">
                    <a:srgbClr val="000000"/>
                  </a:outerShdw>
                </a:effectLst>
                <a:latin typeface="Arial" charset="0"/>
              </a:rPr>
              <a:t>C</a:t>
            </a:r>
          </a:p>
          <a:p>
            <a:pPr defTabSz="690878">
              <a:buSzPct val="85000"/>
              <a:defRPr/>
            </a:pPr>
            <a:r>
              <a:rPr lang="es-CL" sz="6000" b="1" dirty="0">
                <a:solidFill>
                  <a:srgbClr val="FFFF00"/>
                </a:solidFill>
                <a:effectLst>
                  <a:outerShdw blurRad="38100" dist="38100" dir="2700000" algn="tl">
                    <a:srgbClr val="000000"/>
                  </a:outerShdw>
                </a:effectLst>
                <a:latin typeface="Arial" charset="0"/>
              </a:rPr>
              <a:t>O</a:t>
            </a:r>
          </a:p>
          <a:p>
            <a:pPr defTabSz="690878">
              <a:buSzPct val="85000"/>
              <a:defRPr/>
            </a:pPr>
            <a:r>
              <a:rPr lang="es-CL" sz="6000" b="1" dirty="0">
                <a:solidFill>
                  <a:srgbClr val="FFFF00"/>
                </a:solidFill>
                <a:effectLst>
                  <a:outerShdw blurRad="38100" dist="38100" dir="2700000" algn="tl">
                    <a:srgbClr val="000000"/>
                  </a:outerShdw>
                </a:effectLst>
                <a:latin typeface="Arial" charset="0"/>
              </a:rPr>
              <a:t>O</a:t>
            </a:r>
          </a:p>
        </p:txBody>
      </p:sp>
      <p:sp>
        <p:nvSpPr>
          <p:cNvPr id="41" name="40 Cubo"/>
          <p:cNvSpPr/>
          <p:nvPr/>
        </p:nvSpPr>
        <p:spPr>
          <a:xfrm>
            <a:off x="5310189" y="1193800"/>
            <a:ext cx="3786187" cy="642938"/>
          </a:xfrm>
          <a:prstGeom prst="cube">
            <a:avLst>
              <a:gd name="adj" fmla="val 69807"/>
            </a:avLst>
          </a:prstGeom>
          <a:solidFill>
            <a:schemeClr val="tx1">
              <a:lumMod val="50000"/>
              <a:lumOff val="50000"/>
              <a:alpha val="54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s-ES" b="1" dirty="0">
                <a:solidFill>
                  <a:srgbClr val="FFC000"/>
                </a:solidFill>
                <a:effectLst>
                  <a:outerShdw blurRad="38100" dist="38100" dir="2700000" algn="tl">
                    <a:srgbClr val="000000">
                      <a:alpha val="43137"/>
                    </a:srgbClr>
                  </a:outerShdw>
                </a:effectLst>
                <a:cs typeface="Arial" pitchFamily="34" charset="0"/>
              </a:rPr>
              <a:t>RELIEVE</a:t>
            </a:r>
          </a:p>
        </p:txBody>
      </p:sp>
      <p:grpSp>
        <p:nvGrpSpPr>
          <p:cNvPr id="40" name="61 Grupo"/>
          <p:cNvGrpSpPr>
            <a:grpSpLocks/>
          </p:cNvGrpSpPr>
          <p:nvPr/>
        </p:nvGrpSpPr>
        <p:grpSpPr bwMode="auto">
          <a:xfrm>
            <a:off x="5310189" y="1836738"/>
            <a:ext cx="3786187" cy="1071562"/>
            <a:chOff x="3321050" y="1500174"/>
            <a:chExt cx="3786188" cy="1071576"/>
          </a:xfrm>
        </p:grpSpPr>
        <p:sp>
          <p:nvSpPr>
            <p:cNvPr id="50" name="49 Cubo"/>
            <p:cNvSpPr/>
            <p:nvPr/>
          </p:nvSpPr>
          <p:spPr>
            <a:xfrm>
              <a:off x="3321050" y="1928805"/>
              <a:ext cx="3786188" cy="642945"/>
            </a:xfrm>
            <a:prstGeom prst="cube">
              <a:avLst>
                <a:gd name="adj" fmla="val 69807"/>
              </a:avLst>
            </a:prstGeom>
            <a:solidFill>
              <a:srgbClr val="3333FF">
                <a:alpha val="54000"/>
              </a:srgb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s-ES" b="1" dirty="0">
                  <a:solidFill>
                    <a:srgbClr val="FFC000"/>
                  </a:solidFill>
                  <a:effectLst>
                    <a:outerShdw blurRad="38100" dist="38100" dir="2700000" algn="tl">
                      <a:srgbClr val="000000">
                        <a:alpha val="43137"/>
                      </a:srgbClr>
                    </a:outerShdw>
                  </a:effectLst>
                  <a:cs typeface="Arial" pitchFamily="34" charset="0"/>
                </a:rPr>
                <a:t>RIOS</a:t>
              </a:r>
            </a:p>
          </p:txBody>
        </p:sp>
        <p:sp>
          <p:nvSpPr>
            <p:cNvPr id="51" name="50 Cruz"/>
            <p:cNvSpPr/>
            <p:nvPr/>
          </p:nvSpPr>
          <p:spPr>
            <a:xfrm>
              <a:off x="5322099" y="1500174"/>
              <a:ext cx="357190" cy="357190"/>
            </a:xfrm>
            <a:prstGeom prst="plus">
              <a:avLst>
                <a:gd name="adj" fmla="val 34330"/>
              </a:avLst>
            </a:prstGeo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ES"/>
            </a:p>
          </p:txBody>
        </p:sp>
      </p:grpSp>
      <p:grpSp>
        <p:nvGrpSpPr>
          <p:cNvPr id="42" name="62 Grupo"/>
          <p:cNvGrpSpPr>
            <a:grpSpLocks/>
          </p:cNvGrpSpPr>
          <p:nvPr/>
        </p:nvGrpSpPr>
        <p:grpSpPr bwMode="auto">
          <a:xfrm>
            <a:off x="5310189" y="2908301"/>
            <a:ext cx="3786187" cy="1071563"/>
            <a:chOff x="3321050" y="2571744"/>
            <a:chExt cx="3786188" cy="1071569"/>
          </a:xfrm>
        </p:grpSpPr>
        <p:sp>
          <p:nvSpPr>
            <p:cNvPr id="49" name="48 Cubo"/>
            <p:cNvSpPr/>
            <p:nvPr/>
          </p:nvSpPr>
          <p:spPr>
            <a:xfrm>
              <a:off x="3321050" y="3000371"/>
              <a:ext cx="3786188" cy="642942"/>
            </a:xfrm>
            <a:prstGeom prst="cube">
              <a:avLst>
                <a:gd name="adj" fmla="val 69807"/>
              </a:avLst>
            </a:prstGeom>
            <a:solidFill>
              <a:srgbClr val="92D050">
                <a:alpha val="54000"/>
              </a:srgb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s-ES" b="1" dirty="0">
                  <a:solidFill>
                    <a:srgbClr val="FFC000"/>
                  </a:solidFill>
                  <a:effectLst>
                    <a:outerShdw blurRad="38100" dist="38100" dir="2700000" algn="tl">
                      <a:srgbClr val="000000">
                        <a:alpha val="43137"/>
                      </a:srgbClr>
                    </a:outerShdw>
                  </a:effectLst>
                  <a:cs typeface="Arial" pitchFamily="34" charset="0"/>
                </a:rPr>
                <a:t>VEGETACIÓN</a:t>
              </a:r>
            </a:p>
          </p:txBody>
        </p:sp>
        <p:sp>
          <p:nvSpPr>
            <p:cNvPr id="52" name="51 Cruz"/>
            <p:cNvSpPr/>
            <p:nvPr/>
          </p:nvSpPr>
          <p:spPr>
            <a:xfrm>
              <a:off x="5322099" y="2571744"/>
              <a:ext cx="357190" cy="357190"/>
            </a:xfrm>
            <a:prstGeom prst="plus">
              <a:avLst>
                <a:gd name="adj" fmla="val 34330"/>
              </a:avLst>
            </a:prstGeo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ES"/>
            </a:p>
          </p:txBody>
        </p:sp>
      </p:grpSp>
      <p:grpSp>
        <p:nvGrpSpPr>
          <p:cNvPr id="43" name="63 Grupo"/>
          <p:cNvGrpSpPr>
            <a:grpSpLocks/>
          </p:cNvGrpSpPr>
          <p:nvPr/>
        </p:nvGrpSpPr>
        <p:grpSpPr bwMode="auto">
          <a:xfrm>
            <a:off x="5310189" y="3979863"/>
            <a:ext cx="3786187" cy="1071562"/>
            <a:chOff x="3321050" y="3643314"/>
            <a:chExt cx="3786188" cy="1071561"/>
          </a:xfrm>
        </p:grpSpPr>
        <p:sp>
          <p:nvSpPr>
            <p:cNvPr id="48" name="47 Cubo"/>
            <p:cNvSpPr/>
            <p:nvPr/>
          </p:nvSpPr>
          <p:spPr>
            <a:xfrm>
              <a:off x="3321050" y="4071939"/>
              <a:ext cx="3786188" cy="642936"/>
            </a:xfrm>
            <a:prstGeom prst="cube">
              <a:avLst>
                <a:gd name="adj" fmla="val 69807"/>
              </a:avLst>
            </a:prstGeom>
            <a:solidFill>
              <a:srgbClr val="FF3300">
                <a:alpha val="54000"/>
              </a:srgb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s-ES" b="1" dirty="0">
                  <a:solidFill>
                    <a:srgbClr val="FFC000"/>
                  </a:solidFill>
                  <a:effectLst>
                    <a:outerShdw blurRad="38100" dist="38100" dir="2700000" algn="tl">
                      <a:srgbClr val="000000">
                        <a:alpha val="43137"/>
                      </a:srgbClr>
                    </a:outerShdw>
                  </a:effectLst>
                  <a:cs typeface="Arial" pitchFamily="34" charset="0"/>
                </a:rPr>
                <a:t>VIAS DE COMUNICACIÓN</a:t>
              </a:r>
            </a:p>
          </p:txBody>
        </p:sp>
        <p:sp>
          <p:nvSpPr>
            <p:cNvPr id="53" name="52 Cruz"/>
            <p:cNvSpPr/>
            <p:nvPr/>
          </p:nvSpPr>
          <p:spPr>
            <a:xfrm>
              <a:off x="5322099" y="3643314"/>
              <a:ext cx="357190" cy="357190"/>
            </a:xfrm>
            <a:prstGeom prst="plus">
              <a:avLst>
                <a:gd name="adj" fmla="val 34330"/>
              </a:avLst>
            </a:prstGeo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ES"/>
            </a:p>
          </p:txBody>
        </p:sp>
      </p:grpSp>
      <p:grpSp>
        <p:nvGrpSpPr>
          <p:cNvPr id="45" name="64 Grupo"/>
          <p:cNvGrpSpPr>
            <a:grpSpLocks/>
          </p:cNvGrpSpPr>
          <p:nvPr/>
        </p:nvGrpSpPr>
        <p:grpSpPr bwMode="auto">
          <a:xfrm>
            <a:off x="5310189" y="5051426"/>
            <a:ext cx="3786187" cy="1071563"/>
            <a:chOff x="3321050" y="4714884"/>
            <a:chExt cx="3786188" cy="1071554"/>
          </a:xfrm>
        </p:grpSpPr>
        <p:sp>
          <p:nvSpPr>
            <p:cNvPr id="47" name="46 Cubo"/>
            <p:cNvSpPr/>
            <p:nvPr/>
          </p:nvSpPr>
          <p:spPr>
            <a:xfrm>
              <a:off x="3321050" y="5143505"/>
              <a:ext cx="3786188" cy="642933"/>
            </a:xfrm>
            <a:prstGeom prst="cube">
              <a:avLst>
                <a:gd name="adj" fmla="val 69807"/>
              </a:avLst>
            </a:prstGeom>
            <a:solidFill>
              <a:srgbClr val="FFFF00">
                <a:alpha val="54000"/>
              </a:srgb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s-ES" b="1" dirty="0">
                  <a:solidFill>
                    <a:srgbClr val="FFC000"/>
                  </a:solidFill>
                  <a:effectLst>
                    <a:outerShdw blurRad="38100" dist="38100" dir="2700000" algn="tl">
                      <a:srgbClr val="000000">
                        <a:alpha val="43137"/>
                      </a:srgbClr>
                    </a:outerShdw>
                  </a:effectLst>
                  <a:cs typeface="Arial" pitchFamily="34" charset="0"/>
                </a:rPr>
                <a:t>CENTROS POBLADOS</a:t>
              </a:r>
            </a:p>
          </p:txBody>
        </p:sp>
        <p:sp>
          <p:nvSpPr>
            <p:cNvPr id="54" name="53 Cruz"/>
            <p:cNvSpPr/>
            <p:nvPr/>
          </p:nvSpPr>
          <p:spPr>
            <a:xfrm>
              <a:off x="5322099" y="4714884"/>
              <a:ext cx="357190" cy="357190"/>
            </a:xfrm>
            <a:prstGeom prst="plus">
              <a:avLst>
                <a:gd name="adj" fmla="val 34330"/>
              </a:avLst>
            </a:prstGeo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ES"/>
            </a:p>
          </p:txBody>
        </p:sp>
      </p:grpSp>
      <p:sp>
        <p:nvSpPr>
          <p:cNvPr id="55" name="54 Cerrar llave"/>
          <p:cNvSpPr/>
          <p:nvPr/>
        </p:nvSpPr>
        <p:spPr>
          <a:xfrm>
            <a:off x="9061430" y="1336683"/>
            <a:ext cx="428628" cy="4857784"/>
          </a:xfrm>
          <a:prstGeom prst="rightBrace">
            <a:avLst>
              <a:gd name="adj1" fmla="val 44904"/>
              <a:gd name="adj2" fmla="val 50000"/>
            </a:avLst>
          </a:prstGeom>
          <a:ln w="57150">
            <a:solidFill>
              <a:srgbClr val="FFC000"/>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ES">
              <a:ln w="28575">
                <a:solidFill>
                  <a:srgbClr val="FFC000"/>
                </a:solidFill>
              </a:ln>
            </a:endParaRPr>
          </a:p>
        </p:txBody>
      </p:sp>
      <p:sp>
        <p:nvSpPr>
          <p:cNvPr id="66" name="AutoShape 394"/>
          <p:cNvSpPr>
            <a:spLocks noChangeArrowheads="1"/>
          </p:cNvSpPr>
          <p:nvPr/>
        </p:nvSpPr>
        <p:spPr bwMode="auto">
          <a:xfrm>
            <a:off x="2922589" y="212726"/>
            <a:ext cx="6346825" cy="646113"/>
          </a:xfrm>
          <a:prstGeom prst="roundRect">
            <a:avLst>
              <a:gd name="adj" fmla="val 50000"/>
            </a:avLst>
          </a:prstGeom>
          <a:gradFill rotWithShape="1">
            <a:gsLst>
              <a:gs pos="0">
                <a:srgbClr val="5E0000"/>
              </a:gs>
              <a:gs pos="50000">
                <a:srgbClr val="CC0000"/>
              </a:gs>
              <a:gs pos="100000">
                <a:srgbClr val="5E0000"/>
              </a:gs>
            </a:gsLst>
            <a:lin ang="5400000" scaled="1"/>
          </a:gradFill>
          <a:ln w="28575">
            <a:solidFill>
              <a:srgbClr val="FFFF00"/>
            </a:solidFill>
            <a:round/>
            <a:headEnd/>
            <a:tailEnd/>
          </a:ln>
        </p:spPr>
        <p:txBody>
          <a:bodyPr wrap="none" anchor="ctr"/>
          <a:lstStyle/>
          <a:p>
            <a:pPr defTabSz="690878">
              <a:buSzPct val="85000"/>
              <a:defRPr/>
            </a:pPr>
            <a:r>
              <a:rPr lang="es-CL" sz="2800" b="1" dirty="0">
                <a:solidFill>
                  <a:srgbClr val="FFFF00"/>
                </a:solidFill>
                <a:effectLst>
                  <a:outerShdw blurRad="38100" dist="38100" dir="2700000" algn="tl">
                    <a:srgbClr val="000000"/>
                  </a:outerShdw>
                </a:effectLst>
                <a:latin typeface="Arial" charset="0"/>
              </a:rPr>
              <a:t>RESULTADO</a:t>
            </a:r>
          </a:p>
        </p:txBody>
      </p:sp>
    </p:spTree>
    <p:extLst>
      <p:ext uri="{BB962C8B-B14F-4D97-AF65-F5344CB8AC3E}">
        <p14:creationId xmlns:p14="http://schemas.microsoft.com/office/powerpoint/2010/main" val="302184441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dissolve">
                                      <p:cBhvr>
                                        <p:cTn id="7" dur="1000"/>
                                        <p:tgtEl>
                                          <p:spTgt spid="41"/>
                                        </p:tgtEl>
                                      </p:cBhvr>
                                    </p:animEffect>
                                  </p:childTnLst>
                                </p:cTn>
                              </p:par>
                            </p:childTnLst>
                          </p:cTn>
                        </p:par>
                        <p:par>
                          <p:cTn id="8" fill="hold" nodeType="afterGroup">
                            <p:stCondLst>
                              <p:cond delay="1000"/>
                            </p:stCondLst>
                            <p:childTnLst>
                              <p:par>
                                <p:cTn id="9" presetID="9" presetClass="entr" presetSubtype="0"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dissolve">
                                      <p:cBhvr>
                                        <p:cTn id="11" dur="1000"/>
                                        <p:tgtEl>
                                          <p:spTgt spid="40"/>
                                        </p:tgtEl>
                                      </p:cBhvr>
                                    </p:animEffect>
                                  </p:childTnLst>
                                </p:cTn>
                              </p:par>
                            </p:childTnLst>
                          </p:cTn>
                        </p:par>
                        <p:par>
                          <p:cTn id="12" fill="hold" nodeType="afterGroup">
                            <p:stCondLst>
                              <p:cond delay="2000"/>
                            </p:stCondLst>
                            <p:childTnLst>
                              <p:par>
                                <p:cTn id="13" presetID="9" presetClass="entr" presetSubtype="0" fill="hold"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dissolve">
                                      <p:cBhvr>
                                        <p:cTn id="15" dur="1000"/>
                                        <p:tgtEl>
                                          <p:spTgt spid="42"/>
                                        </p:tgtEl>
                                      </p:cBhvr>
                                    </p:animEffect>
                                  </p:childTnLst>
                                </p:cTn>
                              </p:par>
                            </p:childTnLst>
                          </p:cTn>
                        </p:par>
                        <p:par>
                          <p:cTn id="16" fill="hold" nodeType="afterGroup">
                            <p:stCondLst>
                              <p:cond delay="3000"/>
                            </p:stCondLst>
                            <p:childTnLst>
                              <p:par>
                                <p:cTn id="17" presetID="9" presetClass="entr" presetSubtype="0"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dissolve">
                                      <p:cBhvr>
                                        <p:cTn id="19" dur="1000"/>
                                        <p:tgtEl>
                                          <p:spTgt spid="43"/>
                                        </p:tgtEl>
                                      </p:cBhvr>
                                    </p:animEffect>
                                  </p:childTnLst>
                                </p:cTn>
                              </p:par>
                            </p:childTnLst>
                          </p:cTn>
                        </p:par>
                        <p:par>
                          <p:cTn id="20" fill="hold" nodeType="afterGroup">
                            <p:stCondLst>
                              <p:cond delay="4000"/>
                            </p:stCondLst>
                            <p:childTnLst>
                              <p:par>
                                <p:cTn id="21" presetID="9" presetClass="entr" presetSubtype="0" fill="hold"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dissolve">
                                      <p:cBhvr>
                                        <p:cTn id="23" dur="1000"/>
                                        <p:tgtEl>
                                          <p:spTgt spid="45"/>
                                        </p:tgtEl>
                                      </p:cBhvr>
                                    </p:animEffect>
                                  </p:childTnLst>
                                </p:cTn>
                              </p:par>
                            </p:childTnLst>
                          </p:cTn>
                        </p:par>
                        <p:par>
                          <p:cTn id="24" fill="hold" nodeType="afterGroup">
                            <p:stCondLst>
                              <p:cond delay="5000"/>
                            </p:stCondLst>
                            <p:childTnLst>
                              <p:par>
                                <p:cTn id="25" presetID="9" presetClass="entr" presetSubtype="0"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dissolve">
                                      <p:cBhvr>
                                        <p:cTn id="27" dur="1000"/>
                                        <p:tgtEl>
                                          <p:spTgt spid="55"/>
                                        </p:tgtEl>
                                      </p:cBhvr>
                                    </p:animEffect>
                                  </p:childTnLst>
                                </p:cTn>
                              </p:par>
                            </p:childTnLst>
                          </p:cTn>
                        </p:par>
                        <p:par>
                          <p:cTn id="28" fill="hold" nodeType="afterGroup">
                            <p:stCondLst>
                              <p:cond delay="6000"/>
                            </p:stCondLst>
                            <p:childTnLst>
                              <p:par>
                                <p:cTn id="29" presetID="9" presetClass="entr" presetSubtype="0" fill="hold"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dissolve">
                                      <p:cBhvr>
                                        <p:cTn id="31" dur="10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2" name="40 Grupo"/>
          <p:cNvGrpSpPr>
            <a:grpSpLocks/>
          </p:cNvGrpSpPr>
          <p:nvPr/>
        </p:nvGrpSpPr>
        <p:grpSpPr bwMode="auto">
          <a:xfrm>
            <a:off x="2881314" y="1143001"/>
            <a:ext cx="6429375" cy="5521325"/>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5133"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5134"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5135"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nvGrpSpPr>
            <p:cNvPr id="5139"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grpSp>
        <p:nvGrpSpPr>
          <p:cNvPr id="5123" name="41 Grupo"/>
          <p:cNvGrpSpPr>
            <a:grpSpLocks/>
          </p:cNvGrpSpPr>
          <p:nvPr/>
        </p:nvGrpSpPr>
        <p:grpSpPr bwMode="auto">
          <a:xfrm>
            <a:off x="3581400" y="2782889"/>
            <a:ext cx="1600200" cy="3717925"/>
            <a:chOff x="2057220" y="2238233"/>
            <a:chExt cx="1600380" cy="4262580"/>
          </a:xfrm>
        </p:grpSpPr>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sp>
        <p:nvSpPr>
          <p:cNvPr id="41" name="40 CuadroTexto"/>
          <p:cNvSpPr txBox="1"/>
          <p:nvPr/>
        </p:nvSpPr>
        <p:spPr>
          <a:xfrm>
            <a:off x="1877771" y="2186815"/>
            <a:ext cx="8436461" cy="2792149"/>
          </a:xfrm>
          <a:prstGeom prst="rect">
            <a:avLst/>
          </a:prstGeom>
          <a:solidFill>
            <a:srgbClr val="FFFFFF">
              <a:alpha val="80000"/>
            </a:srgbClr>
          </a:solidFill>
          <a:ln>
            <a:solidFill>
              <a:srgbClr val="FF0000"/>
            </a:solidFill>
          </a:ln>
          <a:scene3d>
            <a:camera prst="orthographicFront"/>
            <a:lightRig rig="threePt" dir="t"/>
          </a:scene3d>
          <a:sp3d>
            <a:bevelT/>
          </a:sp3d>
        </p:spPr>
        <p:txBody>
          <a:bodyPr lIns="82906" tIns="41453" rIns="82906" bIns="41453">
            <a:spAutoFit/>
          </a:bodyPr>
          <a:lstStyle/>
          <a:p>
            <a:pPr algn="just" eaLnBrk="1" hangingPunct="1">
              <a:defRPr/>
            </a:pPr>
            <a:r>
              <a:rPr lang="es-CL" sz="2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charset="0"/>
              </a:rPr>
              <a:t>CON LO ANTERIOR SE DA POR  COMPLETADO EL </a:t>
            </a:r>
            <a:r>
              <a:rPr lang="es-CL" sz="2200" b="1" dirty="0">
                <a:ln w="1905"/>
                <a:solidFill>
                  <a:srgbClr val="FF0000"/>
                </a:solidFill>
                <a:effectLst>
                  <a:innerShdw blurRad="69850" dist="43180" dir="5400000">
                    <a:srgbClr val="000000">
                      <a:alpha val="65000"/>
                    </a:srgbClr>
                  </a:innerShdw>
                </a:effectLst>
                <a:latin typeface="Arial" charset="0"/>
              </a:rPr>
              <a:t>CALCO DE OBSTÁCULOS COMBINADOS (COO)</a:t>
            </a:r>
            <a:r>
              <a:rPr lang="es-CL" sz="2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charset="0"/>
              </a:rPr>
              <a:t>.</a:t>
            </a:r>
          </a:p>
          <a:p>
            <a:pPr algn="just" eaLnBrk="1" hangingPunct="1">
              <a:defRPr/>
            </a:pPr>
            <a:endParaRPr lang="es-CL" sz="2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charset="0"/>
            </a:endParaRPr>
          </a:p>
          <a:p>
            <a:pPr algn="just" eaLnBrk="1" hangingPunct="1">
              <a:defRPr/>
            </a:pPr>
            <a:r>
              <a:rPr lang="es-CL" sz="2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charset="0"/>
              </a:rPr>
              <a:t>A CONTINUACIÓN SE INTEGRARÁN LAS INFORMACIONES TÁCTICAS ACTUALIZADAS DEL TERRENO, TIEMPO ATMOSFÉRICO Y OTROS ANTECEDENTES, PARA CONFECCIONAR EL </a:t>
            </a:r>
            <a:r>
              <a:rPr lang="es-CL" sz="2200" b="1" dirty="0">
                <a:ln w="1905"/>
                <a:solidFill>
                  <a:srgbClr val="FF0000"/>
                </a:solidFill>
                <a:effectLst>
                  <a:innerShdw blurRad="69850" dist="43180" dir="5400000">
                    <a:srgbClr val="000000">
                      <a:alpha val="65000"/>
                    </a:srgbClr>
                  </a:innerShdw>
                </a:effectLst>
                <a:latin typeface="Arial" charset="0"/>
              </a:rPr>
              <a:t>CALCO DE OBSTÁCULOS COMBINADOS MODIFICADO (MCOO)</a:t>
            </a:r>
            <a:r>
              <a:rPr lang="es-CL" sz="2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charset="0"/>
              </a:rPr>
              <a:t>.</a:t>
            </a:r>
          </a:p>
        </p:txBody>
      </p:sp>
      <p:sp>
        <p:nvSpPr>
          <p:cNvPr id="40" name="AutoShape 394"/>
          <p:cNvSpPr>
            <a:spLocks noChangeArrowheads="1"/>
          </p:cNvSpPr>
          <p:nvPr/>
        </p:nvSpPr>
        <p:spPr bwMode="auto">
          <a:xfrm>
            <a:off x="2922589" y="212726"/>
            <a:ext cx="6346825" cy="646113"/>
          </a:xfrm>
          <a:prstGeom prst="roundRect">
            <a:avLst>
              <a:gd name="adj" fmla="val 50000"/>
            </a:avLst>
          </a:prstGeom>
          <a:gradFill rotWithShape="1">
            <a:gsLst>
              <a:gs pos="0">
                <a:srgbClr val="5E0000"/>
              </a:gs>
              <a:gs pos="50000">
                <a:srgbClr val="CC0000"/>
              </a:gs>
              <a:gs pos="100000">
                <a:srgbClr val="5E0000"/>
              </a:gs>
            </a:gsLst>
            <a:lin ang="5400000" scaled="1"/>
          </a:gradFill>
          <a:ln w="28575">
            <a:solidFill>
              <a:srgbClr val="FFFF00"/>
            </a:solidFill>
            <a:round/>
            <a:headEnd/>
            <a:tailEnd/>
          </a:ln>
        </p:spPr>
        <p:txBody>
          <a:bodyPr wrap="none" anchor="ctr"/>
          <a:lstStyle/>
          <a:p>
            <a:pPr defTabSz="690878">
              <a:buSzPct val="85000"/>
              <a:defRPr/>
            </a:pPr>
            <a:r>
              <a:rPr lang="es-CL" sz="2800" b="1" dirty="0">
                <a:solidFill>
                  <a:srgbClr val="FFFF00"/>
                </a:solidFill>
                <a:effectLst>
                  <a:outerShdw blurRad="38100" dist="38100" dir="2700000" algn="tl">
                    <a:srgbClr val="000000"/>
                  </a:outerShdw>
                </a:effectLst>
                <a:latin typeface="Arial" charset="0"/>
              </a:rPr>
              <a:t>RESULTADO</a:t>
            </a:r>
          </a:p>
        </p:txBody>
      </p:sp>
    </p:spTree>
    <p:extLst>
      <p:ext uri="{BB962C8B-B14F-4D97-AF65-F5344CB8AC3E}">
        <p14:creationId xmlns:p14="http://schemas.microsoft.com/office/powerpoint/2010/main" val="2536733790"/>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6" name="40 Grupo"/>
          <p:cNvGrpSpPr>
            <a:grpSpLocks/>
          </p:cNvGrpSpPr>
          <p:nvPr/>
        </p:nvGrpSpPr>
        <p:grpSpPr bwMode="auto">
          <a:xfrm>
            <a:off x="2881314" y="331789"/>
            <a:ext cx="6429375" cy="6332537"/>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6163"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6164"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6165"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nvGrpSpPr>
            <p:cNvPr id="6169"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grpSp>
        <p:nvGrpSpPr>
          <p:cNvPr id="6147" name="41 Grupo"/>
          <p:cNvGrpSpPr>
            <a:grpSpLocks/>
          </p:cNvGrpSpPr>
          <p:nvPr/>
        </p:nvGrpSpPr>
        <p:grpSpPr bwMode="auto">
          <a:xfrm>
            <a:off x="3581400" y="2236789"/>
            <a:ext cx="1600200" cy="4264025"/>
            <a:chOff x="2057220" y="2238233"/>
            <a:chExt cx="1600380" cy="4262580"/>
          </a:xfrm>
        </p:grpSpPr>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sp>
        <p:nvSpPr>
          <p:cNvPr id="43" name="42 CuadroTexto"/>
          <p:cNvSpPr txBox="1"/>
          <p:nvPr/>
        </p:nvSpPr>
        <p:spPr>
          <a:xfrm>
            <a:off x="5891237" y="5901754"/>
            <a:ext cx="3399761" cy="576843"/>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lgn="ctr">
              <a:buSzPct val="85000"/>
              <a:defRPr/>
            </a:pPr>
            <a:r>
              <a:rPr lang="es-CL" sz="1600" b="1" dirty="0">
                <a:solidFill>
                  <a:srgbClr val="FFFF00"/>
                </a:solidFill>
                <a:latin typeface="Calibri" pitchFamily="34" charset="0"/>
              </a:rPr>
              <a:t>TIEMPO ATMOSFÉRICO</a:t>
            </a:r>
          </a:p>
          <a:p>
            <a:pPr algn="ctr">
              <a:buSzPct val="85000"/>
              <a:defRPr/>
            </a:pPr>
            <a:r>
              <a:rPr lang="es-CL" sz="1600" b="1" dirty="0">
                <a:solidFill>
                  <a:srgbClr val="FFFF00"/>
                </a:solidFill>
                <a:latin typeface="Calibri" pitchFamily="34" charset="0"/>
              </a:rPr>
              <a:t>(ANALIZADO MÁS ADELANTE)</a:t>
            </a:r>
          </a:p>
        </p:txBody>
      </p:sp>
      <p:grpSp>
        <p:nvGrpSpPr>
          <p:cNvPr id="28673" name="44 Grupo"/>
          <p:cNvGrpSpPr>
            <a:grpSpLocks/>
          </p:cNvGrpSpPr>
          <p:nvPr/>
        </p:nvGrpSpPr>
        <p:grpSpPr bwMode="auto">
          <a:xfrm>
            <a:off x="5095876" y="571501"/>
            <a:ext cx="4214813" cy="5229225"/>
            <a:chOff x="3571868" y="571480"/>
            <a:chExt cx="4214842" cy="5228951"/>
          </a:xfrm>
        </p:grpSpPr>
        <p:pic>
          <p:nvPicPr>
            <p:cNvPr id="28674" name="Picture 2" descr="E:\terreno y clima\714900.JPG">
              <a:hlinkClick r:id="" action="ppaction://noaction"/>
            </p:cNvPr>
            <p:cNvPicPr>
              <a:picLocks noChangeAspect="1" noChangeArrowheads="1"/>
            </p:cNvPicPr>
            <p:nvPr/>
          </p:nvPicPr>
          <p:blipFill>
            <a:blip r:embed="rId3" cstate="print"/>
            <a:srcRect/>
            <a:stretch>
              <a:fillRect/>
            </a:stretch>
          </p:blipFill>
          <p:spPr bwMode="auto">
            <a:xfrm>
              <a:off x="3571868" y="571480"/>
              <a:ext cx="2095493" cy="1571620"/>
            </a:xfrm>
            <a:prstGeom prst="ellipse">
              <a:avLst/>
            </a:prstGeom>
            <a:ln>
              <a:noFill/>
            </a:ln>
            <a:effectLst>
              <a:softEdge rad="112500"/>
            </a:effectLst>
            <a:scene3d>
              <a:camera prst="orthographicFront"/>
              <a:lightRig rig="threePt" dir="t"/>
            </a:scene3d>
            <a:sp3d>
              <a:bevelT/>
            </a:sp3d>
          </p:spPr>
        </p:pic>
        <p:pic>
          <p:nvPicPr>
            <p:cNvPr id="28675" name="Picture 3" descr="E:\terreno y clima\517600.JPG"/>
            <p:cNvPicPr>
              <a:picLocks noChangeAspect="1" noChangeArrowheads="1"/>
            </p:cNvPicPr>
            <p:nvPr/>
          </p:nvPicPr>
          <p:blipFill>
            <a:blip r:embed="rId4" cstate="print"/>
            <a:srcRect/>
            <a:stretch>
              <a:fillRect/>
            </a:stretch>
          </p:blipFill>
          <p:spPr bwMode="auto">
            <a:xfrm>
              <a:off x="5643570" y="2571744"/>
              <a:ext cx="1619261" cy="1214446"/>
            </a:xfrm>
            <a:prstGeom prst="ellipse">
              <a:avLst/>
            </a:prstGeom>
            <a:ln>
              <a:noFill/>
            </a:ln>
            <a:effectLst>
              <a:softEdge rad="112500"/>
            </a:effectLst>
            <a:scene3d>
              <a:camera prst="orthographicFront"/>
              <a:lightRig rig="threePt" dir="t"/>
            </a:scene3d>
            <a:sp3d>
              <a:bevelT/>
            </a:sp3d>
          </p:spPr>
        </p:pic>
        <p:pic>
          <p:nvPicPr>
            <p:cNvPr id="28677" name="Picture 5" descr="http://www.portalciencia.net/images/meteo1.jpg"/>
            <p:cNvPicPr>
              <a:picLocks noChangeAspect="1" noChangeArrowheads="1"/>
            </p:cNvPicPr>
            <p:nvPr/>
          </p:nvPicPr>
          <p:blipFill>
            <a:blip r:embed="rId5" cstate="print"/>
            <a:srcRect/>
            <a:stretch>
              <a:fillRect/>
            </a:stretch>
          </p:blipFill>
          <p:spPr bwMode="auto">
            <a:xfrm>
              <a:off x="4643438" y="4286256"/>
              <a:ext cx="2786082" cy="1514175"/>
            </a:xfrm>
            <a:prstGeom prst="ellipse">
              <a:avLst/>
            </a:prstGeom>
            <a:ln>
              <a:noFill/>
            </a:ln>
            <a:effectLst>
              <a:softEdge rad="112500"/>
            </a:effectLst>
            <a:scene3d>
              <a:camera prst="orthographicFront"/>
              <a:lightRig rig="threePt" dir="t"/>
            </a:scene3d>
            <a:sp3d>
              <a:bevelT/>
            </a:sp3d>
          </p:spPr>
        </p:pic>
        <p:pic>
          <p:nvPicPr>
            <p:cNvPr id="28679" name="Picture 7" descr="http://www.portalciencia.net/images/tormenta10.jpg"/>
            <p:cNvPicPr>
              <a:picLocks noChangeAspect="1" noChangeArrowheads="1"/>
            </p:cNvPicPr>
            <p:nvPr/>
          </p:nvPicPr>
          <p:blipFill>
            <a:blip r:embed="rId6" cstate="print"/>
            <a:srcRect/>
            <a:stretch>
              <a:fillRect/>
            </a:stretch>
          </p:blipFill>
          <p:spPr bwMode="auto">
            <a:xfrm>
              <a:off x="5786446" y="928670"/>
              <a:ext cx="2000264" cy="1297949"/>
            </a:xfrm>
            <a:prstGeom prst="ellipse">
              <a:avLst/>
            </a:prstGeom>
            <a:ln>
              <a:noFill/>
            </a:ln>
            <a:effectLst>
              <a:softEdge rad="112500"/>
            </a:effectLst>
            <a:scene3d>
              <a:camera prst="orthographicFront"/>
              <a:lightRig rig="threePt" dir="t"/>
            </a:scene3d>
            <a:sp3d>
              <a:bevelT/>
            </a:sp3d>
          </p:spPr>
        </p:pic>
      </p:grpSp>
    </p:spTree>
    <p:extLst>
      <p:ext uri="{BB962C8B-B14F-4D97-AF65-F5344CB8AC3E}">
        <p14:creationId xmlns:p14="http://schemas.microsoft.com/office/powerpoint/2010/main" val="12447989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28673"/>
                                        </p:tgtEl>
                                        <p:attrNameLst>
                                          <p:attrName>style.visibility</p:attrName>
                                        </p:attrNameLst>
                                      </p:cBhvr>
                                      <p:to>
                                        <p:strVal val="visible"/>
                                      </p:to>
                                    </p:set>
                                    <p:animEffect transition="in" filter="box(in)">
                                      <p:cBhvr>
                                        <p:cTn id="7" dur="3000"/>
                                        <p:tgtEl>
                                          <p:spTgt spid="286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40 Grupo"/>
          <p:cNvGrpSpPr>
            <a:grpSpLocks/>
          </p:cNvGrpSpPr>
          <p:nvPr/>
        </p:nvGrpSpPr>
        <p:grpSpPr bwMode="auto">
          <a:xfrm>
            <a:off x="2881314" y="331789"/>
            <a:ext cx="6429375" cy="6332537"/>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7211"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7212"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nvGrpSpPr>
            <p:cNvPr id="7216"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nvGrpSpPr>
            <p:cNvPr id="7220"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34" name="69 Grupo"/>
          <p:cNvGrpSpPr>
            <a:grpSpLocks/>
          </p:cNvGrpSpPr>
          <p:nvPr/>
        </p:nvGrpSpPr>
        <p:grpSpPr bwMode="auto">
          <a:xfrm>
            <a:off x="3113088" y="1071563"/>
            <a:ext cx="2127250" cy="2208212"/>
            <a:chOff x="1588450" y="1071546"/>
            <a:chExt cx="2128724" cy="2208778"/>
          </a:xfrm>
        </p:grpSpPr>
        <p:grpSp>
          <p:nvGrpSpPr>
            <p:cNvPr id="7180" name="43 Grupo"/>
            <p:cNvGrpSpPr>
              <a:grpSpLocks/>
            </p:cNvGrpSpPr>
            <p:nvPr/>
          </p:nvGrpSpPr>
          <p:grpSpPr bwMode="auto">
            <a:xfrm rot="4052506">
              <a:off x="3515418" y="3078567"/>
              <a:ext cx="357794" cy="45719"/>
              <a:chOff x="-1857420" y="2357430"/>
              <a:chExt cx="857256" cy="142876"/>
            </a:xfrm>
          </p:grpSpPr>
          <p:sp>
            <p:nvSpPr>
              <p:cNvPr id="38" name="37 Rectángulo"/>
              <p:cNvSpPr/>
              <p:nvPr/>
            </p:nvSpPr>
            <p:spPr>
              <a:xfrm>
                <a:off x="-1856392" y="2357700"/>
                <a:ext cx="856022" cy="14397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0" name="39 Elipse"/>
              <p:cNvSpPr/>
              <p:nvPr/>
            </p:nvSpPr>
            <p:spPr>
              <a:xfrm>
                <a:off x="-1793718" y="2377109"/>
                <a:ext cx="144573" cy="14893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1" name="40 Elipse"/>
              <p:cNvSpPr/>
              <p:nvPr/>
            </p:nvSpPr>
            <p:spPr>
              <a:xfrm>
                <a:off x="-1613175" y="2360035"/>
                <a:ext cx="136964" cy="15886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2" name="41 Elipse"/>
              <p:cNvSpPr/>
              <p:nvPr/>
            </p:nvSpPr>
            <p:spPr>
              <a:xfrm>
                <a:off x="-1435621" y="2392786"/>
                <a:ext cx="144573" cy="14397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3" name="42 Elipse"/>
              <p:cNvSpPr/>
              <p:nvPr/>
            </p:nvSpPr>
            <p:spPr>
              <a:xfrm>
                <a:off x="-1313427" y="2369615"/>
                <a:ext cx="144573" cy="19858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7181" name="44 Grupo"/>
            <p:cNvGrpSpPr>
              <a:grpSpLocks/>
            </p:cNvGrpSpPr>
            <p:nvPr/>
          </p:nvGrpSpPr>
          <p:grpSpPr bwMode="auto">
            <a:xfrm>
              <a:off x="2928926" y="2714620"/>
              <a:ext cx="500066" cy="71438"/>
              <a:chOff x="-1857420" y="2357430"/>
              <a:chExt cx="857256" cy="142876"/>
            </a:xfrm>
          </p:grpSpPr>
          <p:sp>
            <p:nvSpPr>
              <p:cNvPr id="46" name="45 Rectángulo"/>
              <p:cNvSpPr/>
              <p:nvPr/>
            </p:nvSpPr>
            <p:spPr>
              <a:xfrm>
                <a:off x="-1856902" y="2358248"/>
                <a:ext cx="857843" cy="142912"/>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7" name="46 Elipse"/>
              <p:cNvSpPr/>
              <p:nvPr/>
            </p:nvSpPr>
            <p:spPr>
              <a:xfrm>
                <a:off x="-1783373" y="2358248"/>
                <a:ext cx="138890" cy="1429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8" name="47 Elipse"/>
              <p:cNvSpPr/>
              <p:nvPr/>
            </p:nvSpPr>
            <p:spPr>
              <a:xfrm>
                <a:off x="-1584571" y="2358248"/>
                <a:ext cx="141612" cy="1429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9" name="48 Elipse"/>
              <p:cNvSpPr/>
              <p:nvPr/>
            </p:nvSpPr>
            <p:spPr>
              <a:xfrm>
                <a:off x="-1410279" y="2358248"/>
                <a:ext cx="141612" cy="1429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0" name="49 Elipse"/>
              <p:cNvSpPr/>
              <p:nvPr/>
            </p:nvSpPr>
            <p:spPr>
              <a:xfrm>
                <a:off x="-1211478" y="2358248"/>
                <a:ext cx="141612" cy="1429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7182" name="50 Grupo"/>
            <p:cNvGrpSpPr>
              <a:grpSpLocks/>
            </p:cNvGrpSpPr>
            <p:nvPr/>
          </p:nvGrpSpPr>
          <p:grpSpPr bwMode="auto">
            <a:xfrm rot="-2006049">
              <a:off x="2192851" y="2846472"/>
              <a:ext cx="500066" cy="71438"/>
              <a:chOff x="-1857420" y="2357430"/>
              <a:chExt cx="857256" cy="142876"/>
            </a:xfrm>
          </p:grpSpPr>
          <p:sp>
            <p:nvSpPr>
              <p:cNvPr id="52" name="51 Rectángulo"/>
              <p:cNvSpPr/>
              <p:nvPr/>
            </p:nvSpPr>
            <p:spPr>
              <a:xfrm>
                <a:off x="-1861358" y="2356525"/>
                <a:ext cx="860567" cy="14291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3" name="52 Elipse"/>
              <p:cNvSpPr/>
              <p:nvPr/>
            </p:nvSpPr>
            <p:spPr>
              <a:xfrm>
                <a:off x="-1858123" y="2288789"/>
                <a:ext cx="144335" cy="14291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4" name="53 Elipse"/>
              <p:cNvSpPr/>
              <p:nvPr/>
            </p:nvSpPr>
            <p:spPr>
              <a:xfrm>
                <a:off x="-1597338" y="2341159"/>
                <a:ext cx="144336" cy="1429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5" name="54 Elipse"/>
              <p:cNvSpPr/>
              <p:nvPr/>
            </p:nvSpPr>
            <p:spPr>
              <a:xfrm>
                <a:off x="-1455234" y="2308718"/>
                <a:ext cx="141612" cy="14291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6" name="55 Elipse"/>
              <p:cNvSpPr/>
              <p:nvPr/>
            </p:nvSpPr>
            <p:spPr>
              <a:xfrm>
                <a:off x="-1227219" y="2347693"/>
                <a:ext cx="144336" cy="13655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7183" name="58 Grupo"/>
            <p:cNvGrpSpPr>
              <a:grpSpLocks/>
            </p:cNvGrpSpPr>
            <p:nvPr/>
          </p:nvGrpSpPr>
          <p:grpSpPr bwMode="auto">
            <a:xfrm>
              <a:off x="2758754" y="2500306"/>
              <a:ext cx="214314" cy="214314"/>
              <a:chOff x="-1928858" y="2143116"/>
              <a:chExt cx="285752" cy="214314"/>
            </a:xfrm>
          </p:grpSpPr>
          <p:sp>
            <p:nvSpPr>
              <p:cNvPr id="57" name="56 Abrir corchete"/>
              <p:cNvSpPr/>
              <p:nvPr/>
            </p:nvSpPr>
            <p:spPr>
              <a:xfrm>
                <a:off x="-1716387" y="2143472"/>
                <a:ext cx="74135" cy="214367"/>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58" name="57 Cerrar corchete"/>
              <p:cNvSpPr/>
              <p:nvPr/>
            </p:nvSpPr>
            <p:spPr>
              <a:xfrm>
                <a:off x="-1928200" y="2143472"/>
                <a:ext cx="118615" cy="214367"/>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7184" name="59 Grupo"/>
            <p:cNvGrpSpPr>
              <a:grpSpLocks/>
            </p:cNvGrpSpPr>
            <p:nvPr/>
          </p:nvGrpSpPr>
          <p:grpSpPr bwMode="auto">
            <a:xfrm>
              <a:off x="1588450" y="2428868"/>
              <a:ext cx="214314" cy="214314"/>
              <a:chOff x="-1928858" y="2143116"/>
              <a:chExt cx="285752" cy="214314"/>
            </a:xfrm>
          </p:grpSpPr>
          <p:sp>
            <p:nvSpPr>
              <p:cNvPr id="61" name="60 Abrir corchete"/>
              <p:cNvSpPr/>
              <p:nvPr/>
            </p:nvSpPr>
            <p:spPr>
              <a:xfrm>
                <a:off x="-1712809" y="2143454"/>
                <a:ext cx="69898" cy="21436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2" name="61 Cerrar corchete"/>
              <p:cNvSpPr/>
              <p:nvPr/>
            </p:nvSpPr>
            <p:spPr>
              <a:xfrm>
                <a:off x="-1928858" y="2143454"/>
                <a:ext cx="116496" cy="21436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7185" name="62 Grupo"/>
            <p:cNvGrpSpPr>
              <a:grpSpLocks/>
            </p:cNvGrpSpPr>
            <p:nvPr/>
          </p:nvGrpSpPr>
          <p:grpSpPr bwMode="auto">
            <a:xfrm>
              <a:off x="2786050" y="1071546"/>
              <a:ext cx="214314" cy="214314"/>
              <a:chOff x="-1928858" y="2143116"/>
              <a:chExt cx="285752" cy="214314"/>
            </a:xfrm>
          </p:grpSpPr>
          <p:sp>
            <p:nvSpPr>
              <p:cNvPr id="64" name="63 Abrir corchete"/>
              <p:cNvSpPr/>
              <p:nvPr/>
            </p:nvSpPr>
            <p:spPr>
              <a:xfrm>
                <a:off x="-1714655" y="2143116"/>
                <a:ext cx="74135" cy="214367"/>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5" name="64 Cerrar corchete"/>
              <p:cNvSpPr/>
              <p:nvPr/>
            </p:nvSpPr>
            <p:spPr>
              <a:xfrm>
                <a:off x="-1928586" y="2143116"/>
                <a:ext cx="118615" cy="214367"/>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7186" name="65 Grupo"/>
            <p:cNvGrpSpPr>
              <a:grpSpLocks/>
            </p:cNvGrpSpPr>
            <p:nvPr/>
          </p:nvGrpSpPr>
          <p:grpSpPr bwMode="auto">
            <a:xfrm>
              <a:off x="2687316" y="1187126"/>
              <a:ext cx="214314" cy="214314"/>
              <a:chOff x="-1928858" y="2143116"/>
              <a:chExt cx="285752" cy="214314"/>
            </a:xfrm>
          </p:grpSpPr>
          <p:sp>
            <p:nvSpPr>
              <p:cNvPr id="67" name="66 Abrir corchete"/>
              <p:cNvSpPr/>
              <p:nvPr/>
            </p:nvSpPr>
            <p:spPr>
              <a:xfrm>
                <a:off x="-1714334" y="2143453"/>
                <a:ext cx="72016" cy="21436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8" name="67 Cerrar corchete"/>
              <p:cNvSpPr/>
              <p:nvPr/>
            </p:nvSpPr>
            <p:spPr>
              <a:xfrm>
                <a:off x="-1930383" y="2143453"/>
                <a:ext cx="118615" cy="21436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sp>
        <p:nvSpPr>
          <p:cNvPr id="72" name="71 CuadroTexto"/>
          <p:cNvSpPr txBox="1"/>
          <p:nvPr/>
        </p:nvSpPr>
        <p:spPr>
          <a:xfrm>
            <a:off x="7588265" y="6072206"/>
            <a:ext cx="1633142" cy="334950"/>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buSzPct val="85000"/>
              <a:defRPr/>
            </a:pPr>
            <a:r>
              <a:rPr lang="es-CL" sz="1600" b="1">
                <a:solidFill>
                  <a:srgbClr val="FFFF00"/>
                </a:solidFill>
                <a:latin typeface="Calibri" pitchFamily="34" charset="0"/>
              </a:rPr>
              <a:t>OBSTÁCULOS</a:t>
            </a:r>
          </a:p>
        </p:txBody>
      </p:sp>
      <p:grpSp>
        <p:nvGrpSpPr>
          <p:cNvPr id="7175" name="77 Grupo"/>
          <p:cNvGrpSpPr>
            <a:grpSpLocks/>
          </p:cNvGrpSpPr>
          <p:nvPr/>
        </p:nvGrpSpPr>
        <p:grpSpPr bwMode="auto">
          <a:xfrm>
            <a:off x="9309101" y="946151"/>
            <a:ext cx="1216025" cy="4568825"/>
            <a:chOff x="7784003" y="946528"/>
            <a:chExt cx="1217153" cy="4568151"/>
          </a:xfrm>
        </p:grpSpPr>
        <p:pic>
          <p:nvPicPr>
            <p:cNvPr id="74" name="Picture 2" descr="E:\terreno y clima\714900.JPG"/>
            <p:cNvPicPr>
              <a:picLocks noChangeAspect="1" noChangeArrowheads="1"/>
            </p:cNvPicPr>
            <p:nvPr/>
          </p:nvPicPr>
          <p:blipFill>
            <a:blip r:embed="rId3" cstate="print"/>
            <a:srcRect/>
            <a:stretch>
              <a:fillRect/>
            </a:stretch>
          </p:blipFill>
          <p:spPr bwMode="auto">
            <a:xfrm>
              <a:off x="7928248" y="946528"/>
              <a:ext cx="928662" cy="696497"/>
            </a:xfrm>
            <a:prstGeom prst="ellipse">
              <a:avLst/>
            </a:prstGeom>
            <a:ln>
              <a:noFill/>
            </a:ln>
            <a:effectLst>
              <a:softEdge rad="112500"/>
            </a:effectLst>
            <a:scene3d>
              <a:camera prst="orthographicFront"/>
              <a:lightRig rig="threePt" dir="t"/>
            </a:scene3d>
            <a:sp3d>
              <a:bevelT/>
            </a:sp3d>
          </p:spPr>
        </p:pic>
        <p:pic>
          <p:nvPicPr>
            <p:cNvPr id="75" name="Picture 3" descr="E:\terreno y clima\517600.JPG"/>
            <p:cNvPicPr>
              <a:picLocks noChangeAspect="1" noChangeArrowheads="1"/>
            </p:cNvPicPr>
            <p:nvPr/>
          </p:nvPicPr>
          <p:blipFill>
            <a:blip r:embed="rId4" cstate="print"/>
            <a:srcRect/>
            <a:stretch>
              <a:fillRect/>
            </a:stretch>
          </p:blipFill>
          <p:spPr bwMode="auto">
            <a:xfrm>
              <a:off x="7899217" y="3474774"/>
              <a:ext cx="986724" cy="740043"/>
            </a:xfrm>
            <a:prstGeom prst="ellipse">
              <a:avLst/>
            </a:prstGeom>
            <a:ln>
              <a:noFill/>
            </a:ln>
            <a:effectLst>
              <a:softEdge rad="112500"/>
            </a:effectLst>
            <a:scene3d>
              <a:camera prst="orthographicFront"/>
              <a:lightRig rig="threePt" dir="t"/>
            </a:scene3d>
            <a:sp3d>
              <a:bevelT/>
            </a:sp3d>
          </p:spPr>
        </p:pic>
        <p:pic>
          <p:nvPicPr>
            <p:cNvPr id="76" name="Picture 5" descr="http://www.portalciencia.net/images/meteo1.jpg"/>
            <p:cNvPicPr>
              <a:picLocks noChangeAspect="1" noChangeArrowheads="1"/>
            </p:cNvPicPr>
            <p:nvPr/>
          </p:nvPicPr>
          <p:blipFill>
            <a:blip r:embed="rId5" cstate="print"/>
            <a:srcRect/>
            <a:stretch>
              <a:fillRect/>
            </a:stretch>
          </p:blipFill>
          <p:spPr bwMode="auto">
            <a:xfrm>
              <a:off x="7784003" y="4853183"/>
              <a:ext cx="1217153" cy="661496"/>
            </a:xfrm>
            <a:prstGeom prst="ellipse">
              <a:avLst/>
            </a:prstGeom>
            <a:ln>
              <a:noFill/>
            </a:ln>
            <a:effectLst>
              <a:softEdge rad="112500"/>
            </a:effectLst>
            <a:scene3d>
              <a:camera prst="orthographicFront"/>
              <a:lightRig rig="threePt" dir="t"/>
            </a:scene3d>
            <a:sp3d>
              <a:bevelT/>
            </a:sp3d>
          </p:spPr>
        </p:pic>
        <p:pic>
          <p:nvPicPr>
            <p:cNvPr id="77" name="Picture 7" descr="http://www.portalciencia.net/images/tormenta10.jpg"/>
            <p:cNvPicPr>
              <a:picLocks noChangeAspect="1" noChangeArrowheads="1"/>
            </p:cNvPicPr>
            <p:nvPr/>
          </p:nvPicPr>
          <p:blipFill>
            <a:blip r:embed="rId6" cstate="print"/>
            <a:srcRect/>
            <a:stretch>
              <a:fillRect/>
            </a:stretch>
          </p:blipFill>
          <p:spPr bwMode="auto">
            <a:xfrm>
              <a:off x="7917306" y="2181324"/>
              <a:ext cx="950547" cy="616799"/>
            </a:xfrm>
            <a:prstGeom prst="ellipse">
              <a:avLst/>
            </a:prstGeom>
            <a:ln>
              <a:noFill/>
            </a:ln>
            <a:effectLst>
              <a:softEdge rad="112500"/>
            </a:effectLst>
            <a:scene3d>
              <a:camera prst="orthographicFront"/>
              <a:lightRig rig="threePt" dir="t"/>
            </a:scene3d>
            <a:sp3d>
              <a:bevelT/>
            </a:sp3d>
          </p:spPr>
        </p:pic>
      </p:grpSp>
    </p:spTree>
    <p:extLst>
      <p:ext uri="{BB962C8B-B14F-4D97-AF65-F5344CB8AC3E}">
        <p14:creationId xmlns:p14="http://schemas.microsoft.com/office/powerpoint/2010/main" val="400076671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ox(in)">
                                      <p:cBhvr>
                                        <p:cTn id="7" dur="3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s-ES" altLang="es-CO" sz="1800">
                <a:solidFill>
                  <a:schemeClr val="accent2"/>
                </a:solidFill>
              </a:rPr>
              <a:t>UT Nº 3. INTELIGENCIA DEL CAMPO DE BATALLA</a:t>
            </a:r>
          </a:p>
        </p:txBody>
      </p:sp>
      <p:sp>
        <p:nvSpPr>
          <p:cNvPr id="8195" name="Text Box 5"/>
          <p:cNvSpPr txBox="1">
            <a:spLocks noChangeArrowheads="1"/>
          </p:cNvSpPr>
          <p:nvPr/>
        </p:nvSpPr>
        <p:spPr bwMode="auto">
          <a:xfrm>
            <a:off x="1919288" y="1125538"/>
            <a:ext cx="8208962" cy="48006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s-ES" altLang="es-CO" sz="1800" b="1">
                <a:solidFill>
                  <a:schemeClr val="accent2"/>
                </a:solidFill>
              </a:rPr>
              <a:t>Calco de Obstáculos:</a:t>
            </a:r>
          </a:p>
          <a:p>
            <a:pPr algn="just" eaLnBrk="1" hangingPunct="1">
              <a:spcBef>
                <a:spcPct val="0"/>
              </a:spcBef>
              <a:buFontTx/>
              <a:buNone/>
            </a:pPr>
            <a:endParaRPr lang="es-ES" altLang="es-CO" sz="1800">
              <a:solidFill>
                <a:schemeClr val="accent2"/>
              </a:solidFill>
            </a:endParaRPr>
          </a:p>
          <a:p>
            <a:pPr algn="just" eaLnBrk="1" hangingPunct="1">
              <a:spcBef>
                <a:spcPct val="0"/>
              </a:spcBef>
            </a:pPr>
            <a:r>
              <a:rPr lang="es-ES" altLang="es-CO" sz="1800">
                <a:solidFill>
                  <a:schemeClr val="accent2"/>
                </a:solidFill>
              </a:rPr>
              <a:t>Áreas críticas para el movimiento de unidades.</a:t>
            </a:r>
          </a:p>
          <a:p>
            <a:pPr algn="just" eaLnBrk="1" hangingPunct="1">
              <a:spcBef>
                <a:spcPct val="0"/>
              </a:spcBef>
            </a:pPr>
            <a:endParaRPr lang="es-ES" altLang="es-CO" sz="1800">
              <a:solidFill>
                <a:schemeClr val="accent2"/>
              </a:solidFill>
            </a:endParaRPr>
          </a:p>
          <a:p>
            <a:pPr algn="just" eaLnBrk="1" hangingPunct="1">
              <a:spcBef>
                <a:spcPct val="0"/>
              </a:spcBef>
            </a:pPr>
            <a:r>
              <a:rPr lang="es-ES" altLang="es-CO" sz="1800">
                <a:solidFill>
                  <a:schemeClr val="accent2"/>
                </a:solidFill>
              </a:rPr>
              <a:t>Tramos de caminos expuestos a falla bajo tránsito pesado.</a:t>
            </a:r>
          </a:p>
          <a:p>
            <a:pPr algn="just" eaLnBrk="1" hangingPunct="1">
              <a:spcBef>
                <a:spcPct val="0"/>
              </a:spcBef>
            </a:pPr>
            <a:endParaRPr lang="es-ES" altLang="es-CO" sz="1800">
              <a:solidFill>
                <a:schemeClr val="accent2"/>
              </a:solidFill>
            </a:endParaRPr>
          </a:p>
          <a:p>
            <a:pPr algn="just" eaLnBrk="1" hangingPunct="1">
              <a:spcBef>
                <a:spcPct val="0"/>
              </a:spcBef>
            </a:pPr>
            <a:r>
              <a:rPr lang="es-ES" altLang="es-CO" sz="1800">
                <a:solidFill>
                  <a:schemeClr val="accent2"/>
                </a:solidFill>
              </a:rPr>
              <a:t>Áreas adecuadas e inadecuadas para instalaciones logísticas, pistas de aterrizaje, fortificaciones de campaña y otras instalaciones. </a:t>
            </a:r>
          </a:p>
          <a:p>
            <a:pPr algn="just" eaLnBrk="1" hangingPunct="1">
              <a:spcBef>
                <a:spcPct val="0"/>
              </a:spcBef>
            </a:pPr>
            <a:endParaRPr lang="es-ES" altLang="es-CO" sz="1800">
              <a:solidFill>
                <a:schemeClr val="accent2"/>
              </a:solidFill>
            </a:endParaRPr>
          </a:p>
          <a:p>
            <a:pPr algn="just" eaLnBrk="1" hangingPunct="1">
              <a:spcBef>
                <a:spcPct val="0"/>
              </a:spcBef>
            </a:pPr>
            <a:r>
              <a:rPr lang="es-ES" altLang="es-CO" sz="1800">
                <a:solidFill>
                  <a:schemeClr val="accent2"/>
                </a:solidFill>
              </a:rPr>
              <a:t>Áreas poco aptas para el despliegue de la artillería de campaña y la de defensa antiaérea. </a:t>
            </a:r>
          </a:p>
          <a:p>
            <a:pPr algn="just" eaLnBrk="1" hangingPunct="1">
              <a:spcBef>
                <a:spcPct val="0"/>
              </a:spcBef>
            </a:pPr>
            <a:endParaRPr lang="es-ES" altLang="es-CO" sz="1800">
              <a:solidFill>
                <a:schemeClr val="accent2"/>
              </a:solidFill>
            </a:endParaRPr>
          </a:p>
          <a:p>
            <a:pPr algn="just" eaLnBrk="1" hangingPunct="1">
              <a:spcBef>
                <a:spcPct val="0"/>
              </a:spcBef>
            </a:pPr>
            <a:r>
              <a:rPr lang="es-ES" altLang="es-CO" sz="1800">
                <a:solidFill>
                  <a:schemeClr val="accent2"/>
                </a:solidFill>
              </a:rPr>
              <a:t>Áreas no vadeables en ríos o quebradas.</a:t>
            </a:r>
          </a:p>
          <a:p>
            <a:pPr algn="just" eaLnBrk="1" hangingPunct="1">
              <a:spcBef>
                <a:spcPct val="0"/>
              </a:spcBef>
            </a:pPr>
            <a:endParaRPr lang="es-ES" altLang="es-CO" sz="1800">
              <a:solidFill>
                <a:schemeClr val="accent2"/>
              </a:solidFill>
            </a:endParaRPr>
          </a:p>
          <a:p>
            <a:pPr algn="just" eaLnBrk="1" hangingPunct="1">
              <a:spcBef>
                <a:spcPct val="0"/>
              </a:spcBef>
            </a:pPr>
            <a:r>
              <a:rPr lang="es-ES" altLang="es-CO" sz="1800">
                <a:solidFill>
                  <a:schemeClr val="accent2"/>
                </a:solidFill>
              </a:rPr>
              <a:t>Zonas de campos minados</a:t>
            </a:r>
          </a:p>
          <a:p>
            <a:pPr algn="just" eaLnBrk="1" hangingPunct="1">
              <a:spcBef>
                <a:spcPct val="0"/>
              </a:spcBef>
            </a:pPr>
            <a:endParaRPr lang="es-ES" altLang="es-CO" sz="1800">
              <a:solidFill>
                <a:schemeClr val="accent2"/>
              </a:solidFill>
            </a:endParaRPr>
          </a:p>
          <a:p>
            <a:pPr algn="just" eaLnBrk="1" hangingPunct="1">
              <a:spcBef>
                <a:spcPct val="0"/>
              </a:spcBef>
            </a:pPr>
            <a:r>
              <a:rPr lang="es-ES" altLang="es-CO" sz="1800">
                <a:solidFill>
                  <a:schemeClr val="accent2"/>
                </a:solidFill>
              </a:rPr>
              <a:t>Zonas con obstáculos artificiales.</a:t>
            </a:r>
          </a:p>
        </p:txBody>
      </p:sp>
      <p:pic>
        <p:nvPicPr>
          <p:cNvPr id="8196" name="Picture 4" descr="Noton David - Rocky Mountains"/>
          <p:cNvPicPr>
            <a:picLocks noChangeAspect="1" noChangeArrowheads="1"/>
          </p:cNvPicPr>
          <p:nvPr/>
        </p:nvPicPr>
        <p:blipFill>
          <a:blip r:embed="rId2">
            <a:extLst>
              <a:ext uri="{28A0092B-C50C-407E-A947-70E740481C1C}">
                <a14:useLocalDpi xmlns:a14="http://schemas.microsoft.com/office/drawing/2010/main" val="0"/>
              </a:ext>
            </a:extLst>
          </a:blip>
          <a:srcRect t="16457" r="21481" b="24234"/>
          <a:stretch>
            <a:fillRect/>
          </a:stretch>
        </p:blipFill>
        <p:spPr bwMode="auto">
          <a:xfrm>
            <a:off x="6442075" y="4286250"/>
            <a:ext cx="4191000" cy="2527300"/>
          </a:xfrm>
          <a:prstGeom prst="rect">
            <a:avLst/>
          </a:prstGeom>
          <a:noFill/>
          <a:ln w="38100">
            <a:solidFill>
              <a:schemeClr val="bg2"/>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75555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40 Grupo"/>
          <p:cNvGrpSpPr>
            <a:grpSpLocks/>
          </p:cNvGrpSpPr>
          <p:nvPr/>
        </p:nvGrpSpPr>
        <p:grpSpPr bwMode="auto">
          <a:xfrm>
            <a:off x="2881314" y="331789"/>
            <a:ext cx="6429375" cy="6332537"/>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9287"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9288"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nvGrpSpPr>
            <p:cNvPr id="9292"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nvGrpSpPr>
            <p:cNvPr id="9296"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9219" name="43 Grupo"/>
          <p:cNvGrpSpPr>
            <a:grpSpLocks/>
          </p:cNvGrpSpPr>
          <p:nvPr/>
        </p:nvGrpSpPr>
        <p:grpSpPr bwMode="auto">
          <a:xfrm rot="4052506">
            <a:off x="5040313" y="3079751"/>
            <a:ext cx="357188" cy="46037"/>
            <a:chOff x="-1857420" y="2357430"/>
            <a:chExt cx="857256" cy="142876"/>
          </a:xfrm>
        </p:grpSpPr>
        <p:sp>
          <p:nvSpPr>
            <p:cNvPr id="38" name="37 Rectángulo"/>
            <p:cNvSpPr/>
            <p:nvPr/>
          </p:nvSpPr>
          <p:spPr>
            <a:xfrm>
              <a:off x="-1855117" y="2342263"/>
              <a:ext cx="857254" cy="13302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0" name="39 Elipse"/>
            <p:cNvSpPr/>
            <p:nvPr/>
          </p:nvSpPr>
          <p:spPr>
            <a:xfrm>
              <a:off x="-1817374" y="2310834"/>
              <a:ext cx="144781" cy="13795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1" name="40 Elipse"/>
            <p:cNvSpPr/>
            <p:nvPr/>
          </p:nvSpPr>
          <p:spPr>
            <a:xfrm>
              <a:off x="-1650489" y="2365199"/>
              <a:ext cx="133352" cy="14287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2" name="41 Elipse"/>
            <p:cNvSpPr/>
            <p:nvPr/>
          </p:nvSpPr>
          <p:spPr>
            <a:xfrm>
              <a:off x="-1420004" y="2352025"/>
              <a:ext cx="140970" cy="1478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3" name="42 Elipse"/>
            <p:cNvSpPr/>
            <p:nvPr/>
          </p:nvSpPr>
          <p:spPr>
            <a:xfrm>
              <a:off x="-1282494" y="2244268"/>
              <a:ext cx="140972" cy="1478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9220" name="44 Grupo"/>
          <p:cNvGrpSpPr>
            <a:grpSpLocks/>
          </p:cNvGrpSpPr>
          <p:nvPr/>
        </p:nvGrpSpPr>
        <p:grpSpPr bwMode="auto">
          <a:xfrm>
            <a:off x="4495800" y="2716214"/>
            <a:ext cx="414338" cy="71437"/>
            <a:chOff x="-1783961" y="2358452"/>
            <a:chExt cx="710293" cy="142878"/>
          </a:xfrm>
        </p:grpSpPr>
        <p:sp>
          <p:nvSpPr>
            <p:cNvPr id="47" name="46 Elipse"/>
            <p:cNvSpPr/>
            <p:nvPr/>
          </p:nvSpPr>
          <p:spPr>
            <a:xfrm>
              <a:off x="-1783961"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8" name="47 Elipse"/>
            <p:cNvSpPr/>
            <p:nvPr/>
          </p:nvSpPr>
          <p:spPr>
            <a:xfrm>
              <a:off x="-1582575" y="2358452"/>
              <a:ext cx="13879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9" name="48 Elipse"/>
            <p:cNvSpPr/>
            <p:nvPr/>
          </p:nvSpPr>
          <p:spPr>
            <a:xfrm>
              <a:off x="-1413847" y="2358452"/>
              <a:ext cx="144236"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0" name="49 Elipse"/>
            <p:cNvSpPr/>
            <p:nvPr/>
          </p:nvSpPr>
          <p:spPr>
            <a:xfrm>
              <a:off x="-1215182"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9221" name="50 Grupo"/>
          <p:cNvGrpSpPr>
            <a:grpSpLocks/>
          </p:cNvGrpSpPr>
          <p:nvPr/>
        </p:nvGrpSpPr>
        <p:grpSpPr bwMode="auto">
          <a:xfrm rot="19593951">
            <a:off x="3746500" y="2843214"/>
            <a:ext cx="420688" cy="77787"/>
            <a:chOff x="-1801578" y="2338134"/>
            <a:chExt cx="721247" cy="156434"/>
          </a:xfrm>
        </p:grpSpPr>
        <p:sp>
          <p:nvSpPr>
            <p:cNvPr id="53" name="52 Elipse"/>
            <p:cNvSpPr/>
            <p:nvPr/>
          </p:nvSpPr>
          <p:spPr>
            <a:xfrm>
              <a:off x="-1802748" y="2337188"/>
              <a:ext cx="141528" cy="14366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4" name="53 Elipse"/>
            <p:cNvSpPr/>
            <p:nvPr/>
          </p:nvSpPr>
          <p:spPr>
            <a:xfrm>
              <a:off x="-1594177" y="2333797"/>
              <a:ext cx="138807" cy="15004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5" name="54 Elipse"/>
            <p:cNvSpPr/>
            <p:nvPr/>
          </p:nvSpPr>
          <p:spPr>
            <a:xfrm>
              <a:off x="-1446178" y="2332032"/>
              <a:ext cx="146971" cy="14047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6" name="55 Elipse"/>
            <p:cNvSpPr/>
            <p:nvPr/>
          </p:nvSpPr>
          <p:spPr>
            <a:xfrm>
              <a:off x="-1222961" y="2350089"/>
              <a:ext cx="141528" cy="14366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9222" name="58 Grupo"/>
          <p:cNvGrpSpPr>
            <a:grpSpLocks/>
          </p:cNvGrpSpPr>
          <p:nvPr/>
        </p:nvGrpSpPr>
        <p:grpSpPr bwMode="auto">
          <a:xfrm>
            <a:off x="4283076" y="2501901"/>
            <a:ext cx="214313" cy="214313"/>
            <a:chOff x="-1928858" y="2143116"/>
            <a:chExt cx="285752" cy="214314"/>
          </a:xfrm>
        </p:grpSpPr>
        <p:sp>
          <p:nvSpPr>
            <p:cNvPr id="57" name="56 Abrir corchete"/>
            <p:cNvSpPr/>
            <p:nvPr/>
          </p:nvSpPr>
          <p:spPr>
            <a:xfrm>
              <a:off x="-1712957" y="2143116"/>
              <a:ext cx="69851" cy="214314"/>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58" name="57 Cerrar corchete"/>
            <p:cNvSpPr/>
            <p:nvPr/>
          </p:nvSpPr>
          <p:spPr>
            <a:xfrm>
              <a:off x="-1928858" y="2143116"/>
              <a:ext cx="116418" cy="214314"/>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9223" name="59 Grupo"/>
          <p:cNvGrpSpPr>
            <a:grpSpLocks/>
          </p:cNvGrpSpPr>
          <p:nvPr/>
        </p:nvGrpSpPr>
        <p:grpSpPr bwMode="auto">
          <a:xfrm>
            <a:off x="3113088" y="2430463"/>
            <a:ext cx="214312" cy="214312"/>
            <a:chOff x="-1928858" y="2143116"/>
            <a:chExt cx="285752" cy="214314"/>
          </a:xfrm>
        </p:grpSpPr>
        <p:sp>
          <p:nvSpPr>
            <p:cNvPr id="61" name="60 Abrir corchete"/>
            <p:cNvSpPr/>
            <p:nvPr/>
          </p:nvSpPr>
          <p:spPr>
            <a:xfrm>
              <a:off x="-1715073" y="2143116"/>
              <a:ext cx="71967" cy="214314"/>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2" name="61 Cerrar corchete"/>
            <p:cNvSpPr/>
            <p:nvPr/>
          </p:nvSpPr>
          <p:spPr>
            <a:xfrm>
              <a:off x="-1935209" y="2143116"/>
              <a:ext cx="122768" cy="214314"/>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9224" name="62 Grupo"/>
          <p:cNvGrpSpPr>
            <a:grpSpLocks/>
          </p:cNvGrpSpPr>
          <p:nvPr/>
        </p:nvGrpSpPr>
        <p:grpSpPr bwMode="auto">
          <a:xfrm>
            <a:off x="4310063" y="1073151"/>
            <a:ext cx="214312" cy="214313"/>
            <a:chOff x="-1928858" y="2143116"/>
            <a:chExt cx="285752" cy="214314"/>
          </a:xfrm>
        </p:grpSpPr>
        <p:sp>
          <p:nvSpPr>
            <p:cNvPr id="64" name="63 Abrir corchete"/>
            <p:cNvSpPr/>
            <p:nvPr/>
          </p:nvSpPr>
          <p:spPr>
            <a:xfrm>
              <a:off x="-1712956" y="2143116"/>
              <a:ext cx="69850" cy="214314"/>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5" name="64 Cerrar corchete"/>
            <p:cNvSpPr/>
            <p:nvPr/>
          </p:nvSpPr>
          <p:spPr>
            <a:xfrm>
              <a:off x="-1928858" y="2143116"/>
              <a:ext cx="116417" cy="214314"/>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9225" name="65 Grupo"/>
          <p:cNvGrpSpPr>
            <a:grpSpLocks/>
          </p:cNvGrpSpPr>
          <p:nvPr/>
        </p:nvGrpSpPr>
        <p:grpSpPr bwMode="auto">
          <a:xfrm>
            <a:off x="4211638" y="1187451"/>
            <a:ext cx="214312" cy="214313"/>
            <a:chOff x="-1928858" y="2143116"/>
            <a:chExt cx="285752" cy="214314"/>
          </a:xfrm>
        </p:grpSpPr>
        <p:sp>
          <p:nvSpPr>
            <p:cNvPr id="67" name="66 Abrir corchete"/>
            <p:cNvSpPr/>
            <p:nvPr/>
          </p:nvSpPr>
          <p:spPr>
            <a:xfrm>
              <a:off x="-1717189" y="2143116"/>
              <a:ext cx="71967" cy="214314"/>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8" name="67 Cerrar corchete"/>
            <p:cNvSpPr/>
            <p:nvPr/>
          </p:nvSpPr>
          <p:spPr>
            <a:xfrm>
              <a:off x="-1928858" y="2143116"/>
              <a:ext cx="118534" cy="214314"/>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59" name="85 Grupo"/>
          <p:cNvGrpSpPr>
            <a:grpSpLocks/>
          </p:cNvGrpSpPr>
          <p:nvPr/>
        </p:nvGrpSpPr>
        <p:grpSpPr bwMode="auto">
          <a:xfrm>
            <a:off x="3681414" y="1104901"/>
            <a:ext cx="2630487" cy="5337175"/>
            <a:chOff x="2161632" y="1105469"/>
            <a:chExt cx="2630434" cy="5336274"/>
          </a:xfrm>
        </p:grpSpPr>
        <p:sp>
          <p:nvSpPr>
            <p:cNvPr id="70" name="69 Forma libre"/>
            <p:cNvSpPr/>
            <p:nvPr/>
          </p:nvSpPr>
          <p:spPr>
            <a:xfrm>
              <a:off x="2161632" y="1105469"/>
              <a:ext cx="158487" cy="291130"/>
            </a:xfrm>
            <a:custGeom>
              <a:avLst/>
              <a:gdLst>
                <a:gd name="connsiteX0" fmla="*/ 158487 w 158487"/>
                <a:gd name="connsiteY0" fmla="*/ 0 h 291130"/>
                <a:gd name="connsiteX1" fmla="*/ 117544 w 158487"/>
                <a:gd name="connsiteY1" fmla="*/ 13647 h 291130"/>
                <a:gd name="connsiteX2" fmla="*/ 62953 w 158487"/>
                <a:gd name="connsiteY2" fmla="*/ 27295 h 291130"/>
                <a:gd name="connsiteX3" fmla="*/ 22010 w 158487"/>
                <a:gd name="connsiteY3" fmla="*/ 54591 h 291130"/>
                <a:gd name="connsiteX4" fmla="*/ 8362 w 158487"/>
                <a:gd name="connsiteY4" fmla="*/ 95534 h 291130"/>
                <a:gd name="connsiteX5" fmla="*/ 90249 w 158487"/>
                <a:gd name="connsiteY5" fmla="*/ 150125 h 291130"/>
                <a:gd name="connsiteX6" fmla="*/ 62953 w 158487"/>
                <a:gd name="connsiteY6" fmla="*/ 286603 h 291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8487" h="291130">
                  <a:moveTo>
                    <a:pt x="158487" y="0"/>
                  </a:moveTo>
                  <a:cubicBezTo>
                    <a:pt x="144839" y="4549"/>
                    <a:pt x="131376" y="9695"/>
                    <a:pt x="117544" y="13647"/>
                  </a:cubicBezTo>
                  <a:cubicBezTo>
                    <a:pt x="99509" y="18800"/>
                    <a:pt x="80193" y="19906"/>
                    <a:pt x="62953" y="27295"/>
                  </a:cubicBezTo>
                  <a:cubicBezTo>
                    <a:pt x="47877" y="33756"/>
                    <a:pt x="35658" y="45492"/>
                    <a:pt x="22010" y="54591"/>
                  </a:cubicBezTo>
                  <a:cubicBezTo>
                    <a:pt x="17461" y="68239"/>
                    <a:pt x="0" y="83828"/>
                    <a:pt x="8362" y="95534"/>
                  </a:cubicBezTo>
                  <a:cubicBezTo>
                    <a:pt x="27430" y="122229"/>
                    <a:pt x="90249" y="150125"/>
                    <a:pt x="90249" y="150125"/>
                  </a:cubicBezTo>
                  <a:cubicBezTo>
                    <a:pt x="76148" y="291130"/>
                    <a:pt x="122321" y="286603"/>
                    <a:pt x="62953" y="286603"/>
                  </a:cubicBezTo>
                </a:path>
              </a:pathLst>
            </a:custGeom>
            <a:solidFill>
              <a:schemeClr val="accent1"/>
            </a:solidFill>
            <a:scene3d>
              <a:camera prst="orthographicFront"/>
              <a:lightRig rig="threePt" dir="t"/>
            </a:scene3d>
            <a:sp3d>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73" name="72 Forma libre"/>
            <p:cNvSpPr/>
            <p:nvPr/>
          </p:nvSpPr>
          <p:spPr>
            <a:xfrm>
              <a:off x="2617137" y="2346128"/>
              <a:ext cx="325909" cy="267576"/>
            </a:xfrm>
            <a:custGeom>
              <a:avLst/>
              <a:gdLst>
                <a:gd name="connsiteX0" fmla="*/ 71472 w 325909"/>
                <a:gd name="connsiteY0" fmla="*/ 28582 h 267576"/>
                <a:gd name="connsiteX1" fmla="*/ 126063 w 325909"/>
                <a:gd name="connsiteY1" fmla="*/ 14935 h 267576"/>
                <a:gd name="connsiteX2" fmla="*/ 276188 w 325909"/>
                <a:gd name="connsiteY2" fmla="*/ 42230 h 267576"/>
                <a:gd name="connsiteX3" fmla="*/ 289836 w 325909"/>
                <a:gd name="connsiteY3" fmla="*/ 233299 h 267576"/>
                <a:gd name="connsiteX4" fmla="*/ 248893 w 325909"/>
                <a:gd name="connsiteY4" fmla="*/ 246947 h 267576"/>
                <a:gd name="connsiteX5" fmla="*/ 57824 w 325909"/>
                <a:gd name="connsiteY5" fmla="*/ 192356 h 267576"/>
                <a:gd name="connsiteX6" fmla="*/ 30529 w 325909"/>
                <a:gd name="connsiteY6" fmla="*/ 151412 h 267576"/>
                <a:gd name="connsiteX7" fmla="*/ 112415 w 325909"/>
                <a:gd name="connsiteY7" fmla="*/ 1287 h 267576"/>
                <a:gd name="connsiteX8" fmla="*/ 139711 w 325909"/>
                <a:gd name="connsiteY8" fmla="*/ 1287 h 267576"/>
                <a:gd name="connsiteX9" fmla="*/ 71472 w 325909"/>
                <a:gd name="connsiteY9" fmla="*/ 28582 h 26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5909" h="267576">
                  <a:moveTo>
                    <a:pt x="71472" y="28582"/>
                  </a:moveTo>
                  <a:cubicBezTo>
                    <a:pt x="89669" y="24033"/>
                    <a:pt x="107306" y="14935"/>
                    <a:pt x="126063" y="14935"/>
                  </a:cubicBezTo>
                  <a:cubicBezTo>
                    <a:pt x="203227" y="14935"/>
                    <a:pt x="218607" y="23036"/>
                    <a:pt x="276188" y="42230"/>
                  </a:cubicBezTo>
                  <a:cubicBezTo>
                    <a:pt x="300290" y="114536"/>
                    <a:pt x="325909" y="152135"/>
                    <a:pt x="289836" y="233299"/>
                  </a:cubicBezTo>
                  <a:cubicBezTo>
                    <a:pt x="283993" y="246445"/>
                    <a:pt x="262541" y="242398"/>
                    <a:pt x="248893" y="246947"/>
                  </a:cubicBezTo>
                  <a:cubicBezTo>
                    <a:pt x="115451" y="234816"/>
                    <a:pt x="120506" y="267576"/>
                    <a:pt x="57824" y="192356"/>
                  </a:cubicBezTo>
                  <a:cubicBezTo>
                    <a:pt x="47323" y="179755"/>
                    <a:pt x="39627" y="165060"/>
                    <a:pt x="30529" y="151412"/>
                  </a:cubicBezTo>
                  <a:cubicBezTo>
                    <a:pt x="45192" y="4773"/>
                    <a:pt x="0" y="17346"/>
                    <a:pt x="112415" y="1287"/>
                  </a:cubicBezTo>
                  <a:cubicBezTo>
                    <a:pt x="121422" y="0"/>
                    <a:pt x="130612" y="1287"/>
                    <a:pt x="139711" y="1287"/>
                  </a:cubicBezTo>
                  <a:lnTo>
                    <a:pt x="71472" y="28582"/>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6" name="75 Forma libre"/>
            <p:cNvSpPr/>
            <p:nvPr/>
          </p:nvSpPr>
          <p:spPr>
            <a:xfrm>
              <a:off x="3120414" y="5058770"/>
              <a:ext cx="880745" cy="530479"/>
            </a:xfrm>
            <a:custGeom>
              <a:avLst/>
              <a:gdLst>
                <a:gd name="connsiteX0" fmla="*/ 114105 w 880745"/>
                <a:gd name="connsiteY0" fmla="*/ 4549 h 530479"/>
                <a:gd name="connsiteX1" fmla="*/ 32219 w 880745"/>
                <a:gd name="connsiteY1" fmla="*/ 45493 h 530479"/>
                <a:gd name="connsiteX2" fmla="*/ 4923 w 880745"/>
                <a:gd name="connsiteY2" fmla="*/ 86436 h 530479"/>
                <a:gd name="connsiteX3" fmla="*/ 45867 w 880745"/>
                <a:gd name="connsiteY3" fmla="*/ 250209 h 530479"/>
                <a:gd name="connsiteX4" fmla="*/ 86810 w 880745"/>
                <a:gd name="connsiteY4" fmla="*/ 263857 h 530479"/>
                <a:gd name="connsiteX5" fmla="*/ 100458 w 880745"/>
                <a:gd name="connsiteY5" fmla="*/ 304800 h 530479"/>
                <a:gd name="connsiteX6" fmla="*/ 796493 w 880745"/>
                <a:gd name="connsiteY6" fmla="*/ 359391 h 530479"/>
                <a:gd name="connsiteX7" fmla="*/ 864732 w 880745"/>
                <a:gd name="connsiteY7" fmla="*/ 345743 h 530479"/>
                <a:gd name="connsiteX8" fmla="*/ 878380 w 880745"/>
                <a:gd name="connsiteY8" fmla="*/ 304800 h 530479"/>
                <a:gd name="connsiteX9" fmla="*/ 796493 w 880745"/>
                <a:gd name="connsiteY9" fmla="*/ 236561 h 530479"/>
                <a:gd name="connsiteX10" fmla="*/ 755550 w 880745"/>
                <a:gd name="connsiteY10" fmla="*/ 209266 h 530479"/>
                <a:gd name="connsiteX11" fmla="*/ 728255 w 880745"/>
                <a:gd name="connsiteY11" fmla="*/ 168323 h 530479"/>
                <a:gd name="connsiteX12" fmla="*/ 646368 w 880745"/>
                <a:gd name="connsiteY12" fmla="*/ 100084 h 530479"/>
                <a:gd name="connsiteX13" fmla="*/ 605425 w 880745"/>
                <a:gd name="connsiteY13" fmla="*/ 86436 h 530479"/>
                <a:gd name="connsiteX14" fmla="*/ 441652 w 880745"/>
                <a:gd name="connsiteY14" fmla="*/ 86436 h 530479"/>
                <a:gd name="connsiteX15" fmla="*/ 359765 w 880745"/>
                <a:gd name="connsiteY15" fmla="*/ 18197 h 530479"/>
                <a:gd name="connsiteX16" fmla="*/ 114105 w 880745"/>
                <a:gd name="connsiteY16" fmla="*/ 4549 h 530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80745" h="530479">
                  <a:moveTo>
                    <a:pt x="114105" y="4549"/>
                  </a:moveTo>
                  <a:cubicBezTo>
                    <a:pt x="59514" y="9098"/>
                    <a:pt x="58676" y="19036"/>
                    <a:pt x="32219" y="45493"/>
                  </a:cubicBezTo>
                  <a:cubicBezTo>
                    <a:pt x="20621" y="57091"/>
                    <a:pt x="14022" y="72788"/>
                    <a:pt x="4923" y="86436"/>
                  </a:cubicBezTo>
                  <a:cubicBezTo>
                    <a:pt x="9631" y="128809"/>
                    <a:pt x="0" y="213516"/>
                    <a:pt x="45867" y="250209"/>
                  </a:cubicBezTo>
                  <a:cubicBezTo>
                    <a:pt x="57101" y="259196"/>
                    <a:pt x="73162" y="259308"/>
                    <a:pt x="86810" y="263857"/>
                  </a:cubicBezTo>
                  <a:cubicBezTo>
                    <a:pt x="91359" y="277505"/>
                    <a:pt x="94024" y="291933"/>
                    <a:pt x="100458" y="304800"/>
                  </a:cubicBezTo>
                  <a:cubicBezTo>
                    <a:pt x="213298" y="530479"/>
                    <a:pt x="629662" y="355986"/>
                    <a:pt x="796493" y="359391"/>
                  </a:cubicBezTo>
                  <a:cubicBezTo>
                    <a:pt x="819239" y="354842"/>
                    <a:pt x="845431" y="358610"/>
                    <a:pt x="864732" y="345743"/>
                  </a:cubicBezTo>
                  <a:cubicBezTo>
                    <a:pt x="876702" y="337763"/>
                    <a:pt x="880745" y="318990"/>
                    <a:pt x="878380" y="304800"/>
                  </a:cubicBezTo>
                  <a:cubicBezTo>
                    <a:pt x="871046" y="260795"/>
                    <a:pt x="826998" y="253992"/>
                    <a:pt x="796493" y="236561"/>
                  </a:cubicBezTo>
                  <a:cubicBezTo>
                    <a:pt x="782252" y="228423"/>
                    <a:pt x="769198" y="218364"/>
                    <a:pt x="755550" y="209266"/>
                  </a:cubicBezTo>
                  <a:cubicBezTo>
                    <a:pt x="746452" y="195618"/>
                    <a:pt x="738756" y="180924"/>
                    <a:pt x="728255" y="168323"/>
                  </a:cubicBezTo>
                  <a:cubicBezTo>
                    <a:pt x="706695" y="142451"/>
                    <a:pt x="677042" y="115421"/>
                    <a:pt x="646368" y="100084"/>
                  </a:cubicBezTo>
                  <a:cubicBezTo>
                    <a:pt x="633501" y="93650"/>
                    <a:pt x="619073" y="90985"/>
                    <a:pt x="605425" y="86436"/>
                  </a:cubicBezTo>
                  <a:cubicBezTo>
                    <a:pt x="545870" y="96362"/>
                    <a:pt x="501207" y="112905"/>
                    <a:pt x="441652" y="86436"/>
                  </a:cubicBezTo>
                  <a:cubicBezTo>
                    <a:pt x="415284" y="74717"/>
                    <a:pt x="394523" y="21507"/>
                    <a:pt x="359765" y="18197"/>
                  </a:cubicBezTo>
                  <a:cubicBezTo>
                    <a:pt x="278247" y="10433"/>
                    <a:pt x="168696" y="0"/>
                    <a:pt x="114105" y="454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8" name="77 Forma libre"/>
            <p:cNvSpPr/>
            <p:nvPr/>
          </p:nvSpPr>
          <p:spPr>
            <a:xfrm>
              <a:off x="3075205" y="5827594"/>
              <a:ext cx="609691" cy="614149"/>
            </a:xfrm>
            <a:custGeom>
              <a:avLst/>
              <a:gdLst>
                <a:gd name="connsiteX0" fmla="*/ 500508 w 609691"/>
                <a:gd name="connsiteY0" fmla="*/ 40943 h 614149"/>
                <a:gd name="connsiteX1" fmla="*/ 432270 w 609691"/>
                <a:gd name="connsiteY1" fmla="*/ 54591 h 614149"/>
                <a:gd name="connsiteX2" fmla="*/ 391326 w 609691"/>
                <a:gd name="connsiteY2" fmla="*/ 68239 h 614149"/>
                <a:gd name="connsiteX3" fmla="*/ 336735 w 609691"/>
                <a:gd name="connsiteY3" fmla="*/ 54591 h 614149"/>
                <a:gd name="connsiteX4" fmla="*/ 254849 w 609691"/>
                <a:gd name="connsiteY4" fmla="*/ 13648 h 614149"/>
                <a:gd name="connsiteX5" fmla="*/ 213905 w 609691"/>
                <a:gd name="connsiteY5" fmla="*/ 27296 h 614149"/>
                <a:gd name="connsiteX6" fmla="*/ 200258 w 609691"/>
                <a:gd name="connsiteY6" fmla="*/ 81887 h 614149"/>
                <a:gd name="connsiteX7" fmla="*/ 186610 w 609691"/>
                <a:gd name="connsiteY7" fmla="*/ 204716 h 614149"/>
                <a:gd name="connsiteX8" fmla="*/ 132019 w 609691"/>
                <a:gd name="connsiteY8" fmla="*/ 245660 h 614149"/>
                <a:gd name="connsiteX9" fmla="*/ 104723 w 609691"/>
                <a:gd name="connsiteY9" fmla="*/ 286603 h 614149"/>
                <a:gd name="connsiteX10" fmla="*/ 63780 w 609691"/>
                <a:gd name="connsiteY10" fmla="*/ 313899 h 614149"/>
                <a:gd name="connsiteX11" fmla="*/ 22837 w 609691"/>
                <a:gd name="connsiteY11" fmla="*/ 354842 h 614149"/>
                <a:gd name="connsiteX12" fmla="*/ 22837 w 609691"/>
                <a:gd name="connsiteY12" fmla="*/ 477672 h 614149"/>
                <a:gd name="connsiteX13" fmla="*/ 36485 w 609691"/>
                <a:gd name="connsiteY13" fmla="*/ 573206 h 614149"/>
                <a:gd name="connsiteX14" fmla="*/ 77428 w 609691"/>
                <a:gd name="connsiteY14" fmla="*/ 614149 h 614149"/>
                <a:gd name="connsiteX15" fmla="*/ 268496 w 609691"/>
                <a:gd name="connsiteY15" fmla="*/ 600502 h 614149"/>
                <a:gd name="connsiteX16" fmla="*/ 309440 w 609691"/>
                <a:gd name="connsiteY16" fmla="*/ 586854 h 614149"/>
                <a:gd name="connsiteX17" fmla="*/ 432270 w 609691"/>
                <a:gd name="connsiteY17" fmla="*/ 573206 h 614149"/>
                <a:gd name="connsiteX18" fmla="*/ 473213 w 609691"/>
                <a:gd name="connsiteY18" fmla="*/ 545910 h 614149"/>
                <a:gd name="connsiteX19" fmla="*/ 500508 w 609691"/>
                <a:gd name="connsiteY19" fmla="*/ 423081 h 614149"/>
                <a:gd name="connsiteX20" fmla="*/ 541452 w 609691"/>
                <a:gd name="connsiteY20" fmla="*/ 395785 h 614149"/>
                <a:gd name="connsiteX21" fmla="*/ 609691 w 609691"/>
                <a:gd name="connsiteY21" fmla="*/ 313899 h 614149"/>
                <a:gd name="connsiteX22" fmla="*/ 568747 w 609691"/>
                <a:gd name="connsiteY22" fmla="*/ 191069 h 614149"/>
                <a:gd name="connsiteX23" fmla="*/ 527804 w 609691"/>
                <a:gd name="connsiteY23" fmla="*/ 163773 h 614149"/>
                <a:gd name="connsiteX24" fmla="*/ 473213 w 609691"/>
                <a:gd name="connsiteY24" fmla="*/ 81887 h 614149"/>
                <a:gd name="connsiteX25" fmla="*/ 445917 w 609691"/>
                <a:gd name="connsiteY25" fmla="*/ 0 h 614149"/>
                <a:gd name="connsiteX26" fmla="*/ 445917 w 609691"/>
                <a:gd name="connsiteY26" fmla="*/ 54591 h 614149"/>
                <a:gd name="connsiteX27" fmla="*/ 404974 w 609691"/>
                <a:gd name="connsiteY27" fmla="*/ 54591 h 614149"/>
                <a:gd name="connsiteX28" fmla="*/ 500508 w 609691"/>
                <a:gd name="connsiteY28" fmla="*/ 40943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9691" h="614149">
                  <a:moveTo>
                    <a:pt x="500508" y="40943"/>
                  </a:moveTo>
                  <a:cubicBezTo>
                    <a:pt x="477762" y="45492"/>
                    <a:pt x="454774" y="48965"/>
                    <a:pt x="432270" y="54591"/>
                  </a:cubicBezTo>
                  <a:cubicBezTo>
                    <a:pt x="418313" y="58080"/>
                    <a:pt x="405712" y="68239"/>
                    <a:pt x="391326" y="68239"/>
                  </a:cubicBezTo>
                  <a:cubicBezTo>
                    <a:pt x="372569" y="68239"/>
                    <a:pt x="354932" y="59140"/>
                    <a:pt x="336735" y="54591"/>
                  </a:cubicBezTo>
                  <a:cubicBezTo>
                    <a:pt x="316035" y="40791"/>
                    <a:pt x="283100" y="13648"/>
                    <a:pt x="254849" y="13648"/>
                  </a:cubicBezTo>
                  <a:cubicBezTo>
                    <a:pt x="240463" y="13648"/>
                    <a:pt x="227553" y="22747"/>
                    <a:pt x="213905" y="27296"/>
                  </a:cubicBezTo>
                  <a:cubicBezTo>
                    <a:pt x="209356" y="45493"/>
                    <a:pt x="203110" y="63348"/>
                    <a:pt x="200258" y="81887"/>
                  </a:cubicBezTo>
                  <a:cubicBezTo>
                    <a:pt x="193994" y="122603"/>
                    <a:pt x="202454" y="166690"/>
                    <a:pt x="186610" y="204716"/>
                  </a:cubicBezTo>
                  <a:cubicBezTo>
                    <a:pt x="177861" y="225713"/>
                    <a:pt x="148103" y="229576"/>
                    <a:pt x="132019" y="245660"/>
                  </a:cubicBezTo>
                  <a:cubicBezTo>
                    <a:pt x="120421" y="257258"/>
                    <a:pt x="116321" y="275005"/>
                    <a:pt x="104723" y="286603"/>
                  </a:cubicBezTo>
                  <a:cubicBezTo>
                    <a:pt x="93125" y="298201"/>
                    <a:pt x="76381" y="303398"/>
                    <a:pt x="63780" y="313899"/>
                  </a:cubicBezTo>
                  <a:cubicBezTo>
                    <a:pt x="48953" y="326255"/>
                    <a:pt x="36485" y="341194"/>
                    <a:pt x="22837" y="354842"/>
                  </a:cubicBezTo>
                  <a:cubicBezTo>
                    <a:pt x="0" y="423351"/>
                    <a:pt x="7667" y="379067"/>
                    <a:pt x="22837" y="477672"/>
                  </a:cubicBezTo>
                  <a:cubicBezTo>
                    <a:pt x="27728" y="509466"/>
                    <a:pt x="24538" y="543339"/>
                    <a:pt x="36485" y="573206"/>
                  </a:cubicBezTo>
                  <a:cubicBezTo>
                    <a:pt x="43653" y="591126"/>
                    <a:pt x="63780" y="600501"/>
                    <a:pt x="77428" y="614149"/>
                  </a:cubicBezTo>
                  <a:cubicBezTo>
                    <a:pt x="141117" y="609600"/>
                    <a:pt x="205082" y="607962"/>
                    <a:pt x="268496" y="600502"/>
                  </a:cubicBezTo>
                  <a:cubicBezTo>
                    <a:pt x="282784" y="598821"/>
                    <a:pt x="295249" y="589219"/>
                    <a:pt x="309440" y="586854"/>
                  </a:cubicBezTo>
                  <a:cubicBezTo>
                    <a:pt x="350075" y="580081"/>
                    <a:pt x="391327" y="577755"/>
                    <a:pt x="432270" y="573206"/>
                  </a:cubicBezTo>
                  <a:cubicBezTo>
                    <a:pt x="445918" y="564107"/>
                    <a:pt x="462966" y="558718"/>
                    <a:pt x="473213" y="545910"/>
                  </a:cubicBezTo>
                  <a:cubicBezTo>
                    <a:pt x="487749" y="527739"/>
                    <a:pt x="499620" y="424858"/>
                    <a:pt x="500508" y="423081"/>
                  </a:cubicBezTo>
                  <a:cubicBezTo>
                    <a:pt x="507844" y="408410"/>
                    <a:pt x="528851" y="406286"/>
                    <a:pt x="541452" y="395785"/>
                  </a:cubicBezTo>
                  <a:cubicBezTo>
                    <a:pt x="580857" y="362947"/>
                    <a:pt x="582852" y="354156"/>
                    <a:pt x="609691" y="313899"/>
                  </a:cubicBezTo>
                  <a:cubicBezTo>
                    <a:pt x="600541" y="258997"/>
                    <a:pt x="607129" y="229451"/>
                    <a:pt x="568747" y="191069"/>
                  </a:cubicBezTo>
                  <a:cubicBezTo>
                    <a:pt x="557149" y="179471"/>
                    <a:pt x="541452" y="172872"/>
                    <a:pt x="527804" y="163773"/>
                  </a:cubicBezTo>
                  <a:cubicBezTo>
                    <a:pt x="509607" y="136478"/>
                    <a:pt x="483587" y="113008"/>
                    <a:pt x="473213" y="81887"/>
                  </a:cubicBezTo>
                  <a:lnTo>
                    <a:pt x="445917" y="0"/>
                  </a:lnTo>
                  <a:lnTo>
                    <a:pt x="445917" y="54591"/>
                  </a:lnTo>
                  <a:lnTo>
                    <a:pt x="404974" y="54591"/>
                  </a:lnTo>
                  <a:lnTo>
                    <a:pt x="500508" y="40943"/>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9" name="78 Forma libre"/>
            <p:cNvSpPr/>
            <p:nvPr/>
          </p:nvSpPr>
          <p:spPr>
            <a:xfrm>
              <a:off x="3963410" y="5418161"/>
              <a:ext cx="679191" cy="614149"/>
            </a:xfrm>
            <a:custGeom>
              <a:avLst/>
              <a:gdLst>
                <a:gd name="connsiteX0" fmla="*/ 458465 w 679191"/>
                <a:gd name="connsiteY0" fmla="*/ 0 h 614149"/>
                <a:gd name="connsiteX1" fmla="*/ 417521 w 679191"/>
                <a:gd name="connsiteY1" fmla="*/ 27296 h 614149"/>
                <a:gd name="connsiteX2" fmla="*/ 267396 w 679191"/>
                <a:gd name="connsiteY2" fmla="*/ 40943 h 614149"/>
                <a:gd name="connsiteX3" fmla="*/ 226453 w 679191"/>
                <a:gd name="connsiteY3" fmla="*/ 54591 h 614149"/>
                <a:gd name="connsiteX4" fmla="*/ 199157 w 679191"/>
                <a:gd name="connsiteY4" fmla="*/ 95535 h 614149"/>
                <a:gd name="connsiteX5" fmla="*/ 76327 w 679191"/>
                <a:gd name="connsiteY5" fmla="*/ 163773 h 614149"/>
                <a:gd name="connsiteX6" fmla="*/ 49032 w 679191"/>
                <a:gd name="connsiteY6" fmla="*/ 204717 h 614149"/>
                <a:gd name="connsiteX7" fmla="*/ 8089 w 679191"/>
                <a:gd name="connsiteY7" fmla="*/ 327546 h 614149"/>
                <a:gd name="connsiteX8" fmla="*/ 21736 w 679191"/>
                <a:gd name="connsiteY8" fmla="*/ 395785 h 614149"/>
                <a:gd name="connsiteX9" fmla="*/ 35384 w 679191"/>
                <a:gd name="connsiteY9" fmla="*/ 436729 h 614149"/>
                <a:gd name="connsiteX10" fmla="*/ 76327 w 679191"/>
                <a:gd name="connsiteY10" fmla="*/ 450376 h 614149"/>
                <a:gd name="connsiteX11" fmla="*/ 103623 w 679191"/>
                <a:gd name="connsiteY11" fmla="*/ 491320 h 614149"/>
                <a:gd name="connsiteX12" fmla="*/ 117271 w 679191"/>
                <a:gd name="connsiteY12" fmla="*/ 532263 h 614149"/>
                <a:gd name="connsiteX13" fmla="*/ 185509 w 679191"/>
                <a:gd name="connsiteY13" fmla="*/ 600502 h 614149"/>
                <a:gd name="connsiteX14" fmla="*/ 308339 w 679191"/>
                <a:gd name="connsiteY14" fmla="*/ 614149 h 614149"/>
                <a:gd name="connsiteX15" fmla="*/ 390226 w 679191"/>
                <a:gd name="connsiteY15" fmla="*/ 545911 h 614149"/>
                <a:gd name="connsiteX16" fmla="*/ 403874 w 679191"/>
                <a:gd name="connsiteY16" fmla="*/ 450376 h 614149"/>
                <a:gd name="connsiteX17" fmla="*/ 417521 w 679191"/>
                <a:gd name="connsiteY17" fmla="*/ 368490 h 614149"/>
                <a:gd name="connsiteX18" fmla="*/ 458465 w 679191"/>
                <a:gd name="connsiteY18" fmla="*/ 354842 h 614149"/>
                <a:gd name="connsiteX19" fmla="*/ 513056 w 679191"/>
                <a:gd name="connsiteY19" fmla="*/ 341194 h 614149"/>
                <a:gd name="connsiteX20" fmla="*/ 649533 w 679191"/>
                <a:gd name="connsiteY20" fmla="*/ 300251 h 614149"/>
                <a:gd name="connsiteX21" fmla="*/ 594942 w 679191"/>
                <a:gd name="connsiteY21" fmla="*/ 177421 h 614149"/>
                <a:gd name="connsiteX22" fmla="*/ 581294 w 679191"/>
                <a:gd name="connsiteY22" fmla="*/ 136478 h 614149"/>
                <a:gd name="connsiteX23" fmla="*/ 499408 w 679191"/>
                <a:gd name="connsiteY23" fmla="*/ 68239 h 614149"/>
                <a:gd name="connsiteX24" fmla="*/ 485760 w 679191"/>
                <a:gd name="connsiteY24" fmla="*/ 27296 h 614149"/>
                <a:gd name="connsiteX25" fmla="*/ 458465 w 679191"/>
                <a:gd name="connsiteY25" fmla="*/ 0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79191" h="614149">
                  <a:moveTo>
                    <a:pt x="458465" y="0"/>
                  </a:moveTo>
                  <a:cubicBezTo>
                    <a:pt x="447092" y="0"/>
                    <a:pt x="433560" y="23859"/>
                    <a:pt x="417521" y="27296"/>
                  </a:cubicBezTo>
                  <a:cubicBezTo>
                    <a:pt x="368388" y="37824"/>
                    <a:pt x="317139" y="33837"/>
                    <a:pt x="267396" y="40943"/>
                  </a:cubicBezTo>
                  <a:cubicBezTo>
                    <a:pt x="253155" y="42977"/>
                    <a:pt x="240101" y="50042"/>
                    <a:pt x="226453" y="54591"/>
                  </a:cubicBezTo>
                  <a:cubicBezTo>
                    <a:pt x="217354" y="68239"/>
                    <a:pt x="211501" y="84734"/>
                    <a:pt x="199157" y="95535"/>
                  </a:cubicBezTo>
                  <a:cubicBezTo>
                    <a:pt x="141398" y="146075"/>
                    <a:pt x="132563" y="145029"/>
                    <a:pt x="76327" y="163773"/>
                  </a:cubicBezTo>
                  <a:cubicBezTo>
                    <a:pt x="67229" y="177421"/>
                    <a:pt x="54219" y="189156"/>
                    <a:pt x="49032" y="204717"/>
                  </a:cubicBezTo>
                  <a:cubicBezTo>
                    <a:pt x="0" y="351814"/>
                    <a:pt x="70109" y="234515"/>
                    <a:pt x="8089" y="327546"/>
                  </a:cubicBezTo>
                  <a:cubicBezTo>
                    <a:pt x="12638" y="350292"/>
                    <a:pt x="16110" y="373281"/>
                    <a:pt x="21736" y="395785"/>
                  </a:cubicBezTo>
                  <a:cubicBezTo>
                    <a:pt x="25225" y="409742"/>
                    <a:pt x="25211" y="426556"/>
                    <a:pt x="35384" y="436729"/>
                  </a:cubicBezTo>
                  <a:cubicBezTo>
                    <a:pt x="45556" y="446901"/>
                    <a:pt x="62679" y="445827"/>
                    <a:pt x="76327" y="450376"/>
                  </a:cubicBezTo>
                  <a:cubicBezTo>
                    <a:pt x="85426" y="464024"/>
                    <a:pt x="96287" y="476649"/>
                    <a:pt x="103623" y="491320"/>
                  </a:cubicBezTo>
                  <a:cubicBezTo>
                    <a:pt x="110057" y="504187"/>
                    <a:pt x="110837" y="519396"/>
                    <a:pt x="117271" y="532263"/>
                  </a:cubicBezTo>
                  <a:cubicBezTo>
                    <a:pt x="130269" y="558258"/>
                    <a:pt x="154315" y="592703"/>
                    <a:pt x="185509" y="600502"/>
                  </a:cubicBezTo>
                  <a:cubicBezTo>
                    <a:pt x="225474" y="610493"/>
                    <a:pt x="267396" y="609600"/>
                    <a:pt x="308339" y="614149"/>
                  </a:cubicBezTo>
                  <a:cubicBezTo>
                    <a:pt x="328809" y="600503"/>
                    <a:pt x="380672" y="569795"/>
                    <a:pt x="390226" y="545911"/>
                  </a:cubicBezTo>
                  <a:cubicBezTo>
                    <a:pt x="402173" y="516043"/>
                    <a:pt x="398983" y="482170"/>
                    <a:pt x="403874" y="450376"/>
                  </a:cubicBezTo>
                  <a:cubicBezTo>
                    <a:pt x="408082" y="423026"/>
                    <a:pt x="403792" y="392516"/>
                    <a:pt x="417521" y="368490"/>
                  </a:cubicBezTo>
                  <a:cubicBezTo>
                    <a:pt x="424659" y="355999"/>
                    <a:pt x="444632" y="358794"/>
                    <a:pt x="458465" y="354842"/>
                  </a:cubicBezTo>
                  <a:cubicBezTo>
                    <a:pt x="476500" y="349689"/>
                    <a:pt x="495090" y="346584"/>
                    <a:pt x="513056" y="341194"/>
                  </a:cubicBezTo>
                  <a:cubicBezTo>
                    <a:pt x="679191" y="291354"/>
                    <a:pt x="523706" y="331708"/>
                    <a:pt x="649533" y="300251"/>
                  </a:cubicBezTo>
                  <a:cubicBezTo>
                    <a:pt x="606278" y="235368"/>
                    <a:pt x="627425" y="274869"/>
                    <a:pt x="594942" y="177421"/>
                  </a:cubicBezTo>
                  <a:cubicBezTo>
                    <a:pt x="590393" y="163773"/>
                    <a:pt x="591466" y="146650"/>
                    <a:pt x="581294" y="136478"/>
                  </a:cubicBezTo>
                  <a:cubicBezTo>
                    <a:pt x="528753" y="83937"/>
                    <a:pt x="556410" y="106241"/>
                    <a:pt x="499408" y="68239"/>
                  </a:cubicBezTo>
                  <a:cubicBezTo>
                    <a:pt x="494859" y="54591"/>
                    <a:pt x="494747" y="38530"/>
                    <a:pt x="485760" y="27296"/>
                  </a:cubicBezTo>
                  <a:cubicBezTo>
                    <a:pt x="475513" y="14488"/>
                    <a:pt x="469838" y="0"/>
                    <a:pt x="458465" y="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0" name="79 Forma libre"/>
            <p:cNvSpPr/>
            <p:nvPr/>
          </p:nvSpPr>
          <p:spPr>
            <a:xfrm>
              <a:off x="3511134" y="3531553"/>
              <a:ext cx="1280932" cy="1504471"/>
            </a:xfrm>
            <a:custGeom>
              <a:avLst/>
              <a:gdLst>
                <a:gd name="connsiteX0" fmla="*/ 23636 w 1280932"/>
                <a:gd name="connsiteY0" fmla="*/ 44160 h 1504471"/>
                <a:gd name="connsiteX1" fmla="*/ 228353 w 1280932"/>
                <a:gd name="connsiteY1" fmla="*/ 57808 h 1504471"/>
                <a:gd name="connsiteX2" fmla="*/ 214705 w 1280932"/>
                <a:gd name="connsiteY2" fmla="*/ 98751 h 1504471"/>
                <a:gd name="connsiteX3" fmla="*/ 255648 w 1280932"/>
                <a:gd name="connsiteY3" fmla="*/ 112399 h 1504471"/>
                <a:gd name="connsiteX4" fmla="*/ 337535 w 1280932"/>
                <a:gd name="connsiteY4" fmla="*/ 71456 h 1504471"/>
                <a:gd name="connsiteX5" fmla="*/ 351182 w 1280932"/>
                <a:gd name="connsiteY5" fmla="*/ 112399 h 1504471"/>
                <a:gd name="connsiteX6" fmla="*/ 433069 w 1280932"/>
                <a:gd name="connsiteY6" fmla="*/ 166990 h 1504471"/>
                <a:gd name="connsiteX7" fmla="*/ 460365 w 1280932"/>
                <a:gd name="connsiteY7" fmla="*/ 262525 h 1504471"/>
                <a:gd name="connsiteX8" fmla="*/ 514956 w 1280932"/>
                <a:gd name="connsiteY8" fmla="*/ 289820 h 1504471"/>
                <a:gd name="connsiteX9" fmla="*/ 555899 w 1280932"/>
                <a:gd name="connsiteY9" fmla="*/ 317116 h 1504471"/>
                <a:gd name="connsiteX10" fmla="*/ 637785 w 1280932"/>
                <a:gd name="connsiteY10" fmla="*/ 344411 h 1504471"/>
                <a:gd name="connsiteX11" fmla="*/ 760615 w 1280932"/>
                <a:gd name="connsiteY11" fmla="*/ 412650 h 1504471"/>
                <a:gd name="connsiteX12" fmla="*/ 883445 w 1280932"/>
                <a:gd name="connsiteY12" fmla="*/ 399002 h 1504471"/>
                <a:gd name="connsiteX13" fmla="*/ 924388 w 1280932"/>
                <a:gd name="connsiteY13" fmla="*/ 385354 h 1504471"/>
                <a:gd name="connsiteX14" fmla="*/ 992627 w 1280932"/>
                <a:gd name="connsiteY14" fmla="*/ 371707 h 1504471"/>
                <a:gd name="connsiteX15" fmla="*/ 1101809 w 1280932"/>
                <a:gd name="connsiteY15" fmla="*/ 412650 h 1504471"/>
                <a:gd name="connsiteX16" fmla="*/ 1047218 w 1280932"/>
                <a:gd name="connsiteY16" fmla="*/ 808435 h 1504471"/>
                <a:gd name="connsiteX17" fmla="*/ 1019923 w 1280932"/>
                <a:gd name="connsiteY17" fmla="*/ 863026 h 1504471"/>
                <a:gd name="connsiteX18" fmla="*/ 992627 w 1280932"/>
                <a:gd name="connsiteY18" fmla="*/ 972208 h 1504471"/>
                <a:gd name="connsiteX19" fmla="*/ 1006275 w 1280932"/>
                <a:gd name="connsiteY19" fmla="*/ 1135981 h 1504471"/>
                <a:gd name="connsiteX20" fmla="*/ 1047218 w 1280932"/>
                <a:gd name="connsiteY20" fmla="*/ 1149629 h 1504471"/>
                <a:gd name="connsiteX21" fmla="*/ 1142753 w 1280932"/>
                <a:gd name="connsiteY21" fmla="*/ 1163277 h 1504471"/>
                <a:gd name="connsiteX22" fmla="*/ 1210991 w 1280932"/>
                <a:gd name="connsiteY22" fmla="*/ 1176925 h 1504471"/>
                <a:gd name="connsiteX23" fmla="*/ 1251935 w 1280932"/>
                <a:gd name="connsiteY23" fmla="*/ 1204220 h 1504471"/>
                <a:gd name="connsiteX24" fmla="*/ 1279230 w 1280932"/>
                <a:gd name="connsiteY24" fmla="*/ 1286107 h 1504471"/>
                <a:gd name="connsiteX25" fmla="*/ 1210991 w 1280932"/>
                <a:gd name="connsiteY25" fmla="*/ 1449880 h 1504471"/>
                <a:gd name="connsiteX26" fmla="*/ 1183696 w 1280932"/>
                <a:gd name="connsiteY26" fmla="*/ 1490823 h 1504471"/>
                <a:gd name="connsiteX27" fmla="*/ 1142753 w 1280932"/>
                <a:gd name="connsiteY27" fmla="*/ 1504471 h 1504471"/>
                <a:gd name="connsiteX28" fmla="*/ 965332 w 1280932"/>
                <a:gd name="connsiteY28" fmla="*/ 1490823 h 1504471"/>
                <a:gd name="connsiteX29" fmla="*/ 883445 w 1280932"/>
                <a:gd name="connsiteY29" fmla="*/ 1463528 h 1504471"/>
                <a:gd name="connsiteX30" fmla="*/ 856150 w 1280932"/>
                <a:gd name="connsiteY30" fmla="*/ 1422584 h 1504471"/>
                <a:gd name="connsiteX31" fmla="*/ 842502 w 1280932"/>
                <a:gd name="connsiteY31" fmla="*/ 1381641 h 1504471"/>
                <a:gd name="connsiteX32" fmla="*/ 760615 w 1280932"/>
                <a:gd name="connsiteY32" fmla="*/ 1258811 h 1504471"/>
                <a:gd name="connsiteX33" fmla="*/ 706024 w 1280932"/>
                <a:gd name="connsiteY33" fmla="*/ 1176925 h 1504471"/>
                <a:gd name="connsiteX34" fmla="*/ 665081 w 1280932"/>
                <a:gd name="connsiteY34" fmla="*/ 1149629 h 1504471"/>
                <a:gd name="connsiteX35" fmla="*/ 637785 w 1280932"/>
                <a:gd name="connsiteY35" fmla="*/ 1108686 h 1504471"/>
                <a:gd name="connsiteX36" fmla="*/ 624138 w 1280932"/>
                <a:gd name="connsiteY36" fmla="*/ 1067743 h 1504471"/>
                <a:gd name="connsiteX37" fmla="*/ 542251 w 1280932"/>
                <a:gd name="connsiteY37" fmla="*/ 985856 h 1504471"/>
                <a:gd name="connsiteX38" fmla="*/ 501308 w 1280932"/>
                <a:gd name="connsiteY38" fmla="*/ 944913 h 1504471"/>
                <a:gd name="connsiteX39" fmla="*/ 474012 w 1280932"/>
                <a:gd name="connsiteY39" fmla="*/ 903969 h 1504471"/>
                <a:gd name="connsiteX40" fmla="*/ 474012 w 1280932"/>
                <a:gd name="connsiteY40" fmla="*/ 685605 h 1504471"/>
                <a:gd name="connsiteX41" fmla="*/ 419421 w 1280932"/>
                <a:gd name="connsiteY41" fmla="*/ 603719 h 1504471"/>
                <a:gd name="connsiteX42" fmla="*/ 337535 w 1280932"/>
                <a:gd name="connsiteY42" fmla="*/ 549128 h 1504471"/>
                <a:gd name="connsiteX43" fmla="*/ 296591 w 1280932"/>
                <a:gd name="connsiteY43" fmla="*/ 521832 h 1504471"/>
                <a:gd name="connsiteX44" fmla="*/ 228353 w 1280932"/>
                <a:gd name="connsiteY44" fmla="*/ 399002 h 1504471"/>
                <a:gd name="connsiteX45" fmla="*/ 187409 w 1280932"/>
                <a:gd name="connsiteY45" fmla="*/ 358059 h 1504471"/>
                <a:gd name="connsiteX46" fmla="*/ 146466 w 1280932"/>
                <a:gd name="connsiteY46" fmla="*/ 303468 h 1504471"/>
                <a:gd name="connsiteX47" fmla="*/ 119170 w 1280932"/>
                <a:gd name="connsiteY47" fmla="*/ 262525 h 1504471"/>
                <a:gd name="connsiteX48" fmla="*/ 78227 w 1280932"/>
                <a:gd name="connsiteY48" fmla="*/ 235229 h 1504471"/>
                <a:gd name="connsiteX49" fmla="*/ 37284 w 1280932"/>
                <a:gd name="connsiteY49" fmla="*/ 153343 h 1504471"/>
                <a:gd name="connsiteX50" fmla="*/ 9988 w 1280932"/>
                <a:gd name="connsiteY50" fmla="*/ 112399 h 1504471"/>
                <a:gd name="connsiteX51" fmla="*/ 50932 w 1280932"/>
                <a:gd name="connsiteY51" fmla="*/ 3217 h 1504471"/>
                <a:gd name="connsiteX52" fmla="*/ 64579 w 1280932"/>
                <a:gd name="connsiteY52" fmla="*/ 3217 h 1504471"/>
                <a:gd name="connsiteX53" fmla="*/ 23636 w 1280932"/>
                <a:gd name="connsiteY53" fmla="*/ 44160 h 1504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80932" h="1504471">
                  <a:moveTo>
                    <a:pt x="23636" y="44160"/>
                  </a:moveTo>
                  <a:cubicBezTo>
                    <a:pt x="91875" y="48709"/>
                    <a:pt x="162594" y="39020"/>
                    <a:pt x="228353" y="57808"/>
                  </a:cubicBezTo>
                  <a:cubicBezTo>
                    <a:pt x="242185" y="61760"/>
                    <a:pt x="208272" y="85884"/>
                    <a:pt x="214705" y="98751"/>
                  </a:cubicBezTo>
                  <a:cubicBezTo>
                    <a:pt x="221138" y="111618"/>
                    <a:pt x="242000" y="107850"/>
                    <a:pt x="255648" y="112399"/>
                  </a:cubicBezTo>
                  <a:cubicBezTo>
                    <a:pt x="262544" y="107802"/>
                    <a:pt x="321391" y="63384"/>
                    <a:pt x="337535" y="71456"/>
                  </a:cubicBezTo>
                  <a:cubicBezTo>
                    <a:pt x="350402" y="77889"/>
                    <a:pt x="343202" y="100429"/>
                    <a:pt x="351182" y="112399"/>
                  </a:cubicBezTo>
                  <a:cubicBezTo>
                    <a:pt x="380391" y="156213"/>
                    <a:pt x="390143" y="152682"/>
                    <a:pt x="433069" y="166990"/>
                  </a:cubicBezTo>
                  <a:cubicBezTo>
                    <a:pt x="433187" y="167462"/>
                    <a:pt x="453839" y="255999"/>
                    <a:pt x="460365" y="262525"/>
                  </a:cubicBezTo>
                  <a:cubicBezTo>
                    <a:pt x="474751" y="276911"/>
                    <a:pt x="497292" y="279726"/>
                    <a:pt x="514956" y="289820"/>
                  </a:cubicBezTo>
                  <a:cubicBezTo>
                    <a:pt x="529197" y="297958"/>
                    <a:pt x="540910" y="310454"/>
                    <a:pt x="555899" y="317116"/>
                  </a:cubicBezTo>
                  <a:cubicBezTo>
                    <a:pt x="582191" y="328801"/>
                    <a:pt x="613845" y="328451"/>
                    <a:pt x="637785" y="344411"/>
                  </a:cubicBezTo>
                  <a:cubicBezTo>
                    <a:pt x="731642" y="406982"/>
                    <a:pt x="688550" y="388628"/>
                    <a:pt x="760615" y="412650"/>
                  </a:cubicBezTo>
                  <a:cubicBezTo>
                    <a:pt x="801558" y="408101"/>
                    <a:pt x="842810" y="405775"/>
                    <a:pt x="883445" y="399002"/>
                  </a:cubicBezTo>
                  <a:cubicBezTo>
                    <a:pt x="897635" y="396637"/>
                    <a:pt x="910432" y="388843"/>
                    <a:pt x="924388" y="385354"/>
                  </a:cubicBezTo>
                  <a:cubicBezTo>
                    <a:pt x="946892" y="379728"/>
                    <a:pt x="969881" y="376256"/>
                    <a:pt x="992627" y="371707"/>
                  </a:cubicBezTo>
                  <a:cubicBezTo>
                    <a:pt x="994634" y="372108"/>
                    <a:pt x="1099772" y="384127"/>
                    <a:pt x="1101809" y="412650"/>
                  </a:cubicBezTo>
                  <a:cubicBezTo>
                    <a:pt x="1125792" y="748408"/>
                    <a:pt x="1165605" y="690051"/>
                    <a:pt x="1047218" y="808435"/>
                  </a:cubicBezTo>
                  <a:cubicBezTo>
                    <a:pt x="1038120" y="826632"/>
                    <a:pt x="1027937" y="844326"/>
                    <a:pt x="1019923" y="863026"/>
                  </a:cubicBezTo>
                  <a:cubicBezTo>
                    <a:pt x="1004185" y="899749"/>
                    <a:pt x="1000638" y="932152"/>
                    <a:pt x="992627" y="972208"/>
                  </a:cubicBezTo>
                  <a:cubicBezTo>
                    <a:pt x="997176" y="1026799"/>
                    <a:pt x="990165" y="1083623"/>
                    <a:pt x="1006275" y="1135981"/>
                  </a:cubicBezTo>
                  <a:cubicBezTo>
                    <a:pt x="1010506" y="1149731"/>
                    <a:pt x="1033111" y="1146808"/>
                    <a:pt x="1047218" y="1149629"/>
                  </a:cubicBezTo>
                  <a:cubicBezTo>
                    <a:pt x="1078762" y="1155938"/>
                    <a:pt x="1111022" y="1157988"/>
                    <a:pt x="1142753" y="1163277"/>
                  </a:cubicBezTo>
                  <a:cubicBezTo>
                    <a:pt x="1165634" y="1167091"/>
                    <a:pt x="1188245" y="1172376"/>
                    <a:pt x="1210991" y="1176925"/>
                  </a:cubicBezTo>
                  <a:cubicBezTo>
                    <a:pt x="1224639" y="1186023"/>
                    <a:pt x="1243242" y="1190311"/>
                    <a:pt x="1251935" y="1204220"/>
                  </a:cubicBezTo>
                  <a:cubicBezTo>
                    <a:pt x="1267184" y="1228619"/>
                    <a:pt x="1279230" y="1286107"/>
                    <a:pt x="1279230" y="1286107"/>
                  </a:cubicBezTo>
                  <a:cubicBezTo>
                    <a:pt x="1260189" y="1400352"/>
                    <a:pt x="1280932" y="1344968"/>
                    <a:pt x="1210991" y="1449880"/>
                  </a:cubicBezTo>
                  <a:cubicBezTo>
                    <a:pt x="1201893" y="1463528"/>
                    <a:pt x="1199257" y="1485636"/>
                    <a:pt x="1183696" y="1490823"/>
                  </a:cubicBezTo>
                  <a:lnTo>
                    <a:pt x="1142753" y="1504471"/>
                  </a:lnTo>
                  <a:cubicBezTo>
                    <a:pt x="1083613" y="1499922"/>
                    <a:pt x="1023921" y="1500074"/>
                    <a:pt x="965332" y="1490823"/>
                  </a:cubicBezTo>
                  <a:cubicBezTo>
                    <a:pt x="936912" y="1486336"/>
                    <a:pt x="883445" y="1463528"/>
                    <a:pt x="883445" y="1463528"/>
                  </a:cubicBezTo>
                  <a:cubicBezTo>
                    <a:pt x="874347" y="1449880"/>
                    <a:pt x="863485" y="1437255"/>
                    <a:pt x="856150" y="1422584"/>
                  </a:cubicBezTo>
                  <a:cubicBezTo>
                    <a:pt x="849716" y="1409717"/>
                    <a:pt x="849488" y="1394217"/>
                    <a:pt x="842502" y="1381641"/>
                  </a:cubicBezTo>
                  <a:cubicBezTo>
                    <a:pt x="842490" y="1381619"/>
                    <a:pt x="774270" y="1279293"/>
                    <a:pt x="760615" y="1258811"/>
                  </a:cubicBezTo>
                  <a:lnTo>
                    <a:pt x="706024" y="1176925"/>
                  </a:lnTo>
                  <a:lnTo>
                    <a:pt x="665081" y="1149629"/>
                  </a:lnTo>
                  <a:cubicBezTo>
                    <a:pt x="655982" y="1135981"/>
                    <a:pt x="645120" y="1123357"/>
                    <a:pt x="637785" y="1108686"/>
                  </a:cubicBezTo>
                  <a:cubicBezTo>
                    <a:pt x="631351" y="1095819"/>
                    <a:pt x="632970" y="1079099"/>
                    <a:pt x="624138" y="1067743"/>
                  </a:cubicBezTo>
                  <a:cubicBezTo>
                    <a:pt x="600439" y="1037272"/>
                    <a:pt x="569547" y="1013152"/>
                    <a:pt x="542251" y="985856"/>
                  </a:cubicBezTo>
                  <a:cubicBezTo>
                    <a:pt x="528603" y="972208"/>
                    <a:pt x="512014" y="960972"/>
                    <a:pt x="501308" y="944913"/>
                  </a:cubicBezTo>
                  <a:lnTo>
                    <a:pt x="474012" y="903969"/>
                  </a:lnTo>
                  <a:cubicBezTo>
                    <a:pt x="487839" y="821009"/>
                    <a:pt x="502536" y="776882"/>
                    <a:pt x="474012" y="685605"/>
                  </a:cubicBezTo>
                  <a:cubicBezTo>
                    <a:pt x="464227" y="654293"/>
                    <a:pt x="446716" y="621916"/>
                    <a:pt x="419421" y="603719"/>
                  </a:cubicBezTo>
                  <a:lnTo>
                    <a:pt x="337535" y="549128"/>
                  </a:lnTo>
                  <a:lnTo>
                    <a:pt x="296591" y="521832"/>
                  </a:lnTo>
                  <a:cubicBezTo>
                    <a:pt x="279430" y="470347"/>
                    <a:pt x="275281" y="445929"/>
                    <a:pt x="228353" y="399002"/>
                  </a:cubicBezTo>
                  <a:cubicBezTo>
                    <a:pt x="214705" y="385354"/>
                    <a:pt x="199970" y="372713"/>
                    <a:pt x="187409" y="358059"/>
                  </a:cubicBezTo>
                  <a:cubicBezTo>
                    <a:pt x="172606" y="340789"/>
                    <a:pt x="159687" y="321977"/>
                    <a:pt x="146466" y="303468"/>
                  </a:cubicBezTo>
                  <a:cubicBezTo>
                    <a:pt x="136932" y="290121"/>
                    <a:pt x="130768" y="274123"/>
                    <a:pt x="119170" y="262525"/>
                  </a:cubicBezTo>
                  <a:cubicBezTo>
                    <a:pt x="107572" y="250927"/>
                    <a:pt x="91875" y="244328"/>
                    <a:pt x="78227" y="235229"/>
                  </a:cubicBezTo>
                  <a:cubicBezTo>
                    <a:pt x="0" y="117888"/>
                    <a:pt x="93790" y="266354"/>
                    <a:pt x="37284" y="153343"/>
                  </a:cubicBezTo>
                  <a:cubicBezTo>
                    <a:pt x="29948" y="138672"/>
                    <a:pt x="19087" y="126047"/>
                    <a:pt x="9988" y="112399"/>
                  </a:cubicBezTo>
                  <a:cubicBezTo>
                    <a:pt x="19753" y="63573"/>
                    <a:pt x="15789" y="38360"/>
                    <a:pt x="50932" y="3217"/>
                  </a:cubicBezTo>
                  <a:cubicBezTo>
                    <a:pt x="54149" y="0"/>
                    <a:pt x="60030" y="3217"/>
                    <a:pt x="64579" y="3217"/>
                  </a:cubicBezTo>
                  <a:lnTo>
                    <a:pt x="23636" y="4416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sp>
        <p:nvSpPr>
          <p:cNvPr id="88" name="87 CuadroTexto"/>
          <p:cNvSpPr txBox="1"/>
          <p:nvPr/>
        </p:nvSpPr>
        <p:spPr>
          <a:xfrm>
            <a:off x="6354766" y="6143646"/>
            <a:ext cx="2928958" cy="334950"/>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buSzPct val="85000"/>
              <a:defRPr/>
            </a:pPr>
            <a:r>
              <a:rPr lang="es-ES" sz="1600" b="1">
                <a:solidFill>
                  <a:srgbClr val="FFFF00"/>
                </a:solidFill>
              </a:rPr>
              <a:t>CUBIERTA Y PROTECCIÓN</a:t>
            </a:r>
            <a:endParaRPr lang="es-CL" sz="1600" b="1">
              <a:solidFill>
                <a:srgbClr val="FFFF00"/>
              </a:solidFill>
            </a:endParaRPr>
          </a:p>
        </p:txBody>
      </p:sp>
      <p:grpSp>
        <p:nvGrpSpPr>
          <p:cNvPr id="9230" name="93 Grupo"/>
          <p:cNvGrpSpPr>
            <a:grpSpLocks/>
          </p:cNvGrpSpPr>
          <p:nvPr/>
        </p:nvGrpSpPr>
        <p:grpSpPr bwMode="auto">
          <a:xfrm>
            <a:off x="9309101" y="946151"/>
            <a:ext cx="1216025" cy="4568825"/>
            <a:chOff x="7784003" y="946528"/>
            <a:chExt cx="1217153" cy="4568151"/>
          </a:xfrm>
        </p:grpSpPr>
        <p:pic>
          <p:nvPicPr>
            <p:cNvPr id="95" name="Picture 2" descr="E:\terreno y clima\714900.JPG"/>
            <p:cNvPicPr>
              <a:picLocks noChangeAspect="1" noChangeArrowheads="1"/>
            </p:cNvPicPr>
            <p:nvPr/>
          </p:nvPicPr>
          <p:blipFill>
            <a:blip r:embed="rId3" cstate="print"/>
            <a:srcRect/>
            <a:stretch>
              <a:fillRect/>
            </a:stretch>
          </p:blipFill>
          <p:spPr bwMode="auto">
            <a:xfrm>
              <a:off x="7928248" y="946528"/>
              <a:ext cx="928662" cy="696497"/>
            </a:xfrm>
            <a:prstGeom prst="ellipse">
              <a:avLst/>
            </a:prstGeom>
            <a:ln>
              <a:noFill/>
            </a:ln>
            <a:effectLst>
              <a:softEdge rad="112500"/>
            </a:effectLst>
            <a:scene3d>
              <a:camera prst="orthographicFront"/>
              <a:lightRig rig="threePt" dir="t"/>
            </a:scene3d>
            <a:sp3d>
              <a:bevelT/>
            </a:sp3d>
          </p:spPr>
        </p:pic>
        <p:pic>
          <p:nvPicPr>
            <p:cNvPr id="96" name="Picture 3" descr="E:\terreno y clima\517600.JPG"/>
            <p:cNvPicPr>
              <a:picLocks noChangeAspect="1" noChangeArrowheads="1"/>
            </p:cNvPicPr>
            <p:nvPr/>
          </p:nvPicPr>
          <p:blipFill>
            <a:blip r:embed="rId4" cstate="print"/>
            <a:srcRect/>
            <a:stretch>
              <a:fillRect/>
            </a:stretch>
          </p:blipFill>
          <p:spPr bwMode="auto">
            <a:xfrm>
              <a:off x="7899217" y="3474774"/>
              <a:ext cx="986724" cy="740043"/>
            </a:xfrm>
            <a:prstGeom prst="ellipse">
              <a:avLst/>
            </a:prstGeom>
            <a:ln>
              <a:noFill/>
            </a:ln>
            <a:effectLst>
              <a:softEdge rad="112500"/>
            </a:effectLst>
            <a:scene3d>
              <a:camera prst="orthographicFront"/>
              <a:lightRig rig="threePt" dir="t"/>
            </a:scene3d>
            <a:sp3d>
              <a:bevelT/>
            </a:sp3d>
          </p:spPr>
        </p:pic>
        <p:pic>
          <p:nvPicPr>
            <p:cNvPr id="97" name="Picture 5" descr="http://www.portalciencia.net/images/meteo1.jpg"/>
            <p:cNvPicPr>
              <a:picLocks noChangeAspect="1" noChangeArrowheads="1"/>
            </p:cNvPicPr>
            <p:nvPr/>
          </p:nvPicPr>
          <p:blipFill>
            <a:blip r:embed="rId5" cstate="print"/>
            <a:srcRect/>
            <a:stretch>
              <a:fillRect/>
            </a:stretch>
          </p:blipFill>
          <p:spPr bwMode="auto">
            <a:xfrm>
              <a:off x="7784003" y="4853183"/>
              <a:ext cx="1217153" cy="661496"/>
            </a:xfrm>
            <a:prstGeom prst="ellipse">
              <a:avLst/>
            </a:prstGeom>
            <a:ln>
              <a:noFill/>
            </a:ln>
            <a:effectLst>
              <a:softEdge rad="112500"/>
            </a:effectLst>
            <a:scene3d>
              <a:camera prst="orthographicFront"/>
              <a:lightRig rig="threePt" dir="t"/>
            </a:scene3d>
            <a:sp3d>
              <a:bevelT/>
            </a:sp3d>
          </p:spPr>
        </p:pic>
        <p:pic>
          <p:nvPicPr>
            <p:cNvPr id="98" name="Picture 7" descr="http://www.portalciencia.net/images/tormenta10.jpg"/>
            <p:cNvPicPr>
              <a:picLocks noChangeAspect="1" noChangeArrowheads="1"/>
            </p:cNvPicPr>
            <p:nvPr/>
          </p:nvPicPr>
          <p:blipFill>
            <a:blip r:embed="rId6" cstate="print"/>
            <a:srcRect/>
            <a:stretch>
              <a:fillRect/>
            </a:stretch>
          </p:blipFill>
          <p:spPr bwMode="auto">
            <a:xfrm>
              <a:off x="7917306" y="2181324"/>
              <a:ext cx="950547" cy="616799"/>
            </a:xfrm>
            <a:prstGeom prst="ellipse">
              <a:avLst/>
            </a:prstGeom>
            <a:ln>
              <a:noFill/>
            </a:ln>
            <a:effectLst>
              <a:softEdge rad="112500"/>
            </a:effectLst>
            <a:scene3d>
              <a:camera prst="orthographicFront"/>
              <a:lightRig rig="threePt" dir="t"/>
            </a:scene3d>
            <a:sp3d>
              <a:bevelT/>
            </a:sp3d>
          </p:spPr>
        </p:pic>
      </p:grpSp>
      <p:grpSp>
        <p:nvGrpSpPr>
          <p:cNvPr id="9231" name="43 Grupo"/>
          <p:cNvGrpSpPr>
            <a:grpSpLocks/>
          </p:cNvGrpSpPr>
          <p:nvPr/>
        </p:nvGrpSpPr>
        <p:grpSpPr bwMode="auto">
          <a:xfrm rot="21268021">
            <a:off x="4392613" y="2744789"/>
            <a:ext cx="641350" cy="153987"/>
            <a:chOff x="-1857420" y="2357430"/>
            <a:chExt cx="857256" cy="142876"/>
          </a:xfrm>
        </p:grpSpPr>
        <p:sp>
          <p:nvSpPr>
            <p:cNvPr id="92" name="91 Rectángulo"/>
            <p:cNvSpPr/>
            <p:nvPr/>
          </p:nvSpPr>
          <p:spPr>
            <a:xfrm>
              <a:off x="-1872807" y="2319307"/>
              <a:ext cx="855133" cy="134039"/>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93" name="92 Elipse"/>
            <p:cNvSpPr/>
            <p:nvPr/>
          </p:nvSpPr>
          <p:spPr>
            <a:xfrm>
              <a:off x="-1821485" y="2303312"/>
              <a:ext cx="144291" cy="13993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94" name="93 Elipse"/>
            <p:cNvSpPr/>
            <p:nvPr/>
          </p:nvSpPr>
          <p:spPr>
            <a:xfrm>
              <a:off x="-1623712" y="2304426"/>
              <a:ext cx="133682" cy="14434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99" name="98 Elipse"/>
            <p:cNvSpPr/>
            <p:nvPr/>
          </p:nvSpPr>
          <p:spPr>
            <a:xfrm>
              <a:off x="-1419238" y="2349476"/>
              <a:ext cx="140047" cy="14876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00" name="99 Elipse"/>
            <p:cNvSpPr/>
            <p:nvPr/>
          </p:nvSpPr>
          <p:spPr>
            <a:xfrm>
              <a:off x="-1242645" y="2321466"/>
              <a:ext cx="142169" cy="1487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9232" name="43 Grupo"/>
          <p:cNvGrpSpPr>
            <a:grpSpLocks/>
          </p:cNvGrpSpPr>
          <p:nvPr/>
        </p:nvGrpSpPr>
        <p:grpSpPr bwMode="auto">
          <a:xfrm rot="19394436">
            <a:off x="3721101" y="2819400"/>
            <a:ext cx="639763" cy="152400"/>
            <a:chOff x="-1857420" y="2357430"/>
            <a:chExt cx="857256" cy="142876"/>
          </a:xfrm>
        </p:grpSpPr>
        <p:sp>
          <p:nvSpPr>
            <p:cNvPr id="102" name="101 Rectángulo"/>
            <p:cNvSpPr/>
            <p:nvPr/>
          </p:nvSpPr>
          <p:spPr>
            <a:xfrm>
              <a:off x="-1853861" y="2340907"/>
              <a:ext cx="855128" cy="133946"/>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03" name="102 Elipse"/>
            <p:cNvSpPr/>
            <p:nvPr/>
          </p:nvSpPr>
          <p:spPr>
            <a:xfrm>
              <a:off x="-1800513" y="2323008"/>
              <a:ext cx="144649" cy="1384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04" name="103 Elipse"/>
            <p:cNvSpPr/>
            <p:nvPr/>
          </p:nvSpPr>
          <p:spPr>
            <a:xfrm>
              <a:off x="-1600556" y="2321257"/>
              <a:ext cx="134013" cy="14287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05" name="104 Elipse"/>
            <p:cNvSpPr/>
            <p:nvPr/>
          </p:nvSpPr>
          <p:spPr>
            <a:xfrm>
              <a:off x="-1422002" y="2348248"/>
              <a:ext cx="140394" cy="14882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06" name="105 Elipse"/>
            <p:cNvSpPr/>
            <p:nvPr/>
          </p:nvSpPr>
          <p:spPr>
            <a:xfrm>
              <a:off x="-1240843" y="2320321"/>
              <a:ext cx="140394" cy="14882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spTree>
    <p:extLst>
      <p:ext uri="{BB962C8B-B14F-4D97-AF65-F5344CB8AC3E}">
        <p14:creationId xmlns:p14="http://schemas.microsoft.com/office/powerpoint/2010/main" val="24140717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box(out)">
                                      <p:cBhvr>
                                        <p:cTn id="7" dur="3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s-ES" altLang="es-CO" sz="1800">
                <a:solidFill>
                  <a:schemeClr val="accent2"/>
                </a:solidFill>
              </a:rPr>
              <a:t>UT Nº 3. INTELIGENCIA DEL CAMPO DE BATALLA</a:t>
            </a:r>
          </a:p>
        </p:txBody>
      </p:sp>
      <p:sp>
        <p:nvSpPr>
          <p:cNvPr id="10243" name="Text Box 5"/>
          <p:cNvSpPr txBox="1">
            <a:spLocks noChangeArrowheads="1"/>
          </p:cNvSpPr>
          <p:nvPr/>
        </p:nvSpPr>
        <p:spPr bwMode="auto">
          <a:xfrm>
            <a:off x="2063751" y="1125538"/>
            <a:ext cx="8208963" cy="2862262"/>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s-ES" altLang="es-CO" sz="1800" b="1">
                <a:solidFill>
                  <a:schemeClr val="accent2"/>
                </a:solidFill>
              </a:rPr>
              <a:t>Calco de cubierta y protección:</a:t>
            </a:r>
          </a:p>
          <a:p>
            <a:pPr algn="just" eaLnBrk="1" hangingPunct="1">
              <a:spcBef>
                <a:spcPct val="0"/>
              </a:spcBef>
              <a:buFontTx/>
              <a:buNone/>
            </a:pPr>
            <a:endParaRPr lang="es-ES" altLang="es-CO" sz="1800">
              <a:solidFill>
                <a:schemeClr val="accent2"/>
              </a:solidFill>
            </a:endParaRPr>
          </a:p>
          <a:p>
            <a:pPr algn="just" eaLnBrk="1" hangingPunct="1">
              <a:spcBef>
                <a:spcPct val="0"/>
              </a:spcBef>
            </a:pPr>
            <a:r>
              <a:rPr lang="es-ES" altLang="es-CO" sz="1800">
                <a:solidFill>
                  <a:schemeClr val="accent2"/>
                </a:solidFill>
              </a:rPr>
              <a:t>Áreas críticas para el movimiento de unidades.</a:t>
            </a:r>
          </a:p>
          <a:p>
            <a:pPr algn="just" eaLnBrk="1" hangingPunct="1">
              <a:spcBef>
                <a:spcPct val="0"/>
              </a:spcBef>
            </a:pPr>
            <a:endParaRPr lang="es-ES" altLang="es-CO" sz="1800">
              <a:solidFill>
                <a:schemeClr val="accent2"/>
              </a:solidFill>
            </a:endParaRPr>
          </a:p>
          <a:p>
            <a:pPr algn="just" eaLnBrk="1" hangingPunct="1">
              <a:spcBef>
                <a:spcPct val="0"/>
              </a:spcBef>
            </a:pPr>
            <a:r>
              <a:rPr lang="es-ES" altLang="es-CO" sz="1800">
                <a:solidFill>
                  <a:schemeClr val="accent2"/>
                </a:solidFill>
              </a:rPr>
              <a:t>Áreas adecuadas e inadecuadas para el mimetismo y protección de unidades, instalaciones logísticas, fortificaciones de campaña y otras instalaciones. </a:t>
            </a:r>
          </a:p>
          <a:p>
            <a:pPr algn="just" eaLnBrk="1" hangingPunct="1">
              <a:spcBef>
                <a:spcPct val="0"/>
              </a:spcBef>
            </a:pPr>
            <a:endParaRPr lang="es-ES" altLang="es-CO" sz="1800">
              <a:solidFill>
                <a:schemeClr val="accent2"/>
              </a:solidFill>
            </a:endParaRPr>
          </a:p>
          <a:p>
            <a:pPr algn="just" eaLnBrk="1" hangingPunct="1">
              <a:spcBef>
                <a:spcPct val="0"/>
              </a:spcBef>
            </a:pPr>
            <a:r>
              <a:rPr lang="es-ES" altLang="es-CO" sz="1800">
                <a:solidFill>
                  <a:schemeClr val="accent2"/>
                </a:solidFill>
              </a:rPr>
              <a:t>Áreas aptas o no para el despliegue de la artillería de campaña y la de defensa antiaérea. </a:t>
            </a:r>
          </a:p>
        </p:txBody>
      </p:sp>
      <p:pic>
        <p:nvPicPr>
          <p:cNvPr id="4" name="Picture 4" descr="Sniper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0" y="4076700"/>
            <a:ext cx="3424238" cy="27368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75854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200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68 Grupo"/>
          <p:cNvGrpSpPr>
            <a:grpSpLocks/>
          </p:cNvGrpSpPr>
          <p:nvPr/>
        </p:nvGrpSpPr>
        <p:grpSpPr bwMode="auto">
          <a:xfrm>
            <a:off x="2881314" y="331789"/>
            <a:ext cx="6429375" cy="6332537"/>
            <a:chOff x="1357290" y="330655"/>
            <a:chExt cx="6429375" cy="6332672"/>
          </a:xfrm>
        </p:grpSpPr>
        <p:grpSp>
          <p:nvGrpSpPr>
            <p:cNvPr id="11320" name="40 Grupo"/>
            <p:cNvGrpSpPr>
              <a:grpSpLocks/>
            </p:cNvGrpSpPr>
            <p:nvPr/>
          </p:nvGrpSpPr>
          <p:grpSpPr bwMode="auto">
            <a:xfrm>
              <a:off x="1357290" y="330655"/>
              <a:ext cx="6429375" cy="6332672"/>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11352"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1353"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nvGrpSpPr>
              <p:cNvPr id="11357"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nvGrpSpPr>
              <p:cNvPr id="11361"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1321" name="43 Grupo"/>
            <p:cNvGrpSpPr>
              <a:grpSpLocks/>
            </p:cNvGrpSpPr>
            <p:nvPr/>
          </p:nvGrpSpPr>
          <p:grpSpPr bwMode="auto">
            <a:xfrm rot="4052506">
              <a:off x="3515418" y="3078567"/>
              <a:ext cx="357794" cy="45719"/>
              <a:chOff x="-1857420" y="2357430"/>
              <a:chExt cx="857256" cy="142876"/>
            </a:xfrm>
          </p:grpSpPr>
          <p:sp>
            <p:nvSpPr>
              <p:cNvPr id="38" name="37 Rectángulo"/>
              <p:cNvSpPr/>
              <p:nvPr/>
            </p:nvSpPr>
            <p:spPr>
              <a:xfrm>
                <a:off x="-1853291" y="2340337"/>
                <a:ext cx="855821" cy="133951"/>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0" name="39 Elipse"/>
              <p:cNvSpPr/>
              <p:nvPr/>
            </p:nvSpPr>
            <p:spPr>
              <a:xfrm>
                <a:off x="-1808177" y="2289781"/>
                <a:ext cx="136932" cy="153795"/>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1" name="40 Elipse"/>
              <p:cNvSpPr/>
              <p:nvPr/>
            </p:nvSpPr>
            <p:spPr>
              <a:xfrm>
                <a:off x="-1599931" y="2325469"/>
                <a:ext cx="133127" cy="143873"/>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2" name="41 Elipse"/>
              <p:cNvSpPr/>
              <p:nvPr/>
            </p:nvSpPr>
            <p:spPr>
              <a:xfrm>
                <a:off x="-1418905" y="2350167"/>
                <a:ext cx="140734" cy="14883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3" name="42 Elipse"/>
              <p:cNvSpPr/>
              <p:nvPr/>
            </p:nvSpPr>
            <p:spPr>
              <a:xfrm>
                <a:off x="-1264747" y="2250957"/>
                <a:ext cx="136932" cy="17859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1322" name="44 Grupo"/>
            <p:cNvGrpSpPr>
              <a:grpSpLocks/>
            </p:cNvGrpSpPr>
            <p:nvPr/>
          </p:nvGrpSpPr>
          <p:grpSpPr bwMode="auto">
            <a:xfrm>
              <a:off x="2928926" y="2714620"/>
              <a:ext cx="500066" cy="71438"/>
              <a:chOff x="-1857420" y="2357430"/>
              <a:chExt cx="857256" cy="142876"/>
            </a:xfrm>
          </p:grpSpPr>
          <p:sp>
            <p:nvSpPr>
              <p:cNvPr id="46" name="45 Rectángulo"/>
              <p:cNvSpPr/>
              <p:nvPr/>
            </p:nvSpPr>
            <p:spPr>
              <a:xfrm>
                <a:off x="-1857439" y="2358452"/>
                <a:ext cx="857249" cy="14287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7" name="46 Elipse"/>
              <p:cNvSpPr/>
              <p:nvPr/>
            </p:nvSpPr>
            <p:spPr>
              <a:xfrm>
                <a:off x="-1783961"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8" name="47 Elipse"/>
              <p:cNvSpPr/>
              <p:nvPr/>
            </p:nvSpPr>
            <p:spPr>
              <a:xfrm>
                <a:off x="-1582575" y="2358452"/>
                <a:ext cx="13879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9" name="48 Elipse"/>
              <p:cNvSpPr/>
              <p:nvPr/>
            </p:nvSpPr>
            <p:spPr>
              <a:xfrm>
                <a:off x="-1413847" y="2358452"/>
                <a:ext cx="144237"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0" name="49 Elipse"/>
              <p:cNvSpPr/>
              <p:nvPr/>
            </p:nvSpPr>
            <p:spPr>
              <a:xfrm>
                <a:off x="-1215182"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1323" name="50 Grupo"/>
            <p:cNvGrpSpPr>
              <a:grpSpLocks/>
            </p:cNvGrpSpPr>
            <p:nvPr/>
          </p:nvGrpSpPr>
          <p:grpSpPr bwMode="auto">
            <a:xfrm rot="-2006049">
              <a:off x="2192851" y="2846472"/>
              <a:ext cx="500066" cy="71438"/>
              <a:chOff x="-1857420" y="2357430"/>
              <a:chExt cx="857256" cy="142876"/>
            </a:xfrm>
          </p:grpSpPr>
          <p:sp>
            <p:nvSpPr>
              <p:cNvPr id="52" name="51 Rectángulo"/>
              <p:cNvSpPr/>
              <p:nvPr/>
            </p:nvSpPr>
            <p:spPr>
              <a:xfrm>
                <a:off x="-1860356" y="2346447"/>
                <a:ext cx="859971" cy="14922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3" name="52 Elipse"/>
              <p:cNvSpPr/>
              <p:nvPr/>
            </p:nvSpPr>
            <p:spPr>
              <a:xfrm>
                <a:off x="-1801578" y="233885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4" name="53 Elipse"/>
              <p:cNvSpPr/>
              <p:nvPr/>
            </p:nvSpPr>
            <p:spPr>
              <a:xfrm>
                <a:off x="-1594526" y="2338134"/>
                <a:ext cx="138792" cy="14923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5" name="54 Elipse"/>
              <p:cNvSpPr/>
              <p:nvPr/>
            </p:nvSpPr>
            <p:spPr>
              <a:xfrm>
                <a:off x="-1436707" y="2340465"/>
                <a:ext cx="146957"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6" name="55 Elipse"/>
              <p:cNvSpPr/>
              <p:nvPr/>
            </p:nvSpPr>
            <p:spPr>
              <a:xfrm>
                <a:off x="-1221845" y="235168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1324" name="58 Grupo"/>
            <p:cNvGrpSpPr>
              <a:grpSpLocks/>
            </p:cNvGrpSpPr>
            <p:nvPr/>
          </p:nvGrpSpPr>
          <p:grpSpPr bwMode="auto">
            <a:xfrm>
              <a:off x="2758754" y="2500306"/>
              <a:ext cx="214314" cy="214314"/>
              <a:chOff x="-1928858" y="2143116"/>
              <a:chExt cx="285752" cy="214314"/>
            </a:xfrm>
          </p:grpSpPr>
          <p:sp>
            <p:nvSpPr>
              <p:cNvPr id="57" name="56 Abrir corchete"/>
              <p:cNvSpPr/>
              <p:nvPr/>
            </p:nvSpPr>
            <p:spPr>
              <a:xfrm>
                <a:off x="-1712561" y="2143623"/>
                <a:ext cx="69851"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58" name="57 Cerrar corchete"/>
              <p:cNvSpPr/>
              <p:nvPr/>
            </p:nvSpPr>
            <p:spPr>
              <a:xfrm>
                <a:off x="-1928461" y="2143623"/>
                <a:ext cx="116417"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11325" name="59 Grupo"/>
            <p:cNvGrpSpPr>
              <a:grpSpLocks/>
            </p:cNvGrpSpPr>
            <p:nvPr/>
          </p:nvGrpSpPr>
          <p:grpSpPr bwMode="auto">
            <a:xfrm>
              <a:off x="1588450" y="2428868"/>
              <a:ext cx="214314" cy="214314"/>
              <a:chOff x="-1928858" y="2143116"/>
              <a:chExt cx="285752" cy="214314"/>
            </a:xfrm>
          </p:grpSpPr>
          <p:sp>
            <p:nvSpPr>
              <p:cNvPr id="61" name="60 Abrir corchete"/>
              <p:cNvSpPr/>
              <p:nvPr/>
            </p:nvSpPr>
            <p:spPr>
              <a:xfrm>
                <a:off x="-1714255" y="2143623"/>
                <a:ext cx="71967" cy="214317"/>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2" name="61 Cerrar corchete"/>
              <p:cNvSpPr/>
              <p:nvPr/>
            </p:nvSpPr>
            <p:spPr>
              <a:xfrm>
                <a:off x="-1934389" y="2143623"/>
                <a:ext cx="122767" cy="214317"/>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11326" name="62 Grupo"/>
            <p:cNvGrpSpPr>
              <a:grpSpLocks/>
            </p:cNvGrpSpPr>
            <p:nvPr/>
          </p:nvGrpSpPr>
          <p:grpSpPr bwMode="auto">
            <a:xfrm>
              <a:off x="2786050" y="1071546"/>
              <a:ext cx="214314" cy="214314"/>
              <a:chOff x="-1928858" y="2143116"/>
              <a:chExt cx="285752" cy="214314"/>
            </a:xfrm>
          </p:grpSpPr>
          <p:sp>
            <p:nvSpPr>
              <p:cNvPr id="64" name="63 Abrir corchete"/>
              <p:cNvSpPr/>
              <p:nvPr/>
            </p:nvSpPr>
            <p:spPr>
              <a:xfrm>
                <a:off x="-1712971" y="2143603"/>
                <a:ext cx="69849"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5" name="64 Cerrar corchete"/>
              <p:cNvSpPr/>
              <p:nvPr/>
            </p:nvSpPr>
            <p:spPr>
              <a:xfrm>
                <a:off x="-1928871" y="2143603"/>
                <a:ext cx="116416"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11327" name="65 Grupo"/>
            <p:cNvGrpSpPr>
              <a:grpSpLocks/>
            </p:cNvGrpSpPr>
            <p:nvPr/>
          </p:nvGrpSpPr>
          <p:grpSpPr bwMode="auto">
            <a:xfrm>
              <a:off x="2687316" y="1187126"/>
              <a:ext cx="214314" cy="214314"/>
              <a:chOff x="-1928858" y="2143116"/>
              <a:chExt cx="285752" cy="214314"/>
            </a:xfrm>
          </p:grpSpPr>
          <p:sp>
            <p:nvSpPr>
              <p:cNvPr id="67" name="66 Abrir corchete"/>
              <p:cNvSpPr/>
              <p:nvPr/>
            </p:nvSpPr>
            <p:spPr>
              <a:xfrm>
                <a:off x="-1716793" y="2142325"/>
                <a:ext cx="71967"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8" name="67 Cerrar corchete"/>
              <p:cNvSpPr/>
              <p:nvPr/>
            </p:nvSpPr>
            <p:spPr>
              <a:xfrm>
                <a:off x="-1928459" y="2142325"/>
                <a:ext cx="118533"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grpSp>
        <p:nvGrpSpPr>
          <p:cNvPr id="69" name="85 Grupo"/>
          <p:cNvGrpSpPr>
            <a:grpSpLocks/>
          </p:cNvGrpSpPr>
          <p:nvPr/>
        </p:nvGrpSpPr>
        <p:grpSpPr bwMode="auto">
          <a:xfrm>
            <a:off x="3079751" y="982663"/>
            <a:ext cx="3236913" cy="5459412"/>
            <a:chOff x="1555844" y="982639"/>
            <a:chExt cx="3236222" cy="5459104"/>
          </a:xfrm>
        </p:grpSpPr>
        <p:sp>
          <p:nvSpPr>
            <p:cNvPr id="70" name="69 Forma libre"/>
            <p:cNvSpPr/>
            <p:nvPr/>
          </p:nvSpPr>
          <p:spPr>
            <a:xfrm>
              <a:off x="2161632" y="1105469"/>
              <a:ext cx="158487" cy="291130"/>
            </a:xfrm>
            <a:custGeom>
              <a:avLst/>
              <a:gdLst>
                <a:gd name="connsiteX0" fmla="*/ 158487 w 158487"/>
                <a:gd name="connsiteY0" fmla="*/ 0 h 291130"/>
                <a:gd name="connsiteX1" fmla="*/ 117544 w 158487"/>
                <a:gd name="connsiteY1" fmla="*/ 13647 h 291130"/>
                <a:gd name="connsiteX2" fmla="*/ 62953 w 158487"/>
                <a:gd name="connsiteY2" fmla="*/ 27295 h 291130"/>
                <a:gd name="connsiteX3" fmla="*/ 22010 w 158487"/>
                <a:gd name="connsiteY3" fmla="*/ 54591 h 291130"/>
                <a:gd name="connsiteX4" fmla="*/ 8362 w 158487"/>
                <a:gd name="connsiteY4" fmla="*/ 95534 h 291130"/>
                <a:gd name="connsiteX5" fmla="*/ 90249 w 158487"/>
                <a:gd name="connsiteY5" fmla="*/ 150125 h 291130"/>
                <a:gd name="connsiteX6" fmla="*/ 62953 w 158487"/>
                <a:gd name="connsiteY6" fmla="*/ 286603 h 291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8487" h="291130">
                  <a:moveTo>
                    <a:pt x="158487" y="0"/>
                  </a:moveTo>
                  <a:cubicBezTo>
                    <a:pt x="144839" y="4549"/>
                    <a:pt x="131376" y="9695"/>
                    <a:pt x="117544" y="13647"/>
                  </a:cubicBezTo>
                  <a:cubicBezTo>
                    <a:pt x="99509" y="18800"/>
                    <a:pt x="80193" y="19906"/>
                    <a:pt x="62953" y="27295"/>
                  </a:cubicBezTo>
                  <a:cubicBezTo>
                    <a:pt x="47877" y="33756"/>
                    <a:pt x="35658" y="45492"/>
                    <a:pt x="22010" y="54591"/>
                  </a:cubicBezTo>
                  <a:cubicBezTo>
                    <a:pt x="17461" y="68239"/>
                    <a:pt x="0" y="83828"/>
                    <a:pt x="8362" y="95534"/>
                  </a:cubicBezTo>
                  <a:cubicBezTo>
                    <a:pt x="27430" y="122229"/>
                    <a:pt x="90249" y="150125"/>
                    <a:pt x="90249" y="150125"/>
                  </a:cubicBezTo>
                  <a:cubicBezTo>
                    <a:pt x="76148" y="291130"/>
                    <a:pt x="122321" y="286603"/>
                    <a:pt x="62953" y="286603"/>
                  </a:cubicBezTo>
                </a:path>
              </a:pathLst>
            </a:custGeom>
            <a:solidFill>
              <a:schemeClr val="accent1"/>
            </a:solidFill>
            <a:scene3d>
              <a:camera prst="orthographicFront"/>
              <a:lightRig rig="threePt" dir="t"/>
            </a:scene3d>
            <a:sp3d>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71" name="70 Forma libre"/>
            <p:cNvSpPr/>
            <p:nvPr/>
          </p:nvSpPr>
          <p:spPr>
            <a:xfrm>
              <a:off x="2074460" y="1078173"/>
              <a:ext cx="484104" cy="873457"/>
            </a:xfrm>
            <a:custGeom>
              <a:avLst/>
              <a:gdLst>
                <a:gd name="connsiteX0" fmla="*/ 395785 w 484104"/>
                <a:gd name="connsiteY0" fmla="*/ 40943 h 873457"/>
                <a:gd name="connsiteX1" fmla="*/ 354841 w 484104"/>
                <a:gd name="connsiteY1" fmla="*/ 27296 h 873457"/>
                <a:gd name="connsiteX2" fmla="*/ 122830 w 484104"/>
                <a:gd name="connsiteY2" fmla="*/ 0 h 873457"/>
                <a:gd name="connsiteX3" fmla="*/ 27295 w 484104"/>
                <a:gd name="connsiteY3" fmla="*/ 40943 h 873457"/>
                <a:gd name="connsiteX4" fmla="*/ 13647 w 484104"/>
                <a:gd name="connsiteY4" fmla="*/ 81887 h 873457"/>
                <a:gd name="connsiteX5" fmla="*/ 0 w 484104"/>
                <a:gd name="connsiteY5" fmla="*/ 586854 h 873457"/>
                <a:gd name="connsiteX6" fmla="*/ 13647 w 484104"/>
                <a:gd name="connsiteY6" fmla="*/ 791570 h 873457"/>
                <a:gd name="connsiteX7" fmla="*/ 27295 w 484104"/>
                <a:gd name="connsiteY7" fmla="*/ 832514 h 873457"/>
                <a:gd name="connsiteX8" fmla="*/ 109182 w 484104"/>
                <a:gd name="connsiteY8" fmla="*/ 873457 h 873457"/>
                <a:gd name="connsiteX9" fmla="*/ 150125 w 484104"/>
                <a:gd name="connsiteY9" fmla="*/ 859809 h 873457"/>
                <a:gd name="connsiteX10" fmla="*/ 232012 w 484104"/>
                <a:gd name="connsiteY10" fmla="*/ 791570 h 873457"/>
                <a:gd name="connsiteX11" fmla="*/ 259307 w 484104"/>
                <a:gd name="connsiteY11" fmla="*/ 709684 h 873457"/>
                <a:gd name="connsiteX12" fmla="*/ 313898 w 484104"/>
                <a:gd name="connsiteY12" fmla="*/ 627797 h 873457"/>
                <a:gd name="connsiteX13" fmla="*/ 354841 w 484104"/>
                <a:gd name="connsiteY13" fmla="*/ 586854 h 873457"/>
                <a:gd name="connsiteX14" fmla="*/ 423080 w 484104"/>
                <a:gd name="connsiteY14" fmla="*/ 532263 h 873457"/>
                <a:gd name="connsiteX15" fmla="*/ 477671 w 484104"/>
                <a:gd name="connsiteY15" fmla="*/ 450376 h 873457"/>
                <a:gd name="connsiteX16" fmla="*/ 464024 w 484104"/>
                <a:gd name="connsiteY16" fmla="*/ 382137 h 873457"/>
                <a:gd name="connsiteX17" fmla="*/ 395785 w 484104"/>
                <a:gd name="connsiteY17" fmla="*/ 300251 h 873457"/>
                <a:gd name="connsiteX18" fmla="*/ 368489 w 484104"/>
                <a:gd name="connsiteY18" fmla="*/ 204717 h 873457"/>
                <a:gd name="connsiteX19" fmla="*/ 354841 w 484104"/>
                <a:gd name="connsiteY19" fmla="*/ 122830 h 873457"/>
                <a:gd name="connsiteX20" fmla="*/ 395785 w 484104"/>
                <a:gd name="connsiteY20" fmla="*/ 40943 h 87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4104" h="873457">
                  <a:moveTo>
                    <a:pt x="395785" y="40943"/>
                  </a:moveTo>
                  <a:cubicBezTo>
                    <a:pt x="395785" y="25021"/>
                    <a:pt x="368995" y="29869"/>
                    <a:pt x="354841" y="27296"/>
                  </a:cubicBezTo>
                  <a:cubicBezTo>
                    <a:pt x="325363" y="21937"/>
                    <a:pt x="146678" y="2650"/>
                    <a:pt x="122830" y="0"/>
                  </a:cubicBezTo>
                  <a:cubicBezTo>
                    <a:pt x="90050" y="8195"/>
                    <a:pt x="50857" y="11491"/>
                    <a:pt x="27295" y="40943"/>
                  </a:cubicBezTo>
                  <a:cubicBezTo>
                    <a:pt x="18308" y="52177"/>
                    <a:pt x="18196" y="68239"/>
                    <a:pt x="13647" y="81887"/>
                  </a:cubicBezTo>
                  <a:cubicBezTo>
                    <a:pt x="9098" y="250209"/>
                    <a:pt x="0" y="418470"/>
                    <a:pt x="0" y="586854"/>
                  </a:cubicBezTo>
                  <a:cubicBezTo>
                    <a:pt x="0" y="655244"/>
                    <a:pt x="6095" y="723598"/>
                    <a:pt x="13647" y="791570"/>
                  </a:cubicBezTo>
                  <a:cubicBezTo>
                    <a:pt x="15236" y="805868"/>
                    <a:pt x="18308" y="821280"/>
                    <a:pt x="27295" y="832514"/>
                  </a:cubicBezTo>
                  <a:cubicBezTo>
                    <a:pt x="46535" y="856564"/>
                    <a:pt x="82212" y="864467"/>
                    <a:pt x="109182" y="873457"/>
                  </a:cubicBezTo>
                  <a:cubicBezTo>
                    <a:pt x="122830" y="868908"/>
                    <a:pt x="137258" y="866243"/>
                    <a:pt x="150125" y="859809"/>
                  </a:cubicBezTo>
                  <a:cubicBezTo>
                    <a:pt x="188128" y="840808"/>
                    <a:pt x="201828" y="821754"/>
                    <a:pt x="232012" y="791570"/>
                  </a:cubicBezTo>
                  <a:cubicBezTo>
                    <a:pt x="241110" y="764275"/>
                    <a:pt x="243347" y="733624"/>
                    <a:pt x="259307" y="709684"/>
                  </a:cubicBezTo>
                  <a:cubicBezTo>
                    <a:pt x="277504" y="682388"/>
                    <a:pt x="290701" y="650994"/>
                    <a:pt x="313898" y="627797"/>
                  </a:cubicBezTo>
                  <a:cubicBezTo>
                    <a:pt x="327546" y="614149"/>
                    <a:pt x="342485" y="601681"/>
                    <a:pt x="354841" y="586854"/>
                  </a:cubicBezTo>
                  <a:cubicBezTo>
                    <a:pt x="402327" y="529871"/>
                    <a:pt x="355867" y="554668"/>
                    <a:pt x="423080" y="532263"/>
                  </a:cubicBezTo>
                  <a:cubicBezTo>
                    <a:pt x="441277" y="504967"/>
                    <a:pt x="484104" y="482544"/>
                    <a:pt x="477671" y="450376"/>
                  </a:cubicBezTo>
                  <a:cubicBezTo>
                    <a:pt x="473122" y="427630"/>
                    <a:pt x="472169" y="403857"/>
                    <a:pt x="464024" y="382137"/>
                  </a:cubicBezTo>
                  <a:cubicBezTo>
                    <a:pt x="452624" y="351738"/>
                    <a:pt x="417023" y="321489"/>
                    <a:pt x="395785" y="300251"/>
                  </a:cubicBezTo>
                  <a:cubicBezTo>
                    <a:pt x="382777" y="261228"/>
                    <a:pt x="377058" y="247559"/>
                    <a:pt x="368489" y="204717"/>
                  </a:cubicBezTo>
                  <a:cubicBezTo>
                    <a:pt x="363062" y="177582"/>
                    <a:pt x="356813" y="150432"/>
                    <a:pt x="354841" y="122830"/>
                  </a:cubicBezTo>
                  <a:cubicBezTo>
                    <a:pt x="352248" y="86528"/>
                    <a:pt x="395785" y="56865"/>
                    <a:pt x="395785" y="40943"/>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2" name="71 Forma libre"/>
            <p:cNvSpPr/>
            <p:nvPr/>
          </p:nvSpPr>
          <p:spPr>
            <a:xfrm>
              <a:off x="2126809" y="2150307"/>
              <a:ext cx="316399" cy="319938"/>
            </a:xfrm>
            <a:custGeom>
              <a:avLst/>
              <a:gdLst>
                <a:gd name="connsiteX0" fmla="*/ 247901 w 316399"/>
                <a:gd name="connsiteY0" fmla="*/ 60630 h 319938"/>
                <a:gd name="connsiteX1" fmla="*/ 152367 w 316399"/>
                <a:gd name="connsiteY1" fmla="*/ 6039 h 319938"/>
                <a:gd name="connsiteX2" fmla="*/ 111424 w 316399"/>
                <a:gd name="connsiteY2" fmla="*/ 19687 h 319938"/>
                <a:gd name="connsiteX3" fmla="*/ 29537 w 316399"/>
                <a:gd name="connsiteY3" fmla="*/ 101574 h 319938"/>
                <a:gd name="connsiteX4" fmla="*/ 2242 w 316399"/>
                <a:gd name="connsiteY4" fmla="*/ 142517 h 319938"/>
                <a:gd name="connsiteX5" fmla="*/ 15890 w 316399"/>
                <a:gd name="connsiteY5" fmla="*/ 292642 h 319938"/>
                <a:gd name="connsiteX6" fmla="*/ 56833 w 316399"/>
                <a:gd name="connsiteY6" fmla="*/ 306290 h 319938"/>
                <a:gd name="connsiteX7" fmla="*/ 166015 w 316399"/>
                <a:gd name="connsiteY7" fmla="*/ 319938 h 319938"/>
                <a:gd name="connsiteX8" fmla="*/ 247901 w 316399"/>
                <a:gd name="connsiteY8" fmla="*/ 306290 h 319938"/>
                <a:gd name="connsiteX9" fmla="*/ 275197 w 316399"/>
                <a:gd name="connsiteY9" fmla="*/ 142517 h 319938"/>
                <a:gd name="connsiteX10" fmla="*/ 234254 w 316399"/>
                <a:gd name="connsiteY10" fmla="*/ 101574 h 319938"/>
                <a:gd name="connsiteX11" fmla="*/ 247901 w 316399"/>
                <a:gd name="connsiteY11" fmla="*/ 60630 h 31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399" h="319938">
                  <a:moveTo>
                    <a:pt x="247901" y="60630"/>
                  </a:moveTo>
                  <a:cubicBezTo>
                    <a:pt x="234253" y="44708"/>
                    <a:pt x="174403" y="9187"/>
                    <a:pt x="152367" y="6039"/>
                  </a:cubicBezTo>
                  <a:cubicBezTo>
                    <a:pt x="138126" y="4004"/>
                    <a:pt x="125072" y="15138"/>
                    <a:pt x="111424" y="19687"/>
                  </a:cubicBezTo>
                  <a:cubicBezTo>
                    <a:pt x="47094" y="116180"/>
                    <a:pt x="131110" y="0"/>
                    <a:pt x="29537" y="101574"/>
                  </a:cubicBezTo>
                  <a:cubicBezTo>
                    <a:pt x="17939" y="113172"/>
                    <a:pt x="11340" y="128869"/>
                    <a:pt x="2242" y="142517"/>
                  </a:cubicBezTo>
                  <a:cubicBezTo>
                    <a:pt x="6791" y="192559"/>
                    <a:pt x="0" y="244973"/>
                    <a:pt x="15890" y="292642"/>
                  </a:cubicBezTo>
                  <a:cubicBezTo>
                    <a:pt x="20439" y="306290"/>
                    <a:pt x="42679" y="303717"/>
                    <a:pt x="56833" y="306290"/>
                  </a:cubicBezTo>
                  <a:cubicBezTo>
                    <a:pt x="92919" y="312851"/>
                    <a:pt x="129621" y="315389"/>
                    <a:pt x="166015" y="319938"/>
                  </a:cubicBezTo>
                  <a:cubicBezTo>
                    <a:pt x="193310" y="315389"/>
                    <a:pt x="222614" y="317529"/>
                    <a:pt x="247901" y="306290"/>
                  </a:cubicBezTo>
                  <a:cubicBezTo>
                    <a:pt x="316399" y="275847"/>
                    <a:pt x="294341" y="199948"/>
                    <a:pt x="275197" y="142517"/>
                  </a:cubicBezTo>
                  <a:cubicBezTo>
                    <a:pt x="269094" y="124207"/>
                    <a:pt x="247902" y="115222"/>
                    <a:pt x="234254" y="101574"/>
                  </a:cubicBezTo>
                  <a:cubicBezTo>
                    <a:pt x="219167" y="56314"/>
                    <a:pt x="261549" y="76553"/>
                    <a:pt x="247901" y="6063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3" name="72 Forma libre"/>
            <p:cNvSpPr/>
            <p:nvPr/>
          </p:nvSpPr>
          <p:spPr>
            <a:xfrm>
              <a:off x="2617137" y="2346128"/>
              <a:ext cx="325909" cy="267576"/>
            </a:xfrm>
            <a:custGeom>
              <a:avLst/>
              <a:gdLst>
                <a:gd name="connsiteX0" fmla="*/ 71472 w 325909"/>
                <a:gd name="connsiteY0" fmla="*/ 28582 h 267576"/>
                <a:gd name="connsiteX1" fmla="*/ 126063 w 325909"/>
                <a:gd name="connsiteY1" fmla="*/ 14935 h 267576"/>
                <a:gd name="connsiteX2" fmla="*/ 276188 w 325909"/>
                <a:gd name="connsiteY2" fmla="*/ 42230 h 267576"/>
                <a:gd name="connsiteX3" fmla="*/ 289836 w 325909"/>
                <a:gd name="connsiteY3" fmla="*/ 233299 h 267576"/>
                <a:gd name="connsiteX4" fmla="*/ 248893 w 325909"/>
                <a:gd name="connsiteY4" fmla="*/ 246947 h 267576"/>
                <a:gd name="connsiteX5" fmla="*/ 57824 w 325909"/>
                <a:gd name="connsiteY5" fmla="*/ 192356 h 267576"/>
                <a:gd name="connsiteX6" fmla="*/ 30529 w 325909"/>
                <a:gd name="connsiteY6" fmla="*/ 151412 h 267576"/>
                <a:gd name="connsiteX7" fmla="*/ 112415 w 325909"/>
                <a:gd name="connsiteY7" fmla="*/ 1287 h 267576"/>
                <a:gd name="connsiteX8" fmla="*/ 139711 w 325909"/>
                <a:gd name="connsiteY8" fmla="*/ 1287 h 267576"/>
                <a:gd name="connsiteX9" fmla="*/ 71472 w 325909"/>
                <a:gd name="connsiteY9" fmla="*/ 28582 h 26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5909" h="267576">
                  <a:moveTo>
                    <a:pt x="71472" y="28582"/>
                  </a:moveTo>
                  <a:cubicBezTo>
                    <a:pt x="89669" y="24033"/>
                    <a:pt x="107306" y="14935"/>
                    <a:pt x="126063" y="14935"/>
                  </a:cubicBezTo>
                  <a:cubicBezTo>
                    <a:pt x="203227" y="14935"/>
                    <a:pt x="218607" y="23036"/>
                    <a:pt x="276188" y="42230"/>
                  </a:cubicBezTo>
                  <a:cubicBezTo>
                    <a:pt x="300290" y="114536"/>
                    <a:pt x="325909" y="152135"/>
                    <a:pt x="289836" y="233299"/>
                  </a:cubicBezTo>
                  <a:cubicBezTo>
                    <a:pt x="283993" y="246445"/>
                    <a:pt x="262541" y="242398"/>
                    <a:pt x="248893" y="246947"/>
                  </a:cubicBezTo>
                  <a:cubicBezTo>
                    <a:pt x="115451" y="234816"/>
                    <a:pt x="120506" y="267576"/>
                    <a:pt x="57824" y="192356"/>
                  </a:cubicBezTo>
                  <a:cubicBezTo>
                    <a:pt x="47323" y="179755"/>
                    <a:pt x="39627" y="165060"/>
                    <a:pt x="30529" y="151412"/>
                  </a:cubicBezTo>
                  <a:cubicBezTo>
                    <a:pt x="45192" y="4773"/>
                    <a:pt x="0" y="17346"/>
                    <a:pt x="112415" y="1287"/>
                  </a:cubicBezTo>
                  <a:cubicBezTo>
                    <a:pt x="121422" y="0"/>
                    <a:pt x="130612" y="1287"/>
                    <a:pt x="139711" y="1287"/>
                  </a:cubicBezTo>
                  <a:lnTo>
                    <a:pt x="71472" y="28582"/>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4" name="73 Forma libre"/>
            <p:cNvSpPr/>
            <p:nvPr/>
          </p:nvSpPr>
          <p:spPr>
            <a:xfrm>
              <a:off x="3220872" y="2239961"/>
              <a:ext cx="462265" cy="332425"/>
            </a:xfrm>
            <a:custGeom>
              <a:avLst/>
              <a:gdLst>
                <a:gd name="connsiteX0" fmla="*/ 177421 w 462265"/>
                <a:gd name="connsiteY0" fmla="*/ 11920 h 332425"/>
                <a:gd name="connsiteX1" fmla="*/ 13647 w 462265"/>
                <a:gd name="connsiteY1" fmla="*/ 66511 h 332425"/>
                <a:gd name="connsiteX2" fmla="*/ 0 w 462265"/>
                <a:gd name="connsiteY2" fmla="*/ 121102 h 332425"/>
                <a:gd name="connsiteX3" fmla="*/ 40943 w 462265"/>
                <a:gd name="connsiteY3" fmla="*/ 230284 h 332425"/>
                <a:gd name="connsiteX4" fmla="*/ 81886 w 462265"/>
                <a:gd name="connsiteY4" fmla="*/ 243932 h 332425"/>
                <a:gd name="connsiteX5" fmla="*/ 150125 w 462265"/>
                <a:gd name="connsiteY5" fmla="*/ 257579 h 332425"/>
                <a:gd name="connsiteX6" fmla="*/ 191068 w 462265"/>
                <a:gd name="connsiteY6" fmla="*/ 271227 h 332425"/>
                <a:gd name="connsiteX7" fmla="*/ 354841 w 462265"/>
                <a:gd name="connsiteY7" fmla="*/ 284875 h 332425"/>
                <a:gd name="connsiteX8" fmla="*/ 436728 w 462265"/>
                <a:gd name="connsiteY8" fmla="*/ 298523 h 332425"/>
                <a:gd name="connsiteX9" fmla="*/ 450376 w 462265"/>
                <a:gd name="connsiteY9" fmla="*/ 257579 h 332425"/>
                <a:gd name="connsiteX10" fmla="*/ 395785 w 462265"/>
                <a:gd name="connsiteY10" fmla="*/ 189340 h 332425"/>
                <a:gd name="connsiteX11" fmla="*/ 300250 w 462265"/>
                <a:gd name="connsiteY11" fmla="*/ 93806 h 332425"/>
                <a:gd name="connsiteX12" fmla="*/ 259307 w 462265"/>
                <a:gd name="connsiteY12" fmla="*/ 66511 h 332425"/>
                <a:gd name="connsiteX13" fmla="*/ 218364 w 462265"/>
                <a:gd name="connsiteY13" fmla="*/ 52863 h 332425"/>
                <a:gd name="connsiteX14" fmla="*/ 163773 w 462265"/>
                <a:gd name="connsiteY14" fmla="*/ 39215 h 332425"/>
                <a:gd name="connsiteX15" fmla="*/ 177421 w 462265"/>
                <a:gd name="connsiteY15" fmla="*/ 11920 h 33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2265" h="332425">
                  <a:moveTo>
                    <a:pt x="177421" y="11920"/>
                  </a:moveTo>
                  <a:cubicBezTo>
                    <a:pt x="152400" y="16469"/>
                    <a:pt x="51653" y="0"/>
                    <a:pt x="13647" y="66511"/>
                  </a:cubicBezTo>
                  <a:cubicBezTo>
                    <a:pt x="4341" y="82797"/>
                    <a:pt x="4549" y="102905"/>
                    <a:pt x="0" y="121102"/>
                  </a:cubicBezTo>
                  <a:cubicBezTo>
                    <a:pt x="7398" y="158094"/>
                    <a:pt x="7473" y="203508"/>
                    <a:pt x="40943" y="230284"/>
                  </a:cubicBezTo>
                  <a:cubicBezTo>
                    <a:pt x="52176" y="239271"/>
                    <a:pt x="67930" y="240443"/>
                    <a:pt x="81886" y="243932"/>
                  </a:cubicBezTo>
                  <a:cubicBezTo>
                    <a:pt x="104390" y="249558"/>
                    <a:pt x="127621" y="251953"/>
                    <a:pt x="150125" y="257579"/>
                  </a:cubicBezTo>
                  <a:cubicBezTo>
                    <a:pt x="164081" y="261068"/>
                    <a:pt x="176808" y="269326"/>
                    <a:pt x="191068" y="271227"/>
                  </a:cubicBezTo>
                  <a:cubicBezTo>
                    <a:pt x="245368" y="278467"/>
                    <a:pt x="300250" y="280326"/>
                    <a:pt x="354841" y="284875"/>
                  </a:cubicBezTo>
                  <a:cubicBezTo>
                    <a:pt x="381984" y="302969"/>
                    <a:pt x="402826" y="332425"/>
                    <a:pt x="436728" y="298523"/>
                  </a:cubicBezTo>
                  <a:cubicBezTo>
                    <a:pt x="446901" y="288350"/>
                    <a:pt x="445827" y="271227"/>
                    <a:pt x="450376" y="257579"/>
                  </a:cubicBezTo>
                  <a:cubicBezTo>
                    <a:pt x="419641" y="165378"/>
                    <a:pt x="462265" y="265318"/>
                    <a:pt x="395785" y="189340"/>
                  </a:cubicBezTo>
                  <a:cubicBezTo>
                    <a:pt x="255852" y="29416"/>
                    <a:pt x="406242" y="146801"/>
                    <a:pt x="300250" y="93806"/>
                  </a:cubicBezTo>
                  <a:cubicBezTo>
                    <a:pt x="285579" y="86471"/>
                    <a:pt x="273978" y="73846"/>
                    <a:pt x="259307" y="66511"/>
                  </a:cubicBezTo>
                  <a:cubicBezTo>
                    <a:pt x="246440" y="60077"/>
                    <a:pt x="232196" y="56815"/>
                    <a:pt x="218364" y="52863"/>
                  </a:cubicBezTo>
                  <a:cubicBezTo>
                    <a:pt x="200329" y="47710"/>
                    <a:pt x="180550" y="47604"/>
                    <a:pt x="163773" y="39215"/>
                  </a:cubicBezTo>
                  <a:cubicBezTo>
                    <a:pt x="159704" y="37180"/>
                    <a:pt x="202442" y="7371"/>
                    <a:pt x="177421" y="1192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6" name="75 Forma libre"/>
            <p:cNvSpPr/>
            <p:nvPr/>
          </p:nvSpPr>
          <p:spPr>
            <a:xfrm>
              <a:off x="3120414" y="5058770"/>
              <a:ext cx="880745" cy="530479"/>
            </a:xfrm>
            <a:custGeom>
              <a:avLst/>
              <a:gdLst>
                <a:gd name="connsiteX0" fmla="*/ 114105 w 880745"/>
                <a:gd name="connsiteY0" fmla="*/ 4549 h 530479"/>
                <a:gd name="connsiteX1" fmla="*/ 32219 w 880745"/>
                <a:gd name="connsiteY1" fmla="*/ 45493 h 530479"/>
                <a:gd name="connsiteX2" fmla="*/ 4923 w 880745"/>
                <a:gd name="connsiteY2" fmla="*/ 86436 h 530479"/>
                <a:gd name="connsiteX3" fmla="*/ 45867 w 880745"/>
                <a:gd name="connsiteY3" fmla="*/ 250209 h 530479"/>
                <a:gd name="connsiteX4" fmla="*/ 86810 w 880745"/>
                <a:gd name="connsiteY4" fmla="*/ 263857 h 530479"/>
                <a:gd name="connsiteX5" fmla="*/ 100458 w 880745"/>
                <a:gd name="connsiteY5" fmla="*/ 304800 h 530479"/>
                <a:gd name="connsiteX6" fmla="*/ 796493 w 880745"/>
                <a:gd name="connsiteY6" fmla="*/ 359391 h 530479"/>
                <a:gd name="connsiteX7" fmla="*/ 864732 w 880745"/>
                <a:gd name="connsiteY7" fmla="*/ 345743 h 530479"/>
                <a:gd name="connsiteX8" fmla="*/ 878380 w 880745"/>
                <a:gd name="connsiteY8" fmla="*/ 304800 h 530479"/>
                <a:gd name="connsiteX9" fmla="*/ 796493 w 880745"/>
                <a:gd name="connsiteY9" fmla="*/ 236561 h 530479"/>
                <a:gd name="connsiteX10" fmla="*/ 755550 w 880745"/>
                <a:gd name="connsiteY10" fmla="*/ 209266 h 530479"/>
                <a:gd name="connsiteX11" fmla="*/ 728255 w 880745"/>
                <a:gd name="connsiteY11" fmla="*/ 168323 h 530479"/>
                <a:gd name="connsiteX12" fmla="*/ 646368 w 880745"/>
                <a:gd name="connsiteY12" fmla="*/ 100084 h 530479"/>
                <a:gd name="connsiteX13" fmla="*/ 605425 w 880745"/>
                <a:gd name="connsiteY13" fmla="*/ 86436 h 530479"/>
                <a:gd name="connsiteX14" fmla="*/ 441652 w 880745"/>
                <a:gd name="connsiteY14" fmla="*/ 86436 h 530479"/>
                <a:gd name="connsiteX15" fmla="*/ 359765 w 880745"/>
                <a:gd name="connsiteY15" fmla="*/ 18197 h 530479"/>
                <a:gd name="connsiteX16" fmla="*/ 114105 w 880745"/>
                <a:gd name="connsiteY16" fmla="*/ 4549 h 530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80745" h="530479">
                  <a:moveTo>
                    <a:pt x="114105" y="4549"/>
                  </a:moveTo>
                  <a:cubicBezTo>
                    <a:pt x="59514" y="9098"/>
                    <a:pt x="58676" y="19036"/>
                    <a:pt x="32219" y="45493"/>
                  </a:cubicBezTo>
                  <a:cubicBezTo>
                    <a:pt x="20621" y="57091"/>
                    <a:pt x="14022" y="72788"/>
                    <a:pt x="4923" y="86436"/>
                  </a:cubicBezTo>
                  <a:cubicBezTo>
                    <a:pt x="9631" y="128809"/>
                    <a:pt x="0" y="213516"/>
                    <a:pt x="45867" y="250209"/>
                  </a:cubicBezTo>
                  <a:cubicBezTo>
                    <a:pt x="57101" y="259196"/>
                    <a:pt x="73162" y="259308"/>
                    <a:pt x="86810" y="263857"/>
                  </a:cubicBezTo>
                  <a:cubicBezTo>
                    <a:pt x="91359" y="277505"/>
                    <a:pt x="94024" y="291933"/>
                    <a:pt x="100458" y="304800"/>
                  </a:cubicBezTo>
                  <a:cubicBezTo>
                    <a:pt x="213298" y="530479"/>
                    <a:pt x="629662" y="355986"/>
                    <a:pt x="796493" y="359391"/>
                  </a:cubicBezTo>
                  <a:cubicBezTo>
                    <a:pt x="819239" y="354842"/>
                    <a:pt x="845431" y="358610"/>
                    <a:pt x="864732" y="345743"/>
                  </a:cubicBezTo>
                  <a:cubicBezTo>
                    <a:pt x="876702" y="337763"/>
                    <a:pt x="880745" y="318990"/>
                    <a:pt x="878380" y="304800"/>
                  </a:cubicBezTo>
                  <a:cubicBezTo>
                    <a:pt x="871046" y="260795"/>
                    <a:pt x="826998" y="253992"/>
                    <a:pt x="796493" y="236561"/>
                  </a:cubicBezTo>
                  <a:cubicBezTo>
                    <a:pt x="782252" y="228423"/>
                    <a:pt x="769198" y="218364"/>
                    <a:pt x="755550" y="209266"/>
                  </a:cubicBezTo>
                  <a:cubicBezTo>
                    <a:pt x="746452" y="195618"/>
                    <a:pt x="738756" y="180924"/>
                    <a:pt x="728255" y="168323"/>
                  </a:cubicBezTo>
                  <a:cubicBezTo>
                    <a:pt x="706695" y="142451"/>
                    <a:pt x="677042" y="115421"/>
                    <a:pt x="646368" y="100084"/>
                  </a:cubicBezTo>
                  <a:cubicBezTo>
                    <a:pt x="633501" y="93650"/>
                    <a:pt x="619073" y="90985"/>
                    <a:pt x="605425" y="86436"/>
                  </a:cubicBezTo>
                  <a:cubicBezTo>
                    <a:pt x="545870" y="96362"/>
                    <a:pt x="501207" y="112905"/>
                    <a:pt x="441652" y="86436"/>
                  </a:cubicBezTo>
                  <a:cubicBezTo>
                    <a:pt x="415284" y="74717"/>
                    <a:pt x="394523" y="21507"/>
                    <a:pt x="359765" y="18197"/>
                  </a:cubicBezTo>
                  <a:cubicBezTo>
                    <a:pt x="278247" y="10433"/>
                    <a:pt x="168696" y="0"/>
                    <a:pt x="114105" y="454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7" name="76 Forma libre"/>
            <p:cNvSpPr/>
            <p:nvPr/>
          </p:nvSpPr>
          <p:spPr>
            <a:xfrm>
              <a:off x="2879678" y="982639"/>
              <a:ext cx="341194" cy="491319"/>
            </a:xfrm>
            <a:custGeom>
              <a:avLst/>
              <a:gdLst>
                <a:gd name="connsiteX0" fmla="*/ 191068 w 341194"/>
                <a:gd name="connsiteY0" fmla="*/ 27295 h 491319"/>
                <a:gd name="connsiteX1" fmla="*/ 40943 w 341194"/>
                <a:gd name="connsiteY1" fmla="*/ 68239 h 491319"/>
                <a:gd name="connsiteX2" fmla="*/ 0 w 341194"/>
                <a:gd name="connsiteY2" fmla="*/ 95534 h 491319"/>
                <a:gd name="connsiteX3" fmla="*/ 27295 w 341194"/>
                <a:gd name="connsiteY3" fmla="*/ 300251 h 491319"/>
                <a:gd name="connsiteX4" fmla="*/ 40943 w 341194"/>
                <a:gd name="connsiteY4" fmla="*/ 368489 h 491319"/>
                <a:gd name="connsiteX5" fmla="*/ 68238 w 341194"/>
                <a:gd name="connsiteY5" fmla="*/ 409433 h 491319"/>
                <a:gd name="connsiteX6" fmla="*/ 122829 w 341194"/>
                <a:gd name="connsiteY6" fmla="*/ 491319 h 491319"/>
                <a:gd name="connsiteX7" fmla="*/ 341194 w 341194"/>
                <a:gd name="connsiteY7" fmla="*/ 464024 h 491319"/>
                <a:gd name="connsiteX8" fmla="*/ 327546 w 341194"/>
                <a:gd name="connsiteY8" fmla="*/ 368489 h 491319"/>
                <a:gd name="connsiteX9" fmla="*/ 313898 w 341194"/>
                <a:gd name="connsiteY9" fmla="*/ 327546 h 491319"/>
                <a:gd name="connsiteX10" fmla="*/ 300250 w 341194"/>
                <a:gd name="connsiteY10" fmla="*/ 122830 h 491319"/>
                <a:gd name="connsiteX11" fmla="*/ 272955 w 341194"/>
                <a:gd name="connsiteY11" fmla="*/ 40943 h 491319"/>
                <a:gd name="connsiteX12" fmla="*/ 232012 w 341194"/>
                <a:gd name="connsiteY12" fmla="*/ 0 h 491319"/>
                <a:gd name="connsiteX13" fmla="*/ 191068 w 341194"/>
                <a:gd name="connsiteY13" fmla="*/ 27295 h 49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194" h="491319">
                  <a:moveTo>
                    <a:pt x="191068" y="27295"/>
                  </a:moveTo>
                  <a:cubicBezTo>
                    <a:pt x="154444" y="34620"/>
                    <a:pt x="70628" y="48449"/>
                    <a:pt x="40943" y="68239"/>
                  </a:cubicBezTo>
                  <a:lnTo>
                    <a:pt x="0" y="95534"/>
                  </a:lnTo>
                  <a:cubicBezTo>
                    <a:pt x="12360" y="206783"/>
                    <a:pt x="9791" y="203983"/>
                    <a:pt x="27295" y="300251"/>
                  </a:cubicBezTo>
                  <a:cubicBezTo>
                    <a:pt x="31445" y="323073"/>
                    <a:pt x="32798" y="346769"/>
                    <a:pt x="40943" y="368489"/>
                  </a:cubicBezTo>
                  <a:cubicBezTo>
                    <a:pt x="46702" y="383847"/>
                    <a:pt x="59140" y="395785"/>
                    <a:pt x="68238" y="409433"/>
                  </a:cubicBezTo>
                  <a:cubicBezTo>
                    <a:pt x="75086" y="436825"/>
                    <a:pt x="75704" y="491319"/>
                    <a:pt x="122829" y="491319"/>
                  </a:cubicBezTo>
                  <a:cubicBezTo>
                    <a:pt x="196184" y="491319"/>
                    <a:pt x="341194" y="464024"/>
                    <a:pt x="341194" y="464024"/>
                  </a:cubicBezTo>
                  <a:cubicBezTo>
                    <a:pt x="336645" y="432179"/>
                    <a:pt x="333855" y="400033"/>
                    <a:pt x="327546" y="368489"/>
                  </a:cubicBezTo>
                  <a:cubicBezTo>
                    <a:pt x="324725" y="354382"/>
                    <a:pt x="315487" y="341844"/>
                    <a:pt x="313898" y="327546"/>
                  </a:cubicBezTo>
                  <a:cubicBezTo>
                    <a:pt x="306345" y="259574"/>
                    <a:pt x="309922" y="190533"/>
                    <a:pt x="300250" y="122830"/>
                  </a:cubicBezTo>
                  <a:cubicBezTo>
                    <a:pt x="296181" y="94347"/>
                    <a:pt x="293300" y="61288"/>
                    <a:pt x="272955" y="40943"/>
                  </a:cubicBezTo>
                  <a:lnTo>
                    <a:pt x="232012" y="0"/>
                  </a:lnTo>
                  <a:cubicBezTo>
                    <a:pt x="185715" y="30864"/>
                    <a:pt x="202666" y="15696"/>
                    <a:pt x="191068" y="27295"/>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8" name="77 Forma libre"/>
            <p:cNvSpPr/>
            <p:nvPr/>
          </p:nvSpPr>
          <p:spPr>
            <a:xfrm>
              <a:off x="3075205" y="5827594"/>
              <a:ext cx="609691" cy="614149"/>
            </a:xfrm>
            <a:custGeom>
              <a:avLst/>
              <a:gdLst>
                <a:gd name="connsiteX0" fmla="*/ 500508 w 609691"/>
                <a:gd name="connsiteY0" fmla="*/ 40943 h 614149"/>
                <a:gd name="connsiteX1" fmla="*/ 432270 w 609691"/>
                <a:gd name="connsiteY1" fmla="*/ 54591 h 614149"/>
                <a:gd name="connsiteX2" fmla="*/ 391326 w 609691"/>
                <a:gd name="connsiteY2" fmla="*/ 68239 h 614149"/>
                <a:gd name="connsiteX3" fmla="*/ 336735 w 609691"/>
                <a:gd name="connsiteY3" fmla="*/ 54591 h 614149"/>
                <a:gd name="connsiteX4" fmla="*/ 254849 w 609691"/>
                <a:gd name="connsiteY4" fmla="*/ 13648 h 614149"/>
                <a:gd name="connsiteX5" fmla="*/ 213905 w 609691"/>
                <a:gd name="connsiteY5" fmla="*/ 27296 h 614149"/>
                <a:gd name="connsiteX6" fmla="*/ 200258 w 609691"/>
                <a:gd name="connsiteY6" fmla="*/ 81887 h 614149"/>
                <a:gd name="connsiteX7" fmla="*/ 186610 w 609691"/>
                <a:gd name="connsiteY7" fmla="*/ 204716 h 614149"/>
                <a:gd name="connsiteX8" fmla="*/ 132019 w 609691"/>
                <a:gd name="connsiteY8" fmla="*/ 245660 h 614149"/>
                <a:gd name="connsiteX9" fmla="*/ 104723 w 609691"/>
                <a:gd name="connsiteY9" fmla="*/ 286603 h 614149"/>
                <a:gd name="connsiteX10" fmla="*/ 63780 w 609691"/>
                <a:gd name="connsiteY10" fmla="*/ 313899 h 614149"/>
                <a:gd name="connsiteX11" fmla="*/ 22837 w 609691"/>
                <a:gd name="connsiteY11" fmla="*/ 354842 h 614149"/>
                <a:gd name="connsiteX12" fmla="*/ 22837 w 609691"/>
                <a:gd name="connsiteY12" fmla="*/ 477672 h 614149"/>
                <a:gd name="connsiteX13" fmla="*/ 36485 w 609691"/>
                <a:gd name="connsiteY13" fmla="*/ 573206 h 614149"/>
                <a:gd name="connsiteX14" fmla="*/ 77428 w 609691"/>
                <a:gd name="connsiteY14" fmla="*/ 614149 h 614149"/>
                <a:gd name="connsiteX15" fmla="*/ 268496 w 609691"/>
                <a:gd name="connsiteY15" fmla="*/ 600502 h 614149"/>
                <a:gd name="connsiteX16" fmla="*/ 309440 w 609691"/>
                <a:gd name="connsiteY16" fmla="*/ 586854 h 614149"/>
                <a:gd name="connsiteX17" fmla="*/ 432270 w 609691"/>
                <a:gd name="connsiteY17" fmla="*/ 573206 h 614149"/>
                <a:gd name="connsiteX18" fmla="*/ 473213 w 609691"/>
                <a:gd name="connsiteY18" fmla="*/ 545910 h 614149"/>
                <a:gd name="connsiteX19" fmla="*/ 500508 w 609691"/>
                <a:gd name="connsiteY19" fmla="*/ 423081 h 614149"/>
                <a:gd name="connsiteX20" fmla="*/ 541452 w 609691"/>
                <a:gd name="connsiteY20" fmla="*/ 395785 h 614149"/>
                <a:gd name="connsiteX21" fmla="*/ 609691 w 609691"/>
                <a:gd name="connsiteY21" fmla="*/ 313899 h 614149"/>
                <a:gd name="connsiteX22" fmla="*/ 568747 w 609691"/>
                <a:gd name="connsiteY22" fmla="*/ 191069 h 614149"/>
                <a:gd name="connsiteX23" fmla="*/ 527804 w 609691"/>
                <a:gd name="connsiteY23" fmla="*/ 163773 h 614149"/>
                <a:gd name="connsiteX24" fmla="*/ 473213 w 609691"/>
                <a:gd name="connsiteY24" fmla="*/ 81887 h 614149"/>
                <a:gd name="connsiteX25" fmla="*/ 445917 w 609691"/>
                <a:gd name="connsiteY25" fmla="*/ 0 h 614149"/>
                <a:gd name="connsiteX26" fmla="*/ 445917 w 609691"/>
                <a:gd name="connsiteY26" fmla="*/ 54591 h 614149"/>
                <a:gd name="connsiteX27" fmla="*/ 404974 w 609691"/>
                <a:gd name="connsiteY27" fmla="*/ 54591 h 614149"/>
                <a:gd name="connsiteX28" fmla="*/ 500508 w 609691"/>
                <a:gd name="connsiteY28" fmla="*/ 40943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9691" h="614149">
                  <a:moveTo>
                    <a:pt x="500508" y="40943"/>
                  </a:moveTo>
                  <a:cubicBezTo>
                    <a:pt x="477762" y="45492"/>
                    <a:pt x="454774" y="48965"/>
                    <a:pt x="432270" y="54591"/>
                  </a:cubicBezTo>
                  <a:cubicBezTo>
                    <a:pt x="418313" y="58080"/>
                    <a:pt x="405712" y="68239"/>
                    <a:pt x="391326" y="68239"/>
                  </a:cubicBezTo>
                  <a:cubicBezTo>
                    <a:pt x="372569" y="68239"/>
                    <a:pt x="354932" y="59140"/>
                    <a:pt x="336735" y="54591"/>
                  </a:cubicBezTo>
                  <a:cubicBezTo>
                    <a:pt x="316035" y="40791"/>
                    <a:pt x="283100" y="13648"/>
                    <a:pt x="254849" y="13648"/>
                  </a:cubicBezTo>
                  <a:cubicBezTo>
                    <a:pt x="240463" y="13648"/>
                    <a:pt x="227553" y="22747"/>
                    <a:pt x="213905" y="27296"/>
                  </a:cubicBezTo>
                  <a:cubicBezTo>
                    <a:pt x="209356" y="45493"/>
                    <a:pt x="203110" y="63348"/>
                    <a:pt x="200258" y="81887"/>
                  </a:cubicBezTo>
                  <a:cubicBezTo>
                    <a:pt x="193994" y="122603"/>
                    <a:pt x="202454" y="166690"/>
                    <a:pt x="186610" y="204716"/>
                  </a:cubicBezTo>
                  <a:cubicBezTo>
                    <a:pt x="177861" y="225713"/>
                    <a:pt x="148103" y="229576"/>
                    <a:pt x="132019" y="245660"/>
                  </a:cubicBezTo>
                  <a:cubicBezTo>
                    <a:pt x="120421" y="257258"/>
                    <a:pt x="116321" y="275005"/>
                    <a:pt x="104723" y="286603"/>
                  </a:cubicBezTo>
                  <a:cubicBezTo>
                    <a:pt x="93125" y="298201"/>
                    <a:pt x="76381" y="303398"/>
                    <a:pt x="63780" y="313899"/>
                  </a:cubicBezTo>
                  <a:cubicBezTo>
                    <a:pt x="48953" y="326255"/>
                    <a:pt x="36485" y="341194"/>
                    <a:pt x="22837" y="354842"/>
                  </a:cubicBezTo>
                  <a:cubicBezTo>
                    <a:pt x="0" y="423351"/>
                    <a:pt x="7667" y="379067"/>
                    <a:pt x="22837" y="477672"/>
                  </a:cubicBezTo>
                  <a:cubicBezTo>
                    <a:pt x="27728" y="509466"/>
                    <a:pt x="24538" y="543339"/>
                    <a:pt x="36485" y="573206"/>
                  </a:cubicBezTo>
                  <a:cubicBezTo>
                    <a:pt x="43653" y="591126"/>
                    <a:pt x="63780" y="600501"/>
                    <a:pt x="77428" y="614149"/>
                  </a:cubicBezTo>
                  <a:cubicBezTo>
                    <a:pt x="141117" y="609600"/>
                    <a:pt x="205082" y="607962"/>
                    <a:pt x="268496" y="600502"/>
                  </a:cubicBezTo>
                  <a:cubicBezTo>
                    <a:pt x="282784" y="598821"/>
                    <a:pt x="295249" y="589219"/>
                    <a:pt x="309440" y="586854"/>
                  </a:cubicBezTo>
                  <a:cubicBezTo>
                    <a:pt x="350075" y="580081"/>
                    <a:pt x="391327" y="577755"/>
                    <a:pt x="432270" y="573206"/>
                  </a:cubicBezTo>
                  <a:cubicBezTo>
                    <a:pt x="445918" y="564107"/>
                    <a:pt x="462966" y="558718"/>
                    <a:pt x="473213" y="545910"/>
                  </a:cubicBezTo>
                  <a:cubicBezTo>
                    <a:pt x="487749" y="527739"/>
                    <a:pt x="499620" y="424858"/>
                    <a:pt x="500508" y="423081"/>
                  </a:cubicBezTo>
                  <a:cubicBezTo>
                    <a:pt x="507844" y="408410"/>
                    <a:pt x="528851" y="406286"/>
                    <a:pt x="541452" y="395785"/>
                  </a:cubicBezTo>
                  <a:cubicBezTo>
                    <a:pt x="580857" y="362947"/>
                    <a:pt x="582852" y="354156"/>
                    <a:pt x="609691" y="313899"/>
                  </a:cubicBezTo>
                  <a:cubicBezTo>
                    <a:pt x="600541" y="258997"/>
                    <a:pt x="607129" y="229451"/>
                    <a:pt x="568747" y="191069"/>
                  </a:cubicBezTo>
                  <a:cubicBezTo>
                    <a:pt x="557149" y="179471"/>
                    <a:pt x="541452" y="172872"/>
                    <a:pt x="527804" y="163773"/>
                  </a:cubicBezTo>
                  <a:cubicBezTo>
                    <a:pt x="509607" y="136478"/>
                    <a:pt x="483587" y="113008"/>
                    <a:pt x="473213" y="81887"/>
                  </a:cubicBezTo>
                  <a:lnTo>
                    <a:pt x="445917" y="0"/>
                  </a:lnTo>
                  <a:lnTo>
                    <a:pt x="445917" y="54591"/>
                  </a:lnTo>
                  <a:lnTo>
                    <a:pt x="404974" y="54591"/>
                  </a:lnTo>
                  <a:lnTo>
                    <a:pt x="500508" y="40943"/>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9" name="78 Forma libre"/>
            <p:cNvSpPr/>
            <p:nvPr/>
          </p:nvSpPr>
          <p:spPr>
            <a:xfrm>
              <a:off x="3963410" y="5418161"/>
              <a:ext cx="679191" cy="614149"/>
            </a:xfrm>
            <a:custGeom>
              <a:avLst/>
              <a:gdLst>
                <a:gd name="connsiteX0" fmla="*/ 458465 w 679191"/>
                <a:gd name="connsiteY0" fmla="*/ 0 h 614149"/>
                <a:gd name="connsiteX1" fmla="*/ 417521 w 679191"/>
                <a:gd name="connsiteY1" fmla="*/ 27296 h 614149"/>
                <a:gd name="connsiteX2" fmla="*/ 267396 w 679191"/>
                <a:gd name="connsiteY2" fmla="*/ 40943 h 614149"/>
                <a:gd name="connsiteX3" fmla="*/ 226453 w 679191"/>
                <a:gd name="connsiteY3" fmla="*/ 54591 h 614149"/>
                <a:gd name="connsiteX4" fmla="*/ 199157 w 679191"/>
                <a:gd name="connsiteY4" fmla="*/ 95535 h 614149"/>
                <a:gd name="connsiteX5" fmla="*/ 76327 w 679191"/>
                <a:gd name="connsiteY5" fmla="*/ 163773 h 614149"/>
                <a:gd name="connsiteX6" fmla="*/ 49032 w 679191"/>
                <a:gd name="connsiteY6" fmla="*/ 204717 h 614149"/>
                <a:gd name="connsiteX7" fmla="*/ 8089 w 679191"/>
                <a:gd name="connsiteY7" fmla="*/ 327546 h 614149"/>
                <a:gd name="connsiteX8" fmla="*/ 21736 w 679191"/>
                <a:gd name="connsiteY8" fmla="*/ 395785 h 614149"/>
                <a:gd name="connsiteX9" fmla="*/ 35384 w 679191"/>
                <a:gd name="connsiteY9" fmla="*/ 436729 h 614149"/>
                <a:gd name="connsiteX10" fmla="*/ 76327 w 679191"/>
                <a:gd name="connsiteY10" fmla="*/ 450376 h 614149"/>
                <a:gd name="connsiteX11" fmla="*/ 103623 w 679191"/>
                <a:gd name="connsiteY11" fmla="*/ 491320 h 614149"/>
                <a:gd name="connsiteX12" fmla="*/ 117271 w 679191"/>
                <a:gd name="connsiteY12" fmla="*/ 532263 h 614149"/>
                <a:gd name="connsiteX13" fmla="*/ 185509 w 679191"/>
                <a:gd name="connsiteY13" fmla="*/ 600502 h 614149"/>
                <a:gd name="connsiteX14" fmla="*/ 308339 w 679191"/>
                <a:gd name="connsiteY14" fmla="*/ 614149 h 614149"/>
                <a:gd name="connsiteX15" fmla="*/ 390226 w 679191"/>
                <a:gd name="connsiteY15" fmla="*/ 545911 h 614149"/>
                <a:gd name="connsiteX16" fmla="*/ 403874 w 679191"/>
                <a:gd name="connsiteY16" fmla="*/ 450376 h 614149"/>
                <a:gd name="connsiteX17" fmla="*/ 417521 w 679191"/>
                <a:gd name="connsiteY17" fmla="*/ 368490 h 614149"/>
                <a:gd name="connsiteX18" fmla="*/ 458465 w 679191"/>
                <a:gd name="connsiteY18" fmla="*/ 354842 h 614149"/>
                <a:gd name="connsiteX19" fmla="*/ 513056 w 679191"/>
                <a:gd name="connsiteY19" fmla="*/ 341194 h 614149"/>
                <a:gd name="connsiteX20" fmla="*/ 649533 w 679191"/>
                <a:gd name="connsiteY20" fmla="*/ 300251 h 614149"/>
                <a:gd name="connsiteX21" fmla="*/ 594942 w 679191"/>
                <a:gd name="connsiteY21" fmla="*/ 177421 h 614149"/>
                <a:gd name="connsiteX22" fmla="*/ 581294 w 679191"/>
                <a:gd name="connsiteY22" fmla="*/ 136478 h 614149"/>
                <a:gd name="connsiteX23" fmla="*/ 499408 w 679191"/>
                <a:gd name="connsiteY23" fmla="*/ 68239 h 614149"/>
                <a:gd name="connsiteX24" fmla="*/ 485760 w 679191"/>
                <a:gd name="connsiteY24" fmla="*/ 27296 h 614149"/>
                <a:gd name="connsiteX25" fmla="*/ 458465 w 679191"/>
                <a:gd name="connsiteY25" fmla="*/ 0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79191" h="614149">
                  <a:moveTo>
                    <a:pt x="458465" y="0"/>
                  </a:moveTo>
                  <a:cubicBezTo>
                    <a:pt x="447092" y="0"/>
                    <a:pt x="433560" y="23859"/>
                    <a:pt x="417521" y="27296"/>
                  </a:cubicBezTo>
                  <a:cubicBezTo>
                    <a:pt x="368388" y="37824"/>
                    <a:pt x="317139" y="33837"/>
                    <a:pt x="267396" y="40943"/>
                  </a:cubicBezTo>
                  <a:cubicBezTo>
                    <a:pt x="253155" y="42977"/>
                    <a:pt x="240101" y="50042"/>
                    <a:pt x="226453" y="54591"/>
                  </a:cubicBezTo>
                  <a:cubicBezTo>
                    <a:pt x="217354" y="68239"/>
                    <a:pt x="211501" y="84734"/>
                    <a:pt x="199157" y="95535"/>
                  </a:cubicBezTo>
                  <a:cubicBezTo>
                    <a:pt x="141398" y="146075"/>
                    <a:pt x="132563" y="145029"/>
                    <a:pt x="76327" y="163773"/>
                  </a:cubicBezTo>
                  <a:cubicBezTo>
                    <a:pt x="67229" y="177421"/>
                    <a:pt x="54219" y="189156"/>
                    <a:pt x="49032" y="204717"/>
                  </a:cubicBezTo>
                  <a:cubicBezTo>
                    <a:pt x="0" y="351814"/>
                    <a:pt x="70109" y="234515"/>
                    <a:pt x="8089" y="327546"/>
                  </a:cubicBezTo>
                  <a:cubicBezTo>
                    <a:pt x="12638" y="350292"/>
                    <a:pt x="16110" y="373281"/>
                    <a:pt x="21736" y="395785"/>
                  </a:cubicBezTo>
                  <a:cubicBezTo>
                    <a:pt x="25225" y="409742"/>
                    <a:pt x="25211" y="426556"/>
                    <a:pt x="35384" y="436729"/>
                  </a:cubicBezTo>
                  <a:cubicBezTo>
                    <a:pt x="45556" y="446901"/>
                    <a:pt x="62679" y="445827"/>
                    <a:pt x="76327" y="450376"/>
                  </a:cubicBezTo>
                  <a:cubicBezTo>
                    <a:pt x="85426" y="464024"/>
                    <a:pt x="96287" y="476649"/>
                    <a:pt x="103623" y="491320"/>
                  </a:cubicBezTo>
                  <a:cubicBezTo>
                    <a:pt x="110057" y="504187"/>
                    <a:pt x="110837" y="519396"/>
                    <a:pt x="117271" y="532263"/>
                  </a:cubicBezTo>
                  <a:cubicBezTo>
                    <a:pt x="130269" y="558258"/>
                    <a:pt x="154315" y="592703"/>
                    <a:pt x="185509" y="600502"/>
                  </a:cubicBezTo>
                  <a:cubicBezTo>
                    <a:pt x="225474" y="610493"/>
                    <a:pt x="267396" y="609600"/>
                    <a:pt x="308339" y="614149"/>
                  </a:cubicBezTo>
                  <a:cubicBezTo>
                    <a:pt x="328809" y="600503"/>
                    <a:pt x="380672" y="569795"/>
                    <a:pt x="390226" y="545911"/>
                  </a:cubicBezTo>
                  <a:cubicBezTo>
                    <a:pt x="402173" y="516043"/>
                    <a:pt x="398983" y="482170"/>
                    <a:pt x="403874" y="450376"/>
                  </a:cubicBezTo>
                  <a:cubicBezTo>
                    <a:pt x="408082" y="423026"/>
                    <a:pt x="403792" y="392516"/>
                    <a:pt x="417521" y="368490"/>
                  </a:cubicBezTo>
                  <a:cubicBezTo>
                    <a:pt x="424659" y="355999"/>
                    <a:pt x="444632" y="358794"/>
                    <a:pt x="458465" y="354842"/>
                  </a:cubicBezTo>
                  <a:cubicBezTo>
                    <a:pt x="476500" y="349689"/>
                    <a:pt x="495090" y="346584"/>
                    <a:pt x="513056" y="341194"/>
                  </a:cubicBezTo>
                  <a:cubicBezTo>
                    <a:pt x="679191" y="291354"/>
                    <a:pt x="523706" y="331708"/>
                    <a:pt x="649533" y="300251"/>
                  </a:cubicBezTo>
                  <a:cubicBezTo>
                    <a:pt x="606278" y="235368"/>
                    <a:pt x="627425" y="274869"/>
                    <a:pt x="594942" y="177421"/>
                  </a:cubicBezTo>
                  <a:cubicBezTo>
                    <a:pt x="590393" y="163773"/>
                    <a:pt x="591466" y="146650"/>
                    <a:pt x="581294" y="136478"/>
                  </a:cubicBezTo>
                  <a:cubicBezTo>
                    <a:pt x="528753" y="83937"/>
                    <a:pt x="556410" y="106241"/>
                    <a:pt x="499408" y="68239"/>
                  </a:cubicBezTo>
                  <a:cubicBezTo>
                    <a:pt x="494859" y="54591"/>
                    <a:pt x="494747" y="38530"/>
                    <a:pt x="485760" y="27296"/>
                  </a:cubicBezTo>
                  <a:cubicBezTo>
                    <a:pt x="475513" y="14488"/>
                    <a:pt x="469838" y="0"/>
                    <a:pt x="458465" y="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0" name="79 Forma libre"/>
            <p:cNvSpPr/>
            <p:nvPr/>
          </p:nvSpPr>
          <p:spPr>
            <a:xfrm>
              <a:off x="3511134" y="3531553"/>
              <a:ext cx="1280932" cy="1504471"/>
            </a:xfrm>
            <a:custGeom>
              <a:avLst/>
              <a:gdLst>
                <a:gd name="connsiteX0" fmla="*/ 23636 w 1280932"/>
                <a:gd name="connsiteY0" fmla="*/ 44160 h 1504471"/>
                <a:gd name="connsiteX1" fmla="*/ 228353 w 1280932"/>
                <a:gd name="connsiteY1" fmla="*/ 57808 h 1504471"/>
                <a:gd name="connsiteX2" fmla="*/ 214705 w 1280932"/>
                <a:gd name="connsiteY2" fmla="*/ 98751 h 1504471"/>
                <a:gd name="connsiteX3" fmla="*/ 255648 w 1280932"/>
                <a:gd name="connsiteY3" fmla="*/ 112399 h 1504471"/>
                <a:gd name="connsiteX4" fmla="*/ 337535 w 1280932"/>
                <a:gd name="connsiteY4" fmla="*/ 71456 h 1504471"/>
                <a:gd name="connsiteX5" fmla="*/ 351182 w 1280932"/>
                <a:gd name="connsiteY5" fmla="*/ 112399 h 1504471"/>
                <a:gd name="connsiteX6" fmla="*/ 433069 w 1280932"/>
                <a:gd name="connsiteY6" fmla="*/ 166990 h 1504471"/>
                <a:gd name="connsiteX7" fmla="*/ 460365 w 1280932"/>
                <a:gd name="connsiteY7" fmla="*/ 262525 h 1504471"/>
                <a:gd name="connsiteX8" fmla="*/ 514956 w 1280932"/>
                <a:gd name="connsiteY8" fmla="*/ 289820 h 1504471"/>
                <a:gd name="connsiteX9" fmla="*/ 555899 w 1280932"/>
                <a:gd name="connsiteY9" fmla="*/ 317116 h 1504471"/>
                <a:gd name="connsiteX10" fmla="*/ 637785 w 1280932"/>
                <a:gd name="connsiteY10" fmla="*/ 344411 h 1504471"/>
                <a:gd name="connsiteX11" fmla="*/ 760615 w 1280932"/>
                <a:gd name="connsiteY11" fmla="*/ 412650 h 1504471"/>
                <a:gd name="connsiteX12" fmla="*/ 883445 w 1280932"/>
                <a:gd name="connsiteY12" fmla="*/ 399002 h 1504471"/>
                <a:gd name="connsiteX13" fmla="*/ 924388 w 1280932"/>
                <a:gd name="connsiteY13" fmla="*/ 385354 h 1504471"/>
                <a:gd name="connsiteX14" fmla="*/ 992627 w 1280932"/>
                <a:gd name="connsiteY14" fmla="*/ 371707 h 1504471"/>
                <a:gd name="connsiteX15" fmla="*/ 1101809 w 1280932"/>
                <a:gd name="connsiteY15" fmla="*/ 412650 h 1504471"/>
                <a:gd name="connsiteX16" fmla="*/ 1047218 w 1280932"/>
                <a:gd name="connsiteY16" fmla="*/ 808435 h 1504471"/>
                <a:gd name="connsiteX17" fmla="*/ 1019923 w 1280932"/>
                <a:gd name="connsiteY17" fmla="*/ 863026 h 1504471"/>
                <a:gd name="connsiteX18" fmla="*/ 992627 w 1280932"/>
                <a:gd name="connsiteY18" fmla="*/ 972208 h 1504471"/>
                <a:gd name="connsiteX19" fmla="*/ 1006275 w 1280932"/>
                <a:gd name="connsiteY19" fmla="*/ 1135981 h 1504471"/>
                <a:gd name="connsiteX20" fmla="*/ 1047218 w 1280932"/>
                <a:gd name="connsiteY20" fmla="*/ 1149629 h 1504471"/>
                <a:gd name="connsiteX21" fmla="*/ 1142753 w 1280932"/>
                <a:gd name="connsiteY21" fmla="*/ 1163277 h 1504471"/>
                <a:gd name="connsiteX22" fmla="*/ 1210991 w 1280932"/>
                <a:gd name="connsiteY22" fmla="*/ 1176925 h 1504471"/>
                <a:gd name="connsiteX23" fmla="*/ 1251935 w 1280932"/>
                <a:gd name="connsiteY23" fmla="*/ 1204220 h 1504471"/>
                <a:gd name="connsiteX24" fmla="*/ 1279230 w 1280932"/>
                <a:gd name="connsiteY24" fmla="*/ 1286107 h 1504471"/>
                <a:gd name="connsiteX25" fmla="*/ 1210991 w 1280932"/>
                <a:gd name="connsiteY25" fmla="*/ 1449880 h 1504471"/>
                <a:gd name="connsiteX26" fmla="*/ 1183696 w 1280932"/>
                <a:gd name="connsiteY26" fmla="*/ 1490823 h 1504471"/>
                <a:gd name="connsiteX27" fmla="*/ 1142753 w 1280932"/>
                <a:gd name="connsiteY27" fmla="*/ 1504471 h 1504471"/>
                <a:gd name="connsiteX28" fmla="*/ 965332 w 1280932"/>
                <a:gd name="connsiteY28" fmla="*/ 1490823 h 1504471"/>
                <a:gd name="connsiteX29" fmla="*/ 883445 w 1280932"/>
                <a:gd name="connsiteY29" fmla="*/ 1463528 h 1504471"/>
                <a:gd name="connsiteX30" fmla="*/ 856150 w 1280932"/>
                <a:gd name="connsiteY30" fmla="*/ 1422584 h 1504471"/>
                <a:gd name="connsiteX31" fmla="*/ 842502 w 1280932"/>
                <a:gd name="connsiteY31" fmla="*/ 1381641 h 1504471"/>
                <a:gd name="connsiteX32" fmla="*/ 760615 w 1280932"/>
                <a:gd name="connsiteY32" fmla="*/ 1258811 h 1504471"/>
                <a:gd name="connsiteX33" fmla="*/ 706024 w 1280932"/>
                <a:gd name="connsiteY33" fmla="*/ 1176925 h 1504471"/>
                <a:gd name="connsiteX34" fmla="*/ 665081 w 1280932"/>
                <a:gd name="connsiteY34" fmla="*/ 1149629 h 1504471"/>
                <a:gd name="connsiteX35" fmla="*/ 637785 w 1280932"/>
                <a:gd name="connsiteY35" fmla="*/ 1108686 h 1504471"/>
                <a:gd name="connsiteX36" fmla="*/ 624138 w 1280932"/>
                <a:gd name="connsiteY36" fmla="*/ 1067743 h 1504471"/>
                <a:gd name="connsiteX37" fmla="*/ 542251 w 1280932"/>
                <a:gd name="connsiteY37" fmla="*/ 985856 h 1504471"/>
                <a:gd name="connsiteX38" fmla="*/ 501308 w 1280932"/>
                <a:gd name="connsiteY38" fmla="*/ 944913 h 1504471"/>
                <a:gd name="connsiteX39" fmla="*/ 474012 w 1280932"/>
                <a:gd name="connsiteY39" fmla="*/ 903969 h 1504471"/>
                <a:gd name="connsiteX40" fmla="*/ 474012 w 1280932"/>
                <a:gd name="connsiteY40" fmla="*/ 685605 h 1504471"/>
                <a:gd name="connsiteX41" fmla="*/ 419421 w 1280932"/>
                <a:gd name="connsiteY41" fmla="*/ 603719 h 1504471"/>
                <a:gd name="connsiteX42" fmla="*/ 337535 w 1280932"/>
                <a:gd name="connsiteY42" fmla="*/ 549128 h 1504471"/>
                <a:gd name="connsiteX43" fmla="*/ 296591 w 1280932"/>
                <a:gd name="connsiteY43" fmla="*/ 521832 h 1504471"/>
                <a:gd name="connsiteX44" fmla="*/ 228353 w 1280932"/>
                <a:gd name="connsiteY44" fmla="*/ 399002 h 1504471"/>
                <a:gd name="connsiteX45" fmla="*/ 187409 w 1280932"/>
                <a:gd name="connsiteY45" fmla="*/ 358059 h 1504471"/>
                <a:gd name="connsiteX46" fmla="*/ 146466 w 1280932"/>
                <a:gd name="connsiteY46" fmla="*/ 303468 h 1504471"/>
                <a:gd name="connsiteX47" fmla="*/ 119170 w 1280932"/>
                <a:gd name="connsiteY47" fmla="*/ 262525 h 1504471"/>
                <a:gd name="connsiteX48" fmla="*/ 78227 w 1280932"/>
                <a:gd name="connsiteY48" fmla="*/ 235229 h 1504471"/>
                <a:gd name="connsiteX49" fmla="*/ 37284 w 1280932"/>
                <a:gd name="connsiteY49" fmla="*/ 153343 h 1504471"/>
                <a:gd name="connsiteX50" fmla="*/ 9988 w 1280932"/>
                <a:gd name="connsiteY50" fmla="*/ 112399 h 1504471"/>
                <a:gd name="connsiteX51" fmla="*/ 50932 w 1280932"/>
                <a:gd name="connsiteY51" fmla="*/ 3217 h 1504471"/>
                <a:gd name="connsiteX52" fmla="*/ 64579 w 1280932"/>
                <a:gd name="connsiteY52" fmla="*/ 3217 h 1504471"/>
                <a:gd name="connsiteX53" fmla="*/ 23636 w 1280932"/>
                <a:gd name="connsiteY53" fmla="*/ 44160 h 1504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80932" h="1504471">
                  <a:moveTo>
                    <a:pt x="23636" y="44160"/>
                  </a:moveTo>
                  <a:cubicBezTo>
                    <a:pt x="91875" y="48709"/>
                    <a:pt x="162594" y="39020"/>
                    <a:pt x="228353" y="57808"/>
                  </a:cubicBezTo>
                  <a:cubicBezTo>
                    <a:pt x="242185" y="61760"/>
                    <a:pt x="208272" y="85884"/>
                    <a:pt x="214705" y="98751"/>
                  </a:cubicBezTo>
                  <a:cubicBezTo>
                    <a:pt x="221138" y="111618"/>
                    <a:pt x="242000" y="107850"/>
                    <a:pt x="255648" y="112399"/>
                  </a:cubicBezTo>
                  <a:cubicBezTo>
                    <a:pt x="262544" y="107802"/>
                    <a:pt x="321391" y="63384"/>
                    <a:pt x="337535" y="71456"/>
                  </a:cubicBezTo>
                  <a:cubicBezTo>
                    <a:pt x="350402" y="77889"/>
                    <a:pt x="343202" y="100429"/>
                    <a:pt x="351182" y="112399"/>
                  </a:cubicBezTo>
                  <a:cubicBezTo>
                    <a:pt x="380391" y="156213"/>
                    <a:pt x="390143" y="152682"/>
                    <a:pt x="433069" y="166990"/>
                  </a:cubicBezTo>
                  <a:cubicBezTo>
                    <a:pt x="433187" y="167462"/>
                    <a:pt x="453839" y="255999"/>
                    <a:pt x="460365" y="262525"/>
                  </a:cubicBezTo>
                  <a:cubicBezTo>
                    <a:pt x="474751" y="276911"/>
                    <a:pt x="497292" y="279726"/>
                    <a:pt x="514956" y="289820"/>
                  </a:cubicBezTo>
                  <a:cubicBezTo>
                    <a:pt x="529197" y="297958"/>
                    <a:pt x="540910" y="310454"/>
                    <a:pt x="555899" y="317116"/>
                  </a:cubicBezTo>
                  <a:cubicBezTo>
                    <a:pt x="582191" y="328801"/>
                    <a:pt x="613845" y="328451"/>
                    <a:pt x="637785" y="344411"/>
                  </a:cubicBezTo>
                  <a:cubicBezTo>
                    <a:pt x="731642" y="406982"/>
                    <a:pt x="688550" y="388628"/>
                    <a:pt x="760615" y="412650"/>
                  </a:cubicBezTo>
                  <a:cubicBezTo>
                    <a:pt x="801558" y="408101"/>
                    <a:pt x="842810" y="405775"/>
                    <a:pt x="883445" y="399002"/>
                  </a:cubicBezTo>
                  <a:cubicBezTo>
                    <a:pt x="897635" y="396637"/>
                    <a:pt x="910432" y="388843"/>
                    <a:pt x="924388" y="385354"/>
                  </a:cubicBezTo>
                  <a:cubicBezTo>
                    <a:pt x="946892" y="379728"/>
                    <a:pt x="969881" y="376256"/>
                    <a:pt x="992627" y="371707"/>
                  </a:cubicBezTo>
                  <a:cubicBezTo>
                    <a:pt x="994634" y="372108"/>
                    <a:pt x="1099772" y="384127"/>
                    <a:pt x="1101809" y="412650"/>
                  </a:cubicBezTo>
                  <a:cubicBezTo>
                    <a:pt x="1125792" y="748408"/>
                    <a:pt x="1165605" y="690051"/>
                    <a:pt x="1047218" y="808435"/>
                  </a:cubicBezTo>
                  <a:cubicBezTo>
                    <a:pt x="1038120" y="826632"/>
                    <a:pt x="1027937" y="844326"/>
                    <a:pt x="1019923" y="863026"/>
                  </a:cubicBezTo>
                  <a:cubicBezTo>
                    <a:pt x="1004185" y="899749"/>
                    <a:pt x="1000638" y="932152"/>
                    <a:pt x="992627" y="972208"/>
                  </a:cubicBezTo>
                  <a:cubicBezTo>
                    <a:pt x="997176" y="1026799"/>
                    <a:pt x="990165" y="1083623"/>
                    <a:pt x="1006275" y="1135981"/>
                  </a:cubicBezTo>
                  <a:cubicBezTo>
                    <a:pt x="1010506" y="1149731"/>
                    <a:pt x="1033111" y="1146808"/>
                    <a:pt x="1047218" y="1149629"/>
                  </a:cubicBezTo>
                  <a:cubicBezTo>
                    <a:pt x="1078762" y="1155938"/>
                    <a:pt x="1111022" y="1157988"/>
                    <a:pt x="1142753" y="1163277"/>
                  </a:cubicBezTo>
                  <a:cubicBezTo>
                    <a:pt x="1165634" y="1167091"/>
                    <a:pt x="1188245" y="1172376"/>
                    <a:pt x="1210991" y="1176925"/>
                  </a:cubicBezTo>
                  <a:cubicBezTo>
                    <a:pt x="1224639" y="1186023"/>
                    <a:pt x="1243242" y="1190311"/>
                    <a:pt x="1251935" y="1204220"/>
                  </a:cubicBezTo>
                  <a:cubicBezTo>
                    <a:pt x="1267184" y="1228619"/>
                    <a:pt x="1279230" y="1286107"/>
                    <a:pt x="1279230" y="1286107"/>
                  </a:cubicBezTo>
                  <a:cubicBezTo>
                    <a:pt x="1260189" y="1400352"/>
                    <a:pt x="1280932" y="1344968"/>
                    <a:pt x="1210991" y="1449880"/>
                  </a:cubicBezTo>
                  <a:cubicBezTo>
                    <a:pt x="1201893" y="1463528"/>
                    <a:pt x="1199257" y="1485636"/>
                    <a:pt x="1183696" y="1490823"/>
                  </a:cubicBezTo>
                  <a:lnTo>
                    <a:pt x="1142753" y="1504471"/>
                  </a:lnTo>
                  <a:cubicBezTo>
                    <a:pt x="1083613" y="1499922"/>
                    <a:pt x="1023921" y="1500074"/>
                    <a:pt x="965332" y="1490823"/>
                  </a:cubicBezTo>
                  <a:cubicBezTo>
                    <a:pt x="936912" y="1486336"/>
                    <a:pt x="883445" y="1463528"/>
                    <a:pt x="883445" y="1463528"/>
                  </a:cubicBezTo>
                  <a:cubicBezTo>
                    <a:pt x="874347" y="1449880"/>
                    <a:pt x="863485" y="1437255"/>
                    <a:pt x="856150" y="1422584"/>
                  </a:cubicBezTo>
                  <a:cubicBezTo>
                    <a:pt x="849716" y="1409717"/>
                    <a:pt x="849488" y="1394217"/>
                    <a:pt x="842502" y="1381641"/>
                  </a:cubicBezTo>
                  <a:cubicBezTo>
                    <a:pt x="842490" y="1381619"/>
                    <a:pt x="774270" y="1279293"/>
                    <a:pt x="760615" y="1258811"/>
                  </a:cubicBezTo>
                  <a:lnTo>
                    <a:pt x="706024" y="1176925"/>
                  </a:lnTo>
                  <a:lnTo>
                    <a:pt x="665081" y="1149629"/>
                  </a:lnTo>
                  <a:cubicBezTo>
                    <a:pt x="655982" y="1135981"/>
                    <a:pt x="645120" y="1123357"/>
                    <a:pt x="637785" y="1108686"/>
                  </a:cubicBezTo>
                  <a:cubicBezTo>
                    <a:pt x="631351" y="1095819"/>
                    <a:pt x="632970" y="1079099"/>
                    <a:pt x="624138" y="1067743"/>
                  </a:cubicBezTo>
                  <a:cubicBezTo>
                    <a:pt x="600439" y="1037272"/>
                    <a:pt x="569547" y="1013152"/>
                    <a:pt x="542251" y="985856"/>
                  </a:cubicBezTo>
                  <a:cubicBezTo>
                    <a:pt x="528603" y="972208"/>
                    <a:pt x="512014" y="960972"/>
                    <a:pt x="501308" y="944913"/>
                  </a:cubicBezTo>
                  <a:lnTo>
                    <a:pt x="474012" y="903969"/>
                  </a:lnTo>
                  <a:cubicBezTo>
                    <a:pt x="487839" y="821009"/>
                    <a:pt x="502536" y="776882"/>
                    <a:pt x="474012" y="685605"/>
                  </a:cubicBezTo>
                  <a:cubicBezTo>
                    <a:pt x="464227" y="654293"/>
                    <a:pt x="446716" y="621916"/>
                    <a:pt x="419421" y="603719"/>
                  </a:cubicBezTo>
                  <a:lnTo>
                    <a:pt x="337535" y="549128"/>
                  </a:lnTo>
                  <a:lnTo>
                    <a:pt x="296591" y="521832"/>
                  </a:lnTo>
                  <a:cubicBezTo>
                    <a:pt x="279430" y="470347"/>
                    <a:pt x="275281" y="445929"/>
                    <a:pt x="228353" y="399002"/>
                  </a:cubicBezTo>
                  <a:cubicBezTo>
                    <a:pt x="214705" y="385354"/>
                    <a:pt x="199970" y="372713"/>
                    <a:pt x="187409" y="358059"/>
                  </a:cubicBezTo>
                  <a:cubicBezTo>
                    <a:pt x="172606" y="340789"/>
                    <a:pt x="159687" y="321977"/>
                    <a:pt x="146466" y="303468"/>
                  </a:cubicBezTo>
                  <a:cubicBezTo>
                    <a:pt x="136932" y="290121"/>
                    <a:pt x="130768" y="274123"/>
                    <a:pt x="119170" y="262525"/>
                  </a:cubicBezTo>
                  <a:cubicBezTo>
                    <a:pt x="107572" y="250927"/>
                    <a:pt x="91875" y="244328"/>
                    <a:pt x="78227" y="235229"/>
                  </a:cubicBezTo>
                  <a:cubicBezTo>
                    <a:pt x="0" y="117888"/>
                    <a:pt x="93790" y="266354"/>
                    <a:pt x="37284" y="153343"/>
                  </a:cubicBezTo>
                  <a:cubicBezTo>
                    <a:pt x="29948" y="138672"/>
                    <a:pt x="19087" y="126047"/>
                    <a:pt x="9988" y="112399"/>
                  </a:cubicBezTo>
                  <a:cubicBezTo>
                    <a:pt x="19753" y="63573"/>
                    <a:pt x="15789" y="38360"/>
                    <a:pt x="50932" y="3217"/>
                  </a:cubicBezTo>
                  <a:cubicBezTo>
                    <a:pt x="54149" y="0"/>
                    <a:pt x="60030" y="3217"/>
                    <a:pt x="64579" y="3217"/>
                  </a:cubicBezTo>
                  <a:lnTo>
                    <a:pt x="23636" y="4416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1" name="80 Forma libre"/>
            <p:cNvSpPr/>
            <p:nvPr/>
          </p:nvSpPr>
          <p:spPr>
            <a:xfrm>
              <a:off x="1555844" y="2447499"/>
              <a:ext cx="310424" cy="301667"/>
            </a:xfrm>
            <a:custGeom>
              <a:avLst/>
              <a:gdLst>
                <a:gd name="connsiteX0" fmla="*/ 27296 w 310424"/>
                <a:gd name="connsiteY0" fmla="*/ 22746 h 301667"/>
                <a:gd name="connsiteX1" fmla="*/ 163774 w 310424"/>
                <a:gd name="connsiteY1" fmla="*/ 50041 h 301667"/>
                <a:gd name="connsiteX2" fmla="*/ 204717 w 310424"/>
                <a:gd name="connsiteY2" fmla="*/ 90985 h 301667"/>
                <a:gd name="connsiteX3" fmla="*/ 286604 w 310424"/>
                <a:gd name="connsiteY3" fmla="*/ 131928 h 301667"/>
                <a:gd name="connsiteX4" fmla="*/ 300252 w 310424"/>
                <a:gd name="connsiteY4" fmla="*/ 172871 h 301667"/>
                <a:gd name="connsiteX5" fmla="*/ 136478 w 310424"/>
                <a:gd name="connsiteY5" fmla="*/ 213814 h 301667"/>
                <a:gd name="connsiteX6" fmla="*/ 40944 w 310424"/>
                <a:gd name="connsiteY6" fmla="*/ 227462 h 301667"/>
                <a:gd name="connsiteX7" fmla="*/ 1 w 310424"/>
                <a:gd name="connsiteY7" fmla="*/ 186519 h 301667"/>
                <a:gd name="connsiteX8" fmla="*/ 27296 w 310424"/>
                <a:gd name="connsiteY8" fmla="*/ 22746 h 301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0424" h="301667">
                  <a:moveTo>
                    <a:pt x="27296" y="22746"/>
                  </a:moveTo>
                  <a:cubicBezTo>
                    <a:pt x="54592" y="0"/>
                    <a:pt x="147011" y="40462"/>
                    <a:pt x="163774" y="50041"/>
                  </a:cubicBezTo>
                  <a:cubicBezTo>
                    <a:pt x="180532" y="59617"/>
                    <a:pt x="189890" y="78629"/>
                    <a:pt x="204717" y="90985"/>
                  </a:cubicBezTo>
                  <a:cubicBezTo>
                    <a:pt x="239991" y="120380"/>
                    <a:pt x="245570" y="118250"/>
                    <a:pt x="286604" y="131928"/>
                  </a:cubicBezTo>
                  <a:cubicBezTo>
                    <a:pt x="291153" y="145576"/>
                    <a:pt x="310424" y="162699"/>
                    <a:pt x="300252" y="172871"/>
                  </a:cubicBezTo>
                  <a:cubicBezTo>
                    <a:pt x="278623" y="194500"/>
                    <a:pt x="163544" y="209303"/>
                    <a:pt x="136478" y="213814"/>
                  </a:cubicBezTo>
                  <a:cubicBezTo>
                    <a:pt x="4700" y="301667"/>
                    <a:pt x="81596" y="288440"/>
                    <a:pt x="40944" y="227462"/>
                  </a:cubicBezTo>
                  <a:cubicBezTo>
                    <a:pt x="30238" y="211403"/>
                    <a:pt x="13649" y="200167"/>
                    <a:pt x="1" y="186519"/>
                  </a:cubicBezTo>
                  <a:cubicBezTo>
                    <a:pt x="23579" y="92207"/>
                    <a:pt x="0" y="45492"/>
                    <a:pt x="27296" y="22746"/>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3" name="82 Forma libre"/>
            <p:cNvSpPr/>
            <p:nvPr/>
          </p:nvSpPr>
          <p:spPr>
            <a:xfrm>
              <a:off x="3589921" y="2896394"/>
              <a:ext cx="249479" cy="395756"/>
            </a:xfrm>
            <a:custGeom>
              <a:avLst/>
              <a:gdLst>
                <a:gd name="connsiteX0" fmla="*/ 24817 w 249479"/>
                <a:gd name="connsiteY0" fmla="*/ 3969 h 395756"/>
                <a:gd name="connsiteX1" fmla="*/ 1004 w 249479"/>
                <a:gd name="connsiteY1" fmla="*/ 27781 h 395756"/>
                <a:gd name="connsiteX2" fmla="*/ 5767 w 249479"/>
                <a:gd name="connsiteY2" fmla="*/ 51594 h 395756"/>
                <a:gd name="connsiteX3" fmla="*/ 10529 w 249479"/>
                <a:gd name="connsiteY3" fmla="*/ 123031 h 395756"/>
                <a:gd name="connsiteX4" fmla="*/ 24817 w 249479"/>
                <a:gd name="connsiteY4" fmla="*/ 165894 h 395756"/>
                <a:gd name="connsiteX5" fmla="*/ 29579 w 249479"/>
                <a:gd name="connsiteY5" fmla="*/ 180181 h 395756"/>
                <a:gd name="connsiteX6" fmla="*/ 34342 w 249479"/>
                <a:gd name="connsiteY6" fmla="*/ 227806 h 395756"/>
                <a:gd name="connsiteX7" fmla="*/ 67679 w 249479"/>
                <a:gd name="connsiteY7" fmla="*/ 265906 h 395756"/>
                <a:gd name="connsiteX8" fmla="*/ 86729 w 249479"/>
                <a:gd name="connsiteY8" fmla="*/ 294481 h 395756"/>
                <a:gd name="connsiteX9" fmla="*/ 101017 w 249479"/>
                <a:gd name="connsiteY9" fmla="*/ 337344 h 395756"/>
                <a:gd name="connsiteX10" fmla="*/ 110542 w 249479"/>
                <a:gd name="connsiteY10" fmla="*/ 365919 h 395756"/>
                <a:gd name="connsiteX11" fmla="*/ 115304 w 249479"/>
                <a:gd name="connsiteY11" fmla="*/ 389731 h 395756"/>
                <a:gd name="connsiteX12" fmla="*/ 129592 w 249479"/>
                <a:gd name="connsiteY12" fmla="*/ 394494 h 395756"/>
                <a:gd name="connsiteX13" fmla="*/ 243892 w 249479"/>
                <a:gd name="connsiteY13" fmla="*/ 389731 h 395756"/>
                <a:gd name="connsiteX14" fmla="*/ 248654 w 249479"/>
                <a:gd name="connsiteY14" fmla="*/ 375444 h 395756"/>
                <a:gd name="connsiteX15" fmla="*/ 239129 w 249479"/>
                <a:gd name="connsiteY15" fmla="*/ 361156 h 395756"/>
                <a:gd name="connsiteX16" fmla="*/ 224842 w 249479"/>
                <a:gd name="connsiteY16" fmla="*/ 332581 h 395756"/>
                <a:gd name="connsiteX17" fmla="*/ 210554 w 249479"/>
                <a:gd name="connsiteY17" fmla="*/ 318294 h 395756"/>
                <a:gd name="connsiteX18" fmla="*/ 191504 w 249479"/>
                <a:gd name="connsiteY18" fmla="*/ 289719 h 395756"/>
                <a:gd name="connsiteX19" fmla="*/ 181979 w 249479"/>
                <a:gd name="connsiteY19" fmla="*/ 261144 h 395756"/>
                <a:gd name="connsiteX20" fmla="*/ 172454 w 249479"/>
                <a:gd name="connsiteY20" fmla="*/ 227806 h 395756"/>
                <a:gd name="connsiteX21" fmla="*/ 162929 w 249479"/>
                <a:gd name="connsiteY21" fmla="*/ 213519 h 395756"/>
                <a:gd name="connsiteX22" fmla="*/ 153404 w 249479"/>
                <a:gd name="connsiteY22" fmla="*/ 184944 h 395756"/>
                <a:gd name="connsiteX23" fmla="*/ 134354 w 249479"/>
                <a:gd name="connsiteY23" fmla="*/ 156369 h 395756"/>
                <a:gd name="connsiteX24" fmla="*/ 120067 w 249479"/>
                <a:gd name="connsiteY24" fmla="*/ 127794 h 395756"/>
                <a:gd name="connsiteX25" fmla="*/ 110542 w 249479"/>
                <a:gd name="connsiteY25" fmla="*/ 99219 h 395756"/>
                <a:gd name="connsiteX26" fmla="*/ 105779 w 249479"/>
                <a:gd name="connsiteY26" fmla="*/ 84931 h 395756"/>
                <a:gd name="connsiteX27" fmla="*/ 101017 w 249479"/>
                <a:gd name="connsiteY27" fmla="*/ 70644 h 395756"/>
                <a:gd name="connsiteX28" fmla="*/ 91492 w 249479"/>
                <a:gd name="connsiteY28" fmla="*/ 51594 h 395756"/>
                <a:gd name="connsiteX29" fmla="*/ 72442 w 249479"/>
                <a:gd name="connsiteY29" fmla="*/ 23019 h 395756"/>
                <a:gd name="connsiteX30" fmla="*/ 43867 w 249479"/>
                <a:gd name="connsiteY30" fmla="*/ 3969 h 395756"/>
                <a:gd name="connsiteX31" fmla="*/ 24817 w 249479"/>
                <a:gd name="connsiteY31" fmla="*/ 3969 h 395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9479" h="395756">
                  <a:moveTo>
                    <a:pt x="24817" y="3969"/>
                  </a:moveTo>
                  <a:cubicBezTo>
                    <a:pt x="17673" y="7938"/>
                    <a:pt x="2447" y="16236"/>
                    <a:pt x="1004" y="27781"/>
                  </a:cubicBezTo>
                  <a:cubicBezTo>
                    <a:pt x="0" y="35813"/>
                    <a:pt x="4179" y="43656"/>
                    <a:pt x="5767" y="51594"/>
                  </a:cubicBezTo>
                  <a:cubicBezTo>
                    <a:pt x="7354" y="75406"/>
                    <a:pt x="7154" y="99406"/>
                    <a:pt x="10529" y="123031"/>
                  </a:cubicBezTo>
                  <a:cubicBezTo>
                    <a:pt x="10530" y="123037"/>
                    <a:pt x="22435" y="158748"/>
                    <a:pt x="24817" y="165894"/>
                  </a:cubicBezTo>
                  <a:lnTo>
                    <a:pt x="29579" y="180181"/>
                  </a:lnTo>
                  <a:cubicBezTo>
                    <a:pt x="31167" y="196056"/>
                    <a:pt x="29583" y="212578"/>
                    <a:pt x="34342" y="227806"/>
                  </a:cubicBezTo>
                  <a:cubicBezTo>
                    <a:pt x="41653" y="251200"/>
                    <a:pt x="51324" y="255002"/>
                    <a:pt x="67679" y="265906"/>
                  </a:cubicBezTo>
                  <a:cubicBezTo>
                    <a:pt x="74029" y="275431"/>
                    <a:pt x="84847" y="283189"/>
                    <a:pt x="86729" y="294481"/>
                  </a:cubicBezTo>
                  <a:cubicBezTo>
                    <a:pt x="92433" y="328702"/>
                    <a:pt x="86136" y="315021"/>
                    <a:pt x="101017" y="337344"/>
                  </a:cubicBezTo>
                  <a:cubicBezTo>
                    <a:pt x="104192" y="346869"/>
                    <a:pt x="108573" y="356074"/>
                    <a:pt x="110542" y="365919"/>
                  </a:cubicBezTo>
                  <a:cubicBezTo>
                    <a:pt x="112129" y="373856"/>
                    <a:pt x="110814" y="382996"/>
                    <a:pt x="115304" y="389731"/>
                  </a:cubicBezTo>
                  <a:cubicBezTo>
                    <a:pt x="118089" y="393908"/>
                    <a:pt x="124829" y="392906"/>
                    <a:pt x="129592" y="394494"/>
                  </a:cubicBezTo>
                  <a:cubicBezTo>
                    <a:pt x="167692" y="392906"/>
                    <a:pt x="206238" y="395756"/>
                    <a:pt x="243892" y="389731"/>
                  </a:cubicBezTo>
                  <a:cubicBezTo>
                    <a:pt x="248849" y="388938"/>
                    <a:pt x="249479" y="380396"/>
                    <a:pt x="248654" y="375444"/>
                  </a:cubicBezTo>
                  <a:cubicBezTo>
                    <a:pt x="247713" y="369798"/>
                    <a:pt x="242304" y="365919"/>
                    <a:pt x="239129" y="361156"/>
                  </a:cubicBezTo>
                  <a:cubicBezTo>
                    <a:pt x="234357" y="346838"/>
                    <a:pt x="235100" y="344890"/>
                    <a:pt x="224842" y="332581"/>
                  </a:cubicBezTo>
                  <a:cubicBezTo>
                    <a:pt x="220530" y="327407"/>
                    <a:pt x="214689" y="323610"/>
                    <a:pt x="210554" y="318294"/>
                  </a:cubicBezTo>
                  <a:cubicBezTo>
                    <a:pt x="203526" y="309258"/>
                    <a:pt x="191504" y="289719"/>
                    <a:pt x="191504" y="289719"/>
                  </a:cubicBezTo>
                  <a:cubicBezTo>
                    <a:pt x="188329" y="280194"/>
                    <a:pt x="184414" y="270885"/>
                    <a:pt x="181979" y="261144"/>
                  </a:cubicBezTo>
                  <a:cubicBezTo>
                    <a:pt x="180452" y="255036"/>
                    <a:pt x="175872" y="234641"/>
                    <a:pt x="172454" y="227806"/>
                  </a:cubicBezTo>
                  <a:cubicBezTo>
                    <a:pt x="169894" y="222687"/>
                    <a:pt x="166104" y="218281"/>
                    <a:pt x="162929" y="213519"/>
                  </a:cubicBezTo>
                  <a:cubicBezTo>
                    <a:pt x="159754" y="203994"/>
                    <a:pt x="158973" y="193298"/>
                    <a:pt x="153404" y="184944"/>
                  </a:cubicBezTo>
                  <a:lnTo>
                    <a:pt x="134354" y="156369"/>
                  </a:lnTo>
                  <a:cubicBezTo>
                    <a:pt x="116991" y="104274"/>
                    <a:pt x="144680" y="183172"/>
                    <a:pt x="120067" y="127794"/>
                  </a:cubicBezTo>
                  <a:cubicBezTo>
                    <a:pt x="115989" y="118619"/>
                    <a:pt x="113717" y="108744"/>
                    <a:pt x="110542" y="99219"/>
                  </a:cubicBezTo>
                  <a:lnTo>
                    <a:pt x="105779" y="84931"/>
                  </a:lnTo>
                  <a:cubicBezTo>
                    <a:pt x="104192" y="80169"/>
                    <a:pt x="103262" y="75134"/>
                    <a:pt x="101017" y="70644"/>
                  </a:cubicBezTo>
                  <a:cubicBezTo>
                    <a:pt x="97842" y="64294"/>
                    <a:pt x="95145" y="57682"/>
                    <a:pt x="91492" y="51594"/>
                  </a:cubicBezTo>
                  <a:cubicBezTo>
                    <a:pt x="85602" y="41778"/>
                    <a:pt x="81967" y="29369"/>
                    <a:pt x="72442" y="23019"/>
                  </a:cubicBezTo>
                  <a:lnTo>
                    <a:pt x="43867" y="3969"/>
                  </a:lnTo>
                  <a:cubicBezTo>
                    <a:pt x="12280" y="14498"/>
                    <a:pt x="31961" y="0"/>
                    <a:pt x="24817" y="396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4" name="83 Forma libre"/>
            <p:cNvSpPr/>
            <p:nvPr/>
          </p:nvSpPr>
          <p:spPr>
            <a:xfrm>
              <a:off x="2913063" y="2681288"/>
              <a:ext cx="549770" cy="123825"/>
            </a:xfrm>
            <a:custGeom>
              <a:avLst/>
              <a:gdLst>
                <a:gd name="connsiteX0" fmla="*/ 6350 w 549770"/>
                <a:gd name="connsiteY0" fmla="*/ 19050 h 123825"/>
                <a:gd name="connsiteX1" fmla="*/ 11112 w 549770"/>
                <a:gd name="connsiteY1" fmla="*/ 100012 h 123825"/>
                <a:gd name="connsiteX2" fmla="*/ 15875 w 549770"/>
                <a:gd name="connsiteY2" fmla="*/ 119062 h 123825"/>
                <a:gd name="connsiteX3" fmla="*/ 30162 w 549770"/>
                <a:gd name="connsiteY3" fmla="*/ 123825 h 123825"/>
                <a:gd name="connsiteX4" fmla="*/ 539750 w 549770"/>
                <a:gd name="connsiteY4" fmla="*/ 119062 h 123825"/>
                <a:gd name="connsiteX5" fmla="*/ 549275 w 549770"/>
                <a:gd name="connsiteY5" fmla="*/ 90487 h 123825"/>
                <a:gd name="connsiteX6" fmla="*/ 544512 w 549770"/>
                <a:gd name="connsiteY6" fmla="*/ 28575 h 123825"/>
                <a:gd name="connsiteX7" fmla="*/ 534987 w 549770"/>
                <a:gd name="connsiteY7" fmla="*/ 14287 h 123825"/>
                <a:gd name="connsiteX8" fmla="*/ 530225 w 549770"/>
                <a:gd name="connsiteY8" fmla="*/ 0 h 123825"/>
                <a:gd name="connsiteX9" fmla="*/ 149225 w 549770"/>
                <a:gd name="connsiteY9" fmla="*/ 9525 h 123825"/>
                <a:gd name="connsiteX10" fmla="*/ 49212 w 549770"/>
                <a:gd name="connsiteY10" fmla="*/ 14287 h 123825"/>
                <a:gd name="connsiteX11" fmla="*/ 6350 w 549770"/>
                <a:gd name="connsiteY11" fmla="*/ 1905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9770" h="123825">
                  <a:moveTo>
                    <a:pt x="6350" y="19050"/>
                  </a:moveTo>
                  <a:cubicBezTo>
                    <a:pt x="0" y="33338"/>
                    <a:pt x="8549" y="73100"/>
                    <a:pt x="11112" y="100012"/>
                  </a:cubicBezTo>
                  <a:cubicBezTo>
                    <a:pt x="11733" y="106528"/>
                    <a:pt x="11786" y="113951"/>
                    <a:pt x="15875" y="119062"/>
                  </a:cubicBezTo>
                  <a:cubicBezTo>
                    <a:pt x="19011" y="122982"/>
                    <a:pt x="25400" y="122237"/>
                    <a:pt x="30162" y="123825"/>
                  </a:cubicBezTo>
                  <a:lnTo>
                    <a:pt x="539750" y="119062"/>
                  </a:lnTo>
                  <a:cubicBezTo>
                    <a:pt x="549770" y="118419"/>
                    <a:pt x="549275" y="90487"/>
                    <a:pt x="549275" y="90487"/>
                  </a:cubicBezTo>
                  <a:cubicBezTo>
                    <a:pt x="547687" y="69850"/>
                    <a:pt x="548327" y="48919"/>
                    <a:pt x="544512" y="28575"/>
                  </a:cubicBezTo>
                  <a:cubicBezTo>
                    <a:pt x="543457" y="22949"/>
                    <a:pt x="537547" y="19407"/>
                    <a:pt x="534987" y="14287"/>
                  </a:cubicBezTo>
                  <a:cubicBezTo>
                    <a:pt x="532742" y="9797"/>
                    <a:pt x="531812" y="4762"/>
                    <a:pt x="530225" y="0"/>
                  </a:cubicBezTo>
                  <a:cubicBezTo>
                    <a:pt x="375766" y="19305"/>
                    <a:pt x="531098" y="1313"/>
                    <a:pt x="149225" y="9525"/>
                  </a:cubicBezTo>
                  <a:cubicBezTo>
                    <a:pt x="115857" y="10243"/>
                    <a:pt x="82550" y="12700"/>
                    <a:pt x="49212" y="14287"/>
                  </a:cubicBezTo>
                  <a:cubicBezTo>
                    <a:pt x="16377" y="25232"/>
                    <a:pt x="12700" y="4762"/>
                    <a:pt x="6350" y="1905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5" name="84 Forma libre"/>
            <p:cNvSpPr/>
            <p:nvPr/>
          </p:nvSpPr>
          <p:spPr>
            <a:xfrm>
              <a:off x="2190750" y="2699096"/>
              <a:ext cx="493965" cy="358429"/>
            </a:xfrm>
            <a:custGeom>
              <a:avLst/>
              <a:gdLst>
                <a:gd name="connsiteX0" fmla="*/ 0 w 493965"/>
                <a:gd name="connsiteY0" fmla="*/ 277467 h 358429"/>
                <a:gd name="connsiteX1" fmla="*/ 4763 w 493965"/>
                <a:gd name="connsiteY1" fmla="*/ 291754 h 358429"/>
                <a:gd name="connsiteX2" fmla="*/ 23813 w 493965"/>
                <a:gd name="connsiteY2" fmla="*/ 320329 h 358429"/>
                <a:gd name="connsiteX3" fmla="*/ 28575 w 493965"/>
                <a:gd name="connsiteY3" fmla="*/ 344142 h 358429"/>
                <a:gd name="connsiteX4" fmla="*/ 57150 w 493965"/>
                <a:gd name="connsiteY4" fmla="*/ 358429 h 358429"/>
                <a:gd name="connsiteX5" fmla="*/ 100013 w 493965"/>
                <a:gd name="connsiteY5" fmla="*/ 348904 h 358429"/>
                <a:gd name="connsiteX6" fmla="*/ 123825 w 493965"/>
                <a:gd name="connsiteY6" fmla="*/ 329854 h 358429"/>
                <a:gd name="connsiteX7" fmla="*/ 157163 w 493965"/>
                <a:gd name="connsiteY7" fmla="*/ 301279 h 358429"/>
                <a:gd name="connsiteX8" fmla="*/ 171450 w 493965"/>
                <a:gd name="connsiteY8" fmla="*/ 291754 h 358429"/>
                <a:gd name="connsiteX9" fmla="*/ 204788 w 493965"/>
                <a:gd name="connsiteY9" fmla="*/ 282229 h 358429"/>
                <a:gd name="connsiteX10" fmla="*/ 219075 w 493965"/>
                <a:gd name="connsiteY10" fmla="*/ 277467 h 358429"/>
                <a:gd name="connsiteX11" fmla="*/ 247650 w 493965"/>
                <a:gd name="connsiteY11" fmla="*/ 263179 h 358429"/>
                <a:gd name="connsiteX12" fmla="*/ 261938 w 493965"/>
                <a:gd name="connsiteY12" fmla="*/ 253654 h 358429"/>
                <a:gd name="connsiteX13" fmla="*/ 280988 w 493965"/>
                <a:gd name="connsiteY13" fmla="*/ 248892 h 358429"/>
                <a:gd name="connsiteX14" fmla="*/ 309563 w 493965"/>
                <a:gd name="connsiteY14" fmla="*/ 239367 h 358429"/>
                <a:gd name="connsiteX15" fmla="*/ 323850 w 493965"/>
                <a:gd name="connsiteY15" fmla="*/ 234604 h 358429"/>
                <a:gd name="connsiteX16" fmla="*/ 338138 w 493965"/>
                <a:gd name="connsiteY16" fmla="*/ 225079 h 358429"/>
                <a:gd name="connsiteX17" fmla="*/ 366713 w 493965"/>
                <a:gd name="connsiteY17" fmla="*/ 220317 h 358429"/>
                <a:gd name="connsiteX18" fmla="*/ 395288 w 493965"/>
                <a:gd name="connsiteY18" fmla="*/ 210792 h 358429"/>
                <a:gd name="connsiteX19" fmla="*/ 419100 w 493965"/>
                <a:gd name="connsiteY19" fmla="*/ 186979 h 358429"/>
                <a:gd name="connsiteX20" fmla="*/ 452438 w 493965"/>
                <a:gd name="connsiteY20" fmla="*/ 139354 h 358429"/>
                <a:gd name="connsiteX21" fmla="*/ 457200 w 493965"/>
                <a:gd name="connsiteY21" fmla="*/ 125067 h 358429"/>
                <a:gd name="connsiteX22" fmla="*/ 485775 w 493965"/>
                <a:gd name="connsiteY22" fmla="*/ 101254 h 358429"/>
                <a:gd name="connsiteX23" fmla="*/ 485775 w 493965"/>
                <a:gd name="connsiteY23" fmla="*/ 48867 h 358429"/>
                <a:gd name="connsiteX24" fmla="*/ 481013 w 493965"/>
                <a:gd name="connsiteY24" fmla="*/ 34579 h 358429"/>
                <a:gd name="connsiteX25" fmla="*/ 466725 w 493965"/>
                <a:gd name="connsiteY25" fmla="*/ 25054 h 358429"/>
                <a:gd name="connsiteX26" fmla="*/ 457200 w 493965"/>
                <a:gd name="connsiteY26" fmla="*/ 10767 h 358429"/>
                <a:gd name="connsiteX27" fmla="*/ 442913 w 493965"/>
                <a:gd name="connsiteY27" fmla="*/ 1242 h 358429"/>
                <a:gd name="connsiteX28" fmla="*/ 400050 w 493965"/>
                <a:gd name="connsiteY28" fmla="*/ 34579 h 358429"/>
                <a:gd name="connsiteX29" fmla="*/ 376238 w 493965"/>
                <a:gd name="connsiteY29" fmla="*/ 39342 h 358429"/>
                <a:gd name="connsiteX30" fmla="*/ 361950 w 493965"/>
                <a:gd name="connsiteY30" fmla="*/ 44104 h 358429"/>
                <a:gd name="connsiteX31" fmla="*/ 304800 w 493965"/>
                <a:gd name="connsiteY31" fmla="*/ 72679 h 358429"/>
                <a:gd name="connsiteX32" fmla="*/ 290513 w 493965"/>
                <a:gd name="connsiteY32" fmla="*/ 77442 h 358429"/>
                <a:gd name="connsiteX33" fmla="*/ 276225 w 493965"/>
                <a:gd name="connsiteY33" fmla="*/ 82204 h 358429"/>
                <a:gd name="connsiteX34" fmla="*/ 261938 w 493965"/>
                <a:gd name="connsiteY34" fmla="*/ 96492 h 358429"/>
                <a:gd name="connsiteX35" fmla="*/ 247650 w 493965"/>
                <a:gd name="connsiteY35" fmla="*/ 106017 h 358429"/>
                <a:gd name="connsiteX36" fmla="*/ 228600 w 493965"/>
                <a:gd name="connsiteY36" fmla="*/ 125067 h 358429"/>
                <a:gd name="connsiteX37" fmla="*/ 114300 w 493965"/>
                <a:gd name="connsiteY37" fmla="*/ 201267 h 358429"/>
                <a:gd name="connsiteX38" fmla="*/ 0 w 493965"/>
                <a:gd name="connsiteY38" fmla="*/ 277467 h 358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93965" h="358429">
                  <a:moveTo>
                    <a:pt x="0" y="277467"/>
                  </a:moveTo>
                  <a:cubicBezTo>
                    <a:pt x="1588" y="282229"/>
                    <a:pt x="2325" y="287366"/>
                    <a:pt x="4763" y="291754"/>
                  </a:cubicBezTo>
                  <a:cubicBezTo>
                    <a:pt x="10323" y="301761"/>
                    <a:pt x="23813" y="320329"/>
                    <a:pt x="23813" y="320329"/>
                  </a:cubicBezTo>
                  <a:cubicBezTo>
                    <a:pt x="25400" y="328267"/>
                    <a:pt x="24559" y="337114"/>
                    <a:pt x="28575" y="344142"/>
                  </a:cubicBezTo>
                  <a:cubicBezTo>
                    <a:pt x="32920" y="351745"/>
                    <a:pt x="49816" y="355985"/>
                    <a:pt x="57150" y="358429"/>
                  </a:cubicBezTo>
                  <a:cubicBezTo>
                    <a:pt x="57446" y="358380"/>
                    <a:pt x="93841" y="353842"/>
                    <a:pt x="100013" y="348904"/>
                  </a:cubicBezTo>
                  <a:cubicBezTo>
                    <a:pt x="130789" y="324284"/>
                    <a:pt x="87912" y="341827"/>
                    <a:pt x="123825" y="329854"/>
                  </a:cubicBezTo>
                  <a:cubicBezTo>
                    <a:pt x="141133" y="312547"/>
                    <a:pt x="135781" y="316553"/>
                    <a:pt x="157163" y="301279"/>
                  </a:cubicBezTo>
                  <a:cubicBezTo>
                    <a:pt x="161820" y="297952"/>
                    <a:pt x="166331" y="294314"/>
                    <a:pt x="171450" y="291754"/>
                  </a:cubicBezTo>
                  <a:cubicBezTo>
                    <a:pt x="179057" y="287951"/>
                    <a:pt x="197675" y="284261"/>
                    <a:pt x="204788" y="282229"/>
                  </a:cubicBezTo>
                  <a:cubicBezTo>
                    <a:pt x="209615" y="280850"/>
                    <a:pt x="214313" y="279054"/>
                    <a:pt x="219075" y="277467"/>
                  </a:cubicBezTo>
                  <a:cubicBezTo>
                    <a:pt x="260024" y="250169"/>
                    <a:pt x="208214" y="282898"/>
                    <a:pt x="247650" y="263179"/>
                  </a:cubicBezTo>
                  <a:cubicBezTo>
                    <a:pt x="252770" y="260619"/>
                    <a:pt x="256677" y="255909"/>
                    <a:pt x="261938" y="253654"/>
                  </a:cubicBezTo>
                  <a:cubicBezTo>
                    <a:pt x="267954" y="251076"/>
                    <a:pt x="274719" y="250773"/>
                    <a:pt x="280988" y="248892"/>
                  </a:cubicBezTo>
                  <a:cubicBezTo>
                    <a:pt x="290605" y="246007"/>
                    <a:pt x="300038" y="242542"/>
                    <a:pt x="309563" y="239367"/>
                  </a:cubicBezTo>
                  <a:cubicBezTo>
                    <a:pt x="314325" y="237779"/>
                    <a:pt x="319673" y="237389"/>
                    <a:pt x="323850" y="234604"/>
                  </a:cubicBezTo>
                  <a:cubicBezTo>
                    <a:pt x="328613" y="231429"/>
                    <a:pt x="332708" y="226889"/>
                    <a:pt x="338138" y="225079"/>
                  </a:cubicBezTo>
                  <a:cubicBezTo>
                    <a:pt x="347299" y="222026"/>
                    <a:pt x="357188" y="221904"/>
                    <a:pt x="366713" y="220317"/>
                  </a:cubicBezTo>
                  <a:cubicBezTo>
                    <a:pt x="376238" y="217142"/>
                    <a:pt x="389719" y="219146"/>
                    <a:pt x="395288" y="210792"/>
                  </a:cubicBezTo>
                  <a:cubicBezTo>
                    <a:pt x="407988" y="191742"/>
                    <a:pt x="400050" y="199679"/>
                    <a:pt x="419100" y="186979"/>
                  </a:cubicBezTo>
                  <a:cubicBezTo>
                    <a:pt x="442553" y="151800"/>
                    <a:pt x="431281" y="167562"/>
                    <a:pt x="452438" y="139354"/>
                  </a:cubicBezTo>
                  <a:cubicBezTo>
                    <a:pt x="454025" y="134592"/>
                    <a:pt x="454415" y="129244"/>
                    <a:pt x="457200" y="125067"/>
                  </a:cubicBezTo>
                  <a:cubicBezTo>
                    <a:pt x="464534" y="114066"/>
                    <a:pt x="475233" y="108282"/>
                    <a:pt x="485775" y="101254"/>
                  </a:cubicBezTo>
                  <a:cubicBezTo>
                    <a:pt x="493965" y="76688"/>
                    <a:pt x="492744" y="87198"/>
                    <a:pt x="485775" y="48867"/>
                  </a:cubicBezTo>
                  <a:cubicBezTo>
                    <a:pt x="484877" y="43928"/>
                    <a:pt x="484149" y="38499"/>
                    <a:pt x="481013" y="34579"/>
                  </a:cubicBezTo>
                  <a:cubicBezTo>
                    <a:pt x="477437" y="30109"/>
                    <a:pt x="471488" y="28229"/>
                    <a:pt x="466725" y="25054"/>
                  </a:cubicBezTo>
                  <a:cubicBezTo>
                    <a:pt x="463550" y="20292"/>
                    <a:pt x="461247" y="14814"/>
                    <a:pt x="457200" y="10767"/>
                  </a:cubicBezTo>
                  <a:cubicBezTo>
                    <a:pt x="453153" y="6720"/>
                    <a:pt x="448500" y="0"/>
                    <a:pt x="442913" y="1242"/>
                  </a:cubicBezTo>
                  <a:cubicBezTo>
                    <a:pt x="394951" y="11900"/>
                    <a:pt x="430542" y="19333"/>
                    <a:pt x="400050" y="34579"/>
                  </a:cubicBezTo>
                  <a:cubicBezTo>
                    <a:pt x="392810" y="38199"/>
                    <a:pt x="384091" y="37379"/>
                    <a:pt x="376238" y="39342"/>
                  </a:cubicBezTo>
                  <a:cubicBezTo>
                    <a:pt x="371368" y="40560"/>
                    <a:pt x="366713" y="42517"/>
                    <a:pt x="361950" y="44104"/>
                  </a:cubicBezTo>
                  <a:cubicBezTo>
                    <a:pt x="325019" y="68725"/>
                    <a:pt x="344237" y="59533"/>
                    <a:pt x="304800" y="72679"/>
                  </a:cubicBezTo>
                  <a:lnTo>
                    <a:pt x="290513" y="77442"/>
                  </a:lnTo>
                  <a:lnTo>
                    <a:pt x="276225" y="82204"/>
                  </a:lnTo>
                  <a:cubicBezTo>
                    <a:pt x="271463" y="86967"/>
                    <a:pt x="267112" y="92180"/>
                    <a:pt x="261938" y="96492"/>
                  </a:cubicBezTo>
                  <a:cubicBezTo>
                    <a:pt x="257541" y="100156"/>
                    <a:pt x="251698" y="101970"/>
                    <a:pt x="247650" y="106017"/>
                  </a:cubicBezTo>
                  <a:cubicBezTo>
                    <a:pt x="224660" y="129006"/>
                    <a:pt x="250374" y="114179"/>
                    <a:pt x="228600" y="125067"/>
                  </a:cubicBezTo>
                  <a:cubicBezTo>
                    <a:pt x="112954" y="197345"/>
                    <a:pt x="114300" y="151575"/>
                    <a:pt x="114300" y="201267"/>
                  </a:cubicBezTo>
                  <a:lnTo>
                    <a:pt x="0" y="277467"/>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sp>
        <p:nvSpPr>
          <p:cNvPr id="88" name="87 CuadroTexto"/>
          <p:cNvSpPr txBox="1"/>
          <p:nvPr/>
        </p:nvSpPr>
        <p:spPr>
          <a:xfrm>
            <a:off x="5711826" y="6143646"/>
            <a:ext cx="3571901" cy="334950"/>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buSzPct val="85000"/>
              <a:defRPr/>
            </a:pPr>
            <a:r>
              <a:rPr lang="es-ES" sz="1600" b="1">
                <a:solidFill>
                  <a:srgbClr val="FFFF00"/>
                </a:solidFill>
              </a:rPr>
              <a:t>OBSERVACIÓN CAMPO VISTA TIRO</a:t>
            </a:r>
            <a:endParaRPr lang="es-CL" sz="1600" b="1">
              <a:solidFill>
                <a:srgbClr val="FFFF00"/>
              </a:solidFill>
            </a:endParaRPr>
          </a:p>
        </p:txBody>
      </p:sp>
      <p:grpSp>
        <p:nvGrpSpPr>
          <p:cNvPr id="11271" name="93 Grupo"/>
          <p:cNvGrpSpPr>
            <a:grpSpLocks/>
          </p:cNvGrpSpPr>
          <p:nvPr/>
        </p:nvGrpSpPr>
        <p:grpSpPr bwMode="auto">
          <a:xfrm>
            <a:off x="9309101" y="946151"/>
            <a:ext cx="1216025" cy="4568825"/>
            <a:chOff x="7784003" y="946528"/>
            <a:chExt cx="1217153" cy="4568151"/>
          </a:xfrm>
        </p:grpSpPr>
        <p:pic>
          <p:nvPicPr>
            <p:cNvPr id="95" name="Picture 2" descr="E:\terreno y clima\714900.JPG"/>
            <p:cNvPicPr>
              <a:picLocks noChangeAspect="1" noChangeArrowheads="1"/>
            </p:cNvPicPr>
            <p:nvPr/>
          </p:nvPicPr>
          <p:blipFill>
            <a:blip r:embed="rId3" cstate="print"/>
            <a:srcRect/>
            <a:stretch>
              <a:fillRect/>
            </a:stretch>
          </p:blipFill>
          <p:spPr bwMode="auto">
            <a:xfrm>
              <a:off x="7928248" y="946528"/>
              <a:ext cx="928662" cy="696497"/>
            </a:xfrm>
            <a:prstGeom prst="ellipse">
              <a:avLst/>
            </a:prstGeom>
            <a:ln>
              <a:noFill/>
            </a:ln>
            <a:effectLst>
              <a:softEdge rad="112500"/>
            </a:effectLst>
            <a:scene3d>
              <a:camera prst="orthographicFront"/>
              <a:lightRig rig="threePt" dir="t"/>
            </a:scene3d>
            <a:sp3d>
              <a:bevelT/>
            </a:sp3d>
          </p:spPr>
        </p:pic>
        <p:pic>
          <p:nvPicPr>
            <p:cNvPr id="96" name="Picture 3" descr="E:\terreno y clima\517600.JPG"/>
            <p:cNvPicPr>
              <a:picLocks noChangeAspect="1" noChangeArrowheads="1"/>
            </p:cNvPicPr>
            <p:nvPr/>
          </p:nvPicPr>
          <p:blipFill>
            <a:blip r:embed="rId4" cstate="print"/>
            <a:srcRect/>
            <a:stretch>
              <a:fillRect/>
            </a:stretch>
          </p:blipFill>
          <p:spPr bwMode="auto">
            <a:xfrm>
              <a:off x="7899217" y="3474774"/>
              <a:ext cx="986724" cy="740043"/>
            </a:xfrm>
            <a:prstGeom prst="ellipse">
              <a:avLst/>
            </a:prstGeom>
            <a:ln>
              <a:noFill/>
            </a:ln>
            <a:effectLst>
              <a:softEdge rad="112500"/>
            </a:effectLst>
            <a:scene3d>
              <a:camera prst="orthographicFront"/>
              <a:lightRig rig="threePt" dir="t"/>
            </a:scene3d>
            <a:sp3d>
              <a:bevelT/>
            </a:sp3d>
          </p:spPr>
        </p:pic>
        <p:pic>
          <p:nvPicPr>
            <p:cNvPr id="97" name="Picture 5" descr="http://www.portalciencia.net/images/meteo1.jpg"/>
            <p:cNvPicPr>
              <a:picLocks noChangeAspect="1" noChangeArrowheads="1"/>
            </p:cNvPicPr>
            <p:nvPr/>
          </p:nvPicPr>
          <p:blipFill>
            <a:blip r:embed="rId5" cstate="print"/>
            <a:srcRect/>
            <a:stretch>
              <a:fillRect/>
            </a:stretch>
          </p:blipFill>
          <p:spPr bwMode="auto">
            <a:xfrm>
              <a:off x="7784003" y="4853183"/>
              <a:ext cx="1217153" cy="661496"/>
            </a:xfrm>
            <a:prstGeom prst="ellipse">
              <a:avLst/>
            </a:prstGeom>
            <a:ln>
              <a:noFill/>
            </a:ln>
            <a:effectLst>
              <a:softEdge rad="112500"/>
            </a:effectLst>
            <a:scene3d>
              <a:camera prst="orthographicFront"/>
              <a:lightRig rig="threePt" dir="t"/>
            </a:scene3d>
            <a:sp3d>
              <a:bevelT/>
            </a:sp3d>
          </p:spPr>
        </p:pic>
        <p:pic>
          <p:nvPicPr>
            <p:cNvPr id="98" name="Picture 7" descr="http://www.portalciencia.net/images/tormenta10.jpg"/>
            <p:cNvPicPr>
              <a:picLocks noChangeAspect="1" noChangeArrowheads="1"/>
            </p:cNvPicPr>
            <p:nvPr/>
          </p:nvPicPr>
          <p:blipFill>
            <a:blip r:embed="rId6" cstate="print"/>
            <a:srcRect/>
            <a:stretch>
              <a:fillRect/>
            </a:stretch>
          </p:blipFill>
          <p:spPr bwMode="auto">
            <a:xfrm>
              <a:off x="7917306" y="2181324"/>
              <a:ext cx="950547" cy="616799"/>
            </a:xfrm>
            <a:prstGeom prst="ellipse">
              <a:avLst/>
            </a:prstGeom>
            <a:ln>
              <a:noFill/>
            </a:ln>
            <a:effectLst>
              <a:softEdge rad="112500"/>
            </a:effectLst>
            <a:scene3d>
              <a:camera prst="orthographicFront"/>
              <a:lightRig rig="threePt" dir="t"/>
            </a:scene3d>
            <a:sp3d>
              <a:bevelT/>
            </a:sp3d>
          </p:spPr>
        </p:pic>
      </p:grpSp>
      <p:cxnSp>
        <p:nvCxnSpPr>
          <p:cNvPr id="92" name="91 Conector recto"/>
          <p:cNvCxnSpPr/>
          <p:nvPr/>
        </p:nvCxnSpPr>
        <p:spPr>
          <a:xfrm flipH="1" flipV="1">
            <a:off x="4238626" y="3286126"/>
            <a:ext cx="384175" cy="944563"/>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flipV="1">
            <a:off x="4662488" y="3357564"/>
            <a:ext cx="290512" cy="860425"/>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915227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box(out)">
                                      <p:cBhvr>
                                        <p:cTn id="7" dur="30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4"/>
          <p:cNvSpPr txBox="1">
            <a:spLocks noChangeArrowheads="1"/>
          </p:cNvSpPr>
          <p:nvPr/>
        </p:nvSpPr>
        <p:spPr bwMode="auto">
          <a:xfrm>
            <a:off x="2135189" y="620713"/>
            <a:ext cx="8137525" cy="4246562"/>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O" sz="1800" b="1">
                <a:solidFill>
                  <a:schemeClr val="accent2"/>
                </a:solidFill>
              </a:rPr>
              <a:t>CALCO DE OBSERVACIÓN Y CAMPO DE TIRO.</a:t>
            </a:r>
          </a:p>
          <a:p>
            <a:pPr algn="just" eaLnBrk="1" hangingPunct="1">
              <a:spcBef>
                <a:spcPct val="0"/>
              </a:spcBef>
              <a:buFontTx/>
              <a:buNone/>
            </a:pPr>
            <a:endParaRPr lang="es-ES" altLang="es-CO" sz="1800">
              <a:solidFill>
                <a:schemeClr val="accent2"/>
              </a:solidFill>
            </a:endParaRPr>
          </a:p>
          <a:p>
            <a:pPr algn="just" eaLnBrk="1" hangingPunct="1">
              <a:spcBef>
                <a:spcPct val="0"/>
              </a:spcBef>
              <a:buFontTx/>
              <a:buNone/>
            </a:pPr>
            <a:r>
              <a:rPr lang="es-ES" altLang="es-CO" sz="1800">
                <a:solidFill>
                  <a:schemeClr val="accent2"/>
                </a:solidFill>
              </a:rPr>
              <a:t>Calco que demuestra gráficamente la observación sobre diversas zonas geográficas y la capacidad de efectuar fuego en esta con distintos tipos de armas, debido a su alcance o tipo de trayectoria. </a:t>
            </a:r>
          </a:p>
          <a:p>
            <a:pPr algn="just" eaLnBrk="1" hangingPunct="1">
              <a:spcBef>
                <a:spcPct val="0"/>
              </a:spcBef>
              <a:buFontTx/>
              <a:buNone/>
            </a:pPr>
            <a:endParaRPr lang="es-ES" altLang="es-CO" sz="1800">
              <a:solidFill>
                <a:schemeClr val="accent2"/>
              </a:solidFill>
            </a:endParaRPr>
          </a:p>
          <a:p>
            <a:pPr algn="just" eaLnBrk="1" hangingPunct="1">
              <a:spcBef>
                <a:spcPct val="0"/>
              </a:spcBef>
              <a:buFontTx/>
              <a:buNone/>
            </a:pPr>
            <a:r>
              <a:rPr lang="es-ES" altLang="es-CO" sz="1800">
                <a:solidFill>
                  <a:schemeClr val="accent2"/>
                </a:solidFill>
              </a:rPr>
              <a:t>La observación es la capacidad para ver la amenaza, visualmente o mediante el uso de dispositivos ópticos o de vigilancia. </a:t>
            </a:r>
          </a:p>
          <a:p>
            <a:pPr algn="just" eaLnBrk="1" hangingPunct="1">
              <a:spcBef>
                <a:spcPct val="0"/>
              </a:spcBef>
              <a:buFontTx/>
              <a:buNone/>
            </a:pPr>
            <a:endParaRPr lang="es-ES" altLang="es-CO" sz="1800">
              <a:solidFill>
                <a:schemeClr val="accent2"/>
              </a:solidFill>
            </a:endParaRPr>
          </a:p>
          <a:p>
            <a:pPr algn="just" eaLnBrk="1" hangingPunct="1">
              <a:spcBef>
                <a:spcPct val="0"/>
              </a:spcBef>
              <a:buFontTx/>
              <a:buNone/>
            </a:pPr>
            <a:r>
              <a:rPr lang="es-ES" altLang="es-CO" sz="1800">
                <a:solidFill>
                  <a:schemeClr val="accent2"/>
                </a:solidFill>
              </a:rPr>
              <a:t>Un campo de tiro es el área en que un arma o un grupo de armas pueden cubrir eficazmente con fuego, desde una posición determinada.</a:t>
            </a:r>
          </a:p>
          <a:p>
            <a:pPr algn="just" eaLnBrk="1" hangingPunct="1">
              <a:spcBef>
                <a:spcPct val="0"/>
              </a:spcBef>
              <a:buFontTx/>
              <a:buNone/>
            </a:pPr>
            <a:endParaRPr lang="es-ES" altLang="es-CO" sz="1800">
              <a:solidFill>
                <a:schemeClr val="accent2"/>
              </a:solidFill>
            </a:endParaRPr>
          </a:p>
          <a:p>
            <a:pPr algn="just" eaLnBrk="1" hangingPunct="1">
              <a:spcBef>
                <a:spcPct val="0"/>
              </a:spcBef>
              <a:buFontTx/>
              <a:buNone/>
            </a:pPr>
            <a:r>
              <a:rPr lang="es-ES" altLang="es-CO" sz="1800">
                <a:solidFill>
                  <a:schemeClr val="accent2"/>
                </a:solidFill>
              </a:rPr>
              <a:t>Con este análisis es posible identificar las áreas potenciales de combate, zonas de aniquilamiento, terreno defendible, posiciones para un determinado equipo o sistema, áreas de maniobra, etc.</a:t>
            </a:r>
          </a:p>
        </p:txBody>
      </p:sp>
      <p:sp>
        <p:nvSpPr>
          <p:cNvPr id="12291" name="Text Box 5"/>
          <p:cNvSpPr txBox="1">
            <a:spLocks noChangeArrowheads="1"/>
          </p:cNvSpPr>
          <p:nvPr/>
        </p:nvSpPr>
        <p:spPr bwMode="auto">
          <a:xfrm>
            <a:off x="2063751" y="115889"/>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s-ES" altLang="es-CO" sz="1800">
                <a:solidFill>
                  <a:schemeClr val="accent2"/>
                </a:solidFill>
              </a:rPr>
              <a:t>UT Nº 3. INTELIGENCIA DEL CAMPO DE BATALLA</a:t>
            </a:r>
          </a:p>
        </p:txBody>
      </p:sp>
      <p:pic>
        <p:nvPicPr>
          <p:cNvPr id="12292" name="Picture 4" descr="guys laying in sn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5026" y="4972050"/>
            <a:ext cx="2695575" cy="1912938"/>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2293" name="Picture 2" descr="guys in tree"/>
          <p:cNvPicPr>
            <a:picLocks noChangeAspect="1" noChangeArrowheads="1"/>
          </p:cNvPicPr>
          <p:nvPr/>
        </p:nvPicPr>
        <p:blipFill>
          <a:blip r:embed="rId3">
            <a:extLst>
              <a:ext uri="{28A0092B-C50C-407E-A947-70E740481C1C}">
                <a14:useLocalDpi xmlns:a14="http://schemas.microsoft.com/office/drawing/2010/main" val="0"/>
              </a:ext>
            </a:extLst>
          </a:blip>
          <a:srcRect l="6000" t="14651" r="8000"/>
          <a:stretch>
            <a:fillRect/>
          </a:stretch>
        </p:blipFill>
        <p:spPr bwMode="auto">
          <a:xfrm>
            <a:off x="6888163" y="4665664"/>
            <a:ext cx="3276600" cy="221932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03997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s-ES" altLang="es-CO" sz="1800">
                <a:solidFill>
                  <a:schemeClr val="accent2"/>
                </a:solidFill>
              </a:rPr>
              <a:t>UT Nº 3. INTELIGENCIA DEL CAMPO DE BATALLA</a:t>
            </a:r>
          </a:p>
        </p:txBody>
      </p:sp>
      <p:graphicFrame>
        <p:nvGraphicFramePr>
          <p:cNvPr id="13315" name="Object 5"/>
          <p:cNvGraphicFramePr>
            <a:graphicFrameLocks noChangeAspect="1"/>
          </p:cNvGraphicFramePr>
          <p:nvPr/>
        </p:nvGraphicFramePr>
        <p:xfrm>
          <a:off x="5448300" y="1555751"/>
          <a:ext cx="4992688" cy="3744913"/>
        </p:xfrm>
        <a:graphic>
          <a:graphicData uri="http://schemas.openxmlformats.org/presentationml/2006/ole">
            <mc:AlternateContent xmlns:mc="http://schemas.openxmlformats.org/markup-compatibility/2006">
              <mc:Choice xmlns:v="urn:schemas-microsoft-com:vml" Requires="v">
                <p:oleObj spid="_x0000_s1026" name="Diapositiva" r:id="rId3" imgW="4571967" imgH="3429060" progId="PowerPoint.Slide.8">
                  <p:embed/>
                </p:oleObj>
              </mc:Choice>
              <mc:Fallback>
                <p:oleObj name="Diapositiva" r:id="rId3" imgW="4571967" imgH="3429060" progId="PowerPoint.Slide.8">
                  <p:embed/>
                  <p:pic>
                    <p:nvPicPr>
                      <p:cNvPr id="13315"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48300" y="1555751"/>
                        <a:ext cx="4992688" cy="37449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316" name="Text Box 6"/>
          <p:cNvSpPr txBox="1">
            <a:spLocks noChangeArrowheads="1"/>
          </p:cNvSpPr>
          <p:nvPr/>
        </p:nvSpPr>
        <p:spPr bwMode="auto">
          <a:xfrm>
            <a:off x="1847850" y="1485900"/>
            <a:ext cx="3384550" cy="2554288"/>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s-ES" altLang="es-CO" sz="1600">
                <a:solidFill>
                  <a:schemeClr val="accent2"/>
                </a:solidFill>
              </a:rPr>
              <a:t>Como resultado, este calco identifica las áreas donde existe una buena observación y también aquellas zonas muertas para la observación. </a:t>
            </a:r>
          </a:p>
          <a:p>
            <a:pPr algn="just" eaLnBrk="1" hangingPunct="1">
              <a:spcBef>
                <a:spcPct val="0"/>
              </a:spcBef>
              <a:buFontTx/>
              <a:buNone/>
            </a:pPr>
            <a:endParaRPr lang="es-ES" altLang="es-CO" sz="1600">
              <a:solidFill>
                <a:schemeClr val="accent2"/>
              </a:solidFill>
            </a:endParaRPr>
          </a:p>
          <a:p>
            <a:pPr algn="just" eaLnBrk="1" hangingPunct="1">
              <a:spcBef>
                <a:spcPct val="0"/>
              </a:spcBef>
              <a:buFontTx/>
              <a:buNone/>
            </a:pPr>
            <a:r>
              <a:rPr lang="es-ES" altLang="es-CO" sz="1600">
                <a:solidFill>
                  <a:schemeClr val="accent2"/>
                </a:solidFill>
              </a:rPr>
              <a:t>Se pueden usar estos productos para que ayuden a identificar áreas potenciales de combate y evaluar avenidas de aproximación. </a:t>
            </a:r>
          </a:p>
        </p:txBody>
      </p:sp>
      <p:sp>
        <p:nvSpPr>
          <p:cNvPr id="13317" name="Text Box 7"/>
          <p:cNvSpPr txBox="1">
            <a:spLocks noChangeArrowheads="1"/>
          </p:cNvSpPr>
          <p:nvPr/>
        </p:nvSpPr>
        <p:spPr bwMode="auto">
          <a:xfrm>
            <a:off x="5448301" y="5445126"/>
            <a:ext cx="4968875" cy="31432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s-ES" altLang="es-CO" sz="1400">
                <a:solidFill>
                  <a:schemeClr val="accent2"/>
                </a:solidFill>
              </a:rPr>
              <a:t>CALCO DE OBSERVACIÓN Y CAMPOS DE TIRO</a:t>
            </a:r>
          </a:p>
        </p:txBody>
      </p:sp>
    </p:spTree>
    <p:extLst>
      <p:ext uri="{BB962C8B-B14F-4D97-AF65-F5344CB8AC3E}">
        <p14:creationId xmlns:p14="http://schemas.microsoft.com/office/powerpoint/2010/main" val="37746706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68 Grupo"/>
          <p:cNvGrpSpPr>
            <a:grpSpLocks/>
          </p:cNvGrpSpPr>
          <p:nvPr/>
        </p:nvGrpSpPr>
        <p:grpSpPr bwMode="auto">
          <a:xfrm>
            <a:off x="2881314" y="331789"/>
            <a:ext cx="6429375" cy="6332537"/>
            <a:chOff x="1357290" y="330655"/>
            <a:chExt cx="6429375" cy="6332672"/>
          </a:xfrm>
        </p:grpSpPr>
        <p:grpSp>
          <p:nvGrpSpPr>
            <p:cNvPr id="14461" name="40 Grupo"/>
            <p:cNvGrpSpPr>
              <a:grpSpLocks/>
            </p:cNvGrpSpPr>
            <p:nvPr/>
          </p:nvGrpSpPr>
          <p:grpSpPr bwMode="auto">
            <a:xfrm>
              <a:off x="1357290" y="330655"/>
              <a:ext cx="6429375" cy="6332672"/>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14493"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4494"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nvGrpSpPr>
              <p:cNvPr id="14498"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nvGrpSpPr>
              <p:cNvPr id="14502"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4462" name="43 Grupo"/>
            <p:cNvGrpSpPr>
              <a:grpSpLocks/>
            </p:cNvGrpSpPr>
            <p:nvPr/>
          </p:nvGrpSpPr>
          <p:grpSpPr bwMode="auto">
            <a:xfrm rot="4052506">
              <a:off x="3515418" y="3078567"/>
              <a:ext cx="357794" cy="45719"/>
              <a:chOff x="-1857420" y="2357430"/>
              <a:chExt cx="857256" cy="142876"/>
            </a:xfrm>
          </p:grpSpPr>
          <p:sp>
            <p:nvSpPr>
              <p:cNvPr id="38" name="37 Rectángulo"/>
              <p:cNvSpPr/>
              <p:nvPr/>
            </p:nvSpPr>
            <p:spPr>
              <a:xfrm>
                <a:off x="-1853291" y="2340337"/>
                <a:ext cx="855821" cy="133951"/>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0" name="39 Elipse"/>
              <p:cNvSpPr/>
              <p:nvPr/>
            </p:nvSpPr>
            <p:spPr>
              <a:xfrm>
                <a:off x="-1808177" y="2289781"/>
                <a:ext cx="136932" cy="153795"/>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1" name="40 Elipse"/>
              <p:cNvSpPr/>
              <p:nvPr/>
            </p:nvSpPr>
            <p:spPr>
              <a:xfrm>
                <a:off x="-1599931" y="2325469"/>
                <a:ext cx="133127" cy="143873"/>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2" name="41 Elipse"/>
              <p:cNvSpPr/>
              <p:nvPr/>
            </p:nvSpPr>
            <p:spPr>
              <a:xfrm>
                <a:off x="-1418905" y="2350167"/>
                <a:ext cx="140734" cy="14883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3" name="42 Elipse"/>
              <p:cNvSpPr/>
              <p:nvPr/>
            </p:nvSpPr>
            <p:spPr>
              <a:xfrm>
                <a:off x="-1264747" y="2250957"/>
                <a:ext cx="136932" cy="17859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4463" name="44 Grupo"/>
            <p:cNvGrpSpPr>
              <a:grpSpLocks/>
            </p:cNvGrpSpPr>
            <p:nvPr/>
          </p:nvGrpSpPr>
          <p:grpSpPr bwMode="auto">
            <a:xfrm>
              <a:off x="2928926" y="2714620"/>
              <a:ext cx="500066" cy="71438"/>
              <a:chOff x="-1857420" y="2357430"/>
              <a:chExt cx="857256" cy="142876"/>
            </a:xfrm>
          </p:grpSpPr>
          <p:sp>
            <p:nvSpPr>
              <p:cNvPr id="46" name="45 Rectángulo"/>
              <p:cNvSpPr/>
              <p:nvPr/>
            </p:nvSpPr>
            <p:spPr>
              <a:xfrm>
                <a:off x="-1857439" y="2358452"/>
                <a:ext cx="857249" cy="14287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7" name="46 Elipse"/>
              <p:cNvSpPr/>
              <p:nvPr/>
            </p:nvSpPr>
            <p:spPr>
              <a:xfrm>
                <a:off x="-1783961"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8" name="47 Elipse"/>
              <p:cNvSpPr/>
              <p:nvPr/>
            </p:nvSpPr>
            <p:spPr>
              <a:xfrm>
                <a:off x="-1582575" y="2358452"/>
                <a:ext cx="13879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9" name="48 Elipse"/>
              <p:cNvSpPr/>
              <p:nvPr/>
            </p:nvSpPr>
            <p:spPr>
              <a:xfrm>
                <a:off x="-1413847" y="2358452"/>
                <a:ext cx="144237"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0" name="49 Elipse"/>
              <p:cNvSpPr/>
              <p:nvPr/>
            </p:nvSpPr>
            <p:spPr>
              <a:xfrm>
                <a:off x="-1215182"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4464" name="50 Grupo"/>
            <p:cNvGrpSpPr>
              <a:grpSpLocks/>
            </p:cNvGrpSpPr>
            <p:nvPr/>
          </p:nvGrpSpPr>
          <p:grpSpPr bwMode="auto">
            <a:xfrm rot="-2006049">
              <a:off x="2192851" y="2846472"/>
              <a:ext cx="500066" cy="71438"/>
              <a:chOff x="-1857420" y="2357430"/>
              <a:chExt cx="857256" cy="142876"/>
            </a:xfrm>
          </p:grpSpPr>
          <p:sp>
            <p:nvSpPr>
              <p:cNvPr id="52" name="51 Rectángulo"/>
              <p:cNvSpPr/>
              <p:nvPr/>
            </p:nvSpPr>
            <p:spPr>
              <a:xfrm>
                <a:off x="-1860356" y="2346447"/>
                <a:ext cx="859971" cy="14922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3" name="52 Elipse"/>
              <p:cNvSpPr/>
              <p:nvPr/>
            </p:nvSpPr>
            <p:spPr>
              <a:xfrm>
                <a:off x="-1801578" y="233885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4" name="53 Elipse"/>
              <p:cNvSpPr/>
              <p:nvPr/>
            </p:nvSpPr>
            <p:spPr>
              <a:xfrm>
                <a:off x="-1594526" y="2338134"/>
                <a:ext cx="138792" cy="14923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5" name="54 Elipse"/>
              <p:cNvSpPr/>
              <p:nvPr/>
            </p:nvSpPr>
            <p:spPr>
              <a:xfrm>
                <a:off x="-1436707" y="2340465"/>
                <a:ext cx="146957"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6" name="55 Elipse"/>
              <p:cNvSpPr/>
              <p:nvPr/>
            </p:nvSpPr>
            <p:spPr>
              <a:xfrm>
                <a:off x="-1221845" y="235168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4465" name="58 Grupo"/>
            <p:cNvGrpSpPr>
              <a:grpSpLocks/>
            </p:cNvGrpSpPr>
            <p:nvPr/>
          </p:nvGrpSpPr>
          <p:grpSpPr bwMode="auto">
            <a:xfrm>
              <a:off x="2758754" y="2500306"/>
              <a:ext cx="214314" cy="214314"/>
              <a:chOff x="-1928858" y="2143116"/>
              <a:chExt cx="285752" cy="214314"/>
            </a:xfrm>
          </p:grpSpPr>
          <p:sp>
            <p:nvSpPr>
              <p:cNvPr id="57" name="56 Abrir corchete"/>
              <p:cNvSpPr/>
              <p:nvPr/>
            </p:nvSpPr>
            <p:spPr>
              <a:xfrm>
                <a:off x="-1712561" y="2143623"/>
                <a:ext cx="69851"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58" name="57 Cerrar corchete"/>
              <p:cNvSpPr/>
              <p:nvPr/>
            </p:nvSpPr>
            <p:spPr>
              <a:xfrm>
                <a:off x="-1928461" y="2143623"/>
                <a:ext cx="116417"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14466" name="59 Grupo"/>
            <p:cNvGrpSpPr>
              <a:grpSpLocks/>
            </p:cNvGrpSpPr>
            <p:nvPr/>
          </p:nvGrpSpPr>
          <p:grpSpPr bwMode="auto">
            <a:xfrm>
              <a:off x="1588450" y="2428868"/>
              <a:ext cx="214314" cy="214314"/>
              <a:chOff x="-1928858" y="2143116"/>
              <a:chExt cx="285752" cy="214314"/>
            </a:xfrm>
          </p:grpSpPr>
          <p:sp>
            <p:nvSpPr>
              <p:cNvPr id="61" name="60 Abrir corchete"/>
              <p:cNvSpPr/>
              <p:nvPr/>
            </p:nvSpPr>
            <p:spPr>
              <a:xfrm>
                <a:off x="-1714255" y="2143623"/>
                <a:ext cx="71967" cy="214317"/>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2" name="61 Cerrar corchete"/>
              <p:cNvSpPr/>
              <p:nvPr/>
            </p:nvSpPr>
            <p:spPr>
              <a:xfrm>
                <a:off x="-1934389" y="2143623"/>
                <a:ext cx="122767" cy="214317"/>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14467" name="62 Grupo"/>
            <p:cNvGrpSpPr>
              <a:grpSpLocks/>
            </p:cNvGrpSpPr>
            <p:nvPr/>
          </p:nvGrpSpPr>
          <p:grpSpPr bwMode="auto">
            <a:xfrm>
              <a:off x="2786050" y="1071546"/>
              <a:ext cx="214314" cy="214314"/>
              <a:chOff x="-1928858" y="2143116"/>
              <a:chExt cx="285752" cy="214314"/>
            </a:xfrm>
          </p:grpSpPr>
          <p:sp>
            <p:nvSpPr>
              <p:cNvPr id="64" name="63 Abrir corchete"/>
              <p:cNvSpPr/>
              <p:nvPr/>
            </p:nvSpPr>
            <p:spPr>
              <a:xfrm>
                <a:off x="-1712971" y="2143603"/>
                <a:ext cx="69849"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5" name="64 Cerrar corchete"/>
              <p:cNvSpPr/>
              <p:nvPr/>
            </p:nvSpPr>
            <p:spPr>
              <a:xfrm>
                <a:off x="-1928871" y="2143603"/>
                <a:ext cx="116416"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14468" name="65 Grupo"/>
            <p:cNvGrpSpPr>
              <a:grpSpLocks/>
            </p:cNvGrpSpPr>
            <p:nvPr/>
          </p:nvGrpSpPr>
          <p:grpSpPr bwMode="auto">
            <a:xfrm>
              <a:off x="2687316" y="1187126"/>
              <a:ext cx="214314" cy="214314"/>
              <a:chOff x="-1928858" y="2143116"/>
              <a:chExt cx="285752" cy="214314"/>
            </a:xfrm>
          </p:grpSpPr>
          <p:sp>
            <p:nvSpPr>
              <p:cNvPr id="67" name="66 Abrir corchete"/>
              <p:cNvSpPr/>
              <p:nvPr/>
            </p:nvSpPr>
            <p:spPr>
              <a:xfrm>
                <a:off x="-1716793" y="2142325"/>
                <a:ext cx="71967"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8" name="67 Cerrar corchete"/>
              <p:cNvSpPr/>
              <p:nvPr/>
            </p:nvSpPr>
            <p:spPr>
              <a:xfrm>
                <a:off x="-1928459" y="2142325"/>
                <a:ext cx="118533"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grpSp>
        <p:nvGrpSpPr>
          <p:cNvPr id="14339" name="85 Grupo"/>
          <p:cNvGrpSpPr>
            <a:grpSpLocks/>
          </p:cNvGrpSpPr>
          <p:nvPr/>
        </p:nvGrpSpPr>
        <p:grpSpPr bwMode="auto">
          <a:xfrm>
            <a:off x="3079751" y="982663"/>
            <a:ext cx="3236913" cy="5459412"/>
            <a:chOff x="1555844" y="982639"/>
            <a:chExt cx="3236222" cy="5459104"/>
          </a:xfrm>
        </p:grpSpPr>
        <p:sp>
          <p:nvSpPr>
            <p:cNvPr id="70" name="69 Forma libre"/>
            <p:cNvSpPr/>
            <p:nvPr/>
          </p:nvSpPr>
          <p:spPr>
            <a:xfrm>
              <a:off x="2161632" y="1105469"/>
              <a:ext cx="158487" cy="291130"/>
            </a:xfrm>
            <a:custGeom>
              <a:avLst/>
              <a:gdLst>
                <a:gd name="connsiteX0" fmla="*/ 158487 w 158487"/>
                <a:gd name="connsiteY0" fmla="*/ 0 h 291130"/>
                <a:gd name="connsiteX1" fmla="*/ 117544 w 158487"/>
                <a:gd name="connsiteY1" fmla="*/ 13647 h 291130"/>
                <a:gd name="connsiteX2" fmla="*/ 62953 w 158487"/>
                <a:gd name="connsiteY2" fmla="*/ 27295 h 291130"/>
                <a:gd name="connsiteX3" fmla="*/ 22010 w 158487"/>
                <a:gd name="connsiteY3" fmla="*/ 54591 h 291130"/>
                <a:gd name="connsiteX4" fmla="*/ 8362 w 158487"/>
                <a:gd name="connsiteY4" fmla="*/ 95534 h 291130"/>
                <a:gd name="connsiteX5" fmla="*/ 90249 w 158487"/>
                <a:gd name="connsiteY5" fmla="*/ 150125 h 291130"/>
                <a:gd name="connsiteX6" fmla="*/ 62953 w 158487"/>
                <a:gd name="connsiteY6" fmla="*/ 286603 h 291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8487" h="291130">
                  <a:moveTo>
                    <a:pt x="158487" y="0"/>
                  </a:moveTo>
                  <a:cubicBezTo>
                    <a:pt x="144839" y="4549"/>
                    <a:pt x="131376" y="9695"/>
                    <a:pt x="117544" y="13647"/>
                  </a:cubicBezTo>
                  <a:cubicBezTo>
                    <a:pt x="99509" y="18800"/>
                    <a:pt x="80193" y="19906"/>
                    <a:pt x="62953" y="27295"/>
                  </a:cubicBezTo>
                  <a:cubicBezTo>
                    <a:pt x="47877" y="33756"/>
                    <a:pt x="35658" y="45492"/>
                    <a:pt x="22010" y="54591"/>
                  </a:cubicBezTo>
                  <a:cubicBezTo>
                    <a:pt x="17461" y="68239"/>
                    <a:pt x="0" y="83828"/>
                    <a:pt x="8362" y="95534"/>
                  </a:cubicBezTo>
                  <a:cubicBezTo>
                    <a:pt x="27430" y="122229"/>
                    <a:pt x="90249" y="150125"/>
                    <a:pt x="90249" y="150125"/>
                  </a:cubicBezTo>
                  <a:cubicBezTo>
                    <a:pt x="76148" y="291130"/>
                    <a:pt x="122321" y="286603"/>
                    <a:pt x="62953" y="286603"/>
                  </a:cubicBezTo>
                </a:path>
              </a:pathLst>
            </a:custGeom>
            <a:solidFill>
              <a:schemeClr val="accent1"/>
            </a:solidFill>
            <a:scene3d>
              <a:camera prst="orthographicFront"/>
              <a:lightRig rig="threePt" dir="t"/>
            </a:scene3d>
            <a:sp3d>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71" name="70 Forma libre"/>
            <p:cNvSpPr/>
            <p:nvPr/>
          </p:nvSpPr>
          <p:spPr>
            <a:xfrm>
              <a:off x="2074460" y="1078173"/>
              <a:ext cx="484104" cy="873457"/>
            </a:xfrm>
            <a:custGeom>
              <a:avLst/>
              <a:gdLst>
                <a:gd name="connsiteX0" fmla="*/ 395785 w 484104"/>
                <a:gd name="connsiteY0" fmla="*/ 40943 h 873457"/>
                <a:gd name="connsiteX1" fmla="*/ 354841 w 484104"/>
                <a:gd name="connsiteY1" fmla="*/ 27296 h 873457"/>
                <a:gd name="connsiteX2" fmla="*/ 122830 w 484104"/>
                <a:gd name="connsiteY2" fmla="*/ 0 h 873457"/>
                <a:gd name="connsiteX3" fmla="*/ 27295 w 484104"/>
                <a:gd name="connsiteY3" fmla="*/ 40943 h 873457"/>
                <a:gd name="connsiteX4" fmla="*/ 13647 w 484104"/>
                <a:gd name="connsiteY4" fmla="*/ 81887 h 873457"/>
                <a:gd name="connsiteX5" fmla="*/ 0 w 484104"/>
                <a:gd name="connsiteY5" fmla="*/ 586854 h 873457"/>
                <a:gd name="connsiteX6" fmla="*/ 13647 w 484104"/>
                <a:gd name="connsiteY6" fmla="*/ 791570 h 873457"/>
                <a:gd name="connsiteX7" fmla="*/ 27295 w 484104"/>
                <a:gd name="connsiteY7" fmla="*/ 832514 h 873457"/>
                <a:gd name="connsiteX8" fmla="*/ 109182 w 484104"/>
                <a:gd name="connsiteY8" fmla="*/ 873457 h 873457"/>
                <a:gd name="connsiteX9" fmla="*/ 150125 w 484104"/>
                <a:gd name="connsiteY9" fmla="*/ 859809 h 873457"/>
                <a:gd name="connsiteX10" fmla="*/ 232012 w 484104"/>
                <a:gd name="connsiteY10" fmla="*/ 791570 h 873457"/>
                <a:gd name="connsiteX11" fmla="*/ 259307 w 484104"/>
                <a:gd name="connsiteY11" fmla="*/ 709684 h 873457"/>
                <a:gd name="connsiteX12" fmla="*/ 313898 w 484104"/>
                <a:gd name="connsiteY12" fmla="*/ 627797 h 873457"/>
                <a:gd name="connsiteX13" fmla="*/ 354841 w 484104"/>
                <a:gd name="connsiteY13" fmla="*/ 586854 h 873457"/>
                <a:gd name="connsiteX14" fmla="*/ 423080 w 484104"/>
                <a:gd name="connsiteY14" fmla="*/ 532263 h 873457"/>
                <a:gd name="connsiteX15" fmla="*/ 477671 w 484104"/>
                <a:gd name="connsiteY15" fmla="*/ 450376 h 873457"/>
                <a:gd name="connsiteX16" fmla="*/ 464024 w 484104"/>
                <a:gd name="connsiteY16" fmla="*/ 382137 h 873457"/>
                <a:gd name="connsiteX17" fmla="*/ 395785 w 484104"/>
                <a:gd name="connsiteY17" fmla="*/ 300251 h 873457"/>
                <a:gd name="connsiteX18" fmla="*/ 368489 w 484104"/>
                <a:gd name="connsiteY18" fmla="*/ 204717 h 873457"/>
                <a:gd name="connsiteX19" fmla="*/ 354841 w 484104"/>
                <a:gd name="connsiteY19" fmla="*/ 122830 h 873457"/>
                <a:gd name="connsiteX20" fmla="*/ 395785 w 484104"/>
                <a:gd name="connsiteY20" fmla="*/ 40943 h 87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4104" h="873457">
                  <a:moveTo>
                    <a:pt x="395785" y="40943"/>
                  </a:moveTo>
                  <a:cubicBezTo>
                    <a:pt x="395785" y="25021"/>
                    <a:pt x="368995" y="29869"/>
                    <a:pt x="354841" y="27296"/>
                  </a:cubicBezTo>
                  <a:cubicBezTo>
                    <a:pt x="325363" y="21937"/>
                    <a:pt x="146678" y="2650"/>
                    <a:pt x="122830" y="0"/>
                  </a:cubicBezTo>
                  <a:cubicBezTo>
                    <a:pt x="90050" y="8195"/>
                    <a:pt x="50857" y="11491"/>
                    <a:pt x="27295" y="40943"/>
                  </a:cubicBezTo>
                  <a:cubicBezTo>
                    <a:pt x="18308" y="52177"/>
                    <a:pt x="18196" y="68239"/>
                    <a:pt x="13647" y="81887"/>
                  </a:cubicBezTo>
                  <a:cubicBezTo>
                    <a:pt x="9098" y="250209"/>
                    <a:pt x="0" y="418470"/>
                    <a:pt x="0" y="586854"/>
                  </a:cubicBezTo>
                  <a:cubicBezTo>
                    <a:pt x="0" y="655244"/>
                    <a:pt x="6095" y="723598"/>
                    <a:pt x="13647" y="791570"/>
                  </a:cubicBezTo>
                  <a:cubicBezTo>
                    <a:pt x="15236" y="805868"/>
                    <a:pt x="18308" y="821280"/>
                    <a:pt x="27295" y="832514"/>
                  </a:cubicBezTo>
                  <a:cubicBezTo>
                    <a:pt x="46535" y="856564"/>
                    <a:pt x="82212" y="864467"/>
                    <a:pt x="109182" y="873457"/>
                  </a:cubicBezTo>
                  <a:cubicBezTo>
                    <a:pt x="122830" y="868908"/>
                    <a:pt x="137258" y="866243"/>
                    <a:pt x="150125" y="859809"/>
                  </a:cubicBezTo>
                  <a:cubicBezTo>
                    <a:pt x="188128" y="840808"/>
                    <a:pt x="201828" y="821754"/>
                    <a:pt x="232012" y="791570"/>
                  </a:cubicBezTo>
                  <a:cubicBezTo>
                    <a:pt x="241110" y="764275"/>
                    <a:pt x="243347" y="733624"/>
                    <a:pt x="259307" y="709684"/>
                  </a:cubicBezTo>
                  <a:cubicBezTo>
                    <a:pt x="277504" y="682388"/>
                    <a:pt x="290701" y="650994"/>
                    <a:pt x="313898" y="627797"/>
                  </a:cubicBezTo>
                  <a:cubicBezTo>
                    <a:pt x="327546" y="614149"/>
                    <a:pt x="342485" y="601681"/>
                    <a:pt x="354841" y="586854"/>
                  </a:cubicBezTo>
                  <a:cubicBezTo>
                    <a:pt x="402327" y="529871"/>
                    <a:pt x="355867" y="554668"/>
                    <a:pt x="423080" y="532263"/>
                  </a:cubicBezTo>
                  <a:cubicBezTo>
                    <a:pt x="441277" y="504967"/>
                    <a:pt x="484104" y="482544"/>
                    <a:pt x="477671" y="450376"/>
                  </a:cubicBezTo>
                  <a:cubicBezTo>
                    <a:pt x="473122" y="427630"/>
                    <a:pt x="472169" y="403857"/>
                    <a:pt x="464024" y="382137"/>
                  </a:cubicBezTo>
                  <a:cubicBezTo>
                    <a:pt x="452624" y="351738"/>
                    <a:pt x="417023" y="321489"/>
                    <a:pt x="395785" y="300251"/>
                  </a:cubicBezTo>
                  <a:cubicBezTo>
                    <a:pt x="382777" y="261228"/>
                    <a:pt x="377058" y="247559"/>
                    <a:pt x="368489" y="204717"/>
                  </a:cubicBezTo>
                  <a:cubicBezTo>
                    <a:pt x="363062" y="177582"/>
                    <a:pt x="356813" y="150432"/>
                    <a:pt x="354841" y="122830"/>
                  </a:cubicBezTo>
                  <a:cubicBezTo>
                    <a:pt x="352248" y="86528"/>
                    <a:pt x="395785" y="56865"/>
                    <a:pt x="395785" y="40943"/>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2" name="71 Forma libre"/>
            <p:cNvSpPr/>
            <p:nvPr/>
          </p:nvSpPr>
          <p:spPr>
            <a:xfrm>
              <a:off x="2126809" y="2150307"/>
              <a:ext cx="316399" cy="319938"/>
            </a:xfrm>
            <a:custGeom>
              <a:avLst/>
              <a:gdLst>
                <a:gd name="connsiteX0" fmla="*/ 247901 w 316399"/>
                <a:gd name="connsiteY0" fmla="*/ 60630 h 319938"/>
                <a:gd name="connsiteX1" fmla="*/ 152367 w 316399"/>
                <a:gd name="connsiteY1" fmla="*/ 6039 h 319938"/>
                <a:gd name="connsiteX2" fmla="*/ 111424 w 316399"/>
                <a:gd name="connsiteY2" fmla="*/ 19687 h 319938"/>
                <a:gd name="connsiteX3" fmla="*/ 29537 w 316399"/>
                <a:gd name="connsiteY3" fmla="*/ 101574 h 319938"/>
                <a:gd name="connsiteX4" fmla="*/ 2242 w 316399"/>
                <a:gd name="connsiteY4" fmla="*/ 142517 h 319938"/>
                <a:gd name="connsiteX5" fmla="*/ 15890 w 316399"/>
                <a:gd name="connsiteY5" fmla="*/ 292642 h 319938"/>
                <a:gd name="connsiteX6" fmla="*/ 56833 w 316399"/>
                <a:gd name="connsiteY6" fmla="*/ 306290 h 319938"/>
                <a:gd name="connsiteX7" fmla="*/ 166015 w 316399"/>
                <a:gd name="connsiteY7" fmla="*/ 319938 h 319938"/>
                <a:gd name="connsiteX8" fmla="*/ 247901 w 316399"/>
                <a:gd name="connsiteY8" fmla="*/ 306290 h 319938"/>
                <a:gd name="connsiteX9" fmla="*/ 275197 w 316399"/>
                <a:gd name="connsiteY9" fmla="*/ 142517 h 319938"/>
                <a:gd name="connsiteX10" fmla="*/ 234254 w 316399"/>
                <a:gd name="connsiteY10" fmla="*/ 101574 h 319938"/>
                <a:gd name="connsiteX11" fmla="*/ 247901 w 316399"/>
                <a:gd name="connsiteY11" fmla="*/ 60630 h 31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399" h="319938">
                  <a:moveTo>
                    <a:pt x="247901" y="60630"/>
                  </a:moveTo>
                  <a:cubicBezTo>
                    <a:pt x="234253" y="44708"/>
                    <a:pt x="174403" y="9187"/>
                    <a:pt x="152367" y="6039"/>
                  </a:cubicBezTo>
                  <a:cubicBezTo>
                    <a:pt x="138126" y="4004"/>
                    <a:pt x="125072" y="15138"/>
                    <a:pt x="111424" y="19687"/>
                  </a:cubicBezTo>
                  <a:cubicBezTo>
                    <a:pt x="47094" y="116180"/>
                    <a:pt x="131110" y="0"/>
                    <a:pt x="29537" y="101574"/>
                  </a:cubicBezTo>
                  <a:cubicBezTo>
                    <a:pt x="17939" y="113172"/>
                    <a:pt x="11340" y="128869"/>
                    <a:pt x="2242" y="142517"/>
                  </a:cubicBezTo>
                  <a:cubicBezTo>
                    <a:pt x="6791" y="192559"/>
                    <a:pt x="0" y="244973"/>
                    <a:pt x="15890" y="292642"/>
                  </a:cubicBezTo>
                  <a:cubicBezTo>
                    <a:pt x="20439" y="306290"/>
                    <a:pt x="42679" y="303717"/>
                    <a:pt x="56833" y="306290"/>
                  </a:cubicBezTo>
                  <a:cubicBezTo>
                    <a:pt x="92919" y="312851"/>
                    <a:pt x="129621" y="315389"/>
                    <a:pt x="166015" y="319938"/>
                  </a:cubicBezTo>
                  <a:cubicBezTo>
                    <a:pt x="193310" y="315389"/>
                    <a:pt x="222614" y="317529"/>
                    <a:pt x="247901" y="306290"/>
                  </a:cubicBezTo>
                  <a:cubicBezTo>
                    <a:pt x="316399" y="275847"/>
                    <a:pt x="294341" y="199948"/>
                    <a:pt x="275197" y="142517"/>
                  </a:cubicBezTo>
                  <a:cubicBezTo>
                    <a:pt x="269094" y="124207"/>
                    <a:pt x="247902" y="115222"/>
                    <a:pt x="234254" y="101574"/>
                  </a:cubicBezTo>
                  <a:cubicBezTo>
                    <a:pt x="219167" y="56314"/>
                    <a:pt x="261549" y="76553"/>
                    <a:pt x="247901" y="6063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3" name="72 Forma libre"/>
            <p:cNvSpPr/>
            <p:nvPr/>
          </p:nvSpPr>
          <p:spPr>
            <a:xfrm>
              <a:off x="2617137" y="2346128"/>
              <a:ext cx="325909" cy="267576"/>
            </a:xfrm>
            <a:custGeom>
              <a:avLst/>
              <a:gdLst>
                <a:gd name="connsiteX0" fmla="*/ 71472 w 325909"/>
                <a:gd name="connsiteY0" fmla="*/ 28582 h 267576"/>
                <a:gd name="connsiteX1" fmla="*/ 126063 w 325909"/>
                <a:gd name="connsiteY1" fmla="*/ 14935 h 267576"/>
                <a:gd name="connsiteX2" fmla="*/ 276188 w 325909"/>
                <a:gd name="connsiteY2" fmla="*/ 42230 h 267576"/>
                <a:gd name="connsiteX3" fmla="*/ 289836 w 325909"/>
                <a:gd name="connsiteY3" fmla="*/ 233299 h 267576"/>
                <a:gd name="connsiteX4" fmla="*/ 248893 w 325909"/>
                <a:gd name="connsiteY4" fmla="*/ 246947 h 267576"/>
                <a:gd name="connsiteX5" fmla="*/ 57824 w 325909"/>
                <a:gd name="connsiteY5" fmla="*/ 192356 h 267576"/>
                <a:gd name="connsiteX6" fmla="*/ 30529 w 325909"/>
                <a:gd name="connsiteY6" fmla="*/ 151412 h 267576"/>
                <a:gd name="connsiteX7" fmla="*/ 112415 w 325909"/>
                <a:gd name="connsiteY7" fmla="*/ 1287 h 267576"/>
                <a:gd name="connsiteX8" fmla="*/ 139711 w 325909"/>
                <a:gd name="connsiteY8" fmla="*/ 1287 h 267576"/>
                <a:gd name="connsiteX9" fmla="*/ 71472 w 325909"/>
                <a:gd name="connsiteY9" fmla="*/ 28582 h 26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5909" h="267576">
                  <a:moveTo>
                    <a:pt x="71472" y="28582"/>
                  </a:moveTo>
                  <a:cubicBezTo>
                    <a:pt x="89669" y="24033"/>
                    <a:pt x="107306" y="14935"/>
                    <a:pt x="126063" y="14935"/>
                  </a:cubicBezTo>
                  <a:cubicBezTo>
                    <a:pt x="203227" y="14935"/>
                    <a:pt x="218607" y="23036"/>
                    <a:pt x="276188" y="42230"/>
                  </a:cubicBezTo>
                  <a:cubicBezTo>
                    <a:pt x="300290" y="114536"/>
                    <a:pt x="325909" y="152135"/>
                    <a:pt x="289836" y="233299"/>
                  </a:cubicBezTo>
                  <a:cubicBezTo>
                    <a:pt x="283993" y="246445"/>
                    <a:pt x="262541" y="242398"/>
                    <a:pt x="248893" y="246947"/>
                  </a:cubicBezTo>
                  <a:cubicBezTo>
                    <a:pt x="115451" y="234816"/>
                    <a:pt x="120506" y="267576"/>
                    <a:pt x="57824" y="192356"/>
                  </a:cubicBezTo>
                  <a:cubicBezTo>
                    <a:pt x="47323" y="179755"/>
                    <a:pt x="39627" y="165060"/>
                    <a:pt x="30529" y="151412"/>
                  </a:cubicBezTo>
                  <a:cubicBezTo>
                    <a:pt x="45192" y="4773"/>
                    <a:pt x="0" y="17346"/>
                    <a:pt x="112415" y="1287"/>
                  </a:cubicBezTo>
                  <a:cubicBezTo>
                    <a:pt x="121422" y="0"/>
                    <a:pt x="130612" y="1287"/>
                    <a:pt x="139711" y="1287"/>
                  </a:cubicBezTo>
                  <a:lnTo>
                    <a:pt x="71472" y="28582"/>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4" name="73 Forma libre"/>
            <p:cNvSpPr/>
            <p:nvPr/>
          </p:nvSpPr>
          <p:spPr>
            <a:xfrm>
              <a:off x="3220872" y="2239961"/>
              <a:ext cx="462265" cy="332425"/>
            </a:xfrm>
            <a:custGeom>
              <a:avLst/>
              <a:gdLst>
                <a:gd name="connsiteX0" fmla="*/ 177421 w 462265"/>
                <a:gd name="connsiteY0" fmla="*/ 11920 h 332425"/>
                <a:gd name="connsiteX1" fmla="*/ 13647 w 462265"/>
                <a:gd name="connsiteY1" fmla="*/ 66511 h 332425"/>
                <a:gd name="connsiteX2" fmla="*/ 0 w 462265"/>
                <a:gd name="connsiteY2" fmla="*/ 121102 h 332425"/>
                <a:gd name="connsiteX3" fmla="*/ 40943 w 462265"/>
                <a:gd name="connsiteY3" fmla="*/ 230284 h 332425"/>
                <a:gd name="connsiteX4" fmla="*/ 81886 w 462265"/>
                <a:gd name="connsiteY4" fmla="*/ 243932 h 332425"/>
                <a:gd name="connsiteX5" fmla="*/ 150125 w 462265"/>
                <a:gd name="connsiteY5" fmla="*/ 257579 h 332425"/>
                <a:gd name="connsiteX6" fmla="*/ 191068 w 462265"/>
                <a:gd name="connsiteY6" fmla="*/ 271227 h 332425"/>
                <a:gd name="connsiteX7" fmla="*/ 354841 w 462265"/>
                <a:gd name="connsiteY7" fmla="*/ 284875 h 332425"/>
                <a:gd name="connsiteX8" fmla="*/ 436728 w 462265"/>
                <a:gd name="connsiteY8" fmla="*/ 298523 h 332425"/>
                <a:gd name="connsiteX9" fmla="*/ 450376 w 462265"/>
                <a:gd name="connsiteY9" fmla="*/ 257579 h 332425"/>
                <a:gd name="connsiteX10" fmla="*/ 395785 w 462265"/>
                <a:gd name="connsiteY10" fmla="*/ 189340 h 332425"/>
                <a:gd name="connsiteX11" fmla="*/ 300250 w 462265"/>
                <a:gd name="connsiteY11" fmla="*/ 93806 h 332425"/>
                <a:gd name="connsiteX12" fmla="*/ 259307 w 462265"/>
                <a:gd name="connsiteY12" fmla="*/ 66511 h 332425"/>
                <a:gd name="connsiteX13" fmla="*/ 218364 w 462265"/>
                <a:gd name="connsiteY13" fmla="*/ 52863 h 332425"/>
                <a:gd name="connsiteX14" fmla="*/ 163773 w 462265"/>
                <a:gd name="connsiteY14" fmla="*/ 39215 h 332425"/>
                <a:gd name="connsiteX15" fmla="*/ 177421 w 462265"/>
                <a:gd name="connsiteY15" fmla="*/ 11920 h 33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2265" h="332425">
                  <a:moveTo>
                    <a:pt x="177421" y="11920"/>
                  </a:moveTo>
                  <a:cubicBezTo>
                    <a:pt x="152400" y="16469"/>
                    <a:pt x="51653" y="0"/>
                    <a:pt x="13647" y="66511"/>
                  </a:cubicBezTo>
                  <a:cubicBezTo>
                    <a:pt x="4341" y="82797"/>
                    <a:pt x="4549" y="102905"/>
                    <a:pt x="0" y="121102"/>
                  </a:cubicBezTo>
                  <a:cubicBezTo>
                    <a:pt x="7398" y="158094"/>
                    <a:pt x="7473" y="203508"/>
                    <a:pt x="40943" y="230284"/>
                  </a:cubicBezTo>
                  <a:cubicBezTo>
                    <a:pt x="52176" y="239271"/>
                    <a:pt x="67930" y="240443"/>
                    <a:pt x="81886" y="243932"/>
                  </a:cubicBezTo>
                  <a:cubicBezTo>
                    <a:pt x="104390" y="249558"/>
                    <a:pt x="127621" y="251953"/>
                    <a:pt x="150125" y="257579"/>
                  </a:cubicBezTo>
                  <a:cubicBezTo>
                    <a:pt x="164081" y="261068"/>
                    <a:pt x="176808" y="269326"/>
                    <a:pt x="191068" y="271227"/>
                  </a:cubicBezTo>
                  <a:cubicBezTo>
                    <a:pt x="245368" y="278467"/>
                    <a:pt x="300250" y="280326"/>
                    <a:pt x="354841" y="284875"/>
                  </a:cubicBezTo>
                  <a:cubicBezTo>
                    <a:pt x="381984" y="302969"/>
                    <a:pt x="402826" y="332425"/>
                    <a:pt x="436728" y="298523"/>
                  </a:cubicBezTo>
                  <a:cubicBezTo>
                    <a:pt x="446901" y="288350"/>
                    <a:pt x="445827" y="271227"/>
                    <a:pt x="450376" y="257579"/>
                  </a:cubicBezTo>
                  <a:cubicBezTo>
                    <a:pt x="419641" y="165378"/>
                    <a:pt x="462265" y="265318"/>
                    <a:pt x="395785" y="189340"/>
                  </a:cubicBezTo>
                  <a:cubicBezTo>
                    <a:pt x="255852" y="29416"/>
                    <a:pt x="406242" y="146801"/>
                    <a:pt x="300250" y="93806"/>
                  </a:cubicBezTo>
                  <a:cubicBezTo>
                    <a:pt x="285579" y="86471"/>
                    <a:pt x="273978" y="73846"/>
                    <a:pt x="259307" y="66511"/>
                  </a:cubicBezTo>
                  <a:cubicBezTo>
                    <a:pt x="246440" y="60077"/>
                    <a:pt x="232196" y="56815"/>
                    <a:pt x="218364" y="52863"/>
                  </a:cubicBezTo>
                  <a:cubicBezTo>
                    <a:pt x="200329" y="47710"/>
                    <a:pt x="180550" y="47604"/>
                    <a:pt x="163773" y="39215"/>
                  </a:cubicBezTo>
                  <a:cubicBezTo>
                    <a:pt x="159704" y="37180"/>
                    <a:pt x="202442" y="7371"/>
                    <a:pt x="177421" y="1192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5" name="74 Forma libre"/>
            <p:cNvSpPr/>
            <p:nvPr/>
          </p:nvSpPr>
          <p:spPr>
            <a:xfrm>
              <a:off x="3021567" y="4217158"/>
              <a:ext cx="655564" cy="537023"/>
            </a:xfrm>
            <a:custGeom>
              <a:avLst/>
              <a:gdLst>
                <a:gd name="connsiteX0" fmla="*/ 117418 w 655564"/>
                <a:gd name="connsiteY0" fmla="*/ 0 h 537023"/>
                <a:gd name="connsiteX1" fmla="*/ 185657 w 655564"/>
                <a:gd name="connsiteY1" fmla="*/ 13648 h 537023"/>
                <a:gd name="connsiteX2" fmla="*/ 226600 w 655564"/>
                <a:gd name="connsiteY2" fmla="*/ 95535 h 537023"/>
                <a:gd name="connsiteX3" fmla="*/ 458612 w 655564"/>
                <a:gd name="connsiteY3" fmla="*/ 95535 h 537023"/>
                <a:gd name="connsiteX4" fmla="*/ 540499 w 655564"/>
                <a:gd name="connsiteY4" fmla="*/ 122830 h 537023"/>
                <a:gd name="connsiteX5" fmla="*/ 636033 w 655564"/>
                <a:gd name="connsiteY5" fmla="*/ 218364 h 537023"/>
                <a:gd name="connsiteX6" fmla="*/ 649681 w 655564"/>
                <a:gd name="connsiteY6" fmla="*/ 272955 h 537023"/>
                <a:gd name="connsiteX7" fmla="*/ 636033 w 655564"/>
                <a:gd name="connsiteY7" fmla="*/ 395785 h 537023"/>
                <a:gd name="connsiteX8" fmla="*/ 554146 w 655564"/>
                <a:gd name="connsiteY8" fmla="*/ 450376 h 537023"/>
                <a:gd name="connsiteX9" fmla="*/ 540499 w 655564"/>
                <a:gd name="connsiteY9" fmla="*/ 491320 h 537023"/>
                <a:gd name="connsiteX10" fmla="*/ 499555 w 655564"/>
                <a:gd name="connsiteY10" fmla="*/ 504967 h 537023"/>
                <a:gd name="connsiteX11" fmla="*/ 417669 w 655564"/>
                <a:gd name="connsiteY11" fmla="*/ 518615 h 537023"/>
                <a:gd name="connsiteX12" fmla="*/ 131066 w 655564"/>
                <a:gd name="connsiteY12" fmla="*/ 464024 h 537023"/>
                <a:gd name="connsiteX13" fmla="*/ 90123 w 655564"/>
                <a:gd name="connsiteY13" fmla="*/ 368490 h 537023"/>
                <a:gd name="connsiteX14" fmla="*/ 49179 w 655564"/>
                <a:gd name="connsiteY14" fmla="*/ 341194 h 537023"/>
                <a:gd name="connsiteX15" fmla="*/ 21884 w 655564"/>
                <a:gd name="connsiteY15" fmla="*/ 300251 h 537023"/>
                <a:gd name="connsiteX16" fmla="*/ 21884 w 655564"/>
                <a:gd name="connsiteY16" fmla="*/ 177421 h 537023"/>
                <a:gd name="connsiteX17" fmla="*/ 49179 w 655564"/>
                <a:gd name="connsiteY17" fmla="*/ 136478 h 537023"/>
                <a:gd name="connsiteX18" fmla="*/ 90123 w 655564"/>
                <a:gd name="connsiteY18" fmla="*/ 122830 h 537023"/>
                <a:gd name="connsiteX19" fmla="*/ 117418 w 655564"/>
                <a:gd name="connsiteY19" fmla="*/ 0 h 537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55564" h="537023">
                  <a:moveTo>
                    <a:pt x="117418" y="0"/>
                  </a:moveTo>
                  <a:cubicBezTo>
                    <a:pt x="140164" y="4549"/>
                    <a:pt x="165517" y="2139"/>
                    <a:pt x="185657" y="13648"/>
                  </a:cubicBezTo>
                  <a:cubicBezTo>
                    <a:pt x="207444" y="26098"/>
                    <a:pt x="219595" y="74520"/>
                    <a:pt x="226600" y="95535"/>
                  </a:cubicBezTo>
                  <a:cubicBezTo>
                    <a:pt x="341905" y="84004"/>
                    <a:pt x="355236" y="71679"/>
                    <a:pt x="458612" y="95535"/>
                  </a:cubicBezTo>
                  <a:cubicBezTo>
                    <a:pt x="486647" y="102005"/>
                    <a:pt x="540499" y="122830"/>
                    <a:pt x="540499" y="122830"/>
                  </a:cubicBezTo>
                  <a:cubicBezTo>
                    <a:pt x="624688" y="178956"/>
                    <a:pt x="616250" y="149126"/>
                    <a:pt x="636033" y="218364"/>
                  </a:cubicBezTo>
                  <a:cubicBezTo>
                    <a:pt x="641186" y="236399"/>
                    <a:pt x="645132" y="254758"/>
                    <a:pt x="649681" y="272955"/>
                  </a:cubicBezTo>
                  <a:cubicBezTo>
                    <a:pt x="645132" y="313898"/>
                    <a:pt x="655564" y="359514"/>
                    <a:pt x="636033" y="395785"/>
                  </a:cubicBezTo>
                  <a:cubicBezTo>
                    <a:pt x="620480" y="424669"/>
                    <a:pt x="554146" y="450376"/>
                    <a:pt x="554146" y="450376"/>
                  </a:cubicBezTo>
                  <a:cubicBezTo>
                    <a:pt x="549597" y="464024"/>
                    <a:pt x="550672" y="481147"/>
                    <a:pt x="540499" y="491320"/>
                  </a:cubicBezTo>
                  <a:cubicBezTo>
                    <a:pt x="530326" y="501493"/>
                    <a:pt x="513599" y="501846"/>
                    <a:pt x="499555" y="504967"/>
                  </a:cubicBezTo>
                  <a:cubicBezTo>
                    <a:pt x="472542" y="510970"/>
                    <a:pt x="444964" y="514066"/>
                    <a:pt x="417669" y="518615"/>
                  </a:cubicBezTo>
                  <a:cubicBezTo>
                    <a:pt x="155707" y="489509"/>
                    <a:pt x="240562" y="537023"/>
                    <a:pt x="131066" y="464024"/>
                  </a:cubicBezTo>
                  <a:cubicBezTo>
                    <a:pt x="120625" y="422263"/>
                    <a:pt x="121539" y="399906"/>
                    <a:pt x="90123" y="368490"/>
                  </a:cubicBezTo>
                  <a:cubicBezTo>
                    <a:pt x="78524" y="356891"/>
                    <a:pt x="62827" y="350293"/>
                    <a:pt x="49179" y="341194"/>
                  </a:cubicBezTo>
                  <a:cubicBezTo>
                    <a:pt x="40081" y="327546"/>
                    <a:pt x="29219" y="314922"/>
                    <a:pt x="21884" y="300251"/>
                  </a:cubicBezTo>
                  <a:cubicBezTo>
                    <a:pt x="0" y="256484"/>
                    <a:pt x="4880" y="228434"/>
                    <a:pt x="21884" y="177421"/>
                  </a:cubicBezTo>
                  <a:cubicBezTo>
                    <a:pt x="27071" y="161860"/>
                    <a:pt x="36371" y="146724"/>
                    <a:pt x="49179" y="136478"/>
                  </a:cubicBezTo>
                  <a:cubicBezTo>
                    <a:pt x="60413" y="127491"/>
                    <a:pt x="76475" y="127379"/>
                    <a:pt x="90123" y="122830"/>
                  </a:cubicBezTo>
                  <a:lnTo>
                    <a:pt x="117418" y="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6" name="75 Forma libre"/>
            <p:cNvSpPr/>
            <p:nvPr/>
          </p:nvSpPr>
          <p:spPr>
            <a:xfrm>
              <a:off x="3120414" y="5058770"/>
              <a:ext cx="880745" cy="530479"/>
            </a:xfrm>
            <a:custGeom>
              <a:avLst/>
              <a:gdLst>
                <a:gd name="connsiteX0" fmla="*/ 114105 w 880745"/>
                <a:gd name="connsiteY0" fmla="*/ 4549 h 530479"/>
                <a:gd name="connsiteX1" fmla="*/ 32219 w 880745"/>
                <a:gd name="connsiteY1" fmla="*/ 45493 h 530479"/>
                <a:gd name="connsiteX2" fmla="*/ 4923 w 880745"/>
                <a:gd name="connsiteY2" fmla="*/ 86436 h 530479"/>
                <a:gd name="connsiteX3" fmla="*/ 45867 w 880745"/>
                <a:gd name="connsiteY3" fmla="*/ 250209 h 530479"/>
                <a:gd name="connsiteX4" fmla="*/ 86810 w 880745"/>
                <a:gd name="connsiteY4" fmla="*/ 263857 h 530479"/>
                <a:gd name="connsiteX5" fmla="*/ 100458 w 880745"/>
                <a:gd name="connsiteY5" fmla="*/ 304800 h 530479"/>
                <a:gd name="connsiteX6" fmla="*/ 796493 w 880745"/>
                <a:gd name="connsiteY6" fmla="*/ 359391 h 530479"/>
                <a:gd name="connsiteX7" fmla="*/ 864732 w 880745"/>
                <a:gd name="connsiteY7" fmla="*/ 345743 h 530479"/>
                <a:gd name="connsiteX8" fmla="*/ 878380 w 880745"/>
                <a:gd name="connsiteY8" fmla="*/ 304800 h 530479"/>
                <a:gd name="connsiteX9" fmla="*/ 796493 w 880745"/>
                <a:gd name="connsiteY9" fmla="*/ 236561 h 530479"/>
                <a:gd name="connsiteX10" fmla="*/ 755550 w 880745"/>
                <a:gd name="connsiteY10" fmla="*/ 209266 h 530479"/>
                <a:gd name="connsiteX11" fmla="*/ 728255 w 880745"/>
                <a:gd name="connsiteY11" fmla="*/ 168323 h 530479"/>
                <a:gd name="connsiteX12" fmla="*/ 646368 w 880745"/>
                <a:gd name="connsiteY12" fmla="*/ 100084 h 530479"/>
                <a:gd name="connsiteX13" fmla="*/ 605425 w 880745"/>
                <a:gd name="connsiteY13" fmla="*/ 86436 h 530479"/>
                <a:gd name="connsiteX14" fmla="*/ 441652 w 880745"/>
                <a:gd name="connsiteY14" fmla="*/ 86436 h 530479"/>
                <a:gd name="connsiteX15" fmla="*/ 359765 w 880745"/>
                <a:gd name="connsiteY15" fmla="*/ 18197 h 530479"/>
                <a:gd name="connsiteX16" fmla="*/ 114105 w 880745"/>
                <a:gd name="connsiteY16" fmla="*/ 4549 h 530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80745" h="530479">
                  <a:moveTo>
                    <a:pt x="114105" y="4549"/>
                  </a:moveTo>
                  <a:cubicBezTo>
                    <a:pt x="59514" y="9098"/>
                    <a:pt x="58676" y="19036"/>
                    <a:pt x="32219" y="45493"/>
                  </a:cubicBezTo>
                  <a:cubicBezTo>
                    <a:pt x="20621" y="57091"/>
                    <a:pt x="14022" y="72788"/>
                    <a:pt x="4923" y="86436"/>
                  </a:cubicBezTo>
                  <a:cubicBezTo>
                    <a:pt x="9631" y="128809"/>
                    <a:pt x="0" y="213516"/>
                    <a:pt x="45867" y="250209"/>
                  </a:cubicBezTo>
                  <a:cubicBezTo>
                    <a:pt x="57101" y="259196"/>
                    <a:pt x="73162" y="259308"/>
                    <a:pt x="86810" y="263857"/>
                  </a:cubicBezTo>
                  <a:cubicBezTo>
                    <a:pt x="91359" y="277505"/>
                    <a:pt x="94024" y="291933"/>
                    <a:pt x="100458" y="304800"/>
                  </a:cubicBezTo>
                  <a:cubicBezTo>
                    <a:pt x="213298" y="530479"/>
                    <a:pt x="629662" y="355986"/>
                    <a:pt x="796493" y="359391"/>
                  </a:cubicBezTo>
                  <a:cubicBezTo>
                    <a:pt x="819239" y="354842"/>
                    <a:pt x="845431" y="358610"/>
                    <a:pt x="864732" y="345743"/>
                  </a:cubicBezTo>
                  <a:cubicBezTo>
                    <a:pt x="876702" y="337763"/>
                    <a:pt x="880745" y="318990"/>
                    <a:pt x="878380" y="304800"/>
                  </a:cubicBezTo>
                  <a:cubicBezTo>
                    <a:pt x="871046" y="260795"/>
                    <a:pt x="826998" y="253992"/>
                    <a:pt x="796493" y="236561"/>
                  </a:cubicBezTo>
                  <a:cubicBezTo>
                    <a:pt x="782252" y="228423"/>
                    <a:pt x="769198" y="218364"/>
                    <a:pt x="755550" y="209266"/>
                  </a:cubicBezTo>
                  <a:cubicBezTo>
                    <a:pt x="746452" y="195618"/>
                    <a:pt x="738756" y="180924"/>
                    <a:pt x="728255" y="168323"/>
                  </a:cubicBezTo>
                  <a:cubicBezTo>
                    <a:pt x="706695" y="142451"/>
                    <a:pt x="677042" y="115421"/>
                    <a:pt x="646368" y="100084"/>
                  </a:cubicBezTo>
                  <a:cubicBezTo>
                    <a:pt x="633501" y="93650"/>
                    <a:pt x="619073" y="90985"/>
                    <a:pt x="605425" y="86436"/>
                  </a:cubicBezTo>
                  <a:cubicBezTo>
                    <a:pt x="545870" y="96362"/>
                    <a:pt x="501207" y="112905"/>
                    <a:pt x="441652" y="86436"/>
                  </a:cubicBezTo>
                  <a:cubicBezTo>
                    <a:pt x="415284" y="74717"/>
                    <a:pt x="394523" y="21507"/>
                    <a:pt x="359765" y="18197"/>
                  </a:cubicBezTo>
                  <a:cubicBezTo>
                    <a:pt x="278247" y="10433"/>
                    <a:pt x="168696" y="0"/>
                    <a:pt x="114105" y="454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7" name="76 Forma libre"/>
            <p:cNvSpPr/>
            <p:nvPr/>
          </p:nvSpPr>
          <p:spPr>
            <a:xfrm>
              <a:off x="2879678" y="982639"/>
              <a:ext cx="341194" cy="491319"/>
            </a:xfrm>
            <a:custGeom>
              <a:avLst/>
              <a:gdLst>
                <a:gd name="connsiteX0" fmla="*/ 191068 w 341194"/>
                <a:gd name="connsiteY0" fmla="*/ 27295 h 491319"/>
                <a:gd name="connsiteX1" fmla="*/ 40943 w 341194"/>
                <a:gd name="connsiteY1" fmla="*/ 68239 h 491319"/>
                <a:gd name="connsiteX2" fmla="*/ 0 w 341194"/>
                <a:gd name="connsiteY2" fmla="*/ 95534 h 491319"/>
                <a:gd name="connsiteX3" fmla="*/ 27295 w 341194"/>
                <a:gd name="connsiteY3" fmla="*/ 300251 h 491319"/>
                <a:gd name="connsiteX4" fmla="*/ 40943 w 341194"/>
                <a:gd name="connsiteY4" fmla="*/ 368489 h 491319"/>
                <a:gd name="connsiteX5" fmla="*/ 68238 w 341194"/>
                <a:gd name="connsiteY5" fmla="*/ 409433 h 491319"/>
                <a:gd name="connsiteX6" fmla="*/ 122829 w 341194"/>
                <a:gd name="connsiteY6" fmla="*/ 491319 h 491319"/>
                <a:gd name="connsiteX7" fmla="*/ 341194 w 341194"/>
                <a:gd name="connsiteY7" fmla="*/ 464024 h 491319"/>
                <a:gd name="connsiteX8" fmla="*/ 327546 w 341194"/>
                <a:gd name="connsiteY8" fmla="*/ 368489 h 491319"/>
                <a:gd name="connsiteX9" fmla="*/ 313898 w 341194"/>
                <a:gd name="connsiteY9" fmla="*/ 327546 h 491319"/>
                <a:gd name="connsiteX10" fmla="*/ 300250 w 341194"/>
                <a:gd name="connsiteY10" fmla="*/ 122830 h 491319"/>
                <a:gd name="connsiteX11" fmla="*/ 272955 w 341194"/>
                <a:gd name="connsiteY11" fmla="*/ 40943 h 491319"/>
                <a:gd name="connsiteX12" fmla="*/ 232012 w 341194"/>
                <a:gd name="connsiteY12" fmla="*/ 0 h 491319"/>
                <a:gd name="connsiteX13" fmla="*/ 191068 w 341194"/>
                <a:gd name="connsiteY13" fmla="*/ 27295 h 49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194" h="491319">
                  <a:moveTo>
                    <a:pt x="191068" y="27295"/>
                  </a:moveTo>
                  <a:cubicBezTo>
                    <a:pt x="154444" y="34620"/>
                    <a:pt x="70628" y="48449"/>
                    <a:pt x="40943" y="68239"/>
                  </a:cubicBezTo>
                  <a:lnTo>
                    <a:pt x="0" y="95534"/>
                  </a:lnTo>
                  <a:cubicBezTo>
                    <a:pt x="12360" y="206783"/>
                    <a:pt x="9791" y="203983"/>
                    <a:pt x="27295" y="300251"/>
                  </a:cubicBezTo>
                  <a:cubicBezTo>
                    <a:pt x="31445" y="323073"/>
                    <a:pt x="32798" y="346769"/>
                    <a:pt x="40943" y="368489"/>
                  </a:cubicBezTo>
                  <a:cubicBezTo>
                    <a:pt x="46702" y="383847"/>
                    <a:pt x="59140" y="395785"/>
                    <a:pt x="68238" y="409433"/>
                  </a:cubicBezTo>
                  <a:cubicBezTo>
                    <a:pt x="75086" y="436825"/>
                    <a:pt x="75704" y="491319"/>
                    <a:pt x="122829" y="491319"/>
                  </a:cubicBezTo>
                  <a:cubicBezTo>
                    <a:pt x="196184" y="491319"/>
                    <a:pt x="341194" y="464024"/>
                    <a:pt x="341194" y="464024"/>
                  </a:cubicBezTo>
                  <a:cubicBezTo>
                    <a:pt x="336645" y="432179"/>
                    <a:pt x="333855" y="400033"/>
                    <a:pt x="327546" y="368489"/>
                  </a:cubicBezTo>
                  <a:cubicBezTo>
                    <a:pt x="324725" y="354382"/>
                    <a:pt x="315487" y="341844"/>
                    <a:pt x="313898" y="327546"/>
                  </a:cubicBezTo>
                  <a:cubicBezTo>
                    <a:pt x="306345" y="259574"/>
                    <a:pt x="309922" y="190533"/>
                    <a:pt x="300250" y="122830"/>
                  </a:cubicBezTo>
                  <a:cubicBezTo>
                    <a:pt x="296181" y="94347"/>
                    <a:pt x="293300" y="61288"/>
                    <a:pt x="272955" y="40943"/>
                  </a:cubicBezTo>
                  <a:lnTo>
                    <a:pt x="232012" y="0"/>
                  </a:lnTo>
                  <a:cubicBezTo>
                    <a:pt x="185715" y="30864"/>
                    <a:pt x="202666" y="15696"/>
                    <a:pt x="191068" y="27295"/>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8" name="77 Forma libre"/>
            <p:cNvSpPr/>
            <p:nvPr/>
          </p:nvSpPr>
          <p:spPr>
            <a:xfrm>
              <a:off x="3075205" y="5827594"/>
              <a:ext cx="609691" cy="614149"/>
            </a:xfrm>
            <a:custGeom>
              <a:avLst/>
              <a:gdLst>
                <a:gd name="connsiteX0" fmla="*/ 500508 w 609691"/>
                <a:gd name="connsiteY0" fmla="*/ 40943 h 614149"/>
                <a:gd name="connsiteX1" fmla="*/ 432270 w 609691"/>
                <a:gd name="connsiteY1" fmla="*/ 54591 h 614149"/>
                <a:gd name="connsiteX2" fmla="*/ 391326 w 609691"/>
                <a:gd name="connsiteY2" fmla="*/ 68239 h 614149"/>
                <a:gd name="connsiteX3" fmla="*/ 336735 w 609691"/>
                <a:gd name="connsiteY3" fmla="*/ 54591 h 614149"/>
                <a:gd name="connsiteX4" fmla="*/ 254849 w 609691"/>
                <a:gd name="connsiteY4" fmla="*/ 13648 h 614149"/>
                <a:gd name="connsiteX5" fmla="*/ 213905 w 609691"/>
                <a:gd name="connsiteY5" fmla="*/ 27296 h 614149"/>
                <a:gd name="connsiteX6" fmla="*/ 200258 w 609691"/>
                <a:gd name="connsiteY6" fmla="*/ 81887 h 614149"/>
                <a:gd name="connsiteX7" fmla="*/ 186610 w 609691"/>
                <a:gd name="connsiteY7" fmla="*/ 204716 h 614149"/>
                <a:gd name="connsiteX8" fmla="*/ 132019 w 609691"/>
                <a:gd name="connsiteY8" fmla="*/ 245660 h 614149"/>
                <a:gd name="connsiteX9" fmla="*/ 104723 w 609691"/>
                <a:gd name="connsiteY9" fmla="*/ 286603 h 614149"/>
                <a:gd name="connsiteX10" fmla="*/ 63780 w 609691"/>
                <a:gd name="connsiteY10" fmla="*/ 313899 h 614149"/>
                <a:gd name="connsiteX11" fmla="*/ 22837 w 609691"/>
                <a:gd name="connsiteY11" fmla="*/ 354842 h 614149"/>
                <a:gd name="connsiteX12" fmla="*/ 22837 w 609691"/>
                <a:gd name="connsiteY12" fmla="*/ 477672 h 614149"/>
                <a:gd name="connsiteX13" fmla="*/ 36485 w 609691"/>
                <a:gd name="connsiteY13" fmla="*/ 573206 h 614149"/>
                <a:gd name="connsiteX14" fmla="*/ 77428 w 609691"/>
                <a:gd name="connsiteY14" fmla="*/ 614149 h 614149"/>
                <a:gd name="connsiteX15" fmla="*/ 268496 w 609691"/>
                <a:gd name="connsiteY15" fmla="*/ 600502 h 614149"/>
                <a:gd name="connsiteX16" fmla="*/ 309440 w 609691"/>
                <a:gd name="connsiteY16" fmla="*/ 586854 h 614149"/>
                <a:gd name="connsiteX17" fmla="*/ 432270 w 609691"/>
                <a:gd name="connsiteY17" fmla="*/ 573206 h 614149"/>
                <a:gd name="connsiteX18" fmla="*/ 473213 w 609691"/>
                <a:gd name="connsiteY18" fmla="*/ 545910 h 614149"/>
                <a:gd name="connsiteX19" fmla="*/ 500508 w 609691"/>
                <a:gd name="connsiteY19" fmla="*/ 423081 h 614149"/>
                <a:gd name="connsiteX20" fmla="*/ 541452 w 609691"/>
                <a:gd name="connsiteY20" fmla="*/ 395785 h 614149"/>
                <a:gd name="connsiteX21" fmla="*/ 609691 w 609691"/>
                <a:gd name="connsiteY21" fmla="*/ 313899 h 614149"/>
                <a:gd name="connsiteX22" fmla="*/ 568747 w 609691"/>
                <a:gd name="connsiteY22" fmla="*/ 191069 h 614149"/>
                <a:gd name="connsiteX23" fmla="*/ 527804 w 609691"/>
                <a:gd name="connsiteY23" fmla="*/ 163773 h 614149"/>
                <a:gd name="connsiteX24" fmla="*/ 473213 w 609691"/>
                <a:gd name="connsiteY24" fmla="*/ 81887 h 614149"/>
                <a:gd name="connsiteX25" fmla="*/ 445917 w 609691"/>
                <a:gd name="connsiteY25" fmla="*/ 0 h 614149"/>
                <a:gd name="connsiteX26" fmla="*/ 445917 w 609691"/>
                <a:gd name="connsiteY26" fmla="*/ 54591 h 614149"/>
                <a:gd name="connsiteX27" fmla="*/ 404974 w 609691"/>
                <a:gd name="connsiteY27" fmla="*/ 54591 h 614149"/>
                <a:gd name="connsiteX28" fmla="*/ 500508 w 609691"/>
                <a:gd name="connsiteY28" fmla="*/ 40943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9691" h="614149">
                  <a:moveTo>
                    <a:pt x="500508" y="40943"/>
                  </a:moveTo>
                  <a:cubicBezTo>
                    <a:pt x="477762" y="45492"/>
                    <a:pt x="454774" y="48965"/>
                    <a:pt x="432270" y="54591"/>
                  </a:cubicBezTo>
                  <a:cubicBezTo>
                    <a:pt x="418313" y="58080"/>
                    <a:pt x="405712" y="68239"/>
                    <a:pt x="391326" y="68239"/>
                  </a:cubicBezTo>
                  <a:cubicBezTo>
                    <a:pt x="372569" y="68239"/>
                    <a:pt x="354932" y="59140"/>
                    <a:pt x="336735" y="54591"/>
                  </a:cubicBezTo>
                  <a:cubicBezTo>
                    <a:pt x="316035" y="40791"/>
                    <a:pt x="283100" y="13648"/>
                    <a:pt x="254849" y="13648"/>
                  </a:cubicBezTo>
                  <a:cubicBezTo>
                    <a:pt x="240463" y="13648"/>
                    <a:pt x="227553" y="22747"/>
                    <a:pt x="213905" y="27296"/>
                  </a:cubicBezTo>
                  <a:cubicBezTo>
                    <a:pt x="209356" y="45493"/>
                    <a:pt x="203110" y="63348"/>
                    <a:pt x="200258" y="81887"/>
                  </a:cubicBezTo>
                  <a:cubicBezTo>
                    <a:pt x="193994" y="122603"/>
                    <a:pt x="202454" y="166690"/>
                    <a:pt x="186610" y="204716"/>
                  </a:cubicBezTo>
                  <a:cubicBezTo>
                    <a:pt x="177861" y="225713"/>
                    <a:pt x="148103" y="229576"/>
                    <a:pt x="132019" y="245660"/>
                  </a:cubicBezTo>
                  <a:cubicBezTo>
                    <a:pt x="120421" y="257258"/>
                    <a:pt x="116321" y="275005"/>
                    <a:pt x="104723" y="286603"/>
                  </a:cubicBezTo>
                  <a:cubicBezTo>
                    <a:pt x="93125" y="298201"/>
                    <a:pt x="76381" y="303398"/>
                    <a:pt x="63780" y="313899"/>
                  </a:cubicBezTo>
                  <a:cubicBezTo>
                    <a:pt x="48953" y="326255"/>
                    <a:pt x="36485" y="341194"/>
                    <a:pt x="22837" y="354842"/>
                  </a:cubicBezTo>
                  <a:cubicBezTo>
                    <a:pt x="0" y="423351"/>
                    <a:pt x="7667" y="379067"/>
                    <a:pt x="22837" y="477672"/>
                  </a:cubicBezTo>
                  <a:cubicBezTo>
                    <a:pt x="27728" y="509466"/>
                    <a:pt x="24538" y="543339"/>
                    <a:pt x="36485" y="573206"/>
                  </a:cubicBezTo>
                  <a:cubicBezTo>
                    <a:pt x="43653" y="591126"/>
                    <a:pt x="63780" y="600501"/>
                    <a:pt x="77428" y="614149"/>
                  </a:cubicBezTo>
                  <a:cubicBezTo>
                    <a:pt x="141117" y="609600"/>
                    <a:pt x="205082" y="607962"/>
                    <a:pt x="268496" y="600502"/>
                  </a:cubicBezTo>
                  <a:cubicBezTo>
                    <a:pt x="282784" y="598821"/>
                    <a:pt x="295249" y="589219"/>
                    <a:pt x="309440" y="586854"/>
                  </a:cubicBezTo>
                  <a:cubicBezTo>
                    <a:pt x="350075" y="580081"/>
                    <a:pt x="391327" y="577755"/>
                    <a:pt x="432270" y="573206"/>
                  </a:cubicBezTo>
                  <a:cubicBezTo>
                    <a:pt x="445918" y="564107"/>
                    <a:pt x="462966" y="558718"/>
                    <a:pt x="473213" y="545910"/>
                  </a:cubicBezTo>
                  <a:cubicBezTo>
                    <a:pt x="487749" y="527739"/>
                    <a:pt x="499620" y="424858"/>
                    <a:pt x="500508" y="423081"/>
                  </a:cubicBezTo>
                  <a:cubicBezTo>
                    <a:pt x="507844" y="408410"/>
                    <a:pt x="528851" y="406286"/>
                    <a:pt x="541452" y="395785"/>
                  </a:cubicBezTo>
                  <a:cubicBezTo>
                    <a:pt x="580857" y="362947"/>
                    <a:pt x="582852" y="354156"/>
                    <a:pt x="609691" y="313899"/>
                  </a:cubicBezTo>
                  <a:cubicBezTo>
                    <a:pt x="600541" y="258997"/>
                    <a:pt x="607129" y="229451"/>
                    <a:pt x="568747" y="191069"/>
                  </a:cubicBezTo>
                  <a:cubicBezTo>
                    <a:pt x="557149" y="179471"/>
                    <a:pt x="541452" y="172872"/>
                    <a:pt x="527804" y="163773"/>
                  </a:cubicBezTo>
                  <a:cubicBezTo>
                    <a:pt x="509607" y="136478"/>
                    <a:pt x="483587" y="113008"/>
                    <a:pt x="473213" y="81887"/>
                  </a:cubicBezTo>
                  <a:lnTo>
                    <a:pt x="445917" y="0"/>
                  </a:lnTo>
                  <a:lnTo>
                    <a:pt x="445917" y="54591"/>
                  </a:lnTo>
                  <a:lnTo>
                    <a:pt x="404974" y="54591"/>
                  </a:lnTo>
                  <a:lnTo>
                    <a:pt x="500508" y="40943"/>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9" name="78 Forma libre"/>
            <p:cNvSpPr/>
            <p:nvPr/>
          </p:nvSpPr>
          <p:spPr>
            <a:xfrm>
              <a:off x="3963410" y="5418161"/>
              <a:ext cx="679191" cy="614149"/>
            </a:xfrm>
            <a:custGeom>
              <a:avLst/>
              <a:gdLst>
                <a:gd name="connsiteX0" fmla="*/ 458465 w 679191"/>
                <a:gd name="connsiteY0" fmla="*/ 0 h 614149"/>
                <a:gd name="connsiteX1" fmla="*/ 417521 w 679191"/>
                <a:gd name="connsiteY1" fmla="*/ 27296 h 614149"/>
                <a:gd name="connsiteX2" fmla="*/ 267396 w 679191"/>
                <a:gd name="connsiteY2" fmla="*/ 40943 h 614149"/>
                <a:gd name="connsiteX3" fmla="*/ 226453 w 679191"/>
                <a:gd name="connsiteY3" fmla="*/ 54591 h 614149"/>
                <a:gd name="connsiteX4" fmla="*/ 199157 w 679191"/>
                <a:gd name="connsiteY4" fmla="*/ 95535 h 614149"/>
                <a:gd name="connsiteX5" fmla="*/ 76327 w 679191"/>
                <a:gd name="connsiteY5" fmla="*/ 163773 h 614149"/>
                <a:gd name="connsiteX6" fmla="*/ 49032 w 679191"/>
                <a:gd name="connsiteY6" fmla="*/ 204717 h 614149"/>
                <a:gd name="connsiteX7" fmla="*/ 8089 w 679191"/>
                <a:gd name="connsiteY7" fmla="*/ 327546 h 614149"/>
                <a:gd name="connsiteX8" fmla="*/ 21736 w 679191"/>
                <a:gd name="connsiteY8" fmla="*/ 395785 h 614149"/>
                <a:gd name="connsiteX9" fmla="*/ 35384 w 679191"/>
                <a:gd name="connsiteY9" fmla="*/ 436729 h 614149"/>
                <a:gd name="connsiteX10" fmla="*/ 76327 w 679191"/>
                <a:gd name="connsiteY10" fmla="*/ 450376 h 614149"/>
                <a:gd name="connsiteX11" fmla="*/ 103623 w 679191"/>
                <a:gd name="connsiteY11" fmla="*/ 491320 h 614149"/>
                <a:gd name="connsiteX12" fmla="*/ 117271 w 679191"/>
                <a:gd name="connsiteY12" fmla="*/ 532263 h 614149"/>
                <a:gd name="connsiteX13" fmla="*/ 185509 w 679191"/>
                <a:gd name="connsiteY13" fmla="*/ 600502 h 614149"/>
                <a:gd name="connsiteX14" fmla="*/ 308339 w 679191"/>
                <a:gd name="connsiteY14" fmla="*/ 614149 h 614149"/>
                <a:gd name="connsiteX15" fmla="*/ 390226 w 679191"/>
                <a:gd name="connsiteY15" fmla="*/ 545911 h 614149"/>
                <a:gd name="connsiteX16" fmla="*/ 403874 w 679191"/>
                <a:gd name="connsiteY16" fmla="*/ 450376 h 614149"/>
                <a:gd name="connsiteX17" fmla="*/ 417521 w 679191"/>
                <a:gd name="connsiteY17" fmla="*/ 368490 h 614149"/>
                <a:gd name="connsiteX18" fmla="*/ 458465 w 679191"/>
                <a:gd name="connsiteY18" fmla="*/ 354842 h 614149"/>
                <a:gd name="connsiteX19" fmla="*/ 513056 w 679191"/>
                <a:gd name="connsiteY19" fmla="*/ 341194 h 614149"/>
                <a:gd name="connsiteX20" fmla="*/ 649533 w 679191"/>
                <a:gd name="connsiteY20" fmla="*/ 300251 h 614149"/>
                <a:gd name="connsiteX21" fmla="*/ 594942 w 679191"/>
                <a:gd name="connsiteY21" fmla="*/ 177421 h 614149"/>
                <a:gd name="connsiteX22" fmla="*/ 581294 w 679191"/>
                <a:gd name="connsiteY22" fmla="*/ 136478 h 614149"/>
                <a:gd name="connsiteX23" fmla="*/ 499408 w 679191"/>
                <a:gd name="connsiteY23" fmla="*/ 68239 h 614149"/>
                <a:gd name="connsiteX24" fmla="*/ 485760 w 679191"/>
                <a:gd name="connsiteY24" fmla="*/ 27296 h 614149"/>
                <a:gd name="connsiteX25" fmla="*/ 458465 w 679191"/>
                <a:gd name="connsiteY25" fmla="*/ 0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79191" h="614149">
                  <a:moveTo>
                    <a:pt x="458465" y="0"/>
                  </a:moveTo>
                  <a:cubicBezTo>
                    <a:pt x="447092" y="0"/>
                    <a:pt x="433560" y="23859"/>
                    <a:pt x="417521" y="27296"/>
                  </a:cubicBezTo>
                  <a:cubicBezTo>
                    <a:pt x="368388" y="37824"/>
                    <a:pt x="317139" y="33837"/>
                    <a:pt x="267396" y="40943"/>
                  </a:cubicBezTo>
                  <a:cubicBezTo>
                    <a:pt x="253155" y="42977"/>
                    <a:pt x="240101" y="50042"/>
                    <a:pt x="226453" y="54591"/>
                  </a:cubicBezTo>
                  <a:cubicBezTo>
                    <a:pt x="217354" y="68239"/>
                    <a:pt x="211501" y="84734"/>
                    <a:pt x="199157" y="95535"/>
                  </a:cubicBezTo>
                  <a:cubicBezTo>
                    <a:pt x="141398" y="146075"/>
                    <a:pt x="132563" y="145029"/>
                    <a:pt x="76327" y="163773"/>
                  </a:cubicBezTo>
                  <a:cubicBezTo>
                    <a:pt x="67229" y="177421"/>
                    <a:pt x="54219" y="189156"/>
                    <a:pt x="49032" y="204717"/>
                  </a:cubicBezTo>
                  <a:cubicBezTo>
                    <a:pt x="0" y="351814"/>
                    <a:pt x="70109" y="234515"/>
                    <a:pt x="8089" y="327546"/>
                  </a:cubicBezTo>
                  <a:cubicBezTo>
                    <a:pt x="12638" y="350292"/>
                    <a:pt x="16110" y="373281"/>
                    <a:pt x="21736" y="395785"/>
                  </a:cubicBezTo>
                  <a:cubicBezTo>
                    <a:pt x="25225" y="409742"/>
                    <a:pt x="25211" y="426556"/>
                    <a:pt x="35384" y="436729"/>
                  </a:cubicBezTo>
                  <a:cubicBezTo>
                    <a:pt x="45556" y="446901"/>
                    <a:pt x="62679" y="445827"/>
                    <a:pt x="76327" y="450376"/>
                  </a:cubicBezTo>
                  <a:cubicBezTo>
                    <a:pt x="85426" y="464024"/>
                    <a:pt x="96287" y="476649"/>
                    <a:pt x="103623" y="491320"/>
                  </a:cubicBezTo>
                  <a:cubicBezTo>
                    <a:pt x="110057" y="504187"/>
                    <a:pt x="110837" y="519396"/>
                    <a:pt x="117271" y="532263"/>
                  </a:cubicBezTo>
                  <a:cubicBezTo>
                    <a:pt x="130269" y="558258"/>
                    <a:pt x="154315" y="592703"/>
                    <a:pt x="185509" y="600502"/>
                  </a:cubicBezTo>
                  <a:cubicBezTo>
                    <a:pt x="225474" y="610493"/>
                    <a:pt x="267396" y="609600"/>
                    <a:pt x="308339" y="614149"/>
                  </a:cubicBezTo>
                  <a:cubicBezTo>
                    <a:pt x="328809" y="600503"/>
                    <a:pt x="380672" y="569795"/>
                    <a:pt x="390226" y="545911"/>
                  </a:cubicBezTo>
                  <a:cubicBezTo>
                    <a:pt x="402173" y="516043"/>
                    <a:pt x="398983" y="482170"/>
                    <a:pt x="403874" y="450376"/>
                  </a:cubicBezTo>
                  <a:cubicBezTo>
                    <a:pt x="408082" y="423026"/>
                    <a:pt x="403792" y="392516"/>
                    <a:pt x="417521" y="368490"/>
                  </a:cubicBezTo>
                  <a:cubicBezTo>
                    <a:pt x="424659" y="355999"/>
                    <a:pt x="444632" y="358794"/>
                    <a:pt x="458465" y="354842"/>
                  </a:cubicBezTo>
                  <a:cubicBezTo>
                    <a:pt x="476500" y="349689"/>
                    <a:pt x="495090" y="346584"/>
                    <a:pt x="513056" y="341194"/>
                  </a:cubicBezTo>
                  <a:cubicBezTo>
                    <a:pt x="679191" y="291354"/>
                    <a:pt x="523706" y="331708"/>
                    <a:pt x="649533" y="300251"/>
                  </a:cubicBezTo>
                  <a:cubicBezTo>
                    <a:pt x="606278" y="235368"/>
                    <a:pt x="627425" y="274869"/>
                    <a:pt x="594942" y="177421"/>
                  </a:cubicBezTo>
                  <a:cubicBezTo>
                    <a:pt x="590393" y="163773"/>
                    <a:pt x="591466" y="146650"/>
                    <a:pt x="581294" y="136478"/>
                  </a:cubicBezTo>
                  <a:cubicBezTo>
                    <a:pt x="528753" y="83937"/>
                    <a:pt x="556410" y="106241"/>
                    <a:pt x="499408" y="68239"/>
                  </a:cubicBezTo>
                  <a:cubicBezTo>
                    <a:pt x="494859" y="54591"/>
                    <a:pt x="494747" y="38530"/>
                    <a:pt x="485760" y="27296"/>
                  </a:cubicBezTo>
                  <a:cubicBezTo>
                    <a:pt x="475513" y="14488"/>
                    <a:pt x="469838" y="0"/>
                    <a:pt x="458465" y="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0" name="79 Forma libre"/>
            <p:cNvSpPr/>
            <p:nvPr/>
          </p:nvSpPr>
          <p:spPr>
            <a:xfrm>
              <a:off x="3511134" y="3531553"/>
              <a:ext cx="1280932" cy="1504471"/>
            </a:xfrm>
            <a:custGeom>
              <a:avLst/>
              <a:gdLst>
                <a:gd name="connsiteX0" fmla="*/ 23636 w 1280932"/>
                <a:gd name="connsiteY0" fmla="*/ 44160 h 1504471"/>
                <a:gd name="connsiteX1" fmla="*/ 228353 w 1280932"/>
                <a:gd name="connsiteY1" fmla="*/ 57808 h 1504471"/>
                <a:gd name="connsiteX2" fmla="*/ 214705 w 1280932"/>
                <a:gd name="connsiteY2" fmla="*/ 98751 h 1504471"/>
                <a:gd name="connsiteX3" fmla="*/ 255648 w 1280932"/>
                <a:gd name="connsiteY3" fmla="*/ 112399 h 1504471"/>
                <a:gd name="connsiteX4" fmla="*/ 337535 w 1280932"/>
                <a:gd name="connsiteY4" fmla="*/ 71456 h 1504471"/>
                <a:gd name="connsiteX5" fmla="*/ 351182 w 1280932"/>
                <a:gd name="connsiteY5" fmla="*/ 112399 h 1504471"/>
                <a:gd name="connsiteX6" fmla="*/ 433069 w 1280932"/>
                <a:gd name="connsiteY6" fmla="*/ 166990 h 1504471"/>
                <a:gd name="connsiteX7" fmla="*/ 460365 w 1280932"/>
                <a:gd name="connsiteY7" fmla="*/ 262525 h 1504471"/>
                <a:gd name="connsiteX8" fmla="*/ 514956 w 1280932"/>
                <a:gd name="connsiteY8" fmla="*/ 289820 h 1504471"/>
                <a:gd name="connsiteX9" fmla="*/ 555899 w 1280932"/>
                <a:gd name="connsiteY9" fmla="*/ 317116 h 1504471"/>
                <a:gd name="connsiteX10" fmla="*/ 637785 w 1280932"/>
                <a:gd name="connsiteY10" fmla="*/ 344411 h 1504471"/>
                <a:gd name="connsiteX11" fmla="*/ 760615 w 1280932"/>
                <a:gd name="connsiteY11" fmla="*/ 412650 h 1504471"/>
                <a:gd name="connsiteX12" fmla="*/ 883445 w 1280932"/>
                <a:gd name="connsiteY12" fmla="*/ 399002 h 1504471"/>
                <a:gd name="connsiteX13" fmla="*/ 924388 w 1280932"/>
                <a:gd name="connsiteY13" fmla="*/ 385354 h 1504471"/>
                <a:gd name="connsiteX14" fmla="*/ 992627 w 1280932"/>
                <a:gd name="connsiteY14" fmla="*/ 371707 h 1504471"/>
                <a:gd name="connsiteX15" fmla="*/ 1101809 w 1280932"/>
                <a:gd name="connsiteY15" fmla="*/ 412650 h 1504471"/>
                <a:gd name="connsiteX16" fmla="*/ 1047218 w 1280932"/>
                <a:gd name="connsiteY16" fmla="*/ 808435 h 1504471"/>
                <a:gd name="connsiteX17" fmla="*/ 1019923 w 1280932"/>
                <a:gd name="connsiteY17" fmla="*/ 863026 h 1504471"/>
                <a:gd name="connsiteX18" fmla="*/ 992627 w 1280932"/>
                <a:gd name="connsiteY18" fmla="*/ 972208 h 1504471"/>
                <a:gd name="connsiteX19" fmla="*/ 1006275 w 1280932"/>
                <a:gd name="connsiteY19" fmla="*/ 1135981 h 1504471"/>
                <a:gd name="connsiteX20" fmla="*/ 1047218 w 1280932"/>
                <a:gd name="connsiteY20" fmla="*/ 1149629 h 1504471"/>
                <a:gd name="connsiteX21" fmla="*/ 1142753 w 1280932"/>
                <a:gd name="connsiteY21" fmla="*/ 1163277 h 1504471"/>
                <a:gd name="connsiteX22" fmla="*/ 1210991 w 1280932"/>
                <a:gd name="connsiteY22" fmla="*/ 1176925 h 1504471"/>
                <a:gd name="connsiteX23" fmla="*/ 1251935 w 1280932"/>
                <a:gd name="connsiteY23" fmla="*/ 1204220 h 1504471"/>
                <a:gd name="connsiteX24" fmla="*/ 1279230 w 1280932"/>
                <a:gd name="connsiteY24" fmla="*/ 1286107 h 1504471"/>
                <a:gd name="connsiteX25" fmla="*/ 1210991 w 1280932"/>
                <a:gd name="connsiteY25" fmla="*/ 1449880 h 1504471"/>
                <a:gd name="connsiteX26" fmla="*/ 1183696 w 1280932"/>
                <a:gd name="connsiteY26" fmla="*/ 1490823 h 1504471"/>
                <a:gd name="connsiteX27" fmla="*/ 1142753 w 1280932"/>
                <a:gd name="connsiteY27" fmla="*/ 1504471 h 1504471"/>
                <a:gd name="connsiteX28" fmla="*/ 965332 w 1280932"/>
                <a:gd name="connsiteY28" fmla="*/ 1490823 h 1504471"/>
                <a:gd name="connsiteX29" fmla="*/ 883445 w 1280932"/>
                <a:gd name="connsiteY29" fmla="*/ 1463528 h 1504471"/>
                <a:gd name="connsiteX30" fmla="*/ 856150 w 1280932"/>
                <a:gd name="connsiteY30" fmla="*/ 1422584 h 1504471"/>
                <a:gd name="connsiteX31" fmla="*/ 842502 w 1280932"/>
                <a:gd name="connsiteY31" fmla="*/ 1381641 h 1504471"/>
                <a:gd name="connsiteX32" fmla="*/ 760615 w 1280932"/>
                <a:gd name="connsiteY32" fmla="*/ 1258811 h 1504471"/>
                <a:gd name="connsiteX33" fmla="*/ 706024 w 1280932"/>
                <a:gd name="connsiteY33" fmla="*/ 1176925 h 1504471"/>
                <a:gd name="connsiteX34" fmla="*/ 665081 w 1280932"/>
                <a:gd name="connsiteY34" fmla="*/ 1149629 h 1504471"/>
                <a:gd name="connsiteX35" fmla="*/ 637785 w 1280932"/>
                <a:gd name="connsiteY35" fmla="*/ 1108686 h 1504471"/>
                <a:gd name="connsiteX36" fmla="*/ 624138 w 1280932"/>
                <a:gd name="connsiteY36" fmla="*/ 1067743 h 1504471"/>
                <a:gd name="connsiteX37" fmla="*/ 542251 w 1280932"/>
                <a:gd name="connsiteY37" fmla="*/ 985856 h 1504471"/>
                <a:gd name="connsiteX38" fmla="*/ 501308 w 1280932"/>
                <a:gd name="connsiteY38" fmla="*/ 944913 h 1504471"/>
                <a:gd name="connsiteX39" fmla="*/ 474012 w 1280932"/>
                <a:gd name="connsiteY39" fmla="*/ 903969 h 1504471"/>
                <a:gd name="connsiteX40" fmla="*/ 474012 w 1280932"/>
                <a:gd name="connsiteY40" fmla="*/ 685605 h 1504471"/>
                <a:gd name="connsiteX41" fmla="*/ 419421 w 1280932"/>
                <a:gd name="connsiteY41" fmla="*/ 603719 h 1504471"/>
                <a:gd name="connsiteX42" fmla="*/ 337535 w 1280932"/>
                <a:gd name="connsiteY42" fmla="*/ 549128 h 1504471"/>
                <a:gd name="connsiteX43" fmla="*/ 296591 w 1280932"/>
                <a:gd name="connsiteY43" fmla="*/ 521832 h 1504471"/>
                <a:gd name="connsiteX44" fmla="*/ 228353 w 1280932"/>
                <a:gd name="connsiteY44" fmla="*/ 399002 h 1504471"/>
                <a:gd name="connsiteX45" fmla="*/ 187409 w 1280932"/>
                <a:gd name="connsiteY45" fmla="*/ 358059 h 1504471"/>
                <a:gd name="connsiteX46" fmla="*/ 146466 w 1280932"/>
                <a:gd name="connsiteY46" fmla="*/ 303468 h 1504471"/>
                <a:gd name="connsiteX47" fmla="*/ 119170 w 1280932"/>
                <a:gd name="connsiteY47" fmla="*/ 262525 h 1504471"/>
                <a:gd name="connsiteX48" fmla="*/ 78227 w 1280932"/>
                <a:gd name="connsiteY48" fmla="*/ 235229 h 1504471"/>
                <a:gd name="connsiteX49" fmla="*/ 37284 w 1280932"/>
                <a:gd name="connsiteY49" fmla="*/ 153343 h 1504471"/>
                <a:gd name="connsiteX50" fmla="*/ 9988 w 1280932"/>
                <a:gd name="connsiteY50" fmla="*/ 112399 h 1504471"/>
                <a:gd name="connsiteX51" fmla="*/ 50932 w 1280932"/>
                <a:gd name="connsiteY51" fmla="*/ 3217 h 1504471"/>
                <a:gd name="connsiteX52" fmla="*/ 64579 w 1280932"/>
                <a:gd name="connsiteY52" fmla="*/ 3217 h 1504471"/>
                <a:gd name="connsiteX53" fmla="*/ 23636 w 1280932"/>
                <a:gd name="connsiteY53" fmla="*/ 44160 h 1504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80932" h="1504471">
                  <a:moveTo>
                    <a:pt x="23636" y="44160"/>
                  </a:moveTo>
                  <a:cubicBezTo>
                    <a:pt x="91875" y="48709"/>
                    <a:pt x="162594" y="39020"/>
                    <a:pt x="228353" y="57808"/>
                  </a:cubicBezTo>
                  <a:cubicBezTo>
                    <a:pt x="242185" y="61760"/>
                    <a:pt x="208272" y="85884"/>
                    <a:pt x="214705" y="98751"/>
                  </a:cubicBezTo>
                  <a:cubicBezTo>
                    <a:pt x="221138" y="111618"/>
                    <a:pt x="242000" y="107850"/>
                    <a:pt x="255648" y="112399"/>
                  </a:cubicBezTo>
                  <a:cubicBezTo>
                    <a:pt x="262544" y="107802"/>
                    <a:pt x="321391" y="63384"/>
                    <a:pt x="337535" y="71456"/>
                  </a:cubicBezTo>
                  <a:cubicBezTo>
                    <a:pt x="350402" y="77889"/>
                    <a:pt x="343202" y="100429"/>
                    <a:pt x="351182" y="112399"/>
                  </a:cubicBezTo>
                  <a:cubicBezTo>
                    <a:pt x="380391" y="156213"/>
                    <a:pt x="390143" y="152682"/>
                    <a:pt x="433069" y="166990"/>
                  </a:cubicBezTo>
                  <a:cubicBezTo>
                    <a:pt x="433187" y="167462"/>
                    <a:pt x="453839" y="255999"/>
                    <a:pt x="460365" y="262525"/>
                  </a:cubicBezTo>
                  <a:cubicBezTo>
                    <a:pt x="474751" y="276911"/>
                    <a:pt x="497292" y="279726"/>
                    <a:pt x="514956" y="289820"/>
                  </a:cubicBezTo>
                  <a:cubicBezTo>
                    <a:pt x="529197" y="297958"/>
                    <a:pt x="540910" y="310454"/>
                    <a:pt x="555899" y="317116"/>
                  </a:cubicBezTo>
                  <a:cubicBezTo>
                    <a:pt x="582191" y="328801"/>
                    <a:pt x="613845" y="328451"/>
                    <a:pt x="637785" y="344411"/>
                  </a:cubicBezTo>
                  <a:cubicBezTo>
                    <a:pt x="731642" y="406982"/>
                    <a:pt x="688550" y="388628"/>
                    <a:pt x="760615" y="412650"/>
                  </a:cubicBezTo>
                  <a:cubicBezTo>
                    <a:pt x="801558" y="408101"/>
                    <a:pt x="842810" y="405775"/>
                    <a:pt x="883445" y="399002"/>
                  </a:cubicBezTo>
                  <a:cubicBezTo>
                    <a:pt x="897635" y="396637"/>
                    <a:pt x="910432" y="388843"/>
                    <a:pt x="924388" y="385354"/>
                  </a:cubicBezTo>
                  <a:cubicBezTo>
                    <a:pt x="946892" y="379728"/>
                    <a:pt x="969881" y="376256"/>
                    <a:pt x="992627" y="371707"/>
                  </a:cubicBezTo>
                  <a:cubicBezTo>
                    <a:pt x="994634" y="372108"/>
                    <a:pt x="1099772" y="384127"/>
                    <a:pt x="1101809" y="412650"/>
                  </a:cubicBezTo>
                  <a:cubicBezTo>
                    <a:pt x="1125792" y="748408"/>
                    <a:pt x="1165605" y="690051"/>
                    <a:pt x="1047218" y="808435"/>
                  </a:cubicBezTo>
                  <a:cubicBezTo>
                    <a:pt x="1038120" y="826632"/>
                    <a:pt x="1027937" y="844326"/>
                    <a:pt x="1019923" y="863026"/>
                  </a:cubicBezTo>
                  <a:cubicBezTo>
                    <a:pt x="1004185" y="899749"/>
                    <a:pt x="1000638" y="932152"/>
                    <a:pt x="992627" y="972208"/>
                  </a:cubicBezTo>
                  <a:cubicBezTo>
                    <a:pt x="997176" y="1026799"/>
                    <a:pt x="990165" y="1083623"/>
                    <a:pt x="1006275" y="1135981"/>
                  </a:cubicBezTo>
                  <a:cubicBezTo>
                    <a:pt x="1010506" y="1149731"/>
                    <a:pt x="1033111" y="1146808"/>
                    <a:pt x="1047218" y="1149629"/>
                  </a:cubicBezTo>
                  <a:cubicBezTo>
                    <a:pt x="1078762" y="1155938"/>
                    <a:pt x="1111022" y="1157988"/>
                    <a:pt x="1142753" y="1163277"/>
                  </a:cubicBezTo>
                  <a:cubicBezTo>
                    <a:pt x="1165634" y="1167091"/>
                    <a:pt x="1188245" y="1172376"/>
                    <a:pt x="1210991" y="1176925"/>
                  </a:cubicBezTo>
                  <a:cubicBezTo>
                    <a:pt x="1224639" y="1186023"/>
                    <a:pt x="1243242" y="1190311"/>
                    <a:pt x="1251935" y="1204220"/>
                  </a:cubicBezTo>
                  <a:cubicBezTo>
                    <a:pt x="1267184" y="1228619"/>
                    <a:pt x="1279230" y="1286107"/>
                    <a:pt x="1279230" y="1286107"/>
                  </a:cubicBezTo>
                  <a:cubicBezTo>
                    <a:pt x="1260189" y="1400352"/>
                    <a:pt x="1280932" y="1344968"/>
                    <a:pt x="1210991" y="1449880"/>
                  </a:cubicBezTo>
                  <a:cubicBezTo>
                    <a:pt x="1201893" y="1463528"/>
                    <a:pt x="1199257" y="1485636"/>
                    <a:pt x="1183696" y="1490823"/>
                  </a:cubicBezTo>
                  <a:lnTo>
                    <a:pt x="1142753" y="1504471"/>
                  </a:lnTo>
                  <a:cubicBezTo>
                    <a:pt x="1083613" y="1499922"/>
                    <a:pt x="1023921" y="1500074"/>
                    <a:pt x="965332" y="1490823"/>
                  </a:cubicBezTo>
                  <a:cubicBezTo>
                    <a:pt x="936912" y="1486336"/>
                    <a:pt x="883445" y="1463528"/>
                    <a:pt x="883445" y="1463528"/>
                  </a:cubicBezTo>
                  <a:cubicBezTo>
                    <a:pt x="874347" y="1449880"/>
                    <a:pt x="863485" y="1437255"/>
                    <a:pt x="856150" y="1422584"/>
                  </a:cubicBezTo>
                  <a:cubicBezTo>
                    <a:pt x="849716" y="1409717"/>
                    <a:pt x="849488" y="1394217"/>
                    <a:pt x="842502" y="1381641"/>
                  </a:cubicBezTo>
                  <a:cubicBezTo>
                    <a:pt x="842490" y="1381619"/>
                    <a:pt x="774270" y="1279293"/>
                    <a:pt x="760615" y="1258811"/>
                  </a:cubicBezTo>
                  <a:lnTo>
                    <a:pt x="706024" y="1176925"/>
                  </a:lnTo>
                  <a:lnTo>
                    <a:pt x="665081" y="1149629"/>
                  </a:lnTo>
                  <a:cubicBezTo>
                    <a:pt x="655982" y="1135981"/>
                    <a:pt x="645120" y="1123357"/>
                    <a:pt x="637785" y="1108686"/>
                  </a:cubicBezTo>
                  <a:cubicBezTo>
                    <a:pt x="631351" y="1095819"/>
                    <a:pt x="632970" y="1079099"/>
                    <a:pt x="624138" y="1067743"/>
                  </a:cubicBezTo>
                  <a:cubicBezTo>
                    <a:pt x="600439" y="1037272"/>
                    <a:pt x="569547" y="1013152"/>
                    <a:pt x="542251" y="985856"/>
                  </a:cubicBezTo>
                  <a:cubicBezTo>
                    <a:pt x="528603" y="972208"/>
                    <a:pt x="512014" y="960972"/>
                    <a:pt x="501308" y="944913"/>
                  </a:cubicBezTo>
                  <a:lnTo>
                    <a:pt x="474012" y="903969"/>
                  </a:lnTo>
                  <a:cubicBezTo>
                    <a:pt x="487839" y="821009"/>
                    <a:pt x="502536" y="776882"/>
                    <a:pt x="474012" y="685605"/>
                  </a:cubicBezTo>
                  <a:cubicBezTo>
                    <a:pt x="464227" y="654293"/>
                    <a:pt x="446716" y="621916"/>
                    <a:pt x="419421" y="603719"/>
                  </a:cubicBezTo>
                  <a:lnTo>
                    <a:pt x="337535" y="549128"/>
                  </a:lnTo>
                  <a:lnTo>
                    <a:pt x="296591" y="521832"/>
                  </a:lnTo>
                  <a:cubicBezTo>
                    <a:pt x="279430" y="470347"/>
                    <a:pt x="275281" y="445929"/>
                    <a:pt x="228353" y="399002"/>
                  </a:cubicBezTo>
                  <a:cubicBezTo>
                    <a:pt x="214705" y="385354"/>
                    <a:pt x="199970" y="372713"/>
                    <a:pt x="187409" y="358059"/>
                  </a:cubicBezTo>
                  <a:cubicBezTo>
                    <a:pt x="172606" y="340789"/>
                    <a:pt x="159687" y="321977"/>
                    <a:pt x="146466" y="303468"/>
                  </a:cubicBezTo>
                  <a:cubicBezTo>
                    <a:pt x="136932" y="290121"/>
                    <a:pt x="130768" y="274123"/>
                    <a:pt x="119170" y="262525"/>
                  </a:cubicBezTo>
                  <a:cubicBezTo>
                    <a:pt x="107572" y="250927"/>
                    <a:pt x="91875" y="244328"/>
                    <a:pt x="78227" y="235229"/>
                  </a:cubicBezTo>
                  <a:cubicBezTo>
                    <a:pt x="0" y="117888"/>
                    <a:pt x="93790" y="266354"/>
                    <a:pt x="37284" y="153343"/>
                  </a:cubicBezTo>
                  <a:cubicBezTo>
                    <a:pt x="29948" y="138672"/>
                    <a:pt x="19087" y="126047"/>
                    <a:pt x="9988" y="112399"/>
                  </a:cubicBezTo>
                  <a:cubicBezTo>
                    <a:pt x="19753" y="63573"/>
                    <a:pt x="15789" y="38360"/>
                    <a:pt x="50932" y="3217"/>
                  </a:cubicBezTo>
                  <a:cubicBezTo>
                    <a:pt x="54149" y="0"/>
                    <a:pt x="60030" y="3217"/>
                    <a:pt x="64579" y="3217"/>
                  </a:cubicBezTo>
                  <a:lnTo>
                    <a:pt x="23636" y="4416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1" name="80 Forma libre"/>
            <p:cNvSpPr/>
            <p:nvPr/>
          </p:nvSpPr>
          <p:spPr>
            <a:xfrm>
              <a:off x="1555844" y="2447499"/>
              <a:ext cx="310424" cy="301667"/>
            </a:xfrm>
            <a:custGeom>
              <a:avLst/>
              <a:gdLst>
                <a:gd name="connsiteX0" fmla="*/ 27296 w 310424"/>
                <a:gd name="connsiteY0" fmla="*/ 22746 h 301667"/>
                <a:gd name="connsiteX1" fmla="*/ 163774 w 310424"/>
                <a:gd name="connsiteY1" fmla="*/ 50041 h 301667"/>
                <a:gd name="connsiteX2" fmla="*/ 204717 w 310424"/>
                <a:gd name="connsiteY2" fmla="*/ 90985 h 301667"/>
                <a:gd name="connsiteX3" fmla="*/ 286604 w 310424"/>
                <a:gd name="connsiteY3" fmla="*/ 131928 h 301667"/>
                <a:gd name="connsiteX4" fmla="*/ 300252 w 310424"/>
                <a:gd name="connsiteY4" fmla="*/ 172871 h 301667"/>
                <a:gd name="connsiteX5" fmla="*/ 136478 w 310424"/>
                <a:gd name="connsiteY5" fmla="*/ 213814 h 301667"/>
                <a:gd name="connsiteX6" fmla="*/ 40944 w 310424"/>
                <a:gd name="connsiteY6" fmla="*/ 227462 h 301667"/>
                <a:gd name="connsiteX7" fmla="*/ 1 w 310424"/>
                <a:gd name="connsiteY7" fmla="*/ 186519 h 301667"/>
                <a:gd name="connsiteX8" fmla="*/ 27296 w 310424"/>
                <a:gd name="connsiteY8" fmla="*/ 22746 h 301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0424" h="301667">
                  <a:moveTo>
                    <a:pt x="27296" y="22746"/>
                  </a:moveTo>
                  <a:cubicBezTo>
                    <a:pt x="54592" y="0"/>
                    <a:pt x="147011" y="40462"/>
                    <a:pt x="163774" y="50041"/>
                  </a:cubicBezTo>
                  <a:cubicBezTo>
                    <a:pt x="180532" y="59617"/>
                    <a:pt x="189890" y="78629"/>
                    <a:pt x="204717" y="90985"/>
                  </a:cubicBezTo>
                  <a:cubicBezTo>
                    <a:pt x="239991" y="120380"/>
                    <a:pt x="245570" y="118250"/>
                    <a:pt x="286604" y="131928"/>
                  </a:cubicBezTo>
                  <a:cubicBezTo>
                    <a:pt x="291153" y="145576"/>
                    <a:pt x="310424" y="162699"/>
                    <a:pt x="300252" y="172871"/>
                  </a:cubicBezTo>
                  <a:cubicBezTo>
                    <a:pt x="278623" y="194500"/>
                    <a:pt x="163544" y="209303"/>
                    <a:pt x="136478" y="213814"/>
                  </a:cubicBezTo>
                  <a:cubicBezTo>
                    <a:pt x="4700" y="301667"/>
                    <a:pt x="81596" y="288440"/>
                    <a:pt x="40944" y="227462"/>
                  </a:cubicBezTo>
                  <a:cubicBezTo>
                    <a:pt x="30238" y="211403"/>
                    <a:pt x="13649" y="200167"/>
                    <a:pt x="1" y="186519"/>
                  </a:cubicBezTo>
                  <a:cubicBezTo>
                    <a:pt x="23579" y="92207"/>
                    <a:pt x="0" y="45492"/>
                    <a:pt x="27296" y="22746"/>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3" name="82 Forma libre"/>
            <p:cNvSpPr/>
            <p:nvPr/>
          </p:nvSpPr>
          <p:spPr>
            <a:xfrm>
              <a:off x="3589921" y="2896394"/>
              <a:ext cx="249479" cy="395756"/>
            </a:xfrm>
            <a:custGeom>
              <a:avLst/>
              <a:gdLst>
                <a:gd name="connsiteX0" fmla="*/ 24817 w 249479"/>
                <a:gd name="connsiteY0" fmla="*/ 3969 h 395756"/>
                <a:gd name="connsiteX1" fmla="*/ 1004 w 249479"/>
                <a:gd name="connsiteY1" fmla="*/ 27781 h 395756"/>
                <a:gd name="connsiteX2" fmla="*/ 5767 w 249479"/>
                <a:gd name="connsiteY2" fmla="*/ 51594 h 395756"/>
                <a:gd name="connsiteX3" fmla="*/ 10529 w 249479"/>
                <a:gd name="connsiteY3" fmla="*/ 123031 h 395756"/>
                <a:gd name="connsiteX4" fmla="*/ 24817 w 249479"/>
                <a:gd name="connsiteY4" fmla="*/ 165894 h 395756"/>
                <a:gd name="connsiteX5" fmla="*/ 29579 w 249479"/>
                <a:gd name="connsiteY5" fmla="*/ 180181 h 395756"/>
                <a:gd name="connsiteX6" fmla="*/ 34342 w 249479"/>
                <a:gd name="connsiteY6" fmla="*/ 227806 h 395756"/>
                <a:gd name="connsiteX7" fmla="*/ 67679 w 249479"/>
                <a:gd name="connsiteY7" fmla="*/ 265906 h 395756"/>
                <a:gd name="connsiteX8" fmla="*/ 86729 w 249479"/>
                <a:gd name="connsiteY8" fmla="*/ 294481 h 395756"/>
                <a:gd name="connsiteX9" fmla="*/ 101017 w 249479"/>
                <a:gd name="connsiteY9" fmla="*/ 337344 h 395756"/>
                <a:gd name="connsiteX10" fmla="*/ 110542 w 249479"/>
                <a:gd name="connsiteY10" fmla="*/ 365919 h 395756"/>
                <a:gd name="connsiteX11" fmla="*/ 115304 w 249479"/>
                <a:gd name="connsiteY11" fmla="*/ 389731 h 395756"/>
                <a:gd name="connsiteX12" fmla="*/ 129592 w 249479"/>
                <a:gd name="connsiteY12" fmla="*/ 394494 h 395756"/>
                <a:gd name="connsiteX13" fmla="*/ 243892 w 249479"/>
                <a:gd name="connsiteY13" fmla="*/ 389731 h 395756"/>
                <a:gd name="connsiteX14" fmla="*/ 248654 w 249479"/>
                <a:gd name="connsiteY14" fmla="*/ 375444 h 395756"/>
                <a:gd name="connsiteX15" fmla="*/ 239129 w 249479"/>
                <a:gd name="connsiteY15" fmla="*/ 361156 h 395756"/>
                <a:gd name="connsiteX16" fmla="*/ 224842 w 249479"/>
                <a:gd name="connsiteY16" fmla="*/ 332581 h 395756"/>
                <a:gd name="connsiteX17" fmla="*/ 210554 w 249479"/>
                <a:gd name="connsiteY17" fmla="*/ 318294 h 395756"/>
                <a:gd name="connsiteX18" fmla="*/ 191504 w 249479"/>
                <a:gd name="connsiteY18" fmla="*/ 289719 h 395756"/>
                <a:gd name="connsiteX19" fmla="*/ 181979 w 249479"/>
                <a:gd name="connsiteY19" fmla="*/ 261144 h 395756"/>
                <a:gd name="connsiteX20" fmla="*/ 172454 w 249479"/>
                <a:gd name="connsiteY20" fmla="*/ 227806 h 395756"/>
                <a:gd name="connsiteX21" fmla="*/ 162929 w 249479"/>
                <a:gd name="connsiteY21" fmla="*/ 213519 h 395756"/>
                <a:gd name="connsiteX22" fmla="*/ 153404 w 249479"/>
                <a:gd name="connsiteY22" fmla="*/ 184944 h 395756"/>
                <a:gd name="connsiteX23" fmla="*/ 134354 w 249479"/>
                <a:gd name="connsiteY23" fmla="*/ 156369 h 395756"/>
                <a:gd name="connsiteX24" fmla="*/ 120067 w 249479"/>
                <a:gd name="connsiteY24" fmla="*/ 127794 h 395756"/>
                <a:gd name="connsiteX25" fmla="*/ 110542 w 249479"/>
                <a:gd name="connsiteY25" fmla="*/ 99219 h 395756"/>
                <a:gd name="connsiteX26" fmla="*/ 105779 w 249479"/>
                <a:gd name="connsiteY26" fmla="*/ 84931 h 395756"/>
                <a:gd name="connsiteX27" fmla="*/ 101017 w 249479"/>
                <a:gd name="connsiteY27" fmla="*/ 70644 h 395756"/>
                <a:gd name="connsiteX28" fmla="*/ 91492 w 249479"/>
                <a:gd name="connsiteY28" fmla="*/ 51594 h 395756"/>
                <a:gd name="connsiteX29" fmla="*/ 72442 w 249479"/>
                <a:gd name="connsiteY29" fmla="*/ 23019 h 395756"/>
                <a:gd name="connsiteX30" fmla="*/ 43867 w 249479"/>
                <a:gd name="connsiteY30" fmla="*/ 3969 h 395756"/>
                <a:gd name="connsiteX31" fmla="*/ 24817 w 249479"/>
                <a:gd name="connsiteY31" fmla="*/ 3969 h 395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9479" h="395756">
                  <a:moveTo>
                    <a:pt x="24817" y="3969"/>
                  </a:moveTo>
                  <a:cubicBezTo>
                    <a:pt x="17673" y="7938"/>
                    <a:pt x="2447" y="16236"/>
                    <a:pt x="1004" y="27781"/>
                  </a:cubicBezTo>
                  <a:cubicBezTo>
                    <a:pt x="0" y="35813"/>
                    <a:pt x="4179" y="43656"/>
                    <a:pt x="5767" y="51594"/>
                  </a:cubicBezTo>
                  <a:cubicBezTo>
                    <a:pt x="7354" y="75406"/>
                    <a:pt x="7154" y="99406"/>
                    <a:pt x="10529" y="123031"/>
                  </a:cubicBezTo>
                  <a:cubicBezTo>
                    <a:pt x="10530" y="123037"/>
                    <a:pt x="22435" y="158748"/>
                    <a:pt x="24817" y="165894"/>
                  </a:cubicBezTo>
                  <a:lnTo>
                    <a:pt x="29579" y="180181"/>
                  </a:lnTo>
                  <a:cubicBezTo>
                    <a:pt x="31167" y="196056"/>
                    <a:pt x="29583" y="212578"/>
                    <a:pt x="34342" y="227806"/>
                  </a:cubicBezTo>
                  <a:cubicBezTo>
                    <a:pt x="41653" y="251200"/>
                    <a:pt x="51324" y="255002"/>
                    <a:pt x="67679" y="265906"/>
                  </a:cubicBezTo>
                  <a:cubicBezTo>
                    <a:pt x="74029" y="275431"/>
                    <a:pt x="84847" y="283189"/>
                    <a:pt x="86729" y="294481"/>
                  </a:cubicBezTo>
                  <a:cubicBezTo>
                    <a:pt x="92433" y="328702"/>
                    <a:pt x="86136" y="315021"/>
                    <a:pt x="101017" y="337344"/>
                  </a:cubicBezTo>
                  <a:cubicBezTo>
                    <a:pt x="104192" y="346869"/>
                    <a:pt x="108573" y="356074"/>
                    <a:pt x="110542" y="365919"/>
                  </a:cubicBezTo>
                  <a:cubicBezTo>
                    <a:pt x="112129" y="373856"/>
                    <a:pt x="110814" y="382996"/>
                    <a:pt x="115304" y="389731"/>
                  </a:cubicBezTo>
                  <a:cubicBezTo>
                    <a:pt x="118089" y="393908"/>
                    <a:pt x="124829" y="392906"/>
                    <a:pt x="129592" y="394494"/>
                  </a:cubicBezTo>
                  <a:cubicBezTo>
                    <a:pt x="167692" y="392906"/>
                    <a:pt x="206238" y="395756"/>
                    <a:pt x="243892" y="389731"/>
                  </a:cubicBezTo>
                  <a:cubicBezTo>
                    <a:pt x="248849" y="388938"/>
                    <a:pt x="249479" y="380396"/>
                    <a:pt x="248654" y="375444"/>
                  </a:cubicBezTo>
                  <a:cubicBezTo>
                    <a:pt x="247713" y="369798"/>
                    <a:pt x="242304" y="365919"/>
                    <a:pt x="239129" y="361156"/>
                  </a:cubicBezTo>
                  <a:cubicBezTo>
                    <a:pt x="234357" y="346838"/>
                    <a:pt x="235100" y="344890"/>
                    <a:pt x="224842" y="332581"/>
                  </a:cubicBezTo>
                  <a:cubicBezTo>
                    <a:pt x="220530" y="327407"/>
                    <a:pt x="214689" y="323610"/>
                    <a:pt x="210554" y="318294"/>
                  </a:cubicBezTo>
                  <a:cubicBezTo>
                    <a:pt x="203526" y="309258"/>
                    <a:pt x="191504" y="289719"/>
                    <a:pt x="191504" y="289719"/>
                  </a:cubicBezTo>
                  <a:cubicBezTo>
                    <a:pt x="188329" y="280194"/>
                    <a:pt x="184414" y="270885"/>
                    <a:pt x="181979" y="261144"/>
                  </a:cubicBezTo>
                  <a:cubicBezTo>
                    <a:pt x="180452" y="255036"/>
                    <a:pt x="175872" y="234641"/>
                    <a:pt x="172454" y="227806"/>
                  </a:cubicBezTo>
                  <a:cubicBezTo>
                    <a:pt x="169894" y="222687"/>
                    <a:pt x="166104" y="218281"/>
                    <a:pt x="162929" y="213519"/>
                  </a:cubicBezTo>
                  <a:cubicBezTo>
                    <a:pt x="159754" y="203994"/>
                    <a:pt x="158973" y="193298"/>
                    <a:pt x="153404" y="184944"/>
                  </a:cubicBezTo>
                  <a:lnTo>
                    <a:pt x="134354" y="156369"/>
                  </a:lnTo>
                  <a:cubicBezTo>
                    <a:pt x="116991" y="104274"/>
                    <a:pt x="144680" y="183172"/>
                    <a:pt x="120067" y="127794"/>
                  </a:cubicBezTo>
                  <a:cubicBezTo>
                    <a:pt x="115989" y="118619"/>
                    <a:pt x="113717" y="108744"/>
                    <a:pt x="110542" y="99219"/>
                  </a:cubicBezTo>
                  <a:lnTo>
                    <a:pt x="105779" y="84931"/>
                  </a:lnTo>
                  <a:cubicBezTo>
                    <a:pt x="104192" y="80169"/>
                    <a:pt x="103262" y="75134"/>
                    <a:pt x="101017" y="70644"/>
                  </a:cubicBezTo>
                  <a:cubicBezTo>
                    <a:pt x="97842" y="64294"/>
                    <a:pt x="95145" y="57682"/>
                    <a:pt x="91492" y="51594"/>
                  </a:cubicBezTo>
                  <a:cubicBezTo>
                    <a:pt x="85602" y="41778"/>
                    <a:pt x="81967" y="29369"/>
                    <a:pt x="72442" y="23019"/>
                  </a:cubicBezTo>
                  <a:lnTo>
                    <a:pt x="43867" y="3969"/>
                  </a:lnTo>
                  <a:cubicBezTo>
                    <a:pt x="12280" y="14498"/>
                    <a:pt x="31961" y="0"/>
                    <a:pt x="24817" y="396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4" name="83 Forma libre"/>
            <p:cNvSpPr/>
            <p:nvPr/>
          </p:nvSpPr>
          <p:spPr>
            <a:xfrm>
              <a:off x="2913063" y="2681288"/>
              <a:ext cx="549770" cy="123825"/>
            </a:xfrm>
            <a:custGeom>
              <a:avLst/>
              <a:gdLst>
                <a:gd name="connsiteX0" fmla="*/ 6350 w 549770"/>
                <a:gd name="connsiteY0" fmla="*/ 19050 h 123825"/>
                <a:gd name="connsiteX1" fmla="*/ 11112 w 549770"/>
                <a:gd name="connsiteY1" fmla="*/ 100012 h 123825"/>
                <a:gd name="connsiteX2" fmla="*/ 15875 w 549770"/>
                <a:gd name="connsiteY2" fmla="*/ 119062 h 123825"/>
                <a:gd name="connsiteX3" fmla="*/ 30162 w 549770"/>
                <a:gd name="connsiteY3" fmla="*/ 123825 h 123825"/>
                <a:gd name="connsiteX4" fmla="*/ 539750 w 549770"/>
                <a:gd name="connsiteY4" fmla="*/ 119062 h 123825"/>
                <a:gd name="connsiteX5" fmla="*/ 549275 w 549770"/>
                <a:gd name="connsiteY5" fmla="*/ 90487 h 123825"/>
                <a:gd name="connsiteX6" fmla="*/ 544512 w 549770"/>
                <a:gd name="connsiteY6" fmla="*/ 28575 h 123825"/>
                <a:gd name="connsiteX7" fmla="*/ 534987 w 549770"/>
                <a:gd name="connsiteY7" fmla="*/ 14287 h 123825"/>
                <a:gd name="connsiteX8" fmla="*/ 530225 w 549770"/>
                <a:gd name="connsiteY8" fmla="*/ 0 h 123825"/>
                <a:gd name="connsiteX9" fmla="*/ 149225 w 549770"/>
                <a:gd name="connsiteY9" fmla="*/ 9525 h 123825"/>
                <a:gd name="connsiteX10" fmla="*/ 49212 w 549770"/>
                <a:gd name="connsiteY10" fmla="*/ 14287 h 123825"/>
                <a:gd name="connsiteX11" fmla="*/ 6350 w 549770"/>
                <a:gd name="connsiteY11" fmla="*/ 1905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9770" h="123825">
                  <a:moveTo>
                    <a:pt x="6350" y="19050"/>
                  </a:moveTo>
                  <a:cubicBezTo>
                    <a:pt x="0" y="33338"/>
                    <a:pt x="8549" y="73100"/>
                    <a:pt x="11112" y="100012"/>
                  </a:cubicBezTo>
                  <a:cubicBezTo>
                    <a:pt x="11733" y="106528"/>
                    <a:pt x="11786" y="113951"/>
                    <a:pt x="15875" y="119062"/>
                  </a:cubicBezTo>
                  <a:cubicBezTo>
                    <a:pt x="19011" y="122982"/>
                    <a:pt x="25400" y="122237"/>
                    <a:pt x="30162" y="123825"/>
                  </a:cubicBezTo>
                  <a:lnTo>
                    <a:pt x="539750" y="119062"/>
                  </a:lnTo>
                  <a:cubicBezTo>
                    <a:pt x="549770" y="118419"/>
                    <a:pt x="549275" y="90487"/>
                    <a:pt x="549275" y="90487"/>
                  </a:cubicBezTo>
                  <a:cubicBezTo>
                    <a:pt x="547687" y="69850"/>
                    <a:pt x="548327" y="48919"/>
                    <a:pt x="544512" y="28575"/>
                  </a:cubicBezTo>
                  <a:cubicBezTo>
                    <a:pt x="543457" y="22949"/>
                    <a:pt x="537547" y="19407"/>
                    <a:pt x="534987" y="14287"/>
                  </a:cubicBezTo>
                  <a:cubicBezTo>
                    <a:pt x="532742" y="9797"/>
                    <a:pt x="531812" y="4762"/>
                    <a:pt x="530225" y="0"/>
                  </a:cubicBezTo>
                  <a:cubicBezTo>
                    <a:pt x="375766" y="19305"/>
                    <a:pt x="531098" y="1313"/>
                    <a:pt x="149225" y="9525"/>
                  </a:cubicBezTo>
                  <a:cubicBezTo>
                    <a:pt x="115857" y="10243"/>
                    <a:pt x="82550" y="12700"/>
                    <a:pt x="49212" y="14287"/>
                  </a:cubicBezTo>
                  <a:cubicBezTo>
                    <a:pt x="16377" y="25232"/>
                    <a:pt x="12700" y="4762"/>
                    <a:pt x="6350" y="1905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5" name="84 Forma libre"/>
            <p:cNvSpPr/>
            <p:nvPr/>
          </p:nvSpPr>
          <p:spPr>
            <a:xfrm>
              <a:off x="2190750" y="2699096"/>
              <a:ext cx="493965" cy="358429"/>
            </a:xfrm>
            <a:custGeom>
              <a:avLst/>
              <a:gdLst>
                <a:gd name="connsiteX0" fmla="*/ 0 w 493965"/>
                <a:gd name="connsiteY0" fmla="*/ 277467 h 358429"/>
                <a:gd name="connsiteX1" fmla="*/ 4763 w 493965"/>
                <a:gd name="connsiteY1" fmla="*/ 291754 h 358429"/>
                <a:gd name="connsiteX2" fmla="*/ 23813 w 493965"/>
                <a:gd name="connsiteY2" fmla="*/ 320329 h 358429"/>
                <a:gd name="connsiteX3" fmla="*/ 28575 w 493965"/>
                <a:gd name="connsiteY3" fmla="*/ 344142 h 358429"/>
                <a:gd name="connsiteX4" fmla="*/ 57150 w 493965"/>
                <a:gd name="connsiteY4" fmla="*/ 358429 h 358429"/>
                <a:gd name="connsiteX5" fmla="*/ 100013 w 493965"/>
                <a:gd name="connsiteY5" fmla="*/ 348904 h 358429"/>
                <a:gd name="connsiteX6" fmla="*/ 123825 w 493965"/>
                <a:gd name="connsiteY6" fmla="*/ 329854 h 358429"/>
                <a:gd name="connsiteX7" fmla="*/ 157163 w 493965"/>
                <a:gd name="connsiteY7" fmla="*/ 301279 h 358429"/>
                <a:gd name="connsiteX8" fmla="*/ 171450 w 493965"/>
                <a:gd name="connsiteY8" fmla="*/ 291754 h 358429"/>
                <a:gd name="connsiteX9" fmla="*/ 204788 w 493965"/>
                <a:gd name="connsiteY9" fmla="*/ 282229 h 358429"/>
                <a:gd name="connsiteX10" fmla="*/ 219075 w 493965"/>
                <a:gd name="connsiteY10" fmla="*/ 277467 h 358429"/>
                <a:gd name="connsiteX11" fmla="*/ 247650 w 493965"/>
                <a:gd name="connsiteY11" fmla="*/ 263179 h 358429"/>
                <a:gd name="connsiteX12" fmla="*/ 261938 w 493965"/>
                <a:gd name="connsiteY12" fmla="*/ 253654 h 358429"/>
                <a:gd name="connsiteX13" fmla="*/ 280988 w 493965"/>
                <a:gd name="connsiteY13" fmla="*/ 248892 h 358429"/>
                <a:gd name="connsiteX14" fmla="*/ 309563 w 493965"/>
                <a:gd name="connsiteY14" fmla="*/ 239367 h 358429"/>
                <a:gd name="connsiteX15" fmla="*/ 323850 w 493965"/>
                <a:gd name="connsiteY15" fmla="*/ 234604 h 358429"/>
                <a:gd name="connsiteX16" fmla="*/ 338138 w 493965"/>
                <a:gd name="connsiteY16" fmla="*/ 225079 h 358429"/>
                <a:gd name="connsiteX17" fmla="*/ 366713 w 493965"/>
                <a:gd name="connsiteY17" fmla="*/ 220317 h 358429"/>
                <a:gd name="connsiteX18" fmla="*/ 395288 w 493965"/>
                <a:gd name="connsiteY18" fmla="*/ 210792 h 358429"/>
                <a:gd name="connsiteX19" fmla="*/ 419100 w 493965"/>
                <a:gd name="connsiteY19" fmla="*/ 186979 h 358429"/>
                <a:gd name="connsiteX20" fmla="*/ 452438 w 493965"/>
                <a:gd name="connsiteY20" fmla="*/ 139354 h 358429"/>
                <a:gd name="connsiteX21" fmla="*/ 457200 w 493965"/>
                <a:gd name="connsiteY21" fmla="*/ 125067 h 358429"/>
                <a:gd name="connsiteX22" fmla="*/ 485775 w 493965"/>
                <a:gd name="connsiteY22" fmla="*/ 101254 h 358429"/>
                <a:gd name="connsiteX23" fmla="*/ 485775 w 493965"/>
                <a:gd name="connsiteY23" fmla="*/ 48867 h 358429"/>
                <a:gd name="connsiteX24" fmla="*/ 481013 w 493965"/>
                <a:gd name="connsiteY24" fmla="*/ 34579 h 358429"/>
                <a:gd name="connsiteX25" fmla="*/ 466725 w 493965"/>
                <a:gd name="connsiteY25" fmla="*/ 25054 h 358429"/>
                <a:gd name="connsiteX26" fmla="*/ 457200 w 493965"/>
                <a:gd name="connsiteY26" fmla="*/ 10767 h 358429"/>
                <a:gd name="connsiteX27" fmla="*/ 442913 w 493965"/>
                <a:gd name="connsiteY27" fmla="*/ 1242 h 358429"/>
                <a:gd name="connsiteX28" fmla="*/ 400050 w 493965"/>
                <a:gd name="connsiteY28" fmla="*/ 34579 h 358429"/>
                <a:gd name="connsiteX29" fmla="*/ 376238 w 493965"/>
                <a:gd name="connsiteY29" fmla="*/ 39342 h 358429"/>
                <a:gd name="connsiteX30" fmla="*/ 361950 w 493965"/>
                <a:gd name="connsiteY30" fmla="*/ 44104 h 358429"/>
                <a:gd name="connsiteX31" fmla="*/ 304800 w 493965"/>
                <a:gd name="connsiteY31" fmla="*/ 72679 h 358429"/>
                <a:gd name="connsiteX32" fmla="*/ 290513 w 493965"/>
                <a:gd name="connsiteY32" fmla="*/ 77442 h 358429"/>
                <a:gd name="connsiteX33" fmla="*/ 276225 w 493965"/>
                <a:gd name="connsiteY33" fmla="*/ 82204 h 358429"/>
                <a:gd name="connsiteX34" fmla="*/ 261938 w 493965"/>
                <a:gd name="connsiteY34" fmla="*/ 96492 h 358429"/>
                <a:gd name="connsiteX35" fmla="*/ 247650 w 493965"/>
                <a:gd name="connsiteY35" fmla="*/ 106017 h 358429"/>
                <a:gd name="connsiteX36" fmla="*/ 228600 w 493965"/>
                <a:gd name="connsiteY36" fmla="*/ 125067 h 358429"/>
                <a:gd name="connsiteX37" fmla="*/ 114300 w 493965"/>
                <a:gd name="connsiteY37" fmla="*/ 201267 h 358429"/>
                <a:gd name="connsiteX38" fmla="*/ 0 w 493965"/>
                <a:gd name="connsiteY38" fmla="*/ 277467 h 358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93965" h="358429">
                  <a:moveTo>
                    <a:pt x="0" y="277467"/>
                  </a:moveTo>
                  <a:cubicBezTo>
                    <a:pt x="1588" y="282229"/>
                    <a:pt x="2325" y="287366"/>
                    <a:pt x="4763" y="291754"/>
                  </a:cubicBezTo>
                  <a:cubicBezTo>
                    <a:pt x="10323" y="301761"/>
                    <a:pt x="23813" y="320329"/>
                    <a:pt x="23813" y="320329"/>
                  </a:cubicBezTo>
                  <a:cubicBezTo>
                    <a:pt x="25400" y="328267"/>
                    <a:pt x="24559" y="337114"/>
                    <a:pt x="28575" y="344142"/>
                  </a:cubicBezTo>
                  <a:cubicBezTo>
                    <a:pt x="32920" y="351745"/>
                    <a:pt x="49816" y="355985"/>
                    <a:pt x="57150" y="358429"/>
                  </a:cubicBezTo>
                  <a:cubicBezTo>
                    <a:pt x="57446" y="358380"/>
                    <a:pt x="93841" y="353842"/>
                    <a:pt x="100013" y="348904"/>
                  </a:cubicBezTo>
                  <a:cubicBezTo>
                    <a:pt x="130789" y="324284"/>
                    <a:pt x="87912" y="341827"/>
                    <a:pt x="123825" y="329854"/>
                  </a:cubicBezTo>
                  <a:cubicBezTo>
                    <a:pt x="141133" y="312547"/>
                    <a:pt x="135781" y="316553"/>
                    <a:pt x="157163" y="301279"/>
                  </a:cubicBezTo>
                  <a:cubicBezTo>
                    <a:pt x="161820" y="297952"/>
                    <a:pt x="166331" y="294314"/>
                    <a:pt x="171450" y="291754"/>
                  </a:cubicBezTo>
                  <a:cubicBezTo>
                    <a:pt x="179057" y="287951"/>
                    <a:pt x="197675" y="284261"/>
                    <a:pt x="204788" y="282229"/>
                  </a:cubicBezTo>
                  <a:cubicBezTo>
                    <a:pt x="209615" y="280850"/>
                    <a:pt x="214313" y="279054"/>
                    <a:pt x="219075" y="277467"/>
                  </a:cubicBezTo>
                  <a:cubicBezTo>
                    <a:pt x="260024" y="250169"/>
                    <a:pt x="208214" y="282898"/>
                    <a:pt x="247650" y="263179"/>
                  </a:cubicBezTo>
                  <a:cubicBezTo>
                    <a:pt x="252770" y="260619"/>
                    <a:pt x="256677" y="255909"/>
                    <a:pt x="261938" y="253654"/>
                  </a:cubicBezTo>
                  <a:cubicBezTo>
                    <a:pt x="267954" y="251076"/>
                    <a:pt x="274719" y="250773"/>
                    <a:pt x="280988" y="248892"/>
                  </a:cubicBezTo>
                  <a:cubicBezTo>
                    <a:pt x="290605" y="246007"/>
                    <a:pt x="300038" y="242542"/>
                    <a:pt x="309563" y="239367"/>
                  </a:cubicBezTo>
                  <a:cubicBezTo>
                    <a:pt x="314325" y="237779"/>
                    <a:pt x="319673" y="237389"/>
                    <a:pt x="323850" y="234604"/>
                  </a:cubicBezTo>
                  <a:cubicBezTo>
                    <a:pt x="328613" y="231429"/>
                    <a:pt x="332708" y="226889"/>
                    <a:pt x="338138" y="225079"/>
                  </a:cubicBezTo>
                  <a:cubicBezTo>
                    <a:pt x="347299" y="222026"/>
                    <a:pt x="357188" y="221904"/>
                    <a:pt x="366713" y="220317"/>
                  </a:cubicBezTo>
                  <a:cubicBezTo>
                    <a:pt x="376238" y="217142"/>
                    <a:pt x="389719" y="219146"/>
                    <a:pt x="395288" y="210792"/>
                  </a:cubicBezTo>
                  <a:cubicBezTo>
                    <a:pt x="407988" y="191742"/>
                    <a:pt x="400050" y="199679"/>
                    <a:pt x="419100" y="186979"/>
                  </a:cubicBezTo>
                  <a:cubicBezTo>
                    <a:pt x="442553" y="151800"/>
                    <a:pt x="431281" y="167562"/>
                    <a:pt x="452438" y="139354"/>
                  </a:cubicBezTo>
                  <a:cubicBezTo>
                    <a:pt x="454025" y="134592"/>
                    <a:pt x="454415" y="129244"/>
                    <a:pt x="457200" y="125067"/>
                  </a:cubicBezTo>
                  <a:cubicBezTo>
                    <a:pt x="464534" y="114066"/>
                    <a:pt x="475233" y="108282"/>
                    <a:pt x="485775" y="101254"/>
                  </a:cubicBezTo>
                  <a:cubicBezTo>
                    <a:pt x="493965" y="76688"/>
                    <a:pt x="492744" y="87198"/>
                    <a:pt x="485775" y="48867"/>
                  </a:cubicBezTo>
                  <a:cubicBezTo>
                    <a:pt x="484877" y="43928"/>
                    <a:pt x="484149" y="38499"/>
                    <a:pt x="481013" y="34579"/>
                  </a:cubicBezTo>
                  <a:cubicBezTo>
                    <a:pt x="477437" y="30109"/>
                    <a:pt x="471488" y="28229"/>
                    <a:pt x="466725" y="25054"/>
                  </a:cubicBezTo>
                  <a:cubicBezTo>
                    <a:pt x="463550" y="20292"/>
                    <a:pt x="461247" y="14814"/>
                    <a:pt x="457200" y="10767"/>
                  </a:cubicBezTo>
                  <a:cubicBezTo>
                    <a:pt x="453153" y="6720"/>
                    <a:pt x="448500" y="0"/>
                    <a:pt x="442913" y="1242"/>
                  </a:cubicBezTo>
                  <a:cubicBezTo>
                    <a:pt x="394951" y="11900"/>
                    <a:pt x="430542" y="19333"/>
                    <a:pt x="400050" y="34579"/>
                  </a:cubicBezTo>
                  <a:cubicBezTo>
                    <a:pt x="392810" y="38199"/>
                    <a:pt x="384091" y="37379"/>
                    <a:pt x="376238" y="39342"/>
                  </a:cubicBezTo>
                  <a:cubicBezTo>
                    <a:pt x="371368" y="40560"/>
                    <a:pt x="366713" y="42517"/>
                    <a:pt x="361950" y="44104"/>
                  </a:cubicBezTo>
                  <a:cubicBezTo>
                    <a:pt x="325019" y="68725"/>
                    <a:pt x="344237" y="59533"/>
                    <a:pt x="304800" y="72679"/>
                  </a:cubicBezTo>
                  <a:lnTo>
                    <a:pt x="290513" y="77442"/>
                  </a:lnTo>
                  <a:lnTo>
                    <a:pt x="276225" y="82204"/>
                  </a:lnTo>
                  <a:cubicBezTo>
                    <a:pt x="271463" y="86967"/>
                    <a:pt x="267112" y="92180"/>
                    <a:pt x="261938" y="96492"/>
                  </a:cubicBezTo>
                  <a:cubicBezTo>
                    <a:pt x="257541" y="100156"/>
                    <a:pt x="251698" y="101970"/>
                    <a:pt x="247650" y="106017"/>
                  </a:cubicBezTo>
                  <a:cubicBezTo>
                    <a:pt x="224660" y="129006"/>
                    <a:pt x="250374" y="114179"/>
                    <a:pt x="228600" y="125067"/>
                  </a:cubicBezTo>
                  <a:cubicBezTo>
                    <a:pt x="112954" y="197345"/>
                    <a:pt x="114300" y="151575"/>
                    <a:pt x="114300" y="201267"/>
                  </a:cubicBezTo>
                  <a:lnTo>
                    <a:pt x="0" y="277467"/>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82" name="154 Grupo"/>
          <p:cNvGrpSpPr>
            <a:grpSpLocks/>
          </p:cNvGrpSpPr>
          <p:nvPr/>
        </p:nvGrpSpPr>
        <p:grpSpPr bwMode="auto">
          <a:xfrm>
            <a:off x="2887663" y="936625"/>
            <a:ext cx="2779712" cy="4808538"/>
            <a:chOff x="1362489" y="937271"/>
            <a:chExt cx="2779790" cy="4808477"/>
          </a:xfrm>
        </p:grpSpPr>
        <p:grpSp>
          <p:nvGrpSpPr>
            <p:cNvPr id="14351" name="47 Grupo"/>
            <p:cNvGrpSpPr>
              <a:grpSpLocks/>
            </p:cNvGrpSpPr>
            <p:nvPr/>
          </p:nvGrpSpPr>
          <p:grpSpPr bwMode="auto">
            <a:xfrm rot="6280929">
              <a:off x="1643667" y="2214757"/>
              <a:ext cx="601706" cy="174958"/>
              <a:chOff x="-2101935" y="2110963"/>
              <a:chExt cx="1074911" cy="245435"/>
            </a:xfrm>
          </p:grpSpPr>
          <p:cxnSp>
            <p:nvCxnSpPr>
              <p:cNvPr id="136" name="135 Conector recto"/>
              <p:cNvCxnSpPr/>
              <p:nvPr/>
            </p:nvCxnSpPr>
            <p:spPr>
              <a:xfrm>
                <a:off x="-1984560" y="2301404"/>
                <a:ext cx="643756"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7" name="136 Medio marco"/>
              <p:cNvSpPr/>
              <p:nvPr/>
            </p:nvSpPr>
            <p:spPr>
              <a:xfrm rot="19317412">
                <a:off x="-1266613" y="2171194"/>
                <a:ext cx="195679" cy="21825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38" name="137 Medio marco"/>
              <p:cNvSpPr/>
              <p:nvPr/>
            </p:nvSpPr>
            <p:spPr>
              <a:xfrm rot="8264046">
                <a:off x="-2157217" y="2144998"/>
                <a:ext cx="190008" cy="18707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87" name="48 Grupo"/>
            <p:cNvGrpSpPr/>
            <p:nvPr/>
          </p:nvGrpSpPr>
          <p:grpSpPr>
            <a:xfrm rot="1917844">
              <a:off x="3215024" y="2214041"/>
              <a:ext cx="601706" cy="174958"/>
              <a:chOff x="-2101935" y="2110963"/>
              <a:chExt cx="1074911" cy="245435"/>
            </a:xfrm>
            <a:solidFill>
              <a:schemeClr val="accent2"/>
            </a:solidFill>
          </p:grpSpPr>
          <p:cxnSp>
            <p:nvCxnSpPr>
              <p:cNvPr id="133" name="132 Conector recto"/>
              <p:cNvCxnSpPr/>
              <p:nvPr/>
            </p:nvCxnSpPr>
            <p:spPr>
              <a:xfrm>
                <a:off x="-1928858" y="2214554"/>
                <a:ext cx="642942" cy="1588"/>
              </a:xfrm>
              <a:prstGeom prst="line">
                <a:avLst/>
              </a:prstGeom>
              <a:grpFill/>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4" name="133 Medio marco"/>
              <p:cNvSpPr/>
              <p:nvPr/>
            </p:nvSpPr>
            <p:spPr>
              <a:xfrm rot="19317412">
                <a:off x="-1223975" y="2136278"/>
                <a:ext cx="196951" cy="220120"/>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35" name="134 Medio marco"/>
              <p:cNvSpPr/>
              <p:nvPr/>
            </p:nvSpPr>
            <p:spPr>
              <a:xfrm rot="8264046">
                <a:off x="-2101935" y="2110963"/>
                <a:ext cx="190799" cy="191385"/>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53" name="52 Grupo"/>
            <p:cNvGrpSpPr>
              <a:grpSpLocks/>
            </p:cNvGrpSpPr>
            <p:nvPr/>
          </p:nvGrpSpPr>
          <p:grpSpPr bwMode="auto">
            <a:xfrm rot="5118421">
              <a:off x="2786693" y="2357411"/>
              <a:ext cx="601706" cy="174958"/>
              <a:chOff x="-2101935" y="2110963"/>
              <a:chExt cx="1074911" cy="245435"/>
            </a:xfrm>
          </p:grpSpPr>
          <p:cxnSp>
            <p:nvCxnSpPr>
              <p:cNvPr id="130" name="129 Conector recto"/>
              <p:cNvCxnSpPr/>
              <p:nvPr/>
            </p:nvCxnSpPr>
            <p:spPr>
              <a:xfrm>
                <a:off x="-1994943" y="2286076"/>
                <a:ext cx="640921"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1" name="130 Medio marco"/>
              <p:cNvSpPr/>
              <p:nvPr/>
            </p:nvSpPr>
            <p:spPr>
              <a:xfrm rot="19317412">
                <a:off x="-1295649" y="2185305"/>
                <a:ext cx="195680" cy="20266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32" name="131 Medio marco"/>
              <p:cNvSpPr/>
              <p:nvPr/>
            </p:nvSpPr>
            <p:spPr>
              <a:xfrm rot="8264046">
                <a:off x="-2134047" y="2128904"/>
                <a:ext cx="192844" cy="18707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54" name="56 Grupo"/>
            <p:cNvGrpSpPr>
              <a:grpSpLocks/>
            </p:cNvGrpSpPr>
            <p:nvPr/>
          </p:nvGrpSpPr>
          <p:grpSpPr bwMode="auto">
            <a:xfrm rot="5970573">
              <a:off x="2264661" y="2357576"/>
              <a:ext cx="601706" cy="174958"/>
              <a:chOff x="-2101935" y="2110963"/>
              <a:chExt cx="1074911" cy="245435"/>
            </a:xfrm>
          </p:grpSpPr>
          <p:cxnSp>
            <p:nvCxnSpPr>
              <p:cNvPr id="127" name="126 Conector recto"/>
              <p:cNvCxnSpPr/>
              <p:nvPr/>
            </p:nvCxnSpPr>
            <p:spPr>
              <a:xfrm>
                <a:off x="-1979752" y="2310991"/>
                <a:ext cx="643758"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8" name="127 Medio marco"/>
              <p:cNvSpPr/>
              <p:nvPr/>
            </p:nvSpPr>
            <p:spPr>
              <a:xfrm rot="19317412">
                <a:off x="-1289969" y="2194699"/>
                <a:ext cx="195680" cy="20711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29" name="128 Medio marco"/>
              <p:cNvSpPr/>
              <p:nvPr/>
            </p:nvSpPr>
            <p:spPr>
              <a:xfrm rot="8264046">
                <a:off x="-2169523" y="2168159"/>
                <a:ext cx="192844" cy="18261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55" name="60 Grupo"/>
            <p:cNvGrpSpPr>
              <a:grpSpLocks/>
            </p:cNvGrpSpPr>
            <p:nvPr/>
          </p:nvGrpSpPr>
          <p:grpSpPr bwMode="auto">
            <a:xfrm rot="4961737">
              <a:off x="2932286" y="1150645"/>
              <a:ext cx="601706" cy="174958"/>
              <a:chOff x="-2101935" y="2110963"/>
              <a:chExt cx="1074911" cy="245435"/>
            </a:xfrm>
          </p:grpSpPr>
          <p:cxnSp>
            <p:nvCxnSpPr>
              <p:cNvPr id="124" name="123 Conector recto"/>
              <p:cNvCxnSpPr/>
              <p:nvPr/>
            </p:nvCxnSpPr>
            <p:spPr>
              <a:xfrm>
                <a:off x="-1979201" y="2327938"/>
                <a:ext cx="63524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5" name="124 Medio marco"/>
              <p:cNvSpPr/>
              <p:nvPr/>
            </p:nvSpPr>
            <p:spPr>
              <a:xfrm rot="19317412">
                <a:off x="-1299120" y="2215848"/>
                <a:ext cx="198515" cy="20934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26" name="125 Medio marco"/>
              <p:cNvSpPr/>
              <p:nvPr/>
            </p:nvSpPr>
            <p:spPr>
              <a:xfrm rot="8264046">
                <a:off x="-2131782" y="2204484"/>
                <a:ext cx="190008" cy="18707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56" name="64 Grupo"/>
            <p:cNvGrpSpPr>
              <a:grpSpLocks/>
            </p:cNvGrpSpPr>
            <p:nvPr/>
          </p:nvGrpSpPr>
          <p:grpSpPr bwMode="auto">
            <a:xfrm rot="4998324">
              <a:off x="2429501" y="1214375"/>
              <a:ext cx="601706" cy="174958"/>
              <a:chOff x="-2101935" y="2110963"/>
              <a:chExt cx="1074911" cy="245435"/>
            </a:xfrm>
          </p:grpSpPr>
          <p:cxnSp>
            <p:nvCxnSpPr>
              <p:cNvPr id="121" name="120 Conector recto"/>
              <p:cNvCxnSpPr/>
              <p:nvPr/>
            </p:nvCxnSpPr>
            <p:spPr>
              <a:xfrm>
                <a:off x="-1994690" y="2285643"/>
                <a:ext cx="643756"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2" name="121 Medio marco"/>
              <p:cNvSpPr/>
              <p:nvPr/>
            </p:nvSpPr>
            <p:spPr>
              <a:xfrm rot="19317412">
                <a:off x="-1305604" y="2165530"/>
                <a:ext cx="195680" cy="20934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23" name="122 Medio marco"/>
              <p:cNvSpPr/>
              <p:nvPr/>
            </p:nvSpPr>
            <p:spPr>
              <a:xfrm rot="8264046">
                <a:off x="-2147885" y="2177240"/>
                <a:ext cx="190007" cy="1848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57" name="68 Grupo"/>
            <p:cNvGrpSpPr>
              <a:grpSpLocks/>
            </p:cNvGrpSpPr>
            <p:nvPr/>
          </p:nvGrpSpPr>
          <p:grpSpPr bwMode="auto">
            <a:xfrm rot="6304656">
              <a:off x="1362699" y="2154750"/>
              <a:ext cx="601706" cy="174958"/>
              <a:chOff x="-2101935" y="2110963"/>
              <a:chExt cx="1074911" cy="245435"/>
            </a:xfrm>
          </p:grpSpPr>
          <p:cxnSp>
            <p:nvCxnSpPr>
              <p:cNvPr id="118" name="117 Conector recto"/>
              <p:cNvCxnSpPr/>
              <p:nvPr/>
            </p:nvCxnSpPr>
            <p:spPr>
              <a:xfrm>
                <a:off x="-1928102" y="2225618"/>
                <a:ext cx="643756" cy="44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9" name="118 Medio marco"/>
              <p:cNvSpPr/>
              <p:nvPr/>
            </p:nvSpPr>
            <p:spPr>
              <a:xfrm rot="19317412">
                <a:off x="-1217550" y="2200050"/>
                <a:ext cx="198515" cy="22047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20" name="119 Medio marco"/>
              <p:cNvSpPr/>
              <p:nvPr/>
            </p:nvSpPr>
            <p:spPr>
              <a:xfrm rot="8264046">
                <a:off x="-2105883" y="2125434"/>
                <a:ext cx="190008" cy="19152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58" name="72 Grupo"/>
            <p:cNvGrpSpPr>
              <a:grpSpLocks/>
            </p:cNvGrpSpPr>
            <p:nvPr/>
          </p:nvGrpSpPr>
          <p:grpSpPr bwMode="auto">
            <a:xfrm rot="6188605">
              <a:off x="2666756" y="4316931"/>
              <a:ext cx="601706" cy="174958"/>
              <a:chOff x="-2101935" y="2110963"/>
              <a:chExt cx="1074911" cy="245435"/>
            </a:xfrm>
          </p:grpSpPr>
          <p:cxnSp>
            <p:nvCxnSpPr>
              <p:cNvPr id="115" name="114 Conector recto"/>
              <p:cNvCxnSpPr/>
              <p:nvPr/>
            </p:nvCxnSpPr>
            <p:spPr>
              <a:xfrm>
                <a:off x="-1914421" y="2281224"/>
                <a:ext cx="632414"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6" name="115 Medio marco"/>
              <p:cNvSpPr/>
              <p:nvPr/>
            </p:nvSpPr>
            <p:spPr>
              <a:xfrm rot="19317412">
                <a:off x="-1217714" y="2209749"/>
                <a:ext cx="195679" cy="18929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17" name="116 Medio marco"/>
              <p:cNvSpPr/>
              <p:nvPr/>
            </p:nvSpPr>
            <p:spPr>
              <a:xfrm rot="8264046">
                <a:off x="-2092661" y="2176317"/>
                <a:ext cx="190008" cy="18929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59" name="76 Grupo"/>
            <p:cNvGrpSpPr>
              <a:grpSpLocks/>
            </p:cNvGrpSpPr>
            <p:nvPr/>
          </p:nvGrpSpPr>
          <p:grpSpPr bwMode="auto">
            <a:xfrm rot="3062697">
              <a:off x="3500937" y="4285884"/>
              <a:ext cx="601706" cy="174958"/>
              <a:chOff x="-2101935" y="2110963"/>
              <a:chExt cx="1074911" cy="245435"/>
            </a:xfrm>
          </p:grpSpPr>
          <p:cxnSp>
            <p:nvCxnSpPr>
              <p:cNvPr id="112" name="111 Conector recto"/>
              <p:cNvCxnSpPr/>
              <p:nvPr/>
            </p:nvCxnSpPr>
            <p:spPr>
              <a:xfrm>
                <a:off x="-1941463" y="2207461"/>
                <a:ext cx="646593" cy="44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3" name="112 Medio marco"/>
              <p:cNvSpPr/>
              <p:nvPr/>
            </p:nvSpPr>
            <p:spPr>
              <a:xfrm rot="19317412">
                <a:off x="-1263812" y="2107749"/>
                <a:ext cx="198515" cy="24720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14" name="113 Medio marco"/>
              <p:cNvSpPr/>
              <p:nvPr/>
            </p:nvSpPr>
            <p:spPr>
              <a:xfrm rot="8264046">
                <a:off x="-2104214" y="2107648"/>
                <a:ext cx="190008" cy="19152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60" name="80 Grupo"/>
            <p:cNvGrpSpPr>
              <a:grpSpLocks/>
            </p:cNvGrpSpPr>
            <p:nvPr/>
          </p:nvGrpSpPr>
          <p:grpSpPr bwMode="auto">
            <a:xfrm rot="-1699268">
              <a:off x="1362489" y="2785525"/>
              <a:ext cx="601706" cy="174958"/>
              <a:chOff x="-2101935" y="2110963"/>
              <a:chExt cx="1074911" cy="245435"/>
            </a:xfrm>
          </p:grpSpPr>
          <p:cxnSp>
            <p:nvCxnSpPr>
              <p:cNvPr id="109" name="108 Conector recto"/>
              <p:cNvCxnSpPr/>
              <p:nvPr/>
            </p:nvCxnSpPr>
            <p:spPr>
              <a:xfrm>
                <a:off x="-1926094" y="2201497"/>
                <a:ext cx="646620"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0" name="109 Medio marco"/>
              <p:cNvSpPr/>
              <p:nvPr/>
            </p:nvSpPr>
            <p:spPr>
              <a:xfrm rot="19317412">
                <a:off x="-1197074" y="2074049"/>
                <a:ext cx="195688" cy="20265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11" name="110 Medio marco"/>
              <p:cNvSpPr/>
              <p:nvPr/>
            </p:nvSpPr>
            <p:spPr>
              <a:xfrm rot="8264046">
                <a:off x="-2077123" y="2042155"/>
                <a:ext cx="190015" cy="18706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61" name="84 Grupo"/>
            <p:cNvGrpSpPr>
              <a:grpSpLocks/>
            </p:cNvGrpSpPr>
            <p:nvPr/>
          </p:nvGrpSpPr>
          <p:grpSpPr bwMode="auto">
            <a:xfrm>
              <a:off x="3143238" y="4785717"/>
              <a:ext cx="601706" cy="174958"/>
              <a:chOff x="-2101935" y="2110963"/>
              <a:chExt cx="1074911" cy="245435"/>
            </a:xfrm>
          </p:grpSpPr>
          <p:cxnSp>
            <p:nvCxnSpPr>
              <p:cNvPr id="106" name="105 Conector recto"/>
              <p:cNvCxnSpPr/>
              <p:nvPr/>
            </p:nvCxnSpPr>
            <p:spPr>
              <a:xfrm>
                <a:off x="-1930922" y="2212849"/>
                <a:ext cx="646620"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7" name="106 Medio marco"/>
              <p:cNvSpPr/>
              <p:nvPr/>
            </p:nvSpPr>
            <p:spPr>
              <a:xfrm rot="19317412">
                <a:off x="-1221909" y="2134906"/>
                <a:ext cx="195687" cy="22046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08" name="107 Medio marco"/>
              <p:cNvSpPr/>
              <p:nvPr/>
            </p:nvSpPr>
            <p:spPr>
              <a:xfrm rot="8264046">
                <a:off x="-2098249" y="2110409"/>
                <a:ext cx="190016" cy="19151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62" name="88 Grupo"/>
            <p:cNvGrpSpPr>
              <a:grpSpLocks/>
            </p:cNvGrpSpPr>
            <p:nvPr/>
          </p:nvGrpSpPr>
          <p:grpSpPr bwMode="auto">
            <a:xfrm rot="6025953">
              <a:off x="2769255" y="5010685"/>
              <a:ext cx="601706" cy="174958"/>
              <a:chOff x="-2101935" y="2110963"/>
              <a:chExt cx="1074911" cy="245435"/>
            </a:xfrm>
          </p:grpSpPr>
          <p:cxnSp>
            <p:nvCxnSpPr>
              <p:cNvPr id="103" name="102 Conector recto"/>
              <p:cNvCxnSpPr/>
              <p:nvPr/>
            </p:nvCxnSpPr>
            <p:spPr>
              <a:xfrm>
                <a:off x="-1933382" y="2284962"/>
                <a:ext cx="643756"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4" name="103 Medio marco"/>
              <p:cNvSpPr/>
              <p:nvPr/>
            </p:nvSpPr>
            <p:spPr>
              <a:xfrm rot="19317412">
                <a:off x="-1222541" y="2200317"/>
                <a:ext cx="198515" cy="21602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05" name="104 Medio marco"/>
              <p:cNvSpPr/>
              <p:nvPr/>
            </p:nvSpPr>
            <p:spPr>
              <a:xfrm rot="8264046">
                <a:off x="-2102275" y="2175982"/>
                <a:ext cx="192844" cy="18929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63" name="92 Grupo"/>
            <p:cNvGrpSpPr>
              <a:grpSpLocks/>
            </p:cNvGrpSpPr>
            <p:nvPr/>
          </p:nvGrpSpPr>
          <p:grpSpPr bwMode="auto">
            <a:xfrm rot="-2821994">
              <a:off x="3753947" y="5357416"/>
              <a:ext cx="601706" cy="174958"/>
              <a:chOff x="-2101935" y="2110963"/>
              <a:chExt cx="1074911" cy="245435"/>
            </a:xfrm>
          </p:grpSpPr>
          <p:cxnSp>
            <p:nvCxnSpPr>
              <p:cNvPr id="100" name="99 Conector recto"/>
              <p:cNvCxnSpPr/>
              <p:nvPr/>
            </p:nvCxnSpPr>
            <p:spPr>
              <a:xfrm>
                <a:off x="-1925276" y="2210722"/>
                <a:ext cx="643756"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1" name="100 Medio marco"/>
              <p:cNvSpPr/>
              <p:nvPr/>
            </p:nvSpPr>
            <p:spPr>
              <a:xfrm rot="19317412">
                <a:off x="-1222769" y="2128194"/>
                <a:ext cx="195680" cy="21379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02" name="101 Medio marco"/>
              <p:cNvSpPr/>
              <p:nvPr/>
            </p:nvSpPr>
            <p:spPr>
              <a:xfrm rot="8264046">
                <a:off x="-2096171" y="2106423"/>
                <a:ext cx="190008" cy="1848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64" name="52 Grupo"/>
            <p:cNvGrpSpPr>
              <a:grpSpLocks/>
            </p:cNvGrpSpPr>
            <p:nvPr/>
          </p:nvGrpSpPr>
          <p:grpSpPr bwMode="auto">
            <a:xfrm rot="1243638">
              <a:off x="3195202" y="2521643"/>
              <a:ext cx="427412" cy="195093"/>
              <a:chOff x="-2101935" y="2110963"/>
              <a:chExt cx="1074911" cy="245435"/>
            </a:xfrm>
          </p:grpSpPr>
          <p:cxnSp>
            <p:nvCxnSpPr>
              <p:cNvPr id="140" name="139 Conector recto"/>
              <p:cNvCxnSpPr/>
              <p:nvPr/>
            </p:nvCxnSpPr>
            <p:spPr>
              <a:xfrm>
                <a:off x="-1944584" y="2213236"/>
                <a:ext cx="650786"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1" name="140 Medio marco"/>
              <p:cNvSpPr/>
              <p:nvPr/>
            </p:nvSpPr>
            <p:spPr>
              <a:xfrm rot="19317412">
                <a:off x="-1247911" y="2127980"/>
                <a:ext cx="195634" cy="22966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42" name="141 Medio marco"/>
              <p:cNvSpPr/>
              <p:nvPr/>
            </p:nvSpPr>
            <p:spPr>
              <a:xfrm rot="8264046">
                <a:off x="-2245073" y="2097304"/>
                <a:ext cx="199628" cy="19372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65" name="52 Grupo"/>
            <p:cNvGrpSpPr>
              <a:grpSpLocks/>
            </p:cNvGrpSpPr>
            <p:nvPr/>
          </p:nvGrpSpPr>
          <p:grpSpPr bwMode="auto">
            <a:xfrm rot="-2494754">
              <a:off x="3297008" y="2760432"/>
              <a:ext cx="427412" cy="195093"/>
              <a:chOff x="-2101935" y="2110963"/>
              <a:chExt cx="1074911" cy="245435"/>
            </a:xfrm>
          </p:grpSpPr>
          <p:cxnSp>
            <p:nvCxnSpPr>
              <p:cNvPr id="144" name="143 Conector recto"/>
              <p:cNvCxnSpPr/>
              <p:nvPr/>
            </p:nvCxnSpPr>
            <p:spPr>
              <a:xfrm>
                <a:off x="-1920509" y="2204656"/>
                <a:ext cx="638810" cy="199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5" name="144 Medio marco"/>
              <p:cNvSpPr/>
              <p:nvPr/>
            </p:nvSpPr>
            <p:spPr>
              <a:xfrm rot="19317412">
                <a:off x="-1224563" y="2128672"/>
                <a:ext cx="199628" cy="22168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46" name="145 Medio marco"/>
              <p:cNvSpPr/>
              <p:nvPr/>
            </p:nvSpPr>
            <p:spPr>
              <a:xfrm rot="8264046">
                <a:off x="-2096646" y="2098046"/>
                <a:ext cx="187652" cy="18972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66" name="52 Grupo"/>
            <p:cNvGrpSpPr>
              <a:grpSpLocks/>
            </p:cNvGrpSpPr>
            <p:nvPr/>
          </p:nvGrpSpPr>
          <p:grpSpPr bwMode="auto">
            <a:xfrm rot="3022679">
              <a:off x="1926510" y="2973349"/>
              <a:ext cx="427412" cy="195093"/>
              <a:chOff x="-2101935" y="2110963"/>
              <a:chExt cx="1074911" cy="245435"/>
            </a:xfrm>
          </p:grpSpPr>
          <p:cxnSp>
            <p:nvCxnSpPr>
              <p:cNvPr id="148" name="147 Conector recto"/>
              <p:cNvCxnSpPr/>
              <p:nvPr/>
            </p:nvCxnSpPr>
            <p:spPr>
              <a:xfrm>
                <a:off x="-2041610" y="2176003"/>
                <a:ext cx="71463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9" name="148 Medio marco"/>
              <p:cNvSpPr/>
              <p:nvPr/>
            </p:nvSpPr>
            <p:spPr>
              <a:xfrm rot="19317412">
                <a:off x="-1278596" y="2136101"/>
                <a:ext cx="199620" cy="223685"/>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50" name="149 Medio marco"/>
              <p:cNvSpPr/>
              <p:nvPr/>
            </p:nvSpPr>
            <p:spPr>
              <a:xfrm rot="8264046">
                <a:off x="-2261816" y="2095746"/>
                <a:ext cx="207605" cy="20371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4367" name="52 Grupo"/>
            <p:cNvGrpSpPr>
              <a:grpSpLocks/>
            </p:cNvGrpSpPr>
            <p:nvPr/>
          </p:nvGrpSpPr>
          <p:grpSpPr bwMode="auto">
            <a:xfrm rot="5400000">
              <a:off x="2552260" y="2760557"/>
              <a:ext cx="427412" cy="195093"/>
              <a:chOff x="-2101935" y="2110963"/>
              <a:chExt cx="1074911" cy="245435"/>
            </a:xfrm>
          </p:grpSpPr>
          <p:cxnSp>
            <p:nvCxnSpPr>
              <p:cNvPr id="152" name="151 Conector recto"/>
              <p:cNvCxnSpPr/>
              <p:nvPr/>
            </p:nvCxnSpPr>
            <p:spPr>
              <a:xfrm>
                <a:off x="-1931737" y="2275732"/>
                <a:ext cx="642778" cy="199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53" name="152 Medio marco"/>
              <p:cNvSpPr/>
              <p:nvPr/>
            </p:nvSpPr>
            <p:spPr>
              <a:xfrm rot="19317412">
                <a:off x="-1221088" y="2169880"/>
                <a:ext cx="195629" cy="21569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54" name="153 Medio marco"/>
              <p:cNvSpPr/>
              <p:nvPr/>
            </p:nvSpPr>
            <p:spPr>
              <a:xfrm rot="8264046">
                <a:off x="-2103409" y="2111962"/>
                <a:ext cx="191635" cy="18773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sp>
        <p:nvSpPr>
          <p:cNvPr id="158" name="157 Forma libre"/>
          <p:cNvSpPr/>
          <p:nvPr/>
        </p:nvSpPr>
        <p:spPr>
          <a:xfrm>
            <a:off x="4556125" y="4216400"/>
            <a:ext cx="666750" cy="508000"/>
          </a:xfrm>
          <a:custGeom>
            <a:avLst/>
            <a:gdLst>
              <a:gd name="connsiteX0" fmla="*/ 133350 w 666525"/>
              <a:gd name="connsiteY0" fmla="*/ 4762 h 508863"/>
              <a:gd name="connsiteX1" fmla="*/ 119062 w 666525"/>
              <a:gd name="connsiteY1" fmla="*/ 0 h 508863"/>
              <a:gd name="connsiteX2" fmla="*/ 90487 w 666525"/>
              <a:gd name="connsiteY2" fmla="*/ 14287 h 508863"/>
              <a:gd name="connsiteX3" fmla="*/ 85725 w 666525"/>
              <a:gd name="connsiteY3" fmla="*/ 28575 h 508863"/>
              <a:gd name="connsiteX4" fmla="*/ 80962 w 666525"/>
              <a:gd name="connsiteY4" fmla="*/ 90487 h 508863"/>
              <a:gd name="connsiteX5" fmla="*/ 66675 w 666525"/>
              <a:gd name="connsiteY5" fmla="*/ 104775 h 508863"/>
              <a:gd name="connsiteX6" fmla="*/ 57150 w 666525"/>
              <a:gd name="connsiteY6" fmla="*/ 119062 h 508863"/>
              <a:gd name="connsiteX7" fmla="*/ 28575 w 666525"/>
              <a:gd name="connsiteY7" fmla="*/ 147637 h 508863"/>
              <a:gd name="connsiteX8" fmla="*/ 9525 w 666525"/>
              <a:gd name="connsiteY8" fmla="*/ 176212 h 508863"/>
              <a:gd name="connsiteX9" fmla="*/ 4762 w 666525"/>
              <a:gd name="connsiteY9" fmla="*/ 195262 h 508863"/>
              <a:gd name="connsiteX10" fmla="*/ 0 w 666525"/>
              <a:gd name="connsiteY10" fmla="*/ 209550 h 508863"/>
              <a:gd name="connsiteX11" fmla="*/ 14287 w 666525"/>
              <a:gd name="connsiteY11" fmla="*/ 295275 h 508863"/>
              <a:gd name="connsiteX12" fmla="*/ 19050 w 666525"/>
              <a:gd name="connsiteY12" fmla="*/ 309562 h 508863"/>
              <a:gd name="connsiteX13" fmla="*/ 23812 w 666525"/>
              <a:gd name="connsiteY13" fmla="*/ 323850 h 508863"/>
              <a:gd name="connsiteX14" fmla="*/ 33337 w 666525"/>
              <a:gd name="connsiteY14" fmla="*/ 338137 h 508863"/>
              <a:gd name="connsiteX15" fmla="*/ 42862 w 666525"/>
              <a:gd name="connsiteY15" fmla="*/ 366712 h 508863"/>
              <a:gd name="connsiteX16" fmla="*/ 52387 w 666525"/>
              <a:gd name="connsiteY16" fmla="*/ 381000 h 508863"/>
              <a:gd name="connsiteX17" fmla="*/ 71437 w 666525"/>
              <a:gd name="connsiteY17" fmla="*/ 414337 h 508863"/>
              <a:gd name="connsiteX18" fmla="*/ 90487 w 666525"/>
              <a:gd name="connsiteY18" fmla="*/ 442912 h 508863"/>
              <a:gd name="connsiteX19" fmla="*/ 119062 w 666525"/>
              <a:gd name="connsiteY19" fmla="*/ 461962 h 508863"/>
              <a:gd name="connsiteX20" fmla="*/ 152400 w 666525"/>
              <a:gd name="connsiteY20" fmla="*/ 471487 h 508863"/>
              <a:gd name="connsiteX21" fmla="*/ 185737 w 666525"/>
              <a:gd name="connsiteY21" fmla="*/ 481012 h 508863"/>
              <a:gd name="connsiteX22" fmla="*/ 295275 w 666525"/>
              <a:gd name="connsiteY22" fmla="*/ 495300 h 508863"/>
              <a:gd name="connsiteX23" fmla="*/ 314325 w 666525"/>
              <a:gd name="connsiteY23" fmla="*/ 500062 h 508863"/>
              <a:gd name="connsiteX24" fmla="*/ 361950 w 666525"/>
              <a:gd name="connsiteY24" fmla="*/ 504825 h 508863"/>
              <a:gd name="connsiteX25" fmla="*/ 533400 w 666525"/>
              <a:gd name="connsiteY25" fmla="*/ 500062 h 508863"/>
              <a:gd name="connsiteX26" fmla="*/ 557212 w 666525"/>
              <a:gd name="connsiteY26" fmla="*/ 457200 h 508863"/>
              <a:gd name="connsiteX27" fmla="*/ 590550 w 666525"/>
              <a:gd name="connsiteY27" fmla="*/ 414337 h 508863"/>
              <a:gd name="connsiteX28" fmla="*/ 604837 w 666525"/>
              <a:gd name="connsiteY28" fmla="*/ 409575 h 508863"/>
              <a:gd name="connsiteX29" fmla="*/ 638175 w 666525"/>
              <a:gd name="connsiteY29" fmla="*/ 385762 h 508863"/>
              <a:gd name="connsiteX30" fmla="*/ 647700 w 666525"/>
              <a:gd name="connsiteY30" fmla="*/ 371475 h 508863"/>
              <a:gd name="connsiteX31" fmla="*/ 647700 w 666525"/>
              <a:gd name="connsiteY31" fmla="*/ 214312 h 508863"/>
              <a:gd name="connsiteX32" fmla="*/ 633412 w 666525"/>
              <a:gd name="connsiteY32" fmla="*/ 200025 h 508863"/>
              <a:gd name="connsiteX33" fmla="*/ 623887 w 666525"/>
              <a:gd name="connsiteY33" fmla="*/ 185737 h 508863"/>
              <a:gd name="connsiteX34" fmla="*/ 609600 w 666525"/>
              <a:gd name="connsiteY34" fmla="*/ 176212 h 508863"/>
              <a:gd name="connsiteX35" fmla="*/ 590550 w 666525"/>
              <a:gd name="connsiteY35" fmla="*/ 161925 h 508863"/>
              <a:gd name="connsiteX36" fmla="*/ 557212 w 666525"/>
              <a:gd name="connsiteY36" fmla="*/ 133350 h 508863"/>
              <a:gd name="connsiteX37" fmla="*/ 538162 w 666525"/>
              <a:gd name="connsiteY37" fmla="*/ 123825 h 508863"/>
              <a:gd name="connsiteX38" fmla="*/ 509587 w 666525"/>
              <a:gd name="connsiteY38" fmla="*/ 114300 h 508863"/>
              <a:gd name="connsiteX39" fmla="*/ 466725 w 666525"/>
              <a:gd name="connsiteY39" fmla="*/ 90487 h 508863"/>
              <a:gd name="connsiteX40" fmla="*/ 428625 w 666525"/>
              <a:gd name="connsiteY40" fmla="*/ 80962 h 508863"/>
              <a:gd name="connsiteX41" fmla="*/ 257175 w 666525"/>
              <a:gd name="connsiteY41" fmla="*/ 80962 h 508863"/>
              <a:gd name="connsiteX42" fmla="*/ 228600 w 666525"/>
              <a:gd name="connsiteY42" fmla="*/ 71437 h 508863"/>
              <a:gd name="connsiteX43" fmla="*/ 200025 w 666525"/>
              <a:gd name="connsiteY43" fmla="*/ 47625 h 508863"/>
              <a:gd name="connsiteX44" fmla="*/ 190500 w 666525"/>
              <a:gd name="connsiteY44" fmla="*/ 33337 h 508863"/>
              <a:gd name="connsiteX45" fmla="*/ 161925 w 666525"/>
              <a:gd name="connsiteY45" fmla="*/ 9525 h 508863"/>
              <a:gd name="connsiteX46" fmla="*/ 133350 w 666525"/>
              <a:gd name="connsiteY46" fmla="*/ 0 h 508863"/>
              <a:gd name="connsiteX47" fmla="*/ 133350 w 666525"/>
              <a:gd name="connsiteY47" fmla="*/ 4762 h 508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66525" h="508863">
                <a:moveTo>
                  <a:pt x="133350" y="4762"/>
                </a:moveTo>
                <a:cubicBezTo>
                  <a:pt x="128587" y="3175"/>
                  <a:pt x="124082" y="0"/>
                  <a:pt x="119062" y="0"/>
                </a:cubicBezTo>
                <a:cubicBezTo>
                  <a:pt x="109203" y="0"/>
                  <a:pt x="97711" y="9471"/>
                  <a:pt x="90487" y="14287"/>
                </a:cubicBezTo>
                <a:cubicBezTo>
                  <a:pt x="88900" y="19050"/>
                  <a:pt x="86348" y="23594"/>
                  <a:pt x="85725" y="28575"/>
                </a:cubicBezTo>
                <a:cubicBezTo>
                  <a:pt x="83158" y="49113"/>
                  <a:pt x="85982" y="70407"/>
                  <a:pt x="80962" y="90487"/>
                </a:cubicBezTo>
                <a:cubicBezTo>
                  <a:pt x="79328" y="97021"/>
                  <a:pt x="70987" y="99601"/>
                  <a:pt x="66675" y="104775"/>
                </a:cubicBezTo>
                <a:cubicBezTo>
                  <a:pt x="63011" y="109172"/>
                  <a:pt x="60953" y="114784"/>
                  <a:pt x="57150" y="119062"/>
                </a:cubicBezTo>
                <a:cubicBezTo>
                  <a:pt x="48201" y="129130"/>
                  <a:pt x="36047" y="136429"/>
                  <a:pt x="28575" y="147637"/>
                </a:cubicBezTo>
                <a:lnTo>
                  <a:pt x="9525" y="176212"/>
                </a:lnTo>
                <a:cubicBezTo>
                  <a:pt x="7937" y="182562"/>
                  <a:pt x="6560" y="188968"/>
                  <a:pt x="4762" y="195262"/>
                </a:cubicBezTo>
                <a:cubicBezTo>
                  <a:pt x="3383" y="200089"/>
                  <a:pt x="0" y="204530"/>
                  <a:pt x="0" y="209550"/>
                </a:cubicBezTo>
                <a:cubicBezTo>
                  <a:pt x="0" y="259915"/>
                  <a:pt x="1656" y="257384"/>
                  <a:pt x="14287" y="295275"/>
                </a:cubicBezTo>
                <a:lnTo>
                  <a:pt x="19050" y="309562"/>
                </a:lnTo>
                <a:cubicBezTo>
                  <a:pt x="20638" y="314325"/>
                  <a:pt x="21027" y="319673"/>
                  <a:pt x="23812" y="323850"/>
                </a:cubicBezTo>
                <a:cubicBezTo>
                  <a:pt x="26987" y="328612"/>
                  <a:pt x="31012" y="332907"/>
                  <a:pt x="33337" y="338137"/>
                </a:cubicBezTo>
                <a:cubicBezTo>
                  <a:pt x="37415" y="347312"/>
                  <a:pt x="37293" y="358358"/>
                  <a:pt x="42862" y="366712"/>
                </a:cubicBezTo>
                <a:cubicBezTo>
                  <a:pt x="46037" y="371475"/>
                  <a:pt x="49827" y="375880"/>
                  <a:pt x="52387" y="381000"/>
                </a:cubicBezTo>
                <a:cubicBezTo>
                  <a:pt x="74210" y="424644"/>
                  <a:pt x="31134" y="356760"/>
                  <a:pt x="71437" y="414337"/>
                </a:cubicBezTo>
                <a:cubicBezTo>
                  <a:pt x="78002" y="423715"/>
                  <a:pt x="80962" y="436562"/>
                  <a:pt x="90487" y="442912"/>
                </a:cubicBezTo>
                <a:cubicBezTo>
                  <a:pt x="100012" y="449262"/>
                  <a:pt x="107956" y="459185"/>
                  <a:pt x="119062" y="461962"/>
                </a:cubicBezTo>
                <a:cubicBezTo>
                  <a:pt x="178615" y="476852"/>
                  <a:pt x="104573" y="457822"/>
                  <a:pt x="152400" y="471487"/>
                </a:cubicBezTo>
                <a:cubicBezTo>
                  <a:pt x="194252" y="483444"/>
                  <a:pt x="151488" y="469596"/>
                  <a:pt x="185737" y="481012"/>
                </a:cubicBezTo>
                <a:cubicBezTo>
                  <a:pt x="227515" y="508863"/>
                  <a:pt x="188539" y="486405"/>
                  <a:pt x="295275" y="495300"/>
                </a:cubicBezTo>
                <a:cubicBezTo>
                  <a:pt x="301798" y="495844"/>
                  <a:pt x="307845" y="499136"/>
                  <a:pt x="314325" y="500062"/>
                </a:cubicBezTo>
                <a:cubicBezTo>
                  <a:pt x="330119" y="502318"/>
                  <a:pt x="346075" y="503237"/>
                  <a:pt x="361950" y="504825"/>
                </a:cubicBezTo>
                <a:cubicBezTo>
                  <a:pt x="419100" y="503237"/>
                  <a:pt x="476526" y="505895"/>
                  <a:pt x="533400" y="500062"/>
                </a:cubicBezTo>
                <a:cubicBezTo>
                  <a:pt x="548162" y="498548"/>
                  <a:pt x="555432" y="462539"/>
                  <a:pt x="557212" y="457200"/>
                </a:cubicBezTo>
                <a:cubicBezTo>
                  <a:pt x="563241" y="439113"/>
                  <a:pt x="566458" y="422367"/>
                  <a:pt x="590550" y="414337"/>
                </a:cubicBezTo>
                <a:lnTo>
                  <a:pt x="604837" y="409575"/>
                </a:lnTo>
                <a:cubicBezTo>
                  <a:pt x="612952" y="404165"/>
                  <a:pt x="632265" y="391672"/>
                  <a:pt x="638175" y="385762"/>
                </a:cubicBezTo>
                <a:cubicBezTo>
                  <a:pt x="642222" y="381715"/>
                  <a:pt x="644525" y="376237"/>
                  <a:pt x="647700" y="371475"/>
                </a:cubicBezTo>
                <a:cubicBezTo>
                  <a:pt x="666525" y="314993"/>
                  <a:pt x="662160" y="333608"/>
                  <a:pt x="647700" y="214312"/>
                </a:cubicBezTo>
                <a:cubicBezTo>
                  <a:pt x="646890" y="207626"/>
                  <a:pt x="637724" y="205199"/>
                  <a:pt x="633412" y="200025"/>
                </a:cubicBezTo>
                <a:cubicBezTo>
                  <a:pt x="629748" y="195628"/>
                  <a:pt x="627934" y="189785"/>
                  <a:pt x="623887" y="185737"/>
                </a:cubicBezTo>
                <a:cubicBezTo>
                  <a:pt x="619840" y="181690"/>
                  <a:pt x="614258" y="179539"/>
                  <a:pt x="609600" y="176212"/>
                </a:cubicBezTo>
                <a:cubicBezTo>
                  <a:pt x="603141" y="171598"/>
                  <a:pt x="596577" y="167091"/>
                  <a:pt x="590550" y="161925"/>
                </a:cubicBezTo>
                <a:cubicBezTo>
                  <a:pt x="569567" y="143940"/>
                  <a:pt x="582926" y="149421"/>
                  <a:pt x="557212" y="133350"/>
                </a:cubicBezTo>
                <a:cubicBezTo>
                  <a:pt x="551192" y="129587"/>
                  <a:pt x="544754" y="126462"/>
                  <a:pt x="538162" y="123825"/>
                </a:cubicBezTo>
                <a:cubicBezTo>
                  <a:pt x="528840" y="120096"/>
                  <a:pt x="509587" y="114300"/>
                  <a:pt x="509587" y="114300"/>
                </a:cubicBezTo>
                <a:cubicBezTo>
                  <a:pt x="485663" y="98350"/>
                  <a:pt x="488001" y="96290"/>
                  <a:pt x="466725" y="90487"/>
                </a:cubicBezTo>
                <a:cubicBezTo>
                  <a:pt x="454095" y="87042"/>
                  <a:pt x="428625" y="80962"/>
                  <a:pt x="428625" y="80962"/>
                </a:cubicBezTo>
                <a:cubicBezTo>
                  <a:pt x="357122" y="85168"/>
                  <a:pt x="330402" y="89750"/>
                  <a:pt x="257175" y="80962"/>
                </a:cubicBezTo>
                <a:cubicBezTo>
                  <a:pt x="247206" y="79766"/>
                  <a:pt x="236954" y="77006"/>
                  <a:pt x="228600" y="71437"/>
                </a:cubicBezTo>
                <a:cubicBezTo>
                  <a:pt x="214552" y="62072"/>
                  <a:pt x="211484" y="61376"/>
                  <a:pt x="200025" y="47625"/>
                </a:cubicBezTo>
                <a:cubicBezTo>
                  <a:pt x="196361" y="43228"/>
                  <a:pt x="194164" y="37734"/>
                  <a:pt x="190500" y="33337"/>
                </a:cubicBezTo>
                <a:cubicBezTo>
                  <a:pt x="183904" y="25422"/>
                  <a:pt x="171839" y="13931"/>
                  <a:pt x="161925" y="9525"/>
                </a:cubicBezTo>
                <a:cubicBezTo>
                  <a:pt x="152750" y="5447"/>
                  <a:pt x="142875" y="3175"/>
                  <a:pt x="133350" y="0"/>
                </a:cubicBezTo>
                <a:lnTo>
                  <a:pt x="133350" y="4762"/>
                </a:ln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82906" tIns="41453" rIns="82906" bIns="41453" anchor="ctr"/>
          <a:lstStyle/>
          <a:p>
            <a:pPr eaLnBrk="1" hangingPunct="1">
              <a:defRPr/>
            </a:pPr>
            <a:endParaRPr lang="es-CL" sz="1600" dirty="0"/>
          </a:p>
        </p:txBody>
      </p:sp>
      <p:sp>
        <p:nvSpPr>
          <p:cNvPr id="159" name="158 Forma libre"/>
          <p:cNvSpPr/>
          <p:nvPr/>
        </p:nvSpPr>
        <p:spPr>
          <a:xfrm>
            <a:off x="4646614" y="5067301"/>
            <a:ext cx="903287" cy="404813"/>
          </a:xfrm>
          <a:custGeom>
            <a:avLst/>
            <a:gdLst>
              <a:gd name="connsiteX0" fmla="*/ 382754 w 903661"/>
              <a:gd name="connsiteY0" fmla="*/ 14288 h 404813"/>
              <a:gd name="connsiteX1" fmla="*/ 358942 w 903661"/>
              <a:gd name="connsiteY1" fmla="*/ 9525 h 404813"/>
              <a:gd name="connsiteX2" fmla="*/ 263692 w 903661"/>
              <a:gd name="connsiteY2" fmla="*/ 0 h 404813"/>
              <a:gd name="connsiteX3" fmla="*/ 54142 w 903661"/>
              <a:gd name="connsiteY3" fmla="*/ 4763 h 404813"/>
              <a:gd name="connsiteX4" fmla="*/ 39854 w 903661"/>
              <a:gd name="connsiteY4" fmla="*/ 14288 h 404813"/>
              <a:gd name="connsiteX5" fmla="*/ 30329 w 903661"/>
              <a:gd name="connsiteY5" fmla="*/ 28575 h 404813"/>
              <a:gd name="connsiteX6" fmla="*/ 16042 w 903661"/>
              <a:gd name="connsiteY6" fmla="*/ 42863 h 404813"/>
              <a:gd name="connsiteX7" fmla="*/ 11279 w 903661"/>
              <a:gd name="connsiteY7" fmla="*/ 138113 h 404813"/>
              <a:gd name="connsiteX8" fmla="*/ 16042 w 903661"/>
              <a:gd name="connsiteY8" fmla="*/ 176213 h 404813"/>
              <a:gd name="connsiteX9" fmla="*/ 20804 w 903661"/>
              <a:gd name="connsiteY9" fmla="*/ 190500 h 404813"/>
              <a:gd name="connsiteX10" fmla="*/ 49379 w 903661"/>
              <a:gd name="connsiteY10" fmla="*/ 209550 h 404813"/>
              <a:gd name="connsiteX11" fmla="*/ 63667 w 903661"/>
              <a:gd name="connsiteY11" fmla="*/ 223838 h 404813"/>
              <a:gd name="connsiteX12" fmla="*/ 77954 w 903661"/>
              <a:gd name="connsiteY12" fmla="*/ 252413 h 404813"/>
              <a:gd name="connsiteX13" fmla="*/ 92242 w 903661"/>
              <a:gd name="connsiteY13" fmla="*/ 280988 h 404813"/>
              <a:gd name="connsiteX14" fmla="*/ 101767 w 903661"/>
              <a:gd name="connsiteY14" fmla="*/ 309563 h 404813"/>
              <a:gd name="connsiteX15" fmla="*/ 106529 w 903661"/>
              <a:gd name="connsiteY15" fmla="*/ 323850 h 404813"/>
              <a:gd name="connsiteX16" fmla="*/ 139867 w 903661"/>
              <a:gd name="connsiteY16" fmla="*/ 366713 h 404813"/>
              <a:gd name="connsiteX17" fmla="*/ 154154 w 903661"/>
              <a:gd name="connsiteY17" fmla="*/ 376238 h 404813"/>
              <a:gd name="connsiteX18" fmla="*/ 182729 w 903661"/>
              <a:gd name="connsiteY18" fmla="*/ 385763 h 404813"/>
              <a:gd name="connsiteX19" fmla="*/ 197017 w 903661"/>
              <a:gd name="connsiteY19" fmla="*/ 395288 h 404813"/>
              <a:gd name="connsiteX20" fmla="*/ 244642 w 903661"/>
              <a:gd name="connsiteY20" fmla="*/ 404813 h 404813"/>
              <a:gd name="connsiteX21" fmla="*/ 639929 w 903661"/>
              <a:gd name="connsiteY21" fmla="*/ 400050 h 404813"/>
              <a:gd name="connsiteX22" fmla="*/ 673267 w 903661"/>
              <a:gd name="connsiteY22" fmla="*/ 385763 h 404813"/>
              <a:gd name="connsiteX23" fmla="*/ 692317 w 903661"/>
              <a:gd name="connsiteY23" fmla="*/ 381000 h 404813"/>
              <a:gd name="connsiteX24" fmla="*/ 706604 w 903661"/>
              <a:gd name="connsiteY24" fmla="*/ 376238 h 404813"/>
              <a:gd name="connsiteX25" fmla="*/ 749467 w 903661"/>
              <a:gd name="connsiteY25" fmla="*/ 352425 h 404813"/>
              <a:gd name="connsiteX26" fmla="*/ 778042 w 903661"/>
              <a:gd name="connsiteY26" fmla="*/ 338138 h 404813"/>
              <a:gd name="connsiteX27" fmla="*/ 892342 w 903661"/>
              <a:gd name="connsiteY27" fmla="*/ 333375 h 404813"/>
              <a:gd name="connsiteX28" fmla="*/ 892342 w 903661"/>
              <a:gd name="connsiteY28" fmla="*/ 257175 h 404813"/>
              <a:gd name="connsiteX29" fmla="*/ 878054 w 903661"/>
              <a:gd name="connsiteY29" fmla="*/ 247650 h 404813"/>
              <a:gd name="connsiteX30" fmla="*/ 835192 w 903661"/>
              <a:gd name="connsiteY30" fmla="*/ 238125 h 404813"/>
              <a:gd name="connsiteX31" fmla="*/ 820904 w 903661"/>
              <a:gd name="connsiteY31" fmla="*/ 233363 h 404813"/>
              <a:gd name="connsiteX32" fmla="*/ 801854 w 903661"/>
              <a:gd name="connsiteY32" fmla="*/ 223838 h 404813"/>
              <a:gd name="connsiteX33" fmla="*/ 773279 w 903661"/>
              <a:gd name="connsiteY33" fmla="*/ 214313 h 404813"/>
              <a:gd name="connsiteX34" fmla="*/ 749467 w 903661"/>
              <a:gd name="connsiteY34" fmla="*/ 185738 h 404813"/>
              <a:gd name="connsiteX35" fmla="*/ 725654 w 903661"/>
              <a:gd name="connsiteY35" fmla="*/ 161925 h 404813"/>
              <a:gd name="connsiteX36" fmla="*/ 678029 w 903661"/>
              <a:gd name="connsiteY36" fmla="*/ 114300 h 404813"/>
              <a:gd name="connsiteX37" fmla="*/ 663742 w 903661"/>
              <a:gd name="connsiteY37" fmla="*/ 100013 h 404813"/>
              <a:gd name="connsiteX38" fmla="*/ 654217 w 903661"/>
              <a:gd name="connsiteY38" fmla="*/ 85725 h 404813"/>
              <a:gd name="connsiteX39" fmla="*/ 625642 w 903661"/>
              <a:gd name="connsiteY39" fmla="*/ 76200 h 404813"/>
              <a:gd name="connsiteX40" fmla="*/ 487529 w 903661"/>
              <a:gd name="connsiteY40" fmla="*/ 66675 h 404813"/>
              <a:gd name="connsiteX41" fmla="*/ 463717 w 903661"/>
              <a:gd name="connsiteY41" fmla="*/ 61913 h 404813"/>
              <a:gd name="connsiteX42" fmla="*/ 435142 w 903661"/>
              <a:gd name="connsiteY42" fmla="*/ 52388 h 404813"/>
              <a:gd name="connsiteX43" fmla="*/ 420854 w 903661"/>
              <a:gd name="connsiteY43" fmla="*/ 42863 h 404813"/>
              <a:gd name="connsiteX44" fmla="*/ 382754 w 903661"/>
              <a:gd name="connsiteY44" fmla="*/ 14288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03661" h="404813">
                <a:moveTo>
                  <a:pt x="382754" y="14288"/>
                </a:moveTo>
                <a:cubicBezTo>
                  <a:pt x="374817" y="12700"/>
                  <a:pt x="367003" y="10258"/>
                  <a:pt x="358942" y="9525"/>
                </a:cubicBezTo>
                <a:cubicBezTo>
                  <a:pt x="261589" y="675"/>
                  <a:pt x="305739" y="14018"/>
                  <a:pt x="263692" y="0"/>
                </a:cubicBezTo>
                <a:cubicBezTo>
                  <a:pt x="193842" y="1588"/>
                  <a:pt x="123868" y="312"/>
                  <a:pt x="54142" y="4763"/>
                </a:cubicBezTo>
                <a:cubicBezTo>
                  <a:pt x="48430" y="5128"/>
                  <a:pt x="43902" y="10241"/>
                  <a:pt x="39854" y="14288"/>
                </a:cubicBezTo>
                <a:cubicBezTo>
                  <a:pt x="35807" y="18335"/>
                  <a:pt x="33993" y="24178"/>
                  <a:pt x="30329" y="28575"/>
                </a:cubicBezTo>
                <a:cubicBezTo>
                  <a:pt x="26017" y="33749"/>
                  <a:pt x="20804" y="38100"/>
                  <a:pt x="16042" y="42863"/>
                </a:cubicBezTo>
                <a:cubicBezTo>
                  <a:pt x="0" y="90989"/>
                  <a:pt x="4627" y="64946"/>
                  <a:pt x="11279" y="138113"/>
                </a:cubicBezTo>
                <a:cubicBezTo>
                  <a:pt x="12438" y="150859"/>
                  <a:pt x="13752" y="163621"/>
                  <a:pt x="16042" y="176213"/>
                </a:cubicBezTo>
                <a:cubicBezTo>
                  <a:pt x="16940" y="181152"/>
                  <a:pt x="17254" y="186950"/>
                  <a:pt x="20804" y="190500"/>
                </a:cubicBezTo>
                <a:cubicBezTo>
                  <a:pt x="28899" y="198595"/>
                  <a:pt x="41284" y="201455"/>
                  <a:pt x="49379" y="209550"/>
                </a:cubicBezTo>
                <a:lnTo>
                  <a:pt x="63667" y="223838"/>
                </a:lnTo>
                <a:cubicBezTo>
                  <a:pt x="75634" y="259741"/>
                  <a:pt x="59493" y="215492"/>
                  <a:pt x="77954" y="252413"/>
                </a:cubicBezTo>
                <a:cubicBezTo>
                  <a:pt x="97673" y="291849"/>
                  <a:pt x="64944" y="240039"/>
                  <a:pt x="92242" y="280988"/>
                </a:cubicBezTo>
                <a:lnTo>
                  <a:pt x="101767" y="309563"/>
                </a:lnTo>
                <a:cubicBezTo>
                  <a:pt x="103354" y="314325"/>
                  <a:pt x="103744" y="319673"/>
                  <a:pt x="106529" y="323850"/>
                </a:cubicBezTo>
                <a:cubicBezTo>
                  <a:pt x="119805" y="343765"/>
                  <a:pt x="123080" y="352723"/>
                  <a:pt x="139867" y="366713"/>
                </a:cubicBezTo>
                <a:cubicBezTo>
                  <a:pt x="144264" y="370377"/>
                  <a:pt x="148924" y="373913"/>
                  <a:pt x="154154" y="376238"/>
                </a:cubicBezTo>
                <a:cubicBezTo>
                  <a:pt x="163329" y="380316"/>
                  <a:pt x="174375" y="380194"/>
                  <a:pt x="182729" y="385763"/>
                </a:cubicBezTo>
                <a:cubicBezTo>
                  <a:pt x="187492" y="388938"/>
                  <a:pt x="191546" y="393605"/>
                  <a:pt x="197017" y="395288"/>
                </a:cubicBezTo>
                <a:cubicBezTo>
                  <a:pt x="212490" y="400049"/>
                  <a:pt x="244642" y="404813"/>
                  <a:pt x="244642" y="404813"/>
                </a:cubicBezTo>
                <a:lnTo>
                  <a:pt x="639929" y="400050"/>
                </a:lnTo>
                <a:cubicBezTo>
                  <a:pt x="648337" y="399854"/>
                  <a:pt x="667566" y="387901"/>
                  <a:pt x="673267" y="385763"/>
                </a:cubicBezTo>
                <a:cubicBezTo>
                  <a:pt x="679396" y="383465"/>
                  <a:pt x="686023" y="382798"/>
                  <a:pt x="692317" y="381000"/>
                </a:cubicBezTo>
                <a:cubicBezTo>
                  <a:pt x="697144" y="379621"/>
                  <a:pt x="701842" y="377825"/>
                  <a:pt x="706604" y="376238"/>
                </a:cubicBezTo>
                <a:cubicBezTo>
                  <a:pt x="796704" y="316171"/>
                  <a:pt x="699169" y="377575"/>
                  <a:pt x="749467" y="352425"/>
                </a:cubicBezTo>
                <a:cubicBezTo>
                  <a:pt x="761475" y="346421"/>
                  <a:pt x="763987" y="339179"/>
                  <a:pt x="778042" y="338138"/>
                </a:cubicBezTo>
                <a:cubicBezTo>
                  <a:pt x="816071" y="335321"/>
                  <a:pt x="854242" y="334963"/>
                  <a:pt x="892342" y="333375"/>
                </a:cubicBezTo>
                <a:cubicBezTo>
                  <a:pt x="899681" y="304017"/>
                  <a:pt x="903661" y="296791"/>
                  <a:pt x="892342" y="257175"/>
                </a:cubicBezTo>
                <a:cubicBezTo>
                  <a:pt x="890770" y="251671"/>
                  <a:pt x="883174" y="250210"/>
                  <a:pt x="878054" y="247650"/>
                </a:cubicBezTo>
                <a:cubicBezTo>
                  <a:pt x="865191" y="241219"/>
                  <a:pt x="848356" y="241050"/>
                  <a:pt x="835192" y="238125"/>
                </a:cubicBezTo>
                <a:cubicBezTo>
                  <a:pt x="830291" y="237036"/>
                  <a:pt x="825518" y="235340"/>
                  <a:pt x="820904" y="233363"/>
                </a:cubicBezTo>
                <a:cubicBezTo>
                  <a:pt x="814378" y="230566"/>
                  <a:pt x="808446" y="226475"/>
                  <a:pt x="801854" y="223838"/>
                </a:cubicBezTo>
                <a:cubicBezTo>
                  <a:pt x="792532" y="220109"/>
                  <a:pt x="773279" y="214313"/>
                  <a:pt x="773279" y="214313"/>
                </a:cubicBezTo>
                <a:cubicBezTo>
                  <a:pt x="749630" y="178838"/>
                  <a:pt x="780025" y="222408"/>
                  <a:pt x="749467" y="185738"/>
                </a:cubicBezTo>
                <a:cubicBezTo>
                  <a:pt x="729623" y="161925"/>
                  <a:pt x="751848" y="179387"/>
                  <a:pt x="725654" y="161925"/>
                </a:cubicBezTo>
                <a:cubicBezTo>
                  <a:pt x="674854" y="85725"/>
                  <a:pt x="741529" y="177800"/>
                  <a:pt x="678029" y="114300"/>
                </a:cubicBezTo>
                <a:cubicBezTo>
                  <a:pt x="673267" y="109538"/>
                  <a:pt x="668054" y="105187"/>
                  <a:pt x="663742" y="100013"/>
                </a:cubicBezTo>
                <a:cubicBezTo>
                  <a:pt x="660078" y="95616"/>
                  <a:pt x="659071" y="88759"/>
                  <a:pt x="654217" y="85725"/>
                </a:cubicBezTo>
                <a:cubicBezTo>
                  <a:pt x="645703" y="80404"/>
                  <a:pt x="635167" y="79375"/>
                  <a:pt x="625642" y="76200"/>
                </a:cubicBezTo>
                <a:cubicBezTo>
                  <a:pt x="572173" y="58378"/>
                  <a:pt x="616324" y="71629"/>
                  <a:pt x="487529" y="66675"/>
                </a:cubicBezTo>
                <a:cubicBezTo>
                  <a:pt x="479592" y="65088"/>
                  <a:pt x="471526" y="64043"/>
                  <a:pt x="463717" y="61913"/>
                </a:cubicBezTo>
                <a:cubicBezTo>
                  <a:pt x="454031" y="59271"/>
                  <a:pt x="435142" y="52388"/>
                  <a:pt x="435142" y="52388"/>
                </a:cubicBezTo>
                <a:cubicBezTo>
                  <a:pt x="430379" y="49213"/>
                  <a:pt x="425132" y="46666"/>
                  <a:pt x="420854" y="42863"/>
                </a:cubicBezTo>
                <a:lnTo>
                  <a:pt x="382754" y="14288"/>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82906" tIns="41453" rIns="82906" bIns="41453" anchor="ctr"/>
          <a:lstStyle/>
          <a:p>
            <a:pPr eaLnBrk="1" hangingPunct="1">
              <a:defRPr/>
            </a:pPr>
            <a:endParaRPr lang="es-CL" sz="1600" dirty="0"/>
          </a:p>
        </p:txBody>
      </p:sp>
      <p:sp>
        <p:nvSpPr>
          <p:cNvPr id="164" name="163 CuadroTexto"/>
          <p:cNvSpPr txBox="1"/>
          <p:nvPr/>
        </p:nvSpPr>
        <p:spPr>
          <a:xfrm>
            <a:off x="5926138" y="6143646"/>
            <a:ext cx="3250060" cy="334950"/>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buSzPct val="85000"/>
              <a:defRPr/>
            </a:pPr>
            <a:r>
              <a:rPr lang="es-CL" sz="1600" b="1">
                <a:solidFill>
                  <a:srgbClr val="FFFF00"/>
                </a:solidFill>
              </a:rPr>
              <a:t>CORREDORES DE MOVILIDAD</a:t>
            </a:r>
          </a:p>
        </p:txBody>
      </p:sp>
      <p:grpSp>
        <p:nvGrpSpPr>
          <p:cNvPr id="14346" name="169 Grupo"/>
          <p:cNvGrpSpPr>
            <a:grpSpLocks/>
          </p:cNvGrpSpPr>
          <p:nvPr/>
        </p:nvGrpSpPr>
        <p:grpSpPr bwMode="auto">
          <a:xfrm>
            <a:off x="9309101" y="946151"/>
            <a:ext cx="1216025" cy="4568825"/>
            <a:chOff x="7784003" y="946528"/>
            <a:chExt cx="1217153" cy="4568151"/>
          </a:xfrm>
        </p:grpSpPr>
        <p:pic>
          <p:nvPicPr>
            <p:cNvPr id="171" name="Picture 2" descr="E:\terreno y clima\714900.JPG"/>
            <p:cNvPicPr>
              <a:picLocks noChangeAspect="1" noChangeArrowheads="1"/>
            </p:cNvPicPr>
            <p:nvPr/>
          </p:nvPicPr>
          <p:blipFill>
            <a:blip r:embed="rId3" cstate="print"/>
            <a:srcRect/>
            <a:stretch>
              <a:fillRect/>
            </a:stretch>
          </p:blipFill>
          <p:spPr bwMode="auto">
            <a:xfrm>
              <a:off x="7928248" y="946528"/>
              <a:ext cx="928662" cy="696497"/>
            </a:xfrm>
            <a:prstGeom prst="ellipse">
              <a:avLst/>
            </a:prstGeom>
            <a:ln>
              <a:noFill/>
            </a:ln>
            <a:effectLst>
              <a:softEdge rad="112500"/>
            </a:effectLst>
            <a:scene3d>
              <a:camera prst="orthographicFront"/>
              <a:lightRig rig="threePt" dir="t"/>
            </a:scene3d>
            <a:sp3d>
              <a:bevelT/>
            </a:sp3d>
          </p:spPr>
        </p:pic>
        <p:pic>
          <p:nvPicPr>
            <p:cNvPr id="172" name="Picture 3" descr="E:\terreno y clima\517600.JPG"/>
            <p:cNvPicPr>
              <a:picLocks noChangeAspect="1" noChangeArrowheads="1"/>
            </p:cNvPicPr>
            <p:nvPr/>
          </p:nvPicPr>
          <p:blipFill>
            <a:blip r:embed="rId4" cstate="print"/>
            <a:srcRect/>
            <a:stretch>
              <a:fillRect/>
            </a:stretch>
          </p:blipFill>
          <p:spPr bwMode="auto">
            <a:xfrm>
              <a:off x="7899217" y="3474774"/>
              <a:ext cx="986724" cy="740043"/>
            </a:xfrm>
            <a:prstGeom prst="ellipse">
              <a:avLst/>
            </a:prstGeom>
            <a:ln>
              <a:noFill/>
            </a:ln>
            <a:effectLst>
              <a:softEdge rad="112500"/>
            </a:effectLst>
            <a:scene3d>
              <a:camera prst="orthographicFront"/>
              <a:lightRig rig="threePt" dir="t"/>
            </a:scene3d>
            <a:sp3d>
              <a:bevelT/>
            </a:sp3d>
          </p:spPr>
        </p:pic>
        <p:pic>
          <p:nvPicPr>
            <p:cNvPr id="173" name="Picture 5" descr="http://www.portalciencia.net/images/meteo1.jpg"/>
            <p:cNvPicPr>
              <a:picLocks noChangeAspect="1" noChangeArrowheads="1"/>
            </p:cNvPicPr>
            <p:nvPr/>
          </p:nvPicPr>
          <p:blipFill>
            <a:blip r:embed="rId5" cstate="print"/>
            <a:srcRect/>
            <a:stretch>
              <a:fillRect/>
            </a:stretch>
          </p:blipFill>
          <p:spPr bwMode="auto">
            <a:xfrm>
              <a:off x="7784003" y="4853183"/>
              <a:ext cx="1217153" cy="661496"/>
            </a:xfrm>
            <a:prstGeom prst="ellipse">
              <a:avLst/>
            </a:prstGeom>
            <a:ln>
              <a:noFill/>
            </a:ln>
            <a:effectLst>
              <a:softEdge rad="112500"/>
            </a:effectLst>
            <a:scene3d>
              <a:camera prst="orthographicFront"/>
              <a:lightRig rig="threePt" dir="t"/>
            </a:scene3d>
            <a:sp3d>
              <a:bevelT/>
            </a:sp3d>
          </p:spPr>
        </p:pic>
        <p:pic>
          <p:nvPicPr>
            <p:cNvPr id="174" name="Picture 7" descr="http://www.portalciencia.net/images/tormenta10.jpg"/>
            <p:cNvPicPr>
              <a:picLocks noChangeAspect="1" noChangeArrowheads="1"/>
            </p:cNvPicPr>
            <p:nvPr/>
          </p:nvPicPr>
          <p:blipFill>
            <a:blip r:embed="rId6" cstate="print"/>
            <a:srcRect/>
            <a:stretch>
              <a:fillRect/>
            </a:stretch>
          </p:blipFill>
          <p:spPr bwMode="auto">
            <a:xfrm>
              <a:off x="7917306" y="2181324"/>
              <a:ext cx="950547" cy="616799"/>
            </a:xfrm>
            <a:prstGeom prst="ellipse">
              <a:avLst/>
            </a:prstGeom>
            <a:ln>
              <a:noFill/>
            </a:ln>
            <a:effectLst>
              <a:softEdge rad="112500"/>
            </a:effectLst>
            <a:scene3d>
              <a:camera prst="orthographicFront"/>
              <a:lightRig rig="threePt" dir="t"/>
            </a:scene3d>
            <a:sp3d>
              <a:bevelT/>
            </a:sp3d>
          </p:spPr>
        </p:pic>
      </p:grpSp>
    </p:spTree>
    <p:extLst>
      <p:ext uri="{BB962C8B-B14F-4D97-AF65-F5344CB8AC3E}">
        <p14:creationId xmlns:p14="http://schemas.microsoft.com/office/powerpoint/2010/main" val="43342124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box(out)">
                                      <p:cBhvr>
                                        <p:cTn id="7" dur="30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s-ES" altLang="es-CO" sz="1800">
                <a:solidFill>
                  <a:schemeClr val="accent2"/>
                </a:solidFill>
              </a:rPr>
              <a:t>UT Nº 3. INTELIGENCIA DEL CAMPO DE BATALLA</a:t>
            </a:r>
          </a:p>
        </p:txBody>
      </p:sp>
      <p:sp>
        <p:nvSpPr>
          <p:cNvPr id="15363" name="Text Box 5"/>
          <p:cNvSpPr txBox="1">
            <a:spLocks noChangeArrowheads="1"/>
          </p:cNvSpPr>
          <p:nvPr/>
        </p:nvSpPr>
        <p:spPr bwMode="auto">
          <a:xfrm>
            <a:off x="2063751" y="1052514"/>
            <a:ext cx="8208963" cy="378618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O" sz="1600" b="1">
                <a:solidFill>
                  <a:schemeClr val="accent2"/>
                </a:solidFill>
              </a:rPr>
              <a:t>CALCO DE CORREDORES DE MOVILIDAD.</a:t>
            </a:r>
          </a:p>
          <a:p>
            <a:pPr algn="just" eaLnBrk="1" hangingPunct="1">
              <a:spcBef>
                <a:spcPct val="0"/>
              </a:spcBef>
              <a:buFontTx/>
              <a:buNone/>
            </a:pPr>
            <a:endParaRPr lang="es-ES" altLang="es-CO" sz="1600">
              <a:solidFill>
                <a:schemeClr val="accent2"/>
              </a:solidFill>
            </a:endParaRPr>
          </a:p>
          <a:p>
            <a:pPr algn="just" eaLnBrk="1" hangingPunct="1">
              <a:spcBef>
                <a:spcPct val="0"/>
              </a:spcBef>
              <a:buFontTx/>
              <a:buNone/>
            </a:pPr>
            <a:r>
              <a:rPr lang="es-ES" altLang="es-CO" sz="1600">
                <a:solidFill>
                  <a:schemeClr val="accent2"/>
                </a:solidFill>
              </a:rPr>
              <a:t>El calco de corredores de movilidad indica las posibles zonas de desplazamiento. Los corredores son áreas donde los desplazamientos están canalizados por las restricciones del terreno. Estos corredores están libres de obstáculos y le permiten a las fuerzas militares aprovechar el principio de la velocidad. </a:t>
            </a:r>
          </a:p>
          <a:p>
            <a:pPr algn="just" eaLnBrk="1" hangingPunct="1">
              <a:spcBef>
                <a:spcPct val="0"/>
              </a:spcBef>
              <a:buFontTx/>
              <a:buNone/>
            </a:pPr>
            <a:endParaRPr lang="es-ES" altLang="es-CO" sz="1600">
              <a:solidFill>
                <a:schemeClr val="accent2"/>
              </a:solidFill>
            </a:endParaRPr>
          </a:p>
          <a:p>
            <a:pPr algn="just" eaLnBrk="1" hangingPunct="1">
              <a:spcBef>
                <a:spcPct val="0"/>
              </a:spcBef>
              <a:buFontTx/>
              <a:buNone/>
            </a:pPr>
            <a:r>
              <a:rPr lang="es-ES" altLang="es-CO" sz="1600">
                <a:solidFill>
                  <a:schemeClr val="accent2"/>
                </a:solidFill>
              </a:rPr>
              <a:t>Surgen gracias al análisis del calco combinado de obstáculos</a:t>
            </a:r>
          </a:p>
          <a:p>
            <a:pPr algn="just" eaLnBrk="1" hangingPunct="1">
              <a:spcBef>
                <a:spcPct val="0"/>
              </a:spcBef>
              <a:buFontTx/>
              <a:buNone/>
            </a:pPr>
            <a:endParaRPr lang="es-ES" altLang="es-CO" sz="1600">
              <a:solidFill>
                <a:schemeClr val="accent2"/>
              </a:solidFill>
            </a:endParaRPr>
          </a:p>
          <a:p>
            <a:pPr algn="just" eaLnBrk="1" hangingPunct="1">
              <a:spcBef>
                <a:spcPct val="0"/>
              </a:spcBef>
              <a:buFontTx/>
              <a:buNone/>
            </a:pPr>
            <a:r>
              <a:rPr lang="es-ES" altLang="es-CO" sz="1600">
                <a:solidFill>
                  <a:schemeClr val="accent2"/>
                </a:solidFill>
              </a:rPr>
              <a:t>Los corredores de movilidad, como los obstáculos, son en función del tipo y la movilidad de la fuerza evaluada. Por ejemplo, es distinto para unidades a pie que para unidades mecanizadas o blindadas.</a:t>
            </a:r>
          </a:p>
          <a:p>
            <a:pPr algn="just" eaLnBrk="1" hangingPunct="1">
              <a:spcBef>
                <a:spcPct val="0"/>
              </a:spcBef>
              <a:buFontTx/>
              <a:buNone/>
            </a:pPr>
            <a:endParaRPr lang="es-ES" altLang="es-CO" sz="1600">
              <a:solidFill>
                <a:schemeClr val="accent2"/>
              </a:solidFill>
            </a:endParaRPr>
          </a:p>
          <a:p>
            <a:pPr algn="just" eaLnBrk="1" hangingPunct="1">
              <a:spcBef>
                <a:spcPct val="0"/>
              </a:spcBef>
              <a:buFontTx/>
              <a:buNone/>
            </a:pPr>
            <a:r>
              <a:rPr lang="es-ES" altLang="es-CO" sz="1600">
                <a:solidFill>
                  <a:schemeClr val="accent2"/>
                </a:solidFill>
              </a:rPr>
              <a:t>Generalmente el rojo se usa cuando se enfoca en la movilidad enemiga o el azul cuando se presta atención a la movilidad de las fuerzas propias. </a:t>
            </a:r>
          </a:p>
        </p:txBody>
      </p:sp>
    </p:spTree>
    <p:extLst>
      <p:ext uri="{BB962C8B-B14F-4D97-AF65-F5344CB8AC3E}">
        <p14:creationId xmlns:p14="http://schemas.microsoft.com/office/powerpoint/2010/main" val="23161510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s-ES" altLang="es-CO" sz="1800">
                <a:solidFill>
                  <a:schemeClr val="accent2"/>
                </a:solidFill>
              </a:rPr>
              <a:t>UT Nº 3. INTELIGENCIA DEL CAMPO DE BATALLA</a:t>
            </a:r>
          </a:p>
        </p:txBody>
      </p:sp>
      <p:sp>
        <p:nvSpPr>
          <p:cNvPr id="16387" name="Text Box 5"/>
          <p:cNvSpPr txBox="1">
            <a:spLocks noChangeArrowheads="1"/>
          </p:cNvSpPr>
          <p:nvPr/>
        </p:nvSpPr>
        <p:spPr bwMode="auto">
          <a:xfrm>
            <a:off x="2063751" y="1187450"/>
            <a:ext cx="8208963" cy="369888"/>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s-ES" altLang="es-CO" sz="1800">
                <a:solidFill>
                  <a:schemeClr val="accent2"/>
                </a:solidFill>
              </a:rPr>
              <a:t>Otro ejemplo de corredores de movilidad.</a:t>
            </a:r>
            <a:endParaRPr lang="es-ES" altLang="es-CO" sz="1800"/>
          </a:p>
        </p:txBody>
      </p:sp>
      <p:graphicFrame>
        <p:nvGraphicFramePr>
          <p:cNvPr id="16388" name="Object 6"/>
          <p:cNvGraphicFramePr>
            <a:graphicFrameLocks noChangeAspect="1"/>
          </p:cNvGraphicFramePr>
          <p:nvPr/>
        </p:nvGraphicFramePr>
        <p:xfrm>
          <a:off x="3508375" y="2276475"/>
          <a:ext cx="5035550" cy="3778250"/>
        </p:xfrm>
        <a:graphic>
          <a:graphicData uri="http://schemas.openxmlformats.org/presentationml/2006/ole">
            <mc:AlternateContent xmlns:mc="http://schemas.openxmlformats.org/markup-compatibility/2006">
              <mc:Choice xmlns:v="urn:schemas-microsoft-com:vml" Requires="v">
                <p:oleObj spid="_x0000_s2050" name="Diapositiva" r:id="rId3" imgW="4571967" imgH="3429060" progId="PowerPoint.Slide.8">
                  <p:embed/>
                </p:oleObj>
              </mc:Choice>
              <mc:Fallback>
                <p:oleObj name="Diapositiva" r:id="rId3" imgW="4571967" imgH="3429060" progId="PowerPoint.Slide.8">
                  <p:embed/>
                  <p:pic>
                    <p:nvPicPr>
                      <p:cNvPr id="16388"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8375" y="2276475"/>
                        <a:ext cx="5035550" cy="37782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9462992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162 Grupo"/>
          <p:cNvGrpSpPr>
            <a:grpSpLocks/>
          </p:cNvGrpSpPr>
          <p:nvPr/>
        </p:nvGrpSpPr>
        <p:grpSpPr bwMode="auto">
          <a:xfrm>
            <a:off x="2881314" y="331789"/>
            <a:ext cx="6429375" cy="6332537"/>
            <a:chOff x="1357290" y="330655"/>
            <a:chExt cx="6429375" cy="6332672"/>
          </a:xfrm>
        </p:grpSpPr>
        <p:grpSp>
          <p:nvGrpSpPr>
            <p:cNvPr id="17420" name="68 Grupo"/>
            <p:cNvGrpSpPr>
              <a:grpSpLocks/>
            </p:cNvGrpSpPr>
            <p:nvPr/>
          </p:nvGrpSpPr>
          <p:grpSpPr bwMode="auto">
            <a:xfrm>
              <a:off x="1357290" y="330655"/>
              <a:ext cx="6429375" cy="6332672"/>
              <a:chOff x="1357290" y="330655"/>
              <a:chExt cx="6429375" cy="6332672"/>
            </a:xfrm>
          </p:grpSpPr>
          <p:grpSp>
            <p:nvGrpSpPr>
              <p:cNvPr id="17536" name="40 Grupo"/>
              <p:cNvGrpSpPr>
                <a:grpSpLocks/>
              </p:cNvGrpSpPr>
              <p:nvPr/>
            </p:nvGrpSpPr>
            <p:grpSpPr bwMode="auto">
              <a:xfrm>
                <a:off x="1357290" y="330655"/>
                <a:ext cx="6429375" cy="6332672"/>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17568"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7569"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nvGrpSpPr>
                <p:cNvPr id="17573"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nvGrpSpPr>
                <p:cNvPr id="17577"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7537" name="43 Grupo"/>
              <p:cNvGrpSpPr>
                <a:grpSpLocks/>
              </p:cNvGrpSpPr>
              <p:nvPr/>
            </p:nvGrpSpPr>
            <p:grpSpPr bwMode="auto">
              <a:xfrm rot="4052506">
                <a:off x="3515418" y="3078567"/>
                <a:ext cx="357794" cy="45719"/>
                <a:chOff x="-1857420" y="2357430"/>
                <a:chExt cx="857256" cy="142876"/>
              </a:xfrm>
            </p:grpSpPr>
            <p:sp>
              <p:nvSpPr>
                <p:cNvPr id="38" name="37 Rectángulo"/>
                <p:cNvSpPr/>
                <p:nvPr/>
              </p:nvSpPr>
              <p:spPr>
                <a:xfrm>
                  <a:off x="-1853291" y="2340337"/>
                  <a:ext cx="855821" cy="133951"/>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0" name="39 Elipse"/>
                <p:cNvSpPr/>
                <p:nvPr/>
              </p:nvSpPr>
              <p:spPr>
                <a:xfrm>
                  <a:off x="-1808177" y="2289781"/>
                  <a:ext cx="136932" cy="153795"/>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1" name="40 Elipse"/>
                <p:cNvSpPr/>
                <p:nvPr/>
              </p:nvSpPr>
              <p:spPr>
                <a:xfrm>
                  <a:off x="-1599931" y="2325469"/>
                  <a:ext cx="133127" cy="143873"/>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2" name="41 Elipse"/>
                <p:cNvSpPr/>
                <p:nvPr/>
              </p:nvSpPr>
              <p:spPr>
                <a:xfrm>
                  <a:off x="-1418905" y="2350167"/>
                  <a:ext cx="140734" cy="14883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3" name="42 Elipse"/>
                <p:cNvSpPr/>
                <p:nvPr/>
              </p:nvSpPr>
              <p:spPr>
                <a:xfrm>
                  <a:off x="-1264747" y="2250957"/>
                  <a:ext cx="136932" cy="17859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7538" name="44 Grupo"/>
              <p:cNvGrpSpPr>
                <a:grpSpLocks/>
              </p:cNvGrpSpPr>
              <p:nvPr/>
            </p:nvGrpSpPr>
            <p:grpSpPr bwMode="auto">
              <a:xfrm>
                <a:off x="2928926" y="2714620"/>
                <a:ext cx="500066" cy="71438"/>
                <a:chOff x="-1857420" y="2357430"/>
                <a:chExt cx="857256" cy="142876"/>
              </a:xfrm>
            </p:grpSpPr>
            <p:sp>
              <p:nvSpPr>
                <p:cNvPr id="46" name="45 Rectángulo"/>
                <p:cNvSpPr/>
                <p:nvPr/>
              </p:nvSpPr>
              <p:spPr>
                <a:xfrm>
                  <a:off x="-1857439" y="2358452"/>
                  <a:ext cx="857249" cy="14287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7" name="46 Elipse"/>
                <p:cNvSpPr/>
                <p:nvPr/>
              </p:nvSpPr>
              <p:spPr>
                <a:xfrm>
                  <a:off x="-1783961"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8" name="47 Elipse"/>
                <p:cNvSpPr/>
                <p:nvPr/>
              </p:nvSpPr>
              <p:spPr>
                <a:xfrm>
                  <a:off x="-1582575" y="2358452"/>
                  <a:ext cx="13879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49" name="48 Elipse"/>
                <p:cNvSpPr/>
                <p:nvPr/>
              </p:nvSpPr>
              <p:spPr>
                <a:xfrm>
                  <a:off x="-1413847" y="2358452"/>
                  <a:ext cx="144237"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0" name="49 Elipse"/>
                <p:cNvSpPr/>
                <p:nvPr/>
              </p:nvSpPr>
              <p:spPr>
                <a:xfrm>
                  <a:off x="-1215182"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7539" name="50 Grupo"/>
              <p:cNvGrpSpPr>
                <a:grpSpLocks/>
              </p:cNvGrpSpPr>
              <p:nvPr/>
            </p:nvGrpSpPr>
            <p:grpSpPr bwMode="auto">
              <a:xfrm rot="-2006049">
                <a:off x="2192851" y="2846472"/>
                <a:ext cx="500066" cy="71438"/>
                <a:chOff x="-1857420" y="2357430"/>
                <a:chExt cx="857256" cy="142876"/>
              </a:xfrm>
            </p:grpSpPr>
            <p:sp>
              <p:nvSpPr>
                <p:cNvPr id="52" name="51 Rectángulo"/>
                <p:cNvSpPr/>
                <p:nvPr/>
              </p:nvSpPr>
              <p:spPr>
                <a:xfrm>
                  <a:off x="-1860356" y="2346447"/>
                  <a:ext cx="859971" cy="14922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3" name="52 Elipse"/>
                <p:cNvSpPr/>
                <p:nvPr/>
              </p:nvSpPr>
              <p:spPr>
                <a:xfrm>
                  <a:off x="-1801578" y="233885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4" name="53 Elipse"/>
                <p:cNvSpPr/>
                <p:nvPr/>
              </p:nvSpPr>
              <p:spPr>
                <a:xfrm>
                  <a:off x="-1594526" y="2338134"/>
                  <a:ext cx="138792" cy="14923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5" name="54 Elipse"/>
                <p:cNvSpPr/>
                <p:nvPr/>
              </p:nvSpPr>
              <p:spPr>
                <a:xfrm>
                  <a:off x="-1436707" y="2340465"/>
                  <a:ext cx="146957"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56" name="55 Elipse"/>
                <p:cNvSpPr/>
                <p:nvPr/>
              </p:nvSpPr>
              <p:spPr>
                <a:xfrm>
                  <a:off x="-1221845" y="235168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7540" name="58 Grupo"/>
              <p:cNvGrpSpPr>
                <a:grpSpLocks/>
              </p:cNvGrpSpPr>
              <p:nvPr/>
            </p:nvGrpSpPr>
            <p:grpSpPr bwMode="auto">
              <a:xfrm>
                <a:off x="2758754" y="2500306"/>
                <a:ext cx="214314" cy="214314"/>
                <a:chOff x="-1928858" y="2143116"/>
                <a:chExt cx="285752" cy="214314"/>
              </a:xfrm>
            </p:grpSpPr>
            <p:sp>
              <p:nvSpPr>
                <p:cNvPr id="57" name="56 Abrir corchete"/>
                <p:cNvSpPr/>
                <p:nvPr/>
              </p:nvSpPr>
              <p:spPr>
                <a:xfrm>
                  <a:off x="-1712561" y="2143623"/>
                  <a:ext cx="69851"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58" name="57 Cerrar corchete"/>
                <p:cNvSpPr/>
                <p:nvPr/>
              </p:nvSpPr>
              <p:spPr>
                <a:xfrm>
                  <a:off x="-1928461" y="2143623"/>
                  <a:ext cx="116417"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17541" name="59 Grupo"/>
              <p:cNvGrpSpPr>
                <a:grpSpLocks/>
              </p:cNvGrpSpPr>
              <p:nvPr/>
            </p:nvGrpSpPr>
            <p:grpSpPr bwMode="auto">
              <a:xfrm>
                <a:off x="1588450" y="2428868"/>
                <a:ext cx="214314" cy="214314"/>
                <a:chOff x="-1928858" y="2143116"/>
                <a:chExt cx="285752" cy="214314"/>
              </a:xfrm>
            </p:grpSpPr>
            <p:sp>
              <p:nvSpPr>
                <p:cNvPr id="61" name="60 Abrir corchete"/>
                <p:cNvSpPr/>
                <p:nvPr/>
              </p:nvSpPr>
              <p:spPr>
                <a:xfrm>
                  <a:off x="-1714255" y="2143623"/>
                  <a:ext cx="71967" cy="214317"/>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2" name="61 Cerrar corchete"/>
                <p:cNvSpPr/>
                <p:nvPr/>
              </p:nvSpPr>
              <p:spPr>
                <a:xfrm>
                  <a:off x="-1934389" y="2143623"/>
                  <a:ext cx="122767" cy="214317"/>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17542" name="62 Grupo"/>
              <p:cNvGrpSpPr>
                <a:grpSpLocks/>
              </p:cNvGrpSpPr>
              <p:nvPr/>
            </p:nvGrpSpPr>
            <p:grpSpPr bwMode="auto">
              <a:xfrm>
                <a:off x="2786050" y="1071546"/>
                <a:ext cx="214314" cy="214314"/>
                <a:chOff x="-1928858" y="2143116"/>
                <a:chExt cx="285752" cy="214314"/>
              </a:xfrm>
            </p:grpSpPr>
            <p:sp>
              <p:nvSpPr>
                <p:cNvPr id="64" name="63 Abrir corchete"/>
                <p:cNvSpPr/>
                <p:nvPr/>
              </p:nvSpPr>
              <p:spPr>
                <a:xfrm>
                  <a:off x="-1712971" y="2143603"/>
                  <a:ext cx="69849"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5" name="64 Cerrar corchete"/>
                <p:cNvSpPr/>
                <p:nvPr/>
              </p:nvSpPr>
              <p:spPr>
                <a:xfrm>
                  <a:off x="-1928871" y="2143603"/>
                  <a:ext cx="116416"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nvGrpSpPr>
              <p:cNvPr id="17543" name="65 Grupo"/>
              <p:cNvGrpSpPr>
                <a:grpSpLocks/>
              </p:cNvGrpSpPr>
              <p:nvPr/>
            </p:nvGrpSpPr>
            <p:grpSpPr bwMode="auto">
              <a:xfrm>
                <a:off x="2687316" y="1187126"/>
                <a:ext cx="214314" cy="214314"/>
                <a:chOff x="-1928858" y="2143116"/>
                <a:chExt cx="285752" cy="214314"/>
              </a:xfrm>
            </p:grpSpPr>
            <p:sp>
              <p:nvSpPr>
                <p:cNvPr id="67" name="66 Abrir corchete"/>
                <p:cNvSpPr/>
                <p:nvPr/>
              </p:nvSpPr>
              <p:spPr>
                <a:xfrm>
                  <a:off x="-1716793" y="2142325"/>
                  <a:ext cx="71967"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68" name="67 Cerrar corchete"/>
                <p:cNvSpPr/>
                <p:nvPr/>
              </p:nvSpPr>
              <p:spPr>
                <a:xfrm>
                  <a:off x="-1928459" y="2142325"/>
                  <a:ext cx="118533"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grpSp>
        </p:grpSp>
        <p:grpSp>
          <p:nvGrpSpPr>
            <p:cNvPr id="17421" name="85 Grupo"/>
            <p:cNvGrpSpPr>
              <a:grpSpLocks/>
            </p:cNvGrpSpPr>
            <p:nvPr/>
          </p:nvGrpSpPr>
          <p:grpSpPr bwMode="auto">
            <a:xfrm>
              <a:off x="1555844" y="982639"/>
              <a:ext cx="3236222" cy="5459104"/>
              <a:chOff x="1555844" y="982639"/>
              <a:chExt cx="3236222" cy="5459104"/>
            </a:xfrm>
          </p:grpSpPr>
          <p:sp>
            <p:nvSpPr>
              <p:cNvPr id="70" name="69 Forma libre"/>
              <p:cNvSpPr/>
              <p:nvPr/>
            </p:nvSpPr>
            <p:spPr>
              <a:xfrm>
                <a:off x="2161632" y="1105469"/>
                <a:ext cx="158487" cy="291130"/>
              </a:xfrm>
              <a:custGeom>
                <a:avLst/>
                <a:gdLst>
                  <a:gd name="connsiteX0" fmla="*/ 158487 w 158487"/>
                  <a:gd name="connsiteY0" fmla="*/ 0 h 291130"/>
                  <a:gd name="connsiteX1" fmla="*/ 117544 w 158487"/>
                  <a:gd name="connsiteY1" fmla="*/ 13647 h 291130"/>
                  <a:gd name="connsiteX2" fmla="*/ 62953 w 158487"/>
                  <a:gd name="connsiteY2" fmla="*/ 27295 h 291130"/>
                  <a:gd name="connsiteX3" fmla="*/ 22010 w 158487"/>
                  <a:gd name="connsiteY3" fmla="*/ 54591 h 291130"/>
                  <a:gd name="connsiteX4" fmla="*/ 8362 w 158487"/>
                  <a:gd name="connsiteY4" fmla="*/ 95534 h 291130"/>
                  <a:gd name="connsiteX5" fmla="*/ 90249 w 158487"/>
                  <a:gd name="connsiteY5" fmla="*/ 150125 h 291130"/>
                  <a:gd name="connsiteX6" fmla="*/ 62953 w 158487"/>
                  <a:gd name="connsiteY6" fmla="*/ 286603 h 291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8487" h="291130">
                    <a:moveTo>
                      <a:pt x="158487" y="0"/>
                    </a:moveTo>
                    <a:cubicBezTo>
                      <a:pt x="144839" y="4549"/>
                      <a:pt x="131376" y="9695"/>
                      <a:pt x="117544" y="13647"/>
                    </a:cubicBezTo>
                    <a:cubicBezTo>
                      <a:pt x="99509" y="18800"/>
                      <a:pt x="80193" y="19906"/>
                      <a:pt x="62953" y="27295"/>
                    </a:cubicBezTo>
                    <a:cubicBezTo>
                      <a:pt x="47877" y="33756"/>
                      <a:pt x="35658" y="45492"/>
                      <a:pt x="22010" y="54591"/>
                    </a:cubicBezTo>
                    <a:cubicBezTo>
                      <a:pt x="17461" y="68239"/>
                      <a:pt x="0" y="83828"/>
                      <a:pt x="8362" y="95534"/>
                    </a:cubicBezTo>
                    <a:cubicBezTo>
                      <a:pt x="27430" y="122229"/>
                      <a:pt x="90249" y="150125"/>
                      <a:pt x="90249" y="150125"/>
                    </a:cubicBezTo>
                    <a:cubicBezTo>
                      <a:pt x="76148" y="291130"/>
                      <a:pt x="122321" y="286603"/>
                      <a:pt x="62953" y="286603"/>
                    </a:cubicBezTo>
                  </a:path>
                </a:pathLst>
              </a:custGeom>
              <a:solidFill>
                <a:schemeClr val="accent1"/>
              </a:solidFill>
              <a:scene3d>
                <a:camera prst="orthographicFront"/>
                <a:lightRig rig="threePt" dir="t"/>
              </a:scene3d>
              <a:sp3d>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71" name="70 Forma libre"/>
              <p:cNvSpPr/>
              <p:nvPr/>
            </p:nvSpPr>
            <p:spPr>
              <a:xfrm>
                <a:off x="2074460" y="1078173"/>
                <a:ext cx="484104" cy="873457"/>
              </a:xfrm>
              <a:custGeom>
                <a:avLst/>
                <a:gdLst>
                  <a:gd name="connsiteX0" fmla="*/ 395785 w 484104"/>
                  <a:gd name="connsiteY0" fmla="*/ 40943 h 873457"/>
                  <a:gd name="connsiteX1" fmla="*/ 354841 w 484104"/>
                  <a:gd name="connsiteY1" fmla="*/ 27296 h 873457"/>
                  <a:gd name="connsiteX2" fmla="*/ 122830 w 484104"/>
                  <a:gd name="connsiteY2" fmla="*/ 0 h 873457"/>
                  <a:gd name="connsiteX3" fmla="*/ 27295 w 484104"/>
                  <a:gd name="connsiteY3" fmla="*/ 40943 h 873457"/>
                  <a:gd name="connsiteX4" fmla="*/ 13647 w 484104"/>
                  <a:gd name="connsiteY4" fmla="*/ 81887 h 873457"/>
                  <a:gd name="connsiteX5" fmla="*/ 0 w 484104"/>
                  <a:gd name="connsiteY5" fmla="*/ 586854 h 873457"/>
                  <a:gd name="connsiteX6" fmla="*/ 13647 w 484104"/>
                  <a:gd name="connsiteY6" fmla="*/ 791570 h 873457"/>
                  <a:gd name="connsiteX7" fmla="*/ 27295 w 484104"/>
                  <a:gd name="connsiteY7" fmla="*/ 832514 h 873457"/>
                  <a:gd name="connsiteX8" fmla="*/ 109182 w 484104"/>
                  <a:gd name="connsiteY8" fmla="*/ 873457 h 873457"/>
                  <a:gd name="connsiteX9" fmla="*/ 150125 w 484104"/>
                  <a:gd name="connsiteY9" fmla="*/ 859809 h 873457"/>
                  <a:gd name="connsiteX10" fmla="*/ 232012 w 484104"/>
                  <a:gd name="connsiteY10" fmla="*/ 791570 h 873457"/>
                  <a:gd name="connsiteX11" fmla="*/ 259307 w 484104"/>
                  <a:gd name="connsiteY11" fmla="*/ 709684 h 873457"/>
                  <a:gd name="connsiteX12" fmla="*/ 313898 w 484104"/>
                  <a:gd name="connsiteY12" fmla="*/ 627797 h 873457"/>
                  <a:gd name="connsiteX13" fmla="*/ 354841 w 484104"/>
                  <a:gd name="connsiteY13" fmla="*/ 586854 h 873457"/>
                  <a:gd name="connsiteX14" fmla="*/ 423080 w 484104"/>
                  <a:gd name="connsiteY14" fmla="*/ 532263 h 873457"/>
                  <a:gd name="connsiteX15" fmla="*/ 477671 w 484104"/>
                  <a:gd name="connsiteY15" fmla="*/ 450376 h 873457"/>
                  <a:gd name="connsiteX16" fmla="*/ 464024 w 484104"/>
                  <a:gd name="connsiteY16" fmla="*/ 382137 h 873457"/>
                  <a:gd name="connsiteX17" fmla="*/ 395785 w 484104"/>
                  <a:gd name="connsiteY17" fmla="*/ 300251 h 873457"/>
                  <a:gd name="connsiteX18" fmla="*/ 368489 w 484104"/>
                  <a:gd name="connsiteY18" fmla="*/ 204717 h 873457"/>
                  <a:gd name="connsiteX19" fmla="*/ 354841 w 484104"/>
                  <a:gd name="connsiteY19" fmla="*/ 122830 h 873457"/>
                  <a:gd name="connsiteX20" fmla="*/ 395785 w 484104"/>
                  <a:gd name="connsiteY20" fmla="*/ 40943 h 87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4104" h="873457">
                    <a:moveTo>
                      <a:pt x="395785" y="40943"/>
                    </a:moveTo>
                    <a:cubicBezTo>
                      <a:pt x="395785" y="25021"/>
                      <a:pt x="368995" y="29869"/>
                      <a:pt x="354841" y="27296"/>
                    </a:cubicBezTo>
                    <a:cubicBezTo>
                      <a:pt x="325363" y="21937"/>
                      <a:pt x="146678" y="2650"/>
                      <a:pt x="122830" y="0"/>
                    </a:cubicBezTo>
                    <a:cubicBezTo>
                      <a:pt x="90050" y="8195"/>
                      <a:pt x="50857" y="11491"/>
                      <a:pt x="27295" y="40943"/>
                    </a:cubicBezTo>
                    <a:cubicBezTo>
                      <a:pt x="18308" y="52177"/>
                      <a:pt x="18196" y="68239"/>
                      <a:pt x="13647" y="81887"/>
                    </a:cubicBezTo>
                    <a:cubicBezTo>
                      <a:pt x="9098" y="250209"/>
                      <a:pt x="0" y="418470"/>
                      <a:pt x="0" y="586854"/>
                    </a:cubicBezTo>
                    <a:cubicBezTo>
                      <a:pt x="0" y="655244"/>
                      <a:pt x="6095" y="723598"/>
                      <a:pt x="13647" y="791570"/>
                    </a:cubicBezTo>
                    <a:cubicBezTo>
                      <a:pt x="15236" y="805868"/>
                      <a:pt x="18308" y="821280"/>
                      <a:pt x="27295" y="832514"/>
                    </a:cubicBezTo>
                    <a:cubicBezTo>
                      <a:pt x="46535" y="856564"/>
                      <a:pt x="82212" y="864467"/>
                      <a:pt x="109182" y="873457"/>
                    </a:cubicBezTo>
                    <a:cubicBezTo>
                      <a:pt x="122830" y="868908"/>
                      <a:pt x="137258" y="866243"/>
                      <a:pt x="150125" y="859809"/>
                    </a:cubicBezTo>
                    <a:cubicBezTo>
                      <a:pt x="188128" y="840808"/>
                      <a:pt x="201828" y="821754"/>
                      <a:pt x="232012" y="791570"/>
                    </a:cubicBezTo>
                    <a:cubicBezTo>
                      <a:pt x="241110" y="764275"/>
                      <a:pt x="243347" y="733624"/>
                      <a:pt x="259307" y="709684"/>
                    </a:cubicBezTo>
                    <a:cubicBezTo>
                      <a:pt x="277504" y="682388"/>
                      <a:pt x="290701" y="650994"/>
                      <a:pt x="313898" y="627797"/>
                    </a:cubicBezTo>
                    <a:cubicBezTo>
                      <a:pt x="327546" y="614149"/>
                      <a:pt x="342485" y="601681"/>
                      <a:pt x="354841" y="586854"/>
                    </a:cubicBezTo>
                    <a:cubicBezTo>
                      <a:pt x="402327" y="529871"/>
                      <a:pt x="355867" y="554668"/>
                      <a:pt x="423080" y="532263"/>
                    </a:cubicBezTo>
                    <a:cubicBezTo>
                      <a:pt x="441277" y="504967"/>
                      <a:pt x="484104" y="482544"/>
                      <a:pt x="477671" y="450376"/>
                    </a:cubicBezTo>
                    <a:cubicBezTo>
                      <a:pt x="473122" y="427630"/>
                      <a:pt x="472169" y="403857"/>
                      <a:pt x="464024" y="382137"/>
                    </a:cubicBezTo>
                    <a:cubicBezTo>
                      <a:pt x="452624" y="351738"/>
                      <a:pt x="417023" y="321489"/>
                      <a:pt x="395785" y="300251"/>
                    </a:cubicBezTo>
                    <a:cubicBezTo>
                      <a:pt x="382777" y="261228"/>
                      <a:pt x="377058" y="247559"/>
                      <a:pt x="368489" y="204717"/>
                    </a:cubicBezTo>
                    <a:cubicBezTo>
                      <a:pt x="363062" y="177582"/>
                      <a:pt x="356813" y="150432"/>
                      <a:pt x="354841" y="122830"/>
                    </a:cubicBezTo>
                    <a:cubicBezTo>
                      <a:pt x="352248" y="86528"/>
                      <a:pt x="395785" y="56865"/>
                      <a:pt x="395785" y="40943"/>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2" name="71 Forma libre"/>
              <p:cNvSpPr/>
              <p:nvPr/>
            </p:nvSpPr>
            <p:spPr>
              <a:xfrm>
                <a:off x="2126809" y="2150307"/>
                <a:ext cx="316399" cy="319938"/>
              </a:xfrm>
              <a:custGeom>
                <a:avLst/>
                <a:gdLst>
                  <a:gd name="connsiteX0" fmla="*/ 247901 w 316399"/>
                  <a:gd name="connsiteY0" fmla="*/ 60630 h 319938"/>
                  <a:gd name="connsiteX1" fmla="*/ 152367 w 316399"/>
                  <a:gd name="connsiteY1" fmla="*/ 6039 h 319938"/>
                  <a:gd name="connsiteX2" fmla="*/ 111424 w 316399"/>
                  <a:gd name="connsiteY2" fmla="*/ 19687 h 319938"/>
                  <a:gd name="connsiteX3" fmla="*/ 29537 w 316399"/>
                  <a:gd name="connsiteY3" fmla="*/ 101574 h 319938"/>
                  <a:gd name="connsiteX4" fmla="*/ 2242 w 316399"/>
                  <a:gd name="connsiteY4" fmla="*/ 142517 h 319938"/>
                  <a:gd name="connsiteX5" fmla="*/ 15890 w 316399"/>
                  <a:gd name="connsiteY5" fmla="*/ 292642 h 319938"/>
                  <a:gd name="connsiteX6" fmla="*/ 56833 w 316399"/>
                  <a:gd name="connsiteY6" fmla="*/ 306290 h 319938"/>
                  <a:gd name="connsiteX7" fmla="*/ 166015 w 316399"/>
                  <a:gd name="connsiteY7" fmla="*/ 319938 h 319938"/>
                  <a:gd name="connsiteX8" fmla="*/ 247901 w 316399"/>
                  <a:gd name="connsiteY8" fmla="*/ 306290 h 319938"/>
                  <a:gd name="connsiteX9" fmla="*/ 275197 w 316399"/>
                  <a:gd name="connsiteY9" fmla="*/ 142517 h 319938"/>
                  <a:gd name="connsiteX10" fmla="*/ 234254 w 316399"/>
                  <a:gd name="connsiteY10" fmla="*/ 101574 h 319938"/>
                  <a:gd name="connsiteX11" fmla="*/ 247901 w 316399"/>
                  <a:gd name="connsiteY11" fmla="*/ 60630 h 31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399" h="319938">
                    <a:moveTo>
                      <a:pt x="247901" y="60630"/>
                    </a:moveTo>
                    <a:cubicBezTo>
                      <a:pt x="234253" y="44708"/>
                      <a:pt x="174403" y="9187"/>
                      <a:pt x="152367" y="6039"/>
                    </a:cubicBezTo>
                    <a:cubicBezTo>
                      <a:pt x="138126" y="4004"/>
                      <a:pt x="125072" y="15138"/>
                      <a:pt x="111424" y="19687"/>
                    </a:cubicBezTo>
                    <a:cubicBezTo>
                      <a:pt x="47094" y="116180"/>
                      <a:pt x="131110" y="0"/>
                      <a:pt x="29537" y="101574"/>
                    </a:cubicBezTo>
                    <a:cubicBezTo>
                      <a:pt x="17939" y="113172"/>
                      <a:pt x="11340" y="128869"/>
                      <a:pt x="2242" y="142517"/>
                    </a:cubicBezTo>
                    <a:cubicBezTo>
                      <a:pt x="6791" y="192559"/>
                      <a:pt x="0" y="244973"/>
                      <a:pt x="15890" y="292642"/>
                    </a:cubicBezTo>
                    <a:cubicBezTo>
                      <a:pt x="20439" y="306290"/>
                      <a:pt x="42679" y="303717"/>
                      <a:pt x="56833" y="306290"/>
                    </a:cubicBezTo>
                    <a:cubicBezTo>
                      <a:pt x="92919" y="312851"/>
                      <a:pt x="129621" y="315389"/>
                      <a:pt x="166015" y="319938"/>
                    </a:cubicBezTo>
                    <a:cubicBezTo>
                      <a:pt x="193310" y="315389"/>
                      <a:pt x="222614" y="317529"/>
                      <a:pt x="247901" y="306290"/>
                    </a:cubicBezTo>
                    <a:cubicBezTo>
                      <a:pt x="316399" y="275847"/>
                      <a:pt x="294341" y="199948"/>
                      <a:pt x="275197" y="142517"/>
                    </a:cubicBezTo>
                    <a:cubicBezTo>
                      <a:pt x="269094" y="124207"/>
                      <a:pt x="247902" y="115222"/>
                      <a:pt x="234254" y="101574"/>
                    </a:cubicBezTo>
                    <a:cubicBezTo>
                      <a:pt x="219167" y="56314"/>
                      <a:pt x="261549" y="76553"/>
                      <a:pt x="247901" y="6063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3" name="72 Forma libre"/>
              <p:cNvSpPr/>
              <p:nvPr/>
            </p:nvSpPr>
            <p:spPr>
              <a:xfrm>
                <a:off x="2617137" y="2346128"/>
                <a:ext cx="325909" cy="267576"/>
              </a:xfrm>
              <a:custGeom>
                <a:avLst/>
                <a:gdLst>
                  <a:gd name="connsiteX0" fmla="*/ 71472 w 325909"/>
                  <a:gd name="connsiteY0" fmla="*/ 28582 h 267576"/>
                  <a:gd name="connsiteX1" fmla="*/ 126063 w 325909"/>
                  <a:gd name="connsiteY1" fmla="*/ 14935 h 267576"/>
                  <a:gd name="connsiteX2" fmla="*/ 276188 w 325909"/>
                  <a:gd name="connsiteY2" fmla="*/ 42230 h 267576"/>
                  <a:gd name="connsiteX3" fmla="*/ 289836 w 325909"/>
                  <a:gd name="connsiteY3" fmla="*/ 233299 h 267576"/>
                  <a:gd name="connsiteX4" fmla="*/ 248893 w 325909"/>
                  <a:gd name="connsiteY4" fmla="*/ 246947 h 267576"/>
                  <a:gd name="connsiteX5" fmla="*/ 57824 w 325909"/>
                  <a:gd name="connsiteY5" fmla="*/ 192356 h 267576"/>
                  <a:gd name="connsiteX6" fmla="*/ 30529 w 325909"/>
                  <a:gd name="connsiteY6" fmla="*/ 151412 h 267576"/>
                  <a:gd name="connsiteX7" fmla="*/ 112415 w 325909"/>
                  <a:gd name="connsiteY7" fmla="*/ 1287 h 267576"/>
                  <a:gd name="connsiteX8" fmla="*/ 139711 w 325909"/>
                  <a:gd name="connsiteY8" fmla="*/ 1287 h 267576"/>
                  <a:gd name="connsiteX9" fmla="*/ 71472 w 325909"/>
                  <a:gd name="connsiteY9" fmla="*/ 28582 h 26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5909" h="267576">
                    <a:moveTo>
                      <a:pt x="71472" y="28582"/>
                    </a:moveTo>
                    <a:cubicBezTo>
                      <a:pt x="89669" y="24033"/>
                      <a:pt x="107306" y="14935"/>
                      <a:pt x="126063" y="14935"/>
                    </a:cubicBezTo>
                    <a:cubicBezTo>
                      <a:pt x="203227" y="14935"/>
                      <a:pt x="218607" y="23036"/>
                      <a:pt x="276188" y="42230"/>
                    </a:cubicBezTo>
                    <a:cubicBezTo>
                      <a:pt x="300290" y="114536"/>
                      <a:pt x="325909" y="152135"/>
                      <a:pt x="289836" y="233299"/>
                    </a:cubicBezTo>
                    <a:cubicBezTo>
                      <a:pt x="283993" y="246445"/>
                      <a:pt x="262541" y="242398"/>
                      <a:pt x="248893" y="246947"/>
                    </a:cubicBezTo>
                    <a:cubicBezTo>
                      <a:pt x="115451" y="234816"/>
                      <a:pt x="120506" y="267576"/>
                      <a:pt x="57824" y="192356"/>
                    </a:cubicBezTo>
                    <a:cubicBezTo>
                      <a:pt x="47323" y="179755"/>
                      <a:pt x="39627" y="165060"/>
                      <a:pt x="30529" y="151412"/>
                    </a:cubicBezTo>
                    <a:cubicBezTo>
                      <a:pt x="45192" y="4773"/>
                      <a:pt x="0" y="17346"/>
                      <a:pt x="112415" y="1287"/>
                    </a:cubicBezTo>
                    <a:cubicBezTo>
                      <a:pt x="121422" y="0"/>
                      <a:pt x="130612" y="1287"/>
                      <a:pt x="139711" y="1287"/>
                    </a:cubicBezTo>
                    <a:lnTo>
                      <a:pt x="71472" y="28582"/>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4" name="73 Forma libre"/>
              <p:cNvSpPr/>
              <p:nvPr/>
            </p:nvSpPr>
            <p:spPr>
              <a:xfrm>
                <a:off x="3220872" y="2239961"/>
                <a:ext cx="462265" cy="332425"/>
              </a:xfrm>
              <a:custGeom>
                <a:avLst/>
                <a:gdLst>
                  <a:gd name="connsiteX0" fmla="*/ 177421 w 462265"/>
                  <a:gd name="connsiteY0" fmla="*/ 11920 h 332425"/>
                  <a:gd name="connsiteX1" fmla="*/ 13647 w 462265"/>
                  <a:gd name="connsiteY1" fmla="*/ 66511 h 332425"/>
                  <a:gd name="connsiteX2" fmla="*/ 0 w 462265"/>
                  <a:gd name="connsiteY2" fmla="*/ 121102 h 332425"/>
                  <a:gd name="connsiteX3" fmla="*/ 40943 w 462265"/>
                  <a:gd name="connsiteY3" fmla="*/ 230284 h 332425"/>
                  <a:gd name="connsiteX4" fmla="*/ 81886 w 462265"/>
                  <a:gd name="connsiteY4" fmla="*/ 243932 h 332425"/>
                  <a:gd name="connsiteX5" fmla="*/ 150125 w 462265"/>
                  <a:gd name="connsiteY5" fmla="*/ 257579 h 332425"/>
                  <a:gd name="connsiteX6" fmla="*/ 191068 w 462265"/>
                  <a:gd name="connsiteY6" fmla="*/ 271227 h 332425"/>
                  <a:gd name="connsiteX7" fmla="*/ 354841 w 462265"/>
                  <a:gd name="connsiteY7" fmla="*/ 284875 h 332425"/>
                  <a:gd name="connsiteX8" fmla="*/ 436728 w 462265"/>
                  <a:gd name="connsiteY8" fmla="*/ 298523 h 332425"/>
                  <a:gd name="connsiteX9" fmla="*/ 450376 w 462265"/>
                  <a:gd name="connsiteY9" fmla="*/ 257579 h 332425"/>
                  <a:gd name="connsiteX10" fmla="*/ 395785 w 462265"/>
                  <a:gd name="connsiteY10" fmla="*/ 189340 h 332425"/>
                  <a:gd name="connsiteX11" fmla="*/ 300250 w 462265"/>
                  <a:gd name="connsiteY11" fmla="*/ 93806 h 332425"/>
                  <a:gd name="connsiteX12" fmla="*/ 259307 w 462265"/>
                  <a:gd name="connsiteY12" fmla="*/ 66511 h 332425"/>
                  <a:gd name="connsiteX13" fmla="*/ 218364 w 462265"/>
                  <a:gd name="connsiteY13" fmla="*/ 52863 h 332425"/>
                  <a:gd name="connsiteX14" fmla="*/ 163773 w 462265"/>
                  <a:gd name="connsiteY14" fmla="*/ 39215 h 332425"/>
                  <a:gd name="connsiteX15" fmla="*/ 177421 w 462265"/>
                  <a:gd name="connsiteY15" fmla="*/ 11920 h 33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2265" h="332425">
                    <a:moveTo>
                      <a:pt x="177421" y="11920"/>
                    </a:moveTo>
                    <a:cubicBezTo>
                      <a:pt x="152400" y="16469"/>
                      <a:pt x="51653" y="0"/>
                      <a:pt x="13647" y="66511"/>
                    </a:cubicBezTo>
                    <a:cubicBezTo>
                      <a:pt x="4341" y="82797"/>
                      <a:pt x="4549" y="102905"/>
                      <a:pt x="0" y="121102"/>
                    </a:cubicBezTo>
                    <a:cubicBezTo>
                      <a:pt x="7398" y="158094"/>
                      <a:pt x="7473" y="203508"/>
                      <a:pt x="40943" y="230284"/>
                    </a:cubicBezTo>
                    <a:cubicBezTo>
                      <a:pt x="52176" y="239271"/>
                      <a:pt x="67930" y="240443"/>
                      <a:pt x="81886" y="243932"/>
                    </a:cubicBezTo>
                    <a:cubicBezTo>
                      <a:pt x="104390" y="249558"/>
                      <a:pt x="127621" y="251953"/>
                      <a:pt x="150125" y="257579"/>
                    </a:cubicBezTo>
                    <a:cubicBezTo>
                      <a:pt x="164081" y="261068"/>
                      <a:pt x="176808" y="269326"/>
                      <a:pt x="191068" y="271227"/>
                    </a:cubicBezTo>
                    <a:cubicBezTo>
                      <a:pt x="245368" y="278467"/>
                      <a:pt x="300250" y="280326"/>
                      <a:pt x="354841" y="284875"/>
                    </a:cubicBezTo>
                    <a:cubicBezTo>
                      <a:pt x="381984" y="302969"/>
                      <a:pt x="402826" y="332425"/>
                      <a:pt x="436728" y="298523"/>
                    </a:cubicBezTo>
                    <a:cubicBezTo>
                      <a:pt x="446901" y="288350"/>
                      <a:pt x="445827" y="271227"/>
                      <a:pt x="450376" y="257579"/>
                    </a:cubicBezTo>
                    <a:cubicBezTo>
                      <a:pt x="419641" y="165378"/>
                      <a:pt x="462265" y="265318"/>
                      <a:pt x="395785" y="189340"/>
                    </a:cubicBezTo>
                    <a:cubicBezTo>
                      <a:pt x="255852" y="29416"/>
                      <a:pt x="406242" y="146801"/>
                      <a:pt x="300250" y="93806"/>
                    </a:cubicBezTo>
                    <a:cubicBezTo>
                      <a:pt x="285579" y="86471"/>
                      <a:pt x="273978" y="73846"/>
                      <a:pt x="259307" y="66511"/>
                    </a:cubicBezTo>
                    <a:cubicBezTo>
                      <a:pt x="246440" y="60077"/>
                      <a:pt x="232196" y="56815"/>
                      <a:pt x="218364" y="52863"/>
                    </a:cubicBezTo>
                    <a:cubicBezTo>
                      <a:pt x="200329" y="47710"/>
                      <a:pt x="180550" y="47604"/>
                      <a:pt x="163773" y="39215"/>
                    </a:cubicBezTo>
                    <a:cubicBezTo>
                      <a:pt x="159704" y="37180"/>
                      <a:pt x="202442" y="7371"/>
                      <a:pt x="177421" y="1192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5" name="74 Forma libre"/>
              <p:cNvSpPr/>
              <p:nvPr/>
            </p:nvSpPr>
            <p:spPr>
              <a:xfrm>
                <a:off x="3021567" y="4217158"/>
                <a:ext cx="655564" cy="537023"/>
              </a:xfrm>
              <a:custGeom>
                <a:avLst/>
                <a:gdLst>
                  <a:gd name="connsiteX0" fmla="*/ 117418 w 655564"/>
                  <a:gd name="connsiteY0" fmla="*/ 0 h 537023"/>
                  <a:gd name="connsiteX1" fmla="*/ 185657 w 655564"/>
                  <a:gd name="connsiteY1" fmla="*/ 13648 h 537023"/>
                  <a:gd name="connsiteX2" fmla="*/ 226600 w 655564"/>
                  <a:gd name="connsiteY2" fmla="*/ 95535 h 537023"/>
                  <a:gd name="connsiteX3" fmla="*/ 458612 w 655564"/>
                  <a:gd name="connsiteY3" fmla="*/ 95535 h 537023"/>
                  <a:gd name="connsiteX4" fmla="*/ 540499 w 655564"/>
                  <a:gd name="connsiteY4" fmla="*/ 122830 h 537023"/>
                  <a:gd name="connsiteX5" fmla="*/ 636033 w 655564"/>
                  <a:gd name="connsiteY5" fmla="*/ 218364 h 537023"/>
                  <a:gd name="connsiteX6" fmla="*/ 649681 w 655564"/>
                  <a:gd name="connsiteY6" fmla="*/ 272955 h 537023"/>
                  <a:gd name="connsiteX7" fmla="*/ 636033 w 655564"/>
                  <a:gd name="connsiteY7" fmla="*/ 395785 h 537023"/>
                  <a:gd name="connsiteX8" fmla="*/ 554146 w 655564"/>
                  <a:gd name="connsiteY8" fmla="*/ 450376 h 537023"/>
                  <a:gd name="connsiteX9" fmla="*/ 540499 w 655564"/>
                  <a:gd name="connsiteY9" fmla="*/ 491320 h 537023"/>
                  <a:gd name="connsiteX10" fmla="*/ 499555 w 655564"/>
                  <a:gd name="connsiteY10" fmla="*/ 504967 h 537023"/>
                  <a:gd name="connsiteX11" fmla="*/ 417669 w 655564"/>
                  <a:gd name="connsiteY11" fmla="*/ 518615 h 537023"/>
                  <a:gd name="connsiteX12" fmla="*/ 131066 w 655564"/>
                  <a:gd name="connsiteY12" fmla="*/ 464024 h 537023"/>
                  <a:gd name="connsiteX13" fmla="*/ 90123 w 655564"/>
                  <a:gd name="connsiteY13" fmla="*/ 368490 h 537023"/>
                  <a:gd name="connsiteX14" fmla="*/ 49179 w 655564"/>
                  <a:gd name="connsiteY14" fmla="*/ 341194 h 537023"/>
                  <a:gd name="connsiteX15" fmla="*/ 21884 w 655564"/>
                  <a:gd name="connsiteY15" fmla="*/ 300251 h 537023"/>
                  <a:gd name="connsiteX16" fmla="*/ 21884 w 655564"/>
                  <a:gd name="connsiteY16" fmla="*/ 177421 h 537023"/>
                  <a:gd name="connsiteX17" fmla="*/ 49179 w 655564"/>
                  <a:gd name="connsiteY17" fmla="*/ 136478 h 537023"/>
                  <a:gd name="connsiteX18" fmla="*/ 90123 w 655564"/>
                  <a:gd name="connsiteY18" fmla="*/ 122830 h 537023"/>
                  <a:gd name="connsiteX19" fmla="*/ 117418 w 655564"/>
                  <a:gd name="connsiteY19" fmla="*/ 0 h 537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55564" h="537023">
                    <a:moveTo>
                      <a:pt x="117418" y="0"/>
                    </a:moveTo>
                    <a:cubicBezTo>
                      <a:pt x="140164" y="4549"/>
                      <a:pt x="165517" y="2139"/>
                      <a:pt x="185657" y="13648"/>
                    </a:cubicBezTo>
                    <a:cubicBezTo>
                      <a:pt x="207444" y="26098"/>
                      <a:pt x="219595" y="74520"/>
                      <a:pt x="226600" y="95535"/>
                    </a:cubicBezTo>
                    <a:cubicBezTo>
                      <a:pt x="341905" y="84004"/>
                      <a:pt x="355236" y="71679"/>
                      <a:pt x="458612" y="95535"/>
                    </a:cubicBezTo>
                    <a:cubicBezTo>
                      <a:pt x="486647" y="102005"/>
                      <a:pt x="540499" y="122830"/>
                      <a:pt x="540499" y="122830"/>
                    </a:cubicBezTo>
                    <a:cubicBezTo>
                      <a:pt x="624688" y="178956"/>
                      <a:pt x="616250" y="149126"/>
                      <a:pt x="636033" y="218364"/>
                    </a:cubicBezTo>
                    <a:cubicBezTo>
                      <a:pt x="641186" y="236399"/>
                      <a:pt x="645132" y="254758"/>
                      <a:pt x="649681" y="272955"/>
                    </a:cubicBezTo>
                    <a:cubicBezTo>
                      <a:pt x="645132" y="313898"/>
                      <a:pt x="655564" y="359514"/>
                      <a:pt x="636033" y="395785"/>
                    </a:cubicBezTo>
                    <a:cubicBezTo>
                      <a:pt x="620480" y="424669"/>
                      <a:pt x="554146" y="450376"/>
                      <a:pt x="554146" y="450376"/>
                    </a:cubicBezTo>
                    <a:cubicBezTo>
                      <a:pt x="549597" y="464024"/>
                      <a:pt x="550672" y="481147"/>
                      <a:pt x="540499" y="491320"/>
                    </a:cubicBezTo>
                    <a:cubicBezTo>
                      <a:pt x="530326" y="501493"/>
                      <a:pt x="513599" y="501846"/>
                      <a:pt x="499555" y="504967"/>
                    </a:cubicBezTo>
                    <a:cubicBezTo>
                      <a:pt x="472542" y="510970"/>
                      <a:pt x="444964" y="514066"/>
                      <a:pt x="417669" y="518615"/>
                    </a:cubicBezTo>
                    <a:cubicBezTo>
                      <a:pt x="155707" y="489509"/>
                      <a:pt x="240562" y="537023"/>
                      <a:pt x="131066" y="464024"/>
                    </a:cubicBezTo>
                    <a:cubicBezTo>
                      <a:pt x="120625" y="422263"/>
                      <a:pt x="121539" y="399906"/>
                      <a:pt x="90123" y="368490"/>
                    </a:cubicBezTo>
                    <a:cubicBezTo>
                      <a:pt x="78524" y="356891"/>
                      <a:pt x="62827" y="350293"/>
                      <a:pt x="49179" y="341194"/>
                    </a:cubicBezTo>
                    <a:cubicBezTo>
                      <a:pt x="40081" y="327546"/>
                      <a:pt x="29219" y="314922"/>
                      <a:pt x="21884" y="300251"/>
                    </a:cubicBezTo>
                    <a:cubicBezTo>
                      <a:pt x="0" y="256484"/>
                      <a:pt x="4880" y="228434"/>
                      <a:pt x="21884" y="177421"/>
                    </a:cubicBezTo>
                    <a:cubicBezTo>
                      <a:pt x="27071" y="161860"/>
                      <a:pt x="36371" y="146724"/>
                      <a:pt x="49179" y="136478"/>
                    </a:cubicBezTo>
                    <a:cubicBezTo>
                      <a:pt x="60413" y="127491"/>
                      <a:pt x="76475" y="127379"/>
                      <a:pt x="90123" y="122830"/>
                    </a:cubicBezTo>
                    <a:lnTo>
                      <a:pt x="117418" y="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6" name="75 Forma libre"/>
              <p:cNvSpPr/>
              <p:nvPr/>
            </p:nvSpPr>
            <p:spPr>
              <a:xfrm>
                <a:off x="3120414" y="5058770"/>
                <a:ext cx="880745" cy="530479"/>
              </a:xfrm>
              <a:custGeom>
                <a:avLst/>
                <a:gdLst>
                  <a:gd name="connsiteX0" fmla="*/ 114105 w 880745"/>
                  <a:gd name="connsiteY0" fmla="*/ 4549 h 530479"/>
                  <a:gd name="connsiteX1" fmla="*/ 32219 w 880745"/>
                  <a:gd name="connsiteY1" fmla="*/ 45493 h 530479"/>
                  <a:gd name="connsiteX2" fmla="*/ 4923 w 880745"/>
                  <a:gd name="connsiteY2" fmla="*/ 86436 h 530479"/>
                  <a:gd name="connsiteX3" fmla="*/ 45867 w 880745"/>
                  <a:gd name="connsiteY3" fmla="*/ 250209 h 530479"/>
                  <a:gd name="connsiteX4" fmla="*/ 86810 w 880745"/>
                  <a:gd name="connsiteY4" fmla="*/ 263857 h 530479"/>
                  <a:gd name="connsiteX5" fmla="*/ 100458 w 880745"/>
                  <a:gd name="connsiteY5" fmla="*/ 304800 h 530479"/>
                  <a:gd name="connsiteX6" fmla="*/ 796493 w 880745"/>
                  <a:gd name="connsiteY6" fmla="*/ 359391 h 530479"/>
                  <a:gd name="connsiteX7" fmla="*/ 864732 w 880745"/>
                  <a:gd name="connsiteY7" fmla="*/ 345743 h 530479"/>
                  <a:gd name="connsiteX8" fmla="*/ 878380 w 880745"/>
                  <a:gd name="connsiteY8" fmla="*/ 304800 h 530479"/>
                  <a:gd name="connsiteX9" fmla="*/ 796493 w 880745"/>
                  <a:gd name="connsiteY9" fmla="*/ 236561 h 530479"/>
                  <a:gd name="connsiteX10" fmla="*/ 755550 w 880745"/>
                  <a:gd name="connsiteY10" fmla="*/ 209266 h 530479"/>
                  <a:gd name="connsiteX11" fmla="*/ 728255 w 880745"/>
                  <a:gd name="connsiteY11" fmla="*/ 168323 h 530479"/>
                  <a:gd name="connsiteX12" fmla="*/ 646368 w 880745"/>
                  <a:gd name="connsiteY12" fmla="*/ 100084 h 530479"/>
                  <a:gd name="connsiteX13" fmla="*/ 605425 w 880745"/>
                  <a:gd name="connsiteY13" fmla="*/ 86436 h 530479"/>
                  <a:gd name="connsiteX14" fmla="*/ 441652 w 880745"/>
                  <a:gd name="connsiteY14" fmla="*/ 86436 h 530479"/>
                  <a:gd name="connsiteX15" fmla="*/ 359765 w 880745"/>
                  <a:gd name="connsiteY15" fmla="*/ 18197 h 530479"/>
                  <a:gd name="connsiteX16" fmla="*/ 114105 w 880745"/>
                  <a:gd name="connsiteY16" fmla="*/ 4549 h 530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80745" h="530479">
                    <a:moveTo>
                      <a:pt x="114105" y="4549"/>
                    </a:moveTo>
                    <a:cubicBezTo>
                      <a:pt x="59514" y="9098"/>
                      <a:pt x="58676" y="19036"/>
                      <a:pt x="32219" y="45493"/>
                    </a:cubicBezTo>
                    <a:cubicBezTo>
                      <a:pt x="20621" y="57091"/>
                      <a:pt x="14022" y="72788"/>
                      <a:pt x="4923" y="86436"/>
                    </a:cubicBezTo>
                    <a:cubicBezTo>
                      <a:pt x="9631" y="128809"/>
                      <a:pt x="0" y="213516"/>
                      <a:pt x="45867" y="250209"/>
                    </a:cubicBezTo>
                    <a:cubicBezTo>
                      <a:pt x="57101" y="259196"/>
                      <a:pt x="73162" y="259308"/>
                      <a:pt x="86810" y="263857"/>
                    </a:cubicBezTo>
                    <a:cubicBezTo>
                      <a:pt x="91359" y="277505"/>
                      <a:pt x="94024" y="291933"/>
                      <a:pt x="100458" y="304800"/>
                    </a:cubicBezTo>
                    <a:cubicBezTo>
                      <a:pt x="213298" y="530479"/>
                      <a:pt x="629662" y="355986"/>
                      <a:pt x="796493" y="359391"/>
                    </a:cubicBezTo>
                    <a:cubicBezTo>
                      <a:pt x="819239" y="354842"/>
                      <a:pt x="845431" y="358610"/>
                      <a:pt x="864732" y="345743"/>
                    </a:cubicBezTo>
                    <a:cubicBezTo>
                      <a:pt x="876702" y="337763"/>
                      <a:pt x="880745" y="318990"/>
                      <a:pt x="878380" y="304800"/>
                    </a:cubicBezTo>
                    <a:cubicBezTo>
                      <a:pt x="871046" y="260795"/>
                      <a:pt x="826998" y="253992"/>
                      <a:pt x="796493" y="236561"/>
                    </a:cubicBezTo>
                    <a:cubicBezTo>
                      <a:pt x="782252" y="228423"/>
                      <a:pt x="769198" y="218364"/>
                      <a:pt x="755550" y="209266"/>
                    </a:cubicBezTo>
                    <a:cubicBezTo>
                      <a:pt x="746452" y="195618"/>
                      <a:pt x="738756" y="180924"/>
                      <a:pt x="728255" y="168323"/>
                    </a:cubicBezTo>
                    <a:cubicBezTo>
                      <a:pt x="706695" y="142451"/>
                      <a:pt x="677042" y="115421"/>
                      <a:pt x="646368" y="100084"/>
                    </a:cubicBezTo>
                    <a:cubicBezTo>
                      <a:pt x="633501" y="93650"/>
                      <a:pt x="619073" y="90985"/>
                      <a:pt x="605425" y="86436"/>
                    </a:cubicBezTo>
                    <a:cubicBezTo>
                      <a:pt x="545870" y="96362"/>
                      <a:pt x="501207" y="112905"/>
                      <a:pt x="441652" y="86436"/>
                    </a:cubicBezTo>
                    <a:cubicBezTo>
                      <a:pt x="415284" y="74717"/>
                      <a:pt x="394523" y="21507"/>
                      <a:pt x="359765" y="18197"/>
                    </a:cubicBezTo>
                    <a:cubicBezTo>
                      <a:pt x="278247" y="10433"/>
                      <a:pt x="168696" y="0"/>
                      <a:pt x="114105" y="454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7" name="76 Forma libre"/>
              <p:cNvSpPr/>
              <p:nvPr/>
            </p:nvSpPr>
            <p:spPr>
              <a:xfrm>
                <a:off x="2879678" y="982639"/>
                <a:ext cx="341194" cy="491319"/>
              </a:xfrm>
              <a:custGeom>
                <a:avLst/>
                <a:gdLst>
                  <a:gd name="connsiteX0" fmla="*/ 191068 w 341194"/>
                  <a:gd name="connsiteY0" fmla="*/ 27295 h 491319"/>
                  <a:gd name="connsiteX1" fmla="*/ 40943 w 341194"/>
                  <a:gd name="connsiteY1" fmla="*/ 68239 h 491319"/>
                  <a:gd name="connsiteX2" fmla="*/ 0 w 341194"/>
                  <a:gd name="connsiteY2" fmla="*/ 95534 h 491319"/>
                  <a:gd name="connsiteX3" fmla="*/ 27295 w 341194"/>
                  <a:gd name="connsiteY3" fmla="*/ 300251 h 491319"/>
                  <a:gd name="connsiteX4" fmla="*/ 40943 w 341194"/>
                  <a:gd name="connsiteY4" fmla="*/ 368489 h 491319"/>
                  <a:gd name="connsiteX5" fmla="*/ 68238 w 341194"/>
                  <a:gd name="connsiteY5" fmla="*/ 409433 h 491319"/>
                  <a:gd name="connsiteX6" fmla="*/ 122829 w 341194"/>
                  <a:gd name="connsiteY6" fmla="*/ 491319 h 491319"/>
                  <a:gd name="connsiteX7" fmla="*/ 341194 w 341194"/>
                  <a:gd name="connsiteY7" fmla="*/ 464024 h 491319"/>
                  <a:gd name="connsiteX8" fmla="*/ 327546 w 341194"/>
                  <a:gd name="connsiteY8" fmla="*/ 368489 h 491319"/>
                  <a:gd name="connsiteX9" fmla="*/ 313898 w 341194"/>
                  <a:gd name="connsiteY9" fmla="*/ 327546 h 491319"/>
                  <a:gd name="connsiteX10" fmla="*/ 300250 w 341194"/>
                  <a:gd name="connsiteY10" fmla="*/ 122830 h 491319"/>
                  <a:gd name="connsiteX11" fmla="*/ 272955 w 341194"/>
                  <a:gd name="connsiteY11" fmla="*/ 40943 h 491319"/>
                  <a:gd name="connsiteX12" fmla="*/ 232012 w 341194"/>
                  <a:gd name="connsiteY12" fmla="*/ 0 h 491319"/>
                  <a:gd name="connsiteX13" fmla="*/ 191068 w 341194"/>
                  <a:gd name="connsiteY13" fmla="*/ 27295 h 49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194" h="491319">
                    <a:moveTo>
                      <a:pt x="191068" y="27295"/>
                    </a:moveTo>
                    <a:cubicBezTo>
                      <a:pt x="154444" y="34620"/>
                      <a:pt x="70628" y="48449"/>
                      <a:pt x="40943" y="68239"/>
                    </a:cubicBezTo>
                    <a:lnTo>
                      <a:pt x="0" y="95534"/>
                    </a:lnTo>
                    <a:cubicBezTo>
                      <a:pt x="12360" y="206783"/>
                      <a:pt x="9791" y="203983"/>
                      <a:pt x="27295" y="300251"/>
                    </a:cubicBezTo>
                    <a:cubicBezTo>
                      <a:pt x="31445" y="323073"/>
                      <a:pt x="32798" y="346769"/>
                      <a:pt x="40943" y="368489"/>
                    </a:cubicBezTo>
                    <a:cubicBezTo>
                      <a:pt x="46702" y="383847"/>
                      <a:pt x="59140" y="395785"/>
                      <a:pt x="68238" y="409433"/>
                    </a:cubicBezTo>
                    <a:cubicBezTo>
                      <a:pt x="75086" y="436825"/>
                      <a:pt x="75704" y="491319"/>
                      <a:pt x="122829" y="491319"/>
                    </a:cubicBezTo>
                    <a:cubicBezTo>
                      <a:pt x="196184" y="491319"/>
                      <a:pt x="341194" y="464024"/>
                      <a:pt x="341194" y="464024"/>
                    </a:cubicBezTo>
                    <a:cubicBezTo>
                      <a:pt x="336645" y="432179"/>
                      <a:pt x="333855" y="400033"/>
                      <a:pt x="327546" y="368489"/>
                    </a:cubicBezTo>
                    <a:cubicBezTo>
                      <a:pt x="324725" y="354382"/>
                      <a:pt x="315487" y="341844"/>
                      <a:pt x="313898" y="327546"/>
                    </a:cubicBezTo>
                    <a:cubicBezTo>
                      <a:pt x="306345" y="259574"/>
                      <a:pt x="309922" y="190533"/>
                      <a:pt x="300250" y="122830"/>
                    </a:cubicBezTo>
                    <a:cubicBezTo>
                      <a:pt x="296181" y="94347"/>
                      <a:pt x="293300" y="61288"/>
                      <a:pt x="272955" y="40943"/>
                    </a:cubicBezTo>
                    <a:lnTo>
                      <a:pt x="232012" y="0"/>
                    </a:lnTo>
                    <a:cubicBezTo>
                      <a:pt x="185715" y="30864"/>
                      <a:pt x="202666" y="15696"/>
                      <a:pt x="191068" y="27295"/>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8" name="77 Forma libre"/>
              <p:cNvSpPr/>
              <p:nvPr/>
            </p:nvSpPr>
            <p:spPr>
              <a:xfrm>
                <a:off x="3075205" y="5827594"/>
                <a:ext cx="609691" cy="614149"/>
              </a:xfrm>
              <a:custGeom>
                <a:avLst/>
                <a:gdLst>
                  <a:gd name="connsiteX0" fmla="*/ 500508 w 609691"/>
                  <a:gd name="connsiteY0" fmla="*/ 40943 h 614149"/>
                  <a:gd name="connsiteX1" fmla="*/ 432270 w 609691"/>
                  <a:gd name="connsiteY1" fmla="*/ 54591 h 614149"/>
                  <a:gd name="connsiteX2" fmla="*/ 391326 w 609691"/>
                  <a:gd name="connsiteY2" fmla="*/ 68239 h 614149"/>
                  <a:gd name="connsiteX3" fmla="*/ 336735 w 609691"/>
                  <a:gd name="connsiteY3" fmla="*/ 54591 h 614149"/>
                  <a:gd name="connsiteX4" fmla="*/ 254849 w 609691"/>
                  <a:gd name="connsiteY4" fmla="*/ 13648 h 614149"/>
                  <a:gd name="connsiteX5" fmla="*/ 213905 w 609691"/>
                  <a:gd name="connsiteY5" fmla="*/ 27296 h 614149"/>
                  <a:gd name="connsiteX6" fmla="*/ 200258 w 609691"/>
                  <a:gd name="connsiteY6" fmla="*/ 81887 h 614149"/>
                  <a:gd name="connsiteX7" fmla="*/ 186610 w 609691"/>
                  <a:gd name="connsiteY7" fmla="*/ 204716 h 614149"/>
                  <a:gd name="connsiteX8" fmla="*/ 132019 w 609691"/>
                  <a:gd name="connsiteY8" fmla="*/ 245660 h 614149"/>
                  <a:gd name="connsiteX9" fmla="*/ 104723 w 609691"/>
                  <a:gd name="connsiteY9" fmla="*/ 286603 h 614149"/>
                  <a:gd name="connsiteX10" fmla="*/ 63780 w 609691"/>
                  <a:gd name="connsiteY10" fmla="*/ 313899 h 614149"/>
                  <a:gd name="connsiteX11" fmla="*/ 22837 w 609691"/>
                  <a:gd name="connsiteY11" fmla="*/ 354842 h 614149"/>
                  <a:gd name="connsiteX12" fmla="*/ 22837 w 609691"/>
                  <a:gd name="connsiteY12" fmla="*/ 477672 h 614149"/>
                  <a:gd name="connsiteX13" fmla="*/ 36485 w 609691"/>
                  <a:gd name="connsiteY13" fmla="*/ 573206 h 614149"/>
                  <a:gd name="connsiteX14" fmla="*/ 77428 w 609691"/>
                  <a:gd name="connsiteY14" fmla="*/ 614149 h 614149"/>
                  <a:gd name="connsiteX15" fmla="*/ 268496 w 609691"/>
                  <a:gd name="connsiteY15" fmla="*/ 600502 h 614149"/>
                  <a:gd name="connsiteX16" fmla="*/ 309440 w 609691"/>
                  <a:gd name="connsiteY16" fmla="*/ 586854 h 614149"/>
                  <a:gd name="connsiteX17" fmla="*/ 432270 w 609691"/>
                  <a:gd name="connsiteY17" fmla="*/ 573206 h 614149"/>
                  <a:gd name="connsiteX18" fmla="*/ 473213 w 609691"/>
                  <a:gd name="connsiteY18" fmla="*/ 545910 h 614149"/>
                  <a:gd name="connsiteX19" fmla="*/ 500508 w 609691"/>
                  <a:gd name="connsiteY19" fmla="*/ 423081 h 614149"/>
                  <a:gd name="connsiteX20" fmla="*/ 541452 w 609691"/>
                  <a:gd name="connsiteY20" fmla="*/ 395785 h 614149"/>
                  <a:gd name="connsiteX21" fmla="*/ 609691 w 609691"/>
                  <a:gd name="connsiteY21" fmla="*/ 313899 h 614149"/>
                  <a:gd name="connsiteX22" fmla="*/ 568747 w 609691"/>
                  <a:gd name="connsiteY22" fmla="*/ 191069 h 614149"/>
                  <a:gd name="connsiteX23" fmla="*/ 527804 w 609691"/>
                  <a:gd name="connsiteY23" fmla="*/ 163773 h 614149"/>
                  <a:gd name="connsiteX24" fmla="*/ 473213 w 609691"/>
                  <a:gd name="connsiteY24" fmla="*/ 81887 h 614149"/>
                  <a:gd name="connsiteX25" fmla="*/ 445917 w 609691"/>
                  <a:gd name="connsiteY25" fmla="*/ 0 h 614149"/>
                  <a:gd name="connsiteX26" fmla="*/ 445917 w 609691"/>
                  <a:gd name="connsiteY26" fmla="*/ 54591 h 614149"/>
                  <a:gd name="connsiteX27" fmla="*/ 404974 w 609691"/>
                  <a:gd name="connsiteY27" fmla="*/ 54591 h 614149"/>
                  <a:gd name="connsiteX28" fmla="*/ 500508 w 609691"/>
                  <a:gd name="connsiteY28" fmla="*/ 40943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9691" h="614149">
                    <a:moveTo>
                      <a:pt x="500508" y="40943"/>
                    </a:moveTo>
                    <a:cubicBezTo>
                      <a:pt x="477762" y="45492"/>
                      <a:pt x="454774" y="48965"/>
                      <a:pt x="432270" y="54591"/>
                    </a:cubicBezTo>
                    <a:cubicBezTo>
                      <a:pt x="418313" y="58080"/>
                      <a:pt x="405712" y="68239"/>
                      <a:pt x="391326" y="68239"/>
                    </a:cubicBezTo>
                    <a:cubicBezTo>
                      <a:pt x="372569" y="68239"/>
                      <a:pt x="354932" y="59140"/>
                      <a:pt x="336735" y="54591"/>
                    </a:cubicBezTo>
                    <a:cubicBezTo>
                      <a:pt x="316035" y="40791"/>
                      <a:pt x="283100" y="13648"/>
                      <a:pt x="254849" y="13648"/>
                    </a:cubicBezTo>
                    <a:cubicBezTo>
                      <a:pt x="240463" y="13648"/>
                      <a:pt x="227553" y="22747"/>
                      <a:pt x="213905" y="27296"/>
                    </a:cubicBezTo>
                    <a:cubicBezTo>
                      <a:pt x="209356" y="45493"/>
                      <a:pt x="203110" y="63348"/>
                      <a:pt x="200258" y="81887"/>
                    </a:cubicBezTo>
                    <a:cubicBezTo>
                      <a:pt x="193994" y="122603"/>
                      <a:pt x="202454" y="166690"/>
                      <a:pt x="186610" y="204716"/>
                    </a:cubicBezTo>
                    <a:cubicBezTo>
                      <a:pt x="177861" y="225713"/>
                      <a:pt x="148103" y="229576"/>
                      <a:pt x="132019" y="245660"/>
                    </a:cubicBezTo>
                    <a:cubicBezTo>
                      <a:pt x="120421" y="257258"/>
                      <a:pt x="116321" y="275005"/>
                      <a:pt x="104723" y="286603"/>
                    </a:cubicBezTo>
                    <a:cubicBezTo>
                      <a:pt x="93125" y="298201"/>
                      <a:pt x="76381" y="303398"/>
                      <a:pt x="63780" y="313899"/>
                    </a:cubicBezTo>
                    <a:cubicBezTo>
                      <a:pt x="48953" y="326255"/>
                      <a:pt x="36485" y="341194"/>
                      <a:pt x="22837" y="354842"/>
                    </a:cubicBezTo>
                    <a:cubicBezTo>
                      <a:pt x="0" y="423351"/>
                      <a:pt x="7667" y="379067"/>
                      <a:pt x="22837" y="477672"/>
                    </a:cubicBezTo>
                    <a:cubicBezTo>
                      <a:pt x="27728" y="509466"/>
                      <a:pt x="24538" y="543339"/>
                      <a:pt x="36485" y="573206"/>
                    </a:cubicBezTo>
                    <a:cubicBezTo>
                      <a:pt x="43653" y="591126"/>
                      <a:pt x="63780" y="600501"/>
                      <a:pt x="77428" y="614149"/>
                    </a:cubicBezTo>
                    <a:cubicBezTo>
                      <a:pt x="141117" y="609600"/>
                      <a:pt x="205082" y="607962"/>
                      <a:pt x="268496" y="600502"/>
                    </a:cubicBezTo>
                    <a:cubicBezTo>
                      <a:pt x="282784" y="598821"/>
                      <a:pt x="295249" y="589219"/>
                      <a:pt x="309440" y="586854"/>
                    </a:cubicBezTo>
                    <a:cubicBezTo>
                      <a:pt x="350075" y="580081"/>
                      <a:pt x="391327" y="577755"/>
                      <a:pt x="432270" y="573206"/>
                    </a:cubicBezTo>
                    <a:cubicBezTo>
                      <a:pt x="445918" y="564107"/>
                      <a:pt x="462966" y="558718"/>
                      <a:pt x="473213" y="545910"/>
                    </a:cubicBezTo>
                    <a:cubicBezTo>
                      <a:pt x="487749" y="527739"/>
                      <a:pt x="499620" y="424858"/>
                      <a:pt x="500508" y="423081"/>
                    </a:cubicBezTo>
                    <a:cubicBezTo>
                      <a:pt x="507844" y="408410"/>
                      <a:pt x="528851" y="406286"/>
                      <a:pt x="541452" y="395785"/>
                    </a:cubicBezTo>
                    <a:cubicBezTo>
                      <a:pt x="580857" y="362947"/>
                      <a:pt x="582852" y="354156"/>
                      <a:pt x="609691" y="313899"/>
                    </a:cubicBezTo>
                    <a:cubicBezTo>
                      <a:pt x="600541" y="258997"/>
                      <a:pt x="607129" y="229451"/>
                      <a:pt x="568747" y="191069"/>
                    </a:cubicBezTo>
                    <a:cubicBezTo>
                      <a:pt x="557149" y="179471"/>
                      <a:pt x="541452" y="172872"/>
                      <a:pt x="527804" y="163773"/>
                    </a:cubicBezTo>
                    <a:cubicBezTo>
                      <a:pt x="509607" y="136478"/>
                      <a:pt x="483587" y="113008"/>
                      <a:pt x="473213" y="81887"/>
                    </a:cubicBezTo>
                    <a:lnTo>
                      <a:pt x="445917" y="0"/>
                    </a:lnTo>
                    <a:lnTo>
                      <a:pt x="445917" y="54591"/>
                    </a:lnTo>
                    <a:lnTo>
                      <a:pt x="404974" y="54591"/>
                    </a:lnTo>
                    <a:lnTo>
                      <a:pt x="500508" y="40943"/>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79" name="78 Forma libre"/>
              <p:cNvSpPr/>
              <p:nvPr/>
            </p:nvSpPr>
            <p:spPr>
              <a:xfrm>
                <a:off x="3963410" y="5418161"/>
                <a:ext cx="679191" cy="614149"/>
              </a:xfrm>
              <a:custGeom>
                <a:avLst/>
                <a:gdLst>
                  <a:gd name="connsiteX0" fmla="*/ 458465 w 679191"/>
                  <a:gd name="connsiteY0" fmla="*/ 0 h 614149"/>
                  <a:gd name="connsiteX1" fmla="*/ 417521 w 679191"/>
                  <a:gd name="connsiteY1" fmla="*/ 27296 h 614149"/>
                  <a:gd name="connsiteX2" fmla="*/ 267396 w 679191"/>
                  <a:gd name="connsiteY2" fmla="*/ 40943 h 614149"/>
                  <a:gd name="connsiteX3" fmla="*/ 226453 w 679191"/>
                  <a:gd name="connsiteY3" fmla="*/ 54591 h 614149"/>
                  <a:gd name="connsiteX4" fmla="*/ 199157 w 679191"/>
                  <a:gd name="connsiteY4" fmla="*/ 95535 h 614149"/>
                  <a:gd name="connsiteX5" fmla="*/ 76327 w 679191"/>
                  <a:gd name="connsiteY5" fmla="*/ 163773 h 614149"/>
                  <a:gd name="connsiteX6" fmla="*/ 49032 w 679191"/>
                  <a:gd name="connsiteY6" fmla="*/ 204717 h 614149"/>
                  <a:gd name="connsiteX7" fmla="*/ 8089 w 679191"/>
                  <a:gd name="connsiteY7" fmla="*/ 327546 h 614149"/>
                  <a:gd name="connsiteX8" fmla="*/ 21736 w 679191"/>
                  <a:gd name="connsiteY8" fmla="*/ 395785 h 614149"/>
                  <a:gd name="connsiteX9" fmla="*/ 35384 w 679191"/>
                  <a:gd name="connsiteY9" fmla="*/ 436729 h 614149"/>
                  <a:gd name="connsiteX10" fmla="*/ 76327 w 679191"/>
                  <a:gd name="connsiteY10" fmla="*/ 450376 h 614149"/>
                  <a:gd name="connsiteX11" fmla="*/ 103623 w 679191"/>
                  <a:gd name="connsiteY11" fmla="*/ 491320 h 614149"/>
                  <a:gd name="connsiteX12" fmla="*/ 117271 w 679191"/>
                  <a:gd name="connsiteY12" fmla="*/ 532263 h 614149"/>
                  <a:gd name="connsiteX13" fmla="*/ 185509 w 679191"/>
                  <a:gd name="connsiteY13" fmla="*/ 600502 h 614149"/>
                  <a:gd name="connsiteX14" fmla="*/ 308339 w 679191"/>
                  <a:gd name="connsiteY14" fmla="*/ 614149 h 614149"/>
                  <a:gd name="connsiteX15" fmla="*/ 390226 w 679191"/>
                  <a:gd name="connsiteY15" fmla="*/ 545911 h 614149"/>
                  <a:gd name="connsiteX16" fmla="*/ 403874 w 679191"/>
                  <a:gd name="connsiteY16" fmla="*/ 450376 h 614149"/>
                  <a:gd name="connsiteX17" fmla="*/ 417521 w 679191"/>
                  <a:gd name="connsiteY17" fmla="*/ 368490 h 614149"/>
                  <a:gd name="connsiteX18" fmla="*/ 458465 w 679191"/>
                  <a:gd name="connsiteY18" fmla="*/ 354842 h 614149"/>
                  <a:gd name="connsiteX19" fmla="*/ 513056 w 679191"/>
                  <a:gd name="connsiteY19" fmla="*/ 341194 h 614149"/>
                  <a:gd name="connsiteX20" fmla="*/ 649533 w 679191"/>
                  <a:gd name="connsiteY20" fmla="*/ 300251 h 614149"/>
                  <a:gd name="connsiteX21" fmla="*/ 594942 w 679191"/>
                  <a:gd name="connsiteY21" fmla="*/ 177421 h 614149"/>
                  <a:gd name="connsiteX22" fmla="*/ 581294 w 679191"/>
                  <a:gd name="connsiteY22" fmla="*/ 136478 h 614149"/>
                  <a:gd name="connsiteX23" fmla="*/ 499408 w 679191"/>
                  <a:gd name="connsiteY23" fmla="*/ 68239 h 614149"/>
                  <a:gd name="connsiteX24" fmla="*/ 485760 w 679191"/>
                  <a:gd name="connsiteY24" fmla="*/ 27296 h 614149"/>
                  <a:gd name="connsiteX25" fmla="*/ 458465 w 679191"/>
                  <a:gd name="connsiteY25" fmla="*/ 0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79191" h="614149">
                    <a:moveTo>
                      <a:pt x="458465" y="0"/>
                    </a:moveTo>
                    <a:cubicBezTo>
                      <a:pt x="447092" y="0"/>
                      <a:pt x="433560" y="23859"/>
                      <a:pt x="417521" y="27296"/>
                    </a:cubicBezTo>
                    <a:cubicBezTo>
                      <a:pt x="368388" y="37824"/>
                      <a:pt x="317139" y="33837"/>
                      <a:pt x="267396" y="40943"/>
                    </a:cubicBezTo>
                    <a:cubicBezTo>
                      <a:pt x="253155" y="42977"/>
                      <a:pt x="240101" y="50042"/>
                      <a:pt x="226453" y="54591"/>
                    </a:cubicBezTo>
                    <a:cubicBezTo>
                      <a:pt x="217354" y="68239"/>
                      <a:pt x="211501" y="84734"/>
                      <a:pt x="199157" y="95535"/>
                    </a:cubicBezTo>
                    <a:cubicBezTo>
                      <a:pt x="141398" y="146075"/>
                      <a:pt x="132563" y="145029"/>
                      <a:pt x="76327" y="163773"/>
                    </a:cubicBezTo>
                    <a:cubicBezTo>
                      <a:pt x="67229" y="177421"/>
                      <a:pt x="54219" y="189156"/>
                      <a:pt x="49032" y="204717"/>
                    </a:cubicBezTo>
                    <a:cubicBezTo>
                      <a:pt x="0" y="351814"/>
                      <a:pt x="70109" y="234515"/>
                      <a:pt x="8089" y="327546"/>
                    </a:cubicBezTo>
                    <a:cubicBezTo>
                      <a:pt x="12638" y="350292"/>
                      <a:pt x="16110" y="373281"/>
                      <a:pt x="21736" y="395785"/>
                    </a:cubicBezTo>
                    <a:cubicBezTo>
                      <a:pt x="25225" y="409742"/>
                      <a:pt x="25211" y="426556"/>
                      <a:pt x="35384" y="436729"/>
                    </a:cubicBezTo>
                    <a:cubicBezTo>
                      <a:pt x="45556" y="446901"/>
                      <a:pt x="62679" y="445827"/>
                      <a:pt x="76327" y="450376"/>
                    </a:cubicBezTo>
                    <a:cubicBezTo>
                      <a:pt x="85426" y="464024"/>
                      <a:pt x="96287" y="476649"/>
                      <a:pt x="103623" y="491320"/>
                    </a:cubicBezTo>
                    <a:cubicBezTo>
                      <a:pt x="110057" y="504187"/>
                      <a:pt x="110837" y="519396"/>
                      <a:pt x="117271" y="532263"/>
                    </a:cubicBezTo>
                    <a:cubicBezTo>
                      <a:pt x="130269" y="558258"/>
                      <a:pt x="154315" y="592703"/>
                      <a:pt x="185509" y="600502"/>
                    </a:cubicBezTo>
                    <a:cubicBezTo>
                      <a:pt x="225474" y="610493"/>
                      <a:pt x="267396" y="609600"/>
                      <a:pt x="308339" y="614149"/>
                    </a:cubicBezTo>
                    <a:cubicBezTo>
                      <a:pt x="328809" y="600503"/>
                      <a:pt x="380672" y="569795"/>
                      <a:pt x="390226" y="545911"/>
                    </a:cubicBezTo>
                    <a:cubicBezTo>
                      <a:pt x="402173" y="516043"/>
                      <a:pt x="398983" y="482170"/>
                      <a:pt x="403874" y="450376"/>
                    </a:cubicBezTo>
                    <a:cubicBezTo>
                      <a:pt x="408082" y="423026"/>
                      <a:pt x="403792" y="392516"/>
                      <a:pt x="417521" y="368490"/>
                    </a:cubicBezTo>
                    <a:cubicBezTo>
                      <a:pt x="424659" y="355999"/>
                      <a:pt x="444632" y="358794"/>
                      <a:pt x="458465" y="354842"/>
                    </a:cubicBezTo>
                    <a:cubicBezTo>
                      <a:pt x="476500" y="349689"/>
                      <a:pt x="495090" y="346584"/>
                      <a:pt x="513056" y="341194"/>
                    </a:cubicBezTo>
                    <a:cubicBezTo>
                      <a:pt x="679191" y="291354"/>
                      <a:pt x="523706" y="331708"/>
                      <a:pt x="649533" y="300251"/>
                    </a:cubicBezTo>
                    <a:cubicBezTo>
                      <a:pt x="606278" y="235368"/>
                      <a:pt x="627425" y="274869"/>
                      <a:pt x="594942" y="177421"/>
                    </a:cubicBezTo>
                    <a:cubicBezTo>
                      <a:pt x="590393" y="163773"/>
                      <a:pt x="591466" y="146650"/>
                      <a:pt x="581294" y="136478"/>
                    </a:cubicBezTo>
                    <a:cubicBezTo>
                      <a:pt x="528753" y="83937"/>
                      <a:pt x="556410" y="106241"/>
                      <a:pt x="499408" y="68239"/>
                    </a:cubicBezTo>
                    <a:cubicBezTo>
                      <a:pt x="494859" y="54591"/>
                      <a:pt x="494747" y="38530"/>
                      <a:pt x="485760" y="27296"/>
                    </a:cubicBezTo>
                    <a:cubicBezTo>
                      <a:pt x="475513" y="14488"/>
                      <a:pt x="469838" y="0"/>
                      <a:pt x="458465" y="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0" name="79 Forma libre"/>
              <p:cNvSpPr/>
              <p:nvPr/>
            </p:nvSpPr>
            <p:spPr>
              <a:xfrm>
                <a:off x="3511134" y="3531553"/>
                <a:ext cx="1280932" cy="1504471"/>
              </a:xfrm>
              <a:custGeom>
                <a:avLst/>
                <a:gdLst>
                  <a:gd name="connsiteX0" fmla="*/ 23636 w 1280932"/>
                  <a:gd name="connsiteY0" fmla="*/ 44160 h 1504471"/>
                  <a:gd name="connsiteX1" fmla="*/ 228353 w 1280932"/>
                  <a:gd name="connsiteY1" fmla="*/ 57808 h 1504471"/>
                  <a:gd name="connsiteX2" fmla="*/ 214705 w 1280932"/>
                  <a:gd name="connsiteY2" fmla="*/ 98751 h 1504471"/>
                  <a:gd name="connsiteX3" fmla="*/ 255648 w 1280932"/>
                  <a:gd name="connsiteY3" fmla="*/ 112399 h 1504471"/>
                  <a:gd name="connsiteX4" fmla="*/ 337535 w 1280932"/>
                  <a:gd name="connsiteY4" fmla="*/ 71456 h 1504471"/>
                  <a:gd name="connsiteX5" fmla="*/ 351182 w 1280932"/>
                  <a:gd name="connsiteY5" fmla="*/ 112399 h 1504471"/>
                  <a:gd name="connsiteX6" fmla="*/ 433069 w 1280932"/>
                  <a:gd name="connsiteY6" fmla="*/ 166990 h 1504471"/>
                  <a:gd name="connsiteX7" fmla="*/ 460365 w 1280932"/>
                  <a:gd name="connsiteY7" fmla="*/ 262525 h 1504471"/>
                  <a:gd name="connsiteX8" fmla="*/ 514956 w 1280932"/>
                  <a:gd name="connsiteY8" fmla="*/ 289820 h 1504471"/>
                  <a:gd name="connsiteX9" fmla="*/ 555899 w 1280932"/>
                  <a:gd name="connsiteY9" fmla="*/ 317116 h 1504471"/>
                  <a:gd name="connsiteX10" fmla="*/ 637785 w 1280932"/>
                  <a:gd name="connsiteY10" fmla="*/ 344411 h 1504471"/>
                  <a:gd name="connsiteX11" fmla="*/ 760615 w 1280932"/>
                  <a:gd name="connsiteY11" fmla="*/ 412650 h 1504471"/>
                  <a:gd name="connsiteX12" fmla="*/ 883445 w 1280932"/>
                  <a:gd name="connsiteY12" fmla="*/ 399002 h 1504471"/>
                  <a:gd name="connsiteX13" fmla="*/ 924388 w 1280932"/>
                  <a:gd name="connsiteY13" fmla="*/ 385354 h 1504471"/>
                  <a:gd name="connsiteX14" fmla="*/ 992627 w 1280932"/>
                  <a:gd name="connsiteY14" fmla="*/ 371707 h 1504471"/>
                  <a:gd name="connsiteX15" fmla="*/ 1101809 w 1280932"/>
                  <a:gd name="connsiteY15" fmla="*/ 412650 h 1504471"/>
                  <a:gd name="connsiteX16" fmla="*/ 1047218 w 1280932"/>
                  <a:gd name="connsiteY16" fmla="*/ 808435 h 1504471"/>
                  <a:gd name="connsiteX17" fmla="*/ 1019923 w 1280932"/>
                  <a:gd name="connsiteY17" fmla="*/ 863026 h 1504471"/>
                  <a:gd name="connsiteX18" fmla="*/ 992627 w 1280932"/>
                  <a:gd name="connsiteY18" fmla="*/ 972208 h 1504471"/>
                  <a:gd name="connsiteX19" fmla="*/ 1006275 w 1280932"/>
                  <a:gd name="connsiteY19" fmla="*/ 1135981 h 1504471"/>
                  <a:gd name="connsiteX20" fmla="*/ 1047218 w 1280932"/>
                  <a:gd name="connsiteY20" fmla="*/ 1149629 h 1504471"/>
                  <a:gd name="connsiteX21" fmla="*/ 1142753 w 1280932"/>
                  <a:gd name="connsiteY21" fmla="*/ 1163277 h 1504471"/>
                  <a:gd name="connsiteX22" fmla="*/ 1210991 w 1280932"/>
                  <a:gd name="connsiteY22" fmla="*/ 1176925 h 1504471"/>
                  <a:gd name="connsiteX23" fmla="*/ 1251935 w 1280932"/>
                  <a:gd name="connsiteY23" fmla="*/ 1204220 h 1504471"/>
                  <a:gd name="connsiteX24" fmla="*/ 1279230 w 1280932"/>
                  <a:gd name="connsiteY24" fmla="*/ 1286107 h 1504471"/>
                  <a:gd name="connsiteX25" fmla="*/ 1210991 w 1280932"/>
                  <a:gd name="connsiteY25" fmla="*/ 1449880 h 1504471"/>
                  <a:gd name="connsiteX26" fmla="*/ 1183696 w 1280932"/>
                  <a:gd name="connsiteY26" fmla="*/ 1490823 h 1504471"/>
                  <a:gd name="connsiteX27" fmla="*/ 1142753 w 1280932"/>
                  <a:gd name="connsiteY27" fmla="*/ 1504471 h 1504471"/>
                  <a:gd name="connsiteX28" fmla="*/ 965332 w 1280932"/>
                  <a:gd name="connsiteY28" fmla="*/ 1490823 h 1504471"/>
                  <a:gd name="connsiteX29" fmla="*/ 883445 w 1280932"/>
                  <a:gd name="connsiteY29" fmla="*/ 1463528 h 1504471"/>
                  <a:gd name="connsiteX30" fmla="*/ 856150 w 1280932"/>
                  <a:gd name="connsiteY30" fmla="*/ 1422584 h 1504471"/>
                  <a:gd name="connsiteX31" fmla="*/ 842502 w 1280932"/>
                  <a:gd name="connsiteY31" fmla="*/ 1381641 h 1504471"/>
                  <a:gd name="connsiteX32" fmla="*/ 760615 w 1280932"/>
                  <a:gd name="connsiteY32" fmla="*/ 1258811 h 1504471"/>
                  <a:gd name="connsiteX33" fmla="*/ 706024 w 1280932"/>
                  <a:gd name="connsiteY33" fmla="*/ 1176925 h 1504471"/>
                  <a:gd name="connsiteX34" fmla="*/ 665081 w 1280932"/>
                  <a:gd name="connsiteY34" fmla="*/ 1149629 h 1504471"/>
                  <a:gd name="connsiteX35" fmla="*/ 637785 w 1280932"/>
                  <a:gd name="connsiteY35" fmla="*/ 1108686 h 1504471"/>
                  <a:gd name="connsiteX36" fmla="*/ 624138 w 1280932"/>
                  <a:gd name="connsiteY36" fmla="*/ 1067743 h 1504471"/>
                  <a:gd name="connsiteX37" fmla="*/ 542251 w 1280932"/>
                  <a:gd name="connsiteY37" fmla="*/ 985856 h 1504471"/>
                  <a:gd name="connsiteX38" fmla="*/ 501308 w 1280932"/>
                  <a:gd name="connsiteY38" fmla="*/ 944913 h 1504471"/>
                  <a:gd name="connsiteX39" fmla="*/ 474012 w 1280932"/>
                  <a:gd name="connsiteY39" fmla="*/ 903969 h 1504471"/>
                  <a:gd name="connsiteX40" fmla="*/ 474012 w 1280932"/>
                  <a:gd name="connsiteY40" fmla="*/ 685605 h 1504471"/>
                  <a:gd name="connsiteX41" fmla="*/ 419421 w 1280932"/>
                  <a:gd name="connsiteY41" fmla="*/ 603719 h 1504471"/>
                  <a:gd name="connsiteX42" fmla="*/ 337535 w 1280932"/>
                  <a:gd name="connsiteY42" fmla="*/ 549128 h 1504471"/>
                  <a:gd name="connsiteX43" fmla="*/ 296591 w 1280932"/>
                  <a:gd name="connsiteY43" fmla="*/ 521832 h 1504471"/>
                  <a:gd name="connsiteX44" fmla="*/ 228353 w 1280932"/>
                  <a:gd name="connsiteY44" fmla="*/ 399002 h 1504471"/>
                  <a:gd name="connsiteX45" fmla="*/ 187409 w 1280932"/>
                  <a:gd name="connsiteY45" fmla="*/ 358059 h 1504471"/>
                  <a:gd name="connsiteX46" fmla="*/ 146466 w 1280932"/>
                  <a:gd name="connsiteY46" fmla="*/ 303468 h 1504471"/>
                  <a:gd name="connsiteX47" fmla="*/ 119170 w 1280932"/>
                  <a:gd name="connsiteY47" fmla="*/ 262525 h 1504471"/>
                  <a:gd name="connsiteX48" fmla="*/ 78227 w 1280932"/>
                  <a:gd name="connsiteY48" fmla="*/ 235229 h 1504471"/>
                  <a:gd name="connsiteX49" fmla="*/ 37284 w 1280932"/>
                  <a:gd name="connsiteY49" fmla="*/ 153343 h 1504471"/>
                  <a:gd name="connsiteX50" fmla="*/ 9988 w 1280932"/>
                  <a:gd name="connsiteY50" fmla="*/ 112399 h 1504471"/>
                  <a:gd name="connsiteX51" fmla="*/ 50932 w 1280932"/>
                  <a:gd name="connsiteY51" fmla="*/ 3217 h 1504471"/>
                  <a:gd name="connsiteX52" fmla="*/ 64579 w 1280932"/>
                  <a:gd name="connsiteY52" fmla="*/ 3217 h 1504471"/>
                  <a:gd name="connsiteX53" fmla="*/ 23636 w 1280932"/>
                  <a:gd name="connsiteY53" fmla="*/ 44160 h 1504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80932" h="1504471">
                    <a:moveTo>
                      <a:pt x="23636" y="44160"/>
                    </a:moveTo>
                    <a:cubicBezTo>
                      <a:pt x="91875" y="48709"/>
                      <a:pt x="162594" y="39020"/>
                      <a:pt x="228353" y="57808"/>
                    </a:cubicBezTo>
                    <a:cubicBezTo>
                      <a:pt x="242185" y="61760"/>
                      <a:pt x="208272" y="85884"/>
                      <a:pt x="214705" y="98751"/>
                    </a:cubicBezTo>
                    <a:cubicBezTo>
                      <a:pt x="221138" y="111618"/>
                      <a:pt x="242000" y="107850"/>
                      <a:pt x="255648" y="112399"/>
                    </a:cubicBezTo>
                    <a:cubicBezTo>
                      <a:pt x="262544" y="107802"/>
                      <a:pt x="321391" y="63384"/>
                      <a:pt x="337535" y="71456"/>
                    </a:cubicBezTo>
                    <a:cubicBezTo>
                      <a:pt x="350402" y="77889"/>
                      <a:pt x="343202" y="100429"/>
                      <a:pt x="351182" y="112399"/>
                    </a:cubicBezTo>
                    <a:cubicBezTo>
                      <a:pt x="380391" y="156213"/>
                      <a:pt x="390143" y="152682"/>
                      <a:pt x="433069" y="166990"/>
                    </a:cubicBezTo>
                    <a:cubicBezTo>
                      <a:pt x="433187" y="167462"/>
                      <a:pt x="453839" y="255999"/>
                      <a:pt x="460365" y="262525"/>
                    </a:cubicBezTo>
                    <a:cubicBezTo>
                      <a:pt x="474751" y="276911"/>
                      <a:pt x="497292" y="279726"/>
                      <a:pt x="514956" y="289820"/>
                    </a:cubicBezTo>
                    <a:cubicBezTo>
                      <a:pt x="529197" y="297958"/>
                      <a:pt x="540910" y="310454"/>
                      <a:pt x="555899" y="317116"/>
                    </a:cubicBezTo>
                    <a:cubicBezTo>
                      <a:pt x="582191" y="328801"/>
                      <a:pt x="613845" y="328451"/>
                      <a:pt x="637785" y="344411"/>
                    </a:cubicBezTo>
                    <a:cubicBezTo>
                      <a:pt x="731642" y="406982"/>
                      <a:pt x="688550" y="388628"/>
                      <a:pt x="760615" y="412650"/>
                    </a:cubicBezTo>
                    <a:cubicBezTo>
                      <a:pt x="801558" y="408101"/>
                      <a:pt x="842810" y="405775"/>
                      <a:pt x="883445" y="399002"/>
                    </a:cubicBezTo>
                    <a:cubicBezTo>
                      <a:pt x="897635" y="396637"/>
                      <a:pt x="910432" y="388843"/>
                      <a:pt x="924388" y="385354"/>
                    </a:cubicBezTo>
                    <a:cubicBezTo>
                      <a:pt x="946892" y="379728"/>
                      <a:pt x="969881" y="376256"/>
                      <a:pt x="992627" y="371707"/>
                    </a:cubicBezTo>
                    <a:cubicBezTo>
                      <a:pt x="994634" y="372108"/>
                      <a:pt x="1099772" y="384127"/>
                      <a:pt x="1101809" y="412650"/>
                    </a:cubicBezTo>
                    <a:cubicBezTo>
                      <a:pt x="1125792" y="748408"/>
                      <a:pt x="1165605" y="690051"/>
                      <a:pt x="1047218" y="808435"/>
                    </a:cubicBezTo>
                    <a:cubicBezTo>
                      <a:pt x="1038120" y="826632"/>
                      <a:pt x="1027937" y="844326"/>
                      <a:pt x="1019923" y="863026"/>
                    </a:cubicBezTo>
                    <a:cubicBezTo>
                      <a:pt x="1004185" y="899749"/>
                      <a:pt x="1000638" y="932152"/>
                      <a:pt x="992627" y="972208"/>
                    </a:cubicBezTo>
                    <a:cubicBezTo>
                      <a:pt x="997176" y="1026799"/>
                      <a:pt x="990165" y="1083623"/>
                      <a:pt x="1006275" y="1135981"/>
                    </a:cubicBezTo>
                    <a:cubicBezTo>
                      <a:pt x="1010506" y="1149731"/>
                      <a:pt x="1033111" y="1146808"/>
                      <a:pt x="1047218" y="1149629"/>
                    </a:cubicBezTo>
                    <a:cubicBezTo>
                      <a:pt x="1078762" y="1155938"/>
                      <a:pt x="1111022" y="1157988"/>
                      <a:pt x="1142753" y="1163277"/>
                    </a:cubicBezTo>
                    <a:cubicBezTo>
                      <a:pt x="1165634" y="1167091"/>
                      <a:pt x="1188245" y="1172376"/>
                      <a:pt x="1210991" y="1176925"/>
                    </a:cubicBezTo>
                    <a:cubicBezTo>
                      <a:pt x="1224639" y="1186023"/>
                      <a:pt x="1243242" y="1190311"/>
                      <a:pt x="1251935" y="1204220"/>
                    </a:cubicBezTo>
                    <a:cubicBezTo>
                      <a:pt x="1267184" y="1228619"/>
                      <a:pt x="1279230" y="1286107"/>
                      <a:pt x="1279230" y="1286107"/>
                    </a:cubicBezTo>
                    <a:cubicBezTo>
                      <a:pt x="1260189" y="1400352"/>
                      <a:pt x="1280932" y="1344968"/>
                      <a:pt x="1210991" y="1449880"/>
                    </a:cubicBezTo>
                    <a:cubicBezTo>
                      <a:pt x="1201893" y="1463528"/>
                      <a:pt x="1199257" y="1485636"/>
                      <a:pt x="1183696" y="1490823"/>
                    </a:cubicBezTo>
                    <a:lnTo>
                      <a:pt x="1142753" y="1504471"/>
                    </a:lnTo>
                    <a:cubicBezTo>
                      <a:pt x="1083613" y="1499922"/>
                      <a:pt x="1023921" y="1500074"/>
                      <a:pt x="965332" y="1490823"/>
                    </a:cubicBezTo>
                    <a:cubicBezTo>
                      <a:pt x="936912" y="1486336"/>
                      <a:pt x="883445" y="1463528"/>
                      <a:pt x="883445" y="1463528"/>
                    </a:cubicBezTo>
                    <a:cubicBezTo>
                      <a:pt x="874347" y="1449880"/>
                      <a:pt x="863485" y="1437255"/>
                      <a:pt x="856150" y="1422584"/>
                    </a:cubicBezTo>
                    <a:cubicBezTo>
                      <a:pt x="849716" y="1409717"/>
                      <a:pt x="849488" y="1394217"/>
                      <a:pt x="842502" y="1381641"/>
                    </a:cubicBezTo>
                    <a:cubicBezTo>
                      <a:pt x="842490" y="1381619"/>
                      <a:pt x="774270" y="1279293"/>
                      <a:pt x="760615" y="1258811"/>
                    </a:cubicBezTo>
                    <a:lnTo>
                      <a:pt x="706024" y="1176925"/>
                    </a:lnTo>
                    <a:lnTo>
                      <a:pt x="665081" y="1149629"/>
                    </a:lnTo>
                    <a:cubicBezTo>
                      <a:pt x="655982" y="1135981"/>
                      <a:pt x="645120" y="1123357"/>
                      <a:pt x="637785" y="1108686"/>
                    </a:cubicBezTo>
                    <a:cubicBezTo>
                      <a:pt x="631351" y="1095819"/>
                      <a:pt x="632970" y="1079099"/>
                      <a:pt x="624138" y="1067743"/>
                    </a:cubicBezTo>
                    <a:cubicBezTo>
                      <a:pt x="600439" y="1037272"/>
                      <a:pt x="569547" y="1013152"/>
                      <a:pt x="542251" y="985856"/>
                    </a:cubicBezTo>
                    <a:cubicBezTo>
                      <a:pt x="528603" y="972208"/>
                      <a:pt x="512014" y="960972"/>
                      <a:pt x="501308" y="944913"/>
                    </a:cubicBezTo>
                    <a:lnTo>
                      <a:pt x="474012" y="903969"/>
                    </a:lnTo>
                    <a:cubicBezTo>
                      <a:pt x="487839" y="821009"/>
                      <a:pt x="502536" y="776882"/>
                      <a:pt x="474012" y="685605"/>
                    </a:cubicBezTo>
                    <a:cubicBezTo>
                      <a:pt x="464227" y="654293"/>
                      <a:pt x="446716" y="621916"/>
                      <a:pt x="419421" y="603719"/>
                    </a:cubicBezTo>
                    <a:lnTo>
                      <a:pt x="337535" y="549128"/>
                    </a:lnTo>
                    <a:lnTo>
                      <a:pt x="296591" y="521832"/>
                    </a:lnTo>
                    <a:cubicBezTo>
                      <a:pt x="279430" y="470347"/>
                      <a:pt x="275281" y="445929"/>
                      <a:pt x="228353" y="399002"/>
                    </a:cubicBezTo>
                    <a:cubicBezTo>
                      <a:pt x="214705" y="385354"/>
                      <a:pt x="199970" y="372713"/>
                      <a:pt x="187409" y="358059"/>
                    </a:cubicBezTo>
                    <a:cubicBezTo>
                      <a:pt x="172606" y="340789"/>
                      <a:pt x="159687" y="321977"/>
                      <a:pt x="146466" y="303468"/>
                    </a:cubicBezTo>
                    <a:cubicBezTo>
                      <a:pt x="136932" y="290121"/>
                      <a:pt x="130768" y="274123"/>
                      <a:pt x="119170" y="262525"/>
                    </a:cubicBezTo>
                    <a:cubicBezTo>
                      <a:pt x="107572" y="250927"/>
                      <a:pt x="91875" y="244328"/>
                      <a:pt x="78227" y="235229"/>
                    </a:cubicBezTo>
                    <a:cubicBezTo>
                      <a:pt x="0" y="117888"/>
                      <a:pt x="93790" y="266354"/>
                      <a:pt x="37284" y="153343"/>
                    </a:cubicBezTo>
                    <a:cubicBezTo>
                      <a:pt x="29948" y="138672"/>
                      <a:pt x="19087" y="126047"/>
                      <a:pt x="9988" y="112399"/>
                    </a:cubicBezTo>
                    <a:cubicBezTo>
                      <a:pt x="19753" y="63573"/>
                      <a:pt x="15789" y="38360"/>
                      <a:pt x="50932" y="3217"/>
                    </a:cubicBezTo>
                    <a:cubicBezTo>
                      <a:pt x="54149" y="0"/>
                      <a:pt x="60030" y="3217"/>
                      <a:pt x="64579" y="3217"/>
                    </a:cubicBezTo>
                    <a:lnTo>
                      <a:pt x="23636" y="4416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1" name="80 Forma libre"/>
              <p:cNvSpPr/>
              <p:nvPr/>
            </p:nvSpPr>
            <p:spPr>
              <a:xfrm>
                <a:off x="1555844" y="2447499"/>
                <a:ext cx="310424" cy="301667"/>
              </a:xfrm>
              <a:custGeom>
                <a:avLst/>
                <a:gdLst>
                  <a:gd name="connsiteX0" fmla="*/ 27296 w 310424"/>
                  <a:gd name="connsiteY0" fmla="*/ 22746 h 301667"/>
                  <a:gd name="connsiteX1" fmla="*/ 163774 w 310424"/>
                  <a:gd name="connsiteY1" fmla="*/ 50041 h 301667"/>
                  <a:gd name="connsiteX2" fmla="*/ 204717 w 310424"/>
                  <a:gd name="connsiteY2" fmla="*/ 90985 h 301667"/>
                  <a:gd name="connsiteX3" fmla="*/ 286604 w 310424"/>
                  <a:gd name="connsiteY3" fmla="*/ 131928 h 301667"/>
                  <a:gd name="connsiteX4" fmla="*/ 300252 w 310424"/>
                  <a:gd name="connsiteY4" fmla="*/ 172871 h 301667"/>
                  <a:gd name="connsiteX5" fmla="*/ 136478 w 310424"/>
                  <a:gd name="connsiteY5" fmla="*/ 213814 h 301667"/>
                  <a:gd name="connsiteX6" fmla="*/ 40944 w 310424"/>
                  <a:gd name="connsiteY6" fmla="*/ 227462 h 301667"/>
                  <a:gd name="connsiteX7" fmla="*/ 1 w 310424"/>
                  <a:gd name="connsiteY7" fmla="*/ 186519 h 301667"/>
                  <a:gd name="connsiteX8" fmla="*/ 27296 w 310424"/>
                  <a:gd name="connsiteY8" fmla="*/ 22746 h 301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0424" h="301667">
                    <a:moveTo>
                      <a:pt x="27296" y="22746"/>
                    </a:moveTo>
                    <a:cubicBezTo>
                      <a:pt x="54592" y="0"/>
                      <a:pt x="147011" y="40462"/>
                      <a:pt x="163774" y="50041"/>
                    </a:cubicBezTo>
                    <a:cubicBezTo>
                      <a:pt x="180532" y="59617"/>
                      <a:pt x="189890" y="78629"/>
                      <a:pt x="204717" y="90985"/>
                    </a:cubicBezTo>
                    <a:cubicBezTo>
                      <a:pt x="239991" y="120380"/>
                      <a:pt x="245570" y="118250"/>
                      <a:pt x="286604" y="131928"/>
                    </a:cubicBezTo>
                    <a:cubicBezTo>
                      <a:pt x="291153" y="145576"/>
                      <a:pt x="310424" y="162699"/>
                      <a:pt x="300252" y="172871"/>
                    </a:cubicBezTo>
                    <a:cubicBezTo>
                      <a:pt x="278623" y="194500"/>
                      <a:pt x="163544" y="209303"/>
                      <a:pt x="136478" y="213814"/>
                    </a:cubicBezTo>
                    <a:cubicBezTo>
                      <a:pt x="4700" y="301667"/>
                      <a:pt x="81596" y="288440"/>
                      <a:pt x="40944" y="227462"/>
                    </a:cubicBezTo>
                    <a:cubicBezTo>
                      <a:pt x="30238" y="211403"/>
                      <a:pt x="13649" y="200167"/>
                      <a:pt x="1" y="186519"/>
                    </a:cubicBezTo>
                    <a:cubicBezTo>
                      <a:pt x="23579" y="92207"/>
                      <a:pt x="0" y="45492"/>
                      <a:pt x="27296" y="22746"/>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3" name="82 Forma libre"/>
              <p:cNvSpPr/>
              <p:nvPr/>
            </p:nvSpPr>
            <p:spPr>
              <a:xfrm>
                <a:off x="3589921" y="2896394"/>
                <a:ext cx="249479" cy="395756"/>
              </a:xfrm>
              <a:custGeom>
                <a:avLst/>
                <a:gdLst>
                  <a:gd name="connsiteX0" fmla="*/ 24817 w 249479"/>
                  <a:gd name="connsiteY0" fmla="*/ 3969 h 395756"/>
                  <a:gd name="connsiteX1" fmla="*/ 1004 w 249479"/>
                  <a:gd name="connsiteY1" fmla="*/ 27781 h 395756"/>
                  <a:gd name="connsiteX2" fmla="*/ 5767 w 249479"/>
                  <a:gd name="connsiteY2" fmla="*/ 51594 h 395756"/>
                  <a:gd name="connsiteX3" fmla="*/ 10529 w 249479"/>
                  <a:gd name="connsiteY3" fmla="*/ 123031 h 395756"/>
                  <a:gd name="connsiteX4" fmla="*/ 24817 w 249479"/>
                  <a:gd name="connsiteY4" fmla="*/ 165894 h 395756"/>
                  <a:gd name="connsiteX5" fmla="*/ 29579 w 249479"/>
                  <a:gd name="connsiteY5" fmla="*/ 180181 h 395756"/>
                  <a:gd name="connsiteX6" fmla="*/ 34342 w 249479"/>
                  <a:gd name="connsiteY6" fmla="*/ 227806 h 395756"/>
                  <a:gd name="connsiteX7" fmla="*/ 67679 w 249479"/>
                  <a:gd name="connsiteY7" fmla="*/ 265906 h 395756"/>
                  <a:gd name="connsiteX8" fmla="*/ 86729 w 249479"/>
                  <a:gd name="connsiteY8" fmla="*/ 294481 h 395756"/>
                  <a:gd name="connsiteX9" fmla="*/ 101017 w 249479"/>
                  <a:gd name="connsiteY9" fmla="*/ 337344 h 395756"/>
                  <a:gd name="connsiteX10" fmla="*/ 110542 w 249479"/>
                  <a:gd name="connsiteY10" fmla="*/ 365919 h 395756"/>
                  <a:gd name="connsiteX11" fmla="*/ 115304 w 249479"/>
                  <a:gd name="connsiteY11" fmla="*/ 389731 h 395756"/>
                  <a:gd name="connsiteX12" fmla="*/ 129592 w 249479"/>
                  <a:gd name="connsiteY12" fmla="*/ 394494 h 395756"/>
                  <a:gd name="connsiteX13" fmla="*/ 243892 w 249479"/>
                  <a:gd name="connsiteY13" fmla="*/ 389731 h 395756"/>
                  <a:gd name="connsiteX14" fmla="*/ 248654 w 249479"/>
                  <a:gd name="connsiteY14" fmla="*/ 375444 h 395756"/>
                  <a:gd name="connsiteX15" fmla="*/ 239129 w 249479"/>
                  <a:gd name="connsiteY15" fmla="*/ 361156 h 395756"/>
                  <a:gd name="connsiteX16" fmla="*/ 224842 w 249479"/>
                  <a:gd name="connsiteY16" fmla="*/ 332581 h 395756"/>
                  <a:gd name="connsiteX17" fmla="*/ 210554 w 249479"/>
                  <a:gd name="connsiteY17" fmla="*/ 318294 h 395756"/>
                  <a:gd name="connsiteX18" fmla="*/ 191504 w 249479"/>
                  <a:gd name="connsiteY18" fmla="*/ 289719 h 395756"/>
                  <a:gd name="connsiteX19" fmla="*/ 181979 w 249479"/>
                  <a:gd name="connsiteY19" fmla="*/ 261144 h 395756"/>
                  <a:gd name="connsiteX20" fmla="*/ 172454 w 249479"/>
                  <a:gd name="connsiteY20" fmla="*/ 227806 h 395756"/>
                  <a:gd name="connsiteX21" fmla="*/ 162929 w 249479"/>
                  <a:gd name="connsiteY21" fmla="*/ 213519 h 395756"/>
                  <a:gd name="connsiteX22" fmla="*/ 153404 w 249479"/>
                  <a:gd name="connsiteY22" fmla="*/ 184944 h 395756"/>
                  <a:gd name="connsiteX23" fmla="*/ 134354 w 249479"/>
                  <a:gd name="connsiteY23" fmla="*/ 156369 h 395756"/>
                  <a:gd name="connsiteX24" fmla="*/ 120067 w 249479"/>
                  <a:gd name="connsiteY24" fmla="*/ 127794 h 395756"/>
                  <a:gd name="connsiteX25" fmla="*/ 110542 w 249479"/>
                  <a:gd name="connsiteY25" fmla="*/ 99219 h 395756"/>
                  <a:gd name="connsiteX26" fmla="*/ 105779 w 249479"/>
                  <a:gd name="connsiteY26" fmla="*/ 84931 h 395756"/>
                  <a:gd name="connsiteX27" fmla="*/ 101017 w 249479"/>
                  <a:gd name="connsiteY27" fmla="*/ 70644 h 395756"/>
                  <a:gd name="connsiteX28" fmla="*/ 91492 w 249479"/>
                  <a:gd name="connsiteY28" fmla="*/ 51594 h 395756"/>
                  <a:gd name="connsiteX29" fmla="*/ 72442 w 249479"/>
                  <a:gd name="connsiteY29" fmla="*/ 23019 h 395756"/>
                  <a:gd name="connsiteX30" fmla="*/ 43867 w 249479"/>
                  <a:gd name="connsiteY30" fmla="*/ 3969 h 395756"/>
                  <a:gd name="connsiteX31" fmla="*/ 24817 w 249479"/>
                  <a:gd name="connsiteY31" fmla="*/ 3969 h 395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9479" h="395756">
                    <a:moveTo>
                      <a:pt x="24817" y="3969"/>
                    </a:moveTo>
                    <a:cubicBezTo>
                      <a:pt x="17673" y="7938"/>
                      <a:pt x="2447" y="16236"/>
                      <a:pt x="1004" y="27781"/>
                    </a:cubicBezTo>
                    <a:cubicBezTo>
                      <a:pt x="0" y="35813"/>
                      <a:pt x="4179" y="43656"/>
                      <a:pt x="5767" y="51594"/>
                    </a:cubicBezTo>
                    <a:cubicBezTo>
                      <a:pt x="7354" y="75406"/>
                      <a:pt x="7154" y="99406"/>
                      <a:pt x="10529" y="123031"/>
                    </a:cubicBezTo>
                    <a:cubicBezTo>
                      <a:pt x="10530" y="123037"/>
                      <a:pt x="22435" y="158748"/>
                      <a:pt x="24817" y="165894"/>
                    </a:cubicBezTo>
                    <a:lnTo>
                      <a:pt x="29579" y="180181"/>
                    </a:lnTo>
                    <a:cubicBezTo>
                      <a:pt x="31167" y="196056"/>
                      <a:pt x="29583" y="212578"/>
                      <a:pt x="34342" y="227806"/>
                    </a:cubicBezTo>
                    <a:cubicBezTo>
                      <a:pt x="41653" y="251200"/>
                      <a:pt x="51324" y="255002"/>
                      <a:pt x="67679" y="265906"/>
                    </a:cubicBezTo>
                    <a:cubicBezTo>
                      <a:pt x="74029" y="275431"/>
                      <a:pt x="84847" y="283189"/>
                      <a:pt x="86729" y="294481"/>
                    </a:cubicBezTo>
                    <a:cubicBezTo>
                      <a:pt x="92433" y="328702"/>
                      <a:pt x="86136" y="315021"/>
                      <a:pt x="101017" y="337344"/>
                    </a:cubicBezTo>
                    <a:cubicBezTo>
                      <a:pt x="104192" y="346869"/>
                      <a:pt x="108573" y="356074"/>
                      <a:pt x="110542" y="365919"/>
                    </a:cubicBezTo>
                    <a:cubicBezTo>
                      <a:pt x="112129" y="373856"/>
                      <a:pt x="110814" y="382996"/>
                      <a:pt x="115304" y="389731"/>
                    </a:cubicBezTo>
                    <a:cubicBezTo>
                      <a:pt x="118089" y="393908"/>
                      <a:pt x="124829" y="392906"/>
                      <a:pt x="129592" y="394494"/>
                    </a:cubicBezTo>
                    <a:cubicBezTo>
                      <a:pt x="167692" y="392906"/>
                      <a:pt x="206238" y="395756"/>
                      <a:pt x="243892" y="389731"/>
                    </a:cubicBezTo>
                    <a:cubicBezTo>
                      <a:pt x="248849" y="388938"/>
                      <a:pt x="249479" y="380396"/>
                      <a:pt x="248654" y="375444"/>
                    </a:cubicBezTo>
                    <a:cubicBezTo>
                      <a:pt x="247713" y="369798"/>
                      <a:pt x="242304" y="365919"/>
                      <a:pt x="239129" y="361156"/>
                    </a:cubicBezTo>
                    <a:cubicBezTo>
                      <a:pt x="234357" y="346838"/>
                      <a:pt x="235100" y="344890"/>
                      <a:pt x="224842" y="332581"/>
                    </a:cubicBezTo>
                    <a:cubicBezTo>
                      <a:pt x="220530" y="327407"/>
                      <a:pt x="214689" y="323610"/>
                      <a:pt x="210554" y="318294"/>
                    </a:cubicBezTo>
                    <a:cubicBezTo>
                      <a:pt x="203526" y="309258"/>
                      <a:pt x="191504" y="289719"/>
                      <a:pt x="191504" y="289719"/>
                    </a:cubicBezTo>
                    <a:cubicBezTo>
                      <a:pt x="188329" y="280194"/>
                      <a:pt x="184414" y="270885"/>
                      <a:pt x="181979" y="261144"/>
                    </a:cubicBezTo>
                    <a:cubicBezTo>
                      <a:pt x="180452" y="255036"/>
                      <a:pt x="175872" y="234641"/>
                      <a:pt x="172454" y="227806"/>
                    </a:cubicBezTo>
                    <a:cubicBezTo>
                      <a:pt x="169894" y="222687"/>
                      <a:pt x="166104" y="218281"/>
                      <a:pt x="162929" y="213519"/>
                    </a:cubicBezTo>
                    <a:cubicBezTo>
                      <a:pt x="159754" y="203994"/>
                      <a:pt x="158973" y="193298"/>
                      <a:pt x="153404" y="184944"/>
                    </a:cubicBezTo>
                    <a:lnTo>
                      <a:pt x="134354" y="156369"/>
                    </a:lnTo>
                    <a:cubicBezTo>
                      <a:pt x="116991" y="104274"/>
                      <a:pt x="144680" y="183172"/>
                      <a:pt x="120067" y="127794"/>
                    </a:cubicBezTo>
                    <a:cubicBezTo>
                      <a:pt x="115989" y="118619"/>
                      <a:pt x="113717" y="108744"/>
                      <a:pt x="110542" y="99219"/>
                    </a:cubicBezTo>
                    <a:lnTo>
                      <a:pt x="105779" y="84931"/>
                    </a:lnTo>
                    <a:cubicBezTo>
                      <a:pt x="104192" y="80169"/>
                      <a:pt x="103262" y="75134"/>
                      <a:pt x="101017" y="70644"/>
                    </a:cubicBezTo>
                    <a:cubicBezTo>
                      <a:pt x="97842" y="64294"/>
                      <a:pt x="95145" y="57682"/>
                      <a:pt x="91492" y="51594"/>
                    </a:cubicBezTo>
                    <a:cubicBezTo>
                      <a:pt x="85602" y="41778"/>
                      <a:pt x="81967" y="29369"/>
                      <a:pt x="72442" y="23019"/>
                    </a:cubicBezTo>
                    <a:lnTo>
                      <a:pt x="43867" y="3969"/>
                    </a:lnTo>
                    <a:cubicBezTo>
                      <a:pt x="12280" y="14498"/>
                      <a:pt x="31961" y="0"/>
                      <a:pt x="24817" y="396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4" name="83 Forma libre"/>
              <p:cNvSpPr/>
              <p:nvPr/>
            </p:nvSpPr>
            <p:spPr>
              <a:xfrm>
                <a:off x="2913063" y="2681288"/>
                <a:ext cx="549770" cy="123825"/>
              </a:xfrm>
              <a:custGeom>
                <a:avLst/>
                <a:gdLst>
                  <a:gd name="connsiteX0" fmla="*/ 6350 w 549770"/>
                  <a:gd name="connsiteY0" fmla="*/ 19050 h 123825"/>
                  <a:gd name="connsiteX1" fmla="*/ 11112 w 549770"/>
                  <a:gd name="connsiteY1" fmla="*/ 100012 h 123825"/>
                  <a:gd name="connsiteX2" fmla="*/ 15875 w 549770"/>
                  <a:gd name="connsiteY2" fmla="*/ 119062 h 123825"/>
                  <a:gd name="connsiteX3" fmla="*/ 30162 w 549770"/>
                  <a:gd name="connsiteY3" fmla="*/ 123825 h 123825"/>
                  <a:gd name="connsiteX4" fmla="*/ 539750 w 549770"/>
                  <a:gd name="connsiteY4" fmla="*/ 119062 h 123825"/>
                  <a:gd name="connsiteX5" fmla="*/ 549275 w 549770"/>
                  <a:gd name="connsiteY5" fmla="*/ 90487 h 123825"/>
                  <a:gd name="connsiteX6" fmla="*/ 544512 w 549770"/>
                  <a:gd name="connsiteY6" fmla="*/ 28575 h 123825"/>
                  <a:gd name="connsiteX7" fmla="*/ 534987 w 549770"/>
                  <a:gd name="connsiteY7" fmla="*/ 14287 h 123825"/>
                  <a:gd name="connsiteX8" fmla="*/ 530225 w 549770"/>
                  <a:gd name="connsiteY8" fmla="*/ 0 h 123825"/>
                  <a:gd name="connsiteX9" fmla="*/ 149225 w 549770"/>
                  <a:gd name="connsiteY9" fmla="*/ 9525 h 123825"/>
                  <a:gd name="connsiteX10" fmla="*/ 49212 w 549770"/>
                  <a:gd name="connsiteY10" fmla="*/ 14287 h 123825"/>
                  <a:gd name="connsiteX11" fmla="*/ 6350 w 549770"/>
                  <a:gd name="connsiteY11" fmla="*/ 1905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9770" h="123825">
                    <a:moveTo>
                      <a:pt x="6350" y="19050"/>
                    </a:moveTo>
                    <a:cubicBezTo>
                      <a:pt x="0" y="33338"/>
                      <a:pt x="8549" y="73100"/>
                      <a:pt x="11112" y="100012"/>
                    </a:cubicBezTo>
                    <a:cubicBezTo>
                      <a:pt x="11733" y="106528"/>
                      <a:pt x="11786" y="113951"/>
                      <a:pt x="15875" y="119062"/>
                    </a:cubicBezTo>
                    <a:cubicBezTo>
                      <a:pt x="19011" y="122982"/>
                      <a:pt x="25400" y="122237"/>
                      <a:pt x="30162" y="123825"/>
                    </a:cubicBezTo>
                    <a:lnTo>
                      <a:pt x="539750" y="119062"/>
                    </a:lnTo>
                    <a:cubicBezTo>
                      <a:pt x="549770" y="118419"/>
                      <a:pt x="549275" y="90487"/>
                      <a:pt x="549275" y="90487"/>
                    </a:cubicBezTo>
                    <a:cubicBezTo>
                      <a:pt x="547687" y="69850"/>
                      <a:pt x="548327" y="48919"/>
                      <a:pt x="544512" y="28575"/>
                    </a:cubicBezTo>
                    <a:cubicBezTo>
                      <a:pt x="543457" y="22949"/>
                      <a:pt x="537547" y="19407"/>
                      <a:pt x="534987" y="14287"/>
                    </a:cubicBezTo>
                    <a:cubicBezTo>
                      <a:pt x="532742" y="9797"/>
                      <a:pt x="531812" y="4762"/>
                      <a:pt x="530225" y="0"/>
                    </a:cubicBezTo>
                    <a:cubicBezTo>
                      <a:pt x="375766" y="19305"/>
                      <a:pt x="531098" y="1313"/>
                      <a:pt x="149225" y="9525"/>
                    </a:cubicBezTo>
                    <a:cubicBezTo>
                      <a:pt x="115857" y="10243"/>
                      <a:pt x="82550" y="12700"/>
                      <a:pt x="49212" y="14287"/>
                    </a:cubicBezTo>
                    <a:cubicBezTo>
                      <a:pt x="16377" y="25232"/>
                      <a:pt x="12700" y="4762"/>
                      <a:pt x="6350" y="1905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85" name="84 Forma libre"/>
              <p:cNvSpPr/>
              <p:nvPr/>
            </p:nvSpPr>
            <p:spPr>
              <a:xfrm>
                <a:off x="2190750" y="2699096"/>
                <a:ext cx="493965" cy="358429"/>
              </a:xfrm>
              <a:custGeom>
                <a:avLst/>
                <a:gdLst>
                  <a:gd name="connsiteX0" fmla="*/ 0 w 493965"/>
                  <a:gd name="connsiteY0" fmla="*/ 277467 h 358429"/>
                  <a:gd name="connsiteX1" fmla="*/ 4763 w 493965"/>
                  <a:gd name="connsiteY1" fmla="*/ 291754 h 358429"/>
                  <a:gd name="connsiteX2" fmla="*/ 23813 w 493965"/>
                  <a:gd name="connsiteY2" fmla="*/ 320329 h 358429"/>
                  <a:gd name="connsiteX3" fmla="*/ 28575 w 493965"/>
                  <a:gd name="connsiteY3" fmla="*/ 344142 h 358429"/>
                  <a:gd name="connsiteX4" fmla="*/ 57150 w 493965"/>
                  <a:gd name="connsiteY4" fmla="*/ 358429 h 358429"/>
                  <a:gd name="connsiteX5" fmla="*/ 100013 w 493965"/>
                  <a:gd name="connsiteY5" fmla="*/ 348904 h 358429"/>
                  <a:gd name="connsiteX6" fmla="*/ 123825 w 493965"/>
                  <a:gd name="connsiteY6" fmla="*/ 329854 h 358429"/>
                  <a:gd name="connsiteX7" fmla="*/ 157163 w 493965"/>
                  <a:gd name="connsiteY7" fmla="*/ 301279 h 358429"/>
                  <a:gd name="connsiteX8" fmla="*/ 171450 w 493965"/>
                  <a:gd name="connsiteY8" fmla="*/ 291754 h 358429"/>
                  <a:gd name="connsiteX9" fmla="*/ 204788 w 493965"/>
                  <a:gd name="connsiteY9" fmla="*/ 282229 h 358429"/>
                  <a:gd name="connsiteX10" fmla="*/ 219075 w 493965"/>
                  <a:gd name="connsiteY10" fmla="*/ 277467 h 358429"/>
                  <a:gd name="connsiteX11" fmla="*/ 247650 w 493965"/>
                  <a:gd name="connsiteY11" fmla="*/ 263179 h 358429"/>
                  <a:gd name="connsiteX12" fmla="*/ 261938 w 493965"/>
                  <a:gd name="connsiteY12" fmla="*/ 253654 h 358429"/>
                  <a:gd name="connsiteX13" fmla="*/ 280988 w 493965"/>
                  <a:gd name="connsiteY13" fmla="*/ 248892 h 358429"/>
                  <a:gd name="connsiteX14" fmla="*/ 309563 w 493965"/>
                  <a:gd name="connsiteY14" fmla="*/ 239367 h 358429"/>
                  <a:gd name="connsiteX15" fmla="*/ 323850 w 493965"/>
                  <a:gd name="connsiteY15" fmla="*/ 234604 h 358429"/>
                  <a:gd name="connsiteX16" fmla="*/ 338138 w 493965"/>
                  <a:gd name="connsiteY16" fmla="*/ 225079 h 358429"/>
                  <a:gd name="connsiteX17" fmla="*/ 366713 w 493965"/>
                  <a:gd name="connsiteY17" fmla="*/ 220317 h 358429"/>
                  <a:gd name="connsiteX18" fmla="*/ 395288 w 493965"/>
                  <a:gd name="connsiteY18" fmla="*/ 210792 h 358429"/>
                  <a:gd name="connsiteX19" fmla="*/ 419100 w 493965"/>
                  <a:gd name="connsiteY19" fmla="*/ 186979 h 358429"/>
                  <a:gd name="connsiteX20" fmla="*/ 452438 w 493965"/>
                  <a:gd name="connsiteY20" fmla="*/ 139354 h 358429"/>
                  <a:gd name="connsiteX21" fmla="*/ 457200 w 493965"/>
                  <a:gd name="connsiteY21" fmla="*/ 125067 h 358429"/>
                  <a:gd name="connsiteX22" fmla="*/ 485775 w 493965"/>
                  <a:gd name="connsiteY22" fmla="*/ 101254 h 358429"/>
                  <a:gd name="connsiteX23" fmla="*/ 485775 w 493965"/>
                  <a:gd name="connsiteY23" fmla="*/ 48867 h 358429"/>
                  <a:gd name="connsiteX24" fmla="*/ 481013 w 493965"/>
                  <a:gd name="connsiteY24" fmla="*/ 34579 h 358429"/>
                  <a:gd name="connsiteX25" fmla="*/ 466725 w 493965"/>
                  <a:gd name="connsiteY25" fmla="*/ 25054 h 358429"/>
                  <a:gd name="connsiteX26" fmla="*/ 457200 w 493965"/>
                  <a:gd name="connsiteY26" fmla="*/ 10767 h 358429"/>
                  <a:gd name="connsiteX27" fmla="*/ 442913 w 493965"/>
                  <a:gd name="connsiteY27" fmla="*/ 1242 h 358429"/>
                  <a:gd name="connsiteX28" fmla="*/ 400050 w 493965"/>
                  <a:gd name="connsiteY28" fmla="*/ 34579 h 358429"/>
                  <a:gd name="connsiteX29" fmla="*/ 376238 w 493965"/>
                  <a:gd name="connsiteY29" fmla="*/ 39342 h 358429"/>
                  <a:gd name="connsiteX30" fmla="*/ 361950 w 493965"/>
                  <a:gd name="connsiteY30" fmla="*/ 44104 h 358429"/>
                  <a:gd name="connsiteX31" fmla="*/ 304800 w 493965"/>
                  <a:gd name="connsiteY31" fmla="*/ 72679 h 358429"/>
                  <a:gd name="connsiteX32" fmla="*/ 290513 w 493965"/>
                  <a:gd name="connsiteY32" fmla="*/ 77442 h 358429"/>
                  <a:gd name="connsiteX33" fmla="*/ 276225 w 493965"/>
                  <a:gd name="connsiteY33" fmla="*/ 82204 h 358429"/>
                  <a:gd name="connsiteX34" fmla="*/ 261938 w 493965"/>
                  <a:gd name="connsiteY34" fmla="*/ 96492 h 358429"/>
                  <a:gd name="connsiteX35" fmla="*/ 247650 w 493965"/>
                  <a:gd name="connsiteY35" fmla="*/ 106017 h 358429"/>
                  <a:gd name="connsiteX36" fmla="*/ 228600 w 493965"/>
                  <a:gd name="connsiteY36" fmla="*/ 125067 h 358429"/>
                  <a:gd name="connsiteX37" fmla="*/ 114300 w 493965"/>
                  <a:gd name="connsiteY37" fmla="*/ 201267 h 358429"/>
                  <a:gd name="connsiteX38" fmla="*/ 0 w 493965"/>
                  <a:gd name="connsiteY38" fmla="*/ 277467 h 358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93965" h="358429">
                    <a:moveTo>
                      <a:pt x="0" y="277467"/>
                    </a:moveTo>
                    <a:cubicBezTo>
                      <a:pt x="1588" y="282229"/>
                      <a:pt x="2325" y="287366"/>
                      <a:pt x="4763" y="291754"/>
                    </a:cubicBezTo>
                    <a:cubicBezTo>
                      <a:pt x="10323" y="301761"/>
                      <a:pt x="23813" y="320329"/>
                      <a:pt x="23813" y="320329"/>
                    </a:cubicBezTo>
                    <a:cubicBezTo>
                      <a:pt x="25400" y="328267"/>
                      <a:pt x="24559" y="337114"/>
                      <a:pt x="28575" y="344142"/>
                    </a:cubicBezTo>
                    <a:cubicBezTo>
                      <a:pt x="32920" y="351745"/>
                      <a:pt x="49816" y="355985"/>
                      <a:pt x="57150" y="358429"/>
                    </a:cubicBezTo>
                    <a:cubicBezTo>
                      <a:pt x="57446" y="358380"/>
                      <a:pt x="93841" y="353842"/>
                      <a:pt x="100013" y="348904"/>
                    </a:cubicBezTo>
                    <a:cubicBezTo>
                      <a:pt x="130789" y="324284"/>
                      <a:pt x="87912" y="341827"/>
                      <a:pt x="123825" y="329854"/>
                    </a:cubicBezTo>
                    <a:cubicBezTo>
                      <a:pt x="141133" y="312547"/>
                      <a:pt x="135781" y="316553"/>
                      <a:pt x="157163" y="301279"/>
                    </a:cubicBezTo>
                    <a:cubicBezTo>
                      <a:pt x="161820" y="297952"/>
                      <a:pt x="166331" y="294314"/>
                      <a:pt x="171450" y="291754"/>
                    </a:cubicBezTo>
                    <a:cubicBezTo>
                      <a:pt x="179057" y="287951"/>
                      <a:pt x="197675" y="284261"/>
                      <a:pt x="204788" y="282229"/>
                    </a:cubicBezTo>
                    <a:cubicBezTo>
                      <a:pt x="209615" y="280850"/>
                      <a:pt x="214313" y="279054"/>
                      <a:pt x="219075" y="277467"/>
                    </a:cubicBezTo>
                    <a:cubicBezTo>
                      <a:pt x="260024" y="250169"/>
                      <a:pt x="208214" y="282898"/>
                      <a:pt x="247650" y="263179"/>
                    </a:cubicBezTo>
                    <a:cubicBezTo>
                      <a:pt x="252770" y="260619"/>
                      <a:pt x="256677" y="255909"/>
                      <a:pt x="261938" y="253654"/>
                    </a:cubicBezTo>
                    <a:cubicBezTo>
                      <a:pt x="267954" y="251076"/>
                      <a:pt x="274719" y="250773"/>
                      <a:pt x="280988" y="248892"/>
                    </a:cubicBezTo>
                    <a:cubicBezTo>
                      <a:pt x="290605" y="246007"/>
                      <a:pt x="300038" y="242542"/>
                      <a:pt x="309563" y="239367"/>
                    </a:cubicBezTo>
                    <a:cubicBezTo>
                      <a:pt x="314325" y="237779"/>
                      <a:pt x="319673" y="237389"/>
                      <a:pt x="323850" y="234604"/>
                    </a:cubicBezTo>
                    <a:cubicBezTo>
                      <a:pt x="328613" y="231429"/>
                      <a:pt x="332708" y="226889"/>
                      <a:pt x="338138" y="225079"/>
                    </a:cubicBezTo>
                    <a:cubicBezTo>
                      <a:pt x="347299" y="222026"/>
                      <a:pt x="357188" y="221904"/>
                      <a:pt x="366713" y="220317"/>
                    </a:cubicBezTo>
                    <a:cubicBezTo>
                      <a:pt x="376238" y="217142"/>
                      <a:pt x="389719" y="219146"/>
                      <a:pt x="395288" y="210792"/>
                    </a:cubicBezTo>
                    <a:cubicBezTo>
                      <a:pt x="407988" y="191742"/>
                      <a:pt x="400050" y="199679"/>
                      <a:pt x="419100" y="186979"/>
                    </a:cubicBezTo>
                    <a:cubicBezTo>
                      <a:pt x="442553" y="151800"/>
                      <a:pt x="431281" y="167562"/>
                      <a:pt x="452438" y="139354"/>
                    </a:cubicBezTo>
                    <a:cubicBezTo>
                      <a:pt x="454025" y="134592"/>
                      <a:pt x="454415" y="129244"/>
                      <a:pt x="457200" y="125067"/>
                    </a:cubicBezTo>
                    <a:cubicBezTo>
                      <a:pt x="464534" y="114066"/>
                      <a:pt x="475233" y="108282"/>
                      <a:pt x="485775" y="101254"/>
                    </a:cubicBezTo>
                    <a:cubicBezTo>
                      <a:pt x="493965" y="76688"/>
                      <a:pt x="492744" y="87198"/>
                      <a:pt x="485775" y="48867"/>
                    </a:cubicBezTo>
                    <a:cubicBezTo>
                      <a:pt x="484877" y="43928"/>
                      <a:pt x="484149" y="38499"/>
                      <a:pt x="481013" y="34579"/>
                    </a:cubicBezTo>
                    <a:cubicBezTo>
                      <a:pt x="477437" y="30109"/>
                      <a:pt x="471488" y="28229"/>
                      <a:pt x="466725" y="25054"/>
                    </a:cubicBezTo>
                    <a:cubicBezTo>
                      <a:pt x="463550" y="20292"/>
                      <a:pt x="461247" y="14814"/>
                      <a:pt x="457200" y="10767"/>
                    </a:cubicBezTo>
                    <a:cubicBezTo>
                      <a:pt x="453153" y="6720"/>
                      <a:pt x="448500" y="0"/>
                      <a:pt x="442913" y="1242"/>
                    </a:cubicBezTo>
                    <a:cubicBezTo>
                      <a:pt x="394951" y="11900"/>
                      <a:pt x="430542" y="19333"/>
                      <a:pt x="400050" y="34579"/>
                    </a:cubicBezTo>
                    <a:cubicBezTo>
                      <a:pt x="392810" y="38199"/>
                      <a:pt x="384091" y="37379"/>
                      <a:pt x="376238" y="39342"/>
                    </a:cubicBezTo>
                    <a:cubicBezTo>
                      <a:pt x="371368" y="40560"/>
                      <a:pt x="366713" y="42517"/>
                      <a:pt x="361950" y="44104"/>
                    </a:cubicBezTo>
                    <a:cubicBezTo>
                      <a:pt x="325019" y="68725"/>
                      <a:pt x="344237" y="59533"/>
                      <a:pt x="304800" y="72679"/>
                    </a:cubicBezTo>
                    <a:lnTo>
                      <a:pt x="290513" y="77442"/>
                    </a:lnTo>
                    <a:lnTo>
                      <a:pt x="276225" y="82204"/>
                    </a:lnTo>
                    <a:cubicBezTo>
                      <a:pt x="271463" y="86967"/>
                      <a:pt x="267112" y="92180"/>
                      <a:pt x="261938" y="96492"/>
                    </a:cubicBezTo>
                    <a:cubicBezTo>
                      <a:pt x="257541" y="100156"/>
                      <a:pt x="251698" y="101970"/>
                      <a:pt x="247650" y="106017"/>
                    </a:cubicBezTo>
                    <a:cubicBezTo>
                      <a:pt x="224660" y="129006"/>
                      <a:pt x="250374" y="114179"/>
                      <a:pt x="228600" y="125067"/>
                    </a:cubicBezTo>
                    <a:cubicBezTo>
                      <a:pt x="112954" y="197345"/>
                      <a:pt x="114300" y="151575"/>
                      <a:pt x="114300" y="201267"/>
                    </a:cubicBezTo>
                    <a:lnTo>
                      <a:pt x="0" y="277467"/>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grpSp>
          <p:nvGrpSpPr>
            <p:cNvPr id="17422" name="154 Grupo"/>
            <p:cNvGrpSpPr>
              <a:grpSpLocks/>
            </p:cNvGrpSpPr>
            <p:nvPr/>
          </p:nvGrpSpPr>
          <p:grpSpPr bwMode="auto">
            <a:xfrm>
              <a:off x="1362489" y="937271"/>
              <a:ext cx="2779790" cy="4808477"/>
              <a:chOff x="1362489" y="937271"/>
              <a:chExt cx="2779790" cy="4808477"/>
            </a:xfrm>
          </p:grpSpPr>
          <p:grpSp>
            <p:nvGrpSpPr>
              <p:cNvPr id="17426" name="47 Grupo"/>
              <p:cNvGrpSpPr>
                <a:grpSpLocks/>
              </p:cNvGrpSpPr>
              <p:nvPr/>
            </p:nvGrpSpPr>
            <p:grpSpPr bwMode="auto">
              <a:xfrm rot="6280929">
                <a:off x="1643667" y="2214757"/>
                <a:ext cx="601706" cy="174958"/>
                <a:chOff x="-2101935" y="2110963"/>
                <a:chExt cx="1074911" cy="245435"/>
              </a:xfrm>
            </p:grpSpPr>
            <p:cxnSp>
              <p:nvCxnSpPr>
                <p:cNvPr id="136" name="135 Conector recto"/>
                <p:cNvCxnSpPr/>
                <p:nvPr/>
              </p:nvCxnSpPr>
              <p:spPr>
                <a:xfrm>
                  <a:off x="-1991260" y="2317246"/>
                  <a:ext cx="643780"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7" name="136 Medio marco"/>
                <p:cNvSpPr/>
                <p:nvPr/>
              </p:nvSpPr>
              <p:spPr>
                <a:xfrm rot="19317412">
                  <a:off x="-1266628" y="2171856"/>
                  <a:ext cx="195687" cy="2182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38" name="137 Medio marco"/>
                <p:cNvSpPr/>
                <p:nvPr/>
              </p:nvSpPr>
              <p:spPr>
                <a:xfrm rot="8264046">
                  <a:off x="-2167349" y="2186835"/>
                  <a:ext cx="190013" cy="18483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88" name="48 Grupo"/>
              <p:cNvGrpSpPr/>
              <p:nvPr/>
            </p:nvGrpSpPr>
            <p:grpSpPr>
              <a:xfrm rot="1917844">
                <a:off x="3215024" y="2214041"/>
                <a:ext cx="601706" cy="174958"/>
                <a:chOff x="-2101935" y="2110963"/>
                <a:chExt cx="1074911" cy="245435"/>
              </a:xfrm>
              <a:solidFill>
                <a:schemeClr val="accent2"/>
              </a:solidFill>
            </p:grpSpPr>
            <p:cxnSp>
              <p:nvCxnSpPr>
                <p:cNvPr id="133" name="132 Conector recto"/>
                <p:cNvCxnSpPr/>
                <p:nvPr/>
              </p:nvCxnSpPr>
              <p:spPr>
                <a:xfrm>
                  <a:off x="-1928858" y="2214554"/>
                  <a:ext cx="642942" cy="1588"/>
                </a:xfrm>
                <a:prstGeom prst="line">
                  <a:avLst/>
                </a:prstGeom>
                <a:grpFill/>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4" name="133 Medio marco"/>
                <p:cNvSpPr/>
                <p:nvPr/>
              </p:nvSpPr>
              <p:spPr>
                <a:xfrm rot="19317412">
                  <a:off x="-1223975" y="2136278"/>
                  <a:ext cx="196951" cy="220120"/>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35" name="134 Medio marco"/>
                <p:cNvSpPr/>
                <p:nvPr/>
              </p:nvSpPr>
              <p:spPr>
                <a:xfrm rot="8264046">
                  <a:off x="-2101935" y="2110963"/>
                  <a:ext cx="190799" cy="191385"/>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28" name="52 Grupo"/>
              <p:cNvGrpSpPr>
                <a:grpSpLocks/>
              </p:cNvGrpSpPr>
              <p:nvPr/>
            </p:nvGrpSpPr>
            <p:grpSpPr bwMode="auto">
              <a:xfrm rot="5118421">
                <a:off x="2786693" y="2357411"/>
                <a:ext cx="601706" cy="174958"/>
                <a:chOff x="-2101935" y="2110963"/>
                <a:chExt cx="1074911" cy="245435"/>
              </a:xfrm>
            </p:grpSpPr>
            <p:cxnSp>
              <p:nvCxnSpPr>
                <p:cNvPr id="130" name="129 Conector recto"/>
                <p:cNvCxnSpPr/>
                <p:nvPr/>
              </p:nvCxnSpPr>
              <p:spPr>
                <a:xfrm>
                  <a:off x="-1938741" y="2207799"/>
                  <a:ext cx="643780" cy="44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1" name="130 Medio marco"/>
                <p:cNvSpPr/>
                <p:nvPr/>
              </p:nvSpPr>
              <p:spPr>
                <a:xfrm rot="19317412">
                  <a:off x="-1311390" y="2169427"/>
                  <a:ext cx="198522" cy="20488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32" name="131 Medio marco"/>
                <p:cNvSpPr/>
                <p:nvPr/>
              </p:nvSpPr>
              <p:spPr>
                <a:xfrm rot="8264046">
                  <a:off x="-2142612" y="2126803"/>
                  <a:ext cx="192850" cy="18706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29" name="56 Grupo"/>
              <p:cNvGrpSpPr>
                <a:grpSpLocks/>
              </p:cNvGrpSpPr>
              <p:nvPr/>
            </p:nvGrpSpPr>
            <p:grpSpPr bwMode="auto">
              <a:xfrm rot="5970573">
                <a:off x="2264661" y="2357576"/>
                <a:ext cx="601706" cy="174958"/>
                <a:chOff x="-2101935" y="2110963"/>
                <a:chExt cx="1074911" cy="245435"/>
              </a:xfrm>
            </p:grpSpPr>
            <p:cxnSp>
              <p:nvCxnSpPr>
                <p:cNvPr id="127" name="126 Conector recto"/>
                <p:cNvCxnSpPr/>
                <p:nvPr/>
              </p:nvCxnSpPr>
              <p:spPr>
                <a:xfrm>
                  <a:off x="-1964345" y="2221395"/>
                  <a:ext cx="646616" cy="44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8" name="127 Medio marco"/>
                <p:cNvSpPr/>
                <p:nvPr/>
              </p:nvSpPr>
              <p:spPr>
                <a:xfrm rot="19317412">
                  <a:off x="-1278591" y="2223212"/>
                  <a:ext cx="195685" cy="20488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29" name="128 Medio marco"/>
                <p:cNvSpPr/>
                <p:nvPr/>
              </p:nvSpPr>
              <p:spPr>
                <a:xfrm rot="8264046">
                  <a:off x="-2168424" y="2191402"/>
                  <a:ext cx="190013" cy="17593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30" name="60 Grupo"/>
              <p:cNvGrpSpPr>
                <a:grpSpLocks/>
              </p:cNvGrpSpPr>
              <p:nvPr/>
            </p:nvGrpSpPr>
            <p:grpSpPr bwMode="auto">
              <a:xfrm rot="4961737">
                <a:off x="2932286" y="1150645"/>
                <a:ext cx="601706" cy="174958"/>
                <a:chOff x="-2101935" y="2110963"/>
                <a:chExt cx="1074911" cy="245435"/>
              </a:xfrm>
            </p:grpSpPr>
            <p:cxnSp>
              <p:nvCxnSpPr>
                <p:cNvPr id="124" name="123 Conector recto"/>
                <p:cNvCxnSpPr/>
                <p:nvPr/>
              </p:nvCxnSpPr>
              <p:spPr>
                <a:xfrm>
                  <a:off x="-1990961" y="2345548"/>
                  <a:ext cx="638107"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5" name="124 Medio marco"/>
                <p:cNvSpPr/>
                <p:nvPr/>
              </p:nvSpPr>
              <p:spPr>
                <a:xfrm rot="19317412">
                  <a:off x="-1276644" y="2260193"/>
                  <a:ext cx="195685" cy="20933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26" name="125 Medio marco"/>
                <p:cNvSpPr/>
                <p:nvPr/>
              </p:nvSpPr>
              <p:spPr>
                <a:xfrm rot="8264046">
                  <a:off x="-2160124" y="2236002"/>
                  <a:ext cx="190015" cy="18706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31" name="64 Grupo"/>
              <p:cNvGrpSpPr>
                <a:grpSpLocks/>
              </p:cNvGrpSpPr>
              <p:nvPr/>
            </p:nvGrpSpPr>
            <p:grpSpPr bwMode="auto">
              <a:xfrm rot="4998324">
                <a:off x="2429501" y="1214375"/>
                <a:ext cx="601706" cy="174958"/>
                <a:chOff x="-2101935" y="2110963"/>
                <a:chExt cx="1074911" cy="245435"/>
              </a:xfrm>
            </p:grpSpPr>
            <p:cxnSp>
              <p:nvCxnSpPr>
                <p:cNvPr id="121" name="120 Conector recto"/>
                <p:cNvCxnSpPr/>
                <p:nvPr/>
              </p:nvCxnSpPr>
              <p:spPr>
                <a:xfrm>
                  <a:off x="-2003708" y="2305663"/>
                  <a:ext cx="643780"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2" name="121 Medio marco"/>
                <p:cNvSpPr/>
                <p:nvPr/>
              </p:nvSpPr>
              <p:spPr>
                <a:xfrm rot="19317412">
                  <a:off x="-1304991" y="2202234"/>
                  <a:ext cx="198522" cy="20042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23" name="122 Medio marco"/>
                <p:cNvSpPr/>
                <p:nvPr/>
              </p:nvSpPr>
              <p:spPr>
                <a:xfrm rot="8264046">
                  <a:off x="-2152107" y="2186477"/>
                  <a:ext cx="190013" cy="18038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32" name="68 Grupo"/>
              <p:cNvGrpSpPr>
                <a:grpSpLocks/>
              </p:cNvGrpSpPr>
              <p:nvPr/>
            </p:nvGrpSpPr>
            <p:grpSpPr bwMode="auto">
              <a:xfrm rot="6304656">
                <a:off x="1362699" y="2154750"/>
                <a:ext cx="601706" cy="174958"/>
                <a:chOff x="-2101935" y="2110963"/>
                <a:chExt cx="1074911" cy="245435"/>
              </a:xfrm>
            </p:grpSpPr>
            <p:cxnSp>
              <p:nvCxnSpPr>
                <p:cNvPr id="118" name="117 Conector recto"/>
                <p:cNvCxnSpPr/>
                <p:nvPr/>
              </p:nvCxnSpPr>
              <p:spPr>
                <a:xfrm>
                  <a:off x="-1930071" y="2307361"/>
                  <a:ext cx="643780"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9" name="118 Medio marco"/>
                <p:cNvSpPr/>
                <p:nvPr/>
              </p:nvSpPr>
              <p:spPr>
                <a:xfrm rot="19317412">
                  <a:off x="-1228113" y="2145532"/>
                  <a:ext cx="195687" cy="2182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20" name="119 Medio marco"/>
                <p:cNvSpPr/>
                <p:nvPr/>
              </p:nvSpPr>
              <p:spPr>
                <a:xfrm rot="8264046">
                  <a:off x="-2105068" y="2180918"/>
                  <a:ext cx="192850" cy="18929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33" name="72 Grupo"/>
              <p:cNvGrpSpPr>
                <a:grpSpLocks/>
              </p:cNvGrpSpPr>
              <p:nvPr/>
            </p:nvGrpSpPr>
            <p:grpSpPr bwMode="auto">
              <a:xfrm rot="6188605">
                <a:off x="2666756" y="4316931"/>
                <a:ext cx="601706" cy="174958"/>
                <a:chOff x="-2101935" y="2110963"/>
                <a:chExt cx="1074911" cy="245435"/>
              </a:xfrm>
            </p:grpSpPr>
            <p:cxnSp>
              <p:nvCxnSpPr>
                <p:cNvPr id="115" name="114 Conector recto"/>
                <p:cNvCxnSpPr/>
                <p:nvPr/>
              </p:nvCxnSpPr>
              <p:spPr>
                <a:xfrm>
                  <a:off x="-1914257" y="2340563"/>
                  <a:ext cx="640943"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6" name="115 Medio marco"/>
                <p:cNvSpPr/>
                <p:nvPr/>
              </p:nvSpPr>
              <p:spPr>
                <a:xfrm rot="19317412">
                  <a:off x="-1224141" y="2193456"/>
                  <a:ext cx="198522" cy="2182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17" name="116 Medio marco"/>
                <p:cNvSpPr/>
                <p:nvPr/>
              </p:nvSpPr>
              <p:spPr>
                <a:xfrm rot="8264046">
                  <a:off x="-2094792" y="2218563"/>
                  <a:ext cx="190015" cy="18929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34" name="76 Grupo"/>
              <p:cNvGrpSpPr>
                <a:grpSpLocks/>
              </p:cNvGrpSpPr>
              <p:nvPr/>
            </p:nvGrpSpPr>
            <p:grpSpPr bwMode="auto">
              <a:xfrm rot="3062697">
                <a:off x="3500937" y="4285884"/>
                <a:ext cx="601706" cy="174958"/>
                <a:chOff x="-2101935" y="2110963"/>
                <a:chExt cx="1074911" cy="245435"/>
              </a:xfrm>
            </p:grpSpPr>
            <p:cxnSp>
              <p:nvCxnSpPr>
                <p:cNvPr id="112" name="111 Conector recto"/>
                <p:cNvCxnSpPr/>
                <p:nvPr/>
              </p:nvCxnSpPr>
              <p:spPr>
                <a:xfrm>
                  <a:off x="-2022860" y="2254818"/>
                  <a:ext cx="640943"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3" name="112 Medio marco"/>
                <p:cNvSpPr/>
                <p:nvPr/>
              </p:nvSpPr>
              <p:spPr>
                <a:xfrm rot="19317412">
                  <a:off x="-1285788" y="2129970"/>
                  <a:ext cx="201357" cy="26723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14" name="113 Medio marco"/>
                <p:cNvSpPr/>
                <p:nvPr/>
              </p:nvSpPr>
              <p:spPr>
                <a:xfrm rot="8264046">
                  <a:off x="-2104883" y="2105921"/>
                  <a:ext cx="190013" cy="19597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35" name="80 Grupo"/>
              <p:cNvGrpSpPr>
                <a:grpSpLocks/>
              </p:cNvGrpSpPr>
              <p:nvPr/>
            </p:nvGrpSpPr>
            <p:grpSpPr bwMode="auto">
              <a:xfrm rot="-1699268">
                <a:off x="1362489" y="2785525"/>
                <a:ext cx="601706" cy="174958"/>
                <a:chOff x="-2101935" y="2110963"/>
                <a:chExt cx="1074911" cy="245435"/>
              </a:xfrm>
            </p:grpSpPr>
            <p:cxnSp>
              <p:nvCxnSpPr>
                <p:cNvPr id="109" name="108 Conector recto"/>
                <p:cNvCxnSpPr/>
                <p:nvPr/>
              </p:nvCxnSpPr>
              <p:spPr>
                <a:xfrm>
                  <a:off x="-1929663" y="2197121"/>
                  <a:ext cx="646602"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0" name="109 Medio marco"/>
                <p:cNvSpPr/>
                <p:nvPr/>
              </p:nvSpPr>
              <p:spPr>
                <a:xfrm rot="19317412">
                  <a:off x="-1223185" y="2121463"/>
                  <a:ext cx="192846" cy="21824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11" name="110 Medio marco"/>
                <p:cNvSpPr/>
                <p:nvPr/>
              </p:nvSpPr>
              <p:spPr>
                <a:xfrm rot="8264046">
                  <a:off x="-2125710" y="2050790"/>
                  <a:ext cx="192846" cy="18261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36" name="84 Grupo"/>
              <p:cNvGrpSpPr>
                <a:grpSpLocks/>
              </p:cNvGrpSpPr>
              <p:nvPr/>
            </p:nvGrpSpPr>
            <p:grpSpPr bwMode="auto">
              <a:xfrm>
                <a:off x="3143238" y="4785717"/>
                <a:ext cx="601706" cy="174958"/>
                <a:chOff x="-2101935" y="2110963"/>
                <a:chExt cx="1074911" cy="245435"/>
              </a:xfrm>
            </p:grpSpPr>
            <p:cxnSp>
              <p:nvCxnSpPr>
                <p:cNvPr id="106" name="105 Conector recto"/>
                <p:cNvCxnSpPr/>
                <p:nvPr/>
              </p:nvCxnSpPr>
              <p:spPr>
                <a:xfrm>
                  <a:off x="-1923288" y="2212786"/>
                  <a:ext cx="638093"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7" name="106 Medio marco"/>
                <p:cNvSpPr/>
                <p:nvPr/>
              </p:nvSpPr>
              <p:spPr>
                <a:xfrm rot="19317412">
                  <a:off x="-1222803" y="2137067"/>
                  <a:ext cx="195683" cy="21824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08" name="107 Medio marco"/>
                <p:cNvSpPr/>
                <p:nvPr/>
              </p:nvSpPr>
              <p:spPr>
                <a:xfrm rot="8264046">
                  <a:off x="-2096283" y="2110343"/>
                  <a:ext cx="192846" cy="191525"/>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37" name="88 Grupo"/>
              <p:cNvGrpSpPr>
                <a:grpSpLocks/>
              </p:cNvGrpSpPr>
              <p:nvPr/>
            </p:nvGrpSpPr>
            <p:grpSpPr bwMode="auto">
              <a:xfrm rot="6025953">
                <a:off x="2769255" y="5010685"/>
                <a:ext cx="601706" cy="174958"/>
                <a:chOff x="-2101935" y="2110963"/>
                <a:chExt cx="1074911" cy="245435"/>
              </a:xfrm>
            </p:grpSpPr>
            <p:cxnSp>
              <p:nvCxnSpPr>
                <p:cNvPr id="103" name="102 Conector recto"/>
                <p:cNvCxnSpPr/>
                <p:nvPr/>
              </p:nvCxnSpPr>
              <p:spPr>
                <a:xfrm>
                  <a:off x="-1931543" y="2280854"/>
                  <a:ext cx="643779"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4" name="103 Medio marco"/>
                <p:cNvSpPr/>
                <p:nvPr/>
              </p:nvSpPr>
              <p:spPr>
                <a:xfrm rot="19317412">
                  <a:off x="-1231600" y="2215419"/>
                  <a:ext cx="201357" cy="18261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05" name="104 Medio marco"/>
                <p:cNvSpPr/>
                <p:nvPr/>
              </p:nvSpPr>
              <p:spPr>
                <a:xfrm rot="8264046">
                  <a:off x="-2105588" y="2141069"/>
                  <a:ext cx="190015" cy="18261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38" name="92 Grupo"/>
              <p:cNvGrpSpPr>
                <a:grpSpLocks/>
              </p:cNvGrpSpPr>
              <p:nvPr/>
            </p:nvGrpSpPr>
            <p:grpSpPr bwMode="auto">
              <a:xfrm rot="-2821994">
                <a:off x="3753947" y="5357416"/>
                <a:ext cx="601706" cy="174958"/>
                <a:chOff x="-2101935" y="2110963"/>
                <a:chExt cx="1074911" cy="245435"/>
              </a:xfrm>
            </p:grpSpPr>
            <p:cxnSp>
              <p:nvCxnSpPr>
                <p:cNvPr id="100" name="99 Conector recto"/>
                <p:cNvCxnSpPr/>
                <p:nvPr/>
              </p:nvCxnSpPr>
              <p:spPr>
                <a:xfrm>
                  <a:off x="-1932787" y="2206506"/>
                  <a:ext cx="64377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1" name="100 Medio marco"/>
                <p:cNvSpPr/>
                <p:nvPr/>
              </p:nvSpPr>
              <p:spPr>
                <a:xfrm rot="19317412">
                  <a:off x="-1255083" y="2112486"/>
                  <a:ext cx="198522" cy="20933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02" name="101 Medio marco"/>
                <p:cNvSpPr/>
                <p:nvPr/>
              </p:nvSpPr>
              <p:spPr>
                <a:xfrm rot="8264046">
                  <a:off x="-2108520" y="2097021"/>
                  <a:ext cx="190015" cy="18929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39" name="52 Grupo"/>
              <p:cNvGrpSpPr>
                <a:grpSpLocks/>
              </p:cNvGrpSpPr>
              <p:nvPr/>
            </p:nvGrpSpPr>
            <p:grpSpPr bwMode="auto">
              <a:xfrm rot="1243638">
                <a:off x="3195202" y="2521643"/>
                <a:ext cx="427412" cy="195093"/>
                <a:chOff x="-2101935" y="2110963"/>
                <a:chExt cx="1074911" cy="245435"/>
              </a:xfrm>
            </p:grpSpPr>
            <p:cxnSp>
              <p:nvCxnSpPr>
                <p:cNvPr id="140" name="139 Conector recto"/>
                <p:cNvCxnSpPr/>
                <p:nvPr/>
              </p:nvCxnSpPr>
              <p:spPr>
                <a:xfrm>
                  <a:off x="-2081327" y="2207218"/>
                  <a:ext cx="714647" cy="199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1" name="140 Medio marco"/>
                <p:cNvSpPr/>
                <p:nvPr/>
              </p:nvSpPr>
              <p:spPr>
                <a:xfrm rot="19317412">
                  <a:off x="-1263347" y="2132077"/>
                  <a:ext cx="199623" cy="21769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42" name="141 Medio marco"/>
                <p:cNvSpPr/>
                <p:nvPr/>
              </p:nvSpPr>
              <p:spPr>
                <a:xfrm rot="8264046">
                  <a:off x="-2259903" y="2094989"/>
                  <a:ext cx="207607" cy="19572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40" name="52 Grupo"/>
              <p:cNvGrpSpPr>
                <a:grpSpLocks/>
              </p:cNvGrpSpPr>
              <p:nvPr/>
            </p:nvGrpSpPr>
            <p:grpSpPr bwMode="auto">
              <a:xfrm rot="-2494754">
                <a:off x="3297008" y="2760432"/>
                <a:ext cx="427412" cy="195093"/>
                <a:chOff x="-2101935" y="2110963"/>
                <a:chExt cx="1074911" cy="245435"/>
              </a:xfrm>
            </p:grpSpPr>
            <p:cxnSp>
              <p:nvCxnSpPr>
                <p:cNvPr id="144" name="143 Conector recto"/>
                <p:cNvCxnSpPr/>
                <p:nvPr/>
              </p:nvCxnSpPr>
              <p:spPr>
                <a:xfrm>
                  <a:off x="-1926561" y="2203882"/>
                  <a:ext cx="646777"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5" name="144 Medio marco"/>
                <p:cNvSpPr/>
                <p:nvPr/>
              </p:nvSpPr>
              <p:spPr>
                <a:xfrm rot="19317412">
                  <a:off x="-1211543" y="2126148"/>
                  <a:ext cx="191638" cy="22368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46" name="145 Medio marco"/>
                <p:cNvSpPr/>
                <p:nvPr/>
              </p:nvSpPr>
              <p:spPr>
                <a:xfrm rot="8264046">
                  <a:off x="-2083454" y="2088801"/>
                  <a:ext cx="183653" cy="19372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41" name="52 Grupo"/>
              <p:cNvGrpSpPr>
                <a:grpSpLocks/>
              </p:cNvGrpSpPr>
              <p:nvPr/>
            </p:nvGrpSpPr>
            <p:grpSpPr bwMode="auto">
              <a:xfrm rot="3022679">
                <a:off x="1926510" y="2973349"/>
                <a:ext cx="427412" cy="195093"/>
                <a:chOff x="-2101935" y="2110963"/>
                <a:chExt cx="1074911" cy="245435"/>
              </a:xfrm>
            </p:grpSpPr>
            <p:cxnSp>
              <p:nvCxnSpPr>
                <p:cNvPr id="148" name="147 Conector recto"/>
                <p:cNvCxnSpPr/>
                <p:nvPr/>
              </p:nvCxnSpPr>
              <p:spPr>
                <a:xfrm>
                  <a:off x="-2062843" y="2189644"/>
                  <a:ext cx="678731"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9" name="148 Medio marco"/>
                <p:cNvSpPr/>
                <p:nvPr/>
              </p:nvSpPr>
              <p:spPr>
                <a:xfrm rot="19317412">
                  <a:off x="-1243537" y="2137281"/>
                  <a:ext cx="195633" cy="22168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50" name="149 Medio marco"/>
                <p:cNvSpPr/>
                <p:nvPr/>
              </p:nvSpPr>
              <p:spPr>
                <a:xfrm rot="8264046">
                  <a:off x="-2287477" y="2103562"/>
                  <a:ext cx="211606" cy="20370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nvGrpSpPr>
              <p:cNvPr id="17442" name="52 Grupo"/>
              <p:cNvGrpSpPr>
                <a:grpSpLocks/>
              </p:cNvGrpSpPr>
              <p:nvPr/>
            </p:nvGrpSpPr>
            <p:grpSpPr bwMode="auto">
              <a:xfrm rot="5400000">
                <a:off x="2552260" y="2760557"/>
                <a:ext cx="427412" cy="195093"/>
                <a:chOff x="-2101935" y="2110963"/>
                <a:chExt cx="1074911" cy="245435"/>
              </a:xfrm>
            </p:grpSpPr>
            <p:cxnSp>
              <p:nvCxnSpPr>
                <p:cNvPr id="152" name="151 Conector recto"/>
                <p:cNvCxnSpPr/>
                <p:nvPr/>
              </p:nvCxnSpPr>
              <p:spPr>
                <a:xfrm>
                  <a:off x="-1928040" y="2212421"/>
                  <a:ext cx="642799"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53" name="152 Medio marco"/>
                <p:cNvSpPr/>
                <p:nvPr/>
              </p:nvSpPr>
              <p:spPr>
                <a:xfrm rot="19317412">
                  <a:off x="-1221359" y="2214419"/>
                  <a:ext cx="195633" cy="177745"/>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sp>
              <p:nvSpPr>
                <p:cNvPr id="154" name="153 Medio marco"/>
                <p:cNvSpPr/>
                <p:nvPr/>
              </p:nvSpPr>
              <p:spPr>
                <a:xfrm rot="8264046">
                  <a:off x="-2103711" y="2190454"/>
                  <a:ext cx="191642" cy="13580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solidFill>
                      <a:schemeClr val="tx1"/>
                    </a:solidFill>
                  </a:endParaRPr>
                </a:p>
              </p:txBody>
            </p:sp>
          </p:grpSp>
        </p:grpSp>
        <p:sp>
          <p:nvSpPr>
            <p:cNvPr id="157" name="156 Forma libre"/>
            <p:cNvSpPr/>
            <p:nvPr/>
          </p:nvSpPr>
          <p:spPr>
            <a:xfrm>
              <a:off x="3563915" y="2881821"/>
              <a:ext cx="288925" cy="423872"/>
            </a:xfrm>
            <a:custGeom>
              <a:avLst/>
              <a:gdLst>
                <a:gd name="connsiteX0" fmla="*/ 290513 w 290513"/>
                <a:gd name="connsiteY0" fmla="*/ 423862 h 423862"/>
                <a:gd name="connsiteX1" fmla="*/ 280988 w 290513"/>
                <a:gd name="connsiteY1" fmla="*/ 381000 h 423862"/>
                <a:gd name="connsiteX2" fmla="*/ 261938 w 290513"/>
                <a:gd name="connsiteY2" fmla="*/ 352425 h 423862"/>
                <a:gd name="connsiteX3" fmla="*/ 252413 w 290513"/>
                <a:gd name="connsiteY3" fmla="*/ 338137 h 423862"/>
                <a:gd name="connsiteX4" fmla="*/ 238125 w 290513"/>
                <a:gd name="connsiteY4" fmla="*/ 323850 h 423862"/>
                <a:gd name="connsiteX5" fmla="*/ 214313 w 290513"/>
                <a:gd name="connsiteY5" fmla="*/ 300037 h 423862"/>
                <a:gd name="connsiteX6" fmla="*/ 204788 w 290513"/>
                <a:gd name="connsiteY6" fmla="*/ 285750 h 423862"/>
                <a:gd name="connsiteX7" fmla="*/ 190500 w 290513"/>
                <a:gd name="connsiteY7" fmla="*/ 257175 h 423862"/>
                <a:gd name="connsiteX8" fmla="*/ 180975 w 290513"/>
                <a:gd name="connsiteY8" fmla="*/ 195262 h 423862"/>
                <a:gd name="connsiteX9" fmla="*/ 171450 w 290513"/>
                <a:gd name="connsiteY9" fmla="*/ 166687 h 423862"/>
                <a:gd name="connsiteX10" fmla="*/ 166688 w 290513"/>
                <a:gd name="connsiteY10" fmla="*/ 152400 h 423862"/>
                <a:gd name="connsiteX11" fmla="*/ 161925 w 290513"/>
                <a:gd name="connsiteY11" fmla="*/ 123825 h 423862"/>
                <a:gd name="connsiteX12" fmla="*/ 152400 w 290513"/>
                <a:gd name="connsiteY12" fmla="*/ 95250 h 423862"/>
                <a:gd name="connsiteX13" fmla="*/ 147638 w 290513"/>
                <a:gd name="connsiteY13" fmla="*/ 80962 h 423862"/>
                <a:gd name="connsiteX14" fmla="*/ 142875 w 290513"/>
                <a:gd name="connsiteY14" fmla="*/ 66675 h 423862"/>
                <a:gd name="connsiteX15" fmla="*/ 128588 w 290513"/>
                <a:gd name="connsiteY15" fmla="*/ 38100 h 423862"/>
                <a:gd name="connsiteX16" fmla="*/ 114300 w 290513"/>
                <a:gd name="connsiteY16" fmla="*/ 28575 h 423862"/>
                <a:gd name="connsiteX17" fmla="*/ 85725 w 290513"/>
                <a:gd name="connsiteY17" fmla="*/ 4762 h 423862"/>
                <a:gd name="connsiteX18" fmla="*/ 66675 w 290513"/>
                <a:gd name="connsiteY18" fmla="*/ 0 h 423862"/>
                <a:gd name="connsiteX19" fmla="*/ 47625 w 290513"/>
                <a:gd name="connsiteY19" fmla="*/ 4762 h 423862"/>
                <a:gd name="connsiteX20" fmla="*/ 23813 w 290513"/>
                <a:gd name="connsiteY20" fmla="*/ 9525 h 423862"/>
                <a:gd name="connsiteX21" fmla="*/ 9525 w 290513"/>
                <a:gd name="connsiteY21" fmla="*/ 19050 h 423862"/>
                <a:gd name="connsiteX22" fmla="*/ 0 w 290513"/>
                <a:gd name="connsiteY22" fmla="*/ 52387 h 423862"/>
                <a:gd name="connsiteX23" fmla="*/ 4763 w 290513"/>
                <a:gd name="connsiteY23" fmla="*/ 80962 h 423862"/>
                <a:gd name="connsiteX24" fmla="*/ 14288 w 290513"/>
                <a:gd name="connsiteY24" fmla="*/ 176212 h 423862"/>
                <a:gd name="connsiteX25" fmla="*/ 23813 w 290513"/>
                <a:gd name="connsiteY25" fmla="*/ 204787 h 423862"/>
                <a:gd name="connsiteX26" fmla="*/ 42863 w 290513"/>
                <a:gd name="connsiteY26" fmla="*/ 233362 h 423862"/>
                <a:gd name="connsiteX27" fmla="*/ 52388 w 290513"/>
                <a:gd name="connsiteY27" fmla="*/ 247650 h 423862"/>
                <a:gd name="connsiteX28" fmla="*/ 66675 w 290513"/>
                <a:gd name="connsiteY28" fmla="*/ 280987 h 423862"/>
                <a:gd name="connsiteX29" fmla="*/ 76200 w 290513"/>
                <a:gd name="connsiteY29" fmla="*/ 309562 h 423862"/>
                <a:gd name="connsiteX30" fmla="*/ 80963 w 290513"/>
                <a:gd name="connsiteY30" fmla="*/ 323850 h 423862"/>
                <a:gd name="connsiteX31" fmla="*/ 85725 w 290513"/>
                <a:gd name="connsiteY31" fmla="*/ 338137 h 423862"/>
                <a:gd name="connsiteX32" fmla="*/ 90488 w 290513"/>
                <a:gd name="connsiteY32" fmla="*/ 366712 h 423862"/>
                <a:gd name="connsiteX33" fmla="*/ 95250 w 290513"/>
                <a:gd name="connsiteY33" fmla="*/ 361950 h 423862"/>
                <a:gd name="connsiteX34" fmla="*/ 114300 w 290513"/>
                <a:gd name="connsiteY34" fmla="*/ 361950 h 423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90513" h="423862">
                  <a:moveTo>
                    <a:pt x="290513" y="423862"/>
                  </a:moveTo>
                  <a:cubicBezTo>
                    <a:pt x="290013" y="421362"/>
                    <a:pt x="283228" y="385480"/>
                    <a:pt x="280988" y="381000"/>
                  </a:cubicBezTo>
                  <a:cubicBezTo>
                    <a:pt x="275869" y="370761"/>
                    <a:pt x="268288" y="361950"/>
                    <a:pt x="261938" y="352425"/>
                  </a:cubicBezTo>
                  <a:cubicBezTo>
                    <a:pt x="258763" y="347662"/>
                    <a:pt x="256461" y="342184"/>
                    <a:pt x="252413" y="338137"/>
                  </a:cubicBezTo>
                  <a:cubicBezTo>
                    <a:pt x="247650" y="333375"/>
                    <a:pt x="242437" y="329024"/>
                    <a:pt x="238125" y="323850"/>
                  </a:cubicBezTo>
                  <a:cubicBezTo>
                    <a:pt x="218279" y="300035"/>
                    <a:pt x="240508" y="317501"/>
                    <a:pt x="214313" y="300037"/>
                  </a:cubicBezTo>
                  <a:cubicBezTo>
                    <a:pt x="211138" y="295275"/>
                    <a:pt x="207348" y="290869"/>
                    <a:pt x="204788" y="285750"/>
                  </a:cubicBezTo>
                  <a:cubicBezTo>
                    <a:pt x="185070" y="246316"/>
                    <a:pt x="217796" y="298118"/>
                    <a:pt x="190500" y="257175"/>
                  </a:cubicBezTo>
                  <a:cubicBezTo>
                    <a:pt x="188271" y="239340"/>
                    <a:pt x="186011" y="213728"/>
                    <a:pt x="180975" y="195262"/>
                  </a:cubicBezTo>
                  <a:cubicBezTo>
                    <a:pt x="178333" y="185576"/>
                    <a:pt x="174625" y="176212"/>
                    <a:pt x="171450" y="166687"/>
                  </a:cubicBezTo>
                  <a:cubicBezTo>
                    <a:pt x="169863" y="161925"/>
                    <a:pt x="167513" y="157352"/>
                    <a:pt x="166688" y="152400"/>
                  </a:cubicBezTo>
                  <a:cubicBezTo>
                    <a:pt x="165100" y="142875"/>
                    <a:pt x="164267" y="133193"/>
                    <a:pt x="161925" y="123825"/>
                  </a:cubicBezTo>
                  <a:cubicBezTo>
                    <a:pt x="159490" y="114085"/>
                    <a:pt x="155575" y="104775"/>
                    <a:pt x="152400" y="95250"/>
                  </a:cubicBezTo>
                  <a:lnTo>
                    <a:pt x="147638" y="80962"/>
                  </a:lnTo>
                  <a:lnTo>
                    <a:pt x="142875" y="66675"/>
                  </a:lnTo>
                  <a:cubicBezTo>
                    <a:pt x="139001" y="55053"/>
                    <a:pt x="137822" y="47334"/>
                    <a:pt x="128588" y="38100"/>
                  </a:cubicBezTo>
                  <a:cubicBezTo>
                    <a:pt x="124540" y="34053"/>
                    <a:pt x="118697" y="32239"/>
                    <a:pt x="114300" y="28575"/>
                  </a:cubicBezTo>
                  <a:cubicBezTo>
                    <a:pt x="102182" y="18476"/>
                    <a:pt x="100334" y="11023"/>
                    <a:pt x="85725" y="4762"/>
                  </a:cubicBezTo>
                  <a:cubicBezTo>
                    <a:pt x="79709" y="2184"/>
                    <a:pt x="73025" y="1587"/>
                    <a:pt x="66675" y="0"/>
                  </a:cubicBezTo>
                  <a:cubicBezTo>
                    <a:pt x="60325" y="1587"/>
                    <a:pt x="54015" y="3342"/>
                    <a:pt x="47625" y="4762"/>
                  </a:cubicBezTo>
                  <a:cubicBezTo>
                    <a:pt x="39723" y="6518"/>
                    <a:pt x="31392" y="6683"/>
                    <a:pt x="23813" y="9525"/>
                  </a:cubicBezTo>
                  <a:cubicBezTo>
                    <a:pt x="18454" y="11535"/>
                    <a:pt x="14288" y="15875"/>
                    <a:pt x="9525" y="19050"/>
                  </a:cubicBezTo>
                  <a:cubicBezTo>
                    <a:pt x="7280" y="25786"/>
                    <a:pt x="0" y="46410"/>
                    <a:pt x="0" y="52387"/>
                  </a:cubicBezTo>
                  <a:cubicBezTo>
                    <a:pt x="0" y="62043"/>
                    <a:pt x="3175" y="71437"/>
                    <a:pt x="4763" y="80962"/>
                  </a:cubicBezTo>
                  <a:cubicBezTo>
                    <a:pt x="6326" y="102843"/>
                    <a:pt x="7546" y="149246"/>
                    <a:pt x="14288" y="176212"/>
                  </a:cubicBezTo>
                  <a:cubicBezTo>
                    <a:pt x="16723" y="185952"/>
                    <a:pt x="18244" y="196433"/>
                    <a:pt x="23813" y="204787"/>
                  </a:cubicBezTo>
                  <a:lnTo>
                    <a:pt x="42863" y="233362"/>
                  </a:lnTo>
                  <a:lnTo>
                    <a:pt x="52388" y="247650"/>
                  </a:lnTo>
                  <a:cubicBezTo>
                    <a:pt x="67714" y="293630"/>
                    <a:pt x="43140" y="222150"/>
                    <a:pt x="66675" y="280987"/>
                  </a:cubicBezTo>
                  <a:cubicBezTo>
                    <a:pt x="70404" y="290309"/>
                    <a:pt x="73025" y="300037"/>
                    <a:pt x="76200" y="309562"/>
                  </a:cubicBezTo>
                  <a:lnTo>
                    <a:pt x="80963" y="323850"/>
                  </a:lnTo>
                  <a:cubicBezTo>
                    <a:pt x="82550" y="328612"/>
                    <a:pt x="84900" y="333185"/>
                    <a:pt x="85725" y="338137"/>
                  </a:cubicBezTo>
                  <a:cubicBezTo>
                    <a:pt x="87313" y="347662"/>
                    <a:pt x="86902" y="357746"/>
                    <a:pt x="90488" y="366712"/>
                  </a:cubicBezTo>
                  <a:cubicBezTo>
                    <a:pt x="91322" y="368796"/>
                    <a:pt x="93663" y="363537"/>
                    <a:pt x="95250" y="361950"/>
                  </a:cubicBezTo>
                  <a:lnTo>
                    <a:pt x="114300" y="361950"/>
                  </a:ln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s-CL" sz="1600" dirty="0"/>
            </a:p>
          </p:txBody>
        </p:sp>
        <p:sp>
          <p:nvSpPr>
            <p:cNvPr id="158" name="157 Forma libre"/>
            <p:cNvSpPr/>
            <p:nvPr/>
          </p:nvSpPr>
          <p:spPr>
            <a:xfrm>
              <a:off x="3033690" y="4215350"/>
              <a:ext cx="665162" cy="508011"/>
            </a:xfrm>
            <a:custGeom>
              <a:avLst/>
              <a:gdLst>
                <a:gd name="connsiteX0" fmla="*/ 133350 w 666525"/>
                <a:gd name="connsiteY0" fmla="*/ 4762 h 508863"/>
                <a:gd name="connsiteX1" fmla="*/ 119062 w 666525"/>
                <a:gd name="connsiteY1" fmla="*/ 0 h 508863"/>
                <a:gd name="connsiteX2" fmla="*/ 90487 w 666525"/>
                <a:gd name="connsiteY2" fmla="*/ 14287 h 508863"/>
                <a:gd name="connsiteX3" fmla="*/ 85725 w 666525"/>
                <a:gd name="connsiteY3" fmla="*/ 28575 h 508863"/>
                <a:gd name="connsiteX4" fmla="*/ 80962 w 666525"/>
                <a:gd name="connsiteY4" fmla="*/ 90487 h 508863"/>
                <a:gd name="connsiteX5" fmla="*/ 66675 w 666525"/>
                <a:gd name="connsiteY5" fmla="*/ 104775 h 508863"/>
                <a:gd name="connsiteX6" fmla="*/ 57150 w 666525"/>
                <a:gd name="connsiteY6" fmla="*/ 119062 h 508863"/>
                <a:gd name="connsiteX7" fmla="*/ 28575 w 666525"/>
                <a:gd name="connsiteY7" fmla="*/ 147637 h 508863"/>
                <a:gd name="connsiteX8" fmla="*/ 9525 w 666525"/>
                <a:gd name="connsiteY8" fmla="*/ 176212 h 508863"/>
                <a:gd name="connsiteX9" fmla="*/ 4762 w 666525"/>
                <a:gd name="connsiteY9" fmla="*/ 195262 h 508863"/>
                <a:gd name="connsiteX10" fmla="*/ 0 w 666525"/>
                <a:gd name="connsiteY10" fmla="*/ 209550 h 508863"/>
                <a:gd name="connsiteX11" fmla="*/ 14287 w 666525"/>
                <a:gd name="connsiteY11" fmla="*/ 295275 h 508863"/>
                <a:gd name="connsiteX12" fmla="*/ 19050 w 666525"/>
                <a:gd name="connsiteY12" fmla="*/ 309562 h 508863"/>
                <a:gd name="connsiteX13" fmla="*/ 23812 w 666525"/>
                <a:gd name="connsiteY13" fmla="*/ 323850 h 508863"/>
                <a:gd name="connsiteX14" fmla="*/ 33337 w 666525"/>
                <a:gd name="connsiteY14" fmla="*/ 338137 h 508863"/>
                <a:gd name="connsiteX15" fmla="*/ 42862 w 666525"/>
                <a:gd name="connsiteY15" fmla="*/ 366712 h 508863"/>
                <a:gd name="connsiteX16" fmla="*/ 52387 w 666525"/>
                <a:gd name="connsiteY16" fmla="*/ 381000 h 508863"/>
                <a:gd name="connsiteX17" fmla="*/ 71437 w 666525"/>
                <a:gd name="connsiteY17" fmla="*/ 414337 h 508863"/>
                <a:gd name="connsiteX18" fmla="*/ 90487 w 666525"/>
                <a:gd name="connsiteY18" fmla="*/ 442912 h 508863"/>
                <a:gd name="connsiteX19" fmla="*/ 119062 w 666525"/>
                <a:gd name="connsiteY19" fmla="*/ 461962 h 508863"/>
                <a:gd name="connsiteX20" fmla="*/ 152400 w 666525"/>
                <a:gd name="connsiteY20" fmla="*/ 471487 h 508863"/>
                <a:gd name="connsiteX21" fmla="*/ 185737 w 666525"/>
                <a:gd name="connsiteY21" fmla="*/ 481012 h 508863"/>
                <a:gd name="connsiteX22" fmla="*/ 295275 w 666525"/>
                <a:gd name="connsiteY22" fmla="*/ 495300 h 508863"/>
                <a:gd name="connsiteX23" fmla="*/ 314325 w 666525"/>
                <a:gd name="connsiteY23" fmla="*/ 500062 h 508863"/>
                <a:gd name="connsiteX24" fmla="*/ 361950 w 666525"/>
                <a:gd name="connsiteY24" fmla="*/ 504825 h 508863"/>
                <a:gd name="connsiteX25" fmla="*/ 533400 w 666525"/>
                <a:gd name="connsiteY25" fmla="*/ 500062 h 508863"/>
                <a:gd name="connsiteX26" fmla="*/ 557212 w 666525"/>
                <a:gd name="connsiteY26" fmla="*/ 457200 h 508863"/>
                <a:gd name="connsiteX27" fmla="*/ 590550 w 666525"/>
                <a:gd name="connsiteY27" fmla="*/ 414337 h 508863"/>
                <a:gd name="connsiteX28" fmla="*/ 604837 w 666525"/>
                <a:gd name="connsiteY28" fmla="*/ 409575 h 508863"/>
                <a:gd name="connsiteX29" fmla="*/ 638175 w 666525"/>
                <a:gd name="connsiteY29" fmla="*/ 385762 h 508863"/>
                <a:gd name="connsiteX30" fmla="*/ 647700 w 666525"/>
                <a:gd name="connsiteY30" fmla="*/ 371475 h 508863"/>
                <a:gd name="connsiteX31" fmla="*/ 647700 w 666525"/>
                <a:gd name="connsiteY31" fmla="*/ 214312 h 508863"/>
                <a:gd name="connsiteX32" fmla="*/ 633412 w 666525"/>
                <a:gd name="connsiteY32" fmla="*/ 200025 h 508863"/>
                <a:gd name="connsiteX33" fmla="*/ 623887 w 666525"/>
                <a:gd name="connsiteY33" fmla="*/ 185737 h 508863"/>
                <a:gd name="connsiteX34" fmla="*/ 609600 w 666525"/>
                <a:gd name="connsiteY34" fmla="*/ 176212 h 508863"/>
                <a:gd name="connsiteX35" fmla="*/ 590550 w 666525"/>
                <a:gd name="connsiteY35" fmla="*/ 161925 h 508863"/>
                <a:gd name="connsiteX36" fmla="*/ 557212 w 666525"/>
                <a:gd name="connsiteY36" fmla="*/ 133350 h 508863"/>
                <a:gd name="connsiteX37" fmla="*/ 538162 w 666525"/>
                <a:gd name="connsiteY37" fmla="*/ 123825 h 508863"/>
                <a:gd name="connsiteX38" fmla="*/ 509587 w 666525"/>
                <a:gd name="connsiteY38" fmla="*/ 114300 h 508863"/>
                <a:gd name="connsiteX39" fmla="*/ 466725 w 666525"/>
                <a:gd name="connsiteY39" fmla="*/ 90487 h 508863"/>
                <a:gd name="connsiteX40" fmla="*/ 428625 w 666525"/>
                <a:gd name="connsiteY40" fmla="*/ 80962 h 508863"/>
                <a:gd name="connsiteX41" fmla="*/ 257175 w 666525"/>
                <a:gd name="connsiteY41" fmla="*/ 80962 h 508863"/>
                <a:gd name="connsiteX42" fmla="*/ 228600 w 666525"/>
                <a:gd name="connsiteY42" fmla="*/ 71437 h 508863"/>
                <a:gd name="connsiteX43" fmla="*/ 200025 w 666525"/>
                <a:gd name="connsiteY43" fmla="*/ 47625 h 508863"/>
                <a:gd name="connsiteX44" fmla="*/ 190500 w 666525"/>
                <a:gd name="connsiteY44" fmla="*/ 33337 h 508863"/>
                <a:gd name="connsiteX45" fmla="*/ 161925 w 666525"/>
                <a:gd name="connsiteY45" fmla="*/ 9525 h 508863"/>
                <a:gd name="connsiteX46" fmla="*/ 133350 w 666525"/>
                <a:gd name="connsiteY46" fmla="*/ 0 h 508863"/>
                <a:gd name="connsiteX47" fmla="*/ 133350 w 666525"/>
                <a:gd name="connsiteY47" fmla="*/ 4762 h 508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66525" h="508863">
                  <a:moveTo>
                    <a:pt x="133350" y="4762"/>
                  </a:moveTo>
                  <a:cubicBezTo>
                    <a:pt x="128587" y="3175"/>
                    <a:pt x="124082" y="0"/>
                    <a:pt x="119062" y="0"/>
                  </a:cubicBezTo>
                  <a:cubicBezTo>
                    <a:pt x="109203" y="0"/>
                    <a:pt x="97711" y="9471"/>
                    <a:pt x="90487" y="14287"/>
                  </a:cubicBezTo>
                  <a:cubicBezTo>
                    <a:pt x="88900" y="19050"/>
                    <a:pt x="86348" y="23594"/>
                    <a:pt x="85725" y="28575"/>
                  </a:cubicBezTo>
                  <a:cubicBezTo>
                    <a:pt x="83158" y="49113"/>
                    <a:pt x="85982" y="70407"/>
                    <a:pt x="80962" y="90487"/>
                  </a:cubicBezTo>
                  <a:cubicBezTo>
                    <a:pt x="79328" y="97021"/>
                    <a:pt x="70987" y="99601"/>
                    <a:pt x="66675" y="104775"/>
                  </a:cubicBezTo>
                  <a:cubicBezTo>
                    <a:pt x="63011" y="109172"/>
                    <a:pt x="60953" y="114784"/>
                    <a:pt x="57150" y="119062"/>
                  </a:cubicBezTo>
                  <a:cubicBezTo>
                    <a:pt x="48201" y="129130"/>
                    <a:pt x="36047" y="136429"/>
                    <a:pt x="28575" y="147637"/>
                  </a:cubicBezTo>
                  <a:lnTo>
                    <a:pt x="9525" y="176212"/>
                  </a:lnTo>
                  <a:cubicBezTo>
                    <a:pt x="7937" y="182562"/>
                    <a:pt x="6560" y="188968"/>
                    <a:pt x="4762" y="195262"/>
                  </a:cubicBezTo>
                  <a:cubicBezTo>
                    <a:pt x="3383" y="200089"/>
                    <a:pt x="0" y="204530"/>
                    <a:pt x="0" y="209550"/>
                  </a:cubicBezTo>
                  <a:cubicBezTo>
                    <a:pt x="0" y="259915"/>
                    <a:pt x="1656" y="257384"/>
                    <a:pt x="14287" y="295275"/>
                  </a:cubicBezTo>
                  <a:lnTo>
                    <a:pt x="19050" y="309562"/>
                  </a:lnTo>
                  <a:cubicBezTo>
                    <a:pt x="20638" y="314325"/>
                    <a:pt x="21027" y="319673"/>
                    <a:pt x="23812" y="323850"/>
                  </a:cubicBezTo>
                  <a:cubicBezTo>
                    <a:pt x="26987" y="328612"/>
                    <a:pt x="31012" y="332907"/>
                    <a:pt x="33337" y="338137"/>
                  </a:cubicBezTo>
                  <a:cubicBezTo>
                    <a:pt x="37415" y="347312"/>
                    <a:pt x="37293" y="358358"/>
                    <a:pt x="42862" y="366712"/>
                  </a:cubicBezTo>
                  <a:cubicBezTo>
                    <a:pt x="46037" y="371475"/>
                    <a:pt x="49827" y="375880"/>
                    <a:pt x="52387" y="381000"/>
                  </a:cubicBezTo>
                  <a:cubicBezTo>
                    <a:pt x="74210" y="424644"/>
                    <a:pt x="31134" y="356760"/>
                    <a:pt x="71437" y="414337"/>
                  </a:cubicBezTo>
                  <a:cubicBezTo>
                    <a:pt x="78002" y="423715"/>
                    <a:pt x="80962" y="436562"/>
                    <a:pt x="90487" y="442912"/>
                  </a:cubicBezTo>
                  <a:cubicBezTo>
                    <a:pt x="100012" y="449262"/>
                    <a:pt x="107956" y="459185"/>
                    <a:pt x="119062" y="461962"/>
                  </a:cubicBezTo>
                  <a:cubicBezTo>
                    <a:pt x="178615" y="476852"/>
                    <a:pt x="104573" y="457822"/>
                    <a:pt x="152400" y="471487"/>
                  </a:cubicBezTo>
                  <a:cubicBezTo>
                    <a:pt x="194252" y="483444"/>
                    <a:pt x="151488" y="469596"/>
                    <a:pt x="185737" y="481012"/>
                  </a:cubicBezTo>
                  <a:cubicBezTo>
                    <a:pt x="227515" y="508863"/>
                    <a:pt x="188539" y="486405"/>
                    <a:pt x="295275" y="495300"/>
                  </a:cubicBezTo>
                  <a:cubicBezTo>
                    <a:pt x="301798" y="495844"/>
                    <a:pt x="307845" y="499136"/>
                    <a:pt x="314325" y="500062"/>
                  </a:cubicBezTo>
                  <a:cubicBezTo>
                    <a:pt x="330119" y="502318"/>
                    <a:pt x="346075" y="503237"/>
                    <a:pt x="361950" y="504825"/>
                  </a:cubicBezTo>
                  <a:cubicBezTo>
                    <a:pt x="419100" y="503237"/>
                    <a:pt x="476526" y="505895"/>
                    <a:pt x="533400" y="500062"/>
                  </a:cubicBezTo>
                  <a:cubicBezTo>
                    <a:pt x="548162" y="498548"/>
                    <a:pt x="555432" y="462539"/>
                    <a:pt x="557212" y="457200"/>
                  </a:cubicBezTo>
                  <a:cubicBezTo>
                    <a:pt x="563241" y="439113"/>
                    <a:pt x="566458" y="422367"/>
                    <a:pt x="590550" y="414337"/>
                  </a:cubicBezTo>
                  <a:lnTo>
                    <a:pt x="604837" y="409575"/>
                  </a:lnTo>
                  <a:cubicBezTo>
                    <a:pt x="612952" y="404165"/>
                    <a:pt x="632265" y="391672"/>
                    <a:pt x="638175" y="385762"/>
                  </a:cubicBezTo>
                  <a:cubicBezTo>
                    <a:pt x="642222" y="381715"/>
                    <a:pt x="644525" y="376237"/>
                    <a:pt x="647700" y="371475"/>
                  </a:cubicBezTo>
                  <a:cubicBezTo>
                    <a:pt x="666525" y="314993"/>
                    <a:pt x="662160" y="333608"/>
                    <a:pt x="647700" y="214312"/>
                  </a:cubicBezTo>
                  <a:cubicBezTo>
                    <a:pt x="646890" y="207626"/>
                    <a:pt x="637724" y="205199"/>
                    <a:pt x="633412" y="200025"/>
                  </a:cubicBezTo>
                  <a:cubicBezTo>
                    <a:pt x="629748" y="195628"/>
                    <a:pt x="627934" y="189785"/>
                    <a:pt x="623887" y="185737"/>
                  </a:cubicBezTo>
                  <a:cubicBezTo>
                    <a:pt x="619840" y="181690"/>
                    <a:pt x="614258" y="179539"/>
                    <a:pt x="609600" y="176212"/>
                  </a:cubicBezTo>
                  <a:cubicBezTo>
                    <a:pt x="603141" y="171598"/>
                    <a:pt x="596577" y="167091"/>
                    <a:pt x="590550" y="161925"/>
                  </a:cubicBezTo>
                  <a:cubicBezTo>
                    <a:pt x="569567" y="143940"/>
                    <a:pt x="582926" y="149421"/>
                    <a:pt x="557212" y="133350"/>
                  </a:cubicBezTo>
                  <a:cubicBezTo>
                    <a:pt x="551192" y="129587"/>
                    <a:pt x="544754" y="126462"/>
                    <a:pt x="538162" y="123825"/>
                  </a:cubicBezTo>
                  <a:cubicBezTo>
                    <a:pt x="528840" y="120096"/>
                    <a:pt x="509587" y="114300"/>
                    <a:pt x="509587" y="114300"/>
                  </a:cubicBezTo>
                  <a:cubicBezTo>
                    <a:pt x="485663" y="98350"/>
                    <a:pt x="488001" y="96290"/>
                    <a:pt x="466725" y="90487"/>
                  </a:cubicBezTo>
                  <a:cubicBezTo>
                    <a:pt x="454095" y="87042"/>
                    <a:pt x="428625" y="80962"/>
                    <a:pt x="428625" y="80962"/>
                  </a:cubicBezTo>
                  <a:cubicBezTo>
                    <a:pt x="357122" y="85168"/>
                    <a:pt x="330402" y="89750"/>
                    <a:pt x="257175" y="80962"/>
                  </a:cubicBezTo>
                  <a:cubicBezTo>
                    <a:pt x="247206" y="79766"/>
                    <a:pt x="236954" y="77006"/>
                    <a:pt x="228600" y="71437"/>
                  </a:cubicBezTo>
                  <a:cubicBezTo>
                    <a:pt x="214552" y="62072"/>
                    <a:pt x="211484" y="61376"/>
                    <a:pt x="200025" y="47625"/>
                  </a:cubicBezTo>
                  <a:cubicBezTo>
                    <a:pt x="196361" y="43228"/>
                    <a:pt x="194164" y="37734"/>
                    <a:pt x="190500" y="33337"/>
                  </a:cubicBezTo>
                  <a:cubicBezTo>
                    <a:pt x="183904" y="25422"/>
                    <a:pt x="171839" y="13931"/>
                    <a:pt x="161925" y="9525"/>
                  </a:cubicBezTo>
                  <a:cubicBezTo>
                    <a:pt x="152750" y="5447"/>
                    <a:pt x="142875" y="3175"/>
                    <a:pt x="133350" y="0"/>
                  </a:cubicBezTo>
                  <a:lnTo>
                    <a:pt x="133350" y="4762"/>
                  </a:ln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sp>
          <p:nvSpPr>
            <p:cNvPr id="159" name="158 Forma libre"/>
            <p:cNvSpPr/>
            <p:nvPr/>
          </p:nvSpPr>
          <p:spPr>
            <a:xfrm>
              <a:off x="3121002" y="5067856"/>
              <a:ext cx="904875" cy="404821"/>
            </a:xfrm>
            <a:custGeom>
              <a:avLst/>
              <a:gdLst>
                <a:gd name="connsiteX0" fmla="*/ 382754 w 903661"/>
                <a:gd name="connsiteY0" fmla="*/ 14288 h 404813"/>
                <a:gd name="connsiteX1" fmla="*/ 358942 w 903661"/>
                <a:gd name="connsiteY1" fmla="*/ 9525 h 404813"/>
                <a:gd name="connsiteX2" fmla="*/ 263692 w 903661"/>
                <a:gd name="connsiteY2" fmla="*/ 0 h 404813"/>
                <a:gd name="connsiteX3" fmla="*/ 54142 w 903661"/>
                <a:gd name="connsiteY3" fmla="*/ 4763 h 404813"/>
                <a:gd name="connsiteX4" fmla="*/ 39854 w 903661"/>
                <a:gd name="connsiteY4" fmla="*/ 14288 h 404813"/>
                <a:gd name="connsiteX5" fmla="*/ 30329 w 903661"/>
                <a:gd name="connsiteY5" fmla="*/ 28575 h 404813"/>
                <a:gd name="connsiteX6" fmla="*/ 16042 w 903661"/>
                <a:gd name="connsiteY6" fmla="*/ 42863 h 404813"/>
                <a:gd name="connsiteX7" fmla="*/ 11279 w 903661"/>
                <a:gd name="connsiteY7" fmla="*/ 138113 h 404813"/>
                <a:gd name="connsiteX8" fmla="*/ 16042 w 903661"/>
                <a:gd name="connsiteY8" fmla="*/ 176213 h 404813"/>
                <a:gd name="connsiteX9" fmla="*/ 20804 w 903661"/>
                <a:gd name="connsiteY9" fmla="*/ 190500 h 404813"/>
                <a:gd name="connsiteX10" fmla="*/ 49379 w 903661"/>
                <a:gd name="connsiteY10" fmla="*/ 209550 h 404813"/>
                <a:gd name="connsiteX11" fmla="*/ 63667 w 903661"/>
                <a:gd name="connsiteY11" fmla="*/ 223838 h 404813"/>
                <a:gd name="connsiteX12" fmla="*/ 77954 w 903661"/>
                <a:gd name="connsiteY12" fmla="*/ 252413 h 404813"/>
                <a:gd name="connsiteX13" fmla="*/ 92242 w 903661"/>
                <a:gd name="connsiteY13" fmla="*/ 280988 h 404813"/>
                <a:gd name="connsiteX14" fmla="*/ 101767 w 903661"/>
                <a:gd name="connsiteY14" fmla="*/ 309563 h 404813"/>
                <a:gd name="connsiteX15" fmla="*/ 106529 w 903661"/>
                <a:gd name="connsiteY15" fmla="*/ 323850 h 404813"/>
                <a:gd name="connsiteX16" fmla="*/ 139867 w 903661"/>
                <a:gd name="connsiteY16" fmla="*/ 366713 h 404813"/>
                <a:gd name="connsiteX17" fmla="*/ 154154 w 903661"/>
                <a:gd name="connsiteY17" fmla="*/ 376238 h 404813"/>
                <a:gd name="connsiteX18" fmla="*/ 182729 w 903661"/>
                <a:gd name="connsiteY18" fmla="*/ 385763 h 404813"/>
                <a:gd name="connsiteX19" fmla="*/ 197017 w 903661"/>
                <a:gd name="connsiteY19" fmla="*/ 395288 h 404813"/>
                <a:gd name="connsiteX20" fmla="*/ 244642 w 903661"/>
                <a:gd name="connsiteY20" fmla="*/ 404813 h 404813"/>
                <a:gd name="connsiteX21" fmla="*/ 639929 w 903661"/>
                <a:gd name="connsiteY21" fmla="*/ 400050 h 404813"/>
                <a:gd name="connsiteX22" fmla="*/ 673267 w 903661"/>
                <a:gd name="connsiteY22" fmla="*/ 385763 h 404813"/>
                <a:gd name="connsiteX23" fmla="*/ 692317 w 903661"/>
                <a:gd name="connsiteY23" fmla="*/ 381000 h 404813"/>
                <a:gd name="connsiteX24" fmla="*/ 706604 w 903661"/>
                <a:gd name="connsiteY24" fmla="*/ 376238 h 404813"/>
                <a:gd name="connsiteX25" fmla="*/ 749467 w 903661"/>
                <a:gd name="connsiteY25" fmla="*/ 352425 h 404813"/>
                <a:gd name="connsiteX26" fmla="*/ 778042 w 903661"/>
                <a:gd name="connsiteY26" fmla="*/ 338138 h 404813"/>
                <a:gd name="connsiteX27" fmla="*/ 892342 w 903661"/>
                <a:gd name="connsiteY27" fmla="*/ 333375 h 404813"/>
                <a:gd name="connsiteX28" fmla="*/ 892342 w 903661"/>
                <a:gd name="connsiteY28" fmla="*/ 257175 h 404813"/>
                <a:gd name="connsiteX29" fmla="*/ 878054 w 903661"/>
                <a:gd name="connsiteY29" fmla="*/ 247650 h 404813"/>
                <a:gd name="connsiteX30" fmla="*/ 835192 w 903661"/>
                <a:gd name="connsiteY30" fmla="*/ 238125 h 404813"/>
                <a:gd name="connsiteX31" fmla="*/ 820904 w 903661"/>
                <a:gd name="connsiteY31" fmla="*/ 233363 h 404813"/>
                <a:gd name="connsiteX32" fmla="*/ 801854 w 903661"/>
                <a:gd name="connsiteY32" fmla="*/ 223838 h 404813"/>
                <a:gd name="connsiteX33" fmla="*/ 773279 w 903661"/>
                <a:gd name="connsiteY33" fmla="*/ 214313 h 404813"/>
                <a:gd name="connsiteX34" fmla="*/ 749467 w 903661"/>
                <a:gd name="connsiteY34" fmla="*/ 185738 h 404813"/>
                <a:gd name="connsiteX35" fmla="*/ 725654 w 903661"/>
                <a:gd name="connsiteY35" fmla="*/ 161925 h 404813"/>
                <a:gd name="connsiteX36" fmla="*/ 678029 w 903661"/>
                <a:gd name="connsiteY36" fmla="*/ 114300 h 404813"/>
                <a:gd name="connsiteX37" fmla="*/ 663742 w 903661"/>
                <a:gd name="connsiteY37" fmla="*/ 100013 h 404813"/>
                <a:gd name="connsiteX38" fmla="*/ 654217 w 903661"/>
                <a:gd name="connsiteY38" fmla="*/ 85725 h 404813"/>
                <a:gd name="connsiteX39" fmla="*/ 625642 w 903661"/>
                <a:gd name="connsiteY39" fmla="*/ 76200 h 404813"/>
                <a:gd name="connsiteX40" fmla="*/ 487529 w 903661"/>
                <a:gd name="connsiteY40" fmla="*/ 66675 h 404813"/>
                <a:gd name="connsiteX41" fmla="*/ 463717 w 903661"/>
                <a:gd name="connsiteY41" fmla="*/ 61913 h 404813"/>
                <a:gd name="connsiteX42" fmla="*/ 435142 w 903661"/>
                <a:gd name="connsiteY42" fmla="*/ 52388 h 404813"/>
                <a:gd name="connsiteX43" fmla="*/ 420854 w 903661"/>
                <a:gd name="connsiteY43" fmla="*/ 42863 h 404813"/>
                <a:gd name="connsiteX44" fmla="*/ 382754 w 903661"/>
                <a:gd name="connsiteY44" fmla="*/ 14288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03661" h="404813">
                  <a:moveTo>
                    <a:pt x="382754" y="14288"/>
                  </a:moveTo>
                  <a:cubicBezTo>
                    <a:pt x="374817" y="12700"/>
                    <a:pt x="367003" y="10258"/>
                    <a:pt x="358942" y="9525"/>
                  </a:cubicBezTo>
                  <a:cubicBezTo>
                    <a:pt x="261589" y="675"/>
                    <a:pt x="305739" y="14018"/>
                    <a:pt x="263692" y="0"/>
                  </a:cubicBezTo>
                  <a:cubicBezTo>
                    <a:pt x="193842" y="1588"/>
                    <a:pt x="123868" y="312"/>
                    <a:pt x="54142" y="4763"/>
                  </a:cubicBezTo>
                  <a:cubicBezTo>
                    <a:pt x="48430" y="5128"/>
                    <a:pt x="43902" y="10241"/>
                    <a:pt x="39854" y="14288"/>
                  </a:cubicBezTo>
                  <a:cubicBezTo>
                    <a:pt x="35807" y="18335"/>
                    <a:pt x="33993" y="24178"/>
                    <a:pt x="30329" y="28575"/>
                  </a:cubicBezTo>
                  <a:cubicBezTo>
                    <a:pt x="26017" y="33749"/>
                    <a:pt x="20804" y="38100"/>
                    <a:pt x="16042" y="42863"/>
                  </a:cubicBezTo>
                  <a:cubicBezTo>
                    <a:pt x="0" y="90989"/>
                    <a:pt x="4627" y="64946"/>
                    <a:pt x="11279" y="138113"/>
                  </a:cubicBezTo>
                  <a:cubicBezTo>
                    <a:pt x="12438" y="150859"/>
                    <a:pt x="13752" y="163621"/>
                    <a:pt x="16042" y="176213"/>
                  </a:cubicBezTo>
                  <a:cubicBezTo>
                    <a:pt x="16940" y="181152"/>
                    <a:pt x="17254" y="186950"/>
                    <a:pt x="20804" y="190500"/>
                  </a:cubicBezTo>
                  <a:cubicBezTo>
                    <a:pt x="28899" y="198595"/>
                    <a:pt x="41284" y="201455"/>
                    <a:pt x="49379" y="209550"/>
                  </a:cubicBezTo>
                  <a:lnTo>
                    <a:pt x="63667" y="223838"/>
                  </a:lnTo>
                  <a:cubicBezTo>
                    <a:pt x="75634" y="259741"/>
                    <a:pt x="59493" y="215492"/>
                    <a:pt x="77954" y="252413"/>
                  </a:cubicBezTo>
                  <a:cubicBezTo>
                    <a:pt x="97673" y="291849"/>
                    <a:pt x="64944" y="240039"/>
                    <a:pt x="92242" y="280988"/>
                  </a:cubicBezTo>
                  <a:lnTo>
                    <a:pt x="101767" y="309563"/>
                  </a:lnTo>
                  <a:cubicBezTo>
                    <a:pt x="103354" y="314325"/>
                    <a:pt x="103744" y="319673"/>
                    <a:pt x="106529" y="323850"/>
                  </a:cubicBezTo>
                  <a:cubicBezTo>
                    <a:pt x="119805" y="343765"/>
                    <a:pt x="123080" y="352723"/>
                    <a:pt x="139867" y="366713"/>
                  </a:cubicBezTo>
                  <a:cubicBezTo>
                    <a:pt x="144264" y="370377"/>
                    <a:pt x="148924" y="373913"/>
                    <a:pt x="154154" y="376238"/>
                  </a:cubicBezTo>
                  <a:cubicBezTo>
                    <a:pt x="163329" y="380316"/>
                    <a:pt x="174375" y="380194"/>
                    <a:pt x="182729" y="385763"/>
                  </a:cubicBezTo>
                  <a:cubicBezTo>
                    <a:pt x="187492" y="388938"/>
                    <a:pt x="191546" y="393605"/>
                    <a:pt x="197017" y="395288"/>
                  </a:cubicBezTo>
                  <a:cubicBezTo>
                    <a:pt x="212490" y="400049"/>
                    <a:pt x="244642" y="404813"/>
                    <a:pt x="244642" y="404813"/>
                  </a:cubicBezTo>
                  <a:lnTo>
                    <a:pt x="639929" y="400050"/>
                  </a:lnTo>
                  <a:cubicBezTo>
                    <a:pt x="648337" y="399854"/>
                    <a:pt x="667566" y="387901"/>
                    <a:pt x="673267" y="385763"/>
                  </a:cubicBezTo>
                  <a:cubicBezTo>
                    <a:pt x="679396" y="383465"/>
                    <a:pt x="686023" y="382798"/>
                    <a:pt x="692317" y="381000"/>
                  </a:cubicBezTo>
                  <a:cubicBezTo>
                    <a:pt x="697144" y="379621"/>
                    <a:pt x="701842" y="377825"/>
                    <a:pt x="706604" y="376238"/>
                  </a:cubicBezTo>
                  <a:cubicBezTo>
                    <a:pt x="796704" y="316171"/>
                    <a:pt x="699169" y="377575"/>
                    <a:pt x="749467" y="352425"/>
                  </a:cubicBezTo>
                  <a:cubicBezTo>
                    <a:pt x="761475" y="346421"/>
                    <a:pt x="763987" y="339179"/>
                    <a:pt x="778042" y="338138"/>
                  </a:cubicBezTo>
                  <a:cubicBezTo>
                    <a:pt x="816071" y="335321"/>
                    <a:pt x="854242" y="334963"/>
                    <a:pt x="892342" y="333375"/>
                  </a:cubicBezTo>
                  <a:cubicBezTo>
                    <a:pt x="899681" y="304017"/>
                    <a:pt x="903661" y="296791"/>
                    <a:pt x="892342" y="257175"/>
                  </a:cubicBezTo>
                  <a:cubicBezTo>
                    <a:pt x="890770" y="251671"/>
                    <a:pt x="883174" y="250210"/>
                    <a:pt x="878054" y="247650"/>
                  </a:cubicBezTo>
                  <a:cubicBezTo>
                    <a:pt x="865191" y="241219"/>
                    <a:pt x="848356" y="241050"/>
                    <a:pt x="835192" y="238125"/>
                  </a:cubicBezTo>
                  <a:cubicBezTo>
                    <a:pt x="830291" y="237036"/>
                    <a:pt x="825518" y="235340"/>
                    <a:pt x="820904" y="233363"/>
                  </a:cubicBezTo>
                  <a:cubicBezTo>
                    <a:pt x="814378" y="230566"/>
                    <a:pt x="808446" y="226475"/>
                    <a:pt x="801854" y="223838"/>
                  </a:cubicBezTo>
                  <a:cubicBezTo>
                    <a:pt x="792532" y="220109"/>
                    <a:pt x="773279" y="214313"/>
                    <a:pt x="773279" y="214313"/>
                  </a:cubicBezTo>
                  <a:cubicBezTo>
                    <a:pt x="749630" y="178838"/>
                    <a:pt x="780025" y="222408"/>
                    <a:pt x="749467" y="185738"/>
                  </a:cubicBezTo>
                  <a:cubicBezTo>
                    <a:pt x="729623" y="161925"/>
                    <a:pt x="751848" y="179387"/>
                    <a:pt x="725654" y="161925"/>
                  </a:cubicBezTo>
                  <a:cubicBezTo>
                    <a:pt x="674854" y="85725"/>
                    <a:pt x="741529" y="177800"/>
                    <a:pt x="678029" y="114300"/>
                  </a:cubicBezTo>
                  <a:cubicBezTo>
                    <a:pt x="673267" y="109538"/>
                    <a:pt x="668054" y="105187"/>
                    <a:pt x="663742" y="100013"/>
                  </a:cubicBezTo>
                  <a:cubicBezTo>
                    <a:pt x="660078" y="95616"/>
                    <a:pt x="659071" y="88759"/>
                    <a:pt x="654217" y="85725"/>
                  </a:cubicBezTo>
                  <a:cubicBezTo>
                    <a:pt x="645703" y="80404"/>
                    <a:pt x="635167" y="79375"/>
                    <a:pt x="625642" y="76200"/>
                  </a:cubicBezTo>
                  <a:cubicBezTo>
                    <a:pt x="572173" y="58378"/>
                    <a:pt x="616324" y="71629"/>
                    <a:pt x="487529" y="66675"/>
                  </a:cubicBezTo>
                  <a:cubicBezTo>
                    <a:pt x="479592" y="65088"/>
                    <a:pt x="471526" y="64043"/>
                    <a:pt x="463717" y="61913"/>
                  </a:cubicBezTo>
                  <a:cubicBezTo>
                    <a:pt x="454031" y="59271"/>
                    <a:pt x="435142" y="52388"/>
                    <a:pt x="435142" y="52388"/>
                  </a:cubicBezTo>
                  <a:cubicBezTo>
                    <a:pt x="430379" y="49213"/>
                    <a:pt x="425132" y="46666"/>
                    <a:pt x="420854" y="42863"/>
                  </a:cubicBezTo>
                  <a:lnTo>
                    <a:pt x="382754" y="14288"/>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s-CL" sz="1600" dirty="0"/>
            </a:p>
          </p:txBody>
        </p:sp>
      </p:grpSp>
      <p:sp>
        <p:nvSpPr>
          <p:cNvPr id="156" name="155 Forma libre"/>
          <p:cNvSpPr/>
          <p:nvPr/>
        </p:nvSpPr>
        <p:spPr>
          <a:xfrm>
            <a:off x="2895600" y="355600"/>
            <a:ext cx="3117850" cy="6167438"/>
          </a:xfrm>
          <a:custGeom>
            <a:avLst/>
            <a:gdLst>
              <a:gd name="connsiteX0" fmla="*/ 813226 w 3119697"/>
              <a:gd name="connsiteY0" fmla="*/ 13648 h 6168788"/>
              <a:gd name="connsiteX1" fmla="*/ 799578 w 3119697"/>
              <a:gd name="connsiteY1" fmla="*/ 68239 h 6168788"/>
              <a:gd name="connsiteX2" fmla="*/ 717691 w 3119697"/>
              <a:gd name="connsiteY2" fmla="*/ 122830 h 6168788"/>
              <a:gd name="connsiteX3" fmla="*/ 690396 w 3119697"/>
              <a:gd name="connsiteY3" fmla="*/ 163773 h 6168788"/>
              <a:gd name="connsiteX4" fmla="*/ 690396 w 3119697"/>
              <a:gd name="connsiteY4" fmla="*/ 286603 h 6168788"/>
              <a:gd name="connsiteX5" fmla="*/ 731339 w 3119697"/>
              <a:gd name="connsiteY5" fmla="*/ 327546 h 6168788"/>
              <a:gd name="connsiteX6" fmla="*/ 744987 w 3119697"/>
              <a:gd name="connsiteY6" fmla="*/ 641445 h 6168788"/>
              <a:gd name="connsiteX7" fmla="*/ 758635 w 3119697"/>
              <a:gd name="connsiteY7" fmla="*/ 682388 h 6168788"/>
              <a:gd name="connsiteX8" fmla="*/ 1086181 w 3119697"/>
              <a:gd name="connsiteY8" fmla="*/ 723331 h 6168788"/>
              <a:gd name="connsiteX9" fmla="*/ 1127124 w 3119697"/>
              <a:gd name="connsiteY9" fmla="*/ 750627 h 6168788"/>
              <a:gd name="connsiteX10" fmla="*/ 1140772 w 3119697"/>
              <a:gd name="connsiteY10" fmla="*/ 791570 h 6168788"/>
              <a:gd name="connsiteX11" fmla="*/ 1154420 w 3119697"/>
              <a:gd name="connsiteY11" fmla="*/ 955343 h 6168788"/>
              <a:gd name="connsiteX12" fmla="*/ 1195363 w 3119697"/>
              <a:gd name="connsiteY12" fmla="*/ 1037230 h 6168788"/>
              <a:gd name="connsiteX13" fmla="*/ 1222659 w 3119697"/>
              <a:gd name="connsiteY13" fmla="*/ 1119116 h 6168788"/>
              <a:gd name="connsiteX14" fmla="*/ 1154420 w 3119697"/>
              <a:gd name="connsiteY14" fmla="*/ 1228298 h 6168788"/>
              <a:gd name="connsiteX15" fmla="*/ 1099829 w 3119697"/>
              <a:gd name="connsiteY15" fmla="*/ 1310185 h 6168788"/>
              <a:gd name="connsiteX16" fmla="*/ 1072533 w 3119697"/>
              <a:gd name="connsiteY16" fmla="*/ 1419367 h 6168788"/>
              <a:gd name="connsiteX17" fmla="*/ 1031590 w 3119697"/>
              <a:gd name="connsiteY17" fmla="*/ 1446662 h 6168788"/>
              <a:gd name="connsiteX18" fmla="*/ 963351 w 3119697"/>
              <a:gd name="connsiteY18" fmla="*/ 1514901 h 6168788"/>
              <a:gd name="connsiteX19" fmla="*/ 895112 w 3119697"/>
              <a:gd name="connsiteY19" fmla="*/ 1583140 h 6168788"/>
              <a:gd name="connsiteX20" fmla="*/ 676748 w 3119697"/>
              <a:gd name="connsiteY20" fmla="*/ 1569492 h 6168788"/>
              <a:gd name="connsiteX21" fmla="*/ 649453 w 3119697"/>
              <a:gd name="connsiteY21" fmla="*/ 1487606 h 6168788"/>
              <a:gd name="connsiteX22" fmla="*/ 608509 w 3119697"/>
              <a:gd name="connsiteY22" fmla="*/ 1473958 h 6168788"/>
              <a:gd name="connsiteX23" fmla="*/ 472032 w 3119697"/>
              <a:gd name="connsiteY23" fmla="*/ 1501254 h 6168788"/>
              <a:gd name="connsiteX24" fmla="*/ 431088 w 3119697"/>
              <a:gd name="connsiteY24" fmla="*/ 1528549 h 6168788"/>
              <a:gd name="connsiteX25" fmla="*/ 362850 w 3119697"/>
              <a:gd name="connsiteY25" fmla="*/ 1583140 h 6168788"/>
              <a:gd name="connsiteX26" fmla="*/ 280963 w 3119697"/>
              <a:gd name="connsiteY26" fmla="*/ 1637731 h 6168788"/>
              <a:gd name="connsiteX27" fmla="*/ 253668 w 3119697"/>
              <a:gd name="connsiteY27" fmla="*/ 1678674 h 6168788"/>
              <a:gd name="connsiteX28" fmla="*/ 212724 w 3119697"/>
              <a:gd name="connsiteY28" fmla="*/ 1760561 h 6168788"/>
              <a:gd name="connsiteX29" fmla="*/ 171781 w 3119697"/>
              <a:gd name="connsiteY29" fmla="*/ 1787857 h 6168788"/>
              <a:gd name="connsiteX30" fmla="*/ 185429 w 3119697"/>
              <a:gd name="connsiteY30" fmla="*/ 2006221 h 6168788"/>
              <a:gd name="connsiteX31" fmla="*/ 199077 w 3119697"/>
              <a:gd name="connsiteY31" fmla="*/ 2047164 h 6168788"/>
              <a:gd name="connsiteX32" fmla="*/ 240020 w 3119697"/>
              <a:gd name="connsiteY32" fmla="*/ 2088107 h 6168788"/>
              <a:gd name="connsiteX33" fmla="*/ 267315 w 3119697"/>
              <a:gd name="connsiteY33" fmla="*/ 2129051 h 6168788"/>
              <a:gd name="connsiteX34" fmla="*/ 390145 w 3119697"/>
              <a:gd name="connsiteY34" fmla="*/ 2183642 h 6168788"/>
              <a:gd name="connsiteX35" fmla="*/ 431088 w 3119697"/>
              <a:gd name="connsiteY35" fmla="*/ 2197289 h 6168788"/>
              <a:gd name="connsiteX36" fmla="*/ 472032 w 3119697"/>
              <a:gd name="connsiteY36" fmla="*/ 2210937 h 6168788"/>
              <a:gd name="connsiteX37" fmla="*/ 458384 w 3119697"/>
              <a:gd name="connsiteY37" fmla="*/ 2292824 h 6168788"/>
              <a:gd name="connsiteX38" fmla="*/ 349202 w 3119697"/>
              <a:gd name="connsiteY38" fmla="*/ 2306471 h 6168788"/>
              <a:gd name="connsiteX39" fmla="*/ 267315 w 3119697"/>
              <a:gd name="connsiteY39" fmla="*/ 2374710 h 6168788"/>
              <a:gd name="connsiteX40" fmla="*/ 158133 w 3119697"/>
              <a:gd name="connsiteY40" fmla="*/ 2361062 h 6168788"/>
              <a:gd name="connsiteX41" fmla="*/ 62599 w 3119697"/>
              <a:gd name="connsiteY41" fmla="*/ 2388358 h 6168788"/>
              <a:gd name="connsiteX42" fmla="*/ 21656 w 3119697"/>
              <a:gd name="connsiteY42" fmla="*/ 2429301 h 6168788"/>
              <a:gd name="connsiteX43" fmla="*/ 8008 w 3119697"/>
              <a:gd name="connsiteY43" fmla="*/ 2470245 h 6168788"/>
              <a:gd name="connsiteX44" fmla="*/ 21656 w 3119697"/>
              <a:gd name="connsiteY44" fmla="*/ 2852382 h 6168788"/>
              <a:gd name="connsiteX45" fmla="*/ 76247 w 3119697"/>
              <a:gd name="connsiteY45" fmla="*/ 2866030 h 6168788"/>
              <a:gd name="connsiteX46" fmla="*/ 89894 w 3119697"/>
              <a:gd name="connsiteY46" fmla="*/ 2906973 h 6168788"/>
              <a:gd name="connsiteX47" fmla="*/ 267315 w 3119697"/>
              <a:gd name="connsiteY47" fmla="*/ 2920621 h 6168788"/>
              <a:gd name="connsiteX48" fmla="*/ 308259 w 3119697"/>
              <a:gd name="connsiteY48" fmla="*/ 2906973 h 6168788"/>
              <a:gd name="connsiteX49" fmla="*/ 362850 w 3119697"/>
              <a:gd name="connsiteY49" fmla="*/ 2715904 h 6168788"/>
              <a:gd name="connsiteX50" fmla="*/ 403793 w 3119697"/>
              <a:gd name="connsiteY50" fmla="*/ 2634018 h 6168788"/>
              <a:gd name="connsiteX51" fmla="*/ 444736 w 3119697"/>
              <a:gd name="connsiteY51" fmla="*/ 2606722 h 6168788"/>
              <a:gd name="connsiteX52" fmla="*/ 485680 w 3119697"/>
              <a:gd name="connsiteY52" fmla="*/ 2634018 h 6168788"/>
              <a:gd name="connsiteX53" fmla="*/ 567566 w 3119697"/>
              <a:gd name="connsiteY53" fmla="*/ 2661313 h 6168788"/>
              <a:gd name="connsiteX54" fmla="*/ 608509 w 3119697"/>
              <a:gd name="connsiteY54" fmla="*/ 2688609 h 6168788"/>
              <a:gd name="connsiteX55" fmla="*/ 799578 w 3119697"/>
              <a:gd name="connsiteY55" fmla="*/ 2702257 h 6168788"/>
              <a:gd name="connsiteX56" fmla="*/ 854169 w 3119697"/>
              <a:gd name="connsiteY56" fmla="*/ 2715904 h 6168788"/>
              <a:gd name="connsiteX57" fmla="*/ 867817 w 3119697"/>
              <a:gd name="connsiteY57" fmla="*/ 2756848 h 6168788"/>
              <a:gd name="connsiteX58" fmla="*/ 922408 w 3119697"/>
              <a:gd name="connsiteY58" fmla="*/ 2838734 h 6168788"/>
              <a:gd name="connsiteX59" fmla="*/ 949703 w 3119697"/>
              <a:gd name="connsiteY59" fmla="*/ 2879677 h 6168788"/>
              <a:gd name="connsiteX60" fmla="*/ 990647 w 3119697"/>
              <a:gd name="connsiteY60" fmla="*/ 2906973 h 6168788"/>
              <a:gd name="connsiteX61" fmla="*/ 1072533 w 3119697"/>
              <a:gd name="connsiteY61" fmla="*/ 2934268 h 6168788"/>
              <a:gd name="connsiteX62" fmla="*/ 1099829 w 3119697"/>
              <a:gd name="connsiteY62" fmla="*/ 3016155 h 6168788"/>
              <a:gd name="connsiteX63" fmla="*/ 1113477 w 3119697"/>
              <a:gd name="connsiteY63" fmla="*/ 3057098 h 6168788"/>
              <a:gd name="connsiteX64" fmla="*/ 1154420 w 3119697"/>
              <a:gd name="connsiteY64" fmla="*/ 3084394 h 6168788"/>
              <a:gd name="connsiteX65" fmla="*/ 1209011 w 3119697"/>
              <a:gd name="connsiteY65" fmla="*/ 3111689 h 6168788"/>
              <a:gd name="connsiteX66" fmla="*/ 1290897 w 3119697"/>
              <a:gd name="connsiteY66" fmla="*/ 3138985 h 6168788"/>
              <a:gd name="connsiteX67" fmla="*/ 1386432 w 3119697"/>
              <a:gd name="connsiteY67" fmla="*/ 3248167 h 6168788"/>
              <a:gd name="connsiteX68" fmla="*/ 1427375 w 3119697"/>
              <a:gd name="connsiteY68" fmla="*/ 3289110 h 6168788"/>
              <a:gd name="connsiteX69" fmla="*/ 1509262 w 3119697"/>
              <a:gd name="connsiteY69" fmla="*/ 3343701 h 6168788"/>
              <a:gd name="connsiteX70" fmla="*/ 1536557 w 3119697"/>
              <a:gd name="connsiteY70" fmla="*/ 3384645 h 6168788"/>
              <a:gd name="connsiteX71" fmla="*/ 1577500 w 3119697"/>
              <a:gd name="connsiteY71" fmla="*/ 3411940 h 6168788"/>
              <a:gd name="connsiteX72" fmla="*/ 1591148 w 3119697"/>
              <a:gd name="connsiteY72" fmla="*/ 3452883 h 6168788"/>
              <a:gd name="connsiteX73" fmla="*/ 1577500 w 3119697"/>
              <a:gd name="connsiteY73" fmla="*/ 3534770 h 6168788"/>
              <a:gd name="connsiteX74" fmla="*/ 1563853 w 3119697"/>
              <a:gd name="connsiteY74" fmla="*/ 3630304 h 6168788"/>
              <a:gd name="connsiteX75" fmla="*/ 1536557 w 3119697"/>
              <a:gd name="connsiteY75" fmla="*/ 3671248 h 6168788"/>
              <a:gd name="connsiteX76" fmla="*/ 1550205 w 3119697"/>
              <a:gd name="connsiteY76" fmla="*/ 3916907 h 6168788"/>
              <a:gd name="connsiteX77" fmla="*/ 1509262 w 3119697"/>
              <a:gd name="connsiteY77" fmla="*/ 3957851 h 6168788"/>
              <a:gd name="connsiteX78" fmla="*/ 1454671 w 3119697"/>
              <a:gd name="connsiteY78" fmla="*/ 4039737 h 6168788"/>
              <a:gd name="connsiteX79" fmla="*/ 1413727 w 3119697"/>
              <a:gd name="connsiteY79" fmla="*/ 4162567 h 6168788"/>
              <a:gd name="connsiteX80" fmla="*/ 1372784 w 3119697"/>
              <a:gd name="connsiteY80" fmla="*/ 4189862 h 6168788"/>
              <a:gd name="connsiteX81" fmla="*/ 1345488 w 3119697"/>
              <a:gd name="connsiteY81" fmla="*/ 4230806 h 6168788"/>
              <a:gd name="connsiteX82" fmla="*/ 1318193 w 3119697"/>
              <a:gd name="connsiteY82" fmla="*/ 4299045 h 6168788"/>
              <a:gd name="connsiteX83" fmla="*/ 1359136 w 3119697"/>
              <a:gd name="connsiteY83" fmla="*/ 4380931 h 6168788"/>
              <a:gd name="connsiteX84" fmla="*/ 1400080 w 3119697"/>
              <a:gd name="connsiteY84" fmla="*/ 4408227 h 6168788"/>
              <a:gd name="connsiteX85" fmla="*/ 1427375 w 3119697"/>
              <a:gd name="connsiteY85" fmla="*/ 4449170 h 6168788"/>
              <a:gd name="connsiteX86" fmla="*/ 1563853 w 3119697"/>
              <a:gd name="connsiteY86" fmla="*/ 4490113 h 6168788"/>
              <a:gd name="connsiteX87" fmla="*/ 1604796 w 3119697"/>
              <a:gd name="connsiteY87" fmla="*/ 4531057 h 6168788"/>
              <a:gd name="connsiteX88" fmla="*/ 1618444 w 3119697"/>
              <a:gd name="connsiteY88" fmla="*/ 4885898 h 6168788"/>
              <a:gd name="connsiteX89" fmla="*/ 1536557 w 3119697"/>
              <a:gd name="connsiteY89" fmla="*/ 4913194 h 6168788"/>
              <a:gd name="connsiteX90" fmla="*/ 1427375 w 3119697"/>
              <a:gd name="connsiteY90" fmla="*/ 4899546 h 6168788"/>
              <a:gd name="connsiteX91" fmla="*/ 1345488 w 3119697"/>
              <a:gd name="connsiteY91" fmla="*/ 4831307 h 6168788"/>
              <a:gd name="connsiteX92" fmla="*/ 1304545 w 3119697"/>
              <a:gd name="connsiteY92" fmla="*/ 4804012 h 6168788"/>
              <a:gd name="connsiteX93" fmla="*/ 1263602 w 3119697"/>
              <a:gd name="connsiteY93" fmla="*/ 4763068 h 6168788"/>
              <a:gd name="connsiteX94" fmla="*/ 1181715 w 3119697"/>
              <a:gd name="connsiteY94" fmla="*/ 4722125 h 6168788"/>
              <a:gd name="connsiteX95" fmla="*/ 1099829 w 3119697"/>
              <a:gd name="connsiteY95" fmla="*/ 4763068 h 6168788"/>
              <a:gd name="connsiteX96" fmla="*/ 1072533 w 3119697"/>
              <a:gd name="connsiteY96" fmla="*/ 4844955 h 6168788"/>
              <a:gd name="connsiteX97" fmla="*/ 1058885 w 3119697"/>
              <a:gd name="connsiteY97" fmla="*/ 4885898 h 6168788"/>
              <a:gd name="connsiteX98" fmla="*/ 1072533 w 3119697"/>
              <a:gd name="connsiteY98" fmla="*/ 4967785 h 6168788"/>
              <a:gd name="connsiteX99" fmla="*/ 1086181 w 3119697"/>
              <a:gd name="connsiteY99" fmla="*/ 5022376 h 6168788"/>
              <a:gd name="connsiteX100" fmla="*/ 1140772 w 3119697"/>
              <a:gd name="connsiteY100" fmla="*/ 5063319 h 6168788"/>
              <a:gd name="connsiteX101" fmla="*/ 1222659 w 3119697"/>
              <a:gd name="connsiteY101" fmla="*/ 5117910 h 6168788"/>
              <a:gd name="connsiteX102" fmla="*/ 1263602 w 3119697"/>
              <a:gd name="connsiteY102" fmla="*/ 5145206 h 6168788"/>
              <a:gd name="connsiteX103" fmla="*/ 1140772 w 3119697"/>
              <a:gd name="connsiteY103" fmla="*/ 5199797 h 6168788"/>
              <a:gd name="connsiteX104" fmla="*/ 1127124 w 3119697"/>
              <a:gd name="connsiteY104" fmla="*/ 5240740 h 6168788"/>
              <a:gd name="connsiteX105" fmla="*/ 1099829 w 3119697"/>
              <a:gd name="connsiteY105" fmla="*/ 5281683 h 6168788"/>
              <a:gd name="connsiteX106" fmla="*/ 1058885 w 3119697"/>
              <a:gd name="connsiteY106" fmla="*/ 5322627 h 6168788"/>
              <a:gd name="connsiteX107" fmla="*/ 1004294 w 3119697"/>
              <a:gd name="connsiteY107" fmla="*/ 5404513 h 6168788"/>
              <a:gd name="connsiteX108" fmla="*/ 990647 w 3119697"/>
              <a:gd name="connsiteY108" fmla="*/ 5691116 h 6168788"/>
              <a:gd name="connsiteX109" fmla="*/ 949703 w 3119697"/>
              <a:gd name="connsiteY109" fmla="*/ 5718412 h 6168788"/>
              <a:gd name="connsiteX110" fmla="*/ 881465 w 3119697"/>
              <a:gd name="connsiteY110" fmla="*/ 5773003 h 6168788"/>
              <a:gd name="connsiteX111" fmla="*/ 881465 w 3119697"/>
              <a:gd name="connsiteY111" fmla="*/ 5745707 h 6168788"/>
              <a:gd name="connsiteX112" fmla="*/ 840521 w 3119697"/>
              <a:gd name="connsiteY112" fmla="*/ 5800298 h 6168788"/>
              <a:gd name="connsiteX113" fmla="*/ 813226 w 3119697"/>
              <a:gd name="connsiteY113" fmla="*/ 5759355 h 6168788"/>
              <a:gd name="connsiteX114" fmla="*/ 731339 w 3119697"/>
              <a:gd name="connsiteY114" fmla="*/ 5691116 h 6168788"/>
              <a:gd name="connsiteX115" fmla="*/ 663100 w 3119697"/>
              <a:gd name="connsiteY115" fmla="*/ 5622877 h 6168788"/>
              <a:gd name="connsiteX116" fmla="*/ 594862 w 3119697"/>
              <a:gd name="connsiteY116" fmla="*/ 5540991 h 6168788"/>
              <a:gd name="connsiteX117" fmla="*/ 512975 w 3119697"/>
              <a:gd name="connsiteY117" fmla="*/ 5500048 h 6168788"/>
              <a:gd name="connsiteX118" fmla="*/ 472032 w 3119697"/>
              <a:gd name="connsiteY118" fmla="*/ 5513695 h 6168788"/>
              <a:gd name="connsiteX119" fmla="*/ 444736 w 3119697"/>
              <a:gd name="connsiteY119" fmla="*/ 5595582 h 6168788"/>
              <a:gd name="connsiteX120" fmla="*/ 431088 w 3119697"/>
              <a:gd name="connsiteY120" fmla="*/ 5636525 h 6168788"/>
              <a:gd name="connsiteX121" fmla="*/ 417441 w 3119697"/>
              <a:gd name="connsiteY121" fmla="*/ 5677468 h 6168788"/>
              <a:gd name="connsiteX122" fmla="*/ 403793 w 3119697"/>
              <a:gd name="connsiteY122" fmla="*/ 5718412 h 6168788"/>
              <a:gd name="connsiteX123" fmla="*/ 417441 w 3119697"/>
              <a:gd name="connsiteY123" fmla="*/ 5773003 h 6168788"/>
              <a:gd name="connsiteX124" fmla="*/ 444736 w 3119697"/>
              <a:gd name="connsiteY124" fmla="*/ 5936776 h 6168788"/>
              <a:gd name="connsiteX125" fmla="*/ 472032 w 3119697"/>
              <a:gd name="connsiteY125" fmla="*/ 6168788 h 6168788"/>
              <a:gd name="connsiteX126" fmla="*/ 1782217 w 3119697"/>
              <a:gd name="connsiteY126" fmla="*/ 6141492 h 6168788"/>
              <a:gd name="connsiteX127" fmla="*/ 1768569 w 3119697"/>
              <a:gd name="connsiteY127" fmla="*/ 6100549 h 6168788"/>
              <a:gd name="connsiteX128" fmla="*/ 1713978 w 3119697"/>
              <a:gd name="connsiteY128" fmla="*/ 6018662 h 6168788"/>
              <a:gd name="connsiteX129" fmla="*/ 1700330 w 3119697"/>
              <a:gd name="connsiteY129" fmla="*/ 5854889 h 6168788"/>
              <a:gd name="connsiteX130" fmla="*/ 1686683 w 3119697"/>
              <a:gd name="connsiteY130" fmla="*/ 5813946 h 6168788"/>
              <a:gd name="connsiteX131" fmla="*/ 1727626 w 3119697"/>
              <a:gd name="connsiteY131" fmla="*/ 5773003 h 6168788"/>
              <a:gd name="connsiteX132" fmla="*/ 1809512 w 3119697"/>
              <a:gd name="connsiteY132" fmla="*/ 5718412 h 6168788"/>
              <a:gd name="connsiteX133" fmla="*/ 1850456 w 3119697"/>
              <a:gd name="connsiteY133" fmla="*/ 5636525 h 6168788"/>
              <a:gd name="connsiteX134" fmla="*/ 1918694 w 3119697"/>
              <a:gd name="connsiteY134" fmla="*/ 5418161 h 6168788"/>
              <a:gd name="connsiteX135" fmla="*/ 1959638 w 3119697"/>
              <a:gd name="connsiteY135" fmla="*/ 5404513 h 6168788"/>
              <a:gd name="connsiteX136" fmla="*/ 2000581 w 3119697"/>
              <a:gd name="connsiteY136" fmla="*/ 5445457 h 6168788"/>
              <a:gd name="connsiteX137" fmla="*/ 2041524 w 3119697"/>
              <a:gd name="connsiteY137" fmla="*/ 5459104 h 6168788"/>
              <a:gd name="connsiteX138" fmla="*/ 2164354 w 3119697"/>
              <a:gd name="connsiteY138" fmla="*/ 5472752 h 6168788"/>
              <a:gd name="connsiteX139" fmla="*/ 2178002 w 3119697"/>
              <a:gd name="connsiteY139" fmla="*/ 5513695 h 6168788"/>
              <a:gd name="connsiteX140" fmla="*/ 2191650 w 3119697"/>
              <a:gd name="connsiteY140" fmla="*/ 5568286 h 6168788"/>
              <a:gd name="connsiteX141" fmla="*/ 2273536 w 3119697"/>
              <a:gd name="connsiteY141" fmla="*/ 5595582 h 6168788"/>
              <a:gd name="connsiteX142" fmla="*/ 2300832 w 3119697"/>
              <a:gd name="connsiteY142" fmla="*/ 5677468 h 6168788"/>
              <a:gd name="connsiteX143" fmla="*/ 2287184 w 3119697"/>
              <a:gd name="connsiteY143" fmla="*/ 5759355 h 6168788"/>
              <a:gd name="connsiteX144" fmla="*/ 2246241 w 3119697"/>
              <a:gd name="connsiteY144" fmla="*/ 5854889 h 6168788"/>
              <a:gd name="connsiteX145" fmla="*/ 2205297 w 3119697"/>
              <a:gd name="connsiteY145" fmla="*/ 5882185 h 6168788"/>
              <a:gd name="connsiteX146" fmla="*/ 2191650 w 3119697"/>
              <a:gd name="connsiteY146" fmla="*/ 5923128 h 6168788"/>
              <a:gd name="connsiteX147" fmla="*/ 2178002 w 3119697"/>
              <a:gd name="connsiteY147" fmla="*/ 6018662 h 6168788"/>
              <a:gd name="connsiteX148" fmla="*/ 2137059 w 3119697"/>
              <a:gd name="connsiteY148" fmla="*/ 6059606 h 6168788"/>
              <a:gd name="connsiteX149" fmla="*/ 2137059 w 3119697"/>
              <a:gd name="connsiteY149" fmla="*/ 6127845 h 6168788"/>
              <a:gd name="connsiteX150" fmla="*/ 2669321 w 3119697"/>
              <a:gd name="connsiteY150" fmla="*/ 6127845 h 6168788"/>
              <a:gd name="connsiteX151" fmla="*/ 2696617 w 3119697"/>
              <a:gd name="connsiteY151" fmla="*/ 6086901 h 6168788"/>
              <a:gd name="connsiteX152" fmla="*/ 2751208 w 3119697"/>
              <a:gd name="connsiteY152" fmla="*/ 5950424 h 6168788"/>
              <a:gd name="connsiteX153" fmla="*/ 2792151 w 3119697"/>
              <a:gd name="connsiteY153" fmla="*/ 5909480 h 6168788"/>
              <a:gd name="connsiteX154" fmla="*/ 2833094 w 3119697"/>
              <a:gd name="connsiteY154" fmla="*/ 5882185 h 6168788"/>
              <a:gd name="connsiteX155" fmla="*/ 2860390 w 3119697"/>
              <a:gd name="connsiteY155" fmla="*/ 5841242 h 6168788"/>
              <a:gd name="connsiteX156" fmla="*/ 2874038 w 3119697"/>
              <a:gd name="connsiteY156" fmla="*/ 5691116 h 6168788"/>
              <a:gd name="connsiteX157" fmla="*/ 2792151 w 3119697"/>
              <a:gd name="connsiteY157" fmla="*/ 5663821 h 6168788"/>
              <a:gd name="connsiteX158" fmla="*/ 2710265 w 3119697"/>
              <a:gd name="connsiteY158" fmla="*/ 5609230 h 6168788"/>
              <a:gd name="connsiteX159" fmla="*/ 2655674 w 3119697"/>
              <a:gd name="connsiteY159" fmla="*/ 5527343 h 6168788"/>
              <a:gd name="connsiteX160" fmla="*/ 2642026 w 3119697"/>
              <a:gd name="connsiteY160" fmla="*/ 5486400 h 6168788"/>
              <a:gd name="connsiteX161" fmla="*/ 2601083 w 3119697"/>
              <a:gd name="connsiteY161" fmla="*/ 5459104 h 6168788"/>
              <a:gd name="connsiteX162" fmla="*/ 2560139 w 3119697"/>
              <a:gd name="connsiteY162" fmla="*/ 5377218 h 6168788"/>
              <a:gd name="connsiteX163" fmla="*/ 2587435 w 3119697"/>
              <a:gd name="connsiteY163" fmla="*/ 5295331 h 6168788"/>
              <a:gd name="connsiteX164" fmla="*/ 2601083 w 3119697"/>
              <a:gd name="connsiteY164" fmla="*/ 5254388 h 6168788"/>
              <a:gd name="connsiteX165" fmla="*/ 2614730 w 3119697"/>
              <a:gd name="connsiteY165" fmla="*/ 5213445 h 6168788"/>
              <a:gd name="connsiteX166" fmla="*/ 2710265 w 3119697"/>
              <a:gd name="connsiteY166" fmla="*/ 5186149 h 6168788"/>
              <a:gd name="connsiteX167" fmla="*/ 2737560 w 3119697"/>
              <a:gd name="connsiteY167" fmla="*/ 5145206 h 6168788"/>
              <a:gd name="connsiteX168" fmla="*/ 2833094 w 3119697"/>
              <a:gd name="connsiteY168" fmla="*/ 5104262 h 6168788"/>
              <a:gd name="connsiteX169" fmla="*/ 3092402 w 3119697"/>
              <a:gd name="connsiteY169" fmla="*/ 5063319 h 6168788"/>
              <a:gd name="connsiteX170" fmla="*/ 3119697 w 3119697"/>
              <a:gd name="connsiteY170" fmla="*/ 5022376 h 6168788"/>
              <a:gd name="connsiteX171" fmla="*/ 3092402 w 3119697"/>
              <a:gd name="connsiteY171" fmla="*/ 4940489 h 6168788"/>
              <a:gd name="connsiteX172" fmla="*/ 3065106 w 3119697"/>
              <a:gd name="connsiteY172" fmla="*/ 4804012 h 6168788"/>
              <a:gd name="connsiteX173" fmla="*/ 3024163 w 3119697"/>
              <a:gd name="connsiteY173" fmla="*/ 4599295 h 6168788"/>
              <a:gd name="connsiteX174" fmla="*/ 2778503 w 3119697"/>
              <a:gd name="connsiteY174" fmla="*/ 4326340 h 6168788"/>
              <a:gd name="connsiteX175" fmla="*/ 2682969 w 3119697"/>
              <a:gd name="connsiteY175" fmla="*/ 4203510 h 6168788"/>
              <a:gd name="connsiteX176" fmla="*/ 2614730 w 3119697"/>
              <a:gd name="connsiteY176" fmla="*/ 4121624 h 6168788"/>
              <a:gd name="connsiteX177" fmla="*/ 2601083 w 3119697"/>
              <a:gd name="connsiteY177" fmla="*/ 4067033 h 6168788"/>
              <a:gd name="connsiteX178" fmla="*/ 2587435 w 3119697"/>
              <a:gd name="connsiteY178" fmla="*/ 3835021 h 6168788"/>
              <a:gd name="connsiteX179" fmla="*/ 2546491 w 3119697"/>
              <a:gd name="connsiteY179" fmla="*/ 3794077 h 6168788"/>
              <a:gd name="connsiteX180" fmla="*/ 2519196 w 3119697"/>
              <a:gd name="connsiteY180" fmla="*/ 3753134 h 6168788"/>
              <a:gd name="connsiteX181" fmla="*/ 2478253 w 3119697"/>
              <a:gd name="connsiteY181" fmla="*/ 3725839 h 6168788"/>
              <a:gd name="connsiteX182" fmla="*/ 2410014 w 3119697"/>
              <a:gd name="connsiteY182" fmla="*/ 3630304 h 6168788"/>
              <a:gd name="connsiteX183" fmla="*/ 2328127 w 3119697"/>
              <a:gd name="connsiteY183" fmla="*/ 3548418 h 6168788"/>
              <a:gd name="connsiteX184" fmla="*/ 2300832 w 3119697"/>
              <a:gd name="connsiteY184" fmla="*/ 3507474 h 6168788"/>
              <a:gd name="connsiteX185" fmla="*/ 2218945 w 3119697"/>
              <a:gd name="connsiteY185" fmla="*/ 3425588 h 6168788"/>
              <a:gd name="connsiteX186" fmla="*/ 2137059 w 3119697"/>
              <a:gd name="connsiteY186" fmla="*/ 3330054 h 6168788"/>
              <a:gd name="connsiteX187" fmla="*/ 2109763 w 3119697"/>
              <a:gd name="connsiteY187" fmla="*/ 3248167 h 6168788"/>
              <a:gd name="connsiteX188" fmla="*/ 2123411 w 3119697"/>
              <a:gd name="connsiteY188" fmla="*/ 3125337 h 6168788"/>
              <a:gd name="connsiteX189" fmla="*/ 2137059 w 3119697"/>
              <a:gd name="connsiteY189" fmla="*/ 3084394 h 6168788"/>
              <a:gd name="connsiteX190" fmla="*/ 2178002 w 3119697"/>
              <a:gd name="connsiteY190" fmla="*/ 3043451 h 6168788"/>
              <a:gd name="connsiteX191" fmla="*/ 2259888 w 3119697"/>
              <a:gd name="connsiteY191" fmla="*/ 2961564 h 6168788"/>
              <a:gd name="connsiteX192" fmla="*/ 2273536 w 3119697"/>
              <a:gd name="connsiteY192" fmla="*/ 2920621 h 6168788"/>
              <a:gd name="connsiteX193" fmla="*/ 2396366 w 3119697"/>
              <a:gd name="connsiteY193" fmla="*/ 2906973 h 6168788"/>
              <a:gd name="connsiteX194" fmla="*/ 2478253 w 3119697"/>
              <a:gd name="connsiteY194" fmla="*/ 2961564 h 6168788"/>
              <a:gd name="connsiteX195" fmla="*/ 2532844 w 3119697"/>
              <a:gd name="connsiteY195" fmla="*/ 2975212 h 6168788"/>
              <a:gd name="connsiteX196" fmla="*/ 2573787 w 3119697"/>
              <a:gd name="connsiteY196" fmla="*/ 2988859 h 6168788"/>
              <a:gd name="connsiteX197" fmla="*/ 2833094 w 3119697"/>
              <a:gd name="connsiteY197" fmla="*/ 3002507 h 6168788"/>
              <a:gd name="connsiteX198" fmla="*/ 2874038 w 3119697"/>
              <a:gd name="connsiteY198" fmla="*/ 3016155 h 6168788"/>
              <a:gd name="connsiteX199" fmla="*/ 2914981 w 3119697"/>
              <a:gd name="connsiteY199" fmla="*/ 2934268 h 6168788"/>
              <a:gd name="connsiteX200" fmla="*/ 2942277 w 3119697"/>
              <a:gd name="connsiteY200" fmla="*/ 2784143 h 6168788"/>
              <a:gd name="connsiteX201" fmla="*/ 3010515 w 3119697"/>
              <a:gd name="connsiteY201" fmla="*/ 2702257 h 6168788"/>
              <a:gd name="connsiteX202" fmla="*/ 3024163 w 3119697"/>
              <a:gd name="connsiteY202" fmla="*/ 2661313 h 6168788"/>
              <a:gd name="connsiteX203" fmla="*/ 3051459 w 3119697"/>
              <a:gd name="connsiteY203" fmla="*/ 2552131 h 6168788"/>
              <a:gd name="connsiteX204" fmla="*/ 2983220 w 3119697"/>
              <a:gd name="connsiteY204" fmla="*/ 2320119 h 6168788"/>
              <a:gd name="connsiteX205" fmla="*/ 2955924 w 3119697"/>
              <a:gd name="connsiteY205" fmla="*/ 2306471 h 6168788"/>
              <a:gd name="connsiteX206" fmla="*/ 2914981 w 3119697"/>
              <a:gd name="connsiteY206" fmla="*/ 2279176 h 6168788"/>
              <a:gd name="connsiteX207" fmla="*/ 2764856 w 3119697"/>
              <a:gd name="connsiteY207" fmla="*/ 2238233 h 6168788"/>
              <a:gd name="connsiteX208" fmla="*/ 2723912 w 3119697"/>
              <a:gd name="connsiteY208" fmla="*/ 2210937 h 6168788"/>
              <a:gd name="connsiteX209" fmla="*/ 2642026 w 3119697"/>
              <a:gd name="connsiteY209" fmla="*/ 2183642 h 6168788"/>
              <a:gd name="connsiteX210" fmla="*/ 2573787 w 3119697"/>
              <a:gd name="connsiteY210" fmla="*/ 2129051 h 6168788"/>
              <a:gd name="connsiteX211" fmla="*/ 2491900 w 3119697"/>
              <a:gd name="connsiteY211" fmla="*/ 2047164 h 6168788"/>
              <a:gd name="connsiteX212" fmla="*/ 2464605 w 3119697"/>
              <a:gd name="connsiteY212" fmla="*/ 2006221 h 6168788"/>
              <a:gd name="connsiteX213" fmla="*/ 2410014 w 3119697"/>
              <a:gd name="connsiteY213" fmla="*/ 1978925 h 6168788"/>
              <a:gd name="connsiteX214" fmla="*/ 2369071 w 3119697"/>
              <a:gd name="connsiteY214" fmla="*/ 1937982 h 6168788"/>
              <a:gd name="connsiteX215" fmla="*/ 2218945 w 3119697"/>
              <a:gd name="connsiteY215" fmla="*/ 1897039 h 6168788"/>
              <a:gd name="connsiteX216" fmla="*/ 2137059 w 3119697"/>
              <a:gd name="connsiteY216" fmla="*/ 1842448 h 6168788"/>
              <a:gd name="connsiteX217" fmla="*/ 2068820 w 3119697"/>
              <a:gd name="connsiteY217" fmla="*/ 1774209 h 6168788"/>
              <a:gd name="connsiteX218" fmla="*/ 1891399 w 3119697"/>
              <a:gd name="connsiteY218" fmla="*/ 1733265 h 6168788"/>
              <a:gd name="connsiteX219" fmla="*/ 1850456 w 3119697"/>
              <a:gd name="connsiteY219" fmla="*/ 1705970 h 6168788"/>
              <a:gd name="connsiteX220" fmla="*/ 1891399 w 3119697"/>
              <a:gd name="connsiteY220" fmla="*/ 1487606 h 6168788"/>
              <a:gd name="connsiteX221" fmla="*/ 1918694 w 3119697"/>
              <a:gd name="connsiteY221" fmla="*/ 1405719 h 6168788"/>
              <a:gd name="connsiteX222" fmla="*/ 1945990 w 3119697"/>
              <a:gd name="connsiteY222" fmla="*/ 1187355 h 6168788"/>
              <a:gd name="connsiteX223" fmla="*/ 1973285 w 3119697"/>
              <a:gd name="connsiteY223" fmla="*/ 1105468 h 6168788"/>
              <a:gd name="connsiteX224" fmla="*/ 1986933 w 3119697"/>
              <a:gd name="connsiteY224" fmla="*/ 1009934 h 6168788"/>
              <a:gd name="connsiteX225" fmla="*/ 2000581 w 3119697"/>
              <a:gd name="connsiteY225" fmla="*/ 736979 h 6168788"/>
              <a:gd name="connsiteX226" fmla="*/ 2027877 w 3119697"/>
              <a:gd name="connsiteY226" fmla="*/ 696036 h 6168788"/>
              <a:gd name="connsiteX227" fmla="*/ 2300832 w 3119697"/>
              <a:gd name="connsiteY227" fmla="*/ 682388 h 6168788"/>
              <a:gd name="connsiteX228" fmla="*/ 2369071 w 3119697"/>
              <a:gd name="connsiteY228" fmla="*/ 600501 h 6168788"/>
              <a:gd name="connsiteX229" fmla="*/ 2287184 w 3119697"/>
              <a:gd name="connsiteY229" fmla="*/ 573206 h 6168788"/>
              <a:gd name="connsiteX230" fmla="*/ 2191650 w 3119697"/>
              <a:gd name="connsiteY230" fmla="*/ 545910 h 6168788"/>
              <a:gd name="connsiteX231" fmla="*/ 2150706 w 3119697"/>
              <a:gd name="connsiteY231" fmla="*/ 532262 h 6168788"/>
              <a:gd name="connsiteX232" fmla="*/ 1864103 w 3119697"/>
              <a:gd name="connsiteY232" fmla="*/ 518615 h 6168788"/>
              <a:gd name="connsiteX233" fmla="*/ 1850456 w 3119697"/>
              <a:gd name="connsiteY233" fmla="*/ 477671 h 6168788"/>
              <a:gd name="connsiteX234" fmla="*/ 1823160 w 3119697"/>
              <a:gd name="connsiteY234" fmla="*/ 436728 h 6168788"/>
              <a:gd name="connsiteX235" fmla="*/ 1836808 w 3119697"/>
              <a:gd name="connsiteY235" fmla="*/ 368489 h 6168788"/>
              <a:gd name="connsiteX236" fmla="*/ 1864103 w 3119697"/>
              <a:gd name="connsiteY236" fmla="*/ 286603 h 6168788"/>
              <a:gd name="connsiteX237" fmla="*/ 1905047 w 3119697"/>
              <a:gd name="connsiteY237" fmla="*/ 204716 h 6168788"/>
              <a:gd name="connsiteX238" fmla="*/ 1945990 w 3119697"/>
              <a:gd name="connsiteY238" fmla="*/ 177421 h 6168788"/>
              <a:gd name="connsiteX239" fmla="*/ 1986933 w 3119697"/>
              <a:gd name="connsiteY239" fmla="*/ 163773 h 6168788"/>
              <a:gd name="connsiteX240" fmla="*/ 2027877 w 3119697"/>
              <a:gd name="connsiteY240" fmla="*/ 136477 h 6168788"/>
              <a:gd name="connsiteX241" fmla="*/ 2246241 w 3119697"/>
              <a:gd name="connsiteY241" fmla="*/ 109182 h 6168788"/>
              <a:gd name="connsiteX242" fmla="*/ 2259888 w 3119697"/>
              <a:gd name="connsiteY242" fmla="*/ 68239 h 6168788"/>
              <a:gd name="connsiteX243" fmla="*/ 2287184 w 3119697"/>
              <a:gd name="connsiteY243" fmla="*/ 0 h 6168788"/>
              <a:gd name="connsiteX244" fmla="*/ 813226 w 3119697"/>
              <a:gd name="connsiteY244" fmla="*/ 13648 h 6168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Lst>
            <a:rect l="l" t="t" r="r" b="b"/>
            <a:pathLst>
              <a:path w="3119697" h="6168788">
                <a:moveTo>
                  <a:pt x="813226" y="13648"/>
                </a:moveTo>
                <a:cubicBezTo>
                  <a:pt x="808677" y="31845"/>
                  <a:pt x="811930" y="54123"/>
                  <a:pt x="799578" y="68239"/>
                </a:cubicBezTo>
                <a:cubicBezTo>
                  <a:pt x="777975" y="92927"/>
                  <a:pt x="717691" y="122830"/>
                  <a:pt x="717691" y="122830"/>
                </a:cubicBezTo>
                <a:cubicBezTo>
                  <a:pt x="708593" y="136478"/>
                  <a:pt x="697731" y="149102"/>
                  <a:pt x="690396" y="163773"/>
                </a:cubicBezTo>
                <a:cubicBezTo>
                  <a:pt x="670072" y="204420"/>
                  <a:pt x="670391" y="241592"/>
                  <a:pt x="690396" y="286603"/>
                </a:cubicBezTo>
                <a:cubicBezTo>
                  <a:pt x="698235" y="304240"/>
                  <a:pt x="717691" y="313898"/>
                  <a:pt x="731339" y="327546"/>
                </a:cubicBezTo>
                <a:cubicBezTo>
                  <a:pt x="735888" y="432179"/>
                  <a:pt x="736954" y="537022"/>
                  <a:pt x="744987" y="641445"/>
                </a:cubicBezTo>
                <a:cubicBezTo>
                  <a:pt x="746090" y="655789"/>
                  <a:pt x="746929" y="674026"/>
                  <a:pt x="758635" y="682388"/>
                </a:cubicBezTo>
                <a:cubicBezTo>
                  <a:pt x="825974" y="730487"/>
                  <a:pt x="1075039" y="722712"/>
                  <a:pt x="1086181" y="723331"/>
                </a:cubicBezTo>
                <a:cubicBezTo>
                  <a:pt x="1099829" y="732430"/>
                  <a:pt x="1116877" y="737819"/>
                  <a:pt x="1127124" y="750627"/>
                </a:cubicBezTo>
                <a:cubicBezTo>
                  <a:pt x="1136111" y="761861"/>
                  <a:pt x="1138871" y="777310"/>
                  <a:pt x="1140772" y="791570"/>
                </a:cubicBezTo>
                <a:cubicBezTo>
                  <a:pt x="1148012" y="845870"/>
                  <a:pt x="1147180" y="901043"/>
                  <a:pt x="1154420" y="955343"/>
                </a:cubicBezTo>
                <a:cubicBezTo>
                  <a:pt x="1161530" y="1008667"/>
                  <a:pt x="1173457" y="987942"/>
                  <a:pt x="1195363" y="1037230"/>
                </a:cubicBezTo>
                <a:cubicBezTo>
                  <a:pt x="1207048" y="1063522"/>
                  <a:pt x="1222659" y="1119116"/>
                  <a:pt x="1222659" y="1119116"/>
                </a:cubicBezTo>
                <a:cubicBezTo>
                  <a:pt x="1190176" y="1216564"/>
                  <a:pt x="1219303" y="1185043"/>
                  <a:pt x="1154420" y="1228298"/>
                </a:cubicBezTo>
                <a:cubicBezTo>
                  <a:pt x="1136223" y="1255594"/>
                  <a:pt x="1106263" y="1278017"/>
                  <a:pt x="1099829" y="1310185"/>
                </a:cubicBezTo>
                <a:cubicBezTo>
                  <a:pt x="1099149" y="1313584"/>
                  <a:pt x="1083724" y="1405378"/>
                  <a:pt x="1072533" y="1419367"/>
                </a:cubicBezTo>
                <a:cubicBezTo>
                  <a:pt x="1062286" y="1432175"/>
                  <a:pt x="1045238" y="1437564"/>
                  <a:pt x="1031590" y="1446662"/>
                </a:cubicBezTo>
                <a:cubicBezTo>
                  <a:pt x="958797" y="1555852"/>
                  <a:pt x="1054340" y="1423911"/>
                  <a:pt x="963351" y="1514901"/>
                </a:cubicBezTo>
                <a:cubicBezTo>
                  <a:pt x="872370" y="1605884"/>
                  <a:pt x="1004292" y="1510356"/>
                  <a:pt x="895112" y="1583140"/>
                </a:cubicBezTo>
                <a:cubicBezTo>
                  <a:pt x="822324" y="1578591"/>
                  <a:pt x="744719" y="1595925"/>
                  <a:pt x="676748" y="1569492"/>
                </a:cubicBezTo>
                <a:cubicBezTo>
                  <a:pt x="649933" y="1559064"/>
                  <a:pt x="676748" y="1496704"/>
                  <a:pt x="649453" y="1487606"/>
                </a:cubicBezTo>
                <a:lnTo>
                  <a:pt x="608509" y="1473958"/>
                </a:lnTo>
                <a:cubicBezTo>
                  <a:pt x="573298" y="1478988"/>
                  <a:pt x="510146" y="1482197"/>
                  <a:pt x="472032" y="1501254"/>
                </a:cubicBezTo>
                <a:cubicBezTo>
                  <a:pt x="457361" y="1508589"/>
                  <a:pt x="444736" y="1519451"/>
                  <a:pt x="431088" y="1528549"/>
                </a:cubicBezTo>
                <a:cubicBezTo>
                  <a:pt x="370045" y="1620114"/>
                  <a:pt x="441954" y="1530405"/>
                  <a:pt x="362850" y="1583140"/>
                </a:cubicBezTo>
                <a:cubicBezTo>
                  <a:pt x="260618" y="1651294"/>
                  <a:pt x="378315" y="1605279"/>
                  <a:pt x="280963" y="1637731"/>
                </a:cubicBezTo>
                <a:cubicBezTo>
                  <a:pt x="271865" y="1651379"/>
                  <a:pt x="261003" y="1664003"/>
                  <a:pt x="253668" y="1678674"/>
                </a:cubicBezTo>
                <a:cubicBezTo>
                  <a:pt x="231467" y="1723076"/>
                  <a:pt x="251838" y="1721447"/>
                  <a:pt x="212724" y="1760561"/>
                </a:cubicBezTo>
                <a:cubicBezTo>
                  <a:pt x="201126" y="1772159"/>
                  <a:pt x="185429" y="1778758"/>
                  <a:pt x="171781" y="1787857"/>
                </a:cubicBezTo>
                <a:cubicBezTo>
                  <a:pt x="176330" y="1860645"/>
                  <a:pt x="177794" y="1933692"/>
                  <a:pt x="185429" y="2006221"/>
                </a:cubicBezTo>
                <a:cubicBezTo>
                  <a:pt x="186935" y="2020528"/>
                  <a:pt x="191097" y="2035194"/>
                  <a:pt x="199077" y="2047164"/>
                </a:cubicBezTo>
                <a:cubicBezTo>
                  <a:pt x="209783" y="2063223"/>
                  <a:pt x="227664" y="2073280"/>
                  <a:pt x="240020" y="2088107"/>
                </a:cubicBezTo>
                <a:cubicBezTo>
                  <a:pt x="250521" y="2100708"/>
                  <a:pt x="255717" y="2117453"/>
                  <a:pt x="267315" y="2129051"/>
                </a:cubicBezTo>
                <a:cubicBezTo>
                  <a:pt x="299754" y="2161490"/>
                  <a:pt x="349610" y="2170130"/>
                  <a:pt x="390145" y="2183642"/>
                </a:cubicBezTo>
                <a:lnTo>
                  <a:pt x="431088" y="2197289"/>
                </a:lnTo>
                <a:lnTo>
                  <a:pt x="472032" y="2210937"/>
                </a:lnTo>
                <a:cubicBezTo>
                  <a:pt x="467483" y="2238233"/>
                  <a:pt x="480227" y="2275835"/>
                  <a:pt x="458384" y="2292824"/>
                </a:cubicBezTo>
                <a:cubicBezTo>
                  <a:pt x="429433" y="2315342"/>
                  <a:pt x="384587" y="2296821"/>
                  <a:pt x="349202" y="2306471"/>
                </a:cubicBezTo>
                <a:cubicBezTo>
                  <a:pt x="323078" y="2313596"/>
                  <a:pt x="283523" y="2358503"/>
                  <a:pt x="267315" y="2374710"/>
                </a:cubicBezTo>
                <a:cubicBezTo>
                  <a:pt x="230921" y="2370161"/>
                  <a:pt x="194810" y="2361062"/>
                  <a:pt x="158133" y="2361062"/>
                </a:cubicBezTo>
                <a:cubicBezTo>
                  <a:pt x="140996" y="2361062"/>
                  <a:pt x="81907" y="2381922"/>
                  <a:pt x="62599" y="2388358"/>
                </a:cubicBezTo>
                <a:cubicBezTo>
                  <a:pt x="48951" y="2402006"/>
                  <a:pt x="32362" y="2413242"/>
                  <a:pt x="21656" y="2429301"/>
                </a:cubicBezTo>
                <a:cubicBezTo>
                  <a:pt x="13676" y="2441271"/>
                  <a:pt x="8008" y="2455859"/>
                  <a:pt x="8008" y="2470245"/>
                </a:cubicBezTo>
                <a:cubicBezTo>
                  <a:pt x="8008" y="2597705"/>
                  <a:pt x="0" y="2726775"/>
                  <a:pt x="21656" y="2852382"/>
                </a:cubicBezTo>
                <a:cubicBezTo>
                  <a:pt x="24843" y="2870866"/>
                  <a:pt x="58050" y="2861481"/>
                  <a:pt x="76247" y="2866030"/>
                </a:cubicBezTo>
                <a:cubicBezTo>
                  <a:pt x="80796" y="2879678"/>
                  <a:pt x="79722" y="2896801"/>
                  <a:pt x="89894" y="2906973"/>
                </a:cubicBezTo>
                <a:cubicBezTo>
                  <a:pt x="140184" y="2957263"/>
                  <a:pt x="207583" y="2927258"/>
                  <a:pt x="267315" y="2920621"/>
                </a:cubicBezTo>
                <a:cubicBezTo>
                  <a:pt x="280963" y="2916072"/>
                  <a:pt x="297207" y="2916183"/>
                  <a:pt x="308259" y="2906973"/>
                </a:cubicBezTo>
                <a:cubicBezTo>
                  <a:pt x="375489" y="2850948"/>
                  <a:pt x="349238" y="2804381"/>
                  <a:pt x="362850" y="2715904"/>
                </a:cubicBezTo>
                <a:cubicBezTo>
                  <a:pt x="366887" y="2689665"/>
                  <a:pt x="385389" y="2652422"/>
                  <a:pt x="403793" y="2634018"/>
                </a:cubicBezTo>
                <a:cubicBezTo>
                  <a:pt x="415391" y="2622420"/>
                  <a:pt x="431088" y="2615821"/>
                  <a:pt x="444736" y="2606722"/>
                </a:cubicBezTo>
                <a:cubicBezTo>
                  <a:pt x="458384" y="2615821"/>
                  <a:pt x="470691" y="2627356"/>
                  <a:pt x="485680" y="2634018"/>
                </a:cubicBezTo>
                <a:cubicBezTo>
                  <a:pt x="511972" y="2645703"/>
                  <a:pt x="543627" y="2645353"/>
                  <a:pt x="567566" y="2661313"/>
                </a:cubicBezTo>
                <a:cubicBezTo>
                  <a:pt x="581214" y="2670412"/>
                  <a:pt x="592356" y="2685758"/>
                  <a:pt x="608509" y="2688609"/>
                </a:cubicBezTo>
                <a:cubicBezTo>
                  <a:pt x="671389" y="2699706"/>
                  <a:pt x="735888" y="2697708"/>
                  <a:pt x="799578" y="2702257"/>
                </a:cubicBezTo>
                <a:cubicBezTo>
                  <a:pt x="817775" y="2706806"/>
                  <a:pt x="839522" y="2704187"/>
                  <a:pt x="854169" y="2715904"/>
                </a:cubicBezTo>
                <a:cubicBezTo>
                  <a:pt x="865403" y="2724891"/>
                  <a:pt x="860830" y="2744272"/>
                  <a:pt x="867817" y="2756848"/>
                </a:cubicBezTo>
                <a:cubicBezTo>
                  <a:pt x="883749" y="2785525"/>
                  <a:pt x="904211" y="2811439"/>
                  <a:pt x="922408" y="2838734"/>
                </a:cubicBezTo>
                <a:cubicBezTo>
                  <a:pt x="931506" y="2852382"/>
                  <a:pt x="936055" y="2870579"/>
                  <a:pt x="949703" y="2879677"/>
                </a:cubicBezTo>
                <a:cubicBezTo>
                  <a:pt x="963351" y="2888776"/>
                  <a:pt x="975658" y="2900311"/>
                  <a:pt x="990647" y="2906973"/>
                </a:cubicBezTo>
                <a:cubicBezTo>
                  <a:pt x="1016939" y="2918658"/>
                  <a:pt x="1072533" y="2934268"/>
                  <a:pt x="1072533" y="2934268"/>
                </a:cubicBezTo>
                <a:lnTo>
                  <a:pt x="1099829" y="3016155"/>
                </a:lnTo>
                <a:cubicBezTo>
                  <a:pt x="1104378" y="3029803"/>
                  <a:pt x="1101507" y="3049118"/>
                  <a:pt x="1113477" y="3057098"/>
                </a:cubicBezTo>
                <a:cubicBezTo>
                  <a:pt x="1127125" y="3066197"/>
                  <a:pt x="1140179" y="3076256"/>
                  <a:pt x="1154420" y="3084394"/>
                </a:cubicBezTo>
                <a:cubicBezTo>
                  <a:pt x="1172084" y="3094488"/>
                  <a:pt x="1190121" y="3104133"/>
                  <a:pt x="1209011" y="3111689"/>
                </a:cubicBezTo>
                <a:cubicBezTo>
                  <a:pt x="1235725" y="3122375"/>
                  <a:pt x="1290897" y="3138985"/>
                  <a:pt x="1290897" y="3138985"/>
                </a:cubicBezTo>
                <a:cubicBezTo>
                  <a:pt x="1388706" y="3285697"/>
                  <a:pt x="1301133" y="3177085"/>
                  <a:pt x="1386432" y="3248167"/>
                </a:cubicBezTo>
                <a:cubicBezTo>
                  <a:pt x="1401259" y="3260523"/>
                  <a:pt x="1412140" y="3277261"/>
                  <a:pt x="1427375" y="3289110"/>
                </a:cubicBezTo>
                <a:cubicBezTo>
                  <a:pt x="1453270" y="3309250"/>
                  <a:pt x="1509262" y="3343701"/>
                  <a:pt x="1509262" y="3343701"/>
                </a:cubicBezTo>
                <a:cubicBezTo>
                  <a:pt x="1518360" y="3357349"/>
                  <a:pt x="1524959" y="3373046"/>
                  <a:pt x="1536557" y="3384645"/>
                </a:cubicBezTo>
                <a:cubicBezTo>
                  <a:pt x="1548155" y="3396243"/>
                  <a:pt x="1567253" y="3399132"/>
                  <a:pt x="1577500" y="3411940"/>
                </a:cubicBezTo>
                <a:cubicBezTo>
                  <a:pt x="1586487" y="3423173"/>
                  <a:pt x="1586599" y="3439235"/>
                  <a:pt x="1591148" y="3452883"/>
                </a:cubicBezTo>
                <a:cubicBezTo>
                  <a:pt x="1586599" y="3480179"/>
                  <a:pt x="1581708" y="3507420"/>
                  <a:pt x="1577500" y="3534770"/>
                </a:cubicBezTo>
                <a:cubicBezTo>
                  <a:pt x="1572609" y="3566564"/>
                  <a:pt x="1573096" y="3599493"/>
                  <a:pt x="1563853" y="3630304"/>
                </a:cubicBezTo>
                <a:cubicBezTo>
                  <a:pt x="1559140" y="3646015"/>
                  <a:pt x="1545656" y="3657600"/>
                  <a:pt x="1536557" y="3671248"/>
                </a:cubicBezTo>
                <a:cubicBezTo>
                  <a:pt x="1570882" y="3774219"/>
                  <a:pt x="1585843" y="3783263"/>
                  <a:pt x="1550205" y="3916907"/>
                </a:cubicBezTo>
                <a:cubicBezTo>
                  <a:pt x="1545232" y="3935556"/>
                  <a:pt x="1521112" y="3942616"/>
                  <a:pt x="1509262" y="3957851"/>
                </a:cubicBezTo>
                <a:cubicBezTo>
                  <a:pt x="1489122" y="3983746"/>
                  <a:pt x="1454671" y="4039737"/>
                  <a:pt x="1454671" y="4039737"/>
                </a:cubicBezTo>
                <a:cubicBezTo>
                  <a:pt x="1445521" y="4094637"/>
                  <a:pt x="1452109" y="4124186"/>
                  <a:pt x="1413727" y="4162567"/>
                </a:cubicBezTo>
                <a:cubicBezTo>
                  <a:pt x="1402129" y="4174165"/>
                  <a:pt x="1386432" y="4180764"/>
                  <a:pt x="1372784" y="4189862"/>
                </a:cubicBezTo>
                <a:cubicBezTo>
                  <a:pt x="1363685" y="4203510"/>
                  <a:pt x="1352150" y="4215817"/>
                  <a:pt x="1345488" y="4230806"/>
                </a:cubicBezTo>
                <a:cubicBezTo>
                  <a:pt x="1316754" y="4295457"/>
                  <a:pt x="1318193" y="4344871"/>
                  <a:pt x="1318193" y="4299045"/>
                </a:cubicBezTo>
                <a:cubicBezTo>
                  <a:pt x="1329293" y="4332344"/>
                  <a:pt x="1332681" y="4354476"/>
                  <a:pt x="1359136" y="4380931"/>
                </a:cubicBezTo>
                <a:cubicBezTo>
                  <a:pt x="1370735" y="4392530"/>
                  <a:pt x="1386432" y="4399128"/>
                  <a:pt x="1400080" y="4408227"/>
                </a:cubicBezTo>
                <a:cubicBezTo>
                  <a:pt x="1409178" y="4421875"/>
                  <a:pt x="1415777" y="4437572"/>
                  <a:pt x="1427375" y="4449170"/>
                </a:cubicBezTo>
                <a:cubicBezTo>
                  <a:pt x="1468752" y="4490547"/>
                  <a:pt x="1503722" y="4481523"/>
                  <a:pt x="1563853" y="4490113"/>
                </a:cubicBezTo>
                <a:cubicBezTo>
                  <a:pt x="1577501" y="4503761"/>
                  <a:pt x="1592440" y="4516229"/>
                  <a:pt x="1604796" y="4531057"/>
                </a:cubicBezTo>
                <a:cubicBezTo>
                  <a:pt x="1686396" y="4628979"/>
                  <a:pt x="1656996" y="4748210"/>
                  <a:pt x="1618444" y="4885898"/>
                </a:cubicBezTo>
                <a:cubicBezTo>
                  <a:pt x="1610686" y="4913605"/>
                  <a:pt x="1536557" y="4913194"/>
                  <a:pt x="1536557" y="4913194"/>
                </a:cubicBezTo>
                <a:cubicBezTo>
                  <a:pt x="1500163" y="4908645"/>
                  <a:pt x="1462760" y="4909196"/>
                  <a:pt x="1427375" y="4899546"/>
                </a:cubicBezTo>
                <a:cubicBezTo>
                  <a:pt x="1397153" y="4891304"/>
                  <a:pt x="1366517" y="4848831"/>
                  <a:pt x="1345488" y="4831307"/>
                </a:cubicBezTo>
                <a:cubicBezTo>
                  <a:pt x="1332887" y="4820806"/>
                  <a:pt x="1317146" y="4814513"/>
                  <a:pt x="1304545" y="4804012"/>
                </a:cubicBezTo>
                <a:cubicBezTo>
                  <a:pt x="1289718" y="4791656"/>
                  <a:pt x="1278429" y="4775424"/>
                  <a:pt x="1263602" y="4763068"/>
                </a:cubicBezTo>
                <a:cubicBezTo>
                  <a:pt x="1228328" y="4733673"/>
                  <a:pt x="1222749" y="4735803"/>
                  <a:pt x="1181715" y="4722125"/>
                </a:cubicBezTo>
                <a:cubicBezTo>
                  <a:pt x="1159407" y="4729561"/>
                  <a:pt x="1113753" y="4740790"/>
                  <a:pt x="1099829" y="4763068"/>
                </a:cubicBezTo>
                <a:cubicBezTo>
                  <a:pt x="1084580" y="4787467"/>
                  <a:pt x="1081632" y="4817659"/>
                  <a:pt x="1072533" y="4844955"/>
                </a:cubicBezTo>
                <a:lnTo>
                  <a:pt x="1058885" y="4885898"/>
                </a:lnTo>
                <a:cubicBezTo>
                  <a:pt x="1063434" y="4913194"/>
                  <a:pt x="1067106" y="4940650"/>
                  <a:pt x="1072533" y="4967785"/>
                </a:cubicBezTo>
                <a:cubicBezTo>
                  <a:pt x="1076212" y="4986178"/>
                  <a:pt x="1075279" y="5007113"/>
                  <a:pt x="1086181" y="5022376"/>
                </a:cubicBezTo>
                <a:cubicBezTo>
                  <a:pt x="1099402" y="5040885"/>
                  <a:pt x="1122138" y="5050275"/>
                  <a:pt x="1140772" y="5063319"/>
                </a:cubicBezTo>
                <a:cubicBezTo>
                  <a:pt x="1167647" y="5082131"/>
                  <a:pt x="1195363" y="5099713"/>
                  <a:pt x="1222659" y="5117910"/>
                </a:cubicBezTo>
                <a:lnTo>
                  <a:pt x="1263602" y="5145206"/>
                </a:lnTo>
                <a:cubicBezTo>
                  <a:pt x="1295427" y="5240679"/>
                  <a:pt x="1279746" y="5149261"/>
                  <a:pt x="1140772" y="5199797"/>
                </a:cubicBezTo>
                <a:cubicBezTo>
                  <a:pt x="1127252" y="5204713"/>
                  <a:pt x="1133558" y="5227873"/>
                  <a:pt x="1127124" y="5240740"/>
                </a:cubicBezTo>
                <a:cubicBezTo>
                  <a:pt x="1119789" y="5255411"/>
                  <a:pt x="1110330" y="5269082"/>
                  <a:pt x="1099829" y="5281683"/>
                </a:cubicBezTo>
                <a:cubicBezTo>
                  <a:pt x="1087473" y="5296511"/>
                  <a:pt x="1070735" y="5307392"/>
                  <a:pt x="1058885" y="5322627"/>
                </a:cubicBezTo>
                <a:cubicBezTo>
                  <a:pt x="1038745" y="5348522"/>
                  <a:pt x="1004294" y="5404513"/>
                  <a:pt x="1004294" y="5404513"/>
                </a:cubicBezTo>
                <a:cubicBezTo>
                  <a:pt x="999745" y="5500047"/>
                  <a:pt x="1007034" y="5596888"/>
                  <a:pt x="990647" y="5691116"/>
                </a:cubicBezTo>
                <a:cubicBezTo>
                  <a:pt x="987837" y="5707276"/>
                  <a:pt x="961302" y="5706813"/>
                  <a:pt x="949703" y="5718412"/>
                </a:cubicBezTo>
                <a:cubicBezTo>
                  <a:pt x="933412" y="5734703"/>
                  <a:pt x="921318" y="5786288"/>
                  <a:pt x="881465" y="5773003"/>
                </a:cubicBezTo>
                <a:cubicBezTo>
                  <a:pt x="872833" y="5770126"/>
                  <a:pt x="881465" y="5754806"/>
                  <a:pt x="881465" y="5745707"/>
                </a:cubicBezTo>
                <a:cubicBezTo>
                  <a:pt x="867817" y="5763904"/>
                  <a:pt x="862826" y="5795837"/>
                  <a:pt x="840521" y="5800298"/>
                </a:cubicBezTo>
                <a:cubicBezTo>
                  <a:pt x="824437" y="5803515"/>
                  <a:pt x="823727" y="5771956"/>
                  <a:pt x="813226" y="5759355"/>
                </a:cubicBezTo>
                <a:cubicBezTo>
                  <a:pt x="780388" y="5719949"/>
                  <a:pt x="771597" y="5717955"/>
                  <a:pt x="731339" y="5691116"/>
                </a:cubicBezTo>
                <a:cubicBezTo>
                  <a:pt x="681298" y="5616054"/>
                  <a:pt x="731339" y="5679743"/>
                  <a:pt x="663100" y="5622877"/>
                </a:cubicBezTo>
                <a:cubicBezTo>
                  <a:pt x="528949" y="5511085"/>
                  <a:pt x="702218" y="5648347"/>
                  <a:pt x="594862" y="5540991"/>
                </a:cubicBezTo>
                <a:cubicBezTo>
                  <a:pt x="568404" y="5514533"/>
                  <a:pt x="546276" y="5511148"/>
                  <a:pt x="512975" y="5500048"/>
                </a:cubicBezTo>
                <a:cubicBezTo>
                  <a:pt x="499327" y="5504597"/>
                  <a:pt x="480394" y="5501989"/>
                  <a:pt x="472032" y="5513695"/>
                </a:cubicBezTo>
                <a:cubicBezTo>
                  <a:pt x="455308" y="5537108"/>
                  <a:pt x="453835" y="5568286"/>
                  <a:pt x="444736" y="5595582"/>
                </a:cubicBezTo>
                <a:lnTo>
                  <a:pt x="431088" y="5636525"/>
                </a:lnTo>
                <a:lnTo>
                  <a:pt x="417441" y="5677468"/>
                </a:lnTo>
                <a:lnTo>
                  <a:pt x="403793" y="5718412"/>
                </a:lnTo>
                <a:cubicBezTo>
                  <a:pt x="408342" y="5736609"/>
                  <a:pt x="413984" y="5754567"/>
                  <a:pt x="417441" y="5773003"/>
                </a:cubicBezTo>
                <a:cubicBezTo>
                  <a:pt x="427640" y="5827399"/>
                  <a:pt x="444736" y="5936776"/>
                  <a:pt x="444736" y="5936776"/>
                </a:cubicBezTo>
                <a:cubicBezTo>
                  <a:pt x="459061" y="6151642"/>
                  <a:pt x="427799" y="6080322"/>
                  <a:pt x="472032" y="6168788"/>
                </a:cubicBezTo>
                <a:lnTo>
                  <a:pt x="1782217" y="6141492"/>
                </a:lnTo>
                <a:cubicBezTo>
                  <a:pt x="1777668" y="6127844"/>
                  <a:pt x="1775555" y="6113125"/>
                  <a:pt x="1768569" y="6100549"/>
                </a:cubicBezTo>
                <a:cubicBezTo>
                  <a:pt x="1752637" y="6071872"/>
                  <a:pt x="1713978" y="6018662"/>
                  <a:pt x="1713978" y="6018662"/>
                </a:cubicBezTo>
                <a:cubicBezTo>
                  <a:pt x="1709429" y="5964071"/>
                  <a:pt x="1707570" y="5909189"/>
                  <a:pt x="1700330" y="5854889"/>
                </a:cubicBezTo>
                <a:cubicBezTo>
                  <a:pt x="1698429" y="5840629"/>
                  <a:pt x="1682134" y="5827594"/>
                  <a:pt x="1686683" y="5813946"/>
                </a:cubicBezTo>
                <a:cubicBezTo>
                  <a:pt x="1692787" y="5795636"/>
                  <a:pt x="1712391" y="5784853"/>
                  <a:pt x="1727626" y="5773003"/>
                </a:cubicBezTo>
                <a:cubicBezTo>
                  <a:pt x="1753521" y="5752863"/>
                  <a:pt x="1809512" y="5718412"/>
                  <a:pt x="1809512" y="5718412"/>
                </a:cubicBezTo>
                <a:cubicBezTo>
                  <a:pt x="1829754" y="5688048"/>
                  <a:pt x="1844806" y="5673252"/>
                  <a:pt x="1850456" y="5636525"/>
                </a:cubicBezTo>
                <a:cubicBezTo>
                  <a:pt x="1855886" y="5601229"/>
                  <a:pt x="1846981" y="5442065"/>
                  <a:pt x="1918694" y="5418161"/>
                </a:cubicBezTo>
                <a:lnTo>
                  <a:pt x="1959638" y="5404513"/>
                </a:lnTo>
                <a:cubicBezTo>
                  <a:pt x="1973286" y="5418161"/>
                  <a:pt x="1984522" y="5434751"/>
                  <a:pt x="2000581" y="5445457"/>
                </a:cubicBezTo>
                <a:cubicBezTo>
                  <a:pt x="2012551" y="5453437"/>
                  <a:pt x="2027334" y="5456739"/>
                  <a:pt x="2041524" y="5459104"/>
                </a:cubicBezTo>
                <a:cubicBezTo>
                  <a:pt x="2082159" y="5465876"/>
                  <a:pt x="2123411" y="5468203"/>
                  <a:pt x="2164354" y="5472752"/>
                </a:cubicBezTo>
                <a:cubicBezTo>
                  <a:pt x="2168903" y="5486400"/>
                  <a:pt x="2174050" y="5499863"/>
                  <a:pt x="2178002" y="5513695"/>
                </a:cubicBezTo>
                <a:cubicBezTo>
                  <a:pt x="2183155" y="5531730"/>
                  <a:pt x="2177409" y="5556079"/>
                  <a:pt x="2191650" y="5568286"/>
                </a:cubicBezTo>
                <a:cubicBezTo>
                  <a:pt x="2213495" y="5587011"/>
                  <a:pt x="2273536" y="5595582"/>
                  <a:pt x="2273536" y="5595582"/>
                </a:cubicBezTo>
                <a:cubicBezTo>
                  <a:pt x="2282635" y="5622877"/>
                  <a:pt x="2305562" y="5649088"/>
                  <a:pt x="2300832" y="5677468"/>
                </a:cubicBezTo>
                <a:cubicBezTo>
                  <a:pt x="2296283" y="5704764"/>
                  <a:pt x="2292611" y="5732220"/>
                  <a:pt x="2287184" y="5759355"/>
                </a:cubicBezTo>
                <a:cubicBezTo>
                  <a:pt x="2279354" y="5798506"/>
                  <a:pt x="2275374" y="5825756"/>
                  <a:pt x="2246241" y="5854889"/>
                </a:cubicBezTo>
                <a:cubicBezTo>
                  <a:pt x="2234642" y="5866488"/>
                  <a:pt x="2218945" y="5873086"/>
                  <a:pt x="2205297" y="5882185"/>
                </a:cubicBezTo>
                <a:cubicBezTo>
                  <a:pt x="2200748" y="5895833"/>
                  <a:pt x="2194471" y="5909022"/>
                  <a:pt x="2191650" y="5923128"/>
                </a:cubicBezTo>
                <a:cubicBezTo>
                  <a:pt x="2185341" y="5954671"/>
                  <a:pt x="2189949" y="5988795"/>
                  <a:pt x="2178002" y="6018662"/>
                </a:cubicBezTo>
                <a:cubicBezTo>
                  <a:pt x="2170834" y="6036582"/>
                  <a:pt x="2150707" y="6045958"/>
                  <a:pt x="2137059" y="6059606"/>
                </a:cubicBezTo>
                <a:cubicBezTo>
                  <a:pt x="2120194" y="6110200"/>
                  <a:pt x="2116977" y="6087682"/>
                  <a:pt x="2137059" y="6127845"/>
                </a:cubicBezTo>
                <a:lnTo>
                  <a:pt x="2669321" y="6127845"/>
                </a:lnTo>
                <a:cubicBezTo>
                  <a:pt x="2678420" y="6114197"/>
                  <a:pt x="2692639" y="6102814"/>
                  <a:pt x="2696617" y="6086901"/>
                </a:cubicBezTo>
                <a:cubicBezTo>
                  <a:pt x="2732631" y="5942848"/>
                  <a:pt x="2663928" y="5979516"/>
                  <a:pt x="2751208" y="5950424"/>
                </a:cubicBezTo>
                <a:cubicBezTo>
                  <a:pt x="2764856" y="5936776"/>
                  <a:pt x="2777324" y="5921836"/>
                  <a:pt x="2792151" y="5909480"/>
                </a:cubicBezTo>
                <a:cubicBezTo>
                  <a:pt x="2804752" y="5898979"/>
                  <a:pt x="2821496" y="5893783"/>
                  <a:pt x="2833094" y="5882185"/>
                </a:cubicBezTo>
                <a:cubicBezTo>
                  <a:pt x="2844692" y="5870587"/>
                  <a:pt x="2851291" y="5854890"/>
                  <a:pt x="2860390" y="5841242"/>
                </a:cubicBezTo>
                <a:cubicBezTo>
                  <a:pt x="2871093" y="5809131"/>
                  <a:pt x="2912618" y="5729696"/>
                  <a:pt x="2874038" y="5691116"/>
                </a:cubicBezTo>
                <a:cubicBezTo>
                  <a:pt x="2853693" y="5670771"/>
                  <a:pt x="2792151" y="5663821"/>
                  <a:pt x="2792151" y="5663821"/>
                </a:cubicBezTo>
                <a:cubicBezTo>
                  <a:pt x="2764856" y="5645624"/>
                  <a:pt x="2728462" y="5636525"/>
                  <a:pt x="2710265" y="5609230"/>
                </a:cubicBezTo>
                <a:cubicBezTo>
                  <a:pt x="2692068" y="5581934"/>
                  <a:pt x="2666048" y="5558465"/>
                  <a:pt x="2655674" y="5527343"/>
                </a:cubicBezTo>
                <a:cubicBezTo>
                  <a:pt x="2651125" y="5513695"/>
                  <a:pt x="2651013" y="5497634"/>
                  <a:pt x="2642026" y="5486400"/>
                </a:cubicBezTo>
                <a:cubicBezTo>
                  <a:pt x="2631779" y="5473592"/>
                  <a:pt x="2614731" y="5468203"/>
                  <a:pt x="2601083" y="5459104"/>
                </a:cubicBezTo>
                <a:cubicBezTo>
                  <a:pt x="2590350" y="5443005"/>
                  <a:pt x="2557448" y="5401434"/>
                  <a:pt x="2560139" y="5377218"/>
                </a:cubicBezTo>
                <a:cubicBezTo>
                  <a:pt x="2563316" y="5348622"/>
                  <a:pt x="2578336" y="5322627"/>
                  <a:pt x="2587435" y="5295331"/>
                </a:cubicBezTo>
                <a:lnTo>
                  <a:pt x="2601083" y="5254388"/>
                </a:lnTo>
                <a:cubicBezTo>
                  <a:pt x="2605632" y="5240740"/>
                  <a:pt x="2600774" y="5216934"/>
                  <a:pt x="2614730" y="5213445"/>
                </a:cubicBezTo>
                <a:cubicBezTo>
                  <a:pt x="2683278" y="5196308"/>
                  <a:pt x="2651526" y="5205729"/>
                  <a:pt x="2710265" y="5186149"/>
                </a:cubicBezTo>
                <a:cubicBezTo>
                  <a:pt x="2719363" y="5172501"/>
                  <a:pt x="2725962" y="5156804"/>
                  <a:pt x="2737560" y="5145206"/>
                </a:cubicBezTo>
                <a:cubicBezTo>
                  <a:pt x="2768977" y="5113789"/>
                  <a:pt x="2791331" y="5114703"/>
                  <a:pt x="2833094" y="5104262"/>
                </a:cubicBezTo>
                <a:cubicBezTo>
                  <a:pt x="2953694" y="5023865"/>
                  <a:pt x="2773305" y="5134230"/>
                  <a:pt x="3092402" y="5063319"/>
                </a:cubicBezTo>
                <a:cubicBezTo>
                  <a:pt x="3108414" y="5059761"/>
                  <a:pt x="3110599" y="5036024"/>
                  <a:pt x="3119697" y="5022376"/>
                </a:cubicBezTo>
                <a:cubicBezTo>
                  <a:pt x="3110599" y="4995080"/>
                  <a:pt x="3097132" y="4968870"/>
                  <a:pt x="3092402" y="4940489"/>
                </a:cubicBezTo>
                <a:cubicBezTo>
                  <a:pt x="3075670" y="4840101"/>
                  <a:pt x="3085466" y="4885449"/>
                  <a:pt x="3065106" y="4804012"/>
                </a:cubicBezTo>
                <a:cubicBezTo>
                  <a:pt x="3050472" y="4613761"/>
                  <a:pt x="3093401" y="4668533"/>
                  <a:pt x="3024163" y="4599295"/>
                </a:cubicBezTo>
                <a:lnTo>
                  <a:pt x="2778503" y="4326340"/>
                </a:lnTo>
                <a:cubicBezTo>
                  <a:pt x="2741214" y="4214468"/>
                  <a:pt x="2805713" y="4387629"/>
                  <a:pt x="2682969" y="4203510"/>
                </a:cubicBezTo>
                <a:cubicBezTo>
                  <a:pt x="2644968" y="4146508"/>
                  <a:pt x="2667272" y="4174165"/>
                  <a:pt x="2614730" y="4121624"/>
                </a:cubicBezTo>
                <a:cubicBezTo>
                  <a:pt x="2610181" y="4103427"/>
                  <a:pt x="2602861" y="4085705"/>
                  <a:pt x="2601083" y="4067033"/>
                </a:cubicBezTo>
                <a:cubicBezTo>
                  <a:pt x="2593738" y="3989911"/>
                  <a:pt x="2602629" y="3910988"/>
                  <a:pt x="2587435" y="3835021"/>
                </a:cubicBezTo>
                <a:cubicBezTo>
                  <a:pt x="2583650" y="3816095"/>
                  <a:pt x="2558847" y="3808905"/>
                  <a:pt x="2546491" y="3794077"/>
                </a:cubicBezTo>
                <a:cubicBezTo>
                  <a:pt x="2535990" y="3781476"/>
                  <a:pt x="2530794" y="3764732"/>
                  <a:pt x="2519196" y="3753134"/>
                </a:cubicBezTo>
                <a:cubicBezTo>
                  <a:pt x="2507598" y="3741536"/>
                  <a:pt x="2489851" y="3737437"/>
                  <a:pt x="2478253" y="3725839"/>
                </a:cubicBezTo>
                <a:cubicBezTo>
                  <a:pt x="2396827" y="3644414"/>
                  <a:pt x="2472021" y="3700062"/>
                  <a:pt x="2410014" y="3630304"/>
                </a:cubicBezTo>
                <a:cubicBezTo>
                  <a:pt x="2384368" y="3601453"/>
                  <a:pt x="2349539" y="3580537"/>
                  <a:pt x="2328127" y="3548418"/>
                </a:cubicBezTo>
                <a:cubicBezTo>
                  <a:pt x="2319029" y="3534770"/>
                  <a:pt x="2311729" y="3519734"/>
                  <a:pt x="2300832" y="3507474"/>
                </a:cubicBezTo>
                <a:cubicBezTo>
                  <a:pt x="2275186" y="3478623"/>
                  <a:pt x="2242106" y="3456469"/>
                  <a:pt x="2218945" y="3425588"/>
                </a:cubicBezTo>
                <a:cubicBezTo>
                  <a:pt x="2166422" y="3355556"/>
                  <a:pt x="2194086" y="3387081"/>
                  <a:pt x="2137059" y="3330054"/>
                </a:cubicBezTo>
                <a:cubicBezTo>
                  <a:pt x="2127960" y="3302758"/>
                  <a:pt x="2106586" y="3276763"/>
                  <a:pt x="2109763" y="3248167"/>
                </a:cubicBezTo>
                <a:cubicBezTo>
                  <a:pt x="2114312" y="3207224"/>
                  <a:pt x="2116638" y="3165972"/>
                  <a:pt x="2123411" y="3125337"/>
                </a:cubicBezTo>
                <a:cubicBezTo>
                  <a:pt x="2125776" y="3111147"/>
                  <a:pt x="2129079" y="3096364"/>
                  <a:pt x="2137059" y="3084394"/>
                </a:cubicBezTo>
                <a:cubicBezTo>
                  <a:pt x="2147765" y="3068335"/>
                  <a:pt x="2165441" y="3058105"/>
                  <a:pt x="2178002" y="3043451"/>
                </a:cubicBezTo>
                <a:cubicBezTo>
                  <a:pt x="2245715" y="2964451"/>
                  <a:pt x="2187811" y="3009615"/>
                  <a:pt x="2259888" y="2961564"/>
                </a:cubicBezTo>
                <a:cubicBezTo>
                  <a:pt x="2264437" y="2947916"/>
                  <a:pt x="2264549" y="2931854"/>
                  <a:pt x="2273536" y="2920621"/>
                </a:cubicBezTo>
                <a:cubicBezTo>
                  <a:pt x="2311165" y="2873585"/>
                  <a:pt x="2342735" y="2898034"/>
                  <a:pt x="2396366" y="2906973"/>
                </a:cubicBezTo>
                <a:cubicBezTo>
                  <a:pt x="2423662" y="2925170"/>
                  <a:pt x="2446427" y="2953607"/>
                  <a:pt x="2478253" y="2961564"/>
                </a:cubicBezTo>
                <a:cubicBezTo>
                  <a:pt x="2496450" y="2966113"/>
                  <a:pt x="2514809" y="2970059"/>
                  <a:pt x="2532844" y="2975212"/>
                </a:cubicBezTo>
                <a:cubicBezTo>
                  <a:pt x="2546676" y="2979164"/>
                  <a:pt x="2559460" y="2987557"/>
                  <a:pt x="2573787" y="2988859"/>
                </a:cubicBezTo>
                <a:cubicBezTo>
                  <a:pt x="2659987" y="2996695"/>
                  <a:pt x="2746658" y="2997958"/>
                  <a:pt x="2833094" y="3002507"/>
                </a:cubicBezTo>
                <a:cubicBezTo>
                  <a:pt x="2846742" y="3007056"/>
                  <a:pt x="2860681" y="3021498"/>
                  <a:pt x="2874038" y="3016155"/>
                </a:cubicBezTo>
                <a:cubicBezTo>
                  <a:pt x="2894389" y="3008015"/>
                  <a:pt x="2909236" y="2951503"/>
                  <a:pt x="2914981" y="2934268"/>
                </a:cubicBezTo>
                <a:cubicBezTo>
                  <a:pt x="2918144" y="2912128"/>
                  <a:pt x="2928488" y="2816318"/>
                  <a:pt x="2942277" y="2784143"/>
                </a:cubicBezTo>
                <a:cubicBezTo>
                  <a:pt x="2956528" y="2750891"/>
                  <a:pt x="2985921" y="2726851"/>
                  <a:pt x="3010515" y="2702257"/>
                </a:cubicBezTo>
                <a:cubicBezTo>
                  <a:pt x="3015064" y="2688609"/>
                  <a:pt x="3020378" y="2675192"/>
                  <a:pt x="3024163" y="2661313"/>
                </a:cubicBezTo>
                <a:cubicBezTo>
                  <a:pt x="3034034" y="2625121"/>
                  <a:pt x="3051459" y="2552131"/>
                  <a:pt x="3051459" y="2552131"/>
                </a:cubicBezTo>
                <a:cubicBezTo>
                  <a:pt x="3046871" y="2501661"/>
                  <a:pt x="3057830" y="2357424"/>
                  <a:pt x="2983220" y="2320119"/>
                </a:cubicBezTo>
                <a:lnTo>
                  <a:pt x="2955924" y="2306471"/>
                </a:lnTo>
                <a:cubicBezTo>
                  <a:pt x="2942276" y="2297373"/>
                  <a:pt x="2929970" y="2285838"/>
                  <a:pt x="2914981" y="2279176"/>
                </a:cubicBezTo>
                <a:cubicBezTo>
                  <a:pt x="2858308" y="2253988"/>
                  <a:pt x="2823238" y="2249909"/>
                  <a:pt x="2764856" y="2238233"/>
                </a:cubicBezTo>
                <a:cubicBezTo>
                  <a:pt x="2751208" y="2229134"/>
                  <a:pt x="2738901" y="2217599"/>
                  <a:pt x="2723912" y="2210937"/>
                </a:cubicBezTo>
                <a:cubicBezTo>
                  <a:pt x="2697620" y="2199252"/>
                  <a:pt x="2642026" y="2183642"/>
                  <a:pt x="2642026" y="2183642"/>
                </a:cubicBezTo>
                <a:cubicBezTo>
                  <a:pt x="2567102" y="2071256"/>
                  <a:pt x="2665064" y="2200044"/>
                  <a:pt x="2573787" y="2129051"/>
                </a:cubicBezTo>
                <a:cubicBezTo>
                  <a:pt x="2543316" y="2105352"/>
                  <a:pt x="2519196" y="2074460"/>
                  <a:pt x="2491900" y="2047164"/>
                </a:cubicBezTo>
                <a:cubicBezTo>
                  <a:pt x="2480302" y="2035566"/>
                  <a:pt x="2477206" y="2016722"/>
                  <a:pt x="2464605" y="2006221"/>
                </a:cubicBezTo>
                <a:cubicBezTo>
                  <a:pt x="2448976" y="1993196"/>
                  <a:pt x="2426569" y="1990750"/>
                  <a:pt x="2410014" y="1978925"/>
                </a:cubicBezTo>
                <a:cubicBezTo>
                  <a:pt x="2394308" y="1967707"/>
                  <a:pt x="2385943" y="1947355"/>
                  <a:pt x="2369071" y="1937982"/>
                </a:cubicBezTo>
                <a:cubicBezTo>
                  <a:pt x="2330108" y="1916336"/>
                  <a:pt x="2263050" y="1905859"/>
                  <a:pt x="2218945" y="1897039"/>
                </a:cubicBezTo>
                <a:cubicBezTo>
                  <a:pt x="2191650" y="1878842"/>
                  <a:pt x="2155256" y="1869743"/>
                  <a:pt x="2137059" y="1842448"/>
                </a:cubicBezTo>
                <a:cubicBezTo>
                  <a:pt x="2112157" y="1805096"/>
                  <a:pt x="2111919" y="1793364"/>
                  <a:pt x="2068820" y="1774209"/>
                </a:cubicBezTo>
                <a:cubicBezTo>
                  <a:pt x="1997827" y="1742656"/>
                  <a:pt x="1969118" y="1744368"/>
                  <a:pt x="1891399" y="1733265"/>
                </a:cubicBezTo>
                <a:cubicBezTo>
                  <a:pt x="1877751" y="1724167"/>
                  <a:pt x="1852624" y="1722229"/>
                  <a:pt x="1850456" y="1705970"/>
                </a:cubicBezTo>
                <a:cubicBezTo>
                  <a:pt x="1831409" y="1563121"/>
                  <a:pt x="1840589" y="1563819"/>
                  <a:pt x="1891399" y="1487606"/>
                </a:cubicBezTo>
                <a:cubicBezTo>
                  <a:pt x="1900497" y="1460310"/>
                  <a:pt x="1915517" y="1434315"/>
                  <a:pt x="1918694" y="1405719"/>
                </a:cubicBezTo>
                <a:cubicBezTo>
                  <a:pt x="1921644" y="1379170"/>
                  <a:pt x="1937644" y="1223523"/>
                  <a:pt x="1945990" y="1187355"/>
                </a:cubicBezTo>
                <a:cubicBezTo>
                  <a:pt x="1952460" y="1159320"/>
                  <a:pt x="1973285" y="1105468"/>
                  <a:pt x="1973285" y="1105468"/>
                </a:cubicBezTo>
                <a:cubicBezTo>
                  <a:pt x="1977834" y="1073623"/>
                  <a:pt x="1984557" y="1042014"/>
                  <a:pt x="1986933" y="1009934"/>
                </a:cubicBezTo>
                <a:cubicBezTo>
                  <a:pt x="1993663" y="919084"/>
                  <a:pt x="1988798" y="827312"/>
                  <a:pt x="2000581" y="736979"/>
                </a:cubicBezTo>
                <a:cubicBezTo>
                  <a:pt x="2002703" y="720714"/>
                  <a:pt x="2011739" y="698970"/>
                  <a:pt x="2027877" y="696036"/>
                </a:cubicBezTo>
                <a:cubicBezTo>
                  <a:pt x="2117506" y="679740"/>
                  <a:pt x="2209847" y="686937"/>
                  <a:pt x="2300832" y="682388"/>
                </a:cubicBezTo>
                <a:cubicBezTo>
                  <a:pt x="2327582" y="677929"/>
                  <a:pt x="2453544" y="684974"/>
                  <a:pt x="2369071" y="600501"/>
                </a:cubicBezTo>
                <a:cubicBezTo>
                  <a:pt x="2348726" y="580156"/>
                  <a:pt x="2314480" y="582304"/>
                  <a:pt x="2287184" y="573206"/>
                </a:cubicBezTo>
                <a:cubicBezTo>
                  <a:pt x="2189000" y="540478"/>
                  <a:pt x="2311629" y="580190"/>
                  <a:pt x="2191650" y="545910"/>
                </a:cubicBezTo>
                <a:cubicBezTo>
                  <a:pt x="2177817" y="541958"/>
                  <a:pt x="2165043" y="533457"/>
                  <a:pt x="2150706" y="532262"/>
                </a:cubicBezTo>
                <a:cubicBezTo>
                  <a:pt x="2055394" y="524319"/>
                  <a:pt x="1959637" y="523164"/>
                  <a:pt x="1864103" y="518615"/>
                </a:cubicBezTo>
                <a:cubicBezTo>
                  <a:pt x="1859554" y="504967"/>
                  <a:pt x="1856890" y="490538"/>
                  <a:pt x="1850456" y="477671"/>
                </a:cubicBezTo>
                <a:cubicBezTo>
                  <a:pt x="1843121" y="463000"/>
                  <a:pt x="1825195" y="453004"/>
                  <a:pt x="1823160" y="436728"/>
                </a:cubicBezTo>
                <a:cubicBezTo>
                  <a:pt x="1820283" y="413710"/>
                  <a:pt x="1830705" y="390868"/>
                  <a:pt x="1836808" y="368489"/>
                </a:cubicBezTo>
                <a:cubicBezTo>
                  <a:pt x="1844378" y="340731"/>
                  <a:pt x="1855005" y="313898"/>
                  <a:pt x="1864103" y="286603"/>
                </a:cubicBezTo>
                <a:cubicBezTo>
                  <a:pt x="1875203" y="253302"/>
                  <a:pt x="1878590" y="231173"/>
                  <a:pt x="1905047" y="204716"/>
                </a:cubicBezTo>
                <a:cubicBezTo>
                  <a:pt x="1916645" y="193118"/>
                  <a:pt x="1931319" y="184756"/>
                  <a:pt x="1945990" y="177421"/>
                </a:cubicBezTo>
                <a:cubicBezTo>
                  <a:pt x="1958857" y="170987"/>
                  <a:pt x="1974066" y="170207"/>
                  <a:pt x="1986933" y="163773"/>
                </a:cubicBezTo>
                <a:cubicBezTo>
                  <a:pt x="2001604" y="156437"/>
                  <a:pt x="2011826" y="139856"/>
                  <a:pt x="2027877" y="136477"/>
                </a:cubicBezTo>
                <a:cubicBezTo>
                  <a:pt x="2099658" y="121365"/>
                  <a:pt x="2246241" y="109182"/>
                  <a:pt x="2246241" y="109182"/>
                </a:cubicBezTo>
                <a:cubicBezTo>
                  <a:pt x="2250790" y="95534"/>
                  <a:pt x="2253455" y="81106"/>
                  <a:pt x="2259888" y="68239"/>
                </a:cubicBezTo>
                <a:cubicBezTo>
                  <a:pt x="2292231" y="3553"/>
                  <a:pt x="2287184" y="52668"/>
                  <a:pt x="2287184" y="0"/>
                </a:cubicBezTo>
                <a:lnTo>
                  <a:pt x="813226" y="13648"/>
                </a:lnTo>
                <a:close/>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82906" tIns="41453" rIns="82906" bIns="41453" anchor="ctr"/>
          <a:lstStyle/>
          <a:p>
            <a:pPr eaLnBrk="1" hangingPunct="1">
              <a:defRPr/>
            </a:pPr>
            <a:endParaRPr lang="es-CL" sz="1600" dirty="0"/>
          </a:p>
        </p:txBody>
      </p:sp>
      <p:sp>
        <p:nvSpPr>
          <p:cNvPr id="165" name="164 CuadroTexto"/>
          <p:cNvSpPr txBox="1"/>
          <p:nvPr/>
        </p:nvSpPr>
        <p:spPr>
          <a:xfrm>
            <a:off x="5562603" y="5877272"/>
            <a:ext cx="3672669" cy="565474"/>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lgn="ctr">
              <a:buSzPct val="85000"/>
              <a:defRPr/>
            </a:pPr>
            <a:r>
              <a:rPr lang="es-CL" sz="1600" b="1" dirty="0">
                <a:solidFill>
                  <a:srgbClr val="FFFF00"/>
                </a:solidFill>
              </a:rPr>
              <a:t>DIRECCIONES O AVENIDAS </a:t>
            </a:r>
          </a:p>
          <a:p>
            <a:pPr algn="ctr">
              <a:buSzPct val="85000"/>
              <a:defRPr/>
            </a:pPr>
            <a:r>
              <a:rPr lang="es-CL" sz="1600" b="1" dirty="0">
                <a:solidFill>
                  <a:srgbClr val="FFFF00"/>
                </a:solidFill>
              </a:rPr>
              <a:t>DE APROXIMACIÓN</a:t>
            </a:r>
          </a:p>
        </p:txBody>
      </p:sp>
      <p:grpSp>
        <p:nvGrpSpPr>
          <p:cNvPr id="17415" name="170 Grupo"/>
          <p:cNvGrpSpPr>
            <a:grpSpLocks/>
          </p:cNvGrpSpPr>
          <p:nvPr/>
        </p:nvGrpSpPr>
        <p:grpSpPr bwMode="auto">
          <a:xfrm>
            <a:off x="9309101" y="946151"/>
            <a:ext cx="1216025" cy="4568825"/>
            <a:chOff x="7784003" y="946528"/>
            <a:chExt cx="1217153" cy="4568151"/>
          </a:xfrm>
        </p:grpSpPr>
        <p:pic>
          <p:nvPicPr>
            <p:cNvPr id="172" name="Picture 2" descr="E:\terreno y clima\714900.JPG"/>
            <p:cNvPicPr>
              <a:picLocks noChangeAspect="1" noChangeArrowheads="1"/>
            </p:cNvPicPr>
            <p:nvPr/>
          </p:nvPicPr>
          <p:blipFill>
            <a:blip r:embed="rId3" cstate="print"/>
            <a:srcRect/>
            <a:stretch>
              <a:fillRect/>
            </a:stretch>
          </p:blipFill>
          <p:spPr bwMode="auto">
            <a:xfrm>
              <a:off x="7928248" y="946528"/>
              <a:ext cx="928662" cy="696497"/>
            </a:xfrm>
            <a:prstGeom prst="ellipse">
              <a:avLst/>
            </a:prstGeom>
            <a:ln>
              <a:noFill/>
            </a:ln>
            <a:effectLst>
              <a:softEdge rad="112500"/>
            </a:effectLst>
            <a:scene3d>
              <a:camera prst="orthographicFront"/>
              <a:lightRig rig="threePt" dir="t"/>
            </a:scene3d>
            <a:sp3d>
              <a:bevelT/>
            </a:sp3d>
          </p:spPr>
        </p:pic>
        <p:pic>
          <p:nvPicPr>
            <p:cNvPr id="173" name="Picture 3" descr="E:\terreno y clima\517600.JPG"/>
            <p:cNvPicPr>
              <a:picLocks noChangeAspect="1" noChangeArrowheads="1"/>
            </p:cNvPicPr>
            <p:nvPr/>
          </p:nvPicPr>
          <p:blipFill>
            <a:blip r:embed="rId4" cstate="print"/>
            <a:srcRect/>
            <a:stretch>
              <a:fillRect/>
            </a:stretch>
          </p:blipFill>
          <p:spPr bwMode="auto">
            <a:xfrm>
              <a:off x="7899217" y="3474774"/>
              <a:ext cx="986724" cy="740043"/>
            </a:xfrm>
            <a:prstGeom prst="ellipse">
              <a:avLst/>
            </a:prstGeom>
            <a:ln>
              <a:noFill/>
            </a:ln>
            <a:effectLst>
              <a:softEdge rad="112500"/>
            </a:effectLst>
            <a:scene3d>
              <a:camera prst="orthographicFront"/>
              <a:lightRig rig="threePt" dir="t"/>
            </a:scene3d>
            <a:sp3d>
              <a:bevelT/>
            </a:sp3d>
          </p:spPr>
        </p:pic>
        <p:pic>
          <p:nvPicPr>
            <p:cNvPr id="174" name="Picture 5" descr="http://www.portalciencia.net/images/meteo1.jpg"/>
            <p:cNvPicPr>
              <a:picLocks noChangeAspect="1" noChangeArrowheads="1"/>
            </p:cNvPicPr>
            <p:nvPr/>
          </p:nvPicPr>
          <p:blipFill>
            <a:blip r:embed="rId5" cstate="print"/>
            <a:srcRect/>
            <a:stretch>
              <a:fillRect/>
            </a:stretch>
          </p:blipFill>
          <p:spPr bwMode="auto">
            <a:xfrm>
              <a:off x="7784003" y="4853183"/>
              <a:ext cx="1217153" cy="661496"/>
            </a:xfrm>
            <a:prstGeom prst="ellipse">
              <a:avLst/>
            </a:prstGeom>
            <a:ln>
              <a:noFill/>
            </a:ln>
            <a:effectLst>
              <a:softEdge rad="112500"/>
            </a:effectLst>
            <a:scene3d>
              <a:camera prst="orthographicFront"/>
              <a:lightRig rig="threePt" dir="t"/>
            </a:scene3d>
            <a:sp3d>
              <a:bevelT/>
            </a:sp3d>
          </p:spPr>
        </p:pic>
        <p:pic>
          <p:nvPicPr>
            <p:cNvPr id="175" name="Picture 7" descr="http://www.portalciencia.net/images/tormenta10.jpg"/>
            <p:cNvPicPr>
              <a:picLocks noChangeAspect="1" noChangeArrowheads="1"/>
            </p:cNvPicPr>
            <p:nvPr/>
          </p:nvPicPr>
          <p:blipFill>
            <a:blip r:embed="rId6" cstate="print"/>
            <a:srcRect/>
            <a:stretch>
              <a:fillRect/>
            </a:stretch>
          </p:blipFill>
          <p:spPr bwMode="auto">
            <a:xfrm>
              <a:off x="7917306" y="2181324"/>
              <a:ext cx="950547" cy="616799"/>
            </a:xfrm>
            <a:prstGeom prst="ellipse">
              <a:avLst/>
            </a:prstGeom>
            <a:ln>
              <a:noFill/>
            </a:ln>
            <a:effectLst>
              <a:softEdge rad="112500"/>
            </a:effectLst>
            <a:scene3d>
              <a:camera prst="orthographicFront"/>
              <a:lightRig rig="threePt" dir="t"/>
            </a:scene3d>
            <a:sp3d>
              <a:bevelT/>
            </a:sp3d>
          </p:spPr>
        </p:pic>
      </p:grpSp>
    </p:spTree>
    <p:extLst>
      <p:ext uri="{BB962C8B-B14F-4D97-AF65-F5344CB8AC3E}">
        <p14:creationId xmlns:p14="http://schemas.microsoft.com/office/powerpoint/2010/main" val="37878944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wipe(up)">
                                      <p:cBhvr>
                                        <p:cTn id="7" dur="30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706</Words>
  <Application>Microsoft Office PowerPoint</Application>
  <PresentationFormat>Panorámica</PresentationFormat>
  <Paragraphs>78</Paragraphs>
  <Slides>16</Slides>
  <Notes>0</Notes>
  <HiddenSlides>0</HiddenSlides>
  <MMClips>0</MMClips>
  <ScaleCrop>false</ScaleCrop>
  <HeadingPairs>
    <vt:vector size="8" baseType="variant">
      <vt:variant>
        <vt:lpstr>Fuentes usadas</vt:lpstr>
      </vt:variant>
      <vt:variant>
        <vt:i4>4</vt:i4>
      </vt:variant>
      <vt:variant>
        <vt:lpstr>Tema</vt:lpstr>
      </vt:variant>
      <vt:variant>
        <vt:i4>1</vt:i4>
      </vt:variant>
      <vt:variant>
        <vt:lpstr>Servidores OLE incrustados</vt:lpstr>
      </vt:variant>
      <vt:variant>
        <vt:i4>1</vt:i4>
      </vt:variant>
      <vt:variant>
        <vt:lpstr>Títulos de diapositiva</vt:lpstr>
      </vt:variant>
      <vt:variant>
        <vt:i4>16</vt:i4>
      </vt:variant>
    </vt:vector>
  </HeadingPairs>
  <TitlesOfParts>
    <vt:vector size="22" baseType="lpstr">
      <vt:lpstr>Arial</vt:lpstr>
      <vt:lpstr>Calibri</vt:lpstr>
      <vt:lpstr>Calibri Light</vt:lpstr>
      <vt:lpstr>Times New Roman</vt:lpstr>
      <vt:lpstr>Tema de Office</vt:lpstr>
      <vt:lpstr>Diapositiva de Microsoft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alejandrocarrascog@outlook.es</dc:creator>
  <cp:lastModifiedBy>alejandrocarrascog@outlook.es</cp:lastModifiedBy>
  <cp:revision>1</cp:revision>
  <dcterms:created xsi:type="dcterms:W3CDTF">2021-04-18T21:18:47Z</dcterms:created>
  <dcterms:modified xsi:type="dcterms:W3CDTF">2021-04-18T21:19:15Z</dcterms:modified>
</cp:coreProperties>
</file>