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4"/>
  </p:notesMasterIdLst>
  <p:sldIdLst>
    <p:sldId id="671" r:id="rId2"/>
    <p:sldId id="410" r:id="rId3"/>
    <p:sldId id="412" r:id="rId4"/>
    <p:sldId id="413" r:id="rId5"/>
    <p:sldId id="414" r:id="rId6"/>
    <p:sldId id="415" r:id="rId7"/>
    <p:sldId id="416" r:id="rId8"/>
    <p:sldId id="417" r:id="rId9"/>
    <p:sldId id="418" r:id="rId10"/>
    <p:sldId id="419" r:id="rId11"/>
    <p:sldId id="420" r:id="rId12"/>
    <p:sldId id="421" r:id="rId13"/>
    <p:sldId id="422" r:id="rId14"/>
    <p:sldId id="423" r:id="rId15"/>
    <p:sldId id="431" r:id="rId16"/>
    <p:sldId id="432" r:id="rId17"/>
    <p:sldId id="424" r:id="rId18"/>
    <p:sldId id="425" r:id="rId19"/>
    <p:sldId id="426" r:id="rId20"/>
    <p:sldId id="427" r:id="rId21"/>
    <p:sldId id="428" r:id="rId22"/>
    <p:sldId id="429" r:id="rId2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701"/>
  </p:normalViewPr>
  <p:slideViewPr>
    <p:cSldViewPr snapToGrid="0">
      <p:cViewPr varScale="1">
        <p:scale>
          <a:sx n="90" d="100"/>
          <a:sy n="90" d="100"/>
        </p:scale>
        <p:origin x="133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89A893-919C-40A9-8956-8B5C863BB68E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038D647B-988D-480F-90F5-DD5C155418AC}">
      <dgm:prSet phldrT="[Texto]"/>
      <dgm:spPr/>
      <dgm:t>
        <a:bodyPr/>
        <a:lstStyle/>
        <a:p>
          <a:r>
            <a:rPr lang="es-CL" b="1" dirty="0"/>
            <a:t>Seguridad Militar</a:t>
          </a:r>
        </a:p>
      </dgm:t>
    </dgm:pt>
    <dgm:pt modelId="{CDE47DAB-B262-4A99-9AC2-94368397F1B0}" type="parTrans" cxnId="{CD243FF9-CA7B-4C60-A388-B383201C340C}">
      <dgm:prSet/>
      <dgm:spPr/>
      <dgm:t>
        <a:bodyPr/>
        <a:lstStyle/>
        <a:p>
          <a:endParaRPr lang="es-CL"/>
        </a:p>
      </dgm:t>
    </dgm:pt>
    <dgm:pt modelId="{120F3A8D-3165-43AA-A202-78DB3BC4828A}" type="sibTrans" cxnId="{CD243FF9-CA7B-4C60-A388-B383201C340C}">
      <dgm:prSet/>
      <dgm:spPr/>
      <dgm:t>
        <a:bodyPr/>
        <a:lstStyle/>
        <a:p>
          <a:endParaRPr lang="es-CL"/>
        </a:p>
      </dgm:t>
    </dgm:pt>
    <dgm:pt modelId="{B9ECC4C4-0BA3-451F-82F5-8774E8A9580B}">
      <dgm:prSet phldrT="[Texto]"/>
      <dgm:spPr/>
      <dgm:t>
        <a:bodyPr/>
        <a:lstStyle/>
        <a:p>
          <a:r>
            <a:rPr lang="es-CL" b="1" dirty="0"/>
            <a:t>Seguridad Civil</a:t>
          </a:r>
        </a:p>
      </dgm:t>
    </dgm:pt>
    <dgm:pt modelId="{B18027FD-E159-473E-BE7C-23FE8564F4D8}" type="parTrans" cxnId="{1169A622-0172-48E7-8038-3C1B385A2070}">
      <dgm:prSet/>
      <dgm:spPr/>
      <dgm:t>
        <a:bodyPr/>
        <a:lstStyle/>
        <a:p>
          <a:endParaRPr lang="es-CL"/>
        </a:p>
      </dgm:t>
    </dgm:pt>
    <dgm:pt modelId="{D0E3ED43-C22D-4D22-9D3F-A4D73888E140}" type="sibTrans" cxnId="{1169A622-0172-48E7-8038-3C1B385A2070}">
      <dgm:prSet/>
      <dgm:spPr/>
      <dgm:t>
        <a:bodyPr/>
        <a:lstStyle/>
        <a:p>
          <a:endParaRPr lang="es-CL"/>
        </a:p>
      </dgm:t>
    </dgm:pt>
    <dgm:pt modelId="{8C07F7E1-CACE-4104-AD21-9A4670849505}">
      <dgm:prSet phldrT="[Texto]"/>
      <dgm:spPr/>
      <dgm:t>
        <a:bodyPr/>
        <a:lstStyle/>
        <a:p>
          <a:r>
            <a:rPr lang="es-CL" b="1" dirty="0"/>
            <a:t>Seguridad de Puertos y Fronteras</a:t>
          </a:r>
        </a:p>
      </dgm:t>
    </dgm:pt>
    <dgm:pt modelId="{6F38C5D9-E1E5-429B-8A1B-1A15212AB740}" type="parTrans" cxnId="{FB971F67-0DCB-4879-A2DF-5085AFEED029}">
      <dgm:prSet/>
      <dgm:spPr/>
      <dgm:t>
        <a:bodyPr/>
        <a:lstStyle/>
        <a:p>
          <a:endParaRPr lang="es-CL"/>
        </a:p>
      </dgm:t>
    </dgm:pt>
    <dgm:pt modelId="{3E6FF400-703E-4715-9592-63C1BAD61B42}" type="sibTrans" cxnId="{FB971F67-0DCB-4879-A2DF-5085AFEED029}">
      <dgm:prSet/>
      <dgm:spPr/>
      <dgm:t>
        <a:bodyPr/>
        <a:lstStyle/>
        <a:p>
          <a:endParaRPr lang="es-CL"/>
        </a:p>
      </dgm:t>
    </dgm:pt>
    <dgm:pt modelId="{6F5D98B4-028B-494A-A0C3-6D9F00244157}">
      <dgm:prSet/>
      <dgm:spPr/>
      <dgm:t>
        <a:bodyPr/>
        <a:lstStyle/>
        <a:p>
          <a:r>
            <a:rPr lang="es-CL" b="1" dirty="0"/>
            <a:t>Censura</a:t>
          </a:r>
        </a:p>
      </dgm:t>
    </dgm:pt>
    <dgm:pt modelId="{80ACBB5F-583E-46EB-8FBD-D31955F68188}" type="parTrans" cxnId="{9D55A837-7CBE-42AF-94EA-D2C12207E05F}">
      <dgm:prSet/>
      <dgm:spPr/>
      <dgm:t>
        <a:bodyPr/>
        <a:lstStyle/>
        <a:p>
          <a:endParaRPr lang="es-CL"/>
        </a:p>
      </dgm:t>
    </dgm:pt>
    <dgm:pt modelId="{96F2CA94-B37E-4247-B002-495D91449F9D}" type="sibTrans" cxnId="{9D55A837-7CBE-42AF-94EA-D2C12207E05F}">
      <dgm:prSet/>
      <dgm:spPr/>
      <dgm:t>
        <a:bodyPr/>
        <a:lstStyle/>
        <a:p>
          <a:endParaRPr lang="es-CL"/>
        </a:p>
      </dgm:t>
    </dgm:pt>
    <dgm:pt modelId="{57A71C43-D1EB-49C2-A6D8-9C9B13841478}">
      <dgm:prSet/>
      <dgm:spPr/>
      <dgm:t>
        <a:bodyPr/>
        <a:lstStyle/>
        <a:p>
          <a:r>
            <a:rPr lang="es-CL" b="1" dirty="0"/>
            <a:t>Protección de Personas Importantes PPI</a:t>
          </a:r>
        </a:p>
      </dgm:t>
    </dgm:pt>
    <dgm:pt modelId="{F38E92A7-AD34-4AC1-BD63-54188E63FEA9}" type="parTrans" cxnId="{22134768-7931-4FFE-9612-E800DFDB03C3}">
      <dgm:prSet/>
      <dgm:spPr/>
      <dgm:t>
        <a:bodyPr/>
        <a:lstStyle/>
        <a:p>
          <a:endParaRPr lang="es-CL"/>
        </a:p>
      </dgm:t>
    </dgm:pt>
    <dgm:pt modelId="{9F591732-05CD-4545-BF75-3E8467FC2167}" type="sibTrans" cxnId="{22134768-7931-4FFE-9612-E800DFDB03C3}">
      <dgm:prSet/>
      <dgm:spPr/>
      <dgm:t>
        <a:bodyPr/>
        <a:lstStyle/>
        <a:p>
          <a:endParaRPr lang="es-CL"/>
        </a:p>
      </dgm:t>
    </dgm:pt>
    <dgm:pt modelId="{6C9F6F01-1758-4F2D-8A91-29A64900513C}" type="pres">
      <dgm:prSet presAssocID="{9989A893-919C-40A9-8956-8B5C863BB68E}" presName="linearFlow" presStyleCnt="0">
        <dgm:presLayoutVars>
          <dgm:dir/>
          <dgm:resizeHandles val="exact"/>
        </dgm:presLayoutVars>
      </dgm:prSet>
      <dgm:spPr/>
    </dgm:pt>
    <dgm:pt modelId="{66FB58D5-2F30-4BB1-80A0-08BF8B8108DE}" type="pres">
      <dgm:prSet presAssocID="{038D647B-988D-480F-90F5-DD5C155418AC}" presName="composite" presStyleCnt="0"/>
      <dgm:spPr/>
    </dgm:pt>
    <dgm:pt modelId="{25E1AD81-4412-4AEC-89F4-921CC9DB3655}" type="pres">
      <dgm:prSet presAssocID="{038D647B-988D-480F-90F5-DD5C155418AC}" presName="imgShp" presStyleLbl="fgImgPlac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</dgm:spPr>
    </dgm:pt>
    <dgm:pt modelId="{48B815EF-D7C6-4246-BBCC-4D56244E06F9}" type="pres">
      <dgm:prSet presAssocID="{038D647B-988D-480F-90F5-DD5C155418AC}" presName="txShp" presStyleLbl="node1" presStyleIdx="0" presStyleCnt="5">
        <dgm:presLayoutVars>
          <dgm:bulletEnabled val="1"/>
        </dgm:presLayoutVars>
      </dgm:prSet>
      <dgm:spPr/>
    </dgm:pt>
    <dgm:pt modelId="{4C55588A-0D33-4434-AC49-C166FFD290F0}" type="pres">
      <dgm:prSet presAssocID="{120F3A8D-3165-43AA-A202-78DB3BC4828A}" presName="spacing" presStyleCnt="0"/>
      <dgm:spPr/>
    </dgm:pt>
    <dgm:pt modelId="{6DBA7478-43B7-4B63-AA74-DFAC09164B27}" type="pres">
      <dgm:prSet presAssocID="{B9ECC4C4-0BA3-451F-82F5-8774E8A9580B}" presName="composite" presStyleCnt="0"/>
      <dgm:spPr/>
    </dgm:pt>
    <dgm:pt modelId="{A3EEA640-4022-4487-B5A4-3836BC9198CB}" type="pres">
      <dgm:prSet presAssocID="{B9ECC4C4-0BA3-451F-82F5-8774E8A9580B}" presName="imgShp" presStyleLbl="fgImgPlace1" presStyleIdx="1" presStyleCnt="5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9BC03BB2-6180-4FB6-A9D2-A16E1FB955CA}" type="pres">
      <dgm:prSet presAssocID="{B9ECC4C4-0BA3-451F-82F5-8774E8A9580B}" presName="txShp" presStyleLbl="node1" presStyleIdx="1" presStyleCnt="5">
        <dgm:presLayoutVars>
          <dgm:bulletEnabled val="1"/>
        </dgm:presLayoutVars>
      </dgm:prSet>
      <dgm:spPr/>
    </dgm:pt>
    <dgm:pt modelId="{C58E0CFA-143F-4703-824F-F53D4E96D801}" type="pres">
      <dgm:prSet presAssocID="{D0E3ED43-C22D-4D22-9D3F-A4D73888E140}" presName="spacing" presStyleCnt="0"/>
      <dgm:spPr/>
    </dgm:pt>
    <dgm:pt modelId="{23E2314B-AB62-4906-874E-8AB2C04DE96A}" type="pres">
      <dgm:prSet presAssocID="{6F5D98B4-028B-494A-A0C3-6D9F00244157}" presName="composite" presStyleCnt="0"/>
      <dgm:spPr/>
    </dgm:pt>
    <dgm:pt modelId="{1D481F28-7861-48E4-9E2F-69E6CF5F6891}" type="pres">
      <dgm:prSet presAssocID="{6F5D98B4-028B-494A-A0C3-6D9F00244157}" presName="imgShp" presStyleLbl="fgImgPlace1" presStyleIdx="2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9000" r="-59000"/>
          </a:stretch>
        </a:blipFill>
      </dgm:spPr>
    </dgm:pt>
    <dgm:pt modelId="{53901628-B029-442F-9424-24F53C5717ED}" type="pres">
      <dgm:prSet presAssocID="{6F5D98B4-028B-494A-A0C3-6D9F00244157}" presName="txShp" presStyleLbl="node1" presStyleIdx="2" presStyleCnt="5">
        <dgm:presLayoutVars>
          <dgm:bulletEnabled val="1"/>
        </dgm:presLayoutVars>
      </dgm:prSet>
      <dgm:spPr/>
    </dgm:pt>
    <dgm:pt modelId="{BACDA6B8-68E5-447B-8E10-F34E518DAD9B}" type="pres">
      <dgm:prSet presAssocID="{96F2CA94-B37E-4247-B002-495D91449F9D}" presName="spacing" presStyleCnt="0"/>
      <dgm:spPr/>
    </dgm:pt>
    <dgm:pt modelId="{AC35600D-E3A9-4B56-9AD1-37D75398C5AA}" type="pres">
      <dgm:prSet presAssocID="{57A71C43-D1EB-49C2-A6D8-9C9B13841478}" presName="composite" presStyleCnt="0"/>
      <dgm:spPr/>
    </dgm:pt>
    <dgm:pt modelId="{A941D36C-4C0C-46CB-B85B-1A678EE8D9E0}" type="pres">
      <dgm:prSet presAssocID="{57A71C43-D1EB-49C2-A6D8-9C9B13841478}" presName="imgShp" presStyleLbl="fgImgPlace1" presStyleIdx="3" presStyleCnt="5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74E15875-156A-4C4C-81BF-C7678BF8CFF7}" type="pres">
      <dgm:prSet presAssocID="{57A71C43-D1EB-49C2-A6D8-9C9B13841478}" presName="txShp" presStyleLbl="node1" presStyleIdx="3" presStyleCnt="5">
        <dgm:presLayoutVars>
          <dgm:bulletEnabled val="1"/>
        </dgm:presLayoutVars>
      </dgm:prSet>
      <dgm:spPr/>
    </dgm:pt>
    <dgm:pt modelId="{12153EFC-3340-4B7A-AC07-08FE91188F20}" type="pres">
      <dgm:prSet presAssocID="{9F591732-05CD-4545-BF75-3E8467FC2167}" presName="spacing" presStyleCnt="0"/>
      <dgm:spPr/>
    </dgm:pt>
    <dgm:pt modelId="{2B715095-1AE8-4B3B-94A1-5B99D820B21B}" type="pres">
      <dgm:prSet presAssocID="{8C07F7E1-CACE-4104-AD21-9A4670849505}" presName="composite" presStyleCnt="0"/>
      <dgm:spPr/>
    </dgm:pt>
    <dgm:pt modelId="{3201CDB2-6780-4723-9FA7-31B1FE45AEF4}" type="pres">
      <dgm:prSet presAssocID="{8C07F7E1-CACE-4104-AD21-9A4670849505}" presName="imgShp" presStyleLbl="fgImgPlace1" presStyleIdx="4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9000" r="-49000"/>
          </a:stretch>
        </a:blipFill>
      </dgm:spPr>
    </dgm:pt>
    <dgm:pt modelId="{579E93BD-B010-4E09-9C56-865BCA13C909}" type="pres">
      <dgm:prSet presAssocID="{8C07F7E1-CACE-4104-AD21-9A4670849505}" presName="txShp" presStyleLbl="node1" presStyleIdx="4" presStyleCnt="5">
        <dgm:presLayoutVars>
          <dgm:bulletEnabled val="1"/>
        </dgm:presLayoutVars>
      </dgm:prSet>
      <dgm:spPr/>
    </dgm:pt>
  </dgm:ptLst>
  <dgm:cxnLst>
    <dgm:cxn modelId="{75241205-9D98-4EDA-A5C6-096940C5F67E}" type="presOf" srcId="{038D647B-988D-480F-90F5-DD5C155418AC}" destId="{48B815EF-D7C6-4246-BBCC-4D56244E06F9}" srcOrd="0" destOrd="0" presId="urn:microsoft.com/office/officeart/2005/8/layout/vList3"/>
    <dgm:cxn modelId="{BF16100F-A6AA-4F80-A4FE-E14BF4837C7A}" type="presOf" srcId="{B9ECC4C4-0BA3-451F-82F5-8774E8A9580B}" destId="{9BC03BB2-6180-4FB6-A9D2-A16E1FB955CA}" srcOrd="0" destOrd="0" presId="urn:microsoft.com/office/officeart/2005/8/layout/vList3"/>
    <dgm:cxn modelId="{1169A622-0172-48E7-8038-3C1B385A2070}" srcId="{9989A893-919C-40A9-8956-8B5C863BB68E}" destId="{B9ECC4C4-0BA3-451F-82F5-8774E8A9580B}" srcOrd="1" destOrd="0" parTransId="{B18027FD-E159-473E-BE7C-23FE8564F4D8}" sibTransId="{D0E3ED43-C22D-4D22-9D3F-A4D73888E140}"/>
    <dgm:cxn modelId="{9D55A837-7CBE-42AF-94EA-D2C12207E05F}" srcId="{9989A893-919C-40A9-8956-8B5C863BB68E}" destId="{6F5D98B4-028B-494A-A0C3-6D9F00244157}" srcOrd="2" destOrd="0" parTransId="{80ACBB5F-583E-46EB-8FBD-D31955F68188}" sibTransId="{96F2CA94-B37E-4247-B002-495D91449F9D}"/>
    <dgm:cxn modelId="{FD287F3B-9684-459F-8E0D-E723C95EAC64}" type="presOf" srcId="{8C07F7E1-CACE-4104-AD21-9A4670849505}" destId="{579E93BD-B010-4E09-9C56-865BCA13C909}" srcOrd="0" destOrd="0" presId="urn:microsoft.com/office/officeart/2005/8/layout/vList3"/>
    <dgm:cxn modelId="{2D3E6B52-63B8-4C8D-BA79-DF6A876ADA0B}" type="presOf" srcId="{6F5D98B4-028B-494A-A0C3-6D9F00244157}" destId="{53901628-B029-442F-9424-24F53C5717ED}" srcOrd="0" destOrd="0" presId="urn:microsoft.com/office/officeart/2005/8/layout/vList3"/>
    <dgm:cxn modelId="{FB971F67-0DCB-4879-A2DF-5085AFEED029}" srcId="{9989A893-919C-40A9-8956-8B5C863BB68E}" destId="{8C07F7E1-CACE-4104-AD21-9A4670849505}" srcOrd="4" destOrd="0" parTransId="{6F38C5D9-E1E5-429B-8A1B-1A15212AB740}" sibTransId="{3E6FF400-703E-4715-9592-63C1BAD61B42}"/>
    <dgm:cxn modelId="{22134768-7931-4FFE-9612-E800DFDB03C3}" srcId="{9989A893-919C-40A9-8956-8B5C863BB68E}" destId="{57A71C43-D1EB-49C2-A6D8-9C9B13841478}" srcOrd="3" destOrd="0" parTransId="{F38E92A7-AD34-4AC1-BD63-54188E63FEA9}" sibTransId="{9F591732-05CD-4545-BF75-3E8467FC2167}"/>
    <dgm:cxn modelId="{9A3B5782-98D5-4E90-A0B5-BE048E1B991B}" type="presOf" srcId="{57A71C43-D1EB-49C2-A6D8-9C9B13841478}" destId="{74E15875-156A-4C4C-81BF-C7678BF8CFF7}" srcOrd="0" destOrd="0" presId="urn:microsoft.com/office/officeart/2005/8/layout/vList3"/>
    <dgm:cxn modelId="{CD243FF9-CA7B-4C60-A388-B383201C340C}" srcId="{9989A893-919C-40A9-8956-8B5C863BB68E}" destId="{038D647B-988D-480F-90F5-DD5C155418AC}" srcOrd="0" destOrd="0" parTransId="{CDE47DAB-B262-4A99-9AC2-94368397F1B0}" sibTransId="{120F3A8D-3165-43AA-A202-78DB3BC4828A}"/>
    <dgm:cxn modelId="{2B3638FD-9A44-4D29-B0B7-F653AC09E029}" type="presOf" srcId="{9989A893-919C-40A9-8956-8B5C863BB68E}" destId="{6C9F6F01-1758-4F2D-8A91-29A64900513C}" srcOrd="0" destOrd="0" presId="urn:microsoft.com/office/officeart/2005/8/layout/vList3"/>
    <dgm:cxn modelId="{7A41023A-983F-4FAF-AF10-191D16AFF652}" type="presParOf" srcId="{6C9F6F01-1758-4F2D-8A91-29A64900513C}" destId="{66FB58D5-2F30-4BB1-80A0-08BF8B8108DE}" srcOrd="0" destOrd="0" presId="urn:microsoft.com/office/officeart/2005/8/layout/vList3"/>
    <dgm:cxn modelId="{0DE953D7-33B0-462B-9011-323135B1B653}" type="presParOf" srcId="{66FB58D5-2F30-4BB1-80A0-08BF8B8108DE}" destId="{25E1AD81-4412-4AEC-89F4-921CC9DB3655}" srcOrd="0" destOrd="0" presId="urn:microsoft.com/office/officeart/2005/8/layout/vList3"/>
    <dgm:cxn modelId="{40B19998-3B69-4DDC-A3A3-85A42E1563FC}" type="presParOf" srcId="{66FB58D5-2F30-4BB1-80A0-08BF8B8108DE}" destId="{48B815EF-D7C6-4246-BBCC-4D56244E06F9}" srcOrd="1" destOrd="0" presId="urn:microsoft.com/office/officeart/2005/8/layout/vList3"/>
    <dgm:cxn modelId="{FD1E7D57-14B6-42D5-8F47-07022E81DAEB}" type="presParOf" srcId="{6C9F6F01-1758-4F2D-8A91-29A64900513C}" destId="{4C55588A-0D33-4434-AC49-C166FFD290F0}" srcOrd="1" destOrd="0" presId="urn:microsoft.com/office/officeart/2005/8/layout/vList3"/>
    <dgm:cxn modelId="{ACA8C85D-BBBE-4912-BFE0-69C87E3AED62}" type="presParOf" srcId="{6C9F6F01-1758-4F2D-8A91-29A64900513C}" destId="{6DBA7478-43B7-4B63-AA74-DFAC09164B27}" srcOrd="2" destOrd="0" presId="urn:microsoft.com/office/officeart/2005/8/layout/vList3"/>
    <dgm:cxn modelId="{802AF640-CA18-40F2-837A-284BD055B520}" type="presParOf" srcId="{6DBA7478-43B7-4B63-AA74-DFAC09164B27}" destId="{A3EEA640-4022-4487-B5A4-3836BC9198CB}" srcOrd="0" destOrd="0" presId="urn:microsoft.com/office/officeart/2005/8/layout/vList3"/>
    <dgm:cxn modelId="{3F2CAF47-4EE6-44C5-9382-9E9DF8ED53F9}" type="presParOf" srcId="{6DBA7478-43B7-4B63-AA74-DFAC09164B27}" destId="{9BC03BB2-6180-4FB6-A9D2-A16E1FB955CA}" srcOrd="1" destOrd="0" presId="urn:microsoft.com/office/officeart/2005/8/layout/vList3"/>
    <dgm:cxn modelId="{2FFF98F4-278E-4654-BE22-7DEAF8AF09CE}" type="presParOf" srcId="{6C9F6F01-1758-4F2D-8A91-29A64900513C}" destId="{C58E0CFA-143F-4703-824F-F53D4E96D801}" srcOrd="3" destOrd="0" presId="urn:microsoft.com/office/officeart/2005/8/layout/vList3"/>
    <dgm:cxn modelId="{307A2386-0C4C-440F-A502-8E2C26CE5A5B}" type="presParOf" srcId="{6C9F6F01-1758-4F2D-8A91-29A64900513C}" destId="{23E2314B-AB62-4906-874E-8AB2C04DE96A}" srcOrd="4" destOrd="0" presId="urn:microsoft.com/office/officeart/2005/8/layout/vList3"/>
    <dgm:cxn modelId="{002C0DCF-4C65-4BA4-A76F-E9178435D497}" type="presParOf" srcId="{23E2314B-AB62-4906-874E-8AB2C04DE96A}" destId="{1D481F28-7861-48E4-9E2F-69E6CF5F6891}" srcOrd="0" destOrd="0" presId="urn:microsoft.com/office/officeart/2005/8/layout/vList3"/>
    <dgm:cxn modelId="{BBE15B8E-0616-4381-A012-5AA96F3EA26A}" type="presParOf" srcId="{23E2314B-AB62-4906-874E-8AB2C04DE96A}" destId="{53901628-B029-442F-9424-24F53C5717ED}" srcOrd="1" destOrd="0" presId="urn:microsoft.com/office/officeart/2005/8/layout/vList3"/>
    <dgm:cxn modelId="{39BFB403-8F8B-4708-83FA-B3845E18A11C}" type="presParOf" srcId="{6C9F6F01-1758-4F2D-8A91-29A64900513C}" destId="{BACDA6B8-68E5-447B-8E10-F34E518DAD9B}" srcOrd="5" destOrd="0" presId="urn:microsoft.com/office/officeart/2005/8/layout/vList3"/>
    <dgm:cxn modelId="{6AD72856-5A1D-4675-BAAD-C2F7BA6FA5A1}" type="presParOf" srcId="{6C9F6F01-1758-4F2D-8A91-29A64900513C}" destId="{AC35600D-E3A9-4B56-9AD1-37D75398C5AA}" srcOrd="6" destOrd="0" presId="urn:microsoft.com/office/officeart/2005/8/layout/vList3"/>
    <dgm:cxn modelId="{26F6FEDA-7D5C-43A1-BFF2-A616A3C8D862}" type="presParOf" srcId="{AC35600D-E3A9-4B56-9AD1-37D75398C5AA}" destId="{A941D36C-4C0C-46CB-B85B-1A678EE8D9E0}" srcOrd="0" destOrd="0" presId="urn:microsoft.com/office/officeart/2005/8/layout/vList3"/>
    <dgm:cxn modelId="{641F9E5D-AF3F-4819-934D-BCB9425B0BD1}" type="presParOf" srcId="{AC35600D-E3A9-4B56-9AD1-37D75398C5AA}" destId="{74E15875-156A-4C4C-81BF-C7678BF8CFF7}" srcOrd="1" destOrd="0" presId="urn:microsoft.com/office/officeart/2005/8/layout/vList3"/>
    <dgm:cxn modelId="{84902F23-24D7-4B83-9821-60832C05FC1E}" type="presParOf" srcId="{6C9F6F01-1758-4F2D-8A91-29A64900513C}" destId="{12153EFC-3340-4B7A-AC07-08FE91188F20}" srcOrd="7" destOrd="0" presId="urn:microsoft.com/office/officeart/2005/8/layout/vList3"/>
    <dgm:cxn modelId="{F7DB3B8A-72F0-4606-8767-9B223B0EFED2}" type="presParOf" srcId="{6C9F6F01-1758-4F2D-8A91-29A64900513C}" destId="{2B715095-1AE8-4B3B-94A1-5B99D820B21B}" srcOrd="8" destOrd="0" presId="urn:microsoft.com/office/officeart/2005/8/layout/vList3"/>
    <dgm:cxn modelId="{CDCB16EB-CC2F-45B2-AB4A-1755E5D51D2C}" type="presParOf" srcId="{2B715095-1AE8-4B3B-94A1-5B99D820B21B}" destId="{3201CDB2-6780-4723-9FA7-31B1FE45AEF4}" srcOrd="0" destOrd="0" presId="urn:microsoft.com/office/officeart/2005/8/layout/vList3"/>
    <dgm:cxn modelId="{752CB435-10FD-4E87-9DCB-9F70B61888C4}" type="presParOf" srcId="{2B715095-1AE8-4B3B-94A1-5B99D820B21B}" destId="{579E93BD-B010-4E09-9C56-865BCA13C90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989A893-919C-40A9-8956-8B5C863BB68E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038D647B-988D-480F-90F5-DD5C155418AC}">
      <dgm:prSet phldrT="[Texto]"/>
      <dgm:spPr/>
      <dgm:t>
        <a:bodyPr/>
        <a:lstStyle/>
        <a:p>
          <a:r>
            <a:rPr lang="es-CL" b="1" dirty="0"/>
            <a:t>Seguridad Militar</a:t>
          </a:r>
        </a:p>
      </dgm:t>
    </dgm:pt>
    <dgm:pt modelId="{CDE47DAB-B262-4A99-9AC2-94368397F1B0}" type="parTrans" cxnId="{CD243FF9-CA7B-4C60-A388-B383201C340C}">
      <dgm:prSet/>
      <dgm:spPr/>
      <dgm:t>
        <a:bodyPr/>
        <a:lstStyle/>
        <a:p>
          <a:endParaRPr lang="es-CL"/>
        </a:p>
      </dgm:t>
    </dgm:pt>
    <dgm:pt modelId="{120F3A8D-3165-43AA-A202-78DB3BC4828A}" type="sibTrans" cxnId="{CD243FF9-CA7B-4C60-A388-B383201C340C}">
      <dgm:prSet/>
      <dgm:spPr/>
      <dgm:t>
        <a:bodyPr/>
        <a:lstStyle/>
        <a:p>
          <a:endParaRPr lang="es-CL"/>
        </a:p>
      </dgm:t>
    </dgm:pt>
    <dgm:pt modelId="{B9ECC4C4-0BA3-451F-82F5-8774E8A9580B}">
      <dgm:prSet phldrT="[Texto]"/>
      <dgm:spPr/>
      <dgm:t>
        <a:bodyPr/>
        <a:lstStyle/>
        <a:p>
          <a:r>
            <a:rPr lang="es-CL" b="1" dirty="0"/>
            <a:t>Seguridad Civil</a:t>
          </a:r>
        </a:p>
      </dgm:t>
    </dgm:pt>
    <dgm:pt modelId="{B18027FD-E159-473E-BE7C-23FE8564F4D8}" type="parTrans" cxnId="{1169A622-0172-48E7-8038-3C1B385A2070}">
      <dgm:prSet/>
      <dgm:spPr/>
      <dgm:t>
        <a:bodyPr/>
        <a:lstStyle/>
        <a:p>
          <a:endParaRPr lang="es-CL"/>
        </a:p>
      </dgm:t>
    </dgm:pt>
    <dgm:pt modelId="{D0E3ED43-C22D-4D22-9D3F-A4D73888E140}" type="sibTrans" cxnId="{1169A622-0172-48E7-8038-3C1B385A2070}">
      <dgm:prSet/>
      <dgm:spPr/>
      <dgm:t>
        <a:bodyPr/>
        <a:lstStyle/>
        <a:p>
          <a:endParaRPr lang="es-CL"/>
        </a:p>
      </dgm:t>
    </dgm:pt>
    <dgm:pt modelId="{8C07F7E1-CACE-4104-AD21-9A4670849505}">
      <dgm:prSet phldrT="[Texto]"/>
      <dgm:spPr/>
      <dgm:t>
        <a:bodyPr/>
        <a:lstStyle/>
        <a:p>
          <a:r>
            <a:rPr lang="es-CL" b="1" dirty="0"/>
            <a:t>Seguridad de Puertos y Fronteras</a:t>
          </a:r>
        </a:p>
      </dgm:t>
    </dgm:pt>
    <dgm:pt modelId="{6F38C5D9-E1E5-429B-8A1B-1A15212AB740}" type="parTrans" cxnId="{FB971F67-0DCB-4879-A2DF-5085AFEED029}">
      <dgm:prSet/>
      <dgm:spPr/>
      <dgm:t>
        <a:bodyPr/>
        <a:lstStyle/>
        <a:p>
          <a:endParaRPr lang="es-CL"/>
        </a:p>
      </dgm:t>
    </dgm:pt>
    <dgm:pt modelId="{3E6FF400-703E-4715-9592-63C1BAD61B42}" type="sibTrans" cxnId="{FB971F67-0DCB-4879-A2DF-5085AFEED029}">
      <dgm:prSet/>
      <dgm:spPr/>
      <dgm:t>
        <a:bodyPr/>
        <a:lstStyle/>
        <a:p>
          <a:endParaRPr lang="es-CL"/>
        </a:p>
      </dgm:t>
    </dgm:pt>
    <dgm:pt modelId="{6F5D98B4-028B-494A-A0C3-6D9F00244157}">
      <dgm:prSet/>
      <dgm:spPr/>
      <dgm:t>
        <a:bodyPr/>
        <a:lstStyle/>
        <a:p>
          <a:r>
            <a:rPr lang="es-CL" b="1" dirty="0"/>
            <a:t>Censura</a:t>
          </a:r>
        </a:p>
      </dgm:t>
    </dgm:pt>
    <dgm:pt modelId="{80ACBB5F-583E-46EB-8FBD-D31955F68188}" type="parTrans" cxnId="{9D55A837-7CBE-42AF-94EA-D2C12207E05F}">
      <dgm:prSet/>
      <dgm:spPr/>
      <dgm:t>
        <a:bodyPr/>
        <a:lstStyle/>
        <a:p>
          <a:endParaRPr lang="es-CL"/>
        </a:p>
      </dgm:t>
    </dgm:pt>
    <dgm:pt modelId="{96F2CA94-B37E-4247-B002-495D91449F9D}" type="sibTrans" cxnId="{9D55A837-7CBE-42AF-94EA-D2C12207E05F}">
      <dgm:prSet/>
      <dgm:spPr/>
      <dgm:t>
        <a:bodyPr/>
        <a:lstStyle/>
        <a:p>
          <a:endParaRPr lang="es-CL"/>
        </a:p>
      </dgm:t>
    </dgm:pt>
    <dgm:pt modelId="{57A71C43-D1EB-49C2-A6D8-9C9B13841478}">
      <dgm:prSet/>
      <dgm:spPr/>
      <dgm:t>
        <a:bodyPr/>
        <a:lstStyle/>
        <a:p>
          <a:r>
            <a:rPr lang="es-CL" b="1" dirty="0"/>
            <a:t>Protección de Personas Importantes PPI</a:t>
          </a:r>
        </a:p>
      </dgm:t>
    </dgm:pt>
    <dgm:pt modelId="{F38E92A7-AD34-4AC1-BD63-54188E63FEA9}" type="parTrans" cxnId="{22134768-7931-4FFE-9612-E800DFDB03C3}">
      <dgm:prSet/>
      <dgm:spPr/>
      <dgm:t>
        <a:bodyPr/>
        <a:lstStyle/>
        <a:p>
          <a:endParaRPr lang="es-CL"/>
        </a:p>
      </dgm:t>
    </dgm:pt>
    <dgm:pt modelId="{9F591732-05CD-4545-BF75-3E8467FC2167}" type="sibTrans" cxnId="{22134768-7931-4FFE-9612-E800DFDB03C3}">
      <dgm:prSet/>
      <dgm:spPr/>
      <dgm:t>
        <a:bodyPr/>
        <a:lstStyle/>
        <a:p>
          <a:endParaRPr lang="es-CL"/>
        </a:p>
      </dgm:t>
    </dgm:pt>
    <dgm:pt modelId="{6C9F6F01-1758-4F2D-8A91-29A64900513C}" type="pres">
      <dgm:prSet presAssocID="{9989A893-919C-40A9-8956-8B5C863BB68E}" presName="linearFlow" presStyleCnt="0">
        <dgm:presLayoutVars>
          <dgm:dir/>
          <dgm:resizeHandles val="exact"/>
        </dgm:presLayoutVars>
      </dgm:prSet>
      <dgm:spPr/>
    </dgm:pt>
    <dgm:pt modelId="{66FB58D5-2F30-4BB1-80A0-08BF8B8108DE}" type="pres">
      <dgm:prSet presAssocID="{038D647B-988D-480F-90F5-DD5C155418AC}" presName="composite" presStyleCnt="0"/>
      <dgm:spPr/>
    </dgm:pt>
    <dgm:pt modelId="{25E1AD81-4412-4AEC-89F4-921CC9DB3655}" type="pres">
      <dgm:prSet presAssocID="{038D647B-988D-480F-90F5-DD5C155418AC}" presName="imgShp" presStyleLbl="fgImgPlac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</dgm:spPr>
    </dgm:pt>
    <dgm:pt modelId="{48B815EF-D7C6-4246-BBCC-4D56244E06F9}" type="pres">
      <dgm:prSet presAssocID="{038D647B-988D-480F-90F5-DD5C155418AC}" presName="txShp" presStyleLbl="node1" presStyleIdx="0" presStyleCnt="5">
        <dgm:presLayoutVars>
          <dgm:bulletEnabled val="1"/>
        </dgm:presLayoutVars>
      </dgm:prSet>
      <dgm:spPr/>
    </dgm:pt>
    <dgm:pt modelId="{4C55588A-0D33-4434-AC49-C166FFD290F0}" type="pres">
      <dgm:prSet presAssocID="{120F3A8D-3165-43AA-A202-78DB3BC4828A}" presName="spacing" presStyleCnt="0"/>
      <dgm:spPr/>
    </dgm:pt>
    <dgm:pt modelId="{6DBA7478-43B7-4B63-AA74-DFAC09164B27}" type="pres">
      <dgm:prSet presAssocID="{B9ECC4C4-0BA3-451F-82F5-8774E8A9580B}" presName="composite" presStyleCnt="0"/>
      <dgm:spPr/>
    </dgm:pt>
    <dgm:pt modelId="{A3EEA640-4022-4487-B5A4-3836BC9198CB}" type="pres">
      <dgm:prSet presAssocID="{B9ECC4C4-0BA3-451F-82F5-8774E8A9580B}" presName="imgShp" presStyleLbl="fgImgPlace1" presStyleIdx="1" presStyleCnt="5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9BC03BB2-6180-4FB6-A9D2-A16E1FB955CA}" type="pres">
      <dgm:prSet presAssocID="{B9ECC4C4-0BA3-451F-82F5-8774E8A9580B}" presName="txShp" presStyleLbl="node1" presStyleIdx="1" presStyleCnt="5">
        <dgm:presLayoutVars>
          <dgm:bulletEnabled val="1"/>
        </dgm:presLayoutVars>
      </dgm:prSet>
      <dgm:spPr/>
    </dgm:pt>
    <dgm:pt modelId="{C58E0CFA-143F-4703-824F-F53D4E96D801}" type="pres">
      <dgm:prSet presAssocID="{D0E3ED43-C22D-4D22-9D3F-A4D73888E140}" presName="spacing" presStyleCnt="0"/>
      <dgm:spPr/>
    </dgm:pt>
    <dgm:pt modelId="{23E2314B-AB62-4906-874E-8AB2C04DE96A}" type="pres">
      <dgm:prSet presAssocID="{6F5D98B4-028B-494A-A0C3-6D9F00244157}" presName="composite" presStyleCnt="0"/>
      <dgm:spPr/>
    </dgm:pt>
    <dgm:pt modelId="{1D481F28-7861-48E4-9E2F-69E6CF5F6891}" type="pres">
      <dgm:prSet presAssocID="{6F5D98B4-028B-494A-A0C3-6D9F00244157}" presName="imgShp" presStyleLbl="fgImgPlace1" presStyleIdx="2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9000" r="-59000"/>
          </a:stretch>
        </a:blipFill>
      </dgm:spPr>
    </dgm:pt>
    <dgm:pt modelId="{53901628-B029-442F-9424-24F53C5717ED}" type="pres">
      <dgm:prSet presAssocID="{6F5D98B4-028B-494A-A0C3-6D9F00244157}" presName="txShp" presStyleLbl="node1" presStyleIdx="2" presStyleCnt="5">
        <dgm:presLayoutVars>
          <dgm:bulletEnabled val="1"/>
        </dgm:presLayoutVars>
      </dgm:prSet>
      <dgm:spPr/>
    </dgm:pt>
    <dgm:pt modelId="{BACDA6B8-68E5-447B-8E10-F34E518DAD9B}" type="pres">
      <dgm:prSet presAssocID="{96F2CA94-B37E-4247-B002-495D91449F9D}" presName="spacing" presStyleCnt="0"/>
      <dgm:spPr/>
    </dgm:pt>
    <dgm:pt modelId="{AC35600D-E3A9-4B56-9AD1-37D75398C5AA}" type="pres">
      <dgm:prSet presAssocID="{57A71C43-D1EB-49C2-A6D8-9C9B13841478}" presName="composite" presStyleCnt="0"/>
      <dgm:spPr/>
    </dgm:pt>
    <dgm:pt modelId="{A941D36C-4C0C-46CB-B85B-1A678EE8D9E0}" type="pres">
      <dgm:prSet presAssocID="{57A71C43-D1EB-49C2-A6D8-9C9B13841478}" presName="imgShp" presStyleLbl="fgImgPlace1" presStyleIdx="3" presStyleCnt="5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74E15875-156A-4C4C-81BF-C7678BF8CFF7}" type="pres">
      <dgm:prSet presAssocID="{57A71C43-D1EB-49C2-A6D8-9C9B13841478}" presName="txShp" presStyleLbl="node1" presStyleIdx="3" presStyleCnt="5">
        <dgm:presLayoutVars>
          <dgm:bulletEnabled val="1"/>
        </dgm:presLayoutVars>
      </dgm:prSet>
      <dgm:spPr/>
    </dgm:pt>
    <dgm:pt modelId="{12153EFC-3340-4B7A-AC07-08FE91188F20}" type="pres">
      <dgm:prSet presAssocID="{9F591732-05CD-4545-BF75-3E8467FC2167}" presName="spacing" presStyleCnt="0"/>
      <dgm:spPr/>
    </dgm:pt>
    <dgm:pt modelId="{2B715095-1AE8-4B3B-94A1-5B99D820B21B}" type="pres">
      <dgm:prSet presAssocID="{8C07F7E1-CACE-4104-AD21-9A4670849505}" presName="composite" presStyleCnt="0"/>
      <dgm:spPr/>
    </dgm:pt>
    <dgm:pt modelId="{3201CDB2-6780-4723-9FA7-31B1FE45AEF4}" type="pres">
      <dgm:prSet presAssocID="{8C07F7E1-CACE-4104-AD21-9A4670849505}" presName="imgShp" presStyleLbl="fgImgPlace1" presStyleIdx="4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9000" r="-49000"/>
          </a:stretch>
        </a:blipFill>
      </dgm:spPr>
    </dgm:pt>
    <dgm:pt modelId="{579E93BD-B010-4E09-9C56-865BCA13C909}" type="pres">
      <dgm:prSet presAssocID="{8C07F7E1-CACE-4104-AD21-9A4670849505}" presName="txShp" presStyleLbl="node1" presStyleIdx="4" presStyleCnt="5">
        <dgm:presLayoutVars>
          <dgm:bulletEnabled val="1"/>
        </dgm:presLayoutVars>
      </dgm:prSet>
      <dgm:spPr/>
    </dgm:pt>
  </dgm:ptLst>
  <dgm:cxnLst>
    <dgm:cxn modelId="{1169A622-0172-48E7-8038-3C1B385A2070}" srcId="{9989A893-919C-40A9-8956-8B5C863BB68E}" destId="{B9ECC4C4-0BA3-451F-82F5-8774E8A9580B}" srcOrd="1" destOrd="0" parTransId="{B18027FD-E159-473E-BE7C-23FE8564F4D8}" sibTransId="{D0E3ED43-C22D-4D22-9D3F-A4D73888E140}"/>
    <dgm:cxn modelId="{EDB2AB23-DFF6-4916-9B34-97410E3EBA4B}" type="presOf" srcId="{6F5D98B4-028B-494A-A0C3-6D9F00244157}" destId="{53901628-B029-442F-9424-24F53C5717ED}" srcOrd="0" destOrd="0" presId="urn:microsoft.com/office/officeart/2005/8/layout/vList3"/>
    <dgm:cxn modelId="{03E12D2C-35AE-418B-B3F6-9AA9E90FAB19}" type="presOf" srcId="{B9ECC4C4-0BA3-451F-82F5-8774E8A9580B}" destId="{9BC03BB2-6180-4FB6-A9D2-A16E1FB955CA}" srcOrd="0" destOrd="0" presId="urn:microsoft.com/office/officeart/2005/8/layout/vList3"/>
    <dgm:cxn modelId="{596F8331-D085-40F3-ABFB-C8287F67E8D4}" type="presOf" srcId="{9989A893-919C-40A9-8956-8B5C863BB68E}" destId="{6C9F6F01-1758-4F2D-8A91-29A64900513C}" srcOrd="0" destOrd="0" presId="urn:microsoft.com/office/officeart/2005/8/layout/vList3"/>
    <dgm:cxn modelId="{9D55A837-7CBE-42AF-94EA-D2C12207E05F}" srcId="{9989A893-919C-40A9-8956-8B5C863BB68E}" destId="{6F5D98B4-028B-494A-A0C3-6D9F00244157}" srcOrd="2" destOrd="0" parTransId="{80ACBB5F-583E-46EB-8FBD-D31955F68188}" sibTransId="{96F2CA94-B37E-4247-B002-495D91449F9D}"/>
    <dgm:cxn modelId="{FB971F67-0DCB-4879-A2DF-5085AFEED029}" srcId="{9989A893-919C-40A9-8956-8B5C863BB68E}" destId="{8C07F7E1-CACE-4104-AD21-9A4670849505}" srcOrd="4" destOrd="0" parTransId="{6F38C5D9-E1E5-429B-8A1B-1A15212AB740}" sibTransId="{3E6FF400-703E-4715-9592-63C1BAD61B42}"/>
    <dgm:cxn modelId="{22134768-7931-4FFE-9612-E800DFDB03C3}" srcId="{9989A893-919C-40A9-8956-8B5C863BB68E}" destId="{57A71C43-D1EB-49C2-A6D8-9C9B13841478}" srcOrd="3" destOrd="0" parTransId="{F38E92A7-AD34-4AC1-BD63-54188E63FEA9}" sibTransId="{9F591732-05CD-4545-BF75-3E8467FC2167}"/>
    <dgm:cxn modelId="{79853396-1EEB-4B3F-B207-655C687AFB0D}" type="presOf" srcId="{8C07F7E1-CACE-4104-AD21-9A4670849505}" destId="{579E93BD-B010-4E09-9C56-865BCA13C909}" srcOrd="0" destOrd="0" presId="urn:microsoft.com/office/officeart/2005/8/layout/vList3"/>
    <dgm:cxn modelId="{5B47CAC7-8148-422C-97D3-E4037FC0C2F9}" type="presOf" srcId="{038D647B-988D-480F-90F5-DD5C155418AC}" destId="{48B815EF-D7C6-4246-BBCC-4D56244E06F9}" srcOrd="0" destOrd="0" presId="urn:microsoft.com/office/officeart/2005/8/layout/vList3"/>
    <dgm:cxn modelId="{CD243FF9-CA7B-4C60-A388-B383201C340C}" srcId="{9989A893-919C-40A9-8956-8B5C863BB68E}" destId="{038D647B-988D-480F-90F5-DD5C155418AC}" srcOrd="0" destOrd="0" parTransId="{CDE47DAB-B262-4A99-9AC2-94368397F1B0}" sibTransId="{120F3A8D-3165-43AA-A202-78DB3BC4828A}"/>
    <dgm:cxn modelId="{3C4C10FF-8F30-4E48-A254-E4C2AA044329}" type="presOf" srcId="{57A71C43-D1EB-49C2-A6D8-9C9B13841478}" destId="{74E15875-156A-4C4C-81BF-C7678BF8CFF7}" srcOrd="0" destOrd="0" presId="urn:microsoft.com/office/officeart/2005/8/layout/vList3"/>
    <dgm:cxn modelId="{B0C9B32C-D554-4B04-B768-C8B3635D9680}" type="presParOf" srcId="{6C9F6F01-1758-4F2D-8A91-29A64900513C}" destId="{66FB58D5-2F30-4BB1-80A0-08BF8B8108DE}" srcOrd="0" destOrd="0" presId="urn:microsoft.com/office/officeart/2005/8/layout/vList3"/>
    <dgm:cxn modelId="{F676B985-E91C-44A6-BDDB-FFCD57E1D5DC}" type="presParOf" srcId="{66FB58D5-2F30-4BB1-80A0-08BF8B8108DE}" destId="{25E1AD81-4412-4AEC-89F4-921CC9DB3655}" srcOrd="0" destOrd="0" presId="urn:microsoft.com/office/officeart/2005/8/layout/vList3"/>
    <dgm:cxn modelId="{6201E451-E174-48BD-98BD-0BF81E3BEA30}" type="presParOf" srcId="{66FB58D5-2F30-4BB1-80A0-08BF8B8108DE}" destId="{48B815EF-D7C6-4246-BBCC-4D56244E06F9}" srcOrd="1" destOrd="0" presId="urn:microsoft.com/office/officeart/2005/8/layout/vList3"/>
    <dgm:cxn modelId="{A3F9A2A1-E6D7-4C07-9BC9-46E931BFA1CA}" type="presParOf" srcId="{6C9F6F01-1758-4F2D-8A91-29A64900513C}" destId="{4C55588A-0D33-4434-AC49-C166FFD290F0}" srcOrd="1" destOrd="0" presId="urn:microsoft.com/office/officeart/2005/8/layout/vList3"/>
    <dgm:cxn modelId="{550D50B4-273E-4805-9CEB-E20D345D785A}" type="presParOf" srcId="{6C9F6F01-1758-4F2D-8A91-29A64900513C}" destId="{6DBA7478-43B7-4B63-AA74-DFAC09164B27}" srcOrd="2" destOrd="0" presId="urn:microsoft.com/office/officeart/2005/8/layout/vList3"/>
    <dgm:cxn modelId="{62DC688F-828A-448E-A61D-80EC13649359}" type="presParOf" srcId="{6DBA7478-43B7-4B63-AA74-DFAC09164B27}" destId="{A3EEA640-4022-4487-B5A4-3836BC9198CB}" srcOrd="0" destOrd="0" presId="urn:microsoft.com/office/officeart/2005/8/layout/vList3"/>
    <dgm:cxn modelId="{4F048A77-1F7A-4238-A5EA-5BAB9B46BD2D}" type="presParOf" srcId="{6DBA7478-43B7-4B63-AA74-DFAC09164B27}" destId="{9BC03BB2-6180-4FB6-A9D2-A16E1FB955CA}" srcOrd="1" destOrd="0" presId="urn:microsoft.com/office/officeart/2005/8/layout/vList3"/>
    <dgm:cxn modelId="{FC21D41F-FF82-40FB-9603-622C8CD41981}" type="presParOf" srcId="{6C9F6F01-1758-4F2D-8A91-29A64900513C}" destId="{C58E0CFA-143F-4703-824F-F53D4E96D801}" srcOrd="3" destOrd="0" presId="urn:microsoft.com/office/officeart/2005/8/layout/vList3"/>
    <dgm:cxn modelId="{39568911-0278-44C3-BA67-84845462D395}" type="presParOf" srcId="{6C9F6F01-1758-4F2D-8A91-29A64900513C}" destId="{23E2314B-AB62-4906-874E-8AB2C04DE96A}" srcOrd="4" destOrd="0" presId="urn:microsoft.com/office/officeart/2005/8/layout/vList3"/>
    <dgm:cxn modelId="{DE93A9EF-D63A-4BB7-8D62-6304554809D7}" type="presParOf" srcId="{23E2314B-AB62-4906-874E-8AB2C04DE96A}" destId="{1D481F28-7861-48E4-9E2F-69E6CF5F6891}" srcOrd="0" destOrd="0" presId="urn:microsoft.com/office/officeart/2005/8/layout/vList3"/>
    <dgm:cxn modelId="{D7CCDAED-7125-4E04-B219-FA53F9A6444E}" type="presParOf" srcId="{23E2314B-AB62-4906-874E-8AB2C04DE96A}" destId="{53901628-B029-442F-9424-24F53C5717ED}" srcOrd="1" destOrd="0" presId="urn:microsoft.com/office/officeart/2005/8/layout/vList3"/>
    <dgm:cxn modelId="{3FA455F6-A64E-45D5-B89E-458377145D9E}" type="presParOf" srcId="{6C9F6F01-1758-4F2D-8A91-29A64900513C}" destId="{BACDA6B8-68E5-447B-8E10-F34E518DAD9B}" srcOrd="5" destOrd="0" presId="urn:microsoft.com/office/officeart/2005/8/layout/vList3"/>
    <dgm:cxn modelId="{C90AFA44-AF94-4BA3-A61C-47B76A879758}" type="presParOf" srcId="{6C9F6F01-1758-4F2D-8A91-29A64900513C}" destId="{AC35600D-E3A9-4B56-9AD1-37D75398C5AA}" srcOrd="6" destOrd="0" presId="urn:microsoft.com/office/officeart/2005/8/layout/vList3"/>
    <dgm:cxn modelId="{527CAB11-1962-4E59-A01F-7FF5752A75BF}" type="presParOf" srcId="{AC35600D-E3A9-4B56-9AD1-37D75398C5AA}" destId="{A941D36C-4C0C-46CB-B85B-1A678EE8D9E0}" srcOrd="0" destOrd="0" presId="urn:microsoft.com/office/officeart/2005/8/layout/vList3"/>
    <dgm:cxn modelId="{77FC258B-57E5-43EC-9CC3-FE7BB1977D7A}" type="presParOf" srcId="{AC35600D-E3A9-4B56-9AD1-37D75398C5AA}" destId="{74E15875-156A-4C4C-81BF-C7678BF8CFF7}" srcOrd="1" destOrd="0" presId="urn:microsoft.com/office/officeart/2005/8/layout/vList3"/>
    <dgm:cxn modelId="{742A624E-E6A0-482C-90EF-D8076A464C12}" type="presParOf" srcId="{6C9F6F01-1758-4F2D-8A91-29A64900513C}" destId="{12153EFC-3340-4B7A-AC07-08FE91188F20}" srcOrd="7" destOrd="0" presId="urn:microsoft.com/office/officeart/2005/8/layout/vList3"/>
    <dgm:cxn modelId="{0450887D-5E53-4B61-B928-2240922206D3}" type="presParOf" srcId="{6C9F6F01-1758-4F2D-8A91-29A64900513C}" destId="{2B715095-1AE8-4B3B-94A1-5B99D820B21B}" srcOrd="8" destOrd="0" presId="urn:microsoft.com/office/officeart/2005/8/layout/vList3"/>
    <dgm:cxn modelId="{8B1EA643-2307-436B-B0C9-0CC746AEC9B7}" type="presParOf" srcId="{2B715095-1AE8-4B3B-94A1-5B99D820B21B}" destId="{3201CDB2-6780-4723-9FA7-31B1FE45AEF4}" srcOrd="0" destOrd="0" presId="urn:microsoft.com/office/officeart/2005/8/layout/vList3"/>
    <dgm:cxn modelId="{9001090E-BEA2-4567-A361-A68A6C9724AE}" type="presParOf" srcId="{2B715095-1AE8-4B3B-94A1-5B99D820B21B}" destId="{579E93BD-B010-4E09-9C56-865BCA13C90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989A893-919C-40A9-8956-8B5C863BB68E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038D647B-988D-480F-90F5-DD5C155418AC}">
      <dgm:prSet phldrT="[Texto]"/>
      <dgm:spPr/>
      <dgm:t>
        <a:bodyPr/>
        <a:lstStyle/>
        <a:p>
          <a:r>
            <a:rPr lang="es-CL" b="1" dirty="0"/>
            <a:t>Seguridad Militar</a:t>
          </a:r>
        </a:p>
      </dgm:t>
    </dgm:pt>
    <dgm:pt modelId="{CDE47DAB-B262-4A99-9AC2-94368397F1B0}" type="parTrans" cxnId="{CD243FF9-CA7B-4C60-A388-B383201C340C}">
      <dgm:prSet/>
      <dgm:spPr/>
      <dgm:t>
        <a:bodyPr/>
        <a:lstStyle/>
        <a:p>
          <a:endParaRPr lang="es-CL"/>
        </a:p>
      </dgm:t>
    </dgm:pt>
    <dgm:pt modelId="{120F3A8D-3165-43AA-A202-78DB3BC4828A}" type="sibTrans" cxnId="{CD243FF9-CA7B-4C60-A388-B383201C340C}">
      <dgm:prSet/>
      <dgm:spPr/>
      <dgm:t>
        <a:bodyPr/>
        <a:lstStyle/>
        <a:p>
          <a:endParaRPr lang="es-CL"/>
        </a:p>
      </dgm:t>
    </dgm:pt>
    <dgm:pt modelId="{B9ECC4C4-0BA3-451F-82F5-8774E8A9580B}">
      <dgm:prSet phldrT="[Texto]"/>
      <dgm:spPr/>
      <dgm:t>
        <a:bodyPr/>
        <a:lstStyle/>
        <a:p>
          <a:r>
            <a:rPr lang="es-CL" b="1" dirty="0"/>
            <a:t>Seguridad Civil</a:t>
          </a:r>
        </a:p>
      </dgm:t>
    </dgm:pt>
    <dgm:pt modelId="{B18027FD-E159-473E-BE7C-23FE8564F4D8}" type="parTrans" cxnId="{1169A622-0172-48E7-8038-3C1B385A2070}">
      <dgm:prSet/>
      <dgm:spPr/>
      <dgm:t>
        <a:bodyPr/>
        <a:lstStyle/>
        <a:p>
          <a:endParaRPr lang="es-CL"/>
        </a:p>
      </dgm:t>
    </dgm:pt>
    <dgm:pt modelId="{D0E3ED43-C22D-4D22-9D3F-A4D73888E140}" type="sibTrans" cxnId="{1169A622-0172-48E7-8038-3C1B385A2070}">
      <dgm:prSet/>
      <dgm:spPr/>
      <dgm:t>
        <a:bodyPr/>
        <a:lstStyle/>
        <a:p>
          <a:endParaRPr lang="es-CL"/>
        </a:p>
      </dgm:t>
    </dgm:pt>
    <dgm:pt modelId="{8C07F7E1-CACE-4104-AD21-9A4670849505}">
      <dgm:prSet phldrT="[Texto]"/>
      <dgm:spPr/>
      <dgm:t>
        <a:bodyPr/>
        <a:lstStyle/>
        <a:p>
          <a:r>
            <a:rPr lang="es-CL" b="1" dirty="0"/>
            <a:t>Seguridad de Puertos y Fronteras</a:t>
          </a:r>
        </a:p>
      </dgm:t>
    </dgm:pt>
    <dgm:pt modelId="{6F38C5D9-E1E5-429B-8A1B-1A15212AB740}" type="parTrans" cxnId="{FB971F67-0DCB-4879-A2DF-5085AFEED029}">
      <dgm:prSet/>
      <dgm:spPr/>
      <dgm:t>
        <a:bodyPr/>
        <a:lstStyle/>
        <a:p>
          <a:endParaRPr lang="es-CL"/>
        </a:p>
      </dgm:t>
    </dgm:pt>
    <dgm:pt modelId="{3E6FF400-703E-4715-9592-63C1BAD61B42}" type="sibTrans" cxnId="{FB971F67-0DCB-4879-A2DF-5085AFEED029}">
      <dgm:prSet/>
      <dgm:spPr/>
      <dgm:t>
        <a:bodyPr/>
        <a:lstStyle/>
        <a:p>
          <a:endParaRPr lang="es-CL"/>
        </a:p>
      </dgm:t>
    </dgm:pt>
    <dgm:pt modelId="{6F5D98B4-028B-494A-A0C3-6D9F00244157}">
      <dgm:prSet/>
      <dgm:spPr/>
      <dgm:t>
        <a:bodyPr/>
        <a:lstStyle/>
        <a:p>
          <a:r>
            <a:rPr lang="es-CL" b="1" dirty="0"/>
            <a:t>Censura</a:t>
          </a:r>
        </a:p>
      </dgm:t>
    </dgm:pt>
    <dgm:pt modelId="{80ACBB5F-583E-46EB-8FBD-D31955F68188}" type="parTrans" cxnId="{9D55A837-7CBE-42AF-94EA-D2C12207E05F}">
      <dgm:prSet/>
      <dgm:spPr/>
      <dgm:t>
        <a:bodyPr/>
        <a:lstStyle/>
        <a:p>
          <a:endParaRPr lang="es-CL"/>
        </a:p>
      </dgm:t>
    </dgm:pt>
    <dgm:pt modelId="{96F2CA94-B37E-4247-B002-495D91449F9D}" type="sibTrans" cxnId="{9D55A837-7CBE-42AF-94EA-D2C12207E05F}">
      <dgm:prSet/>
      <dgm:spPr/>
      <dgm:t>
        <a:bodyPr/>
        <a:lstStyle/>
        <a:p>
          <a:endParaRPr lang="es-CL"/>
        </a:p>
      </dgm:t>
    </dgm:pt>
    <dgm:pt modelId="{57A71C43-D1EB-49C2-A6D8-9C9B13841478}">
      <dgm:prSet/>
      <dgm:spPr/>
      <dgm:t>
        <a:bodyPr/>
        <a:lstStyle/>
        <a:p>
          <a:r>
            <a:rPr lang="es-CL" b="1" dirty="0"/>
            <a:t>Protección de Personas Importantes PPI</a:t>
          </a:r>
        </a:p>
      </dgm:t>
    </dgm:pt>
    <dgm:pt modelId="{F38E92A7-AD34-4AC1-BD63-54188E63FEA9}" type="parTrans" cxnId="{22134768-7931-4FFE-9612-E800DFDB03C3}">
      <dgm:prSet/>
      <dgm:spPr/>
      <dgm:t>
        <a:bodyPr/>
        <a:lstStyle/>
        <a:p>
          <a:endParaRPr lang="es-CL"/>
        </a:p>
      </dgm:t>
    </dgm:pt>
    <dgm:pt modelId="{9F591732-05CD-4545-BF75-3E8467FC2167}" type="sibTrans" cxnId="{22134768-7931-4FFE-9612-E800DFDB03C3}">
      <dgm:prSet/>
      <dgm:spPr/>
      <dgm:t>
        <a:bodyPr/>
        <a:lstStyle/>
        <a:p>
          <a:endParaRPr lang="es-CL"/>
        </a:p>
      </dgm:t>
    </dgm:pt>
    <dgm:pt modelId="{6C9F6F01-1758-4F2D-8A91-29A64900513C}" type="pres">
      <dgm:prSet presAssocID="{9989A893-919C-40A9-8956-8B5C863BB68E}" presName="linearFlow" presStyleCnt="0">
        <dgm:presLayoutVars>
          <dgm:dir/>
          <dgm:resizeHandles val="exact"/>
        </dgm:presLayoutVars>
      </dgm:prSet>
      <dgm:spPr/>
    </dgm:pt>
    <dgm:pt modelId="{66FB58D5-2F30-4BB1-80A0-08BF8B8108DE}" type="pres">
      <dgm:prSet presAssocID="{038D647B-988D-480F-90F5-DD5C155418AC}" presName="composite" presStyleCnt="0"/>
      <dgm:spPr/>
    </dgm:pt>
    <dgm:pt modelId="{25E1AD81-4412-4AEC-89F4-921CC9DB3655}" type="pres">
      <dgm:prSet presAssocID="{038D647B-988D-480F-90F5-DD5C155418AC}" presName="imgShp" presStyleLbl="fgImgPlac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</dgm:spPr>
    </dgm:pt>
    <dgm:pt modelId="{48B815EF-D7C6-4246-BBCC-4D56244E06F9}" type="pres">
      <dgm:prSet presAssocID="{038D647B-988D-480F-90F5-DD5C155418AC}" presName="txShp" presStyleLbl="node1" presStyleIdx="0" presStyleCnt="5">
        <dgm:presLayoutVars>
          <dgm:bulletEnabled val="1"/>
        </dgm:presLayoutVars>
      </dgm:prSet>
      <dgm:spPr/>
    </dgm:pt>
    <dgm:pt modelId="{4C55588A-0D33-4434-AC49-C166FFD290F0}" type="pres">
      <dgm:prSet presAssocID="{120F3A8D-3165-43AA-A202-78DB3BC4828A}" presName="spacing" presStyleCnt="0"/>
      <dgm:spPr/>
    </dgm:pt>
    <dgm:pt modelId="{6DBA7478-43B7-4B63-AA74-DFAC09164B27}" type="pres">
      <dgm:prSet presAssocID="{B9ECC4C4-0BA3-451F-82F5-8774E8A9580B}" presName="composite" presStyleCnt="0"/>
      <dgm:spPr/>
    </dgm:pt>
    <dgm:pt modelId="{A3EEA640-4022-4487-B5A4-3836BC9198CB}" type="pres">
      <dgm:prSet presAssocID="{B9ECC4C4-0BA3-451F-82F5-8774E8A9580B}" presName="imgShp" presStyleLbl="fgImgPlace1" presStyleIdx="1" presStyleCnt="5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9BC03BB2-6180-4FB6-A9D2-A16E1FB955CA}" type="pres">
      <dgm:prSet presAssocID="{B9ECC4C4-0BA3-451F-82F5-8774E8A9580B}" presName="txShp" presStyleLbl="node1" presStyleIdx="1" presStyleCnt="5">
        <dgm:presLayoutVars>
          <dgm:bulletEnabled val="1"/>
        </dgm:presLayoutVars>
      </dgm:prSet>
      <dgm:spPr/>
    </dgm:pt>
    <dgm:pt modelId="{C58E0CFA-143F-4703-824F-F53D4E96D801}" type="pres">
      <dgm:prSet presAssocID="{D0E3ED43-C22D-4D22-9D3F-A4D73888E140}" presName="spacing" presStyleCnt="0"/>
      <dgm:spPr/>
    </dgm:pt>
    <dgm:pt modelId="{23E2314B-AB62-4906-874E-8AB2C04DE96A}" type="pres">
      <dgm:prSet presAssocID="{6F5D98B4-028B-494A-A0C3-6D9F00244157}" presName="composite" presStyleCnt="0"/>
      <dgm:spPr/>
    </dgm:pt>
    <dgm:pt modelId="{1D481F28-7861-48E4-9E2F-69E6CF5F6891}" type="pres">
      <dgm:prSet presAssocID="{6F5D98B4-028B-494A-A0C3-6D9F00244157}" presName="imgShp" presStyleLbl="fgImgPlace1" presStyleIdx="2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9000" r="-59000"/>
          </a:stretch>
        </a:blipFill>
      </dgm:spPr>
    </dgm:pt>
    <dgm:pt modelId="{53901628-B029-442F-9424-24F53C5717ED}" type="pres">
      <dgm:prSet presAssocID="{6F5D98B4-028B-494A-A0C3-6D9F00244157}" presName="txShp" presStyleLbl="node1" presStyleIdx="2" presStyleCnt="5">
        <dgm:presLayoutVars>
          <dgm:bulletEnabled val="1"/>
        </dgm:presLayoutVars>
      </dgm:prSet>
      <dgm:spPr/>
    </dgm:pt>
    <dgm:pt modelId="{BACDA6B8-68E5-447B-8E10-F34E518DAD9B}" type="pres">
      <dgm:prSet presAssocID="{96F2CA94-B37E-4247-B002-495D91449F9D}" presName="spacing" presStyleCnt="0"/>
      <dgm:spPr/>
    </dgm:pt>
    <dgm:pt modelId="{AC35600D-E3A9-4B56-9AD1-37D75398C5AA}" type="pres">
      <dgm:prSet presAssocID="{57A71C43-D1EB-49C2-A6D8-9C9B13841478}" presName="composite" presStyleCnt="0"/>
      <dgm:spPr/>
    </dgm:pt>
    <dgm:pt modelId="{A941D36C-4C0C-46CB-B85B-1A678EE8D9E0}" type="pres">
      <dgm:prSet presAssocID="{57A71C43-D1EB-49C2-A6D8-9C9B13841478}" presName="imgShp" presStyleLbl="fgImgPlace1" presStyleIdx="3" presStyleCnt="5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74E15875-156A-4C4C-81BF-C7678BF8CFF7}" type="pres">
      <dgm:prSet presAssocID="{57A71C43-D1EB-49C2-A6D8-9C9B13841478}" presName="txShp" presStyleLbl="node1" presStyleIdx="3" presStyleCnt="5">
        <dgm:presLayoutVars>
          <dgm:bulletEnabled val="1"/>
        </dgm:presLayoutVars>
      </dgm:prSet>
      <dgm:spPr/>
    </dgm:pt>
    <dgm:pt modelId="{12153EFC-3340-4B7A-AC07-08FE91188F20}" type="pres">
      <dgm:prSet presAssocID="{9F591732-05CD-4545-BF75-3E8467FC2167}" presName="spacing" presStyleCnt="0"/>
      <dgm:spPr/>
    </dgm:pt>
    <dgm:pt modelId="{2B715095-1AE8-4B3B-94A1-5B99D820B21B}" type="pres">
      <dgm:prSet presAssocID="{8C07F7E1-CACE-4104-AD21-9A4670849505}" presName="composite" presStyleCnt="0"/>
      <dgm:spPr/>
    </dgm:pt>
    <dgm:pt modelId="{3201CDB2-6780-4723-9FA7-31B1FE45AEF4}" type="pres">
      <dgm:prSet presAssocID="{8C07F7E1-CACE-4104-AD21-9A4670849505}" presName="imgShp" presStyleLbl="fgImgPlace1" presStyleIdx="4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9000" r="-49000"/>
          </a:stretch>
        </a:blipFill>
      </dgm:spPr>
    </dgm:pt>
    <dgm:pt modelId="{579E93BD-B010-4E09-9C56-865BCA13C909}" type="pres">
      <dgm:prSet presAssocID="{8C07F7E1-CACE-4104-AD21-9A4670849505}" presName="txShp" presStyleLbl="node1" presStyleIdx="4" presStyleCnt="5">
        <dgm:presLayoutVars>
          <dgm:bulletEnabled val="1"/>
        </dgm:presLayoutVars>
      </dgm:prSet>
      <dgm:spPr/>
    </dgm:pt>
  </dgm:ptLst>
  <dgm:cxnLst>
    <dgm:cxn modelId="{5A21D008-B4B4-4557-AC63-A7C423AA6B97}" type="presOf" srcId="{6F5D98B4-028B-494A-A0C3-6D9F00244157}" destId="{53901628-B029-442F-9424-24F53C5717ED}" srcOrd="0" destOrd="0" presId="urn:microsoft.com/office/officeart/2005/8/layout/vList3"/>
    <dgm:cxn modelId="{1169A622-0172-48E7-8038-3C1B385A2070}" srcId="{9989A893-919C-40A9-8956-8B5C863BB68E}" destId="{B9ECC4C4-0BA3-451F-82F5-8774E8A9580B}" srcOrd="1" destOrd="0" parTransId="{B18027FD-E159-473E-BE7C-23FE8564F4D8}" sibTransId="{D0E3ED43-C22D-4D22-9D3F-A4D73888E140}"/>
    <dgm:cxn modelId="{9D55A837-7CBE-42AF-94EA-D2C12207E05F}" srcId="{9989A893-919C-40A9-8956-8B5C863BB68E}" destId="{6F5D98B4-028B-494A-A0C3-6D9F00244157}" srcOrd="2" destOrd="0" parTransId="{80ACBB5F-583E-46EB-8FBD-D31955F68188}" sibTransId="{96F2CA94-B37E-4247-B002-495D91449F9D}"/>
    <dgm:cxn modelId="{3F65A459-401C-4C03-A178-30B606E189CA}" type="presOf" srcId="{038D647B-988D-480F-90F5-DD5C155418AC}" destId="{48B815EF-D7C6-4246-BBCC-4D56244E06F9}" srcOrd="0" destOrd="0" presId="urn:microsoft.com/office/officeart/2005/8/layout/vList3"/>
    <dgm:cxn modelId="{FB971F67-0DCB-4879-A2DF-5085AFEED029}" srcId="{9989A893-919C-40A9-8956-8B5C863BB68E}" destId="{8C07F7E1-CACE-4104-AD21-9A4670849505}" srcOrd="4" destOrd="0" parTransId="{6F38C5D9-E1E5-429B-8A1B-1A15212AB740}" sibTransId="{3E6FF400-703E-4715-9592-63C1BAD61B42}"/>
    <dgm:cxn modelId="{22134768-7931-4FFE-9612-E800DFDB03C3}" srcId="{9989A893-919C-40A9-8956-8B5C863BB68E}" destId="{57A71C43-D1EB-49C2-A6D8-9C9B13841478}" srcOrd="3" destOrd="0" parTransId="{F38E92A7-AD34-4AC1-BD63-54188E63FEA9}" sibTransId="{9F591732-05CD-4545-BF75-3E8467FC2167}"/>
    <dgm:cxn modelId="{FAE5806F-309A-4858-8C4B-1CE9B6834D10}" type="presOf" srcId="{57A71C43-D1EB-49C2-A6D8-9C9B13841478}" destId="{74E15875-156A-4C4C-81BF-C7678BF8CFF7}" srcOrd="0" destOrd="0" presId="urn:microsoft.com/office/officeart/2005/8/layout/vList3"/>
    <dgm:cxn modelId="{5453C28D-1704-4757-81A0-E723F3FC0454}" type="presOf" srcId="{8C07F7E1-CACE-4104-AD21-9A4670849505}" destId="{579E93BD-B010-4E09-9C56-865BCA13C909}" srcOrd="0" destOrd="0" presId="urn:microsoft.com/office/officeart/2005/8/layout/vList3"/>
    <dgm:cxn modelId="{8749CDA1-630F-4758-A075-5A0885B97763}" type="presOf" srcId="{B9ECC4C4-0BA3-451F-82F5-8774E8A9580B}" destId="{9BC03BB2-6180-4FB6-A9D2-A16E1FB955CA}" srcOrd="0" destOrd="0" presId="urn:microsoft.com/office/officeart/2005/8/layout/vList3"/>
    <dgm:cxn modelId="{583C74CF-579C-40D3-8341-198D3F0E4903}" type="presOf" srcId="{9989A893-919C-40A9-8956-8B5C863BB68E}" destId="{6C9F6F01-1758-4F2D-8A91-29A64900513C}" srcOrd="0" destOrd="0" presId="urn:microsoft.com/office/officeart/2005/8/layout/vList3"/>
    <dgm:cxn modelId="{CD243FF9-CA7B-4C60-A388-B383201C340C}" srcId="{9989A893-919C-40A9-8956-8B5C863BB68E}" destId="{038D647B-988D-480F-90F5-DD5C155418AC}" srcOrd="0" destOrd="0" parTransId="{CDE47DAB-B262-4A99-9AC2-94368397F1B0}" sibTransId="{120F3A8D-3165-43AA-A202-78DB3BC4828A}"/>
    <dgm:cxn modelId="{197BC5D3-A6E8-4504-8834-D417D7D9E57B}" type="presParOf" srcId="{6C9F6F01-1758-4F2D-8A91-29A64900513C}" destId="{66FB58D5-2F30-4BB1-80A0-08BF8B8108DE}" srcOrd="0" destOrd="0" presId="urn:microsoft.com/office/officeart/2005/8/layout/vList3"/>
    <dgm:cxn modelId="{E083A69D-3073-41AC-94D0-34C6E27C42A2}" type="presParOf" srcId="{66FB58D5-2F30-4BB1-80A0-08BF8B8108DE}" destId="{25E1AD81-4412-4AEC-89F4-921CC9DB3655}" srcOrd="0" destOrd="0" presId="urn:microsoft.com/office/officeart/2005/8/layout/vList3"/>
    <dgm:cxn modelId="{1BDA59CD-C79D-40C0-9DBF-DC519F6F3438}" type="presParOf" srcId="{66FB58D5-2F30-4BB1-80A0-08BF8B8108DE}" destId="{48B815EF-D7C6-4246-BBCC-4D56244E06F9}" srcOrd="1" destOrd="0" presId="urn:microsoft.com/office/officeart/2005/8/layout/vList3"/>
    <dgm:cxn modelId="{434D2C9B-15E7-41FB-8985-0776CAFBCFB2}" type="presParOf" srcId="{6C9F6F01-1758-4F2D-8A91-29A64900513C}" destId="{4C55588A-0D33-4434-AC49-C166FFD290F0}" srcOrd="1" destOrd="0" presId="urn:microsoft.com/office/officeart/2005/8/layout/vList3"/>
    <dgm:cxn modelId="{B3E36EED-E6F2-45FD-9964-D07CD97E83E2}" type="presParOf" srcId="{6C9F6F01-1758-4F2D-8A91-29A64900513C}" destId="{6DBA7478-43B7-4B63-AA74-DFAC09164B27}" srcOrd="2" destOrd="0" presId="urn:microsoft.com/office/officeart/2005/8/layout/vList3"/>
    <dgm:cxn modelId="{14969A2A-2260-4924-A4CD-6D6E0436207D}" type="presParOf" srcId="{6DBA7478-43B7-4B63-AA74-DFAC09164B27}" destId="{A3EEA640-4022-4487-B5A4-3836BC9198CB}" srcOrd="0" destOrd="0" presId="urn:microsoft.com/office/officeart/2005/8/layout/vList3"/>
    <dgm:cxn modelId="{895AA99C-52EB-4297-865C-14031000A707}" type="presParOf" srcId="{6DBA7478-43B7-4B63-AA74-DFAC09164B27}" destId="{9BC03BB2-6180-4FB6-A9D2-A16E1FB955CA}" srcOrd="1" destOrd="0" presId="urn:microsoft.com/office/officeart/2005/8/layout/vList3"/>
    <dgm:cxn modelId="{07DE07A3-1583-4D06-BF9A-32BC4406B283}" type="presParOf" srcId="{6C9F6F01-1758-4F2D-8A91-29A64900513C}" destId="{C58E0CFA-143F-4703-824F-F53D4E96D801}" srcOrd="3" destOrd="0" presId="urn:microsoft.com/office/officeart/2005/8/layout/vList3"/>
    <dgm:cxn modelId="{9875218C-11F7-467D-B290-FA168DDFF9A6}" type="presParOf" srcId="{6C9F6F01-1758-4F2D-8A91-29A64900513C}" destId="{23E2314B-AB62-4906-874E-8AB2C04DE96A}" srcOrd="4" destOrd="0" presId="urn:microsoft.com/office/officeart/2005/8/layout/vList3"/>
    <dgm:cxn modelId="{CD70FA8E-476D-4860-85F5-4BB928607706}" type="presParOf" srcId="{23E2314B-AB62-4906-874E-8AB2C04DE96A}" destId="{1D481F28-7861-48E4-9E2F-69E6CF5F6891}" srcOrd="0" destOrd="0" presId="urn:microsoft.com/office/officeart/2005/8/layout/vList3"/>
    <dgm:cxn modelId="{9C9A308C-6B7A-45C6-A03B-1218D4CE3745}" type="presParOf" srcId="{23E2314B-AB62-4906-874E-8AB2C04DE96A}" destId="{53901628-B029-442F-9424-24F53C5717ED}" srcOrd="1" destOrd="0" presId="urn:microsoft.com/office/officeart/2005/8/layout/vList3"/>
    <dgm:cxn modelId="{032803DE-F539-45B7-8BF8-85286A66C53B}" type="presParOf" srcId="{6C9F6F01-1758-4F2D-8A91-29A64900513C}" destId="{BACDA6B8-68E5-447B-8E10-F34E518DAD9B}" srcOrd="5" destOrd="0" presId="urn:microsoft.com/office/officeart/2005/8/layout/vList3"/>
    <dgm:cxn modelId="{509FF935-689C-4254-8E02-00BBABEC4745}" type="presParOf" srcId="{6C9F6F01-1758-4F2D-8A91-29A64900513C}" destId="{AC35600D-E3A9-4B56-9AD1-37D75398C5AA}" srcOrd="6" destOrd="0" presId="urn:microsoft.com/office/officeart/2005/8/layout/vList3"/>
    <dgm:cxn modelId="{C03397F1-9C49-4AA8-9E5D-30EBD7143520}" type="presParOf" srcId="{AC35600D-E3A9-4B56-9AD1-37D75398C5AA}" destId="{A941D36C-4C0C-46CB-B85B-1A678EE8D9E0}" srcOrd="0" destOrd="0" presId="urn:microsoft.com/office/officeart/2005/8/layout/vList3"/>
    <dgm:cxn modelId="{149970C5-E191-4657-A384-EF279A53622C}" type="presParOf" srcId="{AC35600D-E3A9-4B56-9AD1-37D75398C5AA}" destId="{74E15875-156A-4C4C-81BF-C7678BF8CFF7}" srcOrd="1" destOrd="0" presId="urn:microsoft.com/office/officeart/2005/8/layout/vList3"/>
    <dgm:cxn modelId="{A2E4797B-6E16-41D5-8903-19BDEF0F5D9B}" type="presParOf" srcId="{6C9F6F01-1758-4F2D-8A91-29A64900513C}" destId="{12153EFC-3340-4B7A-AC07-08FE91188F20}" srcOrd="7" destOrd="0" presId="urn:microsoft.com/office/officeart/2005/8/layout/vList3"/>
    <dgm:cxn modelId="{7F1BC85C-83CA-4B99-A440-AB0E57481F37}" type="presParOf" srcId="{6C9F6F01-1758-4F2D-8A91-29A64900513C}" destId="{2B715095-1AE8-4B3B-94A1-5B99D820B21B}" srcOrd="8" destOrd="0" presId="urn:microsoft.com/office/officeart/2005/8/layout/vList3"/>
    <dgm:cxn modelId="{78E6840B-C25C-4F02-B9D3-5564F907606A}" type="presParOf" srcId="{2B715095-1AE8-4B3B-94A1-5B99D820B21B}" destId="{3201CDB2-6780-4723-9FA7-31B1FE45AEF4}" srcOrd="0" destOrd="0" presId="urn:microsoft.com/office/officeart/2005/8/layout/vList3"/>
    <dgm:cxn modelId="{6D1D898C-4AD8-437C-9451-459554FB9A58}" type="presParOf" srcId="{2B715095-1AE8-4B3B-94A1-5B99D820B21B}" destId="{579E93BD-B010-4E09-9C56-865BCA13C90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989A893-919C-40A9-8956-8B5C863BB68E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038D647B-988D-480F-90F5-DD5C155418AC}">
      <dgm:prSet phldrT="[Texto]"/>
      <dgm:spPr/>
      <dgm:t>
        <a:bodyPr/>
        <a:lstStyle/>
        <a:p>
          <a:r>
            <a:rPr lang="es-CL" b="1" dirty="0"/>
            <a:t>Seguridad Militar</a:t>
          </a:r>
        </a:p>
      </dgm:t>
    </dgm:pt>
    <dgm:pt modelId="{CDE47DAB-B262-4A99-9AC2-94368397F1B0}" type="parTrans" cxnId="{CD243FF9-CA7B-4C60-A388-B383201C340C}">
      <dgm:prSet/>
      <dgm:spPr/>
      <dgm:t>
        <a:bodyPr/>
        <a:lstStyle/>
        <a:p>
          <a:endParaRPr lang="es-CL"/>
        </a:p>
      </dgm:t>
    </dgm:pt>
    <dgm:pt modelId="{120F3A8D-3165-43AA-A202-78DB3BC4828A}" type="sibTrans" cxnId="{CD243FF9-CA7B-4C60-A388-B383201C340C}">
      <dgm:prSet/>
      <dgm:spPr/>
      <dgm:t>
        <a:bodyPr/>
        <a:lstStyle/>
        <a:p>
          <a:endParaRPr lang="es-CL"/>
        </a:p>
      </dgm:t>
    </dgm:pt>
    <dgm:pt modelId="{B9ECC4C4-0BA3-451F-82F5-8774E8A9580B}">
      <dgm:prSet phldrT="[Texto]"/>
      <dgm:spPr/>
      <dgm:t>
        <a:bodyPr/>
        <a:lstStyle/>
        <a:p>
          <a:r>
            <a:rPr lang="es-CL" b="1" dirty="0"/>
            <a:t>Seguridad Civil</a:t>
          </a:r>
        </a:p>
      </dgm:t>
    </dgm:pt>
    <dgm:pt modelId="{B18027FD-E159-473E-BE7C-23FE8564F4D8}" type="parTrans" cxnId="{1169A622-0172-48E7-8038-3C1B385A2070}">
      <dgm:prSet/>
      <dgm:spPr/>
      <dgm:t>
        <a:bodyPr/>
        <a:lstStyle/>
        <a:p>
          <a:endParaRPr lang="es-CL"/>
        </a:p>
      </dgm:t>
    </dgm:pt>
    <dgm:pt modelId="{D0E3ED43-C22D-4D22-9D3F-A4D73888E140}" type="sibTrans" cxnId="{1169A622-0172-48E7-8038-3C1B385A2070}">
      <dgm:prSet/>
      <dgm:spPr/>
      <dgm:t>
        <a:bodyPr/>
        <a:lstStyle/>
        <a:p>
          <a:endParaRPr lang="es-CL"/>
        </a:p>
      </dgm:t>
    </dgm:pt>
    <dgm:pt modelId="{8C07F7E1-CACE-4104-AD21-9A4670849505}">
      <dgm:prSet phldrT="[Texto]"/>
      <dgm:spPr/>
      <dgm:t>
        <a:bodyPr/>
        <a:lstStyle/>
        <a:p>
          <a:r>
            <a:rPr lang="es-CL" b="1" dirty="0"/>
            <a:t>Seguridad de Puertos y Fronteras</a:t>
          </a:r>
        </a:p>
      </dgm:t>
    </dgm:pt>
    <dgm:pt modelId="{6F38C5D9-E1E5-429B-8A1B-1A15212AB740}" type="parTrans" cxnId="{FB971F67-0DCB-4879-A2DF-5085AFEED029}">
      <dgm:prSet/>
      <dgm:spPr/>
      <dgm:t>
        <a:bodyPr/>
        <a:lstStyle/>
        <a:p>
          <a:endParaRPr lang="es-CL"/>
        </a:p>
      </dgm:t>
    </dgm:pt>
    <dgm:pt modelId="{3E6FF400-703E-4715-9592-63C1BAD61B42}" type="sibTrans" cxnId="{FB971F67-0DCB-4879-A2DF-5085AFEED029}">
      <dgm:prSet/>
      <dgm:spPr/>
      <dgm:t>
        <a:bodyPr/>
        <a:lstStyle/>
        <a:p>
          <a:endParaRPr lang="es-CL"/>
        </a:p>
      </dgm:t>
    </dgm:pt>
    <dgm:pt modelId="{6F5D98B4-028B-494A-A0C3-6D9F00244157}">
      <dgm:prSet/>
      <dgm:spPr/>
      <dgm:t>
        <a:bodyPr/>
        <a:lstStyle/>
        <a:p>
          <a:r>
            <a:rPr lang="es-CL" b="1" dirty="0"/>
            <a:t>Censura</a:t>
          </a:r>
        </a:p>
      </dgm:t>
    </dgm:pt>
    <dgm:pt modelId="{80ACBB5F-583E-46EB-8FBD-D31955F68188}" type="parTrans" cxnId="{9D55A837-7CBE-42AF-94EA-D2C12207E05F}">
      <dgm:prSet/>
      <dgm:spPr/>
      <dgm:t>
        <a:bodyPr/>
        <a:lstStyle/>
        <a:p>
          <a:endParaRPr lang="es-CL"/>
        </a:p>
      </dgm:t>
    </dgm:pt>
    <dgm:pt modelId="{96F2CA94-B37E-4247-B002-495D91449F9D}" type="sibTrans" cxnId="{9D55A837-7CBE-42AF-94EA-D2C12207E05F}">
      <dgm:prSet/>
      <dgm:spPr/>
      <dgm:t>
        <a:bodyPr/>
        <a:lstStyle/>
        <a:p>
          <a:endParaRPr lang="es-CL"/>
        </a:p>
      </dgm:t>
    </dgm:pt>
    <dgm:pt modelId="{57A71C43-D1EB-49C2-A6D8-9C9B13841478}">
      <dgm:prSet/>
      <dgm:spPr/>
      <dgm:t>
        <a:bodyPr/>
        <a:lstStyle/>
        <a:p>
          <a:r>
            <a:rPr lang="es-CL" b="1" dirty="0"/>
            <a:t>Protección de Personas Importantes PPI</a:t>
          </a:r>
        </a:p>
      </dgm:t>
    </dgm:pt>
    <dgm:pt modelId="{F38E92A7-AD34-4AC1-BD63-54188E63FEA9}" type="parTrans" cxnId="{22134768-7931-4FFE-9612-E800DFDB03C3}">
      <dgm:prSet/>
      <dgm:spPr/>
      <dgm:t>
        <a:bodyPr/>
        <a:lstStyle/>
        <a:p>
          <a:endParaRPr lang="es-CL"/>
        </a:p>
      </dgm:t>
    </dgm:pt>
    <dgm:pt modelId="{9F591732-05CD-4545-BF75-3E8467FC2167}" type="sibTrans" cxnId="{22134768-7931-4FFE-9612-E800DFDB03C3}">
      <dgm:prSet/>
      <dgm:spPr/>
      <dgm:t>
        <a:bodyPr/>
        <a:lstStyle/>
        <a:p>
          <a:endParaRPr lang="es-CL"/>
        </a:p>
      </dgm:t>
    </dgm:pt>
    <dgm:pt modelId="{6C9F6F01-1758-4F2D-8A91-29A64900513C}" type="pres">
      <dgm:prSet presAssocID="{9989A893-919C-40A9-8956-8B5C863BB68E}" presName="linearFlow" presStyleCnt="0">
        <dgm:presLayoutVars>
          <dgm:dir/>
          <dgm:resizeHandles val="exact"/>
        </dgm:presLayoutVars>
      </dgm:prSet>
      <dgm:spPr/>
    </dgm:pt>
    <dgm:pt modelId="{66FB58D5-2F30-4BB1-80A0-08BF8B8108DE}" type="pres">
      <dgm:prSet presAssocID="{038D647B-988D-480F-90F5-DD5C155418AC}" presName="composite" presStyleCnt="0"/>
      <dgm:spPr/>
    </dgm:pt>
    <dgm:pt modelId="{25E1AD81-4412-4AEC-89F4-921CC9DB3655}" type="pres">
      <dgm:prSet presAssocID="{038D647B-988D-480F-90F5-DD5C155418AC}" presName="imgShp" presStyleLbl="fgImgPlac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</dgm:spPr>
    </dgm:pt>
    <dgm:pt modelId="{48B815EF-D7C6-4246-BBCC-4D56244E06F9}" type="pres">
      <dgm:prSet presAssocID="{038D647B-988D-480F-90F5-DD5C155418AC}" presName="txShp" presStyleLbl="node1" presStyleIdx="0" presStyleCnt="5">
        <dgm:presLayoutVars>
          <dgm:bulletEnabled val="1"/>
        </dgm:presLayoutVars>
      </dgm:prSet>
      <dgm:spPr/>
    </dgm:pt>
    <dgm:pt modelId="{4C55588A-0D33-4434-AC49-C166FFD290F0}" type="pres">
      <dgm:prSet presAssocID="{120F3A8D-3165-43AA-A202-78DB3BC4828A}" presName="spacing" presStyleCnt="0"/>
      <dgm:spPr/>
    </dgm:pt>
    <dgm:pt modelId="{6DBA7478-43B7-4B63-AA74-DFAC09164B27}" type="pres">
      <dgm:prSet presAssocID="{B9ECC4C4-0BA3-451F-82F5-8774E8A9580B}" presName="composite" presStyleCnt="0"/>
      <dgm:spPr/>
    </dgm:pt>
    <dgm:pt modelId="{A3EEA640-4022-4487-B5A4-3836BC9198CB}" type="pres">
      <dgm:prSet presAssocID="{B9ECC4C4-0BA3-451F-82F5-8774E8A9580B}" presName="imgShp" presStyleLbl="fgImgPlace1" presStyleIdx="1" presStyleCnt="5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9BC03BB2-6180-4FB6-A9D2-A16E1FB955CA}" type="pres">
      <dgm:prSet presAssocID="{B9ECC4C4-0BA3-451F-82F5-8774E8A9580B}" presName="txShp" presStyleLbl="node1" presStyleIdx="1" presStyleCnt="5">
        <dgm:presLayoutVars>
          <dgm:bulletEnabled val="1"/>
        </dgm:presLayoutVars>
      </dgm:prSet>
      <dgm:spPr/>
    </dgm:pt>
    <dgm:pt modelId="{C58E0CFA-143F-4703-824F-F53D4E96D801}" type="pres">
      <dgm:prSet presAssocID="{D0E3ED43-C22D-4D22-9D3F-A4D73888E140}" presName="spacing" presStyleCnt="0"/>
      <dgm:spPr/>
    </dgm:pt>
    <dgm:pt modelId="{23E2314B-AB62-4906-874E-8AB2C04DE96A}" type="pres">
      <dgm:prSet presAssocID="{6F5D98B4-028B-494A-A0C3-6D9F00244157}" presName="composite" presStyleCnt="0"/>
      <dgm:spPr/>
    </dgm:pt>
    <dgm:pt modelId="{1D481F28-7861-48E4-9E2F-69E6CF5F6891}" type="pres">
      <dgm:prSet presAssocID="{6F5D98B4-028B-494A-A0C3-6D9F00244157}" presName="imgShp" presStyleLbl="fgImgPlace1" presStyleIdx="2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9000" r="-59000"/>
          </a:stretch>
        </a:blipFill>
      </dgm:spPr>
    </dgm:pt>
    <dgm:pt modelId="{53901628-B029-442F-9424-24F53C5717ED}" type="pres">
      <dgm:prSet presAssocID="{6F5D98B4-028B-494A-A0C3-6D9F00244157}" presName="txShp" presStyleLbl="node1" presStyleIdx="2" presStyleCnt="5">
        <dgm:presLayoutVars>
          <dgm:bulletEnabled val="1"/>
        </dgm:presLayoutVars>
      </dgm:prSet>
      <dgm:spPr/>
    </dgm:pt>
    <dgm:pt modelId="{BACDA6B8-68E5-447B-8E10-F34E518DAD9B}" type="pres">
      <dgm:prSet presAssocID="{96F2CA94-B37E-4247-B002-495D91449F9D}" presName="spacing" presStyleCnt="0"/>
      <dgm:spPr/>
    </dgm:pt>
    <dgm:pt modelId="{AC35600D-E3A9-4B56-9AD1-37D75398C5AA}" type="pres">
      <dgm:prSet presAssocID="{57A71C43-D1EB-49C2-A6D8-9C9B13841478}" presName="composite" presStyleCnt="0"/>
      <dgm:spPr/>
    </dgm:pt>
    <dgm:pt modelId="{A941D36C-4C0C-46CB-B85B-1A678EE8D9E0}" type="pres">
      <dgm:prSet presAssocID="{57A71C43-D1EB-49C2-A6D8-9C9B13841478}" presName="imgShp" presStyleLbl="fgImgPlace1" presStyleIdx="3" presStyleCnt="5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74E15875-156A-4C4C-81BF-C7678BF8CFF7}" type="pres">
      <dgm:prSet presAssocID="{57A71C43-D1EB-49C2-A6D8-9C9B13841478}" presName="txShp" presStyleLbl="node1" presStyleIdx="3" presStyleCnt="5">
        <dgm:presLayoutVars>
          <dgm:bulletEnabled val="1"/>
        </dgm:presLayoutVars>
      </dgm:prSet>
      <dgm:spPr/>
    </dgm:pt>
    <dgm:pt modelId="{12153EFC-3340-4B7A-AC07-08FE91188F20}" type="pres">
      <dgm:prSet presAssocID="{9F591732-05CD-4545-BF75-3E8467FC2167}" presName="spacing" presStyleCnt="0"/>
      <dgm:spPr/>
    </dgm:pt>
    <dgm:pt modelId="{2B715095-1AE8-4B3B-94A1-5B99D820B21B}" type="pres">
      <dgm:prSet presAssocID="{8C07F7E1-CACE-4104-AD21-9A4670849505}" presName="composite" presStyleCnt="0"/>
      <dgm:spPr/>
    </dgm:pt>
    <dgm:pt modelId="{3201CDB2-6780-4723-9FA7-31B1FE45AEF4}" type="pres">
      <dgm:prSet presAssocID="{8C07F7E1-CACE-4104-AD21-9A4670849505}" presName="imgShp" presStyleLbl="fgImgPlace1" presStyleIdx="4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9000" r="-49000"/>
          </a:stretch>
        </a:blipFill>
      </dgm:spPr>
    </dgm:pt>
    <dgm:pt modelId="{579E93BD-B010-4E09-9C56-865BCA13C909}" type="pres">
      <dgm:prSet presAssocID="{8C07F7E1-CACE-4104-AD21-9A4670849505}" presName="txShp" presStyleLbl="node1" presStyleIdx="4" presStyleCnt="5">
        <dgm:presLayoutVars>
          <dgm:bulletEnabled val="1"/>
        </dgm:presLayoutVars>
      </dgm:prSet>
      <dgm:spPr/>
    </dgm:pt>
  </dgm:ptLst>
  <dgm:cxnLst>
    <dgm:cxn modelId="{01104211-220C-480C-8FD1-2857AB0714C5}" type="presOf" srcId="{6F5D98B4-028B-494A-A0C3-6D9F00244157}" destId="{53901628-B029-442F-9424-24F53C5717ED}" srcOrd="0" destOrd="0" presId="urn:microsoft.com/office/officeart/2005/8/layout/vList3"/>
    <dgm:cxn modelId="{1169A622-0172-48E7-8038-3C1B385A2070}" srcId="{9989A893-919C-40A9-8956-8B5C863BB68E}" destId="{B9ECC4C4-0BA3-451F-82F5-8774E8A9580B}" srcOrd="1" destOrd="0" parTransId="{B18027FD-E159-473E-BE7C-23FE8564F4D8}" sibTransId="{D0E3ED43-C22D-4D22-9D3F-A4D73888E140}"/>
    <dgm:cxn modelId="{9D55A837-7CBE-42AF-94EA-D2C12207E05F}" srcId="{9989A893-919C-40A9-8956-8B5C863BB68E}" destId="{6F5D98B4-028B-494A-A0C3-6D9F00244157}" srcOrd="2" destOrd="0" parTransId="{80ACBB5F-583E-46EB-8FBD-D31955F68188}" sibTransId="{96F2CA94-B37E-4247-B002-495D91449F9D}"/>
    <dgm:cxn modelId="{D2DEBB5E-6E68-4695-A742-C73345DFAE3E}" type="presOf" srcId="{B9ECC4C4-0BA3-451F-82F5-8774E8A9580B}" destId="{9BC03BB2-6180-4FB6-A9D2-A16E1FB955CA}" srcOrd="0" destOrd="0" presId="urn:microsoft.com/office/officeart/2005/8/layout/vList3"/>
    <dgm:cxn modelId="{FB971F67-0DCB-4879-A2DF-5085AFEED029}" srcId="{9989A893-919C-40A9-8956-8B5C863BB68E}" destId="{8C07F7E1-CACE-4104-AD21-9A4670849505}" srcOrd="4" destOrd="0" parTransId="{6F38C5D9-E1E5-429B-8A1B-1A15212AB740}" sibTransId="{3E6FF400-703E-4715-9592-63C1BAD61B42}"/>
    <dgm:cxn modelId="{22134768-7931-4FFE-9612-E800DFDB03C3}" srcId="{9989A893-919C-40A9-8956-8B5C863BB68E}" destId="{57A71C43-D1EB-49C2-A6D8-9C9B13841478}" srcOrd="3" destOrd="0" parTransId="{F38E92A7-AD34-4AC1-BD63-54188E63FEA9}" sibTransId="{9F591732-05CD-4545-BF75-3E8467FC2167}"/>
    <dgm:cxn modelId="{F3164E7A-8517-4F41-A9BB-25F831B25B66}" type="presOf" srcId="{57A71C43-D1EB-49C2-A6D8-9C9B13841478}" destId="{74E15875-156A-4C4C-81BF-C7678BF8CFF7}" srcOrd="0" destOrd="0" presId="urn:microsoft.com/office/officeart/2005/8/layout/vList3"/>
    <dgm:cxn modelId="{62AF6281-1A4C-4435-BF8B-C5C53B471064}" type="presOf" srcId="{9989A893-919C-40A9-8956-8B5C863BB68E}" destId="{6C9F6F01-1758-4F2D-8A91-29A64900513C}" srcOrd="0" destOrd="0" presId="urn:microsoft.com/office/officeart/2005/8/layout/vList3"/>
    <dgm:cxn modelId="{8636DF81-8AA6-4C33-A963-AC511C3F78D3}" type="presOf" srcId="{038D647B-988D-480F-90F5-DD5C155418AC}" destId="{48B815EF-D7C6-4246-BBCC-4D56244E06F9}" srcOrd="0" destOrd="0" presId="urn:microsoft.com/office/officeart/2005/8/layout/vList3"/>
    <dgm:cxn modelId="{FBE2A791-4AD0-43B2-9FD0-35D3E7A58430}" type="presOf" srcId="{8C07F7E1-CACE-4104-AD21-9A4670849505}" destId="{579E93BD-B010-4E09-9C56-865BCA13C909}" srcOrd="0" destOrd="0" presId="urn:microsoft.com/office/officeart/2005/8/layout/vList3"/>
    <dgm:cxn modelId="{CD243FF9-CA7B-4C60-A388-B383201C340C}" srcId="{9989A893-919C-40A9-8956-8B5C863BB68E}" destId="{038D647B-988D-480F-90F5-DD5C155418AC}" srcOrd="0" destOrd="0" parTransId="{CDE47DAB-B262-4A99-9AC2-94368397F1B0}" sibTransId="{120F3A8D-3165-43AA-A202-78DB3BC4828A}"/>
    <dgm:cxn modelId="{ECC0F77C-D8FB-4FD9-B9B4-4E72BF0B8F9D}" type="presParOf" srcId="{6C9F6F01-1758-4F2D-8A91-29A64900513C}" destId="{66FB58D5-2F30-4BB1-80A0-08BF8B8108DE}" srcOrd="0" destOrd="0" presId="urn:microsoft.com/office/officeart/2005/8/layout/vList3"/>
    <dgm:cxn modelId="{7BC6A981-0BDA-43B0-9710-469CA831916D}" type="presParOf" srcId="{66FB58D5-2F30-4BB1-80A0-08BF8B8108DE}" destId="{25E1AD81-4412-4AEC-89F4-921CC9DB3655}" srcOrd="0" destOrd="0" presId="urn:microsoft.com/office/officeart/2005/8/layout/vList3"/>
    <dgm:cxn modelId="{5575D5A0-40DE-4489-BFE2-00DC9CDEB421}" type="presParOf" srcId="{66FB58D5-2F30-4BB1-80A0-08BF8B8108DE}" destId="{48B815EF-D7C6-4246-BBCC-4D56244E06F9}" srcOrd="1" destOrd="0" presId="urn:microsoft.com/office/officeart/2005/8/layout/vList3"/>
    <dgm:cxn modelId="{B194AD5B-B595-4F01-A928-8B1BFDB36138}" type="presParOf" srcId="{6C9F6F01-1758-4F2D-8A91-29A64900513C}" destId="{4C55588A-0D33-4434-AC49-C166FFD290F0}" srcOrd="1" destOrd="0" presId="urn:microsoft.com/office/officeart/2005/8/layout/vList3"/>
    <dgm:cxn modelId="{4369EB2D-AB52-4ACC-8DCD-93165DBF3773}" type="presParOf" srcId="{6C9F6F01-1758-4F2D-8A91-29A64900513C}" destId="{6DBA7478-43B7-4B63-AA74-DFAC09164B27}" srcOrd="2" destOrd="0" presId="urn:microsoft.com/office/officeart/2005/8/layout/vList3"/>
    <dgm:cxn modelId="{D1B72D91-095A-4C49-BD76-071ADA9F6A5E}" type="presParOf" srcId="{6DBA7478-43B7-4B63-AA74-DFAC09164B27}" destId="{A3EEA640-4022-4487-B5A4-3836BC9198CB}" srcOrd="0" destOrd="0" presId="urn:microsoft.com/office/officeart/2005/8/layout/vList3"/>
    <dgm:cxn modelId="{43267F72-B0BB-4B90-82D6-FFF4B7F90B31}" type="presParOf" srcId="{6DBA7478-43B7-4B63-AA74-DFAC09164B27}" destId="{9BC03BB2-6180-4FB6-A9D2-A16E1FB955CA}" srcOrd="1" destOrd="0" presId="urn:microsoft.com/office/officeart/2005/8/layout/vList3"/>
    <dgm:cxn modelId="{6638DCE7-3A06-4D5D-A127-1B2DBA486D03}" type="presParOf" srcId="{6C9F6F01-1758-4F2D-8A91-29A64900513C}" destId="{C58E0CFA-143F-4703-824F-F53D4E96D801}" srcOrd="3" destOrd="0" presId="urn:microsoft.com/office/officeart/2005/8/layout/vList3"/>
    <dgm:cxn modelId="{365BBD8B-B87C-4EF0-95F3-93216A3DCDBD}" type="presParOf" srcId="{6C9F6F01-1758-4F2D-8A91-29A64900513C}" destId="{23E2314B-AB62-4906-874E-8AB2C04DE96A}" srcOrd="4" destOrd="0" presId="urn:microsoft.com/office/officeart/2005/8/layout/vList3"/>
    <dgm:cxn modelId="{1ED81F70-C1AE-4A69-99F9-8DE6C6B75CAA}" type="presParOf" srcId="{23E2314B-AB62-4906-874E-8AB2C04DE96A}" destId="{1D481F28-7861-48E4-9E2F-69E6CF5F6891}" srcOrd="0" destOrd="0" presId="urn:microsoft.com/office/officeart/2005/8/layout/vList3"/>
    <dgm:cxn modelId="{8516BA7B-41ED-4D65-AB36-BB59916C59F8}" type="presParOf" srcId="{23E2314B-AB62-4906-874E-8AB2C04DE96A}" destId="{53901628-B029-442F-9424-24F53C5717ED}" srcOrd="1" destOrd="0" presId="urn:microsoft.com/office/officeart/2005/8/layout/vList3"/>
    <dgm:cxn modelId="{C614D1B2-CB41-4683-9956-7125326A7FD8}" type="presParOf" srcId="{6C9F6F01-1758-4F2D-8A91-29A64900513C}" destId="{BACDA6B8-68E5-447B-8E10-F34E518DAD9B}" srcOrd="5" destOrd="0" presId="urn:microsoft.com/office/officeart/2005/8/layout/vList3"/>
    <dgm:cxn modelId="{0D55ED7F-14B0-4D85-8B05-76E11D47EBBF}" type="presParOf" srcId="{6C9F6F01-1758-4F2D-8A91-29A64900513C}" destId="{AC35600D-E3A9-4B56-9AD1-37D75398C5AA}" srcOrd="6" destOrd="0" presId="urn:microsoft.com/office/officeart/2005/8/layout/vList3"/>
    <dgm:cxn modelId="{8B43AB58-3BB5-4070-B44E-39BA46ABDD35}" type="presParOf" srcId="{AC35600D-E3A9-4B56-9AD1-37D75398C5AA}" destId="{A941D36C-4C0C-46CB-B85B-1A678EE8D9E0}" srcOrd="0" destOrd="0" presId="urn:microsoft.com/office/officeart/2005/8/layout/vList3"/>
    <dgm:cxn modelId="{E0C442B6-0C90-41FF-93DA-DEBB0541ECBF}" type="presParOf" srcId="{AC35600D-E3A9-4B56-9AD1-37D75398C5AA}" destId="{74E15875-156A-4C4C-81BF-C7678BF8CFF7}" srcOrd="1" destOrd="0" presId="urn:microsoft.com/office/officeart/2005/8/layout/vList3"/>
    <dgm:cxn modelId="{7E87E24B-E020-4D81-9884-7476FFFEEB2D}" type="presParOf" srcId="{6C9F6F01-1758-4F2D-8A91-29A64900513C}" destId="{12153EFC-3340-4B7A-AC07-08FE91188F20}" srcOrd="7" destOrd="0" presId="urn:microsoft.com/office/officeart/2005/8/layout/vList3"/>
    <dgm:cxn modelId="{32B9F035-33B6-469F-8F32-82256605CBB5}" type="presParOf" srcId="{6C9F6F01-1758-4F2D-8A91-29A64900513C}" destId="{2B715095-1AE8-4B3B-94A1-5B99D820B21B}" srcOrd="8" destOrd="0" presId="urn:microsoft.com/office/officeart/2005/8/layout/vList3"/>
    <dgm:cxn modelId="{ACF0CE6D-773D-4D63-9161-C1F5D0AC6A60}" type="presParOf" srcId="{2B715095-1AE8-4B3B-94A1-5B99D820B21B}" destId="{3201CDB2-6780-4723-9FA7-31B1FE45AEF4}" srcOrd="0" destOrd="0" presId="urn:microsoft.com/office/officeart/2005/8/layout/vList3"/>
    <dgm:cxn modelId="{034033A5-7FFD-48FA-9B17-E2EF9B362E66}" type="presParOf" srcId="{2B715095-1AE8-4B3B-94A1-5B99D820B21B}" destId="{579E93BD-B010-4E09-9C56-865BCA13C90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989A893-919C-40A9-8956-8B5C863BB68E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038D647B-988D-480F-90F5-DD5C155418AC}">
      <dgm:prSet phldrT="[Texto]"/>
      <dgm:spPr/>
      <dgm:t>
        <a:bodyPr/>
        <a:lstStyle/>
        <a:p>
          <a:r>
            <a:rPr lang="es-CL" b="1" dirty="0"/>
            <a:t>Seguridad Militar</a:t>
          </a:r>
        </a:p>
      </dgm:t>
    </dgm:pt>
    <dgm:pt modelId="{CDE47DAB-B262-4A99-9AC2-94368397F1B0}" type="parTrans" cxnId="{CD243FF9-CA7B-4C60-A388-B383201C340C}">
      <dgm:prSet/>
      <dgm:spPr/>
      <dgm:t>
        <a:bodyPr/>
        <a:lstStyle/>
        <a:p>
          <a:endParaRPr lang="es-CL"/>
        </a:p>
      </dgm:t>
    </dgm:pt>
    <dgm:pt modelId="{120F3A8D-3165-43AA-A202-78DB3BC4828A}" type="sibTrans" cxnId="{CD243FF9-CA7B-4C60-A388-B383201C340C}">
      <dgm:prSet/>
      <dgm:spPr/>
      <dgm:t>
        <a:bodyPr/>
        <a:lstStyle/>
        <a:p>
          <a:endParaRPr lang="es-CL"/>
        </a:p>
      </dgm:t>
    </dgm:pt>
    <dgm:pt modelId="{B9ECC4C4-0BA3-451F-82F5-8774E8A9580B}">
      <dgm:prSet phldrT="[Texto]"/>
      <dgm:spPr/>
      <dgm:t>
        <a:bodyPr/>
        <a:lstStyle/>
        <a:p>
          <a:r>
            <a:rPr lang="es-CL" b="1" dirty="0"/>
            <a:t>Seguridad Civil</a:t>
          </a:r>
        </a:p>
      </dgm:t>
    </dgm:pt>
    <dgm:pt modelId="{B18027FD-E159-473E-BE7C-23FE8564F4D8}" type="parTrans" cxnId="{1169A622-0172-48E7-8038-3C1B385A2070}">
      <dgm:prSet/>
      <dgm:spPr/>
      <dgm:t>
        <a:bodyPr/>
        <a:lstStyle/>
        <a:p>
          <a:endParaRPr lang="es-CL"/>
        </a:p>
      </dgm:t>
    </dgm:pt>
    <dgm:pt modelId="{D0E3ED43-C22D-4D22-9D3F-A4D73888E140}" type="sibTrans" cxnId="{1169A622-0172-48E7-8038-3C1B385A2070}">
      <dgm:prSet/>
      <dgm:spPr/>
      <dgm:t>
        <a:bodyPr/>
        <a:lstStyle/>
        <a:p>
          <a:endParaRPr lang="es-CL"/>
        </a:p>
      </dgm:t>
    </dgm:pt>
    <dgm:pt modelId="{8C07F7E1-CACE-4104-AD21-9A4670849505}">
      <dgm:prSet phldrT="[Texto]"/>
      <dgm:spPr/>
      <dgm:t>
        <a:bodyPr/>
        <a:lstStyle/>
        <a:p>
          <a:r>
            <a:rPr lang="es-CL" b="1" dirty="0"/>
            <a:t>Seguridad de Puertos y Fronteras</a:t>
          </a:r>
        </a:p>
      </dgm:t>
    </dgm:pt>
    <dgm:pt modelId="{6F38C5D9-E1E5-429B-8A1B-1A15212AB740}" type="parTrans" cxnId="{FB971F67-0DCB-4879-A2DF-5085AFEED029}">
      <dgm:prSet/>
      <dgm:spPr/>
      <dgm:t>
        <a:bodyPr/>
        <a:lstStyle/>
        <a:p>
          <a:endParaRPr lang="es-CL"/>
        </a:p>
      </dgm:t>
    </dgm:pt>
    <dgm:pt modelId="{3E6FF400-703E-4715-9592-63C1BAD61B42}" type="sibTrans" cxnId="{FB971F67-0DCB-4879-A2DF-5085AFEED029}">
      <dgm:prSet/>
      <dgm:spPr/>
      <dgm:t>
        <a:bodyPr/>
        <a:lstStyle/>
        <a:p>
          <a:endParaRPr lang="es-CL"/>
        </a:p>
      </dgm:t>
    </dgm:pt>
    <dgm:pt modelId="{6F5D98B4-028B-494A-A0C3-6D9F00244157}">
      <dgm:prSet/>
      <dgm:spPr/>
      <dgm:t>
        <a:bodyPr/>
        <a:lstStyle/>
        <a:p>
          <a:r>
            <a:rPr lang="es-CL" b="1" dirty="0"/>
            <a:t>Censura</a:t>
          </a:r>
        </a:p>
      </dgm:t>
    </dgm:pt>
    <dgm:pt modelId="{80ACBB5F-583E-46EB-8FBD-D31955F68188}" type="parTrans" cxnId="{9D55A837-7CBE-42AF-94EA-D2C12207E05F}">
      <dgm:prSet/>
      <dgm:spPr/>
      <dgm:t>
        <a:bodyPr/>
        <a:lstStyle/>
        <a:p>
          <a:endParaRPr lang="es-CL"/>
        </a:p>
      </dgm:t>
    </dgm:pt>
    <dgm:pt modelId="{96F2CA94-B37E-4247-B002-495D91449F9D}" type="sibTrans" cxnId="{9D55A837-7CBE-42AF-94EA-D2C12207E05F}">
      <dgm:prSet/>
      <dgm:spPr/>
      <dgm:t>
        <a:bodyPr/>
        <a:lstStyle/>
        <a:p>
          <a:endParaRPr lang="es-CL"/>
        </a:p>
      </dgm:t>
    </dgm:pt>
    <dgm:pt modelId="{57A71C43-D1EB-49C2-A6D8-9C9B13841478}">
      <dgm:prSet/>
      <dgm:spPr/>
      <dgm:t>
        <a:bodyPr/>
        <a:lstStyle/>
        <a:p>
          <a:r>
            <a:rPr lang="es-CL" b="1" dirty="0"/>
            <a:t>Protección de Personas Importantes PPI</a:t>
          </a:r>
        </a:p>
      </dgm:t>
    </dgm:pt>
    <dgm:pt modelId="{F38E92A7-AD34-4AC1-BD63-54188E63FEA9}" type="parTrans" cxnId="{22134768-7931-4FFE-9612-E800DFDB03C3}">
      <dgm:prSet/>
      <dgm:spPr/>
      <dgm:t>
        <a:bodyPr/>
        <a:lstStyle/>
        <a:p>
          <a:endParaRPr lang="es-CL"/>
        </a:p>
      </dgm:t>
    </dgm:pt>
    <dgm:pt modelId="{9F591732-05CD-4545-BF75-3E8467FC2167}" type="sibTrans" cxnId="{22134768-7931-4FFE-9612-E800DFDB03C3}">
      <dgm:prSet/>
      <dgm:spPr/>
      <dgm:t>
        <a:bodyPr/>
        <a:lstStyle/>
        <a:p>
          <a:endParaRPr lang="es-CL"/>
        </a:p>
      </dgm:t>
    </dgm:pt>
    <dgm:pt modelId="{6C9F6F01-1758-4F2D-8A91-29A64900513C}" type="pres">
      <dgm:prSet presAssocID="{9989A893-919C-40A9-8956-8B5C863BB68E}" presName="linearFlow" presStyleCnt="0">
        <dgm:presLayoutVars>
          <dgm:dir/>
          <dgm:resizeHandles val="exact"/>
        </dgm:presLayoutVars>
      </dgm:prSet>
      <dgm:spPr/>
    </dgm:pt>
    <dgm:pt modelId="{66FB58D5-2F30-4BB1-80A0-08BF8B8108DE}" type="pres">
      <dgm:prSet presAssocID="{038D647B-988D-480F-90F5-DD5C155418AC}" presName="composite" presStyleCnt="0"/>
      <dgm:spPr/>
    </dgm:pt>
    <dgm:pt modelId="{25E1AD81-4412-4AEC-89F4-921CC9DB3655}" type="pres">
      <dgm:prSet presAssocID="{038D647B-988D-480F-90F5-DD5C155418AC}" presName="imgShp" presStyleLbl="fgImgPlac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</dgm:spPr>
    </dgm:pt>
    <dgm:pt modelId="{48B815EF-D7C6-4246-BBCC-4D56244E06F9}" type="pres">
      <dgm:prSet presAssocID="{038D647B-988D-480F-90F5-DD5C155418AC}" presName="txShp" presStyleLbl="node1" presStyleIdx="0" presStyleCnt="5">
        <dgm:presLayoutVars>
          <dgm:bulletEnabled val="1"/>
        </dgm:presLayoutVars>
      </dgm:prSet>
      <dgm:spPr/>
    </dgm:pt>
    <dgm:pt modelId="{4C55588A-0D33-4434-AC49-C166FFD290F0}" type="pres">
      <dgm:prSet presAssocID="{120F3A8D-3165-43AA-A202-78DB3BC4828A}" presName="spacing" presStyleCnt="0"/>
      <dgm:spPr/>
    </dgm:pt>
    <dgm:pt modelId="{6DBA7478-43B7-4B63-AA74-DFAC09164B27}" type="pres">
      <dgm:prSet presAssocID="{B9ECC4C4-0BA3-451F-82F5-8774E8A9580B}" presName="composite" presStyleCnt="0"/>
      <dgm:spPr/>
    </dgm:pt>
    <dgm:pt modelId="{A3EEA640-4022-4487-B5A4-3836BC9198CB}" type="pres">
      <dgm:prSet presAssocID="{B9ECC4C4-0BA3-451F-82F5-8774E8A9580B}" presName="imgShp" presStyleLbl="fgImgPlace1" presStyleIdx="1" presStyleCnt="5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9BC03BB2-6180-4FB6-A9D2-A16E1FB955CA}" type="pres">
      <dgm:prSet presAssocID="{B9ECC4C4-0BA3-451F-82F5-8774E8A9580B}" presName="txShp" presStyleLbl="node1" presStyleIdx="1" presStyleCnt="5">
        <dgm:presLayoutVars>
          <dgm:bulletEnabled val="1"/>
        </dgm:presLayoutVars>
      </dgm:prSet>
      <dgm:spPr/>
    </dgm:pt>
    <dgm:pt modelId="{C58E0CFA-143F-4703-824F-F53D4E96D801}" type="pres">
      <dgm:prSet presAssocID="{D0E3ED43-C22D-4D22-9D3F-A4D73888E140}" presName="spacing" presStyleCnt="0"/>
      <dgm:spPr/>
    </dgm:pt>
    <dgm:pt modelId="{23E2314B-AB62-4906-874E-8AB2C04DE96A}" type="pres">
      <dgm:prSet presAssocID="{6F5D98B4-028B-494A-A0C3-6D9F00244157}" presName="composite" presStyleCnt="0"/>
      <dgm:spPr/>
    </dgm:pt>
    <dgm:pt modelId="{1D481F28-7861-48E4-9E2F-69E6CF5F6891}" type="pres">
      <dgm:prSet presAssocID="{6F5D98B4-028B-494A-A0C3-6D9F00244157}" presName="imgShp" presStyleLbl="fgImgPlace1" presStyleIdx="2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9000" r="-59000"/>
          </a:stretch>
        </a:blipFill>
      </dgm:spPr>
    </dgm:pt>
    <dgm:pt modelId="{53901628-B029-442F-9424-24F53C5717ED}" type="pres">
      <dgm:prSet presAssocID="{6F5D98B4-028B-494A-A0C3-6D9F00244157}" presName="txShp" presStyleLbl="node1" presStyleIdx="2" presStyleCnt="5">
        <dgm:presLayoutVars>
          <dgm:bulletEnabled val="1"/>
        </dgm:presLayoutVars>
      </dgm:prSet>
      <dgm:spPr/>
    </dgm:pt>
    <dgm:pt modelId="{BACDA6B8-68E5-447B-8E10-F34E518DAD9B}" type="pres">
      <dgm:prSet presAssocID="{96F2CA94-B37E-4247-B002-495D91449F9D}" presName="spacing" presStyleCnt="0"/>
      <dgm:spPr/>
    </dgm:pt>
    <dgm:pt modelId="{AC35600D-E3A9-4B56-9AD1-37D75398C5AA}" type="pres">
      <dgm:prSet presAssocID="{57A71C43-D1EB-49C2-A6D8-9C9B13841478}" presName="composite" presStyleCnt="0"/>
      <dgm:spPr/>
    </dgm:pt>
    <dgm:pt modelId="{A941D36C-4C0C-46CB-B85B-1A678EE8D9E0}" type="pres">
      <dgm:prSet presAssocID="{57A71C43-D1EB-49C2-A6D8-9C9B13841478}" presName="imgShp" presStyleLbl="fgImgPlace1" presStyleIdx="3" presStyleCnt="5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74E15875-156A-4C4C-81BF-C7678BF8CFF7}" type="pres">
      <dgm:prSet presAssocID="{57A71C43-D1EB-49C2-A6D8-9C9B13841478}" presName="txShp" presStyleLbl="node1" presStyleIdx="3" presStyleCnt="5">
        <dgm:presLayoutVars>
          <dgm:bulletEnabled val="1"/>
        </dgm:presLayoutVars>
      </dgm:prSet>
      <dgm:spPr/>
    </dgm:pt>
    <dgm:pt modelId="{12153EFC-3340-4B7A-AC07-08FE91188F20}" type="pres">
      <dgm:prSet presAssocID="{9F591732-05CD-4545-BF75-3E8467FC2167}" presName="spacing" presStyleCnt="0"/>
      <dgm:spPr/>
    </dgm:pt>
    <dgm:pt modelId="{2B715095-1AE8-4B3B-94A1-5B99D820B21B}" type="pres">
      <dgm:prSet presAssocID="{8C07F7E1-CACE-4104-AD21-9A4670849505}" presName="composite" presStyleCnt="0"/>
      <dgm:spPr/>
    </dgm:pt>
    <dgm:pt modelId="{3201CDB2-6780-4723-9FA7-31B1FE45AEF4}" type="pres">
      <dgm:prSet presAssocID="{8C07F7E1-CACE-4104-AD21-9A4670849505}" presName="imgShp" presStyleLbl="fgImgPlace1" presStyleIdx="4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9000" r="-49000"/>
          </a:stretch>
        </a:blipFill>
      </dgm:spPr>
    </dgm:pt>
    <dgm:pt modelId="{579E93BD-B010-4E09-9C56-865BCA13C909}" type="pres">
      <dgm:prSet presAssocID="{8C07F7E1-CACE-4104-AD21-9A4670849505}" presName="txShp" presStyleLbl="node1" presStyleIdx="4" presStyleCnt="5">
        <dgm:presLayoutVars>
          <dgm:bulletEnabled val="1"/>
        </dgm:presLayoutVars>
      </dgm:prSet>
      <dgm:spPr/>
    </dgm:pt>
  </dgm:ptLst>
  <dgm:cxnLst>
    <dgm:cxn modelId="{B9BC4409-EDEB-4F41-A158-60D6017421F2}" type="presOf" srcId="{9989A893-919C-40A9-8956-8B5C863BB68E}" destId="{6C9F6F01-1758-4F2D-8A91-29A64900513C}" srcOrd="0" destOrd="0" presId="urn:microsoft.com/office/officeart/2005/8/layout/vList3"/>
    <dgm:cxn modelId="{1169A622-0172-48E7-8038-3C1B385A2070}" srcId="{9989A893-919C-40A9-8956-8B5C863BB68E}" destId="{B9ECC4C4-0BA3-451F-82F5-8774E8A9580B}" srcOrd="1" destOrd="0" parTransId="{B18027FD-E159-473E-BE7C-23FE8564F4D8}" sibTransId="{D0E3ED43-C22D-4D22-9D3F-A4D73888E140}"/>
    <dgm:cxn modelId="{9D55A837-7CBE-42AF-94EA-D2C12207E05F}" srcId="{9989A893-919C-40A9-8956-8B5C863BB68E}" destId="{6F5D98B4-028B-494A-A0C3-6D9F00244157}" srcOrd="2" destOrd="0" parTransId="{80ACBB5F-583E-46EB-8FBD-D31955F68188}" sibTransId="{96F2CA94-B37E-4247-B002-495D91449F9D}"/>
    <dgm:cxn modelId="{FB971F67-0DCB-4879-A2DF-5085AFEED029}" srcId="{9989A893-919C-40A9-8956-8B5C863BB68E}" destId="{8C07F7E1-CACE-4104-AD21-9A4670849505}" srcOrd="4" destOrd="0" parTransId="{6F38C5D9-E1E5-429B-8A1B-1A15212AB740}" sibTransId="{3E6FF400-703E-4715-9592-63C1BAD61B42}"/>
    <dgm:cxn modelId="{22134768-7931-4FFE-9612-E800DFDB03C3}" srcId="{9989A893-919C-40A9-8956-8B5C863BB68E}" destId="{57A71C43-D1EB-49C2-A6D8-9C9B13841478}" srcOrd="3" destOrd="0" parTransId="{F38E92A7-AD34-4AC1-BD63-54188E63FEA9}" sibTransId="{9F591732-05CD-4545-BF75-3E8467FC2167}"/>
    <dgm:cxn modelId="{172FB472-7563-4393-B447-E5A8043CE47D}" type="presOf" srcId="{57A71C43-D1EB-49C2-A6D8-9C9B13841478}" destId="{74E15875-156A-4C4C-81BF-C7678BF8CFF7}" srcOrd="0" destOrd="0" presId="urn:microsoft.com/office/officeart/2005/8/layout/vList3"/>
    <dgm:cxn modelId="{70F0F47F-0F71-480E-BE21-1AA2EFE02AA6}" type="presOf" srcId="{038D647B-988D-480F-90F5-DD5C155418AC}" destId="{48B815EF-D7C6-4246-BBCC-4D56244E06F9}" srcOrd="0" destOrd="0" presId="urn:microsoft.com/office/officeart/2005/8/layout/vList3"/>
    <dgm:cxn modelId="{6510F7AA-54FB-4EAF-8604-6F2D0678743A}" type="presOf" srcId="{8C07F7E1-CACE-4104-AD21-9A4670849505}" destId="{579E93BD-B010-4E09-9C56-865BCA13C909}" srcOrd="0" destOrd="0" presId="urn:microsoft.com/office/officeart/2005/8/layout/vList3"/>
    <dgm:cxn modelId="{C91686C5-FA86-48DA-9ED5-13E4BE0B85E5}" type="presOf" srcId="{B9ECC4C4-0BA3-451F-82F5-8774E8A9580B}" destId="{9BC03BB2-6180-4FB6-A9D2-A16E1FB955CA}" srcOrd="0" destOrd="0" presId="urn:microsoft.com/office/officeart/2005/8/layout/vList3"/>
    <dgm:cxn modelId="{A2860AF7-BE1A-4BCC-B185-12CD759B2B58}" type="presOf" srcId="{6F5D98B4-028B-494A-A0C3-6D9F00244157}" destId="{53901628-B029-442F-9424-24F53C5717ED}" srcOrd="0" destOrd="0" presId="urn:microsoft.com/office/officeart/2005/8/layout/vList3"/>
    <dgm:cxn modelId="{CD243FF9-CA7B-4C60-A388-B383201C340C}" srcId="{9989A893-919C-40A9-8956-8B5C863BB68E}" destId="{038D647B-988D-480F-90F5-DD5C155418AC}" srcOrd="0" destOrd="0" parTransId="{CDE47DAB-B262-4A99-9AC2-94368397F1B0}" sibTransId="{120F3A8D-3165-43AA-A202-78DB3BC4828A}"/>
    <dgm:cxn modelId="{7D752A02-D4FE-4FEC-AB1D-CBB6ADDDDFC7}" type="presParOf" srcId="{6C9F6F01-1758-4F2D-8A91-29A64900513C}" destId="{66FB58D5-2F30-4BB1-80A0-08BF8B8108DE}" srcOrd="0" destOrd="0" presId="urn:microsoft.com/office/officeart/2005/8/layout/vList3"/>
    <dgm:cxn modelId="{0FB93B13-A902-4468-A104-3D7A1A6F46BA}" type="presParOf" srcId="{66FB58D5-2F30-4BB1-80A0-08BF8B8108DE}" destId="{25E1AD81-4412-4AEC-89F4-921CC9DB3655}" srcOrd="0" destOrd="0" presId="urn:microsoft.com/office/officeart/2005/8/layout/vList3"/>
    <dgm:cxn modelId="{975862BA-17B5-4570-BA57-258CA9F60669}" type="presParOf" srcId="{66FB58D5-2F30-4BB1-80A0-08BF8B8108DE}" destId="{48B815EF-D7C6-4246-BBCC-4D56244E06F9}" srcOrd="1" destOrd="0" presId="urn:microsoft.com/office/officeart/2005/8/layout/vList3"/>
    <dgm:cxn modelId="{543DAB72-398C-4262-AEE6-C5023CB57C50}" type="presParOf" srcId="{6C9F6F01-1758-4F2D-8A91-29A64900513C}" destId="{4C55588A-0D33-4434-AC49-C166FFD290F0}" srcOrd="1" destOrd="0" presId="urn:microsoft.com/office/officeart/2005/8/layout/vList3"/>
    <dgm:cxn modelId="{64985189-95BD-4A25-AFC2-7549E793B03B}" type="presParOf" srcId="{6C9F6F01-1758-4F2D-8A91-29A64900513C}" destId="{6DBA7478-43B7-4B63-AA74-DFAC09164B27}" srcOrd="2" destOrd="0" presId="urn:microsoft.com/office/officeart/2005/8/layout/vList3"/>
    <dgm:cxn modelId="{E5D1E610-1CD3-4367-B730-DC21A002F091}" type="presParOf" srcId="{6DBA7478-43B7-4B63-AA74-DFAC09164B27}" destId="{A3EEA640-4022-4487-B5A4-3836BC9198CB}" srcOrd="0" destOrd="0" presId="urn:microsoft.com/office/officeart/2005/8/layout/vList3"/>
    <dgm:cxn modelId="{1AF068DA-E3C5-4CF4-8BE5-09D225610E1A}" type="presParOf" srcId="{6DBA7478-43B7-4B63-AA74-DFAC09164B27}" destId="{9BC03BB2-6180-4FB6-A9D2-A16E1FB955CA}" srcOrd="1" destOrd="0" presId="urn:microsoft.com/office/officeart/2005/8/layout/vList3"/>
    <dgm:cxn modelId="{FB7597FE-AF41-4D10-B62B-7CA21409FA24}" type="presParOf" srcId="{6C9F6F01-1758-4F2D-8A91-29A64900513C}" destId="{C58E0CFA-143F-4703-824F-F53D4E96D801}" srcOrd="3" destOrd="0" presId="urn:microsoft.com/office/officeart/2005/8/layout/vList3"/>
    <dgm:cxn modelId="{AEC35EEB-A109-46B1-830E-9209B2A905E1}" type="presParOf" srcId="{6C9F6F01-1758-4F2D-8A91-29A64900513C}" destId="{23E2314B-AB62-4906-874E-8AB2C04DE96A}" srcOrd="4" destOrd="0" presId="urn:microsoft.com/office/officeart/2005/8/layout/vList3"/>
    <dgm:cxn modelId="{FF1F398C-0966-4E00-8D76-E15B6764475B}" type="presParOf" srcId="{23E2314B-AB62-4906-874E-8AB2C04DE96A}" destId="{1D481F28-7861-48E4-9E2F-69E6CF5F6891}" srcOrd="0" destOrd="0" presId="urn:microsoft.com/office/officeart/2005/8/layout/vList3"/>
    <dgm:cxn modelId="{D9BFA508-8D76-4114-8B35-D17920DE7D8F}" type="presParOf" srcId="{23E2314B-AB62-4906-874E-8AB2C04DE96A}" destId="{53901628-B029-442F-9424-24F53C5717ED}" srcOrd="1" destOrd="0" presId="urn:microsoft.com/office/officeart/2005/8/layout/vList3"/>
    <dgm:cxn modelId="{89361764-1E19-42C6-B7CD-1057D6751D54}" type="presParOf" srcId="{6C9F6F01-1758-4F2D-8A91-29A64900513C}" destId="{BACDA6B8-68E5-447B-8E10-F34E518DAD9B}" srcOrd="5" destOrd="0" presId="urn:microsoft.com/office/officeart/2005/8/layout/vList3"/>
    <dgm:cxn modelId="{A0EEF1E1-0FEA-42A9-A2C6-1C140AA556FC}" type="presParOf" srcId="{6C9F6F01-1758-4F2D-8A91-29A64900513C}" destId="{AC35600D-E3A9-4B56-9AD1-37D75398C5AA}" srcOrd="6" destOrd="0" presId="urn:microsoft.com/office/officeart/2005/8/layout/vList3"/>
    <dgm:cxn modelId="{A9D80D7C-5EE1-48F8-AFD0-48555D67A3BA}" type="presParOf" srcId="{AC35600D-E3A9-4B56-9AD1-37D75398C5AA}" destId="{A941D36C-4C0C-46CB-B85B-1A678EE8D9E0}" srcOrd="0" destOrd="0" presId="urn:microsoft.com/office/officeart/2005/8/layout/vList3"/>
    <dgm:cxn modelId="{A46BB6CB-343F-45B7-966F-417130C6A102}" type="presParOf" srcId="{AC35600D-E3A9-4B56-9AD1-37D75398C5AA}" destId="{74E15875-156A-4C4C-81BF-C7678BF8CFF7}" srcOrd="1" destOrd="0" presId="urn:microsoft.com/office/officeart/2005/8/layout/vList3"/>
    <dgm:cxn modelId="{356E8ECF-BF43-4107-8590-6F98950E010F}" type="presParOf" srcId="{6C9F6F01-1758-4F2D-8A91-29A64900513C}" destId="{12153EFC-3340-4B7A-AC07-08FE91188F20}" srcOrd="7" destOrd="0" presId="urn:microsoft.com/office/officeart/2005/8/layout/vList3"/>
    <dgm:cxn modelId="{2AA8A439-B9AF-40A5-A8D4-93B6CC700030}" type="presParOf" srcId="{6C9F6F01-1758-4F2D-8A91-29A64900513C}" destId="{2B715095-1AE8-4B3B-94A1-5B99D820B21B}" srcOrd="8" destOrd="0" presId="urn:microsoft.com/office/officeart/2005/8/layout/vList3"/>
    <dgm:cxn modelId="{65D78490-D1F5-4F86-970B-328FF750AA2D}" type="presParOf" srcId="{2B715095-1AE8-4B3B-94A1-5B99D820B21B}" destId="{3201CDB2-6780-4723-9FA7-31B1FE45AEF4}" srcOrd="0" destOrd="0" presId="urn:microsoft.com/office/officeart/2005/8/layout/vList3"/>
    <dgm:cxn modelId="{4598855A-5672-487F-A739-8E47CA351F6D}" type="presParOf" srcId="{2B715095-1AE8-4B3B-94A1-5B99D820B21B}" destId="{579E93BD-B010-4E09-9C56-865BCA13C90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B815EF-D7C6-4246-BBCC-4D56244E06F9}">
      <dsp:nvSpPr>
        <dsp:cNvPr id="0" name=""/>
        <dsp:cNvSpPr/>
      </dsp:nvSpPr>
      <dsp:spPr>
        <a:xfrm rot="10800000">
          <a:off x="1615505" y="780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Seguridad Militar</a:t>
          </a:r>
        </a:p>
      </dsp:txBody>
      <dsp:txXfrm rot="10800000">
        <a:off x="1799974" y="780"/>
        <a:ext cx="5496957" cy="737877"/>
      </dsp:txXfrm>
    </dsp:sp>
    <dsp:sp modelId="{25E1AD81-4412-4AEC-89F4-921CC9DB3655}">
      <dsp:nvSpPr>
        <dsp:cNvPr id="0" name=""/>
        <dsp:cNvSpPr/>
      </dsp:nvSpPr>
      <dsp:spPr>
        <a:xfrm>
          <a:off x="1246566" y="780"/>
          <a:ext cx="737877" cy="73787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C03BB2-6180-4FB6-A9D2-A16E1FB955CA}">
      <dsp:nvSpPr>
        <dsp:cNvPr id="0" name=""/>
        <dsp:cNvSpPr/>
      </dsp:nvSpPr>
      <dsp:spPr>
        <a:xfrm rot="10800000">
          <a:off x="1615505" y="958920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Seguridad Civil</a:t>
          </a:r>
        </a:p>
      </dsp:txBody>
      <dsp:txXfrm rot="10800000">
        <a:off x="1799974" y="958920"/>
        <a:ext cx="5496957" cy="737877"/>
      </dsp:txXfrm>
    </dsp:sp>
    <dsp:sp modelId="{A3EEA640-4022-4487-B5A4-3836BC9198CB}">
      <dsp:nvSpPr>
        <dsp:cNvPr id="0" name=""/>
        <dsp:cNvSpPr/>
      </dsp:nvSpPr>
      <dsp:spPr>
        <a:xfrm>
          <a:off x="1246566" y="958920"/>
          <a:ext cx="737877" cy="737877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901628-B029-442F-9424-24F53C5717ED}">
      <dsp:nvSpPr>
        <dsp:cNvPr id="0" name=""/>
        <dsp:cNvSpPr/>
      </dsp:nvSpPr>
      <dsp:spPr>
        <a:xfrm rot="10800000">
          <a:off x="1615505" y="1917061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Censura</a:t>
          </a:r>
        </a:p>
      </dsp:txBody>
      <dsp:txXfrm rot="10800000">
        <a:off x="1799974" y="1917061"/>
        <a:ext cx="5496957" cy="737877"/>
      </dsp:txXfrm>
    </dsp:sp>
    <dsp:sp modelId="{1D481F28-7861-48E4-9E2F-69E6CF5F6891}">
      <dsp:nvSpPr>
        <dsp:cNvPr id="0" name=""/>
        <dsp:cNvSpPr/>
      </dsp:nvSpPr>
      <dsp:spPr>
        <a:xfrm>
          <a:off x="1246566" y="1917061"/>
          <a:ext cx="737877" cy="737877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9000" r="-5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E15875-156A-4C4C-81BF-C7678BF8CFF7}">
      <dsp:nvSpPr>
        <dsp:cNvPr id="0" name=""/>
        <dsp:cNvSpPr/>
      </dsp:nvSpPr>
      <dsp:spPr>
        <a:xfrm rot="10800000">
          <a:off x="1615505" y="2875201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Protección de Personas Importantes PPI</a:t>
          </a:r>
        </a:p>
      </dsp:txBody>
      <dsp:txXfrm rot="10800000">
        <a:off x="1799974" y="2875201"/>
        <a:ext cx="5496957" cy="737877"/>
      </dsp:txXfrm>
    </dsp:sp>
    <dsp:sp modelId="{A941D36C-4C0C-46CB-B85B-1A678EE8D9E0}">
      <dsp:nvSpPr>
        <dsp:cNvPr id="0" name=""/>
        <dsp:cNvSpPr/>
      </dsp:nvSpPr>
      <dsp:spPr>
        <a:xfrm>
          <a:off x="1246566" y="2875201"/>
          <a:ext cx="737877" cy="737877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9E93BD-B010-4E09-9C56-865BCA13C909}">
      <dsp:nvSpPr>
        <dsp:cNvPr id="0" name=""/>
        <dsp:cNvSpPr/>
      </dsp:nvSpPr>
      <dsp:spPr>
        <a:xfrm rot="10800000">
          <a:off x="1615505" y="3833341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Seguridad de Puertos y Fronteras</a:t>
          </a:r>
        </a:p>
      </dsp:txBody>
      <dsp:txXfrm rot="10800000">
        <a:off x="1799974" y="3833341"/>
        <a:ext cx="5496957" cy="737877"/>
      </dsp:txXfrm>
    </dsp:sp>
    <dsp:sp modelId="{3201CDB2-6780-4723-9FA7-31B1FE45AEF4}">
      <dsp:nvSpPr>
        <dsp:cNvPr id="0" name=""/>
        <dsp:cNvSpPr/>
      </dsp:nvSpPr>
      <dsp:spPr>
        <a:xfrm>
          <a:off x="1246566" y="3833341"/>
          <a:ext cx="737877" cy="737877"/>
        </a:xfrm>
        <a:prstGeom prst="ellipse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9000" r="-4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B815EF-D7C6-4246-BBCC-4D56244E06F9}">
      <dsp:nvSpPr>
        <dsp:cNvPr id="0" name=""/>
        <dsp:cNvSpPr/>
      </dsp:nvSpPr>
      <dsp:spPr>
        <a:xfrm rot="10800000">
          <a:off x="1615505" y="780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Seguridad Militar</a:t>
          </a:r>
        </a:p>
      </dsp:txBody>
      <dsp:txXfrm rot="10800000">
        <a:off x="1799974" y="780"/>
        <a:ext cx="5496957" cy="737877"/>
      </dsp:txXfrm>
    </dsp:sp>
    <dsp:sp modelId="{25E1AD81-4412-4AEC-89F4-921CC9DB3655}">
      <dsp:nvSpPr>
        <dsp:cNvPr id="0" name=""/>
        <dsp:cNvSpPr/>
      </dsp:nvSpPr>
      <dsp:spPr>
        <a:xfrm>
          <a:off x="1246566" y="780"/>
          <a:ext cx="737877" cy="73787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C03BB2-6180-4FB6-A9D2-A16E1FB955CA}">
      <dsp:nvSpPr>
        <dsp:cNvPr id="0" name=""/>
        <dsp:cNvSpPr/>
      </dsp:nvSpPr>
      <dsp:spPr>
        <a:xfrm rot="10800000">
          <a:off x="1615505" y="958920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Seguridad Civil</a:t>
          </a:r>
        </a:p>
      </dsp:txBody>
      <dsp:txXfrm rot="10800000">
        <a:off x="1799974" y="958920"/>
        <a:ext cx="5496957" cy="737877"/>
      </dsp:txXfrm>
    </dsp:sp>
    <dsp:sp modelId="{A3EEA640-4022-4487-B5A4-3836BC9198CB}">
      <dsp:nvSpPr>
        <dsp:cNvPr id="0" name=""/>
        <dsp:cNvSpPr/>
      </dsp:nvSpPr>
      <dsp:spPr>
        <a:xfrm>
          <a:off x="1246566" y="958920"/>
          <a:ext cx="737877" cy="737877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901628-B029-442F-9424-24F53C5717ED}">
      <dsp:nvSpPr>
        <dsp:cNvPr id="0" name=""/>
        <dsp:cNvSpPr/>
      </dsp:nvSpPr>
      <dsp:spPr>
        <a:xfrm rot="10800000">
          <a:off x="1615505" y="1917061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Censura</a:t>
          </a:r>
        </a:p>
      </dsp:txBody>
      <dsp:txXfrm rot="10800000">
        <a:off x="1799974" y="1917061"/>
        <a:ext cx="5496957" cy="737877"/>
      </dsp:txXfrm>
    </dsp:sp>
    <dsp:sp modelId="{1D481F28-7861-48E4-9E2F-69E6CF5F6891}">
      <dsp:nvSpPr>
        <dsp:cNvPr id="0" name=""/>
        <dsp:cNvSpPr/>
      </dsp:nvSpPr>
      <dsp:spPr>
        <a:xfrm>
          <a:off x="1246566" y="1917061"/>
          <a:ext cx="737877" cy="737877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9000" r="-5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E15875-156A-4C4C-81BF-C7678BF8CFF7}">
      <dsp:nvSpPr>
        <dsp:cNvPr id="0" name=""/>
        <dsp:cNvSpPr/>
      </dsp:nvSpPr>
      <dsp:spPr>
        <a:xfrm rot="10800000">
          <a:off x="1615505" y="2875201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Protección de Personas Importantes PPI</a:t>
          </a:r>
        </a:p>
      </dsp:txBody>
      <dsp:txXfrm rot="10800000">
        <a:off x="1799974" y="2875201"/>
        <a:ext cx="5496957" cy="737877"/>
      </dsp:txXfrm>
    </dsp:sp>
    <dsp:sp modelId="{A941D36C-4C0C-46CB-B85B-1A678EE8D9E0}">
      <dsp:nvSpPr>
        <dsp:cNvPr id="0" name=""/>
        <dsp:cNvSpPr/>
      </dsp:nvSpPr>
      <dsp:spPr>
        <a:xfrm>
          <a:off x="1246566" y="2875201"/>
          <a:ext cx="737877" cy="737877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9E93BD-B010-4E09-9C56-865BCA13C909}">
      <dsp:nvSpPr>
        <dsp:cNvPr id="0" name=""/>
        <dsp:cNvSpPr/>
      </dsp:nvSpPr>
      <dsp:spPr>
        <a:xfrm rot="10800000">
          <a:off x="1615505" y="3833341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Seguridad de Puertos y Fronteras</a:t>
          </a:r>
        </a:p>
      </dsp:txBody>
      <dsp:txXfrm rot="10800000">
        <a:off x="1799974" y="3833341"/>
        <a:ext cx="5496957" cy="737877"/>
      </dsp:txXfrm>
    </dsp:sp>
    <dsp:sp modelId="{3201CDB2-6780-4723-9FA7-31B1FE45AEF4}">
      <dsp:nvSpPr>
        <dsp:cNvPr id="0" name=""/>
        <dsp:cNvSpPr/>
      </dsp:nvSpPr>
      <dsp:spPr>
        <a:xfrm>
          <a:off x="1246566" y="3833341"/>
          <a:ext cx="737877" cy="737877"/>
        </a:xfrm>
        <a:prstGeom prst="ellipse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9000" r="-4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B815EF-D7C6-4246-BBCC-4D56244E06F9}">
      <dsp:nvSpPr>
        <dsp:cNvPr id="0" name=""/>
        <dsp:cNvSpPr/>
      </dsp:nvSpPr>
      <dsp:spPr>
        <a:xfrm rot="10800000">
          <a:off x="1615505" y="780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Seguridad Militar</a:t>
          </a:r>
        </a:p>
      </dsp:txBody>
      <dsp:txXfrm rot="10800000">
        <a:off x="1799974" y="780"/>
        <a:ext cx="5496957" cy="737877"/>
      </dsp:txXfrm>
    </dsp:sp>
    <dsp:sp modelId="{25E1AD81-4412-4AEC-89F4-921CC9DB3655}">
      <dsp:nvSpPr>
        <dsp:cNvPr id="0" name=""/>
        <dsp:cNvSpPr/>
      </dsp:nvSpPr>
      <dsp:spPr>
        <a:xfrm>
          <a:off x="1246566" y="780"/>
          <a:ext cx="737877" cy="73787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C03BB2-6180-4FB6-A9D2-A16E1FB955CA}">
      <dsp:nvSpPr>
        <dsp:cNvPr id="0" name=""/>
        <dsp:cNvSpPr/>
      </dsp:nvSpPr>
      <dsp:spPr>
        <a:xfrm rot="10800000">
          <a:off x="1615505" y="958920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Seguridad Civil</a:t>
          </a:r>
        </a:p>
      </dsp:txBody>
      <dsp:txXfrm rot="10800000">
        <a:off x="1799974" y="958920"/>
        <a:ext cx="5496957" cy="737877"/>
      </dsp:txXfrm>
    </dsp:sp>
    <dsp:sp modelId="{A3EEA640-4022-4487-B5A4-3836BC9198CB}">
      <dsp:nvSpPr>
        <dsp:cNvPr id="0" name=""/>
        <dsp:cNvSpPr/>
      </dsp:nvSpPr>
      <dsp:spPr>
        <a:xfrm>
          <a:off x="1246566" y="958920"/>
          <a:ext cx="737877" cy="737877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901628-B029-442F-9424-24F53C5717ED}">
      <dsp:nvSpPr>
        <dsp:cNvPr id="0" name=""/>
        <dsp:cNvSpPr/>
      </dsp:nvSpPr>
      <dsp:spPr>
        <a:xfrm rot="10800000">
          <a:off x="1615505" y="1917061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Censura</a:t>
          </a:r>
        </a:p>
      </dsp:txBody>
      <dsp:txXfrm rot="10800000">
        <a:off x="1799974" y="1917061"/>
        <a:ext cx="5496957" cy="737877"/>
      </dsp:txXfrm>
    </dsp:sp>
    <dsp:sp modelId="{1D481F28-7861-48E4-9E2F-69E6CF5F6891}">
      <dsp:nvSpPr>
        <dsp:cNvPr id="0" name=""/>
        <dsp:cNvSpPr/>
      </dsp:nvSpPr>
      <dsp:spPr>
        <a:xfrm>
          <a:off x="1246566" y="1917061"/>
          <a:ext cx="737877" cy="737877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9000" r="-5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E15875-156A-4C4C-81BF-C7678BF8CFF7}">
      <dsp:nvSpPr>
        <dsp:cNvPr id="0" name=""/>
        <dsp:cNvSpPr/>
      </dsp:nvSpPr>
      <dsp:spPr>
        <a:xfrm rot="10800000">
          <a:off x="1615505" y="2875201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Protección de Personas Importantes PPI</a:t>
          </a:r>
        </a:p>
      </dsp:txBody>
      <dsp:txXfrm rot="10800000">
        <a:off x="1799974" y="2875201"/>
        <a:ext cx="5496957" cy="737877"/>
      </dsp:txXfrm>
    </dsp:sp>
    <dsp:sp modelId="{A941D36C-4C0C-46CB-B85B-1A678EE8D9E0}">
      <dsp:nvSpPr>
        <dsp:cNvPr id="0" name=""/>
        <dsp:cNvSpPr/>
      </dsp:nvSpPr>
      <dsp:spPr>
        <a:xfrm>
          <a:off x="1246566" y="2875201"/>
          <a:ext cx="737877" cy="737877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9E93BD-B010-4E09-9C56-865BCA13C909}">
      <dsp:nvSpPr>
        <dsp:cNvPr id="0" name=""/>
        <dsp:cNvSpPr/>
      </dsp:nvSpPr>
      <dsp:spPr>
        <a:xfrm rot="10800000">
          <a:off x="1615505" y="3833341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Seguridad de Puertos y Fronteras</a:t>
          </a:r>
        </a:p>
      </dsp:txBody>
      <dsp:txXfrm rot="10800000">
        <a:off x="1799974" y="3833341"/>
        <a:ext cx="5496957" cy="737877"/>
      </dsp:txXfrm>
    </dsp:sp>
    <dsp:sp modelId="{3201CDB2-6780-4723-9FA7-31B1FE45AEF4}">
      <dsp:nvSpPr>
        <dsp:cNvPr id="0" name=""/>
        <dsp:cNvSpPr/>
      </dsp:nvSpPr>
      <dsp:spPr>
        <a:xfrm>
          <a:off x="1246566" y="3833341"/>
          <a:ext cx="737877" cy="737877"/>
        </a:xfrm>
        <a:prstGeom prst="ellipse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9000" r="-4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B815EF-D7C6-4246-BBCC-4D56244E06F9}">
      <dsp:nvSpPr>
        <dsp:cNvPr id="0" name=""/>
        <dsp:cNvSpPr/>
      </dsp:nvSpPr>
      <dsp:spPr>
        <a:xfrm rot="10800000">
          <a:off x="1615505" y="780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Seguridad Militar</a:t>
          </a:r>
        </a:p>
      </dsp:txBody>
      <dsp:txXfrm rot="10800000">
        <a:off x="1799974" y="780"/>
        <a:ext cx="5496957" cy="737877"/>
      </dsp:txXfrm>
    </dsp:sp>
    <dsp:sp modelId="{25E1AD81-4412-4AEC-89F4-921CC9DB3655}">
      <dsp:nvSpPr>
        <dsp:cNvPr id="0" name=""/>
        <dsp:cNvSpPr/>
      </dsp:nvSpPr>
      <dsp:spPr>
        <a:xfrm>
          <a:off x="1246566" y="780"/>
          <a:ext cx="737877" cy="73787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C03BB2-6180-4FB6-A9D2-A16E1FB955CA}">
      <dsp:nvSpPr>
        <dsp:cNvPr id="0" name=""/>
        <dsp:cNvSpPr/>
      </dsp:nvSpPr>
      <dsp:spPr>
        <a:xfrm rot="10800000">
          <a:off x="1615505" y="958920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Seguridad Civil</a:t>
          </a:r>
        </a:p>
      </dsp:txBody>
      <dsp:txXfrm rot="10800000">
        <a:off x="1799974" y="958920"/>
        <a:ext cx="5496957" cy="737877"/>
      </dsp:txXfrm>
    </dsp:sp>
    <dsp:sp modelId="{A3EEA640-4022-4487-B5A4-3836BC9198CB}">
      <dsp:nvSpPr>
        <dsp:cNvPr id="0" name=""/>
        <dsp:cNvSpPr/>
      </dsp:nvSpPr>
      <dsp:spPr>
        <a:xfrm>
          <a:off x="1246566" y="958920"/>
          <a:ext cx="737877" cy="737877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901628-B029-442F-9424-24F53C5717ED}">
      <dsp:nvSpPr>
        <dsp:cNvPr id="0" name=""/>
        <dsp:cNvSpPr/>
      </dsp:nvSpPr>
      <dsp:spPr>
        <a:xfrm rot="10800000">
          <a:off x="1615505" y="1917061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Censura</a:t>
          </a:r>
        </a:p>
      </dsp:txBody>
      <dsp:txXfrm rot="10800000">
        <a:off x="1799974" y="1917061"/>
        <a:ext cx="5496957" cy="737877"/>
      </dsp:txXfrm>
    </dsp:sp>
    <dsp:sp modelId="{1D481F28-7861-48E4-9E2F-69E6CF5F6891}">
      <dsp:nvSpPr>
        <dsp:cNvPr id="0" name=""/>
        <dsp:cNvSpPr/>
      </dsp:nvSpPr>
      <dsp:spPr>
        <a:xfrm>
          <a:off x="1246566" y="1917061"/>
          <a:ext cx="737877" cy="737877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9000" r="-5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E15875-156A-4C4C-81BF-C7678BF8CFF7}">
      <dsp:nvSpPr>
        <dsp:cNvPr id="0" name=""/>
        <dsp:cNvSpPr/>
      </dsp:nvSpPr>
      <dsp:spPr>
        <a:xfrm rot="10800000">
          <a:off x="1615505" y="2875201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Protección de Personas Importantes PPI</a:t>
          </a:r>
        </a:p>
      </dsp:txBody>
      <dsp:txXfrm rot="10800000">
        <a:off x="1799974" y="2875201"/>
        <a:ext cx="5496957" cy="737877"/>
      </dsp:txXfrm>
    </dsp:sp>
    <dsp:sp modelId="{A941D36C-4C0C-46CB-B85B-1A678EE8D9E0}">
      <dsp:nvSpPr>
        <dsp:cNvPr id="0" name=""/>
        <dsp:cNvSpPr/>
      </dsp:nvSpPr>
      <dsp:spPr>
        <a:xfrm>
          <a:off x="1246566" y="2875201"/>
          <a:ext cx="737877" cy="737877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9E93BD-B010-4E09-9C56-865BCA13C909}">
      <dsp:nvSpPr>
        <dsp:cNvPr id="0" name=""/>
        <dsp:cNvSpPr/>
      </dsp:nvSpPr>
      <dsp:spPr>
        <a:xfrm rot="10800000">
          <a:off x="1615505" y="3833341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Seguridad de Puertos y Fronteras</a:t>
          </a:r>
        </a:p>
      </dsp:txBody>
      <dsp:txXfrm rot="10800000">
        <a:off x="1799974" y="3833341"/>
        <a:ext cx="5496957" cy="737877"/>
      </dsp:txXfrm>
    </dsp:sp>
    <dsp:sp modelId="{3201CDB2-6780-4723-9FA7-31B1FE45AEF4}">
      <dsp:nvSpPr>
        <dsp:cNvPr id="0" name=""/>
        <dsp:cNvSpPr/>
      </dsp:nvSpPr>
      <dsp:spPr>
        <a:xfrm>
          <a:off x="1246566" y="3833341"/>
          <a:ext cx="737877" cy="737877"/>
        </a:xfrm>
        <a:prstGeom prst="ellipse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9000" r="-4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B815EF-D7C6-4246-BBCC-4D56244E06F9}">
      <dsp:nvSpPr>
        <dsp:cNvPr id="0" name=""/>
        <dsp:cNvSpPr/>
      </dsp:nvSpPr>
      <dsp:spPr>
        <a:xfrm rot="10800000">
          <a:off x="1615505" y="780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Seguridad Militar</a:t>
          </a:r>
        </a:p>
      </dsp:txBody>
      <dsp:txXfrm rot="10800000">
        <a:off x="1799974" y="780"/>
        <a:ext cx="5496957" cy="737877"/>
      </dsp:txXfrm>
    </dsp:sp>
    <dsp:sp modelId="{25E1AD81-4412-4AEC-89F4-921CC9DB3655}">
      <dsp:nvSpPr>
        <dsp:cNvPr id="0" name=""/>
        <dsp:cNvSpPr/>
      </dsp:nvSpPr>
      <dsp:spPr>
        <a:xfrm>
          <a:off x="1246566" y="780"/>
          <a:ext cx="737877" cy="73787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C03BB2-6180-4FB6-A9D2-A16E1FB955CA}">
      <dsp:nvSpPr>
        <dsp:cNvPr id="0" name=""/>
        <dsp:cNvSpPr/>
      </dsp:nvSpPr>
      <dsp:spPr>
        <a:xfrm rot="10800000">
          <a:off x="1615505" y="958920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Seguridad Civil</a:t>
          </a:r>
        </a:p>
      </dsp:txBody>
      <dsp:txXfrm rot="10800000">
        <a:off x="1799974" y="958920"/>
        <a:ext cx="5496957" cy="737877"/>
      </dsp:txXfrm>
    </dsp:sp>
    <dsp:sp modelId="{A3EEA640-4022-4487-B5A4-3836BC9198CB}">
      <dsp:nvSpPr>
        <dsp:cNvPr id="0" name=""/>
        <dsp:cNvSpPr/>
      </dsp:nvSpPr>
      <dsp:spPr>
        <a:xfrm>
          <a:off x="1246566" y="958920"/>
          <a:ext cx="737877" cy="737877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901628-B029-442F-9424-24F53C5717ED}">
      <dsp:nvSpPr>
        <dsp:cNvPr id="0" name=""/>
        <dsp:cNvSpPr/>
      </dsp:nvSpPr>
      <dsp:spPr>
        <a:xfrm rot="10800000">
          <a:off x="1615505" y="1917061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Censura</a:t>
          </a:r>
        </a:p>
      </dsp:txBody>
      <dsp:txXfrm rot="10800000">
        <a:off x="1799974" y="1917061"/>
        <a:ext cx="5496957" cy="737877"/>
      </dsp:txXfrm>
    </dsp:sp>
    <dsp:sp modelId="{1D481F28-7861-48E4-9E2F-69E6CF5F6891}">
      <dsp:nvSpPr>
        <dsp:cNvPr id="0" name=""/>
        <dsp:cNvSpPr/>
      </dsp:nvSpPr>
      <dsp:spPr>
        <a:xfrm>
          <a:off x="1246566" y="1917061"/>
          <a:ext cx="737877" cy="737877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9000" r="-5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E15875-156A-4C4C-81BF-C7678BF8CFF7}">
      <dsp:nvSpPr>
        <dsp:cNvPr id="0" name=""/>
        <dsp:cNvSpPr/>
      </dsp:nvSpPr>
      <dsp:spPr>
        <a:xfrm rot="10800000">
          <a:off x="1615505" y="2875201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Protección de Personas Importantes PPI</a:t>
          </a:r>
        </a:p>
      </dsp:txBody>
      <dsp:txXfrm rot="10800000">
        <a:off x="1799974" y="2875201"/>
        <a:ext cx="5496957" cy="737877"/>
      </dsp:txXfrm>
    </dsp:sp>
    <dsp:sp modelId="{A941D36C-4C0C-46CB-B85B-1A678EE8D9E0}">
      <dsp:nvSpPr>
        <dsp:cNvPr id="0" name=""/>
        <dsp:cNvSpPr/>
      </dsp:nvSpPr>
      <dsp:spPr>
        <a:xfrm>
          <a:off x="1246566" y="2875201"/>
          <a:ext cx="737877" cy="737877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9E93BD-B010-4E09-9C56-865BCA13C909}">
      <dsp:nvSpPr>
        <dsp:cNvPr id="0" name=""/>
        <dsp:cNvSpPr/>
      </dsp:nvSpPr>
      <dsp:spPr>
        <a:xfrm rot="10800000">
          <a:off x="1615505" y="3833341"/>
          <a:ext cx="5681426" cy="73787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5384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Seguridad de Puertos y Fronteras</a:t>
          </a:r>
        </a:p>
      </dsp:txBody>
      <dsp:txXfrm rot="10800000">
        <a:off x="1799974" y="3833341"/>
        <a:ext cx="5496957" cy="737877"/>
      </dsp:txXfrm>
    </dsp:sp>
    <dsp:sp modelId="{3201CDB2-6780-4723-9FA7-31B1FE45AEF4}">
      <dsp:nvSpPr>
        <dsp:cNvPr id="0" name=""/>
        <dsp:cNvSpPr/>
      </dsp:nvSpPr>
      <dsp:spPr>
        <a:xfrm>
          <a:off x="1246566" y="3833341"/>
          <a:ext cx="737877" cy="737877"/>
        </a:xfrm>
        <a:prstGeom prst="ellipse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9000" r="-4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73A2E4-FADF-B143-9F05-AF22D91D608A}" type="datetimeFigureOut">
              <a:rPr lang="es-CL" smtClean="0"/>
              <a:t>04-06-24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DD6FE4-6F0E-BC47-BFB8-C70BB8F00AD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40764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3584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37B505A-30E1-4C0E-861B-E39392A39FD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5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88550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71671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66739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16428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16281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37977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06246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69174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85634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1044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95960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56799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52252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46452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75748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36199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10894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47476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71659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22591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93022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ED810-D3E5-4AE1-B849-3D9715F73BA7}" type="slidenum">
              <a:rPr lang="es-CL" altLang="es-CL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027357581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D2A1D7-6A9E-4F68-8E5D-1563799F7751}" type="slidenum">
              <a:rPr lang="es-CL" altLang="es-CL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458667455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95DEA38-5FAD-4BA2-AE32-D5BBF74F2785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476089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7261" y="365126"/>
            <a:ext cx="10517481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7261" y="1825625"/>
            <a:ext cx="10517481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ED810-D3E5-4AE1-B849-3D9715F73BA7}" type="slidenum">
              <a:rPr lang="es-CL" altLang="es-CL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835374387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1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599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2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1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2821F-77C0-4523-BE09-0C9B196C4F93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24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7FAFD"/>
            </a:gs>
            <a:gs pos="74001">
              <a:srgbClr val="B5D2EC"/>
            </a:gs>
            <a:gs pos="83000">
              <a:srgbClr val="B5D2EC"/>
            </a:gs>
            <a:gs pos="100000">
              <a:srgbClr val="CEE1F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 userDrawn="1"/>
        </p:nvSpPr>
        <p:spPr>
          <a:xfrm>
            <a:off x="1" y="-9"/>
            <a:ext cx="12192000" cy="668740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800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7260" y="6356351"/>
            <a:ext cx="2743200" cy="365125"/>
          </a:xfrm>
          <a:prstGeom prst="rect">
            <a:avLst/>
          </a:prstGeom>
        </p:spPr>
        <p:txBody>
          <a:bodyPr vert="horz" lIns="76195" tIns="38098" rIns="76195" bIns="38098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9542" y="6356351"/>
            <a:ext cx="4114799" cy="365125"/>
          </a:xfrm>
          <a:prstGeom prst="rect">
            <a:avLst/>
          </a:prstGeom>
        </p:spPr>
        <p:txBody>
          <a:bodyPr vert="horz" wrap="square" lIns="76195" tIns="38098" rIns="76195" bIns="3809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1542" y="6356351"/>
            <a:ext cx="2743200" cy="365125"/>
          </a:xfrm>
          <a:prstGeom prst="rect">
            <a:avLst/>
          </a:prstGeom>
        </p:spPr>
        <p:txBody>
          <a:bodyPr vert="horz" wrap="square" lIns="76195" tIns="38098" rIns="76195" bIns="3809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898989"/>
                </a:solidFill>
              </a:defRPr>
            </a:lvl1pPr>
          </a:lstStyle>
          <a:p>
            <a:fld id="{46C31E56-A295-44A3-B377-BD13C5FC77E7}" type="slidenum">
              <a:rPr lang="es-CL" altLang="es-CL"/>
              <a:pPr/>
              <a:t>‹Nº›</a:t>
            </a:fld>
            <a:endParaRPr lang="es-CL" altLang="es-CL" dirty="0"/>
          </a:p>
        </p:txBody>
      </p:sp>
      <p:pic>
        <p:nvPicPr>
          <p:cNvPr id="11" name="10 Imagen" descr="Escudo Armada CI.bmp"/>
          <p:cNvPicPr>
            <a:picLocks noChangeAspect="1"/>
          </p:cNvPicPr>
          <p:nvPr userDrawn="1"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290236" y="57149"/>
            <a:ext cx="901764" cy="570647"/>
          </a:xfrm>
          <a:prstGeom prst="rect">
            <a:avLst/>
          </a:prstGeom>
        </p:spPr>
      </p:pic>
      <p:sp>
        <p:nvSpPr>
          <p:cNvPr id="15" name="14 CuadroTexto"/>
          <p:cNvSpPr txBox="1"/>
          <p:nvPr userDrawn="1"/>
        </p:nvSpPr>
        <p:spPr>
          <a:xfrm>
            <a:off x="598485" y="54590"/>
            <a:ext cx="4884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800" b="1" dirty="0">
                <a:solidFill>
                  <a:schemeClr val="bg1"/>
                </a:solidFill>
              </a:rPr>
              <a:t>DIRECCIÓN DE INTELIGENCIA</a:t>
            </a:r>
          </a:p>
          <a:p>
            <a:r>
              <a:rPr lang="es-CL" sz="1800" b="0" dirty="0">
                <a:solidFill>
                  <a:schemeClr val="bg1"/>
                </a:solidFill>
              </a:rPr>
              <a:t>Departamento de Contrainteligencia</a:t>
            </a:r>
          </a:p>
        </p:txBody>
      </p:sp>
      <p:pic>
        <p:nvPicPr>
          <p:cNvPr id="9" name="8 Imagen" descr="dirinta.jpg"/>
          <p:cNvPicPr>
            <a:picLocks noChangeAspect="1"/>
          </p:cNvPicPr>
          <p:nvPr userDrawn="1"/>
        </p:nvPicPr>
        <p:blipFill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8030" t="2613" r="3134" b="5548"/>
          <a:stretch>
            <a:fillRect/>
          </a:stretch>
        </p:blipFill>
        <p:spPr>
          <a:xfrm>
            <a:off x="123197" y="40945"/>
            <a:ext cx="459104" cy="620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765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ransition>
    <p:fade/>
  </p:transition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5pPr>
      <a:lvl6pPr marL="380979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6pPr>
      <a:lvl7pPr marL="761957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7pPr>
      <a:lvl8pPr marL="1142936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8pPr>
      <a:lvl9pPr marL="1523915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88913" indent="-188913" algn="l" rtl="0" eaLnBrk="0" fontAlgn="base" hangingPunct="0">
        <a:lnSpc>
          <a:spcPct val="90000"/>
        </a:lnSpc>
        <a:spcBef>
          <a:spcPts val="838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69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50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31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712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383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361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40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19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79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57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36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15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893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872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51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29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164236" y="2171577"/>
            <a:ext cx="9863528" cy="298543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4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UT N° 02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4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PROCESO DE SEGURIDAD EN LA ARMADA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es-CL" sz="4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95DEA38-5FAD-4BA2-AE32-D5BBF74F2785}" type="slidenum">
              <a:rPr lang="es-ES_tradnl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s-ES_tradnl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177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MEDIDAS Y OPERACIONES DE CI.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31888" y="1876329"/>
            <a:ext cx="9933603" cy="470898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altLang="es-CL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actividad de Contrainteligencia incluye las siguientes medidas, acciones y operaciones: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altLang="es-CL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ES_tradnl" altLang="es-CL" sz="2000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Pasivas</a:t>
            </a:r>
            <a:r>
              <a:rPr lang="es-ES_tradnl" altLang="es-CL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257300" lvl="2" indent="-34290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_tradnl" altLang="es-CL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Militar</a:t>
            </a:r>
          </a:p>
          <a:p>
            <a:pPr marL="1257300" lvl="2" indent="-34290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_tradnl" altLang="es-CL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Civil</a:t>
            </a:r>
          </a:p>
          <a:p>
            <a:pPr marL="1257300" lvl="2" indent="-34290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_tradnl" altLang="es-CL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de Puertos y Fronteras</a:t>
            </a:r>
          </a:p>
          <a:p>
            <a:pPr marL="1257300" lvl="2" indent="-34290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_tradnl" altLang="es-CL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Protección de Personas Importantes</a:t>
            </a:r>
          </a:p>
          <a:p>
            <a:pPr marL="1257300" lvl="2" indent="-34290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_tradnl" altLang="es-CL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Censura</a:t>
            </a:r>
          </a:p>
          <a:p>
            <a:pPr marL="760413" lvl="2" indent="153988" algn="just"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es-CL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ES_tradnl" altLang="es-CL" sz="2000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Activas</a:t>
            </a:r>
            <a:r>
              <a:rPr lang="es-ES_tradnl" altLang="es-CL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257300" lvl="2" indent="-34290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_tradnl" altLang="es-CL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Contraespionaje</a:t>
            </a:r>
          </a:p>
          <a:p>
            <a:pPr marL="1257300" lvl="2" indent="-34290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_tradnl" altLang="es-CL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 sabotaje</a:t>
            </a:r>
          </a:p>
          <a:p>
            <a:pPr marL="1257300" lvl="2" indent="-34290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_tradnl" altLang="es-CL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 subversión</a:t>
            </a:r>
          </a:p>
          <a:p>
            <a:pPr marL="1257300" lvl="2" indent="-34290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_tradnl" altLang="es-CL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Contrainsurgencia.</a:t>
            </a:r>
            <a:endParaRPr lang="es-CL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795445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MEDIDAS PASIVAS DE C.I.</a:t>
            </a:r>
          </a:p>
        </p:txBody>
      </p:sp>
      <p:graphicFrame>
        <p:nvGraphicFramePr>
          <p:cNvPr id="2" name="Diagrama 1"/>
          <p:cNvGraphicFramePr/>
          <p:nvPr/>
        </p:nvGraphicFramePr>
        <p:xfrm>
          <a:off x="1730422" y="2002811"/>
          <a:ext cx="8543499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83920587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SEGURIDAD MILITAR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31888" y="1876329"/>
            <a:ext cx="9933603" cy="31393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Seguridad Militar es un </a:t>
            </a:r>
            <a:r>
              <a:rPr lang="es-ES_tradnl" altLang="es-CL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conjunto de medidas orientadas a lograr que la organización y sus recursos humanos y materiales que la componen</a:t>
            </a:r>
            <a:r>
              <a:rPr lang="es-ES_tradnl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se desenvuelvan en un estado de normalidad, manteniendo su integridad, para que puedan cumplir plenamente su misión y funciones. 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endParaRPr lang="es-ES" alt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medidas de protección contra </a:t>
            </a:r>
            <a:r>
              <a:rPr lang="es-ES_tradnl" altLang="es-CL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espionaje, la observación y vigilancia, el sabotaje, el hostigamiento y la sorpresa, entre otros</a:t>
            </a:r>
            <a:r>
              <a:rPr lang="es-ES_tradnl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alt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793" y="5279558"/>
            <a:ext cx="2228414" cy="1482908"/>
          </a:xfrm>
          <a:prstGeom prst="rect">
            <a:avLst/>
          </a:prstGeom>
          <a:ln w="63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14232321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SEGURIDAD MILITAR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31888" y="1917273"/>
            <a:ext cx="9933603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Seguridad Militar abarca los </a:t>
            </a:r>
            <a:r>
              <a:rPr lang="es-ES_tradn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siguientes</a:t>
            </a:r>
            <a:r>
              <a:rPr lang="es-ES_tradn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aspectos:</a:t>
            </a:r>
            <a:endParaRPr lang="es-ES" altLang="es-CL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ES_tradn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del Personal.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ES_tradn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de la Documentación e informaciones.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ES_tradn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Física y del Material.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ES_tradn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de las Operaciones. (Niveles)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endParaRPr lang="es-ES_tradnl" altLang="es-CL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bien es cierto se distinguen las áreas de seguridad antes señaladas, todas ellas </a:t>
            </a:r>
            <a:r>
              <a:rPr lang="es-ES_tradn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parte de un sistema integral </a:t>
            </a:r>
            <a:r>
              <a:rPr lang="es-ES_tradn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debe ser considerado como un </a:t>
            </a:r>
            <a:r>
              <a:rPr lang="es-ES_tradn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todo</a:t>
            </a:r>
            <a:r>
              <a:rPr lang="es-ES_tradn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para que sea verdaderamente efectivo.</a:t>
            </a:r>
            <a:endParaRPr 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8688274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SEGURIDAD MILITAR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31888" y="1917272"/>
            <a:ext cx="9933603" cy="48320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CL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Existen </a:t>
            </a:r>
            <a:r>
              <a:rPr lang="es-CL" altLang="es-CL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 aspectos </a:t>
            </a:r>
            <a:r>
              <a:rPr lang="es-CL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la Seguridad Militar que deben tenerse en cuenta para lograr el éxito: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endParaRPr lang="es-CL" alt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sz="2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Formativo</a:t>
            </a: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Instruir </a:t>
            </a:r>
            <a:r>
              <a:rPr lang="es-ES_tradnl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personal </a:t>
            </a:r>
            <a:r>
              <a:rPr lang="es-ES_tradnl" altLang="es-CL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las normas y procedimientos de seguridad</a:t>
            </a:r>
            <a:r>
              <a:rPr lang="es-ES_tradnl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para que los entiendan cabalmente, los acepten y los hagan parte de su actitud y comportamiento habituales. 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endParaRPr lang="es-ES_tradnl" alt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ES_tradnl" altLang="es-CL" sz="2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Indagatorio</a:t>
            </a:r>
            <a:r>
              <a:rPr lang="es-ES_tradnl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Junto a esto se necesita </a:t>
            </a:r>
            <a:r>
              <a:rPr lang="es-ES_tradnl" altLang="es-CL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investigar los antecedentes y conductas de las personas que forman parte o se incorporan al grupo humano</a:t>
            </a:r>
            <a:r>
              <a:rPr lang="es-ES_tradnl" alt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para determinar sus rasgos y características (la evaluación psicológica es esencial en esto) y así conocer, como producto final, el grado de confianza que otorgan.</a:t>
            </a:r>
            <a:endParaRPr 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1948136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MEDIDAS PASIVAS DE C.I.</a:t>
            </a:r>
          </a:p>
        </p:txBody>
      </p:sp>
      <p:graphicFrame>
        <p:nvGraphicFramePr>
          <p:cNvPr id="2" name="Diagrama 1"/>
          <p:cNvGraphicFramePr/>
          <p:nvPr/>
        </p:nvGraphicFramePr>
        <p:xfrm>
          <a:off x="1730422" y="2002811"/>
          <a:ext cx="8543499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88407162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SEGURIDAD CIVIL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31888" y="1917273"/>
            <a:ext cx="9933603" cy="470898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Seguridad Civil es un sistema de medidas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orientado a prevenir, detectar y neutralizar actividades de espionaje, sabotaje, subversión, insurgencia, entre otras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que puedan llevar a cabo personas y organizaciones civiles nacionales y extranjeras, radicadas temporal o permanentemente en un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área sometida a la autoridad militar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(FFAA y de Orden).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Existen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elementos esenciales en la Seguridad Civil: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esfuerzo se centra en las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personas y organizaciones civiles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área o zona en cuestión se encuentra sometida a la autoridad militar, en virtud a la declaración de alguno de los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Estados de Excepción. </a:t>
            </a:r>
            <a:endParaRPr lang="es-CL" sz="2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512100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SEGURIDAD CIVIL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31888" y="1862681"/>
            <a:ext cx="9933603" cy="48936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Estados de Excepción </a:t>
            </a: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son: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endParaRPr lang="es-CL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Estado de Asamblea. (Guerra externa)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endParaRPr lang="es-CL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Estado de Sitio. (Guerra interna)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endParaRPr lang="es-CL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Estado de Emergencia.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endParaRPr lang="es-CL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Estado de Catástrofe.</a:t>
            </a:r>
          </a:p>
        </p:txBody>
      </p:sp>
    </p:spTree>
    <p:extLst>
      <p:ext uri="{BB962C8B-B14F-4D97-AF65-F5344CB8AC3E}">
        <p14:creationId xmlns:p14="http://schemas.microsoft.com/office/powerpoint/2010/main" val="4029550348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MEDIDAS PASIVAS DE C.I.</a:t>
            </a:r>
          </a:p>
        </p:txBody>
      </p:sp>
      <p:graphicFrame>
        <p:nvGraphicFramePr>
          <p:cNvPr id="2" name="Diagrama 1"/>
          <p:cNvGraphicFramePr/>
          <p:nvPr/>
        </p:nvGraphicFramePr>
        <p:xfrm>
          <a:off x="1730422" y="2002811"/>
          <a:ext cx="8543499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84116634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CENSURA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31888" y="1849032"/>
            <a:ext cx="9933603" cy="39703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Censura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es el examen de la correspondencia y las comunicaciones y las subsiguientes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limitaciones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impuestas a las opiniones e informaciones contenidas en ellas, todo ello con el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propósito de evitar la transmisión de informaciones y la difusión de noticias que sean perjudiciales para la Seguridad Nacional o el orden interno.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altLang="es-CL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Censura se lleva a cabo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anulando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parte del contenido o todo el texto de una noticia, carta telegrama o cualquier medio de comunicación,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prohibiendo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publicación de una noticia, o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demorando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su difusión el tiempo que sea necesario. </a:t>
            </a:r>
            <a:endParaRPr lang="es-CL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577" y="5936490"/>
            <a:ext cx="1756201" cy="804367"/>
          </a:xfrm>
          <a:prstGeom prst="rect">
            <a:avLst/>
          </a:prstGeom>
          <a:ln w="63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34134320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CENSURA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31888" y="1849033"/>
            <a:ext cx="9933603" cy="48936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fundamentos legales 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aplicar la censura se encuentran en la Constitución Política de la República, al otorgar facultades extraordinarias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Presidente de la República 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se haya declarado alguno de los siguientes estados de excepción constitucional: Asamblea, Sitio o Emergencia.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endParaRPr lang="es-CL" altLang="es-CL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censura es, sin duda alguna, una restricción o impedimento al ejercicio del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derecho constitucional 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asegura la "libertad de emitir opinión y la de informar, sin censura previa, en cualquier forma y por cualquier medio, sin perjuicio de responder de los delitos y abusos que se comentan en el ejercicio de estas libertades, en conformidad a la ley”.</a:t>
            </a:r>
            <a:endParaRPr lang="es-ES" altLang="es-CL" sz="2400" b="1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203103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CENSURA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31888" y="2640605"/>
            <a:ext cx="9933603" cy="26776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facultad presidencial de aplicar la censura, en alguno de los Estados de Excepción constitucional en que es procedente,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puede ser ejercida a través de los Jefes de la Defensa Nacional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que designe para asumir el mando en las zonas donde hayan sido declarados tales estados de excepción y/o por organismos de gobierno tales como el Ministerio de Transporte y Telecomunicaciones, la Secretaría General de Gobierno u otros.</a:t>
            </a:r>
            <a:endParaRPr lang="es-ES" altLang="es-CL" sz="24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391845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CENSURA, INFORMACIÓN CENSURABLE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31888" y="1698912"/>
            <a:ext cx="9933603" cy="48936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que pueden atentar contra la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Soberanía, la Seguridad Nacional o el orden interno.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que promueven la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subversión 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la desobediencia civil.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que atenten contra los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derechos constitucionales 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las personas o provoquen alarma pública.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que den a conocer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falsedades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constituyan agravio.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que afecten al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prestigio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las autoridades.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que den a conocer información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oficial clasificada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que promuevan alguna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acción hostil 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contraria al interés nacional o bienestar general.</a:t>
            </a:r>
            <a:endParaRPr lang="es-ES" altLang="es-CL" sz="24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987823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CENSURA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31888" y="1698910"/>
            <a:ext cx="9933603" cy="50013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CL" altLang="es-CL" sz="2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En el </a:t>
            </a:r>
            <a:r>
              <a:rPr lang="es-CL" altLang="es-CL" sz="2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ámbito interno </a:t>
            </a:r>
            <a:r>
              <a:rPr lang="es-CL" altLang="es-CL" sz="2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 la Armada, las siguientes organizaciones o personas están facultadas para realizar censura: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v"/>
              <a:defRPr/>
            </a:pPr>
            <a:r>
              <a:rPr lang="es-CL" altLang="es-CL" sz="2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CL" altLang="es-CL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DIRINTA: </a:t>
            </a:r>
            <a:r>
              <a:rPr lang="es-CL" sz="2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La efectúa, por intermedio de su </a:t>
            </a:r>
            <a:r>
              <a:rPr lang="es-CL" sz="2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Departamento de Contrainteligencia</a:t>
            </a:r>
            <a:r>
              <a:rPr lang="es-CL" sz="2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sobre </a:t>
            </a:r>
            <a:r>
              <a:rPr lang="es-CL" sz="2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toda publicación </a:t>
            </a:r>
            <a:r>
              <a:rPr lang="es-CL" sz="2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que circule dentro de la Institución o que por ser de clasificación ordinaria, pueda acceder al público en general. Censurará también la correspondencia oficial y particular y las comunicaciones telefónicas, cuando exista una orden o autorización expresa para hacerlo. Aplicará otros tipos de censura que sean necesarios o convenientes. 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v"/>
              <a:defRPr/>
            </a:pPr>
            <a:endParaRPr lang="es-CL" sz="2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v"/>
              <a:defRPr/>
            </a:pPr>
            <a:r>
              <a:rPr lang="es-CL" altLang="es-CL" sz="2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DIRECTELINF: </a:t>
            </a: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efectúa, a través de los </a:t>
            </a:r>
            <a:r>
              <a:rPr lang="es-CL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Centros y Subcentros de Telecomunicaciones</a:t>
            </a: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sobre todas las transmisiones que hacen las radioestaciones navales.</a:t>
            </a:r>
            <a:endParaRPr lang="es-ES" altLang="es-CL" sz="22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345227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CENSURA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31888" y="2326708"/>
            <a:ext cx="9933603" cy="25699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Otros elementos que pueden aplicar censura son:</a:t>
            </a:r>
          </a:p>
          <a:p>
            <a:pPr marL="379413" lvl="1" indent="77788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s-CL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Deptos. A2</a:t>
            </a:r>
          </a:p>
          <a:p>
            <a:pPr marL="379413" lvl="1" indent="77788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s-CL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Oficial de Seguridad</a:t>
            </a:r>
          </a:p>
          <a:p>
            <a:pPr marL="379413" lvl="1" indent="77788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s-CL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Oficinas de RR.PP.</a:t>
            </a:r>
          </a:p>
          <a:p>
            <a:pPr marL="379413" lvl="1" indent="77788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s-CL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Servidores Navales.</a:t>
            </a:r>
            <a:endParaRPr lang="es-CL" altLang="es-CL" sz="23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785223"/>
      </p:ext>
    </p:extLst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MEDIDAS PASIVAS DE C.I.</a:t>
            </a:r>
          </a:p>
        </p:txBody>
      </p:sp>
      <p:graphicFrame>
        <p:nvGraphicFramePr>
          <p:cNvPr id="2" name="Diagrama 1"/>
          <p:cNvGraphicFramePr/>
          <p:nvPr/>
        </p:nvGraphicFramePr>
        <p:xfrm>
          <a:off x="1730422" y="2002811"/>
          <a:ext cx="8543499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29623554"/>
      </p:ext>
    </p:extLst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PROTECCIÓN DE PERSONAS IMPORTANTES (PPI)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31888" y="1930927"/>
            <a:ext cx="9933603" cy="37856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Protección de Personas Importantes nació de una necesidad, creada como un medio, para </a:t>
            </a:r>
            <a:r>
              <a:rPr 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contrarrestar amenazas y atentados </a:t>
            </a: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dirigidos a personas que por su naturaleza están expuestos a ello.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lo anterior, se crean organismos de CI. destinados especialmente </a:t>
            </a:r>
            <a:r>
              <a:rPr 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dar seguridad a personalidades</a:t>
            </a: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y el personal que realiza estas labores debe estar especializado.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caso de la Institución, personal perteneciente a la </a:t>
            </a:r>
            <a:r>
              <a:rPr 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Infantería de Marina y a la Dirección de Inteligencia </a:t>
            </a: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realiza labores de PPI.</a:t>
            </a:r>
            <a:endParaRPr lang="es-ES" altLang="es-CL" sz="24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7972997"/>
      </p:ext>
    </p:extLst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PROTECCIÓN DE PERSONAS IMPORTANTES (PPI)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31888" y="1930927"/>
            <a:ext cx="9933603" cy="41549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consideran Personas Importantes los siguientes cargos, entre otros: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CL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Presidentes y Ministros.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Embajadores.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Autoridades de Gobierno extranjeros hasta el grado de Ministro.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Comandantes en Jefe de Instituciones de la Defensa y Orden y Seguridad. (Directores)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Congresistas cuando lo requieren.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eclesiástico de alto rango.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Personalidades públicas.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Empresarios, etc.</a:t>
            </a:r>
          </a:p>
        </p:txBody>
      </p:sp>
    </p:spTree>
    <p:extLst>
      <p:ext uri="{BB962C8B-B14F-4D97-AF65-F5344CB8AC3E}">
        <p14:creationId xmlns:p14="http://schemas.microsoft.com/office/powerpoint/2010/main" val="3949667155"/>
      </p:ext>
    </p:extLst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MEDIDAS PASIVAS DE C.I.</a:t>
            </a:r>
          </a:p>
        </p:txBody>
      </p:sp>
      <p:graphicFrame>
        <p:nvGraphicFramePr>
          <p:cNvPr id="2" name="Diagrama 1"/>
          <p:cNvGraphicFramePr/>
          <p:nvPr/>
        </p:nvGraphicFramePr>
        <p:xfrm>
          <a:off x="1730422" y="2002811"/>
          <a:ext cx="8543499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49236137"/>
      </p:ext>
    </p:extLst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SEGURIDAD DE PUERTOS Y FRONTERAS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31888" y="1999167"/>
            <a:ext cx="9933603" cy="39703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Seguridad de Puertos y Fronteras abarca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aquellas medidas de seguridad militar y civil que se aplican en los puertos y aeropuertos y en las fronteras marítima y terrestre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con el propósito de evitar ingresos de personas no autorizadas y de agentes enemigos y la internación de elementos que puedan ser empleados para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ocasionar algún tipo de daño o puedan ser perjudiciales para la población.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Estas aplicaciones de seguridad exigen </a:t>
            </a: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esfuerzo coordinado </a:t>
            </a: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las Fuerzas Armadas y de Orden y de organismos de Aduanas, consulares y sanitarios. 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CL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283664"/>
      </p:ext>
    </p:extLst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SEGURIDAD DE PUERTOS Y FRONTERAS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31888" y="1685264"/>
            <a:ext cx="9933603" cy="50783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CL" altLang="es-CL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tiempo de paz, los Organismos que intervienen en la seguridad de Puertos y Fronteras son: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defRPr/>
            </a:pPr>
            <a:endParaRPr lang="es-CL" altLang="es-CL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Ministerio del Interior (Depto. Asuntos Res. y Confidenciales).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Ministerio de Salud (Normas tráfico de alimentos).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Servicio Agrícola y Ganadero.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Ministerio de Relaciones Exteriores.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Registro Civil.</a:t>
            </a:r>
          </a:p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es-CL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DIRECTEMAR</a:t>
            </a:r>
            <a:r>
              <a:rPr lang="es-CL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s-CL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Carabineros de Chile, por medio de los puestos fronterizos y brigadas de control del tráfico de drogas, control del contrabando, policía de carreteras y control de acceso a aeropuertos.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s-CL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Policía de Investigaciones, por medio de sus departamentos de Policía Internacional y Extranjería y de la Unidad de Investigación de Delitos Portuarios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s-CL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Las Fuerzas Armadas, por medio de sus servicios de </a:t>
            </a:r>
            <a:r>
              <a:rPr lang="es-CL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Inteligencia</a:t>
            </a:r>
            <a:r>
              <a:rPr lang="es-CL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18363957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1481</Words>
  <Application>Microsoft Macintosh PowerPoint</Application>
  <PresentationFormat>Panorámica</PresentationFormat>
  <Paragraphs>164</Paragraphs>
  <Slides>22</Slides>
  <Notes>22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8" baseType="lpstr">
      <vt:lpstr>Aptos</vt:lpstr>
      <vt:lpstr>Arial</vt:lpstr>
      <vt:lpstr>Calibri</vt:lpstr>
      <vt:lpstr>Calibri Light</vt:lpstr>
      <vt:lpstr>Wingdings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Mauricio Lineros</dc:creator>
  <cp:lastModifiedBy>Mauricio Lineros</cp:lastModifiedBy>
  <cp:revision>1</cp:revision>
  <dcterms:created xsi:type="dcterms:W3CDTF">2024-06-04T16:46:07Z</dcterms:created>
  <dcterms:modified xsi:type="dcterms:W3CDTF">2024-06-04T16:47:16Z</dcterms:modified>
</cp:coreProperties>
</file>