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284" y="-8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2401CE9-135D-4317-9FCC-B25D724DAF35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75FF469-7F0C-4EFD-9928-BE78179AC06B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027333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 redondeado"/>
          <p:cNvSpPr/>
          <p:nvPr/>
        </p:nvSpPr>
        <p:spPr>
          <a:xfrm>
            <a:off x="2000232" y="3000372"/>
            <a:ext cx="5929354" cy="785818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026" name="Picture 2" descr="ESCUELA NAVAL | ESCUDOS ARMADA DE CHILE | MAGIC PRINT | Flick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119"/>
            <a:ext cx="714380" cy="80191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flipH="1">
            <a:off x="6643702" y="6000768"/>
            <a:ext cx="2500298" cy="642942"/>
          </a:xfrm>
          <a:prstGeom prst="rect">
            <a:avLst/>
          </a:prstGeom>
          <a:solidFill>
            <a:schemeClr val="tx1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143076" y="3030545"/>
            <a:ext cx="7000924" cy="969959"/>
          </a:xfrm>
        </p:spPr>
        <p:txBody>
          <a:bodyPr/>
          <a:lstStyle/>
          <a:p>
            <a:r>
              <a:rPr lang="es-CL" sz="3200" dirty="0" smtClean="0">
                <a:solidFill>
                  <a:schemeClr val="bg1"/>
                </a:solidFill>
              </a:rPr>
              <a:t>“</a:t>
            </a:r>
            <a:r>
              <a:rPr lang="es-CL" sz="3200" u="sng" dirty="0" smtClean="0">
                <a:solidFill>
                  <a:schemeClr val="bg1"/>
                </a:solidFill>
              </a:rPr>
              <a:t>Yo </a:t>
            </a:r>
            <a:r>
              <a:rPr lang="es-CL" sz="3200" u="sng" dirty="0">
                <a:solidFill>
                  <a:schemeClr val="bg1"/>
                </a:solidFill>
              </a:rPr>
              <a:t>en la escuela naval”</a:t>
            </a:r>
            <a:endParaRPr lang="es-CL" sz="3200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643702" y="6000768"/>
            <a:ext cx="2357454" cy="571504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es-CL" sz="1600" dirty="0" smtClean="0">
                <a:solidFill>
                  <a:schemeClr val="bg1"/>
                </a:solidFill>
              </a:rPr>
              <a:t>Joaquín Antonio Roca </a:t>
            </a:r>
            <a:r>
              <a:rPr lang="es-CL" sz="1600" dirty="0" err="1" smtClean="0">
                <a:solidFill>
                  <a:schemeClr val="bg1"/>
                </a:solidFill>
              </a:rPr>
              <a:t>Zerega</a:t>
            </a:r>
            <a:endParaRPr lang="es-CL" sz="1600" dirty="0" smtClean="0">
              <a:solidFill>
                <a:schemeClr val="bg1"/>
              </a:solidFill>
            </a:endParaRPr>
          </a:p>
          <a:p>
            <a:pPr algn="r"/>
            <a:r>
              <a:rPr lang="es-CL" sz="1600" dirty="0" smtClean="0">
                <a:solidFill>
                  <a:schemeClr val="bg1"/>
                </a:solidFill>
              </a:rPr>
              <a:t>1°Daga</a:t>
            </a:r>
            <a:endParaRPr lang="es-CL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5400000">
            <a:off x="-178623" y="250013"/>
            <a:ext cx="785794" cy="2857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753897"/>
            <a:ext cx="9144032" cy="6104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2786050" y="142852"/>
            <a:ext cx="2989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dirty="0" smtClean="0">
                <a:latin typeface="Century" pitchFamily="18" charset="0"/>
                <a:ea typeface="Malgun Gothic Semilight" pitchFamily="34" charset="-128"/>
                <a:cs typeface="Malgun Gothic Semilight" pitchFamily="34" charset="-128"/>
              </a:rPr>
              <a:t>Como comenzó…</a:t>
            </a:r>
            <a:endParaRPr lang="es-CL" sz="2800" dirty="0">
              <a:latin typeface="Century" pitchFamily="18" charset="0"/>
              <a:ea typeface="Malgun Gothic Semilight" pitchFamily="34" charset="-128"/>
              <a:cs typeface="Malgun Gothic Semilight" pitchFamily="34" charset="-12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5400000">
            <a:off x="-178623" y="250013"/>
            <a:ext cx="785794" cy="2857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263" y="714357"/>
            <a:ext cx="920326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1428728" y="142852"/>
            <a:ext cx="6540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dirty="0" smtClean="0">
                <a:latin typeface="Century" pitchFamily="18" charset="0"/>
                <a:ea typeface="Malgun Gothic Semilight" pitchFamily="34" charset="-128"/>
                <a:cs typeface="Malgun Gothic Semilight" pitchFamily="34" charset="-128"/>
              </a:rPr>
              <a:t>Mucho tiempo, esfuerzo y dedicación…</a:t>
            </a:r>
            <a:endParaRPr lang="es-CL" sz="2800" dirty="0">
              <a:latin typeface="Century" pitchFamily="18" charset="0"/>
              <a:ea typeface="Malgun Gothic Semilight" pitchFamily="34" charset="-128"/>
              <a:cs typeface="Malgun Gothic Semilight" pitchFamily="34" charset="-128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rot="5400000">
            <a:off x="-178623" y="250013"/>
            <a:ext cx="785794" cy="2857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144000" cy="610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1857356" y="142852"/>
            <a:ext cx="6739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dirty="0" smtClean="0">
                <a:latin typeface="Century" pitchFamily="18" charset="0"/>
                <a:ea typeface="Malgun Gothic Semilight" pitchFamily="34" charset="-128"/>
                <a:cs typeface="Malgun Gothic Semilight" pitchFamily="34" charset="-128"/>
              </a:rPr>
              <a:t>Para poder realizar mi primer desfile…</a:t>
            </a:r>
            <a:endParaRPr lang="es-CL" sz="2800" dirty="0">
              <a:latin typeface="Century" pitchFamily="18" charset="0"/>
              <a:ea typeface="Malgun Gothic Semilight" pitchFamily="34" charset="-128"/>
              <a:cs typeface="Malgun Gothic Semilight" pitchFamily="34" charset="-128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5400000">
            <a:off x="-178623" y="250013"/>
            <a:ext cx="785794" cy="2857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3488" y="642918"/>
            <a:ext cx="1027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857224" y="0"/>
            <a:ext cx="7430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800" dirty="0" smtClean="0">
                <a:latin typeface="Century" pitchFamily="18" charset="0"/>
                <a:ea typeface="Malgun Gothic Semilight" pitchFamily="34" charset="-128"/>
                <a:cs typeface="Malgun Gothic Semilight" pitchFamily="34" charset="-128"/>
              </a:rPr>
              <a:t>Y así tener el privilegio de ser cadete naval!</a:t>
            </a:r>
            <a:endParaRPr lang="es-CL" sz="2800" dirty="0">
              <a:latin typeface="Century" pitchFamily="18" charset="0"/>
              <a:ea typeface="Malgun Gothic Semilight" pitchFamily="34" charset="-128"/>
              <a:cs typeface="Malgun Gothic Semilight" pitchFamily="34" charset="-12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67</TotalTime>
  <Words>39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Metro</vt:lpstr>
      <vt:lpstr>“Yo en la escuela naval”</vt:lpstr>
      <vt:lpstr>Diapositiva 2</vt:lpstr>
      <vt:lpstr>Diapositiva 3</vt:lpstr>
      <vt:lpstr>Diapositiva 4</vt:lpstr>
      <vt:lpstr>Diapositiva 5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User</dc:creator>
  <cp:lastModifiedBy>User</cp:lastModifiedBy>
  <cp:revision>7</cp:revision>
  <dcterms:created xsi:type="dcterms:W3CDTF">2024-06-06T15:57:54Z</dcterms:created>
  <dcterms:modified xsi:type="dcterms:W3CDTF">2024-06-06T17:05:54Z</dcterms:modified>
</cp:coreProperties>
</file>