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1006" r:id="rId2"/>
    <p:sldId id="1007" r:id="rId3"/>
    <p:sldId id="1014" r:id="rId4"/>
    <p:sldId id="1005" r:id="rId5"/>
    <p:sldId id="1015" r:id="rId6"/>
    <p:sldId id="1009" r:id="rId7"/>
    <p:sldId id="1016" r:id="rId8"/>
    <p:sldId id="1010" r:id="rId9"/>
    <p:sldId id="1017" r:id="rId10"/>
    <p:sldId id="1011" r:id="rId11"/>
    <p:sldId id="1019" r:id="rId12"/>
    <p:sldId id="1018" r:id="rId13"/>
    <p:sldId id="1008" r:id="rId14"/>
    <p:sldId id="1020" r:id="rId15"/>
    <p:sldId id="1013" r:id="rId16"/>
  </p:sldIdLst>
  <p:sldSz cx="12192000" cy="6858000"/>
  <p:notesSz cx="7010400" cy="92964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GUSTÍN PÁJARO" initials="AP" lastIdx="1" clrIdx="0">
    <p:extLst>
      <p:ext uri="{19B8F6BF-5375-455C-9EA6-DF929625EA0E}">
        <p15:presenceInfo xmlns:p15="http://schemas.microsoft.com/office/powerpoint/2012/main" userId="84a98457c6857393" providerId="Windows Live"/>
      </p:ext>
    </p:extLst>
  </p:cmAuthor>
  <p:cmAuthor id="2" name="CF Angelo CAVALLO Fuentes" initials="CACF" lastIdx="3" clrIdx="1">
    <p:extLst>
      <p:ext uri="{19B8F6BF-5375-455C-9EA6-DF929625EA0E}">
        <p15:presenceInfo xmlns:p15="http://schemas.microsoft.com/office/powerpoint/2012/main" userId="S-1-5-21-1294720447-1019703792-1950267527-1947" providerId="AD"/>
      </p:ext>
    </p:extLst>
  </p:cmAuthor>
  <p:cmAuthor id="3" name="Marketing" initials="M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243E"/>
    <a:srgbClr val="653CFA"/>
    <a:srgbClr val="FF2F2F"/>
    <a:srgbClr val="FF8585"/>
    <a:srgbClr val="0418AA"/>
    <a:srgbClr val="0414AA"/>
    <a:srgbClr val="3206D4"/>
    <a:srgbClr val="BA2040"/>
    <a:srgbClr val="3A68BC"/>
    <a:srgbClr val="5F86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DBED569-4797-4DF1-A0F4-6AAB3CD982D8}" styleName="Estilo claro 3 - Acento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19" autoAdjust="0"/>
    <p:restoredTop sz="96433" autoAdjust="0"/>
  </p:normalViewPr>
  <p:slideViewPr>
    <p:cSldViewPr snapToGrid="0">
      <p:cViewPr varScale="1">
        <p:scale>
          <a:sx n="110" d="100"/>
          <a:sy n="110" d="100"/>
        </p:scale>
        <p:origin x="168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5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FD3DEC-9A41-48DF-A73C-3437894E3A7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FD6E46C1-1F8F-47B3-9AFA-3909B385E84D}">
      <dgm:prSet phldrT="[Texto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s-CL" b="1" dirty="0" err="1" smtClean="0"/>
            <a:t>C.J.IRA.Z.N</a:t>
          </a:r>
          <a:r>
            <a:rPr lang="es-CL" b="1" dirty="0" smtClean="0"/>
            <a:t>.</a:t>
          </a:r>
          <a:endParaRPr lang="es-CL" b="1" dirty="0"/>
        </a:p>
      </dgm:t>
    </dgm:pt>
    <dgm:pt modelId="{52613427-50C1-4910-B640-E6DF9B353609}" type="parTrans" cxnId="{992B0BC7-D7F8-4945-897C-BEFCCCCC7522}">
      <dgm:prSet/>
      <dgm:spPr/>
      <dgm:t>
        <a:bodyPr/>
        <a:lstStyle/>
        <a:p>
          <a:endParaRPr lang="es-CL"/>
        </a:p>
      </dgm:t>
    </dgm:pt>
    <dgm:pt modelId="{06753470-9138-4755-A8D7-06B7C208617A}" type="sibTrans" cxnId="{992B0BC7-D7F8-4945-897C-BEFCCCCC7522}">
      <dgm:prSet/>
      <dgm:spPr/>
      <dgm:t>
        <a:bodyPr/>
        <a:lstStyle/>
        <a:p>
          <a:endParaRPr lang="es-CL"/>
        </a:p>
      </dgm:t>
    </dgm:pt>
    <dgm:pt modelId="{8777D961-ED81-4A9F-B10A-7FBC988E49B7}" type="asst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s-CL" sz="1800" b="1" dirty="0" err="1" smtClean="0"/>
            <a:t>J.E.M.IRA</a:t>
          </a:r>
          <a:r>
            <a:rPr lang="es-CL" sz="1800" b="1" dirty="0" smtClean="0"/>
            <a:t> </a:t>
          </a:r>
          <a:r>
            <a:rPr lang="es-CL" sz="1800" b="1" dirty="0" err="1" smtClean="0"/>
            <a:t>Z.N</a:t>
          </a:r>
          <a:r>
            <a:rPr lang="es-CL" sz="1800" b="1" dirty="0" smtClean="0"/>
            <a:t>. </a:t>
          </a:r>
        </a:p>
        <a:p>
          <a:r>
            <a:rPr lang="es-CL" sz="1800" b="1" dirty="0" err="1" smtClean="0"/>
            <a:t>C.B.N</a:t>
          </a:r>
          <a:r>
            <a:rPr lang="es-CL" sz="1800" b="1" dirty="0" smtClean="0"/>
            <a:t>. (V.)</a:t>
          </a:r>
          <a:endParaRPr lang="es-CL" sz="1800" b="1" dirty="0"/>
        </a:p>
      </dgm:t>
    </dgm:pt>
    <dgm:pt modelId="{AFA6FE99-0002-4D47-A30C-4A1466519E25}" type="parTrans" cxnId="{B9B7743F-3B15-4342-93D8-60DEC76C1FE7}">
      <dgm:prSet/>
      <dgm:spPr/>
      <dgm:t>
        <a:bodyPr/>
        <a:lstStyle/>
        <a:p>
          <a:endParaRPr lang="es-CL"/>
        </a:p>
      </dgm:t>
    </dgm:pt>
    <dgm:pt modelId="{B265C851-E668-4274-9FE1-0B0934936AAF}" type="sibTrans" cxnId="{B9B7743F-3B15-4342-93D8-60DEC76C1FE7}">
      <dgm:prSet/>
      <dgm:spPr/>
      <dgm:t>
        <a:bodyPr/>
        <a:lstStyle/>
        <a:p>
          <a:endParaRPr lang="es-CL"/>
        </a:p>
      </dgm:t>
    </dgm:pt>
    <dgm:pt modelId="{F95AA07E-BE5D-4A1F-9F5A-C52E76B41310}">
      <dgm:prSet phldrT="[Texto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CL" b="1" dirty="0" smtClean="0">
              <a:solidFill>
                <a:schemeClr val="accent1">
                  <a:lumMod val="50000"/>
                </a:schemeClr>
              </a:solidFill>
            </a:rPr>
            <a:t>PRIZONA REPARTICIÓN</a:t>
          </a:r>
          <a:endParaRPr lang="es-CL" b="1" dirty="0">
            <a:solidFill>
              <a:schemeClr val="accent1">
                <a:lumMod val="50000"/>
              </a:schemeClr>
            </a:solidFill>
          </a:endParaRPr>
        </a:p>
      </dgm:t>
    </dgm:pt>
    <dgm:pt modelId="{E511F6FF-6BBF-47E1-B638-01195AEB3B8E}" type="parTrans" cxnId="{0AAC264A-3BD8-43CE-B3C2-38CA9D9F7E52}">
      <dgm:prSet/>
      <dgm:spPr/>
      <dgm:t>
        <a:bodyPr/>
        <a:lstStyle/>
        <a:p>
          <a:endParaRPr lang="es-CL"/>
        </a:p>
      </dgm:t>
    </dgm:pt>
    <dgm:pt modelId="{22FF0D1C-BA6B-4CBF-8258-8954443FFCE0}" type="sibTrans" cxnId="{0AAC264A-3BD8-43CE-B3C2-38CA9D9F7E52}">
      <dgm:prSet/>
      <dgm:spPr/>
      <dgm:t>
        <a:bodyPr/>
        <a:lstStyle/>
        <a:p>
          <a:endParaRPr lang="es-CL"/>
        </a:p>
      </dgm:t>
    </dgm:pt>
    <dgm:pt modelId="{F0E93347-3263-4D7D-A59A-3A5B514CF30E}">
      <dgm:prSet phldrT="[Texto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CL" b="1" dirty="0" err="1" smtClean="0">
              <a:solidFill>
                <a:schemeClr val="accent1">
                  <a:lumMod val="50000"/>
                </a:schemeClr>
              </a:solidFill>
            </a:rPr>
            <a:t>VALPABAS</a:t>
          </a:r>
          <a:endParaRPr lang="es-CL" b="1" dirty="0">
            <a:solidFill>
              <a:schemeClr val="accent1">
                <a:lumMod val="50000"/>
              </a:schemeClr>
            </a:solidFill>
          </a:endParaRPr>
        </a:p>
      </dgm:t>
    </dgm:pt>
    <dgm:pt modelId="{B487FC81-DAA2-4E2C-B3D6-6536B415B34D}" type="parTrans" cxnId="{52A52227-2B3B-4A85-A5F6-DC27231953BC}">
      <dgm:prSet/>
      <dgm:spPr/>
      <dgm:t>
        <a:bodyPr/>
        <a:lstStyle/>
        <a:p>
          <a:endParaRPr lang="es-CL"/>
        </a:p>
      </dgm:t>
    </dgm:pt>
    <dgm:pt modelId="{999CBBBD-E129-4EFB-8B62-3D81EDDC517B}" type="sibTrans" cxnId="{52A52227-2B3B-4A85-A5F6-DC27231953BC}">
      <dgm:prSet/>
      <dgm:spPr/>
      <dgm:t>
        <a:bodyPr/>
        <a:lstStyle/>
        <a:p>
          <a:endParaRPr lang="es-CL"/>
        </a:p>
      </dgm:t>
    </dgm:pt>
    <dgm:pt modelId="{BB7D5365-F4BB-4629-831D-A23D22AC71C9}">
      <dgm:prSet phldrT="[Texto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CL" b="1" dirty="0" err="1" smtClean="0">
              <a:solidFill>
                <a:schemeClr val="accent1">
                  <a:lumMod val="50000"/>
                </a:schemeClr>
              </a:solidFill>
            </a:rPr>
            <a:t>CENTRAVALP</a:t>
          </a:r>
          <a:endParaRPr lang="es-CL" b="1" dirty="0">
            <a:solidFill>
              <a:schemeClr val="accent1">
                <a:lumMod val="50000"/>
              </a:schemeClr>
            </a:solidFill>
          </a:endParaRPr>
        </a:p>
      </dgm:t>
    </dgm:pt>
    <dgm:pt modelId="{E3EC1269-4448-479B-AACD-B7B1D5E3B337}" type="parTrans" cxnId="{86397AAD-5B05-4D72-836C-2890EF117D42}">
      <dgm:prSet/>
      <dgm:spPr/>
      <dgm:t>
        <a:bodyPr/>
        <a:lstStyle/>
        <a:p>
          <a:endParaRPr lang="es-CL"/>
        </a:p>
      </dgm:t>
    </dgm:pt>
    <dgm:pt modelId="{CB11E093-6BEB-4B60-A276-AA077D67A225}" type="sibTrans" cxnId="{86397AAD-5B05-4D72-836C-2890EF117D42}">
      <dgm:prSet/>
      <dgm:spPr/>
      <dgm:t>
        <a:bodyPr/>
        <a:lstStyle/>
        <a:p>
          <a:endParaRPr lang="es-CL"/>
        </a:p>
      </dgm:t>
    </dgm:pt>
    <dgm:pt modelId="{A3490D84-131C-4C83-A0CD-EEE9A7D9BBAF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s-CL" b="1" dirty="0" err="1" smtClean="0">
              <a:solidFill>
                <a:schemeClr val="accent1">
                  <a:lumMod val="50000"/>
                </a:schemeClr>
              </a:solidFill>
            </a:rPr>
            <a:t>HABIVALP</a:t>
          </a:r>
          <a:endParaRPr lang="es-CL" b="1" dirty="0">
            <a:solidFill>
              <a:schemeClr val="accent1">
                <a:lumMod val="50000"/>
              </a:schemeClr>
            </a:solidFill>
          </a:endParaRPr>
        </a:p>
      </dgm:t>
    </dgm:pt>
    <dgm:pt modelId="{46E672E8-4802-4C8D-BBBE-B6CCA9EBA7A9}" type="parTrans" cxnId="{DABEE834-7227-4989-8791-08766EA4498C}">
      <dgm:prSet/>
      <dgm:spPr/>
      <dgm:t>
        <a:bodyPr/>
        <a:lstStyle/>
        <a:p>
          <a:endParaRPr lang="es-CL" b="1">
            <a:solidFill>
              <a:schemeClr val="accent1">
                <a:lumMod val="50000"/>
              </a:schemeClr>
            </a:solidFill>
          </a:endParaRPr>
        </a:p>
      </dgm:t>
    </dgm:pt>
    <dgm:pt modelId="{44946C13-4E10-4A36-A704-F4DCB9838068}" type="sibTrans" cxnId="{DABEE834-7227-4989-8791-08766EA4498C}">
      <dgm:prSet/>
      <dgm:spPr/>
      <dgm:t>
        <a:bodyPr/>
        <a:lstStyle/>
        <a:p>
          <a:endParaRPr lang="es-CL"/>
        </a:p>
      </dgm:t>
    </dgm:pt>
    <dgm:pt modelId="{23BF16E9-A098-42AF-871B-6E920AA813C0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s-CL" b="1" dirty="0" err="1" smtClean="0">
              <a:solidFill>
                <a:schemeClr val="accent1">
                  <a:lumMod val="50000"/>
                </a:schemeClr>
              </a:solidFill>
            </a:rPr>
            <a:t>COMBASEVALP</a:t>
          </a:r>
          <a:endParaRPr lang="es-CL" b="1" dirty="0">
            <a:solidFill>
              <a:schemeClr val="accent1">
                <a:lumMod val="50000"/>
              </a:schemeClr>
            </a:solidFill>
          </a:endParaRPr>
        </a:p>
      </dgm:t>
    </dgm:pt>
    <dgm:pt modelId="{F1D3D240-6532-4452-AB56-A2A8284B3280}" type="parTrans" cxnId="{0B0D0415-7573-4E68-9FD4-548052FE6DDF}">
      <dgm:prSet/>
      <dgm:spPr/>
      <dgm:t>
        <a:bodyPr/>
        <a:lstStyle/>
        <a:p>
          <a:endParaRPr lang="es-CL" b="1">
            <a:solidFill>
              <a:schemeClr val="accent1">
                <a:lumMod val="50000"/>
              </a:schemeClr>
            </a:solidFill>
          </a:endParaRPr>
        </a:p>
      </dgm:t>
    </dgm:pt>
    <dgm:pt modelId="{6C6235CC-14D9-4F34-945D-721859A5CFCC}" type="sibTrans" cxnId="{0B0D0415-7573-4E68-9FD4-548052FE6DDF}">
      <dgm:prSet/>
      <dgm:spPr/>
      <dgm:t>
        <a:bodyPr/>
        <a:lstStyle/>
        <a:p>
          <a:endParaRPr lang="es-CL"/>
        </a:p>
      </dgm:t>
    </dgm:pt>
    <dgm:pt modelId="{6C4D3661-B66F-40C8-8135-D3013AFCBE28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s-CL" b="1" dirty="0" smtClean="0">
              <a:solidFill>
                <a:schemeClr val="accent1">
                  <a:lumMod val="50000"/>
                </a:schemeClr>
              </a:solidFill>
            </a:rPr>
            <a:t>PLANTA </a:t>
          </a:r>
          <a:r>
            <a:rPr lang="es-CL" b="1" dirty="0" err="1" smtClean="0">
              <a:solidFill>
                <a:schemeClr val="accent1">
                  <a:lumMod val="50000"/>
                </a:schemeClr>
              </a:solidFill>
            </a:rPr>
            <a:t>CONVERTIDORA</a:t>
          </a:r>
          <a:endParaRPr lang="es-CL" b="1" dirty="0">
            <a:solidFill>
              <a:schemeClr val="accent1">
                <a:lumMod val="50000"/>
              </a:schemeClr>
            </a:solidFill>
          </a:endParaRPr>
        </a:p>
      </dgm:t>
    </dgm:pt>
    <dgm:pt modelId="{95F73A5A-13C2-4045-A7B5-897E247A549B}" type="parTrans" cxnId="{57F1B2DE-7338-4714-B155-43F89716725C}">
      <dgm:prSet/>
      <dgm:spPr/>
      <dgm:t>
        <a:bodyPr/>
        <a:lstStyle/>
        <a:p>
          <a:endParaRPr lang="es-CL" b="1">
            <a:solidFill>
              <a:schemeClr val="accent1">
                <a:lumMod val="50000"/>
              </a:schemeClr>
            </a:solidFill>
          </a:endParaRPr>
        </a:p>
      </dgm:t>
    </dgm:pt>
    <dgm:pt modelId="{FA48641B-B6B2-4FF8-8FD4-A09724D070E1}" type="sibTrans" cxnId="{57F1B2DE-7338-4714-B155-43F89716725C}">
      <dgm:prSet/>
      <dgm:spPr/>
      <dgm:t>
        <a:bodyPr/>
        <a:lstStyle/>
        <a:p>
          <a:endParaRPr lang="es-CL"/>
        </a:p>
      </dgm:t>
    </dgm:pt>
    <dgm:pt modelId="{E18368C7-C73C-4CEC-8732-F3F630364483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s-CL" b="1" dirty="0" err="1" smtClean="0">
              <a:solidFill>
                <a:schemeClr val="accent1">
                  <a:lumMod val="50000"/>
                </a:schemeClr>
              </a:solidFill>
            </a:rPr>
            <a:t>HABIVIÑA</a:t>
          </a:r>
          <a:endParaRPr lang="es-CL" b="1" dirty="0">
            <a:solidFill>
              <a:schemeClr val="accent1">
                <a:lumMod val="50000"/>
              </a:schemeClr>
            </a:solidFill>
          </a:endParaRPr>
        </a:p>
      </dgm:t>
    </dgm:pt>
    <dgm:pt modelId="{F76EA329-4FB7-4A12-B235-4E92AECDC676}" type="parTrans" cxnId="{82F5D441-EE49-407A-90BB-D57706E3899F}">
      <dgm:prSet/>
      <dgm:spPr/>
      <dgm:t>
        <a:bodyPr/>
        <a:lstStyle/>
        <a:p>
          <a:endParaRPr lang="es-CL" b="1">
            <a:solidFill>
              <a:schemeClr val="accent1">
                <a:lumMod val="50000"/>
              </a:schemeClr>
            </a:solidFill>
          </a:endParaRPr>
        </a:p>
      </dgm:t>
    </dgm:pt>
    <dgm:pt modelId="{AED9A60F-3E7A-4CFF-AA9D-D0F4C921B38B}" type="sibTrans" cxnId="{82F5D441-EE49-407A-90BB-D57706E3899F}">
      <dgm:prSet/>
      <dgm:spPr/>
      <dgm:t>
        <a:bodyPr/>
        <a:lstStyle/>
        <a:p>
          <a:endParaRPr lang="es-CL"/>
        </a:p>
      </dgm:t>
    </dgm:pt>
    <dgm:pt modelId="{5C6B9D02-88E9-4F66-A30B-0BD2B98CA512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s-CL" b="1" dirty="0" smtClean="0">
              <a:solidFill>
                <a:schemeClr val="accent1">
                  <a:lumMod val="50000"/>
                </a:schemeClr>
              </a:solidFill>
            </a:rPr>
            <a:t>OFICINA INSULAR</a:t>
          </a:r>
          <a:endParaRPr lang="es-CL" b="1" dirty="0">
            <a:solidFill>
              <a:schemeClr val="accent1">
                <a:lumMod val="50000"/>
              </a:schemeClr>
            </a:solidFill>
          </a:endParaRPr>
        </a:p>
      </dgm:t>
    </dgm:pt>
    <dgm:pt modelId="{80902D06-1351-4733-82F9-04A3D0C1D5DB}" type="parTrans" cxnId="{BF00076E-1B52-421D-9A08-4EDA9816D12F}">
      <dgm:prSet/>
      <dgm:spPr/>
      <dgm:t>
        <a:bodyPr/>
        <a:lstStyle/>
        <a:p>
          <a:endParaRPr lang="es-CL" b="1">
            <a:solidFill>
              <a:schemeClr val="accent1">
                <a:lumMod val="50000"/>
              </a:schemeClr>
            </a:solidFill>
          </a:endParaRPr>
        </a:p>
      </dgm:t>
    </dgm:pt>
    <dgm:pt modelId="{48F99026-610B-4058-9DC3-778185011D72}" type="sibTrans" cxnId="{BF00076E-1B52-421D-9A08-4EDA9816D12F}">
      <dgm:prSet/>
      <dgm:spPr/>
      <dgm:t>
        <a:bodyPr/>
        <a:lstStyle/>
        <a:p>
          <a:endParaRPr lang="es-CL"/>
        </a:p>
      </dgm:t>
    </dgm:pt>
    <dgm:pt modelId="{D0C8D079-9437-4BC7-9646-3AF35B76832F}" type="pres">
      <dgm:prSet presAssocID="{44FD3DEC-9A41-48DF-A73C-3437894E3A7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45478354-DD10-4B5D-A14A-79809ED01E0E}" type="pres">
      <dgm:prSet presAssocID="{FD6E46C1-1F8F-47B3-9AFA-3909B385E84D}" presName="hierRoot1" presStyleCnt="0">
        <dgm:presLayoutVars>
          <dgm:hierBranch val="init"/>
        </dgm:presLayoutVars>
      </dgm:prSet>
      <dgm:spPr/>
    </dgm:pt>
    <dgm:pt modelId="{E6D286C4-EDDF-48DF-B3E9-F9F58926E991}" type="pres">
      <dgm:prSet presAssocID="{FD6E46C1-1F8F-47B3-9AFA-3909B385E84D}" presName="rootComposite1" presStyleCnt="0"/>
      <dgm:spPr/>
    </dgm:pt>
    <dgm:pt modelId="{AEC0FBC9-E080-45DF-9882-0C0006497E44}" type="pres">
      <dgm:prSet presAssocID="{FD6E46C1-1F8F-47B3-9AFA-3909B385E84D}" presName="rootText1" presStyleLbl="node0" presStyleIdx="0" presStyleCnt="1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1CD3901E-CD82-416B-962F-E14F49C0A843}" type="pres">
      <dgm:prSet presAssocID="{FD6E46C1-1F8F-47B3-9AFA-3909B385E84D}" presName="rootConnector1" presStyleLbl="node1" presStyleIdx="0" presStyleCnt="0"/>
      <dgm:spPr/>
      <dgm:t>
        <a:bodyPr/>
        <a:lstStyle/>
        <a:p>
          <a:endParaRPr lang="es-CL"/>
        </a:p>
      </dgm:t>
    </dgm:pt>
    <dgm:pt modelId="{B98A4E2B-E122-4EEF-82D8-BCE3F2D0D671}" type="pres">
      <dgm:prSet presAssocID="{FD6E46C1-1F8F-47B3-9AFA-3909B385E84D}" presName="hierChild2" presStyleCnt="0"/>
      <dgm:spPr/>
    </dgm:pt>
    <dgm:pt modelId="{13E33EA4-FEB6-4556-AFB6-CAFDDEB9837F}" type="pres">
      <dgm:prSet presAssocID="{E511F6FF-6BBF-47E1-B638-01195AEB3B8E}" presName="Name37" presStyleLbl="parChTrans1D2" presStyleIdx="0" presStyleCnt="4"/>
      <dgm:spPr/>
      <dgm:t>
        <a:bodyPr/>
        <a:lstStyle/>
        <a:p>
          <a:endParaRPr lang="es-CL"/>
        </a:p>
      </dgm:t>
    </dgm:pt>
    <dgm:pt modelId="{6BB0DDB5-3569-402E-8BD3-FA5AF3C30008}" type="pres">
      <dgm:prSet presAssocID="{F95AA07E-BE5D-4A1F-9F5A-C52E76B41310}" presName="hierRoot2" presStyleCnt="0">
        <dgm:presLayoutVars>
          <dgm:hierBranch/>
        </dgm:presLayoutVars>
      </dgm:prSet>
      <dgm:spPr/>
    </dgm:pt>
    <dgm:pt modelId="{34AC369F-6CC5-437E-8BED-3F7DAED13D59}" type="pres">
      <dgm:prSet presAssocID="{F95AA07E-BE5D-4A1F-9F5A-C52E76B41310}" presName="rootComposite" presStyleCnt="0"/>
      <dgm:spPr/>
    </dgm:pt>
    <dgm:pt modelId="{9F5BF0F6-559D-4DF9-9F0F-E2BB2FFA3712}" type="pres">
      <dgm:prSet presAssocID="{F95AA07E-BE5D-4A1F-9F5A-C52E76B41310}" presName="rootText" presStyleLbl="node2" presStyleIdx="0" presStyleCnt="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A75F893E-354A-4DC0-9C43-D29A76AB7AFA}" type="pres">
      <dgm:prSet presAssocID="{F95AA07E-BE5D-4A1F-9F5A-C52E76B41310}" presName="rootConnector" presStyleLbl="node2" presStyleIdx="0" presStyleCnt="3"/>
      <dgm:spPr/>
      <dgm:t>
        <a:bodyPr/>
        <a:lstStyle/>
        <a:p>
          <a:endParaRPr lang="es-CL"/>
        </a:p>
      </dgm:t>
    </dgm:pt>
    <dgm:pt modelId="{92FADB95-E962-42F9-9FCB-839E68C65333}" type="pres">
      <dgm:prSet presAssocID="{F95AA07E-BE5D-4A1F-9F5A-C52E76B41310}" presName="hierChild4" presStyleCnt="0"/>
      <dgm:spPr/>
    </dgm:pt>
    <dgm:pt modelId="{17B8F6D4-D47C-4189-B954-A90E4B0ACDE0}" type="pres">
      <dgm:prSet presAssocID="{46E672E8-4802-4C8D-BBBE-B6CCA9EBA7A9}" presName="Name35" presStyleLbl="parChTrans1D3" presStyleIdx="0" presStyleCnt="3"/>
      <dgm:spPr/>
      <dgm:t>
        <a:bodyPr/>
        <a:lstStyle/>
        <a:p>
          <a:endParaRPr lang="es-CL"/>
        </a:p>
      </dgm:t>
    </dgm:pt>
    <dgm:pt modelId="{C3A670D0-3929-4848-B31C-7F3E060A9DD4}" type="pres">
      <dgm:prSet presAssocID="{A3490D84-131C-4C83-A0CD-EEE9A7D9BBAF}" presName="hierRoot2" presStyleCnt="0">
        <dgm:presLayoutVars>
          <dgm:hierBranch val="hang"/>
        </dgm:presLayoutVars>
      </dgm:prSet>
      <dgm:spPr/>
    </dgm:pt>
    <dgm:pt modelId="{E073E994-DDB9-4701-8D07-FDC82933517C}" type="pres">
      <dgm:prSet presAssocID="{A3490D84-131C-4C83-A0CD-EEE9A7D9BBAF}" presName="rootComposite" presStyleCnt="0"/>
      <dgm:spPr/>
    </dgm:pt>
    <dgm:pt modelId="{C9C7EB12-F8FD-402C-A465-DFE091902B1A}" type="pres">
      <dgm:prSet presAssocID="{A3490D84-131C-4C83-A0CD-EEE9A7D9BBAF}" presName="rootText" presStyleLbl="node3" presStyleIdx="0" presStyleCnt="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FE1C8975-6A93-4146-B3C5-C13EC6C5A8B9}" type="pres">
      <dgm:prSet presAssocID="{A3490D84-131C-4C83-A0CD-EEE9A7D9BBAF}" presName="rootConnector" presStyleLbl="node3" presStyleIdx="0" presStyleCnt="3"/>
      <dgm:spPr/>
      <dgm:t>
        <a:bodyPr/>
        <a:lstStyle/>
        <a:p>
          <a:endParaRPr lang="es-CL"/>
        </a:p>
      </dgm:t>
    </dgm:pt>
    <dgm:pt modelId="{472760A3-C4A5-47E4-9C86-ED8E5814A54D}" type="pres">
      <dgm:prSet presAssocID="{A3490D84-131C-4C83-A0CD-EEE9A7D9BBAF}" presName="hierChild4" presStyleCnt="0"/>
      <dgm:spPr/>
    </dgm:pt>
    <dgm:pt modelId="{72ACACF7-BD3B-441F-AAF1-28042EA9D69F}" type="pres">
      <dgm:prSet presAssocID="{F76EA329-4FB7-4A12-B235-4E92AECDC676}" presName="Name48" presStyleLbl="parChTrans1D4" presStyleIdx="0" presStyleCnt="2"/>
      <dgm:spPr/>
      <dgm:t>
        <a:bodyPr/>
        <a:lstStyle/>
        <a:p>
          <a:endParaRPr lang="es-CL"/>
        </a:p>
      </dgm:t>
    </dgm:pt>
    <dgm:pt modelId="{897D0806-4E1A-4A5D-ACF5-833F9E1E9F95}" type="pres">
      <dgm:prSet presAssocID="{E18368C7-C73C-4CEC-8732-F3F630364483}" presName="hierRoot2" presStyleCnt="0">
        <dgm:presLayoutVars>
          <dgm:hierBranch val="init"/>
        </dgm:presLayoutVars>
      </dgm:prSet>
      <dgm:spPr/>
    </dgm:pt>
    <dgm:pt modelId="{9E407938-7670-438A-BB2A-1B4C5362D096}" type="pres">
      <dgm:prSet presAssocID="{E18368C7-C73C-4CEC-8732-F3F630364483}" presName="rootComposite" presStyleCnt="0"/>
      <dgm:spPr/>
    </dgm:pt>
    <dgm:pt modelId="{FF94CAC4-12ED-46B5-AC74-350CB50EE614}" type="pres">
      <dgm:prSet presAssocID="{E18368C7-C73C-4CEC-8732-F3F630364483}" presName="rootText" presStyleLbl="node4" presStyleIdx="0" presStyleCnt="2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1B741273-8941-4A68-AC9A-BEF358185331}" type="pres">
      <dgm:prSet presAssocID="{E18368C7-C73C-4CEC-8732-F3F630364483}" presName="rootConnector" presStyleLbl="node4" presStyleIdx="0" presStyleCnt="2"/>
      <dgm:spPr/>
      <dgm:t>
        <a:bodyPr/>
        <a:lstStyle/>
        <a:p>
          <a:endParaRPr lang="es-CL"/>
        </a:p>
      </dgm:t>
    </dgm:pt>
    <dgm:pt modelId="{3447CC16-AC27-46D3-8F54-E79BD1ECE054}" type="pres">
      <dgm:prSet presAssocID="{E18368C7-C73C-4CEC-8732-F3F630364483}" presName="hierChild4" presStyleCnt="0"/>
      <dgm:spPr/>
    </dgm:pt>
    <dgm:pt modelId="{A10B8960-8B18-4037-9F7E-51478C4C2A85}" type="pres">
      <dgm:prSet presAssocID="{E18368C7-C73C-4CEC-8732-F3F630364483}" presName="hierChild5" presStyleCnt="0"/>
      <dgm:spPr/>
    </dgm:pt>
    <dgm:pt modelId="{557D6DEC-26FF-4FA3-B083-61F15D7E5677}" type="pres">
      <dgm:prSet presAssocID="{80902D06-1351-4733-82F9-04A3D0C1D5DB}" presName="Name48" presStyleLbl="parChTrans1D4" presStyleIdx="1" presStyleCnt="2"/>
      <dgm:spPr/>
      <dgm:t>
        <a:bodyPr/>
        <a:lstStyle/>
        <a:p>
          <a:endParaRPr lang="es-CL"/>
        </a:p>
      </dgm:t>
    </dgm:pt>
    <dgm:pt modelId="{D5D77F94-54E3-46BE-BD46-FAA9A7A2B931}" type="pres">
      <dgm:prSet presAssocID="{5C6B9D02-88E9-4F66-A30B-0BD2B98CA512}" presName="hierRoot2" presStyleCnt="0">
        <dgm:presLayoutVars>
          <dgm:hierBranch val="init"/>
        </dgm:presLayoutVars>
      </dgm:prSet>
      <dgm:spPr/>
    </dgm:pt>
    <dgm:pt modelId="{58EBFCB7-48DD-4709-BF40-CA33163ACB7F}" type="pres">
      <dgm:prSet presAssocID="{5C6B9D02-88E9-4F66-A30B-0BD2B98CA512}" presName="rootComposite" presStyleCnt="0"/>
      <dgm:spPr/>
    </dgm:pt>
    <dgm:pt modelId="{C3974DA7-628A-426B-8B64-B2003EB3B18B}" type="pres">
      <dgm:prSet presAssocID="{5C6B9D02-88E9-4F66-A30B-0BD2B98CA512}" presName="rootText" presStyleLbl="node4" presStyleIdx="1" presStyleCnt="2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0342A951-3AC4-468F-A881-4E35841BA125}" type="pres">
      <dgm:prSet presAssocID="{5C6B9D02-88E9-4F66-A30B-0BD2B98CA512}" presName="rootConnector" presStyleLbl="node4" presStyleIdx="1" presStyleCnt="2"/>
      <dgm:spPr/>
      <dgm:t>
        <a:bodyPr/>
        <a:lstStyle/>
        <a:p>
          <a:endParaRPr lang="es-CL"/>
        </a:p>
      </dgm:t>
    </dgm:pt>
    <dgm:pt modelId="{8DB229E4-092C-40BD-87D0-D2610501E329}" type="pres">
      <dgm:prSet presAssocID="{5C6B9D02-88E9-4F66-A30B-0BD2B98CA512}" presName="hierChild4" presStyleCnt="0"/>
      <dgm:spPr/>
    </dgm:pt>
    <dgm:pt modelId="{611B035E-1D39-482D-8CE0-A275E0229374}" type="pres">
      <dgm:prSet presAssocID="{5C6B9D02-88E9-4F66-A30B-0BD2B98CA512}" presName="hierChild5" presStyleCnt="0"/>
      <dgm:spPr/>
    </dgm:pt>
    <dgm:pt modelId="{21216EA6-F0AD-45EE-BD3B-7CDF1F02007B}" type="pres">
      <dgm:prSet presAssocID="{A3490D84-131C-4C83-A0CD-EEE9A7D9BBAF}" presName="hierChild5" presStyleCnt="0"/>
      <dgm:spPr/>
    </dgm:pt>
    <dgm:pt modelId="{F92405FD-E60E-4815-9C1E-9C6747A32591}" type="pres">
      <dgm:prSet presAssocID="{F1D3D240-6532-4452-AB56-A2A8284B3280}" presName="Name35" presStyleLbl="parChTrans1D3" presStyleIdx="1" presStyleCnt="3"/>
      <dgm:spPr/>
      <dgm:t>
        <a:bodyPr/>
        <a:lstStyle/>
        <a:p>
          <a:endParaRPr lang="es-CL"/>
        </a:p>
      </dgm:t>
    </dgm:pt>
    <dgm:pt modelId="{2B75321B-24BD-4512-9B4E-7D7C4F6C5DFA}" type="pres">
      <dgm:prSet presAssocID="{23BF16E9-A098-42AF-871B-6E920AA813C0}" presName="hierRoot2" presStyleCnt="0">
        <dgm:presLayoutVars>
          <dgm:hierBranch val="init"/>
        </dgm:presLayoutVars>
      </dgm:prSet>
      <dgm:spPr/>
    </dgm:pt>
    <dgm:pt modelId="{D12EBCDC-EB85-4BF7-811C-CD909B6B03A6}" type="pres">
      <dgm:prSet presAssocID="{23BF16E9-A098-42AF-871B-6E920AA813C0}" presName="rootComposite" presStyleCnt="0"/>
      <dgm:spPr/>
    </dgm:pt>
    <dgm:pt modelId="{78FF3B69-268C-498E-9B25-24D9BBDC2FA0}" type="pres">
      <dgm:prSet presAssocID="{23BF16E9-A098-42AF-871B-6E920AA813C0}" presName="rootText" presStyleLbl="node3" presStyleIdx="1" presStyleCnt="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3C4D400B-8EF9-4604-B9F3-1D8B21253E5C}" type="pres">
      <dgm:prSet presAssocID="{23BF16E9-A098-42AF-871B-6E920AA813C0}" presName="rootConnector" presStyleLbl="node3" presStyleIdx="1" presStyleCnt="3"/>
      <dgm:spPr/>
      <dgm:t>
        <a:bodyPr/>
        <a:lstStyle/>
        <a:p>
          <a:endParaRPr lang="es-CL"/>
        </a:p>
      </dgm:t>
    </dgm:pt>
    <dgm:pt modelId="{583BB811-D7B7-4AAE-A286-5D76FAEA2FB8}" type="pres">
      <dgm:prSet presAssocID="{23BF16E9-A098-42AF-871B-6E920AA813C0}" presName="hierChild4" presStyleCnt="0"/>
      <dgm:spPr/>
    </dgm:pt>
    <dgm:pt modelId="{467F0A32-79F1-4060-8221-2F7380A1C826}" type="pres">
      <dgm:prSet presAssocID="{23BF16E9-A098-42AF-871B-6E920AA813C0}" presName="hierChild5" presStyleCnt="0"/>
      <dgm:spPr/>
    </dgm:pt>
    <dgm:pt modelId="{F3309C97-B644-45D8-86CD-7BC46649396D}" type="pres">
      <dgm:prSet presAssocID="{F95AA07E-BE5D-4A1F-9F5A-C52E76B41310}" presName="hierChild5" presStyleCnt="0"/>
      <dgm:spPr/>
    </dgm:pt>
    <dgm:pt modelId="{14105729-DE06-46F3-8AFA-D24F8737DEDC}" type="pres">
      <dgm:prSet presAssocID="{B487FC81-DAA2-4E2C-B3D6-6536B415B34D}" presName="Name37" presStyleLbl="parChTrans1D2" presStyleIdx="1" presStyleCnt="4"/>
      <dgm:spPr/>
      <dgm:t>
        <a:bodyPr/>
        <a:lstStyle/>
        <a:p>
          <a:endParaRPr lang="es-CL"/>
        </a:p>
      </dgm:t>
    </dgm:pt>
    <dgm:pt modelId="{8621F42B-975E-4928-8510-56A9B5ED5D0D}" type="pres">
      <dgm:prSet presAssocID="{F0E93347-3263-4D7D-A59A-3A5B514CF30E}" presName="hierRoot2" presStyleCnt="0">
        <dgm:presLayoutVars>
          <dgm:hierBranch/>
        </dgm:presLayoutVars>
      </dgm:prSet>
      <dgm:spPr/>
    </dgm:pt>
    <dgm:pt modelId="{B82593B3-101D-4F2D-A00C-1759FC7D8D1F}" type="pres">
      <dgm:prSet presAssocID="{F0E93347-3263-4D7D-A59A-3A5B514CF30E}" presName="rootComposite" presStyleCnt="0"/>
      <dgm:spPr/>
    </dgm:pt>
    <dgm:pt modelId="{04562BC3-91A1-4B7F-B5AF-B933294DEC7A}" type="pres">
      <dgm:prSet presAssocID="{F0E93347-3263-4D7D-A59A-3A5B514CF30E}" presName="rootText" presStyleLbl="node2" presStyleIdx="1" presStyleCnt="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DB351632-4AFC-43FF-9F47-5E8F68FBFE20}" type="pres">
      <dgm:prSet presAssocID="{F0E93347-3263-4D7D-A59A-3A5B514CF30E}" presName="rootConnector" presStyleLbl="node2" presStyleIdx="1" presStyleCnt="3"/>
      <dgm:spPr/>
      <dgm:t>
        <a:bodyPr/>
        <a:lstStyle/>
        <a:p>
          <a:endParaRPr lang="es-CL"/>
        </a:p>
      </dgm:t>
    </dgm:pt>
    <dgm:pt modelId="{DD1228C6-1C92-48CA-ACF1-905247C6C415}" type="pres">
      <dgm:prSet presAssocID="{F0E93347-3263-4D7D-A59A-3A5B514CF30E}" presName="hierChild4" presStyleCnt="0"/>
      <dgm:spPr/>
    </dgm:pt>
    <dgm:pt modelId="{5AE0A746-C6E4-403D-9473-9AF59085C1FC}" type="pres">
      <dgm:prSet presAssocID="{95F73A5A-13C2-4045-A7B5-897E247A549B}" presName="Name35" presStyleLbl="parChTrans1D3" presStyleIdx="2" presStyleCnt="3"/>
      <dgm:spPr/>
      <dgm:t>
        <a:bodyPr/>
        <a:lstStyle/>
        <a:p>
          <a:endParaRPr lang="es-CL"/>
        </a:p>
      </dgm:t>
    </dgm:pt>
    <dgm:pt modelId="{AC3F5933-7A72-48A2-A8E2-F3750FF5586F}" type="pres">
      <dgm:prSet presAssocID="{6C4D3661-B66F-40C8-8135-D3013AFCBE28}" presName="hierRoot2" presStyleCnt="0">
        <dgm:presLayoutVars>
          <dgm:hierBranch val="init"/>
        </dgm:presLayoutVars>
      </dgm:prSet>
      <dgm:spPr/>
    </dgm:pt>
    <dgm:pt modelId="{0C3BF472-48F9-4DDB-A889-A33869879A24}" type="pres">
      <dgm:prSet presAssocID="{6C4D3661-B66F-40C8-8135-D3013AFCBE28}" presName="rootComposite" presStyleCnt="0"/>
      <dgm:spPr/>
    </dgm:pt>
    <dgm:pt modelId="{78E88ED0-1806-40D4-9B5E-8D049DD0F875}" type="pres">
      <dgm:prSet presAssocID="{6C4D3661-B66F-40C8-8135-D3013AFCBE28}" presName="rootText" presStyleLbl="node3" presStyleIdx="2" presStyleCnt="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1B4299B8-F985-42C7-8F72-A7C564711D17}" type="pres">
      <dgm:prSet presAssocID="{6C4D3661-B66F-40C8-8135-D3013AFCBE28}" presName="rootConnector" presStyleLbl="node3" presStyleIdx="2" presStyleCnt="3"/>
      <dgm:spPr/>
      <dgm:t>
        <a:bodyPr/>
        <a:lstStyle/>
        <a:p>
          <a:endParaRPr lang="es-CL"/>
        </a:p>
      </dgm:t>
    </dgm:pt>
    <dgm:pt modelId="{37E10F1E-B5A6-4387-8CE0-E4181197B999}" type="pres">
      <dgm:prSet presAssocID="{6C4D3661-B66F-40C8-8135-D3013AFCBE28}" presName="hierChild4" presStyleCnt="0"/>
      <dgm:spPr/>
    </dgm:pt>
    <dgm:pt modelId="{8952837D-392E-4E3E-9887-17B787F8AA74}" type="pres">
      <dgm:prSet presAssocID="{6C4D3661-B66F-40C8-8135-D3013AFCBE28}" presName="hierChild5" presStyleCnt="0"/>
      <dgm:spPr/>
    </dgm:pt>
    <dgm:pt modelId="{33CCDDEB-983D-45E6-BC7A-FFB7DFCCC098}" type="pres">
      <dgm:prSet presAssocID="{F0E93347-3263-4D7D-A59A-3A5B514CF30E}" presName="hierChild5" presStyleCnt="0"/>
      <dgm:spPr/>
    </dgm:pt>
    <dgm:pt modelId="{2633202E-5BF3-4BEB-A4DB-B679F8AC1CF2}" type="pres">
      <dgm:prSet presAssocID="{E3EC1269-4448-479B-AACD-B7B1D5E3B337}" presName="Name37" presStyleLbl="parChTrans1D2" presStyleIdx="2" presStyleCnt="4"/>
      <dgm:spPr/>
      <dgm:t>
        <a:bodyPr/>
        <a:lstStyle/>
        <a:p>
          <a:endParaRPr lang="es-CL"/>
        </a:p>
      </dgm:t>
    </dgm:pt>
    <dgm:pt modelId="{0FC4EE65-0D91-4E65-8B37-9A8580DBC2CC}" type="pres">
      <dgm:prSet presAssocID="{BB7D5365-F4BB-4629-831D-A23D22AC71C9}" presName="hierRoot2" presStyleCnt="0">
        <dgm:presLayoutVars>
          <dgm:hierBranch val="init"/>
        </dgm:presLayoutVars>
      </dgm:prSet>
      <dgm:spPr/>
    </dgm:pt>
    <dgm:pt modelId="{11953CBB-7FE4-4CB3-9875-EF4983D00D71}" type="pres">
      <dgm:prSet presAssocID="{BB7D5365-F4BB-4629-831D-A23D22AC71C9}" presName="rootComposite" presStyleCnt="0"/>
      <dgm:spPr/>
    </dgm:pt>
    <dgm:pt modelId="{2D87F056-2B6A-4007-BA1E-B0AAAC22AC96}" type="pres">
      <dgm:prSet presAssocID="{BB7D5365-F4BB-4629-831D-A23D22AC71C9}" presName="rootText" presStyleLbl="node2" presStyleIdx="2" presStyleCnt="3" custLinFactNeighborX="-1533" custLinFactNeighborY="-45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8CB7DF6A-EFD9-43B4-9EA5-6599081C6037}" type="pres">
      <dgm:prSet presAssocID="{BB7D5365-F4BB-4629-831D-A23D22AC71C9}" presName="rootConnector" presStyleLbl="node2" presStyleIdx="2" presStyleCnt="3"/>
      <dgm:spPr/>
      <dgm:t>
        <a:bodyPr/>
        <a:lstStyle/>
        <a:p>
          <a:endParaRPr lang="es-CL"/>
        </a:p>
      </dgm:t>
    </dgm:pt>
    <dgm:pt modelId="{F56C641B-0D3A-43CF-9FD5-A7EF04DCAD63}" type="pres">
      <dgm:prSet presAssocID="{BB7D5365-F4BB-4629-831D-A23D22AC71C9}" presName="hierChild4" presStyleCnt="0"/>
      <dgm:spPr/>
    </dgm:pt>
    <dgm:pt modelId="{84BF9086-808D-4218-BF1B-0347819B9967}" type="pres">
      <dgm:prSet presAssocID="{BB7D5365-F4BB-4629-831D-A23D22AC71C9}" presName="hierChild5" presStyleCnt="0"/>
      <dgm:spPr/>
    </dgm:pt>
    <dgm:pt modelId="{9A593D0C-9E1F-47CA-B52D-2298AD44089F}" type="pres">
      <dgm:prSet presAssocID="{FD6E46C1-1F8F-47B3-9AFA-3909B385E84D}" presName="hierChild3" presStyleCnt="0"/>
      <dgm:spPr/>
    </dgm:pt>
    <dgm:pt modelId="{5F1A7F53-FCCE-441F-89C0-089C5F8C6E9A}" type="pres">
      <dgm:prSet presAssocID="{AFA6FE99-0002-4D47-A30C-4A1466519E25}" presName="Name111" presStyleLbl="parChTrans1D2" presStyleIdx="3" presStyleCnt="4"/>
      <dgm:spPr/>
      <dgm:t>
        <a:bodyPr/>
        <a:lstStyle/>
        <a:p>
          <a:endParaRPr lang="es-CL"/>
        </a:p>
      </dgm:t>
    </dgm:pt>
    <dgm:pt modelId="{233D9B99-B191-4A2C-B7DC-DEC058EFFAC1}" type="pres">
      <dgm:prSet presAssocID="{8777D961-ED81-4A9F-B10A-7FBC988E49B7}" presName="hierRoot3" presStyleCnt="0">
        <dgm:presLayoutVars>
          <dgm:hierBranch val="init"/>
        </dgm:presLayoutVars>
      </dgm:prSet>
      <dgm:spPr/>
    </dgm:pt>
    <dgm:pt modelId="{2F2F1048-CCFD-4491-8387-7D097EE0061B}" type="pres">
      <dgm:prSet presAssocID="{8777D961-ED81-4A9F-B10A-7FBC988E49B7}" presName="rootComposite3" presStyleCnt="0"/>
      <dgm:spPr/>
    </dgm:pt>
    <dgm:pt modelId="{73E13FD0-A9AB-46DC-8422-D698E8365C20}" type="pres">
      <dgm:prSet presAssocID="{8777D961-ED81-4A9F-B10A-7FBC988E49B7}" presName="rootText3" presStyleLbl="asst1" presStyleIdx="0" presStyleCnt="1" custScaleX="10232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FECD28E7-27A1-4E6A-8B99-2937C25FABBD}" type="pres">
      <dgm:prSet presAssocID="{8777D961-ED81-4A9F-B10A-7FBC988E49B7}" presName="rootConnector3" presStyleLbl="asst1" presStyleIdx="0" presStyleCnt="1"/>
      <dgm:spPr/>
      <dgm:t>
        <a:bodyPr/>
        <a:lstStyle/>
        <a:p>
          <a:endParaRPr lang="es-CL"/>
        </a:p>
      </dgm:t>
    </dgm:pt>
    <dgm:pt modelId="{257413BF-1389-4038-B77B-CC9F9BFB1D21}" type="pres">
      <dgm:prSet presAssocID="{8777D961-ED81-4A9F-B10A-7FBC988E49B7}" presName="hierChild6" presStyleCnt="0"/>
      <dgm:spPr/>
    </dgm:pt>
    <dgm:pt modelId="{1847FA2A-2C87-4CA1-BFE3-AC394187582E}" type="pres">
      <dgm:prSet presAssocID="{8777D961-ED81-4A9F-B10A-7FBC988E49B7}" presName="hierChild7" presStyleCnt="0"/>
      <dgm:spPr/>
    </dgm:pt>
  </dgm:ptLst>
  <dgm:cxnLst>
    <dgm:cxn modelId="{780D1FD2-AC54-40DD-A3BF-AEE778299EE8}" type="presOf" srcId="{B487FC81-DAA2-4E2C-B3D6-6536B415B34D}" destId="{14105729-DE06-46F3-8AFA-D24F8737DEDC}" srcOrd="0" destOrd="0" presId="urn:microsoft.com/office/officeart/2005/8/layout/orgChart1"/>
    <dgm:cxn modelId="{86397AAD-5B05-4D72-836C-2890EF117D42}" srcId="{FD6E46C1-1F8F-47B3-9AFA-3909B385E84D}" destId="{BB7D5365-F4BB-4629-831D-A23D22AC71C9}" srcOrd="3" destOrd="0" parTransId="{E3EC1269-4448-479B-AACD-B7B1D5E3B337}" sibTransId="{CB11E093-6BEB-4B60-A276-AA077D67A225}"/>
    <dgm:cxn modelId="{0AAC264A-3BD8-43CE-B3C2-38CA9D9F7E52}" srcId="{FD6E46C1-1F8F-47B3-9AFA-3909B385E84D}" destId="{F95AA07E-BE5D-4A1F-9F5A-C52E76B41310}" srcOrd="1" destOrd="0" parTransId="{E511F6FF-6BBF-47E1-B638-01195AEB3B8E}" sibTransId="{22FF0D1C-BA6B-4CBF-8258-8954443FFCE0}"/>
    <dgm:cxn modelId="{E52F1A8E-DAF4-4359-88A0-8C411A943AF6}" type="presOf" srcId="{F0E93347-3263-4D7D-A59A-3A5B514CF30E}" destId="{DB351632-4AFC-43FF-9F47-5E8F68FBFE20}" srcOrd="1" destOrd="0" presId="urn:microsoft.com/office/officeart/2005/8/layout/orgChart1"/>
    <dgm:cxn modelId="{52A52227-2B3B-4A85-A5F6-DC27231953BC}" srcId="{FD6E46C1-1F8F-47B3-9AFA-3909B385E84D}" destId="{F0E93347-3263-4D7D-A59A-3A5B514CF30E}" srcOrd="2" destOrd="0" parTransId="{B487FC81-DAA2-4E2C-B3D6-6536B415B34D}" sibTransId="{999CBBBD-E129-4EFB-8B62-3D81EDDC517B}"/>
    <dgm:cxn modelId="{FB7563FD-BECB-4B82-86EB-F5B9CD934E50}" type="presOf" srcId="{44FD3DEC-9A41-48DF-A73C-3437894E3A76}" destId="{D0C8D079-9437-4BC7-9646-3AF35B76832F}" srcOrd="0" destOrd="0" presId="urn:microsoft.com/office/officeart/2005/8/layout/orgChart1"/>
    <dgm:cxn modelId="{4124D3EA-8B59-4013-BA54-CB5ECDB9B3C1}" type="presOf" srcId="{F95AA07E-BE5D-4A1F-9F5A-C52E76B41310}" destId="{9F5BF0F6-559D-4DF9-9F0F-E2BB2FFA3712}" srcOrd="0" destOrd="0" presId="urn:microsoft.com/office/officeart/2005/8/layout/orgChart1"/>
    <dgm:cxn modelId="{54F171F2-3662-4562-ACB0-248C82583C71}" type="presOf" srcId="{FD6E46C1-1F8F-47B3-9AFA-3909B385E84D}" destId="{1CD3901E-CD82-416B-962F-E14F49C0A843}" srcOrd="1" destOrd="0" presId="urn:microsoft.com/office/officeart/2005/8/layout/orgChart1"/>
    <dgm:cxn modelId="{9A112E7B-711C-4B29-A7D1-D4CE0EECB505}" type="presOf" srcId="{5C6B9D02-88E9-4F66-A30B-0BD2B98CA512}" destId="{0342A951-3AC4-468F-A881-4E35841BA125}" srcOrd="1" destOrd="0" presId="urn:microsoft.com/office/officeart/2005/8/layout/orgChart1"/>
    <dgm:cxn modelId="{BF00076E-1B52-421D-9A08-4EDA9816D12F}" srcId="{A3490D84-131C-4C83-A0CD-EEE9A7D9BBAF}" destId="{5C6B9D02-88E9-4F66-A30B-0BD2B98CA512}" srcOrd="1" destOrd="0" parTransId="{80902D06-1351-4733-82F9-04A3D0C1D5DB}" sibTransId="{48F99026-610B-4058-9DC3-778185011D72}"/>
    <dgm:cxn modelId="{94A6B8C1-CAC6-49E1-82D2-BC3B0AB2716D}" type="presOf" srcId="{BB7D5365-F4BB-4629-831D-A23D22AC71C9}" destId="{2D87F056-2B6A-4007-BA1E-B0AAAC22AC96}" srcOrd="0" destOrd="0" presId="urn:microsoft.com/office/officeart/2005/8/layout/orgChart1"/>
    <dgm:cxn modelId="{192B5906-71EC-4D17-960D-23D457C15F5F}" type="presOf" srcId="{F0E93347-3263-4D7D-A59A-3A5B514CF30E}" destId="{04562BC3-91A1-4B7F-B5AF-B933294DEC7A}" srcOrd="0" destOrd="0" presId="urn:microsoft.com/office/officeart/2005/8/layout/orgChart1"/>
    <dgm:cxn modelId="{992B0BC7-D7F8-4945-897C-BEFCCCCC7522}" srcId="{44FD3DEC-9A41-48DF-A73C-3437894E3A76}" destId="{FD6E46C1-1F8F-47B3-9AFA-3909B385E84D}" srcOrd="0" destOrd="0" parTransId="{52613427-50C1-4910-B640-E6DF9B353609}" sibTransId="{06753470-9138-4755-A8D7-06B7C208617A}"/>
    <dgm:cxn modelId="{93883CD4-6B0B-4CE7-B835-F7C9D30B1A8E}" type="presOf" srcId="{E18368C7-C73C-4CEC-8732-F3F630364483}" destId="{FF94CAC4-12ED-46B5-AC74-350CB50EE614}" srcOrd="0" destOrd="0" presId="urn:microsoft.com/office/officeart/2005/8/layout/orgChart1"/>
    <dgm:cxn modelId="{DABEE834-7227-4989-8791-08766EA4498C}" srcId="{F95AA07E-BE5D-4A1F-9F5A-C52E76B41310}" destId="{A3490D84-131C-4C83-A0CD-EEE9A7D9BBAF}" srcOrd="0" destOrd="0" parTransId="{46E672E8-4802-4C8D-BBBE-B6CCA9EBA7A9}" sibTransId="{44946C13-4E10-4A36-A704-F4DCB9838068}"/>
    <dgm:cxn modelId="{0420DBA6-DEDA-4B0D-B12A-44C900EE8641}" type="presOf" srcId="{F95AA07E-BE5D-4A1F-9F5A-C52E76B41310}" destId="{A75F893E-354A-4DC0-9C43-D29A76AB7AFA}" srcOrd="1" destOrd="0" presId="urn:microsoft.com/office/officeart/2005/8/layout/orgChart1"/>
    <dgm:cxn modelId="{D7A4A418-8406-4814-8AF7-B5485CFB4DC1}" type="presOf" srcId="{23BF16E9-A098-42AF-871B-6E920AA813C0}" destId="{3C4D400B-8EF9-4604-B9F3-1D8B21253E5C}" srcOrd="1" destOrd="0" presId="urn:microsoft.com/office/officeart/2005/8/layout/orgChart1"/>
    <dgm:cxn modelId="{0B0D0415-7573-4E68-9FD4-548052FE6DDF}" srcId="{F95AA07E-BE5D-4A1F-9F5A-C52E76B41310}" destId="{23BF16E9-A098-42AF-871B-6E920AA813C0}" srcOrd="1" destOrd="0" parTransId="{F1D3D240-6532-4452-AB56-A2A8284B3280}" sibTransId="{6C6235CC-14D9-4F34-945D-721859A5CFCC}"/>
    <dgm:cxn modelId="{E93592AB-D85E-40B0-A40B-E3B99C04CE0C}" type="presOf" srcId="{6C4D3661-B66F-40C8-8135-D3013AFCBE28}" destId="{78E88ED0-1806-40D4-9B5E-8D049DD0F875}" srcOrd="0" destOrd="0" presId="urn:microsoft.com/office/officeart/2005/8/layout/orgChart1"/>
    <dgm:cxn modelId="{5EDAC4E1-D31B-44AF-933C-5A0058548594}" type="presOf" srcId="{AFA6FE99-0002-4D47-A30C-4A1466519E25}" destId="{5F1A7F53-FCCE-441F-89C0-089C5F8C6E9A}" srcOrd="0" destOrd="0" presId="urn:microsoft.com/office/officeart/2005/8/layout/orgChart1"/>
    <dgm:cxn modelId="{968E222D-38A2-481D-A56D-6B5F1AC35D0C}" type="presOf" srcId="{E511F6FF-6BBF-47E1-B638-01195AEB3B8E}" destId="{13E33EA4-FEB6-4556-AFB6-CAFDDEB9837F}" srcOrd="0" destOrd="0" presId="urn:microsoft.com/office/officeart/2005/8/layout/orgChart1"/>
    <dgm:cxn modelId="{57F1B2DE-7338-4714-B155-43F89716725C}" srcId="{F0E93347-3263-4D7D-A59A-3A5B514CF30E}" destId="{6C4D3661-B66F-40C8-8135-D3013AFCBE28}" srcOrd="0" destOrd="0" parTransId="{95F73A5A-13C2-4045-A7B5-897E247A549B}" sibTransId="{FA48641B-B6B2-4FF8-8FD4-A09724D070E1}"/>
    <dgm:cxn modelId="{CFB3C35C-9208-4990-8F0D-982E632DB441}" type="presOf" srcId="{F1D3D240-6532-4452-AB56-A2A8284B3280}" destId="{F92405FD-E60E-4815-9C1E-9C6747A32591}" srcOrd="0" destOrd="0" presId="urn:microsoft.com/office/officeart/2005/8/layout/orgChart1"/>
    <dgm:cxn modelId="{C8F9137B-8CE5-4ED6-AD26-06C2A171C697}" type="presOf" srcId="{80902D06-1351-4733-82F9-04A3D0C1D5DB}" destId="{557D6DEC-26FF-4FA3-B083-61F15D7E5677}" srcOrd="0" destOrd="0" presId="urn:microsoft.com/office/officeart/2005/8/layout/orgChart1"/>
    <dgm:cxn modelId="{3AF3E5CE-38C8-4E71-9B69-BD778B7CF067}" type="presOf" srcId="{E3EC1269-4448-479B-AACD-B7B1D5E3B337}" destId="{2633202E-5BF3-4BEB-A4DB-B679F8AC1CF2}" srcOrd="0" destOrd="0" presId="urn:microsoft.com/office/officeart/2005/8/layout/orgChart1"/>
    <dgm:cxn modelId="{9434E864-8C5A-4C58-B969-11FA6C00055F}" type="presOf" srcId="{23BF16E9-A098-42AF-871B-6E920AA813C0}" destId="{78FF3B69-268C-498E-9B25-24D9BBDC2FA0}" srcOrd="0" destOrd="0" presId="urn:microsoft.com/office/officeart/2005/8/layout/orgChart1"/>
    <dgm:cxn modelId="{DCE8C549-01E2-4100-8C31-FE29F806B231}" type="presOf" srcId="{FD6E46C1-1F8F-47B3-9AFA-3909B385E84D}" destId="{AEC0FBC9-E080-45DF-9882-0C0006497E44}" srcOrd="0" destOrd="0" presId="urn:microsoft.com/office/officeart/2005/8/layout/orgChart1"/>
    <dgm:cxn modelId="{5E5D5BC4-9C5D-47A4-A46C-06B3EB05C25E}" type="presOf" srcId="{5C6B9D02-88E9-4F66-A30B-0BD2B98CA512}" destId="{C3974DA7-628A-426B-8B64-B2003EB3B18B}" srcOrd="0" destOrd="0" presId="urn:microsoft.com/office/officeart/2005/8/layout/orgChart1"/>
    <dgm:cxn modelId="{0B4A9600-2463-4708-91F9-49271911F062}" type="presOf" srcId="{8777D961-ED81-4A9F-B10A-7FBC988E49B7}" destId="{FECD28E7-27A1-4E6A-8B99-2937C25FABBD}" srcOrd="1" destOrd="0" presId="urn:microsoft.com/office/officeart/2005/8/layout/orgChart1"/>
    <dgm:cxn modelId="{F314CE17-A39A-4647-8D2F-0EFD36CD0049}" type="presOf" srcId="{A3490D84-131C-4C83-A0CD-EEE9A7D9BBAF}" destId="{FE1C8975-6A93-4146-B3C5-C13EC6C5A8B9}" srcOrd="1" destOrd="0" presId="urn:microsoft.com/office/officeart/2005/8/layout/orgChart1"/>
    <dgm:cxn modelId="{D87186EF-2D65-4233-ADCE-5A432EFAB081}" type="presOf" srcId="{F76EA329-4FB7-4A12-B235-4E92AECDC676}" destId="{72ACACF7-BD3B-441F-AAF1-28042EA9D69F}" srcOrd="0" destOrd="0" presId="urn:microsoft.com/office/officeart/2005/8/layout/orgChart1"/>
    <dgm:cxn modelId="{51ABDA1C-53AF-43CD-9D1B-8B39D741A7C8}" type="presOf" srcId="{8777D961-ED81-4A9F-B10A-7FBC988E49B7}" destId="{73E13FD0-A9AB-46DC-8422-D698E8365C20}" srcOrd="0" destOrd="0" presId="urn:microsoft.com/office/officeart/2005/8/layout/orgChart1"/>
    <dgm:cxn modelId="{F0EB3919-AAB1-45AB-BEE4-404C24005614}" type="presOf" srcId="{6C4D3661-B66F-40C8-8135-D3013AFCBE28}" destId="{1B4299B8-F985-42C7-8F72-A7C564711D17}" srcOrd="1" destOrd="0" presId="urn:microsoft.com/office/officeart/2005/8/layout/orgChart1"/>
    <dgm:cxn modelId="{F546D889-13AA-4CD2-ABF5-C08AA1AA3CCE}" type="presOf" srcId="{A3490D84-131C-4C83-A0CD-EEE9A7D9BBAF}" destId="{C9C7EB12-F8FD-402C-A465-DFE091902B1A}" srcOrd="0" destOrd="0" presId="urn:microsoft.com/office/officeart/2005/8/layout/orgChart1"/>
    <dgm:cxn modelId="{B9B7743F-3B15-4342-93D8-60DEC76C1FE7}" srcId="{FD6E46C1-1F8F-47B3-9AFA-3909B385E84D}" destId="{8777D961-ED81-4A9F-B10A-7FBC988E49B7}" srcOrd="0" destOrd="0" parTransId="{AFA6FE99-0002-4D47-A30C-4A1466519E25}" sibTransId="{B265C851-E668-4274-9FE1-0B0934936AAF}"/>
    <dgm:cxn modelId="{E18888E4-7CA4-4690-9945-4BE40775E4D8}" type="presOf" srcId="{95F73A5A-13C2-4045-A7B5-897E247A549B}" destId="{5AE0A746-C6E4-403D-9473-9AF59085C1FC}" srcOrd="0" destOrd="0" presId="urn:microsoft.com/office/officeart/2005/8/layout/orgChart1"/>
    <dgm:cxn modelId="{DF4DDEC1-E642-40A2-97F4-7A6229D34729}" type="presOf" srcId="{E18368C7-C73C-4CEC-8732-F3F630364483}" destId="{1B741273-8941-4A68-AC9A-BEF358185331}" srcOrd="1" destOrd="0" presId="urn:microsoft.com/office/officeart/2005/8/layout/orgChart1"/>
    <dgm:cxn modelId="{FD0C4871-9250-4131-9EAB-358CC4ACDA7E}" type="presOf" srcId="{46E672E8-4802-4C8D-BBBE-B6CCA9EBA7A9}" destId="{17B8F6D4-D47C-4189-B954-A90E4B0ACDE0}" srcOrd="0" destOrd="0" presId="urn:microsoft.com/office/officeart/2005/8/layout/orgChart1"/>
    <dgm:cxn modelId="{D8B42D73-1836-4D6C-AAE1-A2EE0FD23F82}" type="presOf" srcId="{BB7D5365-F4BB-4629-831D-A23D22AC71C9}" destId="{8CB7DF6A-EFD9-43B4-9EA5-6599081C6037}" srcOrd="1" destOrd="0" presId="urn:microsoft.com/office/officeart/2005/8/layout/orgChart1"/>
    <dgm:cxn modelId="{82F5D441-EE49-407A-90BB-D57706E3899F}" srcId="{A3490D84-131C-4C83-A0CD-EEE9A7D9BBAF}" destId="{E18368C7-C73C-4CEC-8732-F3F630364483}" srcOrd="0" destOrd="0" parTransId="{F76EA329-4FB7-4A12-B235-4E92AECDC676}" sibTransId="{AED9A60F-3E7A-4CFF-AA9D-D0F4C921B38B}"/>
    <dgm:cxn modelId="{A97095C8-F03B-4AA1-BAFD-74A2DC470D26}" type="presParOf" srcId="{D0C8D079-9437-4BC7-9646-3AF35B76832F}" destId="{45478354-DD10-4B5D-A14A-79809ED01E0E}" srcOrd="0" destOrd="0" presId="urn:microsoft.com/office/officeart/2005/8/layout/orgChart1"/>
    <dgm:cxn modelId="{BDBBECBA-958D-488C-9127-E3100518D166}" type="presParOf" srcId="{45478354-DD10-4B5D-A14A-79809ED01E0E}" destId="{E6D286C4-EDDF-48DF-B3E9-F9F58926E991}" srcOrd="0" destOrd="0" presId="urn:microsoft.com/office/officeart/2005/8/layout/orgChart1"/>
    <dgm:cxn modelId="{9FFBB0FD-6E97-4115-8A04-0E03341658F1}" type="presParOf" srcId="{E6D286C4-EDDF-48DF-B3E9-F9F58926E991}" destId="{AEC0FBC9-E080-45DF-9882-0C0006497E44}" srcOrd="0" destOrd="0" presId="urn:microsoft.com/office/officeart/2005/8/layout/orgChart1"/>
    <dgm:cxn modelId="{6EAF858A-53C7-4F85-AF4C-30AC3898FF30}" type="presParOf" srcId="{E6D286C4-EDDF-48DF-B3E9-F9F58926E991}" destId="{1CD3901E-CD82-416B-962F-E14F49C0A843}" srcOrd="1" destOrd="0" presId="urn:microsoft.com/office/officeart/2005/8/layout/orgChart1"/>
    <dgm:cxn modelId="{CA586220-FE5A-43AF-A79F-15CF011A0E58}" type="presParOf" srcId="{45478354-DD10-4B5D-A14A-79809ED01E0E}" destId="{B98A4E2B-E122-4EEF-82D8-BCE3F2D0D671}" srcOrd="1" destOrd="0" presId="urn:microsoft.com/office/officeart/2005/8/layout/orgChart1"/>
    <dgm:cxn modelId="{7D976223-A587-492D-84F1-AFD54322F2CA}" type="presParOf" srcId="{B98A4E2B-E122-4EEF-82D8-BCE3F2D0D671}" destId="{13E33EA4-FEB6-4556-AFB6-CAFDDEB9837F}" srcOrd="0" destOrd="0" presId="urn:microsoft.com/office/officeart/2005/8/layout/orgChart1"/>
    <dgm:cxn modelId="{AB42BDAB-DC52-438C-A88B-727AF2B35CF0}" type="presParOf" srcId="{B98A4E2B-E122-4EEF-82D8-BCE3F2D0D671}" destId="{6BB0DDB5-3569-402E-8BD3-FA5AF3C30008}" srcOrd="1" destOrd="0" presId="urn:microsoft.com/office/officeart/2005/8/layout/orgChart1"/>
    <dgm:cxn modelId="{25D24686-2BE0-4439-9B03-A68997DA425A}" type="presParOf" srcId="{6BB0DDB5-3569-402E-8BD3-FA5AF3C30008}" destId="{34AC369F-6CC5-437E-8BED-3F7DAED13D59}" srcOrd="0" destOrd="0" presId="urn:microsoft.com/office/officeart/2005/8/layout/orgChart1"/>
    <dgm:cxn modelId="{26F2F494-6F3A-442A-A1E5-A440B753FB0E}" type="presParOf" srcId="{34AC369F-6CC5-437E-8BED-3F7DAED13D59}" destId="{9F5BF0F6-559D-4DF9-9F0F-E2BB2FFA3712}" srcOrd="0" destOrd="0" presId="urn:microsoft.com/office/officeart/2005/8/layout/orgChart1"/>
    <dgm:cxn modelId="{E81B523C-6F3F-48BD-B1FE-510FB03C2BBB}" type="presParOf" srcId="{34AC369F-6CC5-437E-8BED-3F7DAED13D59}" destId="{A75F893E-354A-4DC0-9C43-D29A76AB7AFA}" srcOrd="1" destOrd="0" presId="urn:microsoft.com/office/officeart/2005/8/layout/orgChart1"/>
    <dgm:cxn modelId="{E4A19E72-1E14-4B6F-A5AA-CD0CF45B6EF8}" type="presParOf" srcId="{6BB0DDB5-3569-402E-8BD3-FA5AF3C30008}" destId="{92FADB95-E962-42F9-9FCB-839E68C65333}" srcOrd="1" destOrd="0" presId="urn:microsoft.com/office/officeart/2005/8/layout/orgChart1"/>
    <dgm:cxn modelId="{96092B40-7ACF-4CF8-B5C7-87F850E09432}" type="presParOf" srcId="{92FADB95-E962-42F9-9FCB-839E68C65333}" destId="{17B8F6D4-D47C-4189-B954-A90E4B0ACDE0}" srcOrd="0" destOrd="0" presId="urn:microsoft.com/office/officeart/2005/8/layout/orgChart1"/>
    <dgm:cxn modelId="{FC72A583-2C46-459B-A02E-A03F102E84FE}" type="presParOf" srcId="{92FADB95-E962-42F9-9FCB-839E68C65333}" destId="{C3A670D0-3929-4848-B31C-7F3E060A9DD4}" srcOrd="1" destOrd="0" presId="urn:microsoft.com/office/officeart/2005/8/layout/orgChart1"/>
    <dgm:cxn modelId="{6E324A45-8447-4880-878E-E1A6D0995F5C}" type="presParOf" srcId="{C3A670D0-3929-4848-B31C-7F3E060A9DD4}" destId="{E073E994-DDB9-4701-8D07-FDC82933517C}" srcOrd="0" destOrd="0" presId="urn:microsoft.com/office/officeart/2005/8/layout/orgChart1"/>
    <dgm:cxn modelId="{4AA9EB2E-8508-4061-A4D5-76478B2502E1}" type="presParOf" srcId="{E073E994-DDB9-4701-8D07-FDC82933517C}" destId="{C9C7EB12-F8FD-402C-A465-DFE091902B1A}" srcOrd="0" destOrd="0" presId="urn:microsoft.com/office/officeart/2005/8/layout/orgChart1"/>
    <dgm:cxn modelId="{FF4F7C9C-62E3-4B26-8179-0A65C2EB09C7}" type="presParOf" srcId="{E073E994-DDB9-4701-8D07-FDC82933517C}" destId="{FE1C8975-6A93-4146-B3C5-C13EC6C5A8B9}" srcOrd="1" destOrd="0" presId="urn:microsoft.com/office/officeart/2005/8/layout/orgChart1"/>
    <dgm:cxn modelId="{C4ADB009-C5F5-48A7-AFF9-02AACF9FB268}" type="presParOf" srcId="{C3A670D0-3929-4848-B31C-7F3E060A9DD4}" destId="{472760A3-C4A5-47E4-9C86-ED8E5814A54D}" srcOrd="1" destOrd="0" presId="urn:microsoft.com/office/officeart/2005/8/layout/orgChart1"/>
    <dgm:cxn modelId="{D04765C9-C7C2-4DCF-81C7-C7DFF703F6BE}" type="presParOf" srcId="{472760A3-C4A5-47E4-9C86-ED8E5814A54D}" destId="{72ACACF7-BD3B-441F-AAF1-28042EA9D69F}" srcOrd="0" destOrd="0" presId="urn:microsoft.com/office/officeart/2005/8/layout/orgChart1"/>
    <dgm:cxn modelId="{C96938AB-83ED-45F5-8656-FCE7A650ED6A}" type="presParOf" srcId="{472760A3-C4A5-47E4-9C86-ED8E5814A54D}" destId="{897D0806-4E1A-4A5D-ACF5-833F9E1E9F95}" srcOrd="1" destOrd="0" presId="urn:microsoft.com/office/officeart/2005/8/layout/orgChart1"/>
    <dgm:cxn modelId="{CF75580E-FDD9-4854-908D-449B158529CC}" type="presParOf" srcId="{897D0806-4E1A-4A5D-ACF5-833F9E1E9F95}" destId="{9E407938-7670-438A-BB2A-1B4C5362D096}" srcOrd="0" destOrd="0" presId="urn:microsoft.com/office/officeart/2005/8/layout/orgChart1"/>
    <dgm:cxn modelId="{11308DCF-E7F3-4817-ABBD-1063F6C1922B}" type="presParOf" srcId="{9E407938-7670-438A-BB2A-1B4C5362D096}" destId="{FF94CAC4-12ED-46B5-AC74-350CB50EE614}" srcOrd="0" destOrd="0" presId="urn:microsoft.com/office/officeart/2005/8/layout/orgChart1"/>
    <dgm:cxn modelId="{24451EE1-7F2E-4571-BC92-62DF57668E97}" type="presParOf" srcId="{9E407938-7670-438A-BB2A-1B4C5362D096}" destId="{1B741273-8941-4A68-AC9A-BEF358185331}" srcOrd="1" destOrd="0" presId="urn:microsoft.com/office/officeart/2005/8/layout/orgChart1"/>
    <dgm:cxn modelId="{ADDA92A9-8F84-4235-AD8C-358055F836E1}" type="presParOf" srcId="{897D0806-4E1A-4A5D-ACF5-833F9E1E9F95}" destId="{3447CC16-AC27-46D3-8F54-E79BD1ECE054}" srcOrd="1" destOrd="0" presId="urn:microsoft.com/office/officeart/2005/8/layout/orgChart1"/>
    <dgm:cxn modelId="{6DB09589-BA95-4B9C-970B-2C70A769A2AF}" type="presParOf" srcId="{897D0806-4E1A-4A5D-ACF5-833F9E1E9F95}" destId="{A10B8960-8B18-4037-9F7E-51478C4C2A85}" srcOrd="2" destOrd="0" presId="urn:microsoft.com/office/officeart/2005/8/layout/orgChart1"/>
    <dgm:cxn modelId="{56104EDF-3239-43DB-B449-2EE085B50885}" type="presParOf" srcId="{472760A3-C4A5-47E4-9C86-ED8E5814A54D}" destId="{557D6DEC-26FF-4FA3-B083-61F15D7E5677}" srcOrd="2" destOrd="0" presId="urn:microsoft.com/office/officeart/2005/8/layout/orgChart1"/>
    <dgm:cxn modelId="{216A2B9E-6FA4-49FA-AA78-3A9B6063DA83}" type="presParOf" srcId="{472760A3-C4A5-47E4-9C86-ED8E5814A54D}" destId="{D5D77F94-54E3-46BE-BD46-FAA9A7A2B931}" srcOrd="3" destOrd="0" presId="urn:microsoft.com/office/officeart/2005/8/layout/orgChart1"/>
    <dgm:cxn modelId="{98EB2FD7-87B5-4E1A-8A69-9A50CCC2C1DA}" type="presParOf" srcId="{D5D77F94-54E3-46BE-BD46-FAA9A7A2B931}" destId="{58EBFCB7-48DD-4709-BF40-CA33163ACB7F}" srcOrd="0" destOrd="0" presId="urn:microsoft.com/office/officeart/2005/8/layout/orgChart1"/>
    <dgm:cxn modelId="{7A44DA9E-19CF-44F9-8A9E-30CC7C5D2F01}" type="presParOf" srcId="{58EBFCB7-48DD-4709-BF40-CA33163ACB7F}" destId="{C3974DA7-628A-426B-8B64-B2003EB3B18B}" srcOrd="0" destOrd="0" presId="urn:microsoft.com/office/officeart/2005/8/layout/orgChart1"/>
    <dgm:cxn modelId="{66C7F417-C587-43FB-A859-1AB677CD4419}" type="presParOf" srcId="{58EBFCB7-48DD-4709-BF40-CA33163ACB7F}" destId="{0342A951-3AC4-468F-A881-4E35841BA125}" srcOrd="1" destOrd="0" presId="urn:microsoft.com/office/officeart/2005/8/layout/orgChart1"/>
    <dgm:cxn modelId="{D82A44A5-4B69-4F74-B029-5602B45C349C}" type="presParOf" srcId="{D5D77F94-54E3-46BE-BD46-FAA9A7A2B931}" destId="{8DB229E4-092C-40BD-87D0-D2610501E329}" srcOrd="1" destOrd="0" presId="urn:microsoft.com/office/officeart/2005/8/layout/orgChart1"/>
    <dgm:cxn modelId="{B06B1BC3-4D76-4D5F-9382-6136A99B3560}" type="presParOf" srcId="{D5D77F94-54E3-46BE-BD46-FAA9A7A2B931}" destId="{611B035E-1D39-482D-8CE0-A275E0229374}" srcOrd="2" destOrd="0" presId="urn:microsoft.com/office/officeart/2005/8/layout/orgChart1"/>
    <dgm:cxn modelId="{0A17A445-B6F5-4053-A363-5A4C5BA8E18E}" type="presParOf" srcId="{C3A670D0-3929-4848-B31C-7F3E060A9DD4}" destId="{21216EA6-F0AD-45EE-BD3B-7CDF1F02007B}" srcOrd="2" destOrd="0" presId="urn:microsoft.com/office/officeart/2005/8/layout/orgChart1"/>
    <dgm:cxn modelId="{818B8D3A-3A14-4A1F-B919-BFFE10A35F5C}" type="presParOf" srcId="{92FADB95-E962-42F9-9FCB-839E68C65333}" destId="{F92405FD-E60E-4815-9C1E-9C6747A32591}" srcOrd="2" destOrd="0" presId="urn:microsoft.com/office/officeart/2005/8/layout/orgChart1"/>
    <dgm:cxn modelId="{C0767BA4-E6AE-4383-89E2-66270108072B}" type="presParOf" srcId="{92FADB95-E962-42F9-9FCB-839E68C65333}" destId="{2B75321B-24BD-4512-9B4E-7D7C4F6C5DFA}" srcOrd="3" destOrd="0" presId="urn:microsoft.com/office/officeart/2005/8/layout/orgChart1"/>
    <dgm:cxn modelId="{F9658F7D-D092-44DA-91CB-564C8164DC53}" type="presParOf" srcId="{2B75321B-24BD-4512-9B4E-7D7C4F6C5DFA}" destId="{D12EBCDC-EB85-4BF7-811C-CD909B6B03A6}" srcOrd="0" destOrd="0" presId="urn:microsoft.com/office/officeart/2005/8/layout/orgChart1"/>
    <dgm:cxn modelId="{76901A0E-893B-40F5-B81F-1C3CC3778C55}" type="presParOf" srcId="{D12EBCDC-EB85-4BF7-811C-CD909B6B03A6}" destId="{78FF3B69-268C-498E-9B25-24D9BBDC2FA0}" srcOrd="0" destOrd="0" presId="urn:microsoft.com/office/officeart/2005/8/layout/orgChart1"/>
    <dgm:cxn modelId="{070A428B-5651-4D98-BA25-894513C3DB31}" type="presParOf" srcId="{D12EBCDC-EB85-4BF7-811C-CD909B6B03A6}" destId="{3C4D400B-8EF9-4604-B9F3-1D8B21253E5C}" srcOrd="1" destOrd="0" presId="urn:microsoft.com/office/officeart/2005/8/layout/orgChart1"/>
    <dgm:cxn modelId="{B8C6472F-A7E5-4B12-A55F-41FCCF159C06}" type="presParOf" srcId="{2B75321B-24BD-4512-9B4E-7D7C4F6C5DFA}" destId="{583BB811-D7B7-4AAE-A286-5D76FAEA2FB8}" srcOrd="1" destOrd="0" presId="urn:microsoft.com/office/officeart/2005/8/layout/orgChart1"/>
    <dgm:cxn modelId="{0877C817-DB4F-4617-AE88-6BFCB0E10E84}" type="presParOf" srcId="{2B75321B-24BD-4512-9B4E-7D7C4F6C5DFA}" destId="{467F0A32-79F1-4060-8221-2F7380A1C826}" srcOrd="2" destOrd="0" presId="urn:microsoft.com/office/officeart/2005/8/layout/orgChart1"/>
    <dgm:cxn modelId="{C910BA9B-A9B8-423E-AA88-1F1F22242A6B}" type="presParOf" srcId="{6BB0DDB5-3569-402E-8BD3-FA5AF3C30008}" destId="{F3309C97-B644-45D8-86CD-7BC46649396D}" srcOrd="2" destOrd="0" presId="urn:microsoft.com/office/officeart/2005/8/layout/orgChart1"/>
    <dgm:cxn modelId="{3E190499-1C72-4E1E-B348-C7D917E36286}" type="presParOf" srcId="{B98A4E2B-E122-4EEF-82D8-BCE3F2D0D671}" destId="{14105729-DE06-46F3-8AFA-D24F8737DEDC}" srcOrd="2" destOrd="0" presId="urn:microsoft.com/office/officeart/2005/8/layout/orgChart1"/>
    <dgm:cxn modelId="{638F3DEF-CF8B-4E24-B799-BFF3B067947B}" type="presParOf" srcId="{B98A4E2B-E122-4EEF-82D8-BCE3F2D0D671}" destId="{8621F42B-975E-4928-8510-56A9B5ED5D0D}" srcOrd="3" destOrd="0" presId="urn:microsoft.com/office/officeart/2005/8/layout/orgChart1"/>
    <dgm:cxn modelId="{265F7F09-DA37-4AD1-87AB-6C1C3ADA8BC1}" type="presParOf" srcId="{8621F42B-975E-4928-8510-56A9B5ED5D0D}" destId="{B82593B3-101D-4F2D-A00C-1759FC7D8D1F}" srcOrd="0" destOrd="0" presId="urn:microsoft.com/office/officeart/2005/8/layout/orgChart1"/>
    <dgm:cxn modelId="{B0B79E15-714B-40BD-9E6C-DB16F875A740}" type="presParOf" srcId="{B82593B3-101D-4F2D-A00C-1759FC7D8D1F}" destId="{04562BC3-91A1-4B7F-B5AF-B933294DEC7A}" srcOrd="0" destOrd="0" presId="urn:microsoft.com/office/officeart/2005/8/layout/orgChart1"/>
    <dgm:cxn modelId="{B1B70020-872B-49AA-A1BD-604A8BE9FA37}" type="presParOf" srcId="{B82593B3-101D-4F2D-A00C-1759FC7D8D1F}" destId="{DB351632-4AFC-43FF-9F47-5E8F68FBFE20}" srcOrd="1" destOrd="0" presId="urn:microsoft.com/office/officeart/2005/8/layout/orgChart1"/>
    <dgm:cxn modelId="{48FD3323-5F8C-4870-B197-DD53AC438456}" type="presParOf" srcId="{8621F42B-975E-4928-8510-56A9B5ED5D0D}" destId="{DD1228C6-1C92-48CA-ACF1-905247C6C415}" srcOrd="1" destOrd="0" presId="urn:microsoft.com/office/officeart/2005/8/layout/orgChart1"/>
    <dgm:cxn modelId="{F92856BE-8040-4FFA-9F1C-386A639ABF5F}" type="presParOf" srcId="{DD1228C6-1C92-48CA-ACF1-905247C6C415}" destId="{5AE0A746-C6E4-403D-9473-9AF59085C1FC}" srcOrd="0" destOrd="0" presId="urn:microsoft.com/office/officeart/2005/8/layout/orgChart1"/>
    <dgm:cxn modelId="{B24858F3-CCBC-4AB6-A063-20570F05BB59}" type="presParOf" srcId="{DD1228C6-1C92-48CA-ACF1-905247C6C415}" destId="{AC3F5933-7A72-48A2-A8E2-F3750FF5586F}" srcOrd="1" destOrd="0" presId="urn:microsoft.com/office/officeart/2005/8/layout/orgChart1"/>
    <dgm:cxn modelId="{DC60DD91-1843-487A-A1D0-25A639AD11EF}" type="presParOf" srcId="{AC3F5933-7A72-48A2-A8E2-F3750FF5586F}" destId="{0C3BF472-48F9-4DDB-A889-A33869879A24}" srcOrd="0" destOrd="0" presId="urn:microsoft.com/office/officeart/2005/8/layout/orgChart1"/>
    <dgm:cxn modelId="{C126AF24-E1B4-401D-A052-0D3CCCE433C8}" type="presParOf" srcId="{0C3BF472-48F9-4DDB-A889-A33869879A24}" destId="{78E88ED0-1806-40D4-9B5E-8D049DD0F875}" srcOrd="0" destOrd="0" presId="urn:microsoft.com/office/officeart/2005/8/layout/orgChart1"/>
    <dgm:cxn modelId="{D1681591-EA93-4536-9877-7758ACA66BF7}" type="presParOf" srcId="{0C3BF472-48F9-4DDB-A889-A33869879A24}" destId="{1B4299B8-F985-42C7-8F72-A7C564711D17}" srcOrd="1" destOrd="0" presId="urn:microsoft.com/office/officeart/2005/8/layout/orgChart1"/>
    <dgm:cxn modelId="{A49BBD29-EC33-45CA-809E-BC474B506135}" type="presParOf" srcId="{AC3F5933-7A72-48A2-A8E2-F3750FF5586F}" destId="{37E10F1E-B5A6-4387-8CE0-E4181197B999}" srcOrd="1" destOrd="0" presId="urn:microsoft.com/office/officeart/2005/8/layout/orgChart1"/>
    <dgm:cxn modelId="{67F8068C-A4AD-4B05-AA2F-C960F89C970F}" type="presParOf" srcId="{AC3F5933-7A72-48A2-A8E2-F3750FF5586F}" destId="{8952837D-392E-4E3E-9887-17B787F8AA74}" srcOrd="2" destOrd="0" presId="urn:microsoft.com/office/officeart/2005/8/layout/orgChart1"/>
    <dgm:cxn modelId="{54752654-E217-4F06-B20F-6F4FA390CC30}" type="presParOf" srcId="{8621F42B-975E-4928-8510-56A9B5ED5D0D}" destId="{33CCDDEB-983D-45E6-BC7A-FFB7DFCCC098}" srcOrd="2" destOrd="0" presId="urn:microsoft.com/office/officeart/2005/8/layout/orgChart1"/>
    <dgm:cxn modelId="{AB959E93-3947-4B77-BF27-2806C73295DB}" type="presParOf" srcId="{B98A4E2B-E122-4EEF-82D8-BCE3F2D0D671}" destId="{2633202E-5BF3-4BEB-A4DB-B679F8AC1CF2}" srcOrd="4" destOrd="0" presId="urn:microsoft.com/office/officeart/2005/8/layout/orgChart1"/>
    <dgm:cxn modelId="{44EF58F5-011D-4F18-A71D-BA5B7AE28B14}" type="presParOf" srcId="{B98A4E2B-E122-4EEF-82D8-BCE3F2D0D671}" destId="{0FC4EE65-0D91-4E65-8B37-9A8580DBC2CC}" srcOrd="5" destOrd="0" presId="urn:microsoft.com/office/officeart/2005/8/layout/orgChart1"/>
    <dgm:cxn modelId="{317BFBC6-949C-4C7A-AC3E-403C1E5B7B58}" type="presParOf" srcId="{0FC4EE65-0D91-4E65-8B37-9A8580DBC2CC}" destId="{11953CBB-7FE4-4CB3-9875-EF4983D00D71}" srcOrd="0" destOrd="0" presId="urn:microsoft.com/office/officeart/2005/8/layout/orgChart1"/>
    <dgm:cxn modelId="{946EB919-08FD-4970-9D3A-23BD3C323FCE}" type="presParOf" srcId="{11953CBB-7FE4-4CB3-9875-EF4983D00D71}" destId="{2D87F056-2B6A-4007-BA1E-B0AAAC22AC96}" srcOrd="0" destOrd="0" presId="urn:microsoft.com/office/officeart/2005/8/layout/orgChart1"/>
    <dgm:cxn modelId="{A0FD6EEC-D2F0-4A49-993E-20696971BF0D}" type="presParOf" srcId="{11953CBB-7FE4-4CB3-9875-EF4983D00D71}" destId="{8CB7DF6A-EFD9-43B4-9EA5-6599081C6037}" srcOrd="1" destOrd="0" presId="urn:microsoft.com/office/officeart/2005/8/layout/orgChart1"/>
    <dgm:cxn modelId="{17EBFEFD-C14C-4A78-B07E-2AE86B89AFA2}" type="presParOf" srcId="{0FC4EE65-0D91-4E65-8B37-9A8580DBC2CC}" destId="{F56C641B-0D3A-43CF-9FD5-A7EF04DCAD63}" srcOrd="1" destOrd="0" presId="urn:microsoft.com/office/officeart/2005/8/layout/orgChart1"/>
    <dgm:cxn modelId="{D9956337-B831-474D-9B7D-75B6775D2A9D}" type="presParOf" srcId="{0FC4EE65-0D91-4E65-8B37-9A8580DBC2CC}" destId="{84BF9086-808D-4218-BF1B-0347819B9967}" srcOrd="2" destOrd="0" presId="urn:microsoft.com/office/officeart/2005/8/layout/orgChart1"/>
    <dgm:cxn modelId="{2E9576E0-4E00-43A7-9228-6BAD288F5488}" type="presParOf" srcId="{45478354-DD10-4B5D-A14A-79809ED01E0E}" destId="{9A593D0C-9E1F-47CA-B52D-2298AD44089F}" srcOrd="2" destOrd="0" presId="urn:microsoft.com/office/officeart/2005/8/layout/orgChart1"/>
    <dgm:cxn modelId="{D8FF922B-EDCA-41D4-9415-8A911BC9C4C7}" type="presParOf" srcId="{9A593D0C-9E1F-47CA-B52D-2298AD44089F}" destId="{5F1A7F53-FCCE-441F-89C0-089C5F8C6E9A}" srcOrd="0" destOrd="0" presId="urn:microsoft.com/office/officeart/2005/8/layout/orgChart1"/>
    <dgm:cxn modelId="{2FA09C32-2E2C-40B7-ABBB-199309E8664A}" type="presParOf" srcId="{9A593D0C-9E1F-47CA-B52D-2298AD44089F}" destId="{233D9B99-B191-4A2C-B7DC-DEC058EFFAC1}" srcOrd="1" destOrd="0" presId="urn:microsoft.com/office/officeart/2005/8/layout/orgChart1"/>
    <dgm:cxn modelId="{014E9B8C-9AB4-4D61-92BB-B41D77BA93ED}" type="presParOf" srcId="{233D9B99-B191-4A2C-B7DC-DEC058EFFAC1}" destId="{2F2F1048-CCFD-4491-8387-7D097EE0061B}" srcOrd="0" destOrd="0" presId="urn:microsoft.com/office/officeart/2005/8/layout/orgChart1"/>
    <dgm:cxn modelId="{3CDE24A0-D108-4C4F-B653-C8C084F00AC3}" type="presParOf" srcId="{2F2F1048-CCFD-4491-8387-7D097EE0061B}" destId="{73E13FD0-A9AB-46DC-8422-D698E8365C20}" srcOrd="0" destOrd="0" presId="urn:microsoft.com/office/officeart/2005/8/layout/orgChart1"/>
    <dgm:cxn modelId="{7ECF6F93-B225-4978-99AF-41A5AE754324}" type="presParOf" srcId="{2F2F1048-CCFD-4491-8387-7D097EE0061B}" destId="{FECD28E7-27A1-4E6A-8B99-2937C25FABBD}" srcOrd="1" destOrd="0" presId="urn:microsoft.com/office/officeart/2005/8/layout/orgChart1"/>
    <dgm:cxn modelId="{0F6ACCA1-9CF1-42F6-8A18-B69B63BF3EC6}" type="presParOf" srcId="{233D9B99-B191-4A2C-B7DC-DEC058EFFAC1}" destId="{257413BF-1389-4038-B77B-CC9F9BFB1D21}" srcOrd="1" destOrd="0" presId="urn:microsoft.com/office/officeart/2005/8/layout/orgChart1"/>
    <dgm:cxn modelId="{6B37F26C-70AA-4CFB-BF11-7E0AF4A60618}" type="presParOf" srcId="{233D9B99-B191-4A2C-B7DC-DEC058EFFAC1}" destId="{1847FA2A-2C87-4CA1-BFE3-AC394187582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FD3DEC-9A41-48DF-A73C-3437894E3A7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FD6E46C1-1F8F-47B3-9AFA-3909B385E84D}">
      <dgm:prSet phldrT="[Texto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s-CL" b="1" dirty="0" err="1" smtClean="0"/>
            <a:t>C.J.IRA.Z.N</a:t>
          </a:r>
          <a:r>
            <a:rPr lang="es-CL" b="1" dirty="0" smtClean="0"/>
            <a:t>.</a:t>
          </a:r>
          <a:endParaRPr lang="es-CL" b="1" dirty="0"/>
        </a:p>
      </dgm:t>
    </dgm:pt>
    <dgm:pt modelId="{52613427-50C1-4910-B640-E6DF9B353609}" type="parTrans" cxnId="{992B0BC7-D7F8-4945-897C-BEFCCCCC7522}">
      <dgm:prSet/>
      <dgm:spPr/>
      <dgm:t>
        <a:bodyPr/>
        <a:lstStyle/>
        <a:p>
          <a:endParaRPr lang="es-CL"/>
        </a:p>
      </dgm:t>
    </dgm:pt>
    <dgm:pt modelId="{06753470-9138-4755-A8D7-06B7C208617A}" type="sibTrans" cxnId="{992B0BC7-D7F8-4945-897C-BEFCCCCC7522}">
      <dgm:prSet/>
      <dgm:spPr/>
      <dgm:t>
        <a:bodyPr/>
        <a:lstStyle/>
        <a:p>
          <a:endParaRPr lang="es-CL"/>
        </a:p>
      </dgm:t>
    </dgm:pt>
    <dgm:pt modelId="{8777D961-ED81-4A9F-B10A-7FBC988E49B7}" type="asst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s-CL" sz="1800" b="1" dirty="0" err="1" smtClean="0"/>
            <a:t>J.E.M.IRA</a:t>
          </a:r>
          <a:r>
            <a:rPr lang="es-CL" sz="1800" b="1" dirty="0" smtClean="0"/>
            <a:t> </a:t>
          </a:r>
          <a:r>
            <a:rPr lang="es-CL" sz="1800" b="1" dirty="0" err="1" smtClean="0"/>
            <a:t>Z.N</a:t>
          </a:r>
          <a:r>
            <a:rPr lang="es-CL" sz="1800" b="1" dirty="0" smtClean="0"/>
            <a:t>. </a:t>
          </a:r>
        </a:p>
        <a:p>
          <a:r>
            <a:rPr lang="es-CL" sz="1800" b="1" dirty="0" err="1" smtClean="0"/>
            <a:t>C.B.N</a:t>
          </a:r>
          <a:r>
            <a:rPr lang="es-CL" sz="1800" b="1" dirty="0" smtClean="0"/>
            <a:t>. (V.)</a:t>
          </a:r>
          <a:endParaRPr lang="es-CL" sz="1800" b="1" dirty="0"/>
        </a:p>
      </dgm:t>
    </dgm:pt>
    <dgm:pt modelId="{AFA6FE99-0002-4D47-A30C-4A1466519E25}" type="parTrans" cxnId="{B9B7743F-3B15-4342-93D8-60DEC76C1FE7}">
      <dgm:prSet/>
      <dgm:spPr/>
      <dgm:t>
        <a:bodyPr/>
        <a:lstStyle/>
        <a:p>
          <a:endParaRPr lang="es-CL"/>
        </a:p>
      </dgm:t>
    </dgm:pt>
    <dgm:pt modelId="{B265C851-E668-4274-9FE1-0B0934936AAF}" type="sibTrans" cxnId="{B9B7743F-3B15-4342-93D8-60DEC76C1FE7}">
      <dgm:prSet/>
      <dgm:spPr/>
      <dgm:t>
        <a:bodyPr/>
        <a:lstStyle/>
        <a:p>
          <a:endParaRPr lang="es-CL"/>
        </a:p>
      </dgm:t>
    </dgm:pt>
    <dgm:pt modelId="{F95AA07E-BE5D-4A1F-9F5A-C52E76B41310}">
      <dgm:prSet phldrT="[Texto]"/>
      <dgm:spPr>
        <a:solidFill>
          <a:schemeClr val="bg1"/>
        </a:solidFill>
        <a:ln>
          <a:solidFill>
            <a:schemeClr val="accent1"/>
          </a:solidFill>
        </a:ln>
      </dgm:spPr>
      <dgm:t>
        <a:bodyPr/>
        <a:lstStyle/>
        <a:p>
          <a:r>
            <a:rPr lang="es-CL" b="1" dirty="0" smtClean="0">
              <a:solidFill>
                <a:schemeClr val="accent1">
                  <a:lumMod val="50000"/>
                </a:schemeClr>
              </a:solidFill>
            </a:rPr>
            <a:t>PRIZONA REPARTICIÓN</a:t>
          </a:r>
          <a:endParaRPr lang="es-CL" b="1" dirty="0">
            <a:solidFill>
              <a:schemeClr val="accent1">
                <a:lumMod val="50000"/>
              </a:schemeClr>
            </a:solidFill>
          </a:endParaRPr>
        </a:p>
      </dgm:t>
    </dgm:pt>
    <dgm:pt modelId="{E511F6FF-6BBF-47E1-B638-01195AEB3B8E}" type="parTrans" cxnId="{0AAC264A-3BD8-43CE-B3C2-38CA9D9F7E52}">
      <dgm:prSet/>
      <dgm:spPr/>
      <dgm:t>
        <a:bodyPr/>
        <a:lstStyle/>
        <a:p>
          <a:endParaRPr lang="es-CL"/>
        </a:p>
      </dgm:t>
    </dgm:pt>
    <dgm:pt modelId="{22FF0D1C-BA6B-4CBF-8258-8954443FFCE0}" type="sibTrans" cxnId="{0AAC264A-3BD8-43CE-B3C2-38CA9D9F7E52}">
      <dgm:prSet/>
      <dgm:spPr/>
      <dgm:t>
        <a:bodyPr/>
        <a:lstStyle/>
        <a:p>
          <a:endParaRPr lang="es-CL"/>
        </a:p>
      </dgm:t>
    </dgm:pt>
    <dgm:pt modelId="{F0E93347-3263-4D7D-A59A-3A5B514CF30E}">
      <dgm:prSet phldrT="[Texto]"/>
      <dgm:spPr>
        <a:solidFill>
          <a:schemeClr val="bg1"/>
        </a:solidFill>
        <a:ln>
          <a:solidFill>
            <a:schemeClr val="accent1"/>
          </a:solidFill>
        </a:ln>
      </dgm:spPr>
      <dgm:t>
        <a:bodyPr/>
        <a:lstStyle/>
        <a:p>
          <a:r>
            <a:rPr lang="es-CL" b="1" dirty="0" err="1" smtClean="0">
              <a:solidFill>
                <a:schemeClr val="accent1">
                  <a:lumMod val="50000"/>
                </a:schemeClr>
              </a:solidFill>
            </a:rPr>
            <a:t>VALPABAS</a:t>
          </a:r>
          <a:endParaRPr lang="es-CL" b="1" dirty="0">
            <a:solidFill>
              <a:schemeClr val="accent1">
                <a:lumMod val="50000"/>
              </a:schemeClr>
            </a:solidFill>
          </a:endParaRPr>
        </a:p>
      </dgm:t>
    </dgm:pt>
    <dgm:pt modelId="{B487FC81-DAA2-4E2C-B3D6-6536B415B34D}" type="parTrans" cxnId="{52A52227-2B3B-4A85-A5F6-DC27231953BC}">
      <dgm:prSet/>
      <dgm:spPr/>
      <dgm:t>
        <a:bodyPr/>
        <a:lstStyle/>
        <a:p>
          <a:endParaRPr lang="es-CL"/>
        </a:p>
      </dgm:t>
    </dgm:pt>
    <dgm:pt modelId="{999CBBBD-E129-4EFB-8B62-3D81EDDC517B}" type="sibTrans" cxnId="{52A52227-2B3B-4A85-A5F6-DC27231953BC}">
      <dgm:prSet/>
      <dgm:spPr/>
      <dgm:t>
        <a:bodyPr/>
        <a:lstStyle/>
        <a:p>
          <a:endParaRPr lang="es-CL"/>
        </a:p>
      </dgm:t>
    </dgm:pt>
    <dgm:pt modelId="{BB7D5365-F4BB-4629-831D-A23D22AC71C9}">
      <dgm:prSet phldrT="[Texto]"/>
      <dgm:spPr>
        <a:solidFill>
          <a:schemeClr val="tx2">
            <a:lumMod val="50000"/>
          </a:schemeClr>
        </a:solidFill>
        <a:ln w="57150">
          <a:solidFill>
            <a:srgbClr val="C00000"/>
          </a:solidFill>
        </a:ln>
      </dgm:spPr>
      <dgm:t>
        <a:bodyPr/>
        <a:lstStyle/>
        <a:p>
          <a:r>
            <a:rPr lang="es-CL" b="1" dirty="0" err="1" smtClean="0">
              <a:solidFill>
                <a:schemeClr val="bg1"/>
              </a:solidFill>
            </a:rPr>
            <a:t>CENTRAVALP</a:t>
          </a:r>
          <a:endParaRPr lang="es-CL" b="1" dirty="0">
            <a:solidFill>
              <a:schemeClr val="bg1"/>
            </a:solidFill>
          </a:endParaRPr>
        </a:p>
      </dgm:t>
    </dgm:pt>
    <dgm:pt modelId="{E3EC1269-4448-479B-AACD-B7B1D5E3B337}" type="parTrans" cxnId="{86397AAD-5B05-4D72-836C-2890EF117D42}">
      <dgm:prSet/>
      <dgm:spPr/>
      <dgm:t>
        <a:bodyPr/>
        <a:lstStyle/>
        <a:p>
          <a:endParaRPr lang="es-CL"/>
        </a:p>
      </dgm:t>
    </dgm:pt>
    <dgm:pt modelId="{CB11E093-6BEB-4B60-A276-AA077D67A225}" type="sibTrans" cxnId="{86397AAD-5B05-4D72-836C-2890EF117D42}">
      <dgm:prSet/>
      <dgm:spPr/>
      <dgm:t>
        <a:bodyPr/>
        <a:lstStyle/>
        <a:p>
          <a:endParaRPr lang="es-CL"/>
        </a:p>
      </dgm:t>
    </dgm:pt>
    <dgm:pt modelId="{A3490D84-131C-4C83-A0CD-EEE9A7D9BBAF}">
      <dgm:prSet/>
      <dgm:spPr>
        <a:solidFill>
          <a:schemeClr val="tx2">
            <a:lumMod val="50000"/>
          </a:schemeClr>
        </a:solidFill>
        <a:ln w="57150">
          <a:solidFill>
            <a:srgbClr val="C00000"/>
          </a:solidFill>
        </a:ln>
      </dgm:spPr>
      <dgm:t>
        <a:bodyPr/>
        <a:lstStyle/>
        <a:p>
          <a:r>
            <a:rPr lang="es-CL" b="1" dirty="0" err="1" smtClean="0">
              <a:solidFill>
                <a:schemeClr val="bg1"/>
              </a:solidFill>
            </a:rPr>
            <a:t>HABIVALP</a:t>
          </a:r>
          <a:endParaRPr lang="es-CL" b="1" dirty="0">
            <a:solidFill>
              <a:schemeClr val="bg1"/>
            </a:solidFill>
          </a:endParaRPr>
        </a:p>
      </dgm:t>
    </dgm:pt>
    <dgm:pt modelId="{46E672E8-4802-4C8D-BBBE-B6CCA9EBA7A9}" type="parTrans" cxnId="{DABEE834-7227-4989-8791-08766EA4498C}">
      <dgm:prSet/>
      <dgm:spPr/>
      <dgm:t>
        <a:bodyPr/>
        <a:lstStyle/>
        <a:p>
          <a:endParaRPr lang="es-CL" b="1">
            <a:solidFill>
              <a:schemeClr val="accent1">
                <a:lumMod val="50000"/>
              </a:schemeClr>
            </a:solidFill>
          </a:endParaRPr>
        </a:p>
      </dgm:t>
    </dgm:pt>
    <dgm:pt modelId="{44946C13-4E10-4A36-A704-F4DCB9838068}" type="sibTrans" cxnId="{DABEE834-7227-4989-8791-08766EA4498C}">
      <dgm:prSet/>
      <dgm:spPr/>
      <dgm:t>
        <a:bodyPr/>
        <a:lstStyle/>
        <a:p>
          <a:endParaRPr lang="es-CL"/>
        </a:p>
      </dgm:t>
    </dgm:pt>
    <dgm:pt modelId="{23BF16E9-A098-42AF-871B-6E920AA813C0}">
      <dgm:prSet/>
      <dgm:spPr>
        <a:solidFill>
          <a:schemeClr val="tx2">
            <a:lumMod val="50000"/>
          </a:schemeClr>
        </a:solidFill>
        <a:ln w="57150">
          <a:solidFill>
            <a:srgbClr val="C00000"/>
          </a:solidFill>
        </a:ln>
      </dgm:spPr>
      <dgm:t>
        <a:bodyPr/>
        <a:lstStyle/>
        <a:p>
          <a:r>
            <a:rPr lang="es-CL" b="1" dirty="0" err="1" smtClean="0">
              <a:solidFill>
                <a:schemeClr val="bg1"/>
              </a:solidFill>
            </a:rPr>
            <a:t>COMBASEVALP</a:t>
          </a:r>
          <a:endParaRPr lang="es-CL" b="1" dirty="0">
            <a:solidFill>
              <a:schemeClr val="bg1"/>
            </a:solidFill>
          </a:endParaRPr>
        </a:p>
      </dgm:t>
    </dgm:pt>
    <dgm:pt modelId="{F1D3D240-6532-4452-AB56-A2A8284B3280}" type="parTrans" cxnId="{0B0D0415-7573-4E68-9FD4-548052FE6DDF}">
      <dgm:prSet/>
      <dgm:spPr/>
      <dgm:t>
        <a:bodyPr/>
        <a:lstStyle/>
        <a:p>
          <a:endParaRPr lang="es-CL" b="1">
            <a:solidFill>
              <a:schemeClr val="accent1">
                <a:lumMod val="50000"/>
              </a:schemeClr>
            </a:solidFill>
          </a:endParaRPr>
        </a:p>
      </dgm:t>
    </dgm:pt>
    <dgm:pt modelId="{6C6235CC-14D9-4F34-945D-721859A5CFCC}" type="sibTrans" cxnId="{0B0D0415-7573-4E68-9FD4-548052FE6DDF}">
      <dgm:prSet/>
      <dgm:spPr/>
      <dgm:t>
        <a:bodyPr/>
        <a:lstStyle/>
        <a:p>
          <a:endParaRPr lang="es-CL"/>
        </a:p>
      </dgm:t>
    </dgm:pt>
    <dgm:pt modelId="{6C4D3661-B66F-40C8-8135-D3013AFCBE28}">
      <dgm:prSet/>
      <dgm:spPr>
        <a:solidFill>
          <a:schemeClr val="tx2">
            <a:lumMod val="50000"/>
          </a:schemeClr>
        </a:solidFill>
        <a:ln w="57150">
          <a:solidFill>
            <a:srgbClr val="C00000"/>
          </a:solidFill>
        </a:ln>
      </dgm:spPr>
      <dgm:t>
        <a:bodyPr/>
        <a:lstStyle/>
        <a:p>
          <a:r>
            <a:rPr lang="es-CL" b="1" dirty="0" smtClean="0">
              <a:solidFill>
                <a:schemeClr val="bg1"/>
              </a:solidFill>
            </a:rPr>
            <a:t>PLANTA </a:t>
          </a:r>
          <a:r>
            <a:rPr lang="es-CL" b="1" dirty="0" err="1" smtClean="0">
              <a:solidFill>
                <a:schemeClr val="bg1"/>
              </a:solidFill>
            </a:rPr>
            <a:t>CONVERTIDORA</a:t>
          </a:r>
          <a:endParaRPr lang="es-CL" b="1" dirty="0">
            <a:solidFill>
              <a:schemeClr val="bg1"/>
            </a:solidFill>
          </a:endParaRPr>
        </a:p>
      </dgm:t>
    </dgm:pt>
    <dgm:pt modelId="{95F73A5A-13C2-4045-A7B5-897E247A549B}" type="parTrans" cxnId="{57F1B2DE-7338-4714-B155-43F89716725C}">
      <dgm:prSet/>
      <dgm:spPr/>
      <dgm:t>
        <a:bodyPr/>
        <a:lstStyle/>
        <a:p>
          <a:endParaRPr lang="es-CL" b="1">
            <a:solidFill>
              <a:schemeClr val="accent1">
                <a:lumMod val="50000"/>
              </a:schemeClr>
            </a:solidFill>
          </a:endParaRPr>
        </a:p>
      </dgm:t>
    </dgm:pt>
    <dgm:pt modelId="{FA48641B-B6B2-4FF8-8FD4-A09724D070E1}" type="sibTrans" cxnId="{57F1B2DE-7338-4714-B155-43F89716725C}">
      <dgm:prSet/>
      <dgm:spPr/>
      <dgm:t>
        <a:bodyPr/>
        <a:lstStyle/>
        <a:p>
          <a:endParaRPr lang="es-CL"/>
        </a:p>
      </dgm:t>
    </dgm:pt>
    <dgm:pt modelId="{E18368C7-C73C-4CEC-8732-F3F630364483}">
      <dgm:prSet/>
      <dgm:spPr>
        <a:solidFill>
          <a:schemeClr val="tx2">
            <a:lumMod val="50000"/>
          </a:schemeClr>
        </a:solidFill>
        <a:ln w="57150">
          <a:solidFill>
            <a:srgbClr val="C00000"/>
          </a:solidFill>
        </a:ln>
      </dgm:spPr>
      <dgm:t>
        <a:bodyPr/>
        <a:lstStyle/>
        <a:p>
          <a:r>
            <a:rPr lang="es-CL" b="1" dirty="0" err="1" smtClean="0">
              <a:solidFill>
                <a:schemeClr val="bg1"/>
              </a:solidFill>
            </a:rPr>
            <a:t>HABIVIÑA</a:t>
          </a:r>
          <a:endParaRPr lang="es-CL" b="1" dirty="0">
            <a:solidFill>
              <a:schemeClr val="bg1"/>
            </a:solidFill>
          </a:endParaRPr>
        </a:p>
      </dgm:t>
    </dgm:pt>
    <dgm:pt modelId="{F76EA329-4FB7-4A12-B235-4E92AECDC676}" type="parTrans" cxnId="{82F5D441-EE49-407A-90BB-D57706E3899F}">
      <dgm:prSet/>
      <dgm:spPr/>
      <dgm:t>
        <a:bodyPr/>
        <a:lstStyle/>
        <a:p>
          <a:endParaRPr lang="es-CL" b="1">
            <a:solidFill>
              <a:schemeClr val="accent1">
                <a:lumMod val="50000"/>
              </a:schemeClr>
            </a:solidFill>
          </a:endParaRPr>
        </a:p>
      </dgm:t>
    </dgm:pt>
    <dgm:pt modelId="{AED9A60F-3E7A-4CFF-AA9D-D0F4C921B38B}" type="sibTrans" cxnId="{82F5D441-EE49-407A-90BB-D57706E3899F}">
      <dgm:prSet/>
      <dgm:spPr/>
      <dgm:t>
        <a:bodyPr/>
        <a:lstStyle/>
        <a:p>
          <a:endParaRPr lang="es-CL"/>
        </a:p>
      </dgm:t>
    </dgm:pt>
    <dgm:pt modelId="{5C6B9D02-88E9-4F66-A30B-0BD2B98CA512}">
      <dgm:prSet/>
      <dgm:spPr>
        <a:solidFill>
          <a:schemeClr val="bg1"/>
        </a:solidFill>
        <a:ln>
          <a:solidFill>
            <a:schemeClr val="accent1"/>
          </a:solidFill>
        </a:ln>
      </dgm:spPr>
      <dgm:t>
        <a:bodyPr/>
        <a:lstStyle/>
        <a:p>
          <a:r>
            <a:rPr lang="es-CL" b="1" dirty="0" smtClean="0">
              <a:solidFill>
                <a:schemeClr val="accent1">
                  <a:lumMod val="50000"/>
                </a:schemeClr>
              </a:solidFill>
            </a:rPr>
            <a:t>OFICINA INSULAR</a:t>
          </a:r>
          <a:endParaRPr lang="es-CL" b="1" dirty="0">
            <a:solidFill>
              <a:schemeClr val="accent1">
                <a:lumMod val="50000"/>
              </a:schemeClr>
            </a:solidFill>
          </a:endParaRPr>
        </a:p>
      </dgm:t>
    </dgm:pt>
    <dgm:pt modelId="{80902D06-1351-4733-82F9-04A3D0C1D5DB}" type="parTrans" cxnId="{BF00076E-1B52-421D-9A08-4EDA9816D12F}">
      <dgm:prSet/>
      <dgm:spPr/>
      <dgm:t>
        <a:bodyPr/>
        <a:lstStyle/>
        <a:p>
          <a:endParaRPr lang="es-CL" b="1">
            <a:solidFill>
              <a:schemeClr val="accent1">
                <a:lumMod val="50000"/>
              </a:schemeClr>
            </a:solidFill>
          </a:endParaRPr>
        </a:p>
      </dgm:t>
    </dgm:pt>
    <dgm:pt modelId="{48F99026-610B-4058-9DC3-778185011D72}" type="sibTrans" cxnId="{BF00076E-1B52-421D-9A08-4EDA9816D12F}">
      <dgm:prSet/>
      <dgm:spPr/>
      <dgm:t>
        <a:bodyPr/>
        <a:lstStyle/>
        <a:p>
          <a:endParaRPr lang="es-CL"/>
        </a:p>
      </dgm:t>
    </dgm:pt>
    <dgm:pt modelId="{D0C8D079-9437-4BC7-9646-3AF35B76832F}" type="pres">
      <dgm:prSet presAssocID="{44FD3DEC-9A41-48DF-A73C-3437894E3A7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45478354-DD10-4B5D-A14A-79809ED01E0E}" type="pres">
      <dgm:prSet presAssocID="{FD6E46C1-1F8F-47B3-9AFA-3909B385E84D}" presName="hierRoot1" presStyleCnt="0">
        <dgm:presLayoutVars>
          <dgm:hierBranch val="init"/>
        </dgm:presLayoutVars>
      </dgm:prSet>
      <dgm:spPr/>
    </dgm:pt>
    <dgm:pt modelId="{E6D286C4-EDDF-48DF-B3E9-F9F58926E991}" type="pres">
      <dgm:prSet presAssocID="{FD6E46C1-1F8F-47B3-9AFA-3909B385E84D}" presName="rootComposite1" presStyleCnt="0"/>
      <dgm:spPr/>
    </dgm:pt>
    <dgm:pt modelId="{AEC0FBC9-E080-45DF-9882-0C0006497E44}" type="pres">
      <dgm:prSet presAssocID="{FD6E46C1-1F8F-47B3-9AFA-3909B385E84D}" presName="rootText1" presStyleLbl="node0" presStyleIdx="0" presStyleCnt="1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1CD3901E-CD82-416B-962F-E14F49C0A843}" type="pres">
      <dgm:prSet presAssocID="{FD6E46C1-1F8F-47B3-9AFA-3909B385E84D}" presName="rootConnector1" presStyleLbl="node1" presStyleIdx="0" presStyleCnt="0"/>
      <dgm:spPr/>
      <dgm:t>
        <a:bodyPr/>
        <a:lstStyle/>
        <a:p>
          <a:endParaRPr lang="es-CL"/>
        </a:p>
      </dgm:t>
    </dgm:pt>
    <dgm:pt modelId="{B98A4E2B-E122-4EEF-82D8-BCE3F2D0D671}" type="pres">
      <dgm:prSet presAssocID="{FD6E46C1-1F8F-47B3-9AFA-3909B385E84D}" presName="hierChild2" presStyleCnt="0"/>
      <dgm:spPr/>
    </dgm:pt>
    <dgm:pt modelId="{13E33EA4-FEB6-4556-AFB6-CAFDDEB9837F}" type="pres">
      <dgm:prSet presAssocID="{E511F6FF-6BBF-47E1-B638-01195AEB3B8E}" presName="Name37" presStyleLbl="parChTrans1D2" presStyleIdx="0" presStyleCnt="4"/>
      <dgm:spPr/>
      <dgm:t>
        <a:bodyPr/>
        <a:lstStyle/>
        <a:p>
          <a:endParaRPr lang="es-CL"/>
        </a:p>
      </dgm:t>
    </dgm:pt>
    <dgm:pt modelId="{6BB0DDB5-3569-402E-8BD3-FA5AF3C30008}" type="pres">
      <dgm:prSet presAssocID="{F95AA07E-BE5D-4A1F-9F5A-C52E76B41310}" presName="hierRoot2" presStyleCnt="0">
        <dgm:presLayoutVars>
          <dgm:hierBranch/>
        </dgm:presLayoutVars>
      </dgm:prSet>
      <dgm:spPr/>
    </dgm:pt>
    <dgm:pt modelId="{34AC369F-6CC5-437E-8BED-3F7DAED13D59}" type="pres">
      <dgm:prSet presAssocID="{F95AA07E-BE5D-4A1F-9F5A-C52E76B41310}" presName="rootComposite" presStyleCnt="0"/>
      <dgm:spPr/>
    </dgm:pt>
    <dgm:pt modelId="{9F5BF0F6-559D-4DF9-9F0F-E2BB2FFA3712}" type="pres">
      <dgm:prSet presAssocID="{F95AA07E-BE5D-4A1F-9F5A-C52E76B41310}" presName="rootText" presStyleLbl="node2" presStyleIdx="0" presStyleCnt="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A75F893E-354A-4DC0-9C43-D29A76AB7AFA}" type="pres">
      <dgm:prSet presAssocID="{F95AA07E-BE5D-4A1F-9F5A-C52E76B41310}" presName="rootConnector" presStyleLbl="node2" presStyleIdx="0" presStyleCnt="3"/>
      <dgm:spPr/>
      <dgm:t>
        <a:bodyPr/>
        <a:lstStyle/>
        <a:p>
          <a:endParaRPr lang="es-CL"/>
        </a:p>
      </dgm:t>
    </dgm:pt>
    <dgm:pt modelId="{92FADB95-E962-42F9-9FCB-839E68C65333}" type="pres">
      <dgm:prSet presAssocID="{F95AA07E-BE5D-4A1F-9F5A-C52E76B41310}" presName="hierChild4" presStyleCnt="0"/>
      <dgm:spPr/>
    </dgm:pt>
    <dgm:pt modelId="{17B8F6D4-D47C-4189-B954-A90E4B0ACDE0}" type="pres">
      <dgm:prSet presAssocID="{46E672E8-4802-4C8D-BBBE-B6CCA9EBA7A9}" presName="Name35" presStyleLbl="parChTrans1D3" presStyleIdx="0" presStyleCnt="3"/>
      <dgm:spPr/>
      <dgm:t>
        <a:bodyPr/>
        <a:lstStyle/>
        <a:p>
          <a:endParaRPr lang="es-CL"/>
        </a:p>
      </dgm:t>
    </dgm:pt>
    <dgm:pt modelId="{C3A670D0-3929-4848-B31C-7F3E060A9DD4}" type="pres">
      <dgm:prSet presAssocID="{A3490D84-131C-4C83-A0CD-EEE9A7D9BBAF}" presName="hierRoot2" presStyleCnt="0">
        <dgm:presLayoutVars>
          <dgm:hierBranch val="hang"/>
        </dgm:presLayoutVars>
      </dgm:prSet>
      <dgm:spPr/>
    </dgm:pt>
    <dgm:pt modelId="{E073E994-DDB9-4701-8D07-FDC82933517C}" type="pres">
      <dgm:prSet presAssocID="{A3490D84-131C-4C83-A0CD-EEE9A7D9BBAF}" presName="rootComposite" presStyleCnt="0"/>
      <dgm:spPr/>
    </dgm:pt>
    <dgm:pt modelId="{C9C7EB12-F8FD-402C-A465-DFE091902B1A}" type="pres">
      <dgm:prSet presAssocID="{A3490D84-131C-4C83-A0CD-EEE9A7D9BBAF}" presName="rootText" presStyleLbl="node3" presStyleIdx="0" presStyleCnt="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FE1C8975-6A93-4146-B3C5-C13EC6C5A8B9}" type="pres">
      <dgm:prSet presAssocID="{A3490D84-131C-4C83-A0CD-EEE9A7D9BBAF}" presName="rootConnector" presStyleLbl="node3" presStyleIdx="0" presStyleCnt="3"/>
      <dgm:spPr/>
      <dgm:t>
        <a:bodyPr/>
        <a:lstStyle/>
        <a:p>
          <a:endParaRPr lang="es-CL"/>
        </a:p>
      </dgm:t>
    </dgm:pt>
    <dgm:pt modelId="{472760A3-C4A5-47E4-9C86-ED8E5814A54D}" type="pres">
      <dgm:prSet presAssocID="{A3490D84-131C-4C83-A0CD-EEE9A7D9BBAF}" presName="hierChild4" presStyleCnt="0"/>
      <dgm:spPr/>
    </dgm:pt>
    <dgm:pt modelId="{72ACACF7-BD3B-441F-AAF1-28042EA9D69F}" type="pres">
      <dgm:prSet presAssocID="{F76EA329-4FB7-4A12-B235-4E92AECDC676}" presName="Name48" presStyleLbl="parChTrans1D4" presStyleIdx="0" presStyleCnt="2"/>
      <dgm:spPr/>
      <dgm:t>
        <a:bodyPr/>
        <a:lstStyle/>
        <a:p>
          <a:endParaRPr lang="es-CL"/>
        </a:p>
      </dgm:t>
    </dgm:pt>
    <dgm:pt modelId="{897D0806-4E1A-4A5D-ACF5-833F9E1E9F95}" type="pres">
      <dgm:prSet presAssocID="{E18368C7-C73C-4CEC-8732-F3F630364483}" presName="hierRoot2" presStyleCnt="0">
        <dgm:presLayoutVars>
          <dgm:hierBranch val="init"/>
        </dgm:presLayoutVars>
      </dgm:prSet>
      <dgm:spPr/>
    </dgm:pt>
    <dgm:pt modelId="{9E407938-7670-438A-BB2A-1B4C5362D096}" type="pres">
      <dgm:prSet presAssocID="{E18368C7-C73C-4CEC-8732-F3F630364483}" presName="rootComposite" presStyleCnt="0"/>
      <dgm:spPr/>
    </dgm:pt>
    <dgm:pt modelId="{FF94CAC4-12ED-46B5-AC74-350CB50EE614}" type="pres">
      <dgm:prSet presAssocID="{E18368C7-C73C-4CEC-8732-F3F630364483}" presName="rootText" presStyleLbl="node4" presStyleIdx="0" presStyleCnt="2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1B741273-8941-4A68-AC9A-BEF358185331}" type="pres">
      <dgm:prSet presAssocID="{E18368C7-C73C-4CEC-8732-F3F630364483}" presName="rootConnector" presStyleLbl="node4" presStyleIdx="0" presStyleCnt="2"/>
      <dgm:spPr/>
      <dgm:t>
        <a:bodyPr/>
        <a:lstStyle/>
        <a:p>
          <a:endParaRPr lang="es-CL"/>
        </a:p>
      </dgm:t>
    </dgm:pt>
    <dgm:pt modelId="{3447CC16-AC27-46D3-8F54-E79BD1ECE054}" type="pres">
      <dgm:prSet presAssocID="{E18368C7-C73C-4CEC-8732-F3F630364483}" presName="hierChild4" presStyleCnt="0"/>
      <dgm:spPr/>
    </dgm:pt>
    <dgm:pt modelId="{A10B8960-8B18-4037-9F7E-51478C4C2A85}" type="pres">
      <dgm:prSet presAssocID="{E18368C7-C73C-4CEC-8732-F3F630364483}" presName="hierChild5" presStyleCnt="0"/>
      <dgm:spPr/>
    </dgm:pt>
    <dgm:pt modelId="{557D6DEC-26FF-4FA3-B083-61F15D7E5677}" type="pres">
      <dgm:prSet presAssocID="{80902D06-1351-4733-82F9-04A3D0C1D5DB}" presName="Name48" presStyleLbl="parChTrans1D4" presStyleIdx="1" presStyleCnt="2"/>
      <dgm:spPr/>
      <dgm:t>
        <a:bodyPr/>
        <a:lstStyle/>
        <a:p>
          <a:endParaRPr lang="es-CL"/>
        </a:p>
      </dgm:t>
    </dgm:pt>
    <dgm:pt modelId="{D5D77F94-54E3-46BE-BD46-FAA9A7A2B931}" type="pres">
      <dgm:prSet presAssocID="{5C6B9D02-88E9-4F66-A30B-0BD2B98CA512}" presName="hierRoot2" presStyleCnt="0">
        <dgm:presLayoutVars>
          <dgm:hierBranch val="init"/>
        </dgm:presLayoutVars>
      </dgm:prSet>
      <dgm:spPr/>
    </dgm:pt>
    <dgm:pt modelId="{58EBFCB7-48DD-4709-BF40-CA33163ACB7F}" type="pres">
      <dgm:prSet presAssocID="{5C6B9D02-88E9-4F66-A30B-0BD2B98CA512}" presName="rootComposite" presStyleCnt="0"/>
      <dgm:spPr/>
    </dgm:pt>
    <dgm:pt modelId="{C3974DA7-628A-426B-8B64-B2003EB3B18B}" type="pres">
      <dgm:prSet presAssocID="{5C6B9D02-88E9-4F66-A30B-0BD2B98CA512}" presName="rootText" presStyleLbl="node4" presStyleIdx="1" presStyleCnt="2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0342A951-3AC4-468F-A881-4E35841BA125}" type="pres">
      <dgm:prSet presAssocID="{5C6B9D02-88E9-4F66-A30B-0BD2B98CA512}" presName="rootConnector" presStyleLbl="node4" presStyleIdx="1" presStyleCnt="2"/>
      <dgm:spPr/>
      <dgm:t>
        <a:bodyPr/>
        <a:lstStyle/>
        <a:p>
          <a:endParaRPr lang="es-CL"/>
        </a:p>
      </dgm:t>
    </dgm:pt>
    <dgm:pt modelId="{8DB229E4-092C-40BD-87D0-D2610501E329}" type="pres">
      <dgm:prSet presAssocID="{5C6B9D02-88E9-4F66-A30B-0BD2B98CA512}" presName="hierChild4" presStyleCnt="0"/>
      <dgm:spPr/>
    </dgm:pt>
    <dgm:pt modelId="{611B035E-1D39-482D-8CE0-A275E0229374}" type="pres">
      <dgm:prSet presAssocID="{5C6B9D02-88E9-4F66-A30B-0BD2B98CA512}" presName="hierChild5" presStyleCnt="0"/>
      <dgm:spPr/>
    </dgm:pt>
    <dgm:pt modelId="{21216EA6-F0AD-45EE-BD3B-7CDF1F02007B}" type="pres">
      <dgm:prSet presAssocID="{A3490D84-131C-4C83-A0CD-EEE9A7D9BBAF}" presName="hierChild5" presStyleCnt="0"/>
      <dgm:spPr/>
    </dgm:pt>
    <dgm:pt modelId="{F92405FD-E60E-4815-9C1E-9C6747A32591}" type="pres">
      <dgm:prSet presAssocID="{F1D3D240-6532-4452-AB56-A2A8284B3280}" presName="Name35" presStyleLbl="parChTrans1D3" presStyleIdx="1" presStyleCnt="3"/>
      <dgm:spPr/>
      <dgm:t>
        <a:bodyPr/>
        <a:lstStyle/>
        <a:p>
          <a:endParaRPr lang="es-CL"/>
        </a:p>
      </dgm:t>
    </dgm:pt>
    <dgm:pt modelId="{2B75321B-24BD-4512-9B4E-7D7C4F6C5DFA}" type="pres">
      <dgm:prSet presAssocID="{23BF16E9-A098-42AF-871B-6E920AA813C0}" presName="hierRoot2" presStyleCnt="0">
        <dgm:presLayoutVars>
          <dgm:hierBranch val="init"/>
        </dgm:presLayoutVars>
      </dgm:prSet>
      <dgm:spPr/>
    </dgm:pt>
    <dgm:pt modelId="{D12EBCDC-EB85-4BF7-811C-CD909B6B03A6}" type="pres">
      <dgm:prSet presAssocID="{23BF16E9-A098-42AF-871B-6E920AA813C0}" presName="rootComposite" presStyleCnt="0"/>
      <dgm:spPr/>
    </dgm:pt>
    <dgm:pt modelId="{78FF3B69-268C-498E-9B25-24D9BBDC2FA0}" type="pres">
      <dgm:prSet presAssocID="{23BF16E9-A098-42AF-871B-6E920AA813C0}" presName="rootText" presStyleLbl="node3" presStyleIdx="1" presStyleCnt="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3C4D400B-8EF9-4604-B9F3-1D8B21253E5C}" type="pres">
      <dgm:prSet presAssocID="{23BF16E9-A098-42AF-871B-6E920AA813C0}" presName="rootConnector" presStyleLbl="node3" presStyleIdx="1" presStyleCnt="3"/>
      <dgm:spPr/>
      <dgm:t>
        <a:bodyPr/>
        <a:lstStyle/>
        <a:p>
          <a:endParaRPr lang="es-CL"/>
        </a:p>
      </dgm:t>
    </dgm:pt>
    <dgm:pt modelId="{583BB811-D7B7-4AAE-A286-5D76FAEA2FB8}" type="pres">
      <dgm:prSet presAssocID="{23BF16E9-A098-42AF-871B-6E920AA813C0}" presName="hierChild4" presStyleCnt="0"/>
      <dgm:spPr/>
    </dgm:pt>
    <dgm:pt modelId="{467F0A32-79F1-4060-8221-2F7380A1C826}" type="pres">
      <dgm:prSet presAssocID="{23BF16E9-A098-42AF-871B-6E920AA813C0}" presName="hierChild5" presStyleCnt="0"/>
      <dgm:spPr/>
    </dgm:pt>
    <dgm:pt modelId="{F3309C97-B644-45D8-86CD-7BC46649396D}" type="pres">
      <dgm:prSet presAssocID="{F95AA07E-BE5D-4A1F-9F5A-C52E76B41310}" presName="hierChild5" presStyleCnt="0"/>
      <dgm:spPr/>
    </dgm:pt>
    <dgm:pt modelId="{14105729-DE06-46F3-8AFA-D24F8737DEDC}" type="pres">
      <dgm:prSet presAssocID="{B487FC81-DAA2-4E2C-B3D6-6536B415B34D}" presName="Name37" presStyleLbl="parChTrans1D2" presStyleIdx="1" presStyleCnt="4"/>
      <dgm:spPr/>
      <dgm:t>
        <a:bodyPr/>
        <a:lstStyle/>
        <a:p>
          <a:endParaRPr lang="es-CL"/>
        </a:p>
      </dgm:t>
    </dgm:pt>
    <dgm:pt modelId="{8621F42B-975E-4928-8510-56A9B5ED5D0D}" type="pres">
      <dgm:prSet presAssocID="{F0E93347-3263-4D7D-A59A-3A5B514CF30E}" presName="hierRoot2" presStyleCnt="0">
        <dgm:presLayoutVars>
          <dgm:hierBranch/>
        </dgm:presLayoutVars>
      </dgm:prSet>
      <dgm:spPr/>
    </dgm:pt>
    <dgm:pt modelId="{B82593B3-101D-4F2D-A00C-1759FC7D8D1F}" type="pres">
      <dgm:prSet presAssocID="{F0E93347-3263-4D7D-A59A-3A5B514CF30E}" presName="rootComposite" presStyleCnt="0"/>
      <dgm:spPr/>
    </dgm:pt>
    <dgm:pt modelId="{04562BC3-91A1-4B7F-B5AF-B933294DEC7A}" type="pres">
      <dgm:prSet presAssocID="{F0E93347-3263-4D7D-A59A-3A5B514CF30E}" presName="rootText" presStyleLbl="node2" presStyleIdx="1" presStyleCnt="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DB351632-4AFC-43FF-9F47-5E8F68FBFE20}" type="pres">
      <dgm:prSet presAssocID="{F0E93347-3263-4D7D-A59A-3A5B514CF30E}" presName="rootConnector" presStyleLbl="node2" presStyleIdx="1" presStyleCnt="3"/>
      <dgm:spPr/>
      <dgm:t>
        <a:bodyPr/>
        <a:lstStyle/>
        <a:p>
          <a:endParaRPr lang="es-CL"/>
        </a:p>
      </dgm:t>
    </dgm:pt>
    <dgm:pt modelId="{DD1228C6-1C92-48CA-ACF1-905247C6C415}" type="pres">
      <dgm:prSet presAssocID="{F0E93347-3263-4D7D-A59A-3A5B514CF30E}" presName="hierChild4" presStyleCnt="0"/>
      <dgm:spPr/>
    </dgm:pt>
    <dgm:pt modelId="{5AE0A746-C6E4-403D-9473-9AF59085C1FC}" type="pres">
      <dgm:prSet presAssocID="{95F73A5A-13C2-4045-A7B5-897E247A549B}" presName="Name35" presStyleLbl="parChTrans1D3" presStyleIdx="2" presStyleCnt="3"/>
      <dgm:spPr/>
      <dgm:t>
        <a:bodyPr/>
        <a:lstStyle/>
        <a:p>
          <a:endParaRPr lang="es-CL"/>
        </a:p>
      </dgm:t>
    </dgm:pt>
    <dgm:pt modelId="{AC3F5933-7A72-48A2-A8E2-F3750FF5586F}" type="pres">
      <dgm:prSet presAssocID="{6C4D3661-B66F-40C8-8135-D3013AFCBE28}" presName="hierRoot2" presStyleCnt="0">
        <dgm:presLayoutVars>
          <dgm:hierBranch val="init"/>
        </dgm:presLayoutVars>
      </dgm:prSet>
      <dgm:spPr/>
    </dgm:pt>
    <dgm:pt modelId="{0C3BF472-48F9-4DDB-A889-A33869879A24}" type="pres">
      <dgm:prSet presAssocID="{6C4D3661-B66F-40C8-8135-D3013AFCBE28}" presName="rootComposite" presStyleCnt="0"/>
      <dgm:spPr/>
    </dgm:pt>
    <dgm:pt modelId="{78E88ED0-1806-40D4-9B5E-8D049DD0F875}" type="pres">
      <dgm:prSet presAssocID="{6C4D3661-B66F-40C8-8135-D3013AFCBE28}" presName="rootText" presStyleLbl="node3" presStyleIdx="2" presStyleCnt="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1B4299B8-F985-42C7-8F72-A7C564711D17}" type="pres">
      <dgm:prSet presAssocID="{6C4D3661-B66F-40C8-8135-D3013AFCBE28}" presName="rootConnector" presStyleLbl="node3" presStyleIdx="2" presStyleCnt="3"/>
      <dgm:spPr/>
      <dgm:t>
        <a:bodyPr/>
        <a:lstStyle/>
        <a:p>
          <a:endParaRPr lang="es-CL"/>
        </a:p>
      </dgm:t>
    </dgm:pt>
    <dgm:pt modelId="{37E10F1E-B5A6-4387-8CE0-E4181197B999}" type="pres">
      <dgm:prSet presAssocID="{6C4D3661-B66F-40C8-8135-D3013AFCBE28}" presName="hierChild4" presStyleCnt="0"/>
      <dgm:spPr/>
    </dgm:pt>
    <dgm:pt modelId="{8952837D-392E-4E3E-9887-17B787F8AA74}" type="pres">
      <dgm:prSet presAssocID="{6C4D3661-B66F-40C8-8135-D3013AFCBE28}" presName="hierChild5" presStyleCnt="0"/>
      <dgm:spPr/>
    </dgm:pt>
    <dgm:pt modelId="{33CCDDEB-983D-45E6-BC7A-FFB7DFCCC098}" type="pres">
      <dgm:prSet presAssocID="{F0E93347-3263-4D7D-A59A-3A5B514CF30E}" presName="hierChild5" presStyleCnt="0"/>
      <dgm:spPr/>
    </dgm:pt>
    <dgm:pt modelId="{2633202E-5BF3-4BEB-A4DB-B679F8AC1CF2}" type="pres">
      <dgm:prSet presAssocID="{E3EC1269-4448-479B-AACD-B7B1D5E3B337}" presName="Name37" presStyleLbl="parChTrans1D2" presStyleIdx="2" presStyleCnt="4"/>
      <dgm:spPr/>
      <dgm:t>
        <a:bodyPr/>
        <a:lstStyle/>
        <a:p>
          <a:endParaRPr lang="es-CL"/>
        </a:p>
      </dgm:t>
    </dgm:pt>
    <dgm:pt modelId="{0FC4EE65-0D91-4E65-8B37-9A8580DBC2CC}" type="pres">
      <dgm:prSet presAssocID="{BB7D5365-F4BB-4629-831D-A23D22AC71C9}" presName="hierRoot2" presStyleCnt="0">
        <dgm:presLayoutVars>
          <dgm:hierBranch val="init"/>
        </dgm:presLayoutVars>
      </dgm:prSet>
      <dgm:spPr/>
    </dgm:pt>
    <dgm:pt modelId="{11953CBB-7FE4-4CB3-9875-EF4983D00D71}" type="pres">
      <dgm:prSet presAssocID="{BB7D5365-F4BB-4629-831D-A23D22AC71C9}" presName="rootComposite" presStyleCnt="0"/>
      <dgm:spPr/>
    </dgm:pt>
    <dgm:pt modelId="{2D87F056-2B6A-4007-BA1E-B0AAAC22AC96}" type="pres">
      <dgm:prSet presAssocID="{BB7D5365-F4BB-4629-831D-A23D22AC71C9}" presName="rootText" presStyleLbl="node2" presStyleIdx="2" presStyleCnt="3" custLinFactNeighborX="-1533" custLinFactNeighborY="-552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8CB7DF6A-EFD9-43B4-9EA5-6599081C6037}" type="pres">
      <dgm:prSet presAssocID="{BB7D5365-F4BB-4629-831D-A23D22AC71C9}" presName="rootConnector" presStyleLbl="node2" presStyleIdx="2" presStyleCnt="3"/>
      <dgm:spPr/>
      <dgm:t>
        <a:bodyPr/>
        <a:lstStyle/>
        <a:p>
          <a:endParaRPr lang="es-CL"/>
        </a:p>
      </dgm:t>
    </dgm:pt>
    <dgm:pt modelId="{F56C641B-0D3A-43CF-9FD5-A7EF04DCAD63}" type="pres">
      <dgm:prSet presAssocID="{BB7D5365-F4BB-4629-831D-A23D22AC71C9}" presName="hierChild4" presStyleCnt="0"/>
      <dgm:spPr/>
    </dgm:pt>
    <dgm:pt modelId="{84BF9086-808D-4218-BF1B-0347819B9967}" type="pres">
      <dgm:prSet presAssocID="{BB7D5365-F4BB-4629-831D-A23D22AC71C9}" presName="hierChild5" presStyleCnt="0"/>
      <dgm:spPr/>
    </dgm:pt>
    <dgm:pt modelId="{9A593D0C-9E1F-47CA-B52D-2298AD44089F}" type="pres">
      <dgm:prSet presAssocID="{FD6E46C1-1F8F-47B3-9AFA-3909B385E84D}" presName="hierChild3" presStyleCnt="0"/>
      <dgm:spPr/>
    </dgm:pt>
    <dgm:pt modelId="{5F1A7F53-FCCE-441F-89C0-089C5F8C6E9A}" type="pres">
      <dgm:prSet presAssocID="{AFA6FE99-0002-4D47-A30C-4A1466519E25}" presName="Name111" presStyleLbl="parChTrans1D2" presStyleIdx="3" presStyleCnt="4"/>
      <dgm:spPr/>
      <dgm:t>
        <a:bodyPr/>
        <a:lstStyle/>
        <a:p>
          <a:endParaRPr lang="es-CL"/>
        </a:p>
      </dgm:t>
    </dgm:pt>
    <dgm:pt modelId="{233D9B99-B191-4A2C-B7DC-DEC058EFFAC1}" type="pres">
      <dgm:prSet presAssocID="{8777D961-ED81-4A9F-B10A-7FBC988E49B7}" presName="hierRoot3" presStyleCnt="0">
        <dgm:presLayoutVars>
          <dgm:hierBranch val="init"/>
        </dgm:presLayoutVars>
      </dgm:prSet>
      <dgm:spPr/>
    </dgm:pt>
    <dgm:pt modelId="{2F2F1048-CCFD-4491-8387-7D097EE0061B}" type="pres">
      <dgm:prSet presAssocID="{8777D961-ED81-4A9F-B10A-7FBC988E49B7}" presName="rootComposite3" presStyleCnt="0"/>
      <dgm:spPr/>
    </dgm:pt>
    <dgm:pt modelId="{73E13FD0-A9AB-46DC-8422-D698E8365C20}" type="pres">
      <dgm:prSet presAssocID="{8777D961-ED81-4A9F-B10A-7FBC988E49B7}" presName="rootText3" presStyleLbl="asst1" presStyleIdx="0" presStyleCnt="1" custScaleX="10232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FECD28E7-27A1-4E6A-8B99-2937C25FABBD}" type="pres">
      <dgm:prSet presAssocID="{8777D961-ED81-4A9F-B10A-7FBC988E49B7}" presName="rootConnector3" presStyleLbl="asst1" presStyleIdx="0" presStyleCnt="1"/>
      <dgm:spPr/>
      <dgm:t>
        <a:bodyPr/>
        <a:lstStyle/>
        <a:p>
          <a:endParaRPr lang="es-CL"/>
        </a:p>
      </dgm:t>
    </dgm:pt>
    <dgm:pt modelId="{257413BF-1389-4038-B77B-CC9F9BFB1D21}" type="pres">
      <dgm:prSet presAssocID="{8777D961-ED81-4A9F-B10A-7FBC988E49B7}" presName="hierChild6" presStyleCnt="0"/>
      <dgm:spPr/>
    </dgm:pt>
    <dgm:pt modelId="{1847FA2A-2C87-4CA1-BFE3-AC394187582E}" type="pres">
      <dgm:prSet presAssocID="{8777D961-ED81-4A9F-B10A-7FBC988E49B7}" presName="hierChild7" presStyleCnt="0"/>
      <dgm:spPr/>
    </dgm:pt>
  </dgm:ptLst>
  <dgm:cxnLst>
    <dgm:cxn modelId="{540D7DAC-5F75-4A67-B455-57DE955635CC}" type="presOf" srcId="{5C6B9D02-88E9-4F66-A30B-0BD2B98CA512}" destId="{C3974DA7-628A-426B-8B64-B2003EB3B18B}" srcOrd="0" destOrd="0" presId="urn:microsoft.com/office/officeart/2005/8/layout/orgChart1"/>
    <dgm:cxn modelId="{86397AAD-5B05-4D72-836C-2890EF117D42}" srcId="{FD6E46C1-1F8F-47B3-9AFA-3909B385E84D}" destId="{BB7D5365-F4BB-4629-831D-A23D22AC71C9}" srcOrd="3" destOrd="0" parTransId="{E3EC1269-4448-479B-AACD-B7B1D5E3B337}" sibTransId="{CB11E093-6BEB-4B60-A276-AA077D67A225}"/>
    <dgm:cxn modelId="{0AAC264A-3BD8-43CE-B3C2-38CA9D9F7E52}" srcId="{FD6E46C1-1F8F-47B3-9AFA-3909B385E84D}" destId="{F95AA07E-BE5D-4A1F-9F5A-C52E76B41310}" srcOrd="1" destOrd="0" parTransId="{E511F6FF-6BBF-47E1-B638-01195AEB3B8E}" sibTransId="{22FF0D1C-BA6B-4CBF-8258-8954443FFCE0}"/>
    <dgm:cxn modelId="{52A52227-2B3B-4A85-A5F6-DC27231953BC}" srcId="{FD6E46C1-1F8F-47B3-9AFA-3909B385E84D}" destId="{F0E93347-3263-4D7D-A59A-3A5B514CF30E}" srcOrd="2" destOrd="0" parTransId="{B487FC81-DAA2-4E2C-B3D6-6536B415B34D}" sibTransId="{999CBBBD-E129-4EFB-8B62-3D81EDDC517B}"/>
    <dgm:cxn modelId="{FEE22647-A5DB-418A-B5A4-20B7B4E4C9E2}" type="presOf" srcId="{F0E93347-3263-4D7D-A59A-3A5B514CF30E}" destId="{DB351632-4AFC-43FF-9F47-5E8F68FBFE20}" srcOrd="1" destOrd="0" presId="urn:microsoft.com/office/officeart/2005/8/layout/orgChart1"/>
    <dgm:cxn modelId="{9D83F864-4997-4963-BC30-78302CF6AD74}" type="presOf" srcId="{FD6E46C1-1F8F-47B3-9AFA-3909B385E84D}" destId="{1CD3901E-CD82-416B-962F-E14F49C0A843}" srcOrd="1" destOrd="0" presId="urn:microsoft.com/office/officeart/2005/8/layout/orgChart1"/>
    <dgm:cxn modelId="{BF00076E-1B52-421D-9A08-4EDA9816D12F}" srcId="{A3490D84-131C-4C83-A0CD-EEE9A7D9BBAF}" destId="{5C6B9D02-88E9-4F66-A30B-0BD2B98CA512}" srcOrd="1" destOrd="0" parTransId="{80902D06-1351-4733-82F9-04A3D0C1D5DB}" sibTransId="{48F99026-610B-4058-9DC3-778185011D72}"/>
    <dgm:cxn modelId="{8A3C804F-228C-4F76-A563-D50F9F9C920E}" type="presOf" srcId="{F95AA07E-BE5D-4A1F-9F5A-C52E76B41310}" destId="{A75F893E-354A-4DC0-9C43-D29A76AB7AFA}" srcOrd="1" destOrd="0" presId="urn:microsoft.com/office/officeart/2005/8/layout/orgChart1"/>
    <dgm:cxn modelId="{D9B0418D-06B3-4721-B4E2-D6FA3DA76D58}" type="presOf" srcId="{5C6B9D02-88E9-4F66-A30B-0BD2B98CA512}" destId="{0342A951-3AC4-468F-A881-4E35841BA125}" srcOrd="1" destOrd="0" presId="urn:microsoft.com/office/officeart/2005/8/layout/orgChart1"/>
    <dgm:cxn modelId="{E118F017-40A5-4C63-A377-D52A00AD59DF}" type="presOf" srcId="{44FD3DEC-9A41-48DF-A73C-3437894E3A76}" destId="{D0C8D079-9437-4BC7-9646-3AF35B76832F}" srcOrd="0" destOrd="0" presId="urn:microsoft.com/office/officeart/2005/8/layout/orgChart1"/>
    <dgm:cxn modelId="{FBEF28BA-A087-4B48-BD3E-26AE2CC4E60D}" type="presOf" srcId="{F1D3D240-6532-4452-AB56-A2A8284B3280}" destId="{F92405FD-E60E-4815-9C1E-9C6747A32591}" srcOrd="0" destOrd="0" presId="urn:microsoft.com/office/officeart/2005/8/layout/orgChart1"/>
    <dgm:cxn modelId="{9132281A-A48E-43E4-9AB8-D3664A3A95D2}" type="presOf" srcId="{F95AA07E-BE5D-4A1F-9F5A-C52E76B41310}" destId="{9F5BF0F6-559D-4DF9-9F0F-E2BB2FFA3712}" srcOrd="0" destOrd="0" presId="urn:microsoft.com/office/officeart/2005/8/layout/orgChart1"/>
    <dgm:cxn modelId="{992B0BC7-D7F8-4945-897C-BEFCCCCC7522}" srcId="{44FD3DEC-9A41-48DF-A73C-3437894E3A76}" destId="{FD6E46C1-1F8F-47B3-9AFA-3909B385E84D}" srcOrd="0" destOrd="0" parTransId="{52613427-50C1-4910-B640-E6DF9B353609}" sibTransId="{06753470-9138-4755-A8D7-06B7C208617A}"/>
    <dgm:cxn modelId="{1935040E-E7A6-4864-9EEC-30A93648CA64}" type="presOf" srcId="{E511F6FF-6BBF-47E1-B638-01195AEB3B8E}" destId="{13E33EA4-FEB6-4556-AFB6-CAFDDEB9837F}" srcOrd="0" destOrd="0" presId="urn:microsoft.com/office/officeart/2005/8/layout/orgChart1"/>
    <dgm:cxn modelId="{DABEE834-7227-4989-8791-08766EA4498C}" srcId="{F95AA07E-BE5D-4A1F-9F5A-C52E76B41310}" destId="{A3490D84-131C-4C83-A0CD-EEE9A7D9BBAF}" srcOrd="0" destOrd="0" parTransId="{46E672E8-4802-4C8D-BBBE-B6CCA9EBA7A9}" sibTransId="{44946C13-4E10-4A36-A704-F4DCB9838068}"/>
    <dgm:cxn modelId="{0B0D0415-7573-4E68-9FD4-548052FE6DDF}" srcId="{F95AA07E-BE5D-4A1F-9F5A-C52E76B41310}" destId="{23BF16E9-A098-42AF-871B-6E920AA813C0}" srcOrd="1" destOrd="0" parTransId="{F1D3D240-6532-4452-AB56-A2A8284B3280}" sibTransId="{6C6235CC-14D9-4F34-945D-721859A5CFCC}"/>
    <dgm:cxn modelId="{01CB8030-8B01-42F0-9978-1DEAF158DF1B}" type="presOf" srcId="{6C4D3661-B66F-40C8-8135-D3013AFCBE28}" destId="{78E88ED0-1806-40D4-9B5E-8D049DD0F875}" srcOrd="0" destOrd="0" presId="urn:microsoft.com/office/officeart/2005/8/layout/orgChart1"/>
    <dgm:cxn modelId="{DBA5666F-66F6-4359-AADC-DC447C03C23A}" type="presOf" srcId="{80902D06-1351-4733-82F9-04A3D0C1D5DB}" destId="{557D6DEC-26FF-4FA3-B083-61F15D7E5677}" srcOrd="0" destOrd="0" presId="urn:microsoft.com/office/officeart/2005/8/layout/orgChart1"/>
    <dgm:cxn modelId="{57F1B2DE-7338-4714-B155-43F89716725C}" srcId="{F0E93347-3263-4D7D-A59A-3A5B514CF30E}" destId="{6C4D3661-B66F-40C8-8135-D3013AFCBE28}" srcOrd="0" destOrd="0" parTransId="{95F73A5A-13C2-4045-A7B5-897E247A549B}" sibTransId="{FA48641B-B6B2-4FF8-8FD4-A09724D070E1}"/>
    <dgm:cxn modelId="{518CB931-FDB0-4085-8633-4002A143B0E7}" type="presOf" srcId="{BB7D5365-F4BB-4629-831D-A23D22AC71C9}" destId="{8CB7DF6A-EFD9-43B4-9EA5-6599081C6037}" srcOrd="1" destOrd="0" presId="urn:microsoft.com/office/officeart/2005/8/layout/orgChart1"/>
    <dgm:cxn modelId="{765700B8-26C0-4F4B-8D44-82208639234D}" type="presOf" srcId="{AFA6FE99-0002-4D47-A30C-4A1466519E25}" destId="{5F1A7F53-FCCE-441F-89C0-089C5F8C6E9A}" srcOrd="0" destOrd="0" presId="urn:microsoft.com/office/officeart/2005/8/layout/orgChart1"/>
    <dgm:cxn modelId="{447CA971-C73C-4725-B405-2C7B81467764}" type="presOf" srcId="{F0E93347-3263-4D7D-A59A-3A5B514CF30E}" destId="{04562BC3-91A1-4B7F-B5AF-B933294DEC7A}" srcOrd="0" destOrd="0" presId="urn:microsoft.com/office/officeart/2005/8/layout/orgChart1"/>
    <dgm:cxn modelId="{7FC23835-0231-4596-A643-F807B50FDF62}" type="presOf" srcId="{B487FC81-DAA2-4E2C-B3D6-6536B415B34D}" destId="{14105729-DE06-46F3-8AFA-D24F8737DEDC}" srcOrd="0" destOrd="0" presId="urn:microsoft.com/office/officeart/2005/8/layout/orgChart1"/>
    <dgm:cxn modelId="{07770A2F-7DF5-4150-ADC1-5F7C33A7A927}" type="presOf" srcId="{23BF16E9-A098-42AF-871B-6E920AA813C0}" destId="{78FF3B69-268C-498E-9B25-24D9BBDC2FA0}" srcOrd="0" destOrd="0" presId="urn:microsoft.com/office/officeart/2005/8/layout/orgChart1"/>
    <dgm:cxn modelId="{B3A521E7-2394-412A-8162-AB3CA7CCDB08}" type="presOf" srcId="{95F73A5A-13C2-4045-A7B5-897E247A549B}" destId="{5AE0A746-C6E4-403D-9473-9AF59085C1FC}" srcOrd="0" destOrd="0" presId="urn:microsoft.com/office/officeart/2005/8/layout/orgChart1"/>
    <dgm:cxn modelId="{664C782E-46B2-499B-83D5-5FC6A2EBD3C5}" type="presOf" srcId="{A3490D84-131C-4C83-A0CD-EEE9A7D9BBAF}" destId="{C9C7EB12-F8FD-402C-A465-DFE091902B1A}" srcOrd="0" destOrd="0" presId="urn:microsoft.com/office/officeart/2005/8/layout/orgChart1"/>
    <dgm:cxn modelId="{2B456143-DA6F-461B-83FA-5627DAE30F01}" type="presOf" srcId="{FD6E46C1-1F8F-47B3-9AFA-3909B385E84D}" destId="{AEC0FBC9-E080-45DF-9882-0C0006497E44}" srcOrd="0" destOrd="0" presId="urn:microsoft.com/office/officeart/2005/8/layout/orgChart1"/>
    <dgm:cxn modelId="{72E7F0AA-08F3-4AF4-8F5C-C9CB133830B9}" type="presOf" srcId="{E3EC1269-4448-479B-AACD-B7B1D5E3B337}" destId="{2633202E-5BF3-4BEB-A4DB-B679F8AC1CF2}" srcOrd="0" destOrd="0" presId="urn:microsoft.com/office/officeart/2005/8/layout/orgChart1"/>
    <dgm:cxn modelId="{8B30C147-A877-4C39-B8C6-B83C905200CC}" type="presOf" srcId="{8777D961-ED81-4A9F-B10A-7FBC988E49B7}" destId="{73E13FD0-A9AB-46DC-8422-D698E8365C20}" srcOrd="0" destOrd="0" presId="urn:microsoft.com/office/officeart/2005/8/layout/orgChart1"/>
    <dgm:cxn modelId="{EA005AF7-0DA6-4CB2-AEC4-18919B846A94}" type="presOf" srcId="{6C4D3661-B66F-40C8-8135-D3013AFCBE28}" destId="{1B4299B8-F985-42C7-8F72-A7C564711D17}" srcOrd="1" destOrd="0" presId="urn:microsoft.com/office/officeart/2005/8/layout/orgChart1"/>
    <dgm:cxn modelId="{A4375A28-EEF4-47D5-BF08-BD83A5961494}" type="presOf" srcId="{A3490D84-131C-4C83-A0CD-EEE9A7D9BBAF}" destId="{FE1C8975-6A93-4146-B3C5-C13EC6C5A8B9}" srcOrd="1" destOrd="0" presId="urn:microsoft.com/office/officeart/2005/8/layout/orgChart1"/>
    <dgm:cxn modelId="{76DDCFFF-8F52-4F15-8628-9B0FD5E13D92}" type="presOf" srcId="{E18368C7-C73C-4CEC-8732-F3F630364483}" destId="{FF94CAC4-12ED-46B5-AC74-350CB50EE614}" srcOrd="0" destOrd="0" presId="urn:microsoft.com/office/officeart/2005/8/layout/orgChart1"/>
    <dgm:cxn modelId="{43C5F4B8-8C04-44E9-9D88-E78BC87607BF}" type="presOf" srcId="{46E672E8-4802-4C8D-BBBE-B6CCA9EBA7A9}" destId="{17B8F6D4-D47C-4189-B954-A90E4B0ACDE0}" srcOrd="0" destOrd="0" presId="urn:microsoft.com/office/officeart/2005/8/layout/orgChart1"/>
    <dgm:cxn modelId="{18F9B18E-8F6F-4836-B6AA-FC8BBB15D48D}" type="presOf" srcId="{E18368C7-C73C-4CEC-8732-F3F630364483}" destId="{1B741273-8941-4A68-AC9A-BEF358185331}" srcOrd="1" destOrd="0" presId="urn:microsoft.com/office/officeart/2005/8/layout/orgChart1"/>
    <dgm:cxn modelId="{B9B7743F-3B15-4342-93D8-60DEC76C1FE7}" srcId="{FD6E46C1-1F8F-47B3-9AFA-3909B385E84D}" destId="{8777D961-ED81-4A9F-B10A-7FBC988E49B7}" srcOrd="0" destOrd="0" parTransId="{AFA6FE99-0002-4D47-A30C-4A1466519E25}" sibTransId="{B265C851-E668-4274-9FE1-0B0934936AAF}"/>
    <dgm:cxn modelId="{2FFB9970-ECDB-4C23-9BC0-A1A827B17C2C}" type="presOf" srcId="{BB7D5365-F4BB-4629-831D-A23D22AC71C9}" destId="{2D87F056-2B6A-4007-BA1E-B0AAAC22AC96}" srcOrd="0" destOrd="0" presId="urn:microsoft.com/office/officeart/2005/8/layout/orgChart1"/>
    <dgm:cxn modelId="{82F5D441-EE49-407A-90BB-D57706E3899F}" srcId="{A3490D84-131C-4C83-A0CD-EEE9A7D9BBAF}" destId="{E18368C7-C73C-4CEC-8732-F3F630364483}" srcOrd="0" destOrd="0" parTransId="{F76EA329-4FB7-4A12-B235-4E92AECDC676}" sibTransId="{AED9A60F-3E7A-4CFF-AA9D-D0F4C921B38B}"/>
    <dgm:cxn modelId="{31CE3F23-7576-4F69-86F3-ECF5C8693859}" type="presOf" srcId="{23BF16E9-A098-42AF-871B-6E920AA813C0}" destId="{3C4D400B-8EF9-4604-B9F3-1D8B21253E5C}" srcOrd="1" destOrd="0" presId="urn:microsoft.com/office/officeart/2005/8/layout/orgChart1"/>
    <dgm:cxn modelId="{0082F329-B7D8-43B1-A6EC-9DFDE3DC17C1}" type="presOf" srcId="{F76EA329-4FB7-4A12-B235-4E92AECDC676}" destId="{72ACACF7-BD3B-441F-AAF1-28042EA9D69F}" srcOrd="0" destOrd="0" presId="urn:microsoft.com/office/officeart/2005/8/layout/orgChart1"/>
    <dgm:cxn modelId="{39671444-A1F6-430D-AA39-AEF89B9B291A}" type="presOf" srcId="{8777D961-ED81-4A9F-B10A-7FBC988E49B7}" destId="{FECD28E7-27A1-4E6A-8B99-2937C25FABBD}" srcOrd="1" destOrd="0" presId="urn:microsoft.com/office/officeart/2005/8/layout/orgChart1"/>
    <dgm:cxn modelId="{2E650BEB-8549-4C65-A3CF-CBA55DE055BF}" type="presParOf" srcId="{D0C8D079-9437-4BC7-9646-3AF35B76832F}" destId="{45478354-DD10-4B5D-A14A-79809ED01E0E}" srcOrd="0" destOrd="0" presId="urn:microsoft.com/office/officeart/2005/8/layout/orgChart1"/>
    <dgm:cxn modelId="{949D668F-3A8B-4C89-AEB8-9576B9F3486B}" type="presParOf" srcId="{45478354-DD10-4B5D-A14A-79809ED01E0E}" destId="{E6D286C4-EDDF-48DF-B3E9-F9F58926E991}" srcOrd="0" destOrd="0" presId="urn:microsoft.com/office/officeart/2005/8/layout/orgChart1"/>
    <dgm:cxn modelId="{DF5BAC2B-596D-4AC5-A48D-9EDFCD84DCF8}" type="presParOf" srcId="{E6D286C4-EDDF-48DF-B3E9-F9F58926E991}" destId="{AEC0FBC9-E080-45DF-9882-0C0006497E44}" srcOrd="0" destOrd="0" presId="urn:microsoft.com/office/officeart/2005/8/layout/orgChart1"/>
    <dgm:cxn modelId="{DFF93F6C-E3A7-41A8-9EAC-8EEE54EBAF64}" type="presParOf" srcId="{E6D286C4-EDDF-48DF-B3E9-F9F58926E991}" destId="{1CD3901E-CD82-416B-962F-E14F49C0A843}" srcOrd="1" destOrd="0" presId="urn:microsoft.com/office/officeart/2005/8/layout/orgChart1"/>
    <dgm:cxn modelId="{C0CA7E5B-0FC0-4FF7-86A3-AF8236B8AAD4}" type="presParOf" srcId="{45478354-DD10-4B5D-A14A-79809ED01E0E}" destId="{B98A4E2B-E122-4EEF-82D8-BCE3F2D0D671}" srcOrd="1" destOrd="0" presId="urn:microsoft.com/office/officeart/2005/8/layout/orgChart1"/>
    <dgm:cxn modelId="{5423385F-E199-429C-9A9A-53E6E2744CBE}" type="presParOf" srcId="{B98A4E2B-E122-4EEF-82D8-BCE3F2D0D671}" destId="{13E33EA4-FEB6-4556-AFB6-CAFDDEB9837F}" srcOrd="0" destOrd="0" presId="urn:microsoft.com/office/officeart/2005/8/layout/orgChart1"/>
    <dgm:cxn modelId="{AF8FEB0F-C208-40FD-A5F8-750306A018DA}" type="presParOf" srcId="{B98A4E2B-E122-4EEF-82D8-BCE3F2D0D671}" destId="{6BB0DDB5-3569-402E-8BD3-FA5AF3C30008}" srcOrd="1" destOrd="0" presId="urn:microsoft.com/office/officeart/2005/8/layout/orgChart1"/>
    <dgm:cxn modelId="{8AC81877-F89A-46BB-899E-228E31BD7E8A}" type="presParOf" srcId="{6BB0DDB5-3569-402E-8BD3-FA5AF3C30008}" destId="{34AC369F-6CC5-437E-8BED-3F7DAED13D59}" srcOrd="0" destOrd="0" presId="urn:microsoft.com/office/officeart/2005/8/layout/orgChart1"/>
    <dgm:cxn modelId="{77808A83-AA2A-4B1B-98E8-6C38C4460139}" type="presParOf" srcId="{34AC369F-6CC5-437E-8BED-3F7DAED13D59}" destId="{9F5BF0F6-559D-4DF9-9F0F-E2BB2FFA3712}" srcOrd="0" destOrd="0" presId="urn:microsoft.com/office/officeart/2005/8/layout/orgChart1"/>
    <dgm:cxn modelId="{02DE98C5-24EF-4372-B9BF-369A09F3E366}" type="presParOf" srcId="{34AC369F-6CC5-437E-8BED-3F7DAED13D59}" destId="{A75F893E-354A-4DC0-9C43-D29A76AB7AFA}" srcOrd="1" destOrd="0" presId="urn:microsoft.com/office/officeart/2005/8/layout/orgChart1"/>
    <dgm:cxn modelId="{A1813CB3-7701-4768-A2B5-2561825E32CC}" type="presParOf" srcId="{6BB0DDB5-3569-402E-8BD3-FA5AF3C30008}" destId="{92FADB95-E962-42F9-9FCB-839E68C65333}" srcOrd="1" destOrd="0" presId="urn:microsoft.com/office/officeart/2005/8/layout/orgChart1"/>
    <dgm:cxn modelId="{FCE24B62-9E8C-49F0-A8CC-1D7FDB37F8E4}" type="presParOf" srcId="{92FADB95-E962-42F9-9FCB-839E68C65333}" destId="{17B8F6D4-D47C-4189-B954-A90E4B0ACDE0}" srcOrd="0" destOrd="0" presId="urn:microsoft.com/office/officeart/2005/8/layout/orgChart1"/>
    <dgm:cxn modelId="{98A38D0C-1298-43C4-A96F-5182A9EAA693}" type="presParOf" srcId="{92FADB95-E962-42F9-9FCB-839E68C65333}" destId="{C3A670D0-3929-4848-B31C-7F3E060A9DD4}" srcOrd="1" destOrd="0" presId="urn:microsoft.com/office/officeart/2005/8/layout/orgChart1"/>
    <dgm:cxn modelId="{8EE6CF67-967C-4287-B7E2-C7825EF18195}" type="presParOf" srcId="{C3A670D0-3929-4848-B31C-7F3E060A9DD4}" destId="{E073E994-DDB9-4701-8D07-FDC82933517C}" srcOrd="0" destOrd="0" presId="urn:microsoft.com/office/officeart/2005/8/layout/orgChart1"/>
    <dgm:cxn modelId="{9976D450-122C-4C54-BE1B-154DE0F17C90}" type="presParOf" srcId="{E073E994-DDB9-4701-8D07-FDC82933517C}" destId="{C9C7EB12-F8FD-402C-A465-DFE091902B1A}" srcOrd="0" destOrd="0" presId="urn:microsoft.com/office/officeart/2005/8/layout/orgChart1"/>
    <dgm:cxn modelId="{AF0346AC-A287-4902-AB1F-E01B3480EB24}" type="presParOf" srcId="{E073E994-DDB9-4701-8D07-FDC82933517C}" destId="{FE1C8975-6A93-4146-B3C5-C13EC6C5A8B9}" srcOrd="1" destOrd="0" presId="urn:microsoft.com/office/officeart/2005/8/layout/orgChart1"/>
    <dgm:cxn modelId="{EE75D043-B80B-452A-94FA-52BF5736221E}" type="presParOf" srcId="{C3A670D0-3929-4848-B31C-7F3E060A9DD4}" destId="{472760A3-C4A5-47E4-9C86-ED8E5814A54D}" srcOrd="1" destOrd="0" presId="urn:microsoft.com/office/officeart/2005/8/layout/orgChart1"/>
    <dgm:cxn modelId="{12E54E17-66E2-4ACE-9908-420350D752B6}" type="presParOf" srcId="{472760A3-C4A5-47E4-9C86-ED8E5814A54D}" destId="{72ACACF7-BD3B-441F-AAF1-28042EA9D69F}" srcOrd="0" destOrd="0" presId="urn:microsoft.com/office/officeart/2005/8/layout/orgChart1"/>
    <dgm:cxn modelId="{1D564D7B-CE3B-4717-B641-2C6E77F50854}" type="presParOf" srcId="{472760A3-C4A5-47E4-9C86-ED8E5814A54D}" destId="{897D0806-4E1A-4A5D-ACF5-833F9E1E9F95}" srcOrd="1" destOrd="0" presId="urn:microsoft.com/office/officeart/2005/8/layout/orgChart1"/>
    <dgm:cxn modelId="{457344EB-10F8-4436-87C4-A60959C11C55}" type="presParOf" srcId="{897D0806-4E1A-4A5D-ACF5-833F9E1E9F95}" destId="{9E407938-7670-438A-BB2A-1B4C5362D096}" srcOrd="0" destOrd="0" presId="urn:microsoft.com/office/officeart/2005/8/layout/orgChart1"/>
    <dgm:cxn modelId="{E0BC96D8-1AAF-4393-A05E-2F9A31AFA0A3}" type="presParOf" srcId="{9E407938-7670-438A-BB2A-1B4C5362D096}" destId="{FF94CAC4-12ED-46B5-AC74-350CB50EE614}" srcOrd="0" destOrd="0" presId="urn:microsoft.com/office/officeart/2005/8/layout/orgChart1"/>
    <dgm:cxn modelId="{4E765C8F-E620-4B18-B04A-57ED290B6250}" type="presParOf" srcId="{9E407938-7670-438A-BB2A-1B4C5362D096}" destId="{1B741273-8941-4A68-AC9A-BEF358185331}" srcOrd="1" destOrd="0" presId="urn:microsoft.com/office/officeart/2005/8/layout/orgChart1"/>
    <dgm:cxn modelId="{B97D8844-2D96-4638-A341-40888463CB4D}" type="presParOf" srcId="{897D0806-4E1A-4A5D-ACF5-833F9E1E9F95}" destId="{3447CC16-AC27-46D3-8F54-E79BD1ECE054}" srcOrd="1" destOrd="0" presId="urn:microsoft.com/office/officeart/2005/8/layout/orgChart1"/>
    <dgm:cxn modelId="{C60834DC-5AF6-4B47-AA6F-0755903B3226}" type="presParOf" srcId="{897D0806-4E1A-4A5D-ACF5-833F9E1E9F95}" destId="{A10B8960-8B18-4037-9F7E-51478C4C2A85}" srcOrd="2" destOrd="0" presId="urn:microsoft.com/office/officeart/2005/8/layout/orgChart1"/>
    <dgm:cxn modelId="{9AF48AD6-B1E7-46B1-8CC1-CB5D29774AA5}" type="presParOf" srcId="{472760A3-C4A5-47E4-9C86-ED8E5814A54D}" destId="{557D6DEC-26FF-4FA3-B083-61F15D7E5677}" srcOrd="2" destOrd="0" presId="urn:microsoft.com/office/officeart/2005/8/layout/orgChart1"/>
    <dgm:cxn modelId="{01AA7DDF-1E09-4484-A06D-8881340CB186}" type="presParOf" srcId="{472760A3-C4A5-47E4-9C86-ED8E5814A54D}" destId="{D5D77F94-54E3-46BE-BD46-FAA9A7A2B931}" srcOrd="3" destOrd="0" presId="urn:microsoft.com/office/officeart/2005/8/layout/orgChart1"/>
    <dgm:cxn modelId="{552E0A66-2926-4874-85CF-66B6B9707429}" type="presParOf" srcId="{D5D77F94-54E3-46BE-BD46-FAA9A7A2B931}" destId="{58EBFCB7-48DD-4709-BF40-CA33163ACB7F}" srcOrd="0" destOrd="0" presId="urn:microsoft.com/office/officeart/2005/8/layout/orgChart1"/>
    <dgm:cxn modelId="{F907F5DA-730E-467E-8E73-C57372BD5F1F}" type="presParOf" srcId="{58EBFCB7-48DD-4709-BF40-CA33163ACB7F}" destId="{C3974DA7-628A-426B-8B64-B2003EB3B18B}" srcOrd="0" destOrd="0" presId="urn:microsoft.com/office/officeart/2005/8/layout/orgChart1"/>
    <dgm:cxn modelId="{BE07A5EE-85F0-4A35-B188-BE3C0B7A84EB}" type="presParOf" srcId="{58EBFCB7-48DD-4709-BF40-CA33163ACB7F}" destId="{0342A951-3AC4-468F-A881-4E35841BA125}" srcOrd="1" destOrd="0" presId="urn:microsoft.com/office/officeart/2005/8/layout/orgChart1"/>
    <dgm:cxn modelId="{CC703BE0-48C5-4AAA-B366-B102CA886A0A}" type="presParOf" srcId="{D5D77F94-54E3-46BE-BD46-FAA9A7A2B931}" destId="{8DB229E4-092C-40BD-87D0-D2610501E329}" srcOrd="1" destOrd="0" presId="urn:microsoft.com/office/officeart/2005/8/layout/orgChart1"/>
    <dgm:cxn modelId="{0A09C7DD-E379-4BD6-8CC4-A90067389D38}" type="presParOf" srcId="{D5D77F94-54E3-46BE-BD46-FAA9A7A2B931}" destId="{611B035E-1D39-482D-8CE0-A275E0229374}" srcOrd="2" destOrd="0" presId="urn:microsoft.com/office/officeart/2005/8/layout/orgChart1"/>
    <dgm:cxn modelId="{848CD712-2E22-47AF-BC9E-6256055335F8}" type="presParOf" srcId="{C3A670D0-3929-4848-B31C-7F3E060A9DD4}" destId="{21216EA6-F0AD-45EE-BD3B-7CDF1F02007B}" srcOrd="2" destOrd="0" presId="urn:microsoft.com/office/officeart/2005/8/layout/orgChart1"/>
    <dgm:cxn modelId="{3B25DA09-92AE-432F-BB46-1B233E5489E0}" type="presParOf" srcId="{92FADB95-E962-42F9-9FCB-839E68C65333}" destId="{F92405FD-E60E-4815-9C1E-9C6747A32591}" srcOrd="2" destOrd="0" presId="urn:microsoft.com/office/officeart/2005/8/layout/orgChart1"/>
    <dgm:cxn modelId="{9B28998F-7153-4F0E-BA21-9685358CE970}" type="presParOf" srcId="{92FADB95-E962-42F9-9FCB-839E68C65333}" destId="{2B75321B-24BD-4512-9B4E-7D7C4F6C5DFA}" srcOrd="3" destOrd="0" presId="urn:microsoft.com/office/officeart/2005/8/layout/orgChart1"/>
    <dgm:cxn modelId="{2920D787-590B-4CEB-9235-B2785704541F}" type="presParOf" srcId="{2B75321B-24BD-4512-9B4E-7D7C4F6C5DFA}" destId="{D12EBCDC-EB85-4BF7-811C-CD909B6B03A6}" srcOrd="0" destOrd="0" presId="urn:microsoft.com/office/officeart/2005/8/layout/orgChart1"/>
    <dgm:cxn modelId="{EDA6C744-ADA5-47E6-A702-3CD84E60F47D}" type="presParOf" srcId="{D12EBCDC-EB85-4BF7-811C-CD909B6B03A6}" destId="{78FF3B69-268C-498E-9B25-24D9BBDC2FA0}" srcOrd="0" destOrd="0" presId="urn:microsoft.com/office/officeart/2005/8/layout/orgChart1"/>
    <dgm:cxn modelId="{B000BF6D-7CD2-4CFE-8747-11A90DE8675C}" type="presParOf" srcId="{D12EBCDC-EB85-4BF7-811C-CD909B6B03A6}" destId="{3C4D400B-8EF9-4604-B9F3-1D8B21253E5C}" srcOrd="1" destOrd="0" presId="urn:microsoft.com/office/officeart/2005/8/layout/orgChart1"/>
    <dgm:cxn modelId="{560C03EC-F6FB-4CBF-A0AA-221AC9A5E798}" type="presParOf" srcId="{2B75321B-24BD-4512-9B4E-7D7C4F6C5DFA}" destId="{583BB811-D7B7-4AAE-A286-5D76FAEA2FB8}" srcOrd="1" destOrd="0" presId="urn:microsoft.com/office/officeart/2005/8/layout/orgChart1"/>
    <dgm:cxn modelId="{4338436E-1C05-4B26-BABF-658ECED75749}" type="presParOf" srcId="{2B75321B-24BD-4512-9B4E-7D7C4F6C5DFA}" destId="{467F0A32-79F1-4060-8221-2F7380A1C826}" srcOrd="2" destOrd="0" presId="urn:microsoft.com/office/officeart/2005/8/layout/orgChart1"/>
    <dgm:cxn modelId="{B797936A-2E60-4890-A80C-56233C17BEE5}" type="presParOf" srcId="{6BB0DDB5-3569-402E-8BD3-FA5AF3C30008}" destId="{F3309C97-B644-45D8-86CD-7BC46649396D}" srcOrd="2" destOrd="0" presId="urn:microsoft.com/office/officeart/2005/8/layout/orgChart1"/>
    <dgm:cxn modelId="{C86B5DB2-9620-4226-B120-7C47D142762F}" type="presParOf" srcId="{B98A4E2B-E122-4EEF-82D8-BCE3F2D0D671}" destId="{14105729-DE06-46F3-8AFA-D24F8737DEDC}" srcOrd="2" destOrd="0" presId="urn:microsoft.com/office/officeart/2005/8/layout/orgChart1"/>
    <dgm:cxn modelId="{EAFCFEA0-4EE5-4D13-BD5C-FE9D47583C32}" type="presParOf" srcId="{B98A4E2B-E122-4EEF-82D8-BCE3F2D0D671}" destId="{8621F42B-975E-4928-8510-56A9B5ED5D0D}" srcOrd="3" destOrd="0" presId="urn:microsoft.com/office/officeart/2005/8/layout/orgChart1"/>
    <dgm:cxn modelId="{BE877E9A-A5A0-46EC-80E6-55CFD433C490}" type="presParOf" srcId="{8621F42B-975E-4928-8510-56A9B5ED5D0D}" destId="{B82593B3-101D-4F2D-A00C-1759FC7D8D1F}" srcOrd="0" destOrd="0" presId="urn:microsoft.com/office/officeart/2005/8/layout/orgChart1"/>
    <dgm:cxn modelId="{508B3C44-4669-49C3-893C-BD3CAFADF3F5}" type="presParOf" srcId="{B82593B3-101D-4F2D-A00C-1759FC7D8D1F}" destId="{04562BC3-91A1-4B7F-B5AF-B933294DEC7A}" srcOrd="0" destOrd="0" presId="urn:microsoft.com/office/officeart/2005/8/layout/orgChart1"/>
    <dgm:cxn modelId="{56A4A065-B364-454F-9C28-8164885A857E}" type="presParOf" srcId="{B82593B3-101D-4F2D-A00C-1759FC7D8D1F}" destId="{DB351632-4AFC-43FF-9F47-5E8F68FBFE20}" srcOrd="1" destOrd="0" presId="urn:microsoft.com/office/officeart/2005/8/layout/orgChart1"/>
    <dgm:cxn modelId="{5B864D42-F37A-4232-BE37-CF98A8348DEC}" type="presParOf" srcId="{8621F42B-975E-4928-8510-56A9B5ED5D0D}" destId="{DD1228C6-1C92-48CA-ACF1-905247C6C415}" srcOrd="1" destOrd="0" presId="urn:microsoft.com/office/officeart/2005/8/layout/orgChart1"/>
    <dgm:cxn modelId="{4C2DBCFE-17E1-42D9-9B42-30FC115C0C0C}" type="presParOf" srcId="{DD1228C6-1C92-48CA-ACF1-905247C6C415}" destId="{5AE0A746-C6E4-403D-9473-9AF59085C1FC}" srcOrd="0" destOrd="0" presId="urn:microsoft.com/office/officeart/2005/8/layout/orgChart1"/>
    <dgm:cxn modelId="{70E16EF6-A6E1-4AA0-83BC-C3CBA890E582}" type="presParOf" srcId="{DD1228C6-1C92-48CA-ACF1-905247C6C415}" destId="{AC3F5933-7A72-48A2-A8E2-F3750FF5586F}" srcOrd="1" destOrd="0" presId="urn:microsoft.com/office/officeart/2005/8/layout/orgChart1"/>
    <dgm:cxn modelId="{0A229B02-0B80-4D99-BEA5-E334268A1275}" type="presParOf" srcId="{AC3F5933-7A72-48A2-A8E2-F3750FF5586F}" destId="{0C3BF472-48F9-4DDB-A889-A33869879A24}" srcOrd="0" destOrd="0" presId="urn:microsoft.com/office/officeart/2005/8/layout/orgChart1"/>
    <dgm:cxn modelId="{072256D6-9CDC-4453-A13A-53F628A5476E}" type="presParOf" srcId="{0C3BF472-48F9-4DDB-A889-A33869879A24}" destId="{78E88ED0-1806-40D4-9B5E-8D049DD0F875}" srcOrd="0" destOrd="0" presId="urn:microsoft.com/office/officeart/2005/8/layout/orgChart1"/>
    <dgm:cxn modelId="{6A2C81C9-AF0D-4551-89A7-5D95B675305A}" type="presParOf" srcId="{0C3BF472-48F9-4DDB-A889-A33869879A24}" destId="{1B4299B8-F985-42C7-8F72-A7C564711D17}" srcOrd="1" destOrd="0" presId="urn:microsoft.com/office/officeart/2005/8/layout/orgChart1"/>
    <dgm:cxn modelId="{5895DEC8-D99E-4433-947C-C1FE6AF5E446}" type="presParOf" srcId="{AC3F5933-7A72-48A2-A8E2-F3750FF5586F}" destId="{37E10F1E-B5A6-4387-8CE0-E4181197B999}" srcOrd="1" destOrd="0" presId="urn:microsoft.com/office/officeart/2005/8/layout/orgChart1"/>
    <dgm:cxn modelId="{0FEE4DD5-3F54-4E04-B245-C6DD154B5AC0}" type="presParOf" srcId="{AC3F5933-7A72-48A2-A8E2-F3750FF5586F}" destId="{8952837D-392E-4E3E-9887-17B787F8AA74}" srcOrd="2" destOrd="0" presId="urn:microsoft.com/office/officeart/2005/8/layout/orgChart1"/>
    <dgm:cxn modelId="{17B02BC8-B0CA-4574-9C78-B109842C6326}" type="presParOf" srcId="{8621F42B-975E-4928-8510-56A9B5ED5D0D}" destId="{33CCDDEB-983D-45E6-BC7A-FFB7DFCCC098}" srcOrd="2" destOrd="0" presId="urn:microsoft.com/office/officeart/2005/8/layout/orgChart1"/>
    <dgm:cxn modelId="{8F8F7D48-5FF7-4E26-9F48-EE03D21C903D}" type="presParOf" srcId="{B98A4E2B-E122-4EEF-82D8-BCE3F2D0D671}" destId="{2633202E-5BF3-4BEB-A4DB-B679F8AC1CF2}" srcOrd="4" destOrd="0" presId="urn:microsoft.com/office/officeart/2005/8/layout/orgChart1"/>
    <dgm:cxn modelId="{B5F189E0-4EEE-4E8C-B7EC-6E805791BA03}" type="presParOf" srcId="{B98A4E2B-E122-4EEF-82D8-BCE3F2D0D671}" destId="{0FC4EE65-0D91-4E65-8B37-9A8580DBC2CC}" srcOrd="5" destOrd="0" presId="urn:microsoft.com/office/officeart/2005/8/layout/orgChart1"/>
    <dgm:cxn modelId="{87D1E9A2-A883-4BF2-941D-98BB9400E8C8}" type="presParOf" srcId="{0FC4EE65-0D91-4E65-8B37-9A8580DBC2CC}" destId="{11953CBB-7FE4-4CB3-9875-EF4983D00D71}" srcOrd="0" destOrd="0" presId="urn:microsoft.com/office/officeart/2005/8/layout/orgChart1"/>
    <dgm:cxn modelId="{E367CF5A-D2BD-4E1A-A73B-1E93795D5EE6}" type="presParOf" srcId="{11953CBB-7FE4-4CB3-9875-EF4983D00D71}" destId="{2D87F056-2B6A-4007-BA1E-B0AAAC22AC96}" srcOrd="0" destOrd="0" presId="urn:microsoft.com/office/officeart/2005/8/layout/orgChart1"/>
    <dgm:cxn modelId="{6DC05E65-7B40-40C2-9AF1-3C6E24BBD65A}" type="presParOf" srcId="{11953CBB-7FE4-4CB3-9875-EF4983D00D71}" destId="{8CB7DF6A-EFD9-43B4-9EA5-6599081C6037}" srcOrd="1" destOrd="0" presId="urn:microsoft.com/office/officeart/2005/8/layout/orgChart1"/>
    <dgm:cxn modelId="{FB751659-BEA2-4ACC-84A6-020D46421962}" type="presParOf" srcId="{0FC4EE65-0D91-4E65-8B37-9A8580DBC2CC}" destId="{F56C641B-0D3A-43CF-9FD5-A7EF04DCAD63}" srcOrd="1" destOrd="0" presId="urn:microsoft.com/office/officeart/2005/8/layout/orgChart1"/>
    <dgm:cxn modelId="{214CDF6E-56C5-4192-BBDA-CDF45AAA4754}" type="presParOf" srcId="{0FC4EE65-0D91-4E65-8B37-9A8580DBC2CC}" destId="{84BF9086-808D-4218-BF1B-0347819B9967}" srcOrd="2" destOrd="0" presId="urn:microsoft.com/office/officeart/2005/8/layout/orgChart1"/>
    <dgm:cxn modelId="{8CDEF5B3-B444-4728-B0D7-5FAE59817586}" type="presParOf" srcId="{45478354-DD10-4B5D-A14A-79809ED01E0E}" destId="{9A593D0C-9E1F-47CA-B52D-2298AD44089F}" srcOrd="2" destOrd="0" presId="urn:microsoft.com/office/officeart/2005/8/layout/orgChart1"/>
    <dgm:cxn modelId="{A06DEB32-C4D4-416B-81DE-E2572C4C2175}" type="presParOf" srcId="{9A593D0C-9E1F-47CA-B52D-2298AD44089F}" destId="{5F1A7F53-FCCE-441F-89C0-089C5F8C6E9A}" srcOrd="0" destOrd="0" presId="urn:microsoft.com/office/officeart/2005/8/layout/orgChart1"/>
    <dgm:cxn modelId="{66477097-8DF6-46F6-BECD-8ED497540797}" type="presParOf" srcId="{9A593D0C-9E1F-47CA-B52D-2298AD44089F}" destId="{233D9B99-B191-4A2C-B7DC-DEC058EFFAC1}" srcOrd="1" destOrd="0" presId="urn:microsoft.com/office/officeart/2005/8/layout/orgChart1"/>
    <dgm:cxn modelId="{806DB222-FBE1-4073-9607-7BA37A70B237}" type="presParOf" srcId="{233D9B99-B191-4A2C-B7DC-DEC058EFFAC1}" destId="{2F2F1048-CCFD-4491-8387-7D097EE0061B}" srcOrd="0" destOrd="0" presId="urn:microsoft.com/office/officeart/2005/8/layout/orgChart1"/>
    <dgm:cxn modelId="{9CEF9BBE-36DC-44F2-B81E-F015D1D0BF40}" type="presParOf" srcId="{2F2F1048-CCFD-4491-8387-7D097EE0061B}" destId="{73E13FD0-A9AB-46DC-8422-D698E8365C20}" srcOrd="0" destOrd="0" presId="urn:microsoft.com/office/officeart/2005/8/layout/orgChart1"/>
    <dgm:cxn modelId="{37B02A1C-33E5-4685-A77C-09A982CA38D7}" type="presParOf" srcId="{2F2F1048-CCFD-4491-8387-7D097EE0061B}" destId="{FECD28E7-27A1-4E6A-8B99-2937C25FABBD}" srcOrd="1" destOrd="0" presId="urn:microsoft.com/office/officeart/2005/8/layout/orgChart1"/>
    <dgm:cxn modelId="{D65CE87B-55FD-4B98-99EF-AB26D837A22A}" type="presParOf" srcId="{233D9B99-B191-4A2C-B7DC-DEC058EFFAC1}" destId="{257413BF-1389-4038-B77B-CC9F9BFB1D21}" srcOrd="1" destOrd="0" presId="urn:microsoft.com/office/officeart/2005/8/layout/orgChart1"/>
    <dgm:cxn modelId="{9C18BB68-AD7C-4E4B-B22D-81D0B7DF03FE}" type="presParOf" srcId="{233D9B99-B191-4A2C-B7DC-DEC058EFFAC1}" destId="{1847FA2A-2C87-4CA1-BFE3-AC394187582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FD3DEC-9A41-48DF-A73C-3437894E3A7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FD6E46C1-1F8F-47B3-9AFA-3909B385E84D}">
      <dgm:prSet phldrT="[Texto]" custT="1"/>
      <dgm:spPr>
        <a:solidFill>
          <a:schemeClr val="accent1">
            <a:lumMod val="50000"/>
          </a:schemeClr>
        </a:solidFill>
        <a:ln>
          <a:solidFill>
            <a:srgbClr val="0418AA"/>
          </a:solidFill>
        </a:ln>
      </dgm:spPr>
      <dgm:t>
        <a:bodyPr/>
        <a:lstStyle/>
        <a:p>
          <a:r>
            <a:rPr lang="es-CL" sz="2400" b="1" dirty="0" err="1" smtClean="0"/>
            <a:t>C.J.IRA.Z.N</a:t>
          </a:r>
          <a:r>
            <a:rPr lang="es-CL" sz="2400" b="1" dirty="0" smtClean="0"/>
            <a:t>.</a:t>
          </a:r>
          <a:endParaRPr lang="es-CL" sz="2400" b="1" dirty="0"/>
        </a:p>
      </dgm:t>
    </dgm:pt>
    <dgm:pt modelId="{52613427-50C1-4910-B640-E6DF9B353609}" type="parTrans" cxnId="{992B0BC7-D7F8-4945-897C-BEFCCCCC7522}">
      <dgm:prSet/>
      <dgm:spPr/>
      <dgm:t>
        <a:bodyPr/>
        <a:lstStyle/>
        <a:p>
          <a:endParaRPr lang="es-CL"/>
        </a:p>
      </dgm:t>
    </dgm:pt>
    <dgm:pt modelId="{06753470-9138-4755-A8D7-06B7C208617A}" type="sibTrans" cxnId="{992B0BC7-D7F8-4945-897C-BEFCCCCC7522}">
      <dgm:prSet/>
      <dgm:spPr/>
      <dgm:t>
        <a:bodyPr/>
        <a:lstStyle/>
        <a:p>
          <a:endParaRPr lang="es-CL"/>
        </a:p>
      </dgm:t>
    </dgm:pt>
    <dgm:pt modelId="{8777D961-ED81-4A9F-B10A-7FBC988E49B7}" type="asst">
      <dgm:prSet phldrT="[Texto]" custT="1"/>
      <dgm:spPr>
        <a:solidFill>
          <a:schemeClr val="accent1">
            <a:lumMod val="75000"/>
          </a:schemeClr>
        </a:solidFill>
        <a:ln>
          <a:solidFill>
            <a:srgbClr val="0418AA"/>
          </a:solidFill>
        </a:ln>
      </dgm:spPr>
      <dgm:t>
        <a:bodyPr/>
        <a:lstStyle/>
        <a:p>
          <a:r>
            <a:rPr lang="es-CL" sz="1800" b="1" dirty="0" err="1" smtClean="0"/>
            <a:t>J.E.M.IRA.Z.N</a:t>
          </a:r>
          <a:r>
            <a:rPr lang="es-CL" sz="1800" b="1" dirty="0" smtClean="0"/>
            <a:t>. </a:t>
          </a:r>
        </a:p>
        <a:p>
          <a:r>
            <a:rPr lang="es-CL" sz="1800" b="1" dirty="0" err="1" smtClean="0"/>
            <a:t>C.B.N</a:t>
          </a:r>
          <a:r>
            <a:rPr lang="es-CL" sz="1800" b="1" dirty="0" smtClean="0"/>
            <a:t>. (V.)</a:t>
          </a:r>
          <a:endParaRPr lang="es-CL" sz="1800" b="1" dirty="0"/>
        </a:p>
      </dgm:t>
    </dgm:pt>
    <dgm:pt modelId="{AFA6FE99-0002-4D47-A30C-4A1466519E25}" type="parTrans" cxnId="{B9B7743F-3B15-4342-93D8-60DEC76C1FE7}">
      <dgm:prSet/>
      <dgm:spPr/>
      <dgm:t>
        <a:bodyPr/>
        <a:lstStyle/>
        <a:p>
          <a:endParaRPr lang="es-CL"/>
        </a:p>
      </dgm:t>
    </dgm:pt>
    <dgm:pt modelId="{B265C851-E668-4274-9FE1-0B0934936AAF}" type="sibTrans" cxnId="{B9B7743F-3B15-4342-93D8-60DEC76C1FE7}">
      <dgm:prSet/>
      <dgm:spPr/>
      <dgm:t>
        <a:bodyPr/>
        <a:lstStyle/>
        <a:p>
          <a:endParaRPr lang="es-CL"/>
        </a:p>
      </dgm:t>
    </dgm:pt>
    <dgm:pt modelId="{F95AA07E-BE5D-4A1F-9F5A-C52E76B41310}">
      <dgm:prSet phldrT="[Texto]" custT="1"/>
      <dgm:spPr>
        <a:solidFill>
          <a:schemeClr val="bg1"/>
        </a:solidFill>
        <a:ln>
          <a:solidFill>
            <a:schemeClr val="accent1"/>
          </a:solidFill>
        </a:ln>
      </dgm:spPr>
      <dgm:t>
        <a:bodyPr/>
        <a:lstStyle/>
        <a:p>
          <a:r>
            <a:rPr lang="es-CL" sz="1200" b="1" dirty="0" err="1" smtClean="0">
              <a:solidFill>
                <a:srgbClr val="0414AA"/>
              </a:solidFill>
            </a:rPr>
            <a:t>E.M.IRA.Z.N</a:t>
          </a:r>
          <a:r>
            <a:rPr lang="es-CL" sz="1200" b="1" dirty="0" smtClean="0">
              <a:solidFill>
                <a:srgbClr val="0414AA"/>
              </a:solidFill>
            </a:rPr>
            <a:t>.</a:t>
          </a:r>
          <a:endParaRPr lang="es-CL" sz="1200" b="1" dirty="0">
            <a:solidFill>
              <a:srgbClr val="0414AA"/>
            </a:solidFill>
          </a:endParaRPr>
        </a:p>
      </dgm:t>
    </dgm:pt>
    <dgm:pt modelId="{E511F6FF-6BBF-47E1-B638-01195AEB3B8E}" type="parTrans" cxnId="{0AAC264A-3BD8-43CE-B3C2-38CA9D9F7E52}">
      <dgm:prSet/>
      <dgm:spPr/>
      <dgm:t>
        <a:bodyPr/>
        <a:lstStyle/>
        <a:p>
          <a:endParaRPr lang="es-CL"/>
        </a:p>
      </dgm:t>
    </dgm:pt>
    <dgm:pt modelId="{22FF0D1C-BA6B-4CBF-8258-8954443FFCE0}" type="sibTrans" cxnId="{0AAC264A-3BD8-43CE-B3C2-38CA9D9F7E52}">
      <dgm:prSet/>
      <dgm:spPr/>
      <dgm:t>
        <a:bodyPr/>
        <a:lstStyle/>
        <a:p>
          <a:endParaRPr lang="es-CL"/>
        </a:p>
      </dgm:t>
    </dgm:pt>
    <dgm:pt modelId="{F0E93347-3263-4D7D-A59A-3A5B514CF30E}">
      <dgm:prSet phldrT="[Texto]" custT="1"/>
      <dgm:spPr>
        <a:solidFill>
          <a:schemeClr val="accent5">
            <a:lumMod val="50000"/>
          </a:schemeClr>
        </a:solidFill>
        <a:ln>
          <a:solidFill>
            <a:srgbClr val="0418AA"/>
          </a:solidFill>
        </a:ln>
      </dgm:spPr>
      <dgm:t>
        <a:bodyPr/>
        <a:lstStyle/>
        <a:p>
          <a:r>
            <a:rPr lang="es-CL" sz="1400" b="1" dirty="0" err="1" smtClean="0">
              <a:solidFill>
                <a:schemeClr val="bg1"/>
              </a:solidFill>
            </a:rPr>
            <a:t>COMBASEVALP</a:t>
          </a:r>
          <a:endParaRPr lang="es-CL" sz="1400" b="1" dirty="0">
            <a:solidFill>
              <a:schemeClr val="bg1"/>
            </a:solidFill>
          </a:endParaRPr>
        </a:p>
      </dgm:t>
    </dgm:pt>
    <dgm:pt modelId="{B487FC81-DAA2-4E2C-B3D6-6536B415B34D}" type="parTrans" cxnId="{52A52227-2B3B-4A85-A5F6-DC27231953BC}">
      <dgm:prSet/>
      <dgm:spPr/>
      <dgm:t>
        <a:bodyPr/>
        <a:lstStyle/>
        <a:p>
          <a:endParaRPr lang="es-CL"/>
        </a:p>
      </dgm:t>
    </dgm:pt>
    <dgm:pt modelId="{999CBBBD-E129-4EFB-8B62-3D81EDDC517B}" type="sibTrans" cxnId="{52A52227-2B3B-4A85-A5F6-DC27231953BC}">
      <dgm:prSet/>
      <dgm:spPr/>
      <dgm:t>
        <a:bodyPr/>
        <a:lstStyle/>
        <a:p>
          <a:endParaRPr lang="es-CL"/>
        </a:p>
      </dgm:t>
    </dgm:pt>
    <dgm:pt modelId="{BB7D5365-F4BB-4629-831D-A23D22AC71C9}">
      <dgm:prSet phldrT="[Texto]"/>
      <dgm:spPr>
        <a:solidFill>
          <a:schemeClr val="accent5">
            <a:lumMod val="40000"/>
            <a:lumOff val="60000"/>
          </a:schemeClr>
        </a:solidFill>
        <a:ln w="12700">
          <a:solidFill>
            <a:srgbClr val="0418AA"/>
          </a:solidFill>
        </a:ln>
      </dgm:spPr>
      <dgm:t>
        <a:bodyPr/>
        <a:lstStyle/>
        <a:p>
          <a:r>
            <a:rPr lang="es-CL" b="1" dirty="0" smtClean="0">
              <a:solidFill>
                <a:srgbClr val="0414AA"/>
              </a:solidFill>
            </a:rPr>
            <a:t>DEPARTAMENTO TRANSPORTE</a:t>
          </a:r>
          <a:endParaRPr lang="es-CL" b="1" dirty="0">
            <a:solidFill>
              <a:srgbClr val="0414AA"/>
            </a:solidFill>
          </a:endParaRPr>
        </a:p>
      </dgm:t>
    </dgm:pt>
    <dgm:pt modelId="{E3EC1269-4448-479B-AACD-B7B1D5E3B337}" type="parTrans" cxnId="{86397AAD-5B05-4D72-836C-2890EF117D42}">
      <dgm:prSet/>
      <dgm:spPr/>
      <dgm:t>
        <a:bodyPr/>
        <a:lstStyle/>
        <a:p>
          <a:endParaRPr lang="es-CL"/>
        </a:p>
      </dgm:t>
    </dgm:pt>
    <dgm:pt modelId="{CB11E093-6BEB-4B60-A276-AA077D67A225}" type="sibTrans" cxnId="{86397AAD-5B05-4D72-836C-2890EF117D42}">
      <dgm:prSet/>
      <dgm:spPr/>
      <dgm:t>
        <a:bodyPr/>
        <a:lstStyle/>
        <a:p>
          <a:endParaRPr lang="es-CL"/>
        </a:p>
      </dgm:t>
    </dgm:pt>
    <dgm:pt modelId="{6C4D3661-B66F-40C8-8135-D3013AFCBE28}">
      <dgm:prSet/>
      <dgm:spPr>
        <a:solidFill>
          <a:schemeClr val="accent5">
            <a:lumMod val="40000"/>
            <a:lumOff val="60000"/>
          </a:schemeClr>
        </a:solidFill>
        <a:ln w="12700">
          <a:solidFill>
            <a:srgbClr val="0418AA"/>
          </a:solidFill>
        </a:ln>
      </dgm:spPr>
      <dgm:t>
        <a:bodyPr/>
        <a:lstStyle/>
        <a:p>
          <a:r>
            <a:rPr lang="es-CL" b="1" dirty="0" smtClean="0">
              <a:solidFill>
                <a:srgbClr val="0414AA"/>
              </a:solidFill>
            </a:rPr>
            <a:t>DEPARTAMENTO MANTENCIÓN</a:t>
          </a:r>
          <a:endParaRPr lang="es-CL" b="1" dirty="0">
            <a:solidFill>
              <a:srgbClr val="0414AA"/>
            </a:solidFill>
          </a:endParaRPr>
        </a:p>
      </dgm:t>
    </dgm:pt>
    <dgm:pt modelId="{95F73A5A-13C2-4045-A7B5-897E247A549B}" type="parTrans" cxnId="{57F1B2DE-7338-4714-B155-43F89716725C}">
      <dgm:prSet/>
      <dgm:spPr/>
      <dgm:t>
        <a:bodyPr/>
        <a:lstStyle/>
        <a:p>
          <a:endParaRPr lang="es-CL" b="1">
            <a:solidFill>
              <a:schemeClr val="accent1">
                <a:lumMod val="50000"/>
              </a:schemeClr>
            </a:solidFill>
          </a:endParaRPr>
        </a:p>
      </dgm:t>
    </dgm:pt>
    <dgm:pt modelId="{FA48641B-B6B2-4FF8-8FD4-A09724D070E1}" type="sibTrans" cxnId="{57F1B2DE-7338-4714-B155-43F89716725C}">
      <dgm:prSet/>
      <dgm:spPr/>
      <dgm:t>
        <a:bodyPr/>
        <a:lstStyle/>
        <a:p>
          <a:endParaRPr lang="es-CL"/>
        </a:p>
      </dgm:t>
    </dgm:pt>
    <dgm:pt modelId="{5C6B9D02-88E9-4F66-A30B-0BD2B98CA512}">
      <dgm:prSet/>
      <dgm:spPr>
        <a:solidFill>
          <a:srgbClr val="FF0000"/>
        </a:solidFill>
        <a:ln>
          <a:solidFill>
            <a:schemeClr val="accent1"/>
          </a:solidFill>
        </a:ln>
      </dgm:spPr>
      <dgm:t>
        <a:bodyPr/>
        <a:lstStyle/>
        <a:p>
          <a:r>
            <a:rPr lang="es-CL" b="1" dirty="0" smtClean="0">
              <a:solidFill>
                <a:schemeClr val="bg1"/>
              </a:solidFill>
            </a:rPr>
            <a:t>OFICINA INSULAR</a:t>
          </a:r>
          <a:endParaRPr lang="es-CL" b="1" dirty="0">
            <a:solidFill>
              <a:schemeClr val="bg1"/>
            </a:solidFill>
          </a:endParaRPr>
        </a:p>
      </dgm:t>
    </dgm:pt>
    <dgm:pt modelId="{80902D06-1351-4733-82F9-04A3D0C1D5DB}" type="parTrans" cxnId="{BF00076E-1B52-421D-9A08-4EDA9816D12F}">
      <dgm:prSet/>
      <dgm:spPr/>
      <dgm:t>
        <a:bodyPr/>
        <a:lstStyle/>
        <a:p>
          <a:endParaRPr lang="es-CL" b="1">
            <a:solidFill>
              <a:schemeClr val="accent1">
                <a:lumMod val="50000"/>
              </a:schemeClr>
            </a:solidFill>
          </a:endParaRPr>
        </a:p>
      </dgm:t>
    </dgm:pt>
    <dgm:pt modelId="{48F99026-610B-4058-9DC3-778185011D72}" type="sibTrans" cxnId="{BF00076E-1B52-421D-9A08-4EDA9816D12F}">
      <dgm:prSet/>
      <dgm:spPr/>
      <dgm:t>
        <a:bodyPr/>
        <a:lstStyle/>
        <a:p>
          <a:endParaRPr lang="es-CL"/>
        </a:p>
      </dgm:t>
    </dgm:pt>
    <dgm:pt modelId="{52F0ABD9-9B0E-4FB6-BB1C-1FB8E9520C36}">
      <dgm:prSet/>
      <dgm:spPr>
        <a:solidFill>
          <a:schemeClr val="accent5">
            <a:lumMod val="40000"/>
            <a:lumOff val="60000"/>
          </a:schemeClr>
        </a:solidFill>
        <a:ln w="12700">
          <a:solidFill>
            <a:srgbClr val="0418AA"/>
          </a:solidFill>
        </a:ln>
      </dgm:spPr>
      <dgm:t>
        <a:bodyPr/>
        <a:lstStyle/>
        <a:p>
          <a:r>
            <a:rPr lang="es-CL" b="1" dirty="0" smtClean="0">
              <a:solidFill>
                <a:srgbClr val="0414AA"/>
              </a:solidFill>
            </a:rPr>
            <a:t>DEPARTAMENTO HABITABILIDAD VIÑA DEL MAR</a:t>
          </a:r>
          <a:endParaRPr lang="es-CL" b="1" dirty="0">
            <a:solidFill>
              <a:srgbClr val="0414AA"/>
            </a:solidFill>
          </a:endParaRPr>
        </a:p>
      </dgm:t>
    </dgm:pt>
    <dgm:pt modelId="{FEA5F832-5301-4AD5-9999-5D5A0A21B703}" type="parTrans" cxnId="{93706AAF-D580-43ED-8B36-4F529597F947}">
      <dgm:prSet/>
      <dgm:spPr/>
      <dgm:t>
        <a:bodyPr/>
        <a:lstStyle/>
        <a:p>
          <a:endParaRPr lang="es-CL"/>
        </a:p>
      </dgm:t>
    </dgm:pt>
    <dgm:pt modelId="{1BFB7D1D-F26B-4B2B-9265-85AE160A4E57}" type="sibTrans" cxnId="{93706AAF-D580-43ED-8B36-4F529597F947}">
      <dgm:prSet/>
      <dgm:spPr/>
      <dgm:t>
        <a:bodyPr/>
        <a:lstStyle/>
        <a:p>
          <a:endParaRPr lang="es-CL"/>
        </a:p>
      </dgm:t>
    </dgm:pt>
    <dgm:pt modelId="{71FD81F9-DFB3-4F05-8089-E4BC478C5F80}">
      <dgm:prSet/>
      <dgm:spPr>
        <a:solidFill>
          <a:schemeClr val="accent5">
            <a:lumMod val="40000"/>
            <a:lumOff val="60000"/>
          </a:schemeClr>
        </a:solidFill>
        <a:ln w="12700">
          <a:solidFill>
            <a:srgbClr val="0418AA"/>
          </a:solidFill>
        </a:ln>
      </dgm:spPr>
      <dgm:t>
        <a:bodyPr/>
        <a:lstStyle/>
        <a:p>
          <a:r>
            <a:rPr lang="es-CL" b="1" dirty="0" smtClean="0">
              <a:solidFill>
                <a:srgbClr val="0414AA"/>
              </a:solidFill>
            </a:rPr>
            <a:t>SECRETARÍA / </a:t>
          </a:r>
          <a:r>
            <a:rPr lang="es-CL" b="1" dirty="0" err="1" smtClean="0">
              <a:solidFill>
                <a:srgbClr val="0414AA"/>
              </a:solidFill>
            </a:rPr>
            <a:t>DETALLÍA</a:t>
          </a:r>
          <a:endParaRPr lang="es-CL" b="1" dirty="0">
            <a:solidFill>
              <a:srgbClr val="0414AA"/>
            </a:solidFill>
          </a:endParaRPr>
        </a:p>
      </dgm:t>
    </dgm:pt>
    <dgm:pt modelId="{67EB9578-9B15-45ED-9535-71097A1627A7}" type="parTrans" cxnId="{49F95774-744C-44B9-AF11-C19CA46B6BE7}">
      <dgm:prSet/>
      <dgm:spPr/>
      <dgm:t>
        <a:bodyPr/>
        <a:lstStyle/>
        <a:p>
          <a:endParaRPr lang="es-CL"/>
        </a:p>
      </dgm:t>
    </dgm:pt>
    <dgm:pt modelId="{0BC8DE09-A918-4666-BB42-00789826B579}" type="sibTrans" cxnId="{49F95774-744C-44B9-AF11-C19CA46B6BE7}">
      <dgm:prSet/>
      <dgm:spPr/>
      <dgm:t>
        <a:bodyPr/>
        <a:lstStyle/>
        <a:p>
          <a:endParaRPr lang="es-CL"/>
        </a:p>
      </dgm:t>
    </dgm:pt>
    <dgm:pt modelId="{8C8F5204-17EE-4C1D-AE82-E7BE535A9C89}">
      <dgm:prSet/>
      <dgm:spPr>
        <a:solidFill>
          <a:schemeClr val="accent5">
            <a:lumMod val="40000"/>
            <a:lumOff val="60000"/>
          </a:schemeClr>
        </a:solidFill>
        <a:ln w="12700">
          <a:solidFill>
            <a:srgbClr val="0418AA"/>
          </a:solidFill>
        </a:ln>
      </dgm:spPr>
      <dgm:t>
        <a:bodyPr/>
        <a:lstStyle/>
        <a:p>
          <a:r>
            <a:rPr lang="es-CL" b="1" dirty="0" smtClean="0">
              <a:solidFill>
                <a:srgbClr val="0414AA"/>
              </a:solidFill>
            </a:rPr>
            <a:t>DEPARTAMENTO OPERACIONES / LOGÍSTICA</a:t>
          </a:r>
          <a:endParaRPr lang="es-CL" b="1" dirty="0">
            <a:solidFill>
              <a:srgbClr val="0414AA"/>
            </a:solidFill>
          </a:endParaRPr>
        </a:p>
      </dgm:t>
    </dgm:pt>
    <dgm:pt modelId="{0F758858-3DAD-4A1C-A084-73225459CB71}" type="parTrans" cxnId="{3084B488-22C2-4B4B-AA76-57745F9E38BC}">
      <dgm:prSet/>
      <dgm:spPr/>
      <dgm:t>
        <a:bodyPr/>
        <a:lstStyle/>
        <a:p>
          <a:endParaRPr lang="es-CL"/>
        </a:p>
      </dgm:t>
    </dgm:pt>
    <dgm:pt modelId="{A3D94ABF-1E25-4ED8-A5E4-BD9CC45DF2C9}" type="sibTrans" cxnId="{3084B488-22C2-4B4B-AA76-57745F9E38BC}">
      <dgm:prSet/>
      <dgm:spPr/>
      <dgm:t>
        <a:bodyPr/>
        <a:lstStyle/>
        <a:p>
          <a:endParaRPr lang="es-CL"/>
        </a:p>
      </dgm:t>
    </dgm:pt>
    <dgm:pt modelId="{462A42E8-D554-4802-8C71-ADADFC513C6F}">
      <dgm:prSet/>
      <dgm:spPr>
        <a:solidFill>
          <a:schemeClr val="accent5">
            <a:lumMod val="20000"/>
            <a:lumOff val="80000"/>
          </a:schemeClr>
        </a:solidFill>
        <a:ln w="12700">
          <a:solidFill>
            <a:srgbClr val="0418AA"/>
          </a:solidFill>
        </a:ln>
      </dgm:spPr>
      <dgm:t>
        <a:bodyPr/>
        <a:lstStyle/>
        <a:p>
          <a:r>
            <a:rPr lang="es-CL" b="1" dirty="0" smtClean="0">
              <a:solidFill>
                <a:srgbClr val="0414AA"/>
              </a:solidFill>
            </a:rPr>
            <a:t>PLANTA </a:t>
          </a:r>
          <a:r>
            <a:rPr lang="es-CL" b="1" dirty="0" err="1" smtClean="0">
              <a:solidFill>
                <a:srgbClr val="0414AA"/>
              </a:solidFill>
            </a:rPr>
            <a:t>CONVERTIDORA</a:t>
          </a:r>
          <a:endParaRPr lang="es-CL" b="1" dirty="0">
            <a:solidFill>
              <a:srgbClr val="0414AA"/>
            </a:solidFill>
          </a:endParaRPr>
        </a:p>
      </dgm:t>
    </dgm:pt>
    <dgm:pt modelId="{55B1904D-3C6E-41D3-9DE4-AA4103CA439E}" type="parTrans" cxnId="{F9E869CE-9BAA-4B94-9624-112E3DCF01A4}">
      <dgm:prSet/>
      <dgm:spPr/>
      <dgm:t>
        <a:bodyPr/>
        <a:lstStyle/>
        <a:p>
          <a:endParaRPr lang="es-CL"/>
        </a:p>
      </dgm:t>
    </dgm:pt>
    <dgm:pt modelId="{200EF76F-A8AC-4D85-A708-8CFED2B757AE}" type="sibTrans" cxnId="{F9E869CE-9BAA-4B94-9624-112E3DCF01A4}">
      <dgm:prSet/>
      <dgm:spPr/>
      <dgm:t>
        <a:bodyPr/>
        <a:lstStyle/>
        <a:p>
          <a:endParaRPr lang="es-CL"/>
        </a:p>
      </dgm:t>
    </dgm:pt>
    <dgm:pt modelId="{3350C29E-592E-4BAF-8236-39A89E5FE019}">
      <dgm:prSet/>
      <dgm:spPr>
        <a:solidFill>
          <a:schemeClr val="accent5">
            <a:lumMod val="40000"/>
            <a:lumOff val="60000"/>
          </a:schemeClr>
        </a:solidFill>
        <a:ln w="12700">
          <a:solidFill>
            <a:srgbClr val="0418AA"/>
          </a:solidFill>
        </a:ln>
      </dgm:spPr>
      <dgm:t>
        <a:bodyPr/>
        <a:lstStyle/>
        <a:p>
          <a:r>
            <a:rPr lang="es-CL" b="1" dirty="0" smtClean="0">
              <a:solidFill>
                <a:srgbClr val="0414AA"/>
              </a:solidFill>
            </a:rPr>
            <a:t>DEPARTAMENTO HABITABILIDAD VALPARAÍSO</a:t>
          </a:r>
          <a:endParaRPr lang="es-CL" b="1" dirty="0">
            <a:solidFill>
              <a:srgbClr val="0414AA"/>
            </a:solidFill>
          </a:endParaRPr>
        </a:p>
      </dgm:t>
    </dgm:pt>
    <dgm:pt modelId="{1607BACE-CD6E-4C2B-9269-E658DDE455F9}" type="parTrans" cxnId="{21F6B4ED-7E3D-45F3-B59C-99E274EDF10E}">
      <dgm:prSet/>
      <dgm:spPr/>
      <dgm:t>
        <a:bodyPr/>
        <a:lstStyle/>
        <a:p>
          <a:endParaRPr lang="es-CL"/>
        </a:p>
      </dgm:t>
    </dgm:pt>
    <dgm:pt modelId="{6196CE23-98B7-40FF-9081-8130371FA28D}" type="sibTrans" cxnId="{21F6B4ED-7E3D-45F3-B59C-99E274EDF10E}">
      <dgm:prSet/>
      <dgm:spPr/>
      <dgm:t>
        <a:bodyPr/>
        <a:lstStyle/>
        <a:p>
          <a:endParaRPr lang="es-CL"/>
        </a:p>
      </dgm:t>
    </dgm:pt>
    <dgm:pt modelId="{4339C10E-558D-494F-AC09-2F45FA6A1CD4}">
      <dgm:prSet/>
      <dgm:spPr>
        <a:solidFill>
          <a:schemeClr val="accent5">
            <a:lumMod val="40000"/>
            <a:lumOff val="60000"/>
          </a:schemeClr>
        </a:solidFill>
        <a:ln w="12700">
          <a:solidFill>
            <a:srgbClr val="0418AA"/>
          </a:solidFill>
        </a:ln>
      </dgm:spPr>
      <dgm:t>
        <a:bodyPr/>
        <a:lstStyle/>
        <a:p>
          <a:r>
            <a:rPr lang="es-CL" b="1" dirty="0" smtClean="0">
              <a:solidFill>
                <a:srgbClr val="0414AA"/>
              </a:solidFill>
            </a:rPr>
            <a:t>DEPARTAMENTO  ABASTECIMIENTO</a:t>
          </a:r>
          <a:endParaRPr lang="es-CL" b="1" dirty="0">
            <a:solidFill>
              <a:srgbClr val="0414AA"/>
            </a:solidFill>
          </a:endParaRPr>
        </a:p>
      </dgm:t>
    </dgm:pt>
    <dgm:pt modelId="{AC9AAA8A-A1E4-4C87-AF93-7F562BD6E685}" type="parTrans" cxnId="{8A8B3261-A9FD-44B3-8F6E-6F385159100A}">
      <dgm:prSet/>
      <dgm:spPr/>
      <dgm:t>
        <a:bodyPr/>
        <a:lstStyle/>
        <a:p>
          <a:endParaRPr lang="es-CL"/>
        </a:p>
      </dgm:t>
    </dgm:pt>
    <dgm:pt modelId="{CD82BA13-33E4-4A22-AA57-0EA626EF6BEB}" type="sibTrans" cxnId="{8A8B3261-A9FD-44B3-8F6E-6F385159100A}">
      <dgm:prSet/>
      <dgm:spPr/>
      <dgm:t>
        <a:bodyPr/>
        <a:lstStyle/>
        <a:p>
          <a:endParaRPr lang="es-CL"/>
        </a:p>
      </dgm:t>
    </dgm:pt>
    <dgm:pt modelId="{6164C6E8-ED61-4331-8EBE-B4E1A80A333A}">
      <dgm:prSet phldrT="[Texto]" custT="1"/>
      <dgm:spPr>
        <a:solidFill>
          <a:schemeClr val="accent5">
            <a:lumMod val="75000"/>
          </a:schemeClr>
        </a:solidFill>
        <a:ln>
          <a:solidFill>
            <a:srgbClr val="0418AA"/>
          </a:solidFill>
        </a:ln>
      </dgm:spPr>
      <dgm:t>
        <a:bodyPr/>
        <a:lstStyle/>
        <a:p>
          <a:r>
            <a:rPr lang="es-CL" sz="1400" b="1" dirty="0" smtClean="0">
              <a:solidFill>
                <a:schemeClr val="bg1"/>
              </a:solidFill>
            </a:rPr>
            <a:t>JEFE</a:t>
          </a:r>
        </a:p>
        <a:p>
          <a:r>
            <a:rPr lang="es-CL" sz="1400" b="1" dirty="0" smtClean="0">
              <a:solidFill>
                <a:schemeClr val="bg1"/>
              </a:solidFill>
            </a:rPr>
            <a:t>2° </a:t>
          </a:r>
          <a:r>
            <a:rPr lang="es-CL" sz="1400" b="1" dirty="0" err="1" smtClean="0">
              <a:solidFill>
                <a:schemeClr val="bg1"/>
              </a:solidFill>
            </a:rPr>
            <a:t>C.B.N</a:t>
          </a:r>
          <a:r>
            <a:rPr lang="es-CL" sz="1400" b="1" dirty="0" smtClean="0">
              <a:solidFill>
                <a:schemeClr val="bg1"/>
              </a:solidFill>
            </a:rPr>
            <a:t>. (V.)</a:t>
          </a:r>
          <a:endParaRPr lang="es-CL" sz="1400" b="1" dirty="0">
            <a:solidFill>
              <a:schemeClr val="bg1"/>
            </a:solidFill>
          </a:endParaRPr>
        </a:p>
      </dgm:t>
    </dgm:pt>
    <dgm:pt modelId="{096F2874-8B7E-424C-8447-25774CC7BD4B}" type="parTrans" cxnId="{BBA71AF2-FA58-42B8-B1F8-8E5B11DABCEE}">
      <dgm:prSet/>
      <dgm:spPr/>
      <dgm:t>
        <a:bodyPr/>
        <a:lstStyle/>
        <a:p>
          <a:endParaRPr lang="es-CL"/>
        </a:p>
      </dgm:t>
    </dgm:pt>
    <dgm:pt modelId="{390242E6-CF1C-4193-85FA-361F1C448780}" type="sibTrans" cxnId="{BBA71AF2-FA58-42B8-B1F8-8E5B11DABCEE}">
      <dgm:prSet/>
      <dgm:spPr/>
      <dgm:t>
        <a:bodyPr/>
        <a:lstStyle/>
        <a:p>
          <a:endParaRPr lang="es-CL"/>
        </a:p>
      </dgm:t>
    </dgm:pt>
    <dgm:pt modelId="{21E408FE-39BA-46B6-BB90-49F1322CB456}">
      <dgm:prSet phldrT="[Texto]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s-CL" sz="1400" b="1" dirty="0" smtClean="0">
              <a:solidFill>
                <a:srgbClr val="0414AA"/>
              </a:solidFill>
            </a:rPr>
            <a:t>SUBJEFE</a:t>
          </a:r>
          <a:endParaRPr lang="es-CL" sz="1400" b="1" dirty="0">
            <a:solidFill>
              <a:srgbClr val="0414AA"/>
            </a:solidFill>
          </a:endParaRPr>
        </a:p>
      </dgm:t>
    </dgm:pt>
    <dgm:pt modelId="{4BC210BF-E1A9-482A-B9BF-D368012339FB}" type="parTrans" cxnId="{06F8EDBD-9A4B-4FC0-9002-6DC0C1A05FF6}">
      <dgm:prSet/>
      <dgm:spPr/>
      <dgm:t>
        <a:bodyPr/>
        <a:lstStyle/>
        <a:p>
          <a:endParaRPr lang="es-CL"/>
        </a:p>
      </dgm:t>
    </dgm:pt>
    <dgm:pt modelId="{72591EC6-D3B3-456C-9016-9381DC70E45D}" type="sibTrans" cxnId="{06F8EDBD-9A4B-4FC0-9002-6DC0C1A05FF6}">
      <dgm:prSet/>
      <dgm:spPr/>
      <dgm:t>
        <a:bodyPr/>
        <a:lstStyle/>
        <a:p>
          <a:endParaRPr lang="es-CL"/>
        </a:p>
      </dgm:t>
    </dgm:pt>
    <dgm:pt modelId="{D0C8D079-9437-4BC7-9646-3AF35B76832F}" type="pres">
      <dgm:prSet presAssocID="{44FD3DEC-9A41-48DF-A73C-3437894E3A7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45478354-DD10-4B5D-A14A-79809ED01E0E}" type="pres">
      <dgm:prSet presAssocID="{FD6E46C1-1F8F-47B3-9AFA-3909B385E84D}" presName="hierRoot1" presStyleCnt="0">
        <dgm:presLayoutVars>
          <dgm:hierBranch val="init"/>
        </dgm:presLayoutVars>
      </dgm:prSet>
      <dgm:spPr/>
    </dgm:pt>
    <dgm:pt modelId="{E6D286C4-EDDF-48DF-B3E9-F9F58926E991}" type="pres">
      <dgm:prSet presAssocID="{FD6E46C1-1F8F-47B3-9AFA-3909B385E84D}" presName="rootComposite1" presStyleCnt="0"/>
      <dgm:spPr/>
    </dgm:pt>
    <dgm:pt modelId="{AEC0FBC9-E080-45DF-9882-0C0006497E44}" type="pres">
      <dgm:prSet presAssocID="{FD6E46C1-1F8F-47B3-9AFA-3909B385E84D}" presName="rootText1" presStyleLbl="node0" presStyleIdx="0" presStyleCnt="1" custScaleX="171522" custScaleY="130267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1CD3901E-CD82-416B-962F-E14F49C0A843}" type="pres">
      <dgm:prSet presAssocID="{FD6E46C1-1F8F-47B3-9AFA-3909B385E84D}" presName="rootConnector1" presStyleLbl="node1" presStyleIdx="0" presStyleCnt="0"/>
      <dgm:spPr/>
      <dgm:t>
        <a:bodyPr/>
        <a:lstStyle/>
        <a:p>
          <a:endParaRPr lang="es-CL"/>
        </a:p>
      </dgm:t>
    </dgm:pt>
    <dgm:pt modelId="{B98A4E2B-E122-4EEF-82D8-BCE3F2D0D671}" type="pres">
      <dgm:prSet presAssocID="{FD6E46C1-1F8F-47B3-9AFA-3909B385E84D}" presName="hierChild2" presStyleCnt="0"/>
      <dgm:spPr/>
    </dgm:pt>
    <dgm:pt modelId="{13E33EA4-FEB6-4556-AFB6-CAFDDEB9837F}" type="pres">
      <dgm:prSet presAssocID="{E511F6FF-6BBF-47E1-B638-01195AEB3B8E}" presName="Name37" presStyleLbl="parChTrans1D2" presStyleIdx="0" presStyleCnt="3"/>
      <dgm:spPr/>
      <dgm:t>
        <a:bodyPr/>
        <a:lstStyle/>
        <a:p>
          <a:endParaRPr lang="es-CL"/>
        </a:p>
      </dgm:t>
    </dgm:pt>
    <dgm:pt modelId="{6BB0DDB5-3569-402E-8BD3-FA5AF3C30008}" type="pres">
      <dgm:prSet presAssocID="{F95AA07E-BE5D-4A1F-9F5A-C52E76B41310}" presName="hierRoot2" presStyleCnt="0">
        <dgm:presLayoutVars>
          <dgm:hierBranch/>
        </dgm:presLayoutVars>
      </dgm:prSet>
      <dgm:spPr/>
    </dgm:pt>
    <dgm:pt modelId="{34AC369F-6CC5-437E-8BED-3F7DAED13D59}" type="pres">
      <dgm:prSet presAssocID="{F95AA07E-BE5D-4A1F-9F5A-C52E76B41310}" presName="rootComposite" presStyleCnt="0"/>
      <dgm:spPr/>
    </dgm:pt>
    <dgm:pt modelId="{9F5BF0F6-559D-4DF9-9F0F-E2BB2FFA3712}" type="pres">
      <dgm:prSet presAssocID="{F95AA07E-BE5D-4A1F-9F5A-C52E76B41310}" presName="rootText" presStyleLbl="node2" presStyleIdx="0" presStyleCnt="2" custLinFactX="-171059" custLinFactNeighborX="-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A75F893E-354A-4DC0-9C43-D29A76AB7AFA}" type="pres">
      <dgm:prSet presAssocID="{F95AA07E-BE5D-4A1F-9F5A-C52E76B41310}" presName="rootConnector" presStyleLbl="node2" presStyleIdx="0" presStyleCnt="2"/>
      <dgm:spPr/>
      <dgm:t>
        <a:bodyPr/>
        <a:lstStyle/>
        <a:p>
          <a:endParaRPr lang="es-CL"/>
        </a:p>
      </dgm:t>
    </dgm:pt>
    <dgm:pt modelId="{92FADB95-E962-42F9-9FCB-839E68C65333}" type="pres">
      <dgm:prSet presAssocID="{F95AA07E-BE5D-4A1F-9F5A-C52E76B41310}" presName="hierChild4" presStyleCnt="0"/>
      <dgm:spPr/>
    </dgm:pt>
    <dgm:pt modelId="{F3BF3816-B674-4CC6-B0BD-26E94492E688}" type="pres">
      <dgm:prSet presAssocID="{80902D06-1351-4733-82F9-04A3D0C1D5DB}" presName="Name35" presStyleLbl="parChTrans1D3" presStyleIdx="0" presStyleCnt="2"/>
      <dgm:spPr/>
      <dgm:t>
        <a:bodyPr/>
        <a:lstStyle/>
        <a:p>
          <a:endParaRPr lang="es-CL"/>
        </a:p>
      </dgm:t>
    </dgm:pt>
    <dgm:pt modelId="{D5D77F94-54E3-46BE-BD46-FAA9A7A2B931}" type="pres">
      <dgm:prSet presAssocID="{5C6B9D02-88E9-4F66-A30B-0BD2B98CA512}" presName="hierRoot2" presStyleCnt="0">
        <dgm:presLayoutVars>
          <dgm:hierBranch val="init"/>
        </dgm:presLayoutVars>
      </dgm:prSet>
      <dgm:spPr/>
    </dgm:pt>
    <dgm:pt modelId="{58EBFCB7-48DD-4709-BF40-CA33163ACB7F}" type="pres">
      <dgm:prSet presAssocID="{5C6B9D02-88E9-4F66-A30B-0BD2B98CA512}" presName="rootComposite" presStyleCnt="0"/>
      <dgm:spPr/>
    </dgm:pt>
    <dgm:pt modelId="{C3974DA7-628A-426B-8B64-B2003EB3B18B}" type="pres">
      <dgm:prSet presAssocID="{5C6B9D02-88E9-4F66-A30B-0BD2B98CA512}" presName="rootText" presStyleLbl="node3" presStyleIdx="0" presStyleCnt="2" custLinFactX="-171081" custLinFactY="100000" custLinFactNeighborX="-200000" custLinFactNeighborY="18495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0342A951-3AC4-468F-A881-4E35841BA125}" type="pres">
      <dgm:prSet presAssocID="{5C6B9D02-88E9-4F66-A30B-0BD2B98CA512}" presName="rootConnector" presStyleLbl="node3" presStyleIdx="0" presStyleCnt="2"/>
      <dgm:spPr/>
      <dgm:t>
        <a:bodyPr/>
        <a:lstStyle/>
        <a:p>
          <a:endParaRPr lang="es-CL"/>
        </a:p>
      </dgm:t>
    </dgm:pt>
    <dgm:pt modelId="{8DB229E4-092C-40BD-87D0-D2610501E329}" type="pres">
      <dgm:prSet presAssocID="{5C6B9D02-88E9-4F66-A30B-0BD2B98CA512}" presName="hierChild4" presStyleCnt="0"/>
      <dgm:spPr/>
    </dgm:pt>
    <dgm:pt modelId="{611B035E-1D39-482D-8CE0-A275E0229374}" type="pres">
      <dgm:prSet presAssocID="{5C6B9D02-88E9-4F66-A30B-0BD2B98CA512}" presName="hierChild5" presStyleCnt="0"/>
      <dgm:spPr/>
    </dgm:pt>
    <dgm:pt modelId="{F3309C97-B644-45D8-86CD-7BC46649396D}" type="pres">
      <dgm:prSet presAssocID="{F95AA07E-BE5D-4A1F-9F5A-C52E76B41310}" presName="hierChild5" presStyleCnt="0"/>
      <dgm:spPr/>
    </dgm:pt>
    <dgm:pt modelId="{14105729-DE06-46F3-8AFA-D24F8737DEDC}" type="pres">
      <dgm:prSet presAssocID="{B487FC81-DAA2-4E2C-B3D6-6536B415B34D}" presName="Name37" presStyleLbl="parChTrans1D2" presStyleIdx="1" presStyleCnt="3"/>
      <dgm:spPr/>
      <dgm:t>
        <a:bodyPr/>
        <a:lstStyle/>
        <a:p>
          <a:endParaRPr lang="es-CL"/>
        </a:p>
      </dgm:t>
    </dgm:pt>
    <dgm:pt modelId="{8621F42B-975E-4928-8510-56A9B5ED5D0D}" type="pres">
      <dgm:prSet presAssocID="{F0E93347-3263-4D7D-A59A-3A5B514CF30E}" presName="hierRoot2" presStyleCnt="0">
        <dgm:presLayoutVars>
          <dgm:hierBranch/>
        </dgm:presLayoutVars>
      </dgm:prSet>
      <dgm:spPr/>
    </dgm:pt>
    <dgm:pt modelId="{B82593B3-101D-4F2D-A00C-1759FC7D8D1F}" type="pres">
      <dgm:prSet presAssocID="{F0E93347-3263-4D7D-A59A-3A5B514CF30E}" presName="rootComposite" presStyleCnt="0"/>
      <dgm:spPr/>
    </dgm:pt>
    <dgm:pt modelId="{04562BC3-91A1-4B7F-B5AF-B933294DEC7A}" type="pres">
      <dgm:prSet presAssocID="{F0E93347-3263-4D7D-A59A-3A5B514CF30E}" presName="rootText" presStyleLbl="node2" presStyleIdx="1" presStyleCnt="2" custScaleX="148586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DB351632-4AFC-43FF-9F47-5E8F68FBFE20}" type="pres">
      <dgm:prSet presAssocID="{F0E93347-3263-4D7D-A59A-3A5B514CF30E}" presName="rootConnector" presStyleLbl="node2" presStyleIdx="1" presStyleCnt="2"/>
      <dgm:spPr/>
      <dgm:t>
        <a:bodyPr/>
        <a:lstStyle/>
        <a:p>
          <a:endParaRPr lang="es-CL"/>
        </a:p>
      </dgm:t>
    </dgm:pt>
    <dgm:pt modelId="{DD1228C6-1C92-48CA-ACF1-905247C6C415}" type="pres">
      <dgm:prSet presAssocID="{F0E93347-3263-4D7D-A59A-3A5B514CF30E}" presName="hierChild4" presStyleCnt="0"/>
      <dgm:spPr/>
    </dgm:pt>
    <dgm:pt modelId="{C30CC782-FB12-4273-96FF-6A7FB99497B5}" type="pres">
      <dgm:prSet presAssocID="{096F2874-8B7E-424C-8447-25774CC7BD4B}" presName="Name35" presStyleLbl="parChTrans1D3" presStyleIdx="1" presStyleCnt="2"/>
      <dgm:spPr/>
      <dgm:t>
        <a:bodyPr/>
        <a:lstStyle/>
        <a:p>
          <a:endParaRPr lang="es-CL"/>
        </a:p>
      </dgm:t>
    </dgm:pt>
    <dgm:pt modelId="{F16A5A9D-936C-494F-B747-FCE474E3F792}" type="pres">
      <dgm:prSet presAssocID="{6164C6E8-ED61-4331-8EBE-B4E1A80A333A}" presName="hierRoot2" presStyleCnt="0">
        <dgm:presLayoutVars>
          <dgm:hierBranch val="init"/>
        </dgm:presLayoutVars>
      </dgm:prSet>
      <dgm:spPr/>
    </dgm:pt>
    <dgm:pt modelId="{5EF68336-D7B8-4A87-A69F-BC417CBC625C}" type="pres">
      <dgm:prSet presAssocID="{6164C6E8-ED61-4331-8EBE-B4E1A80A333A}" presName="rootComposite" presStyleCnt="0"/>
      <dgm:spPr/>
    </dgm:pt>
    <dgm:pt modelId="{76D2885F-E90B-452D-9695-87E8817C53E6}" type="pres">
      <dgm:prSet presAssocID="{6164C6E8-ED61-4331-8EBE-B4E1A80A333A}" presName="rootText" presStyleLbl="node3" presStyleIdx="1" presStyleCnt="2" custScaleX="117678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18AE1B01-922F-4098-8978-FEBB47664FAB}" type="pres">
      <dgm:prSet presAssocID="{6164C6E8-ED61-4331-8EBE-B4E1A80A333A}" presName="rootConnector" presStyleLbl="node3" presStyleIdx="1" presStyleCnt="2"/>
      <dgm:spPr/>
      <dgm:t>
        <a:bodyPr/>
        <a:lstStyle/>
        <a:p>
          <a:endParaRPr lang="es-CL"/>
        </a:p>
      </dgm:t>
    </dgm:pt>
    <dgm:pt modelId="{120624BB-FE6C-4459-8774-8B2DCEE58C8A}" type="pres">
      <dgm:prSet presAssocID="{6164C6E8-ED61-4331-8EBE-B4E1A80A333A}" presName="hierChild4" presStyleCnt="0"/>
      <dgm:spPr/>
    </dgm:pt>
    <dgm:pt modelId="{1771A2D8-21BC-45B3-B2B3-C96E2FFFB8F7}" type="pres">
      <dgm:prSet presAssocID="{4BC210BF-E1A9-482A-B9BF-D368012339FB}" presName="Name37" presStyleLbl="parChTrans1D4" presStyleIdx="0" presStyleCnt="9"/>
      <dgm:spPr/>
      <dgm:t>
        <a:bodyPr/>
        <a:lstStyle/>
        <a:p>
          <a:endParaRPr lang="es-CL"/>
        </a:p>
      </dgm:t>
    </dgm:pt>
    <dgm:pt modelId="{805D4676-9C42-4DF9-A727-A64BDEA46AB5}" type="pres">
      <dgm:prSet presAssocID="{21E408FE-39BA-46B6-BB90-49F1322CB456}" presName="hierRoot2" presStyleCnt="0">
        <dgm:presLayoutVars>
          <dgm:hierBranch val="init"/>
        </dgm:presLayoutVars>
      </dgm:prSet>
      <dgm:spPr/>
    </dgm:pt>
    <dgm:pt modelId="{8D35EF9B-AD56-4806-B875-E85AA4E23304}" type="pres">
      <dgm:prSet presAssocID="{21E408FE-39BA-46B6-BB90-49F1322CB456}" presName="rootComposite" presStyleCnt="0"/>
      <dgm:spPr/>
    </dgm:pt>
    <dgm:pt modelId="{6E4A78AE-CB90-4061-ABB9-00FE6D46BB9D}" type="pres">
      <dgm:prSet presAssocID="{21E408FE-39BA-46B6-BB90-49F1322CB456}" presName="rootText" presStyleLbl="node4" presStyleIdx="0" presStyleCnt="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9122E2B2-7939-48AA-A650-4A7729947840}" type="pres">
      <dgm:prSet presAssocID="{21E408FE-39BA-46B6-BB90-49F1322CB456}" presName="rootConnector" presStyleLbl="node4" presStyleIdx="0" presStyleCnt="9"/>
      <dgm:spPr/>
      <dgm:t>
        <a:bodyPr/>
        <a:lstStyle/>
        <a:p>
          <a:endParaRPr lang="es-CL"/>
        </a:p>
      </dgm:t>
    </dgm:pt>
    <dgm:pt modelId="{B3A9EB41-88B6-489C-9C92-229C19917A40}" type="pres">
      <dgm:prSet presAssocID="{21E408FE-39BA-46B6-BB90-49F1322CB456}" presName="hierChild4" presStyleCnt="0"/>
      <dgm:spPr/>
    </dgm:pt>
    <dgm:pt modelId="{7313BE1C-E74C-49AA-B74D-6A947229821A}" type="pres">
      <dgm:prSet presAssocID="{67EB9578-9B15-45ED-9535-71097A1627A7}" presName="Name37" presStyleLbl="parChTrans1D4" presStyleIdx="1" presStyleCnt="9"/>
      <dgm:spPr/>
      <dgm:t>
        <a:bodyPr/>
        <a:lstStyle/>
        <a:p>
          <a:endParaRPr lang="es-CL"/>
        </a:p>
      </dgm:t>
    </dgm:pt>
    <dgm:pt modelId="{FA1B06C7-A4F1-47C8-BD39-88B7BDB19555}" type="pres">
      <dgm:prSet presAssocID="{71FD81F9-DFB3-4F05-8089-E4BC478C5F80}" presName="hierRoot2" presStyleCnt="0">
        <dgm:presLayoutVars>
          <dgm:hierBranch val="init"/>
        </dgm:presLayoutVars>
      </dgm:prSet>
      <dgm:spPr/>
    </dgm:pt>
    <dgm:pt modelId="{42198BB2-A024-4DDA-B288-0D008E5F5E58}" type="pres">
      <dgm:prSet presAssocID="{71FD81F9-DFB3-4F05-8089-E4BC478C5F80}" presName="rootComposite" presStyleCnt="0"/>
      <dgm:spPr/>
    </dgm:pt>
    <dgm:pt modelId="{CD3F8AB7-5B39-414C-A923-E7F48DB2FC60}" type="pres">
      <dgm:prSet presAssocID="{71FD81F9-DFB3-4F05-8089-E4BC478C5F80}" presName="rootText" presStyleLbl="node4" presStyleIdx="1" presStyleCnt="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972768D9-2A2C-4A1F-B8DC-2792E884911C}" type="pres">
      <dgm:prSet presAssocID="{71FD81F9-DFB3-4F05-8089-E4BC478C5F80}" presName="rootConnector" presStyleLbl="node4" presStyleIdx="1" presStyleCnt="9"/>
      <dgm:spPr/>
      <dgm:t>
        <a:bodyPr/>
        <a:lstStyle/>
        <a:p>
          <a:endParaRPr lang="es-CL"/>
        </a:p>
      </dgm:t>
    </dgm:pt>
    <dgm:pt modelId="{CCE7A4DD-3A5D-4FB7-9078-A5627843327D}" type="pres">
      <dgm:prSet presAssocID="{71FD81F9-DFB3-4F05-8089-E4BC478C5F80}" presName="hierChild4" presStyleCnt="0"/>
      <dgm:spPr/>
    </dgm:pt>
    <dgm:pt modelId="{2953409C-98D6-4BD4-A3F6-7661B6F3E328}" type="pres">
      <dgm:prSet presAssocID="{71FD81F9-DFB3-4F05-8089-E4BC478C5F80}" presName="hierChild5" presStyleCnt="0"/>
      <dgm:spPr/>
    </dgm:pt>
    <dgm:pt modelId="{0C59CC09-CC57-487C-A4D3-C120D2396A73}" type="pres">
      <dgm:prSet presAssocID="{0F758858-3DAD-4A1C-A084-73225459CB71}" presName="Name37" presStyleLbl="parChTrans1D4" presStyleIdx="2" presStyleCnt="9"/>
      <dgm:spPr/>
      <dgm:t>
        <a:bodyPr/>
        <a:lstStyle/>
        <a:p>
          <a:endParaRPr lang="es-CL"/>
        </a:p>
      </dgm:t>
    </dgm:pt>
    <dgm:pt modelId="{636E11D5-2729-4C38-B24D-D452D0F64069}" type="pres">
      <dgm:prSet presAssocID="{8C8F5204-17EE-4C1D-AE82-E7BE535A9C89}" presName="hierRoot2" presStyleCnt="0">
        <dgm:presLayoutVars>
          <dgm:hierBranch val="init"/>
        </dgm:presLayoutVars>
      </dgm:prSet>
      <dgm:spPr/>
    </dgm:pt>
    <dgm:pt modelId="{6BFE7552-240E-43DA-A257-29741604CD1E}" type="pres">
      <dgm:prSet presAssocID="{8C8F5204-17EE-4C1D-AE82-E7BE535A9C89}" presName="rootComposite" presStyleCnt="0"/>
      <dgm:spPr/>
    </dgm:pt>
    <dgm:pt modelId="{3A90010F-59E6-4994-B773-5B609CBF9927}" type="pres">
      <dgm:prSet presAssocID="{8C8F5204-17EE-4C1D-AE82-E7BE535A9C89}" presName="rootText" presStyleLbl="node4" presStyleIdx="2" presStyleCnt="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2DB9CE1E-243B-4E1A-AD64-3C3C13618587}" type="pres">
      <dgm:prSet presAssocID="{8C8F5204-17EE-4C1D-AE82-E7BE535A9C89}" presName="rootConnector" presStyleLbl="node4" presStyleIdx="2" presStyleCnt="9"/>
      <dgm:spPr/>
      <dgm:t>
        <a:bodyPr/>
        <a:lstStyle/>
        <a:p>
          <a:endParaRPr lang="es-CL"/>
        </a:p>
      </dgm:t>
    </dgm:pt>
    <dgm:pt modelId="{992F592F-F02D-4EA7-AAE9-49CAC109606A}" type="pres">
      <dgm:prSet presAssocID="{8C8F5204-17EE-4C1D-AE82-E7BE535A9C89}" presName="hierChild4" presStyleCnt="0"/>
      <dgm:spPr/>
    </dgm:pt>
    <dgm:pt modelId="{A541ED66-038B-44D6-8DE4-5B6C5FD0594D}" type="pres">
      <dgm:prSet presAssocID="{8C8F5204-17EE-4C1D-AE82-E7BE535A9C89}" presName="hierChild5" presStyleCnt="0"/>
      <dgm:spPr/>
    </dgm:pt>
    <dgm:pt modelId="{54FAE40B-6128-4C93-99F2-B88A938C66D8}" type="pres">
      <dgm:prSet presAssocID="{AC9AAA8A-A1E4-4C87-AF93-7F562BD6E685}" presName="Name37" presStyleLbl="parChTrans1D4" presStyleIdx="3" presStyleCnt="9"/>
      <dgm:spPr/>
      <dgm:t>
        <a:bodyPr/>
        <a:lstStyle/>
        <a:p>
          <a:endParaRPr lang="es-CL"/>
        </a:p>
      </dgm:t>
    </dgm:pt>
    <dgm:pt modelId="{88B6CBFB-A9E5-41C3-8BB4-16B25BABC010}" type="pres">
      <dgm:prSet presAssocID="{4339C10E-558D-494F-AC09-2F45FA6A1CD4}" presName="hierRoot2" presStyleCnt="0">
        <dgm:presLayoutVars>
          <dgm:hierBranch val="init"/>
        </dgm:presLayoutVars>
      </dgm:prSet>
      <dgm:spPr/>
    </dgm:pt>
    <dgm:pt modelId="{445864F2-669B-46D2-B22D-E80B7B6F8B81}" type="pres">
      <dgm:prSet presAssocID="{4339C10E-558D-494F-AC09-2F45FA6A1CD4}" presName="rootComposite" presStyleCnt="0"/>
      <dgm:spPr/>
    </dgm:pt>
    <dgm:pt modelId="{1ABBEFB9-225B-47C9-950F-62FDE3B296BB}" type="pres">
      <dgm:prSet presAssocID="{4339C10E-558D-494F-AC09-2F45FA6A1CD4}" presName="rootText" presStyleLbl="node4" presStyleIdx="3" presStyleCnt="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B3AEAEBB-7B5B-40BA-B89D-57562B3E291B}" type="pres">
      <dgm:prSet presAssocID="{4339C10E-558D-494F-AC09-2F45FA6A1CD4}" presName="rootConnector" presStyleLbl="node4" presStyleIdx="3" presStyleCnt="9"/>
      <dgm:spPr/>
      <dgm:t>
        <a:bodyPr/>
        <a:lstStyle/>
        <a:p>
          <a:endParaRPr lang="es-CL"/>
        </a:p>
      </dgm:t>
    </dgm:pt>
    <dgm:pt modelId="{6C871C80-3101-4FD5-878C-4B3D4FF6274B}" type="pres">
      <dgm:prSet presAssocID="{4339C10E-558D-494F-AC09-2F45FA6A1CD4}" presName="hierChild4" presStyleCnt="0"/>
      <dgm:spPr/>
    </dgm:pt>
    <dgm:pt modelId="{6FF9B7B0-7935-484F-8152-6E6372426FCC}" type="pres">
      <dgm:prSet presAssocID="{4339C10E-558D-494F-AC09-2F45FA6A1CD4}" presName="hierChild5" presStyleCnt="0"/>
      <dgm:spPr/>
    </dgm:pt>
    <dgm:pt modelId="{5EA9EAFA-885F-44E9-9ABC-BE574EBDB923}" type="pres">
      <dgm:prSet presAssocID="{95F73A5A-13C2-4045-A7B5-897E247A549B}" presName="Name37" presStyleLbl="parChTrans1D4" presStyleIdx="4" presStyleCnt="9"/>
      <dgm:spPr/>
      <dgm:t>
        <a:bodyPr/>
        <a:lstStyle/>
        <a:p>
          <a:endParaRPr lang="es-CL"/>
        </a:p>
      </dgm:t>
    </dgm:pt>
    <dgm:pt modelId="{AC3F5933-7A72-48A2-A8E2-F3750FF5586F}" type="pres">
      <dgm:prSet presAssocID="{6C4D3661-B66F-40C8-8135-D3013AFCBE28}" presName="hierRoot2" presStyleCnt="0">
        <dgm:presLayoutVars>
          <dgm:hierBranch/>
        </dgm:presLayoutVars>
      </dgm:prSet>
      <dgm:spPr/>
    </dgm:pt>
    <dgm:pt modelId="{0C3BF472-48F9-4DDB-A889-A33869879A24}" type="pres">
      <dgm:prSet presAssocID="{6C4D3661-B66F-40C8-8135-D3013AFCBE28}" presName="rootComposite" presStyleCnt="0"/>
      <dgm:spPr/>
    </dgm:pt>
    <dgm:pt modelId="{78E88ED0-1806-40D4-9B5E-8D049DD0F875}" type="pres">
      <dgm:prSet presAssocID="{6C4D3661-B66F-40C8-8135-D3013AFCBE28}" presName="rootText" presStyleLbl="node4" presStyleIdx="4" presStyleCnt="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1B4299B8-F985-42C7-8F72-A7C564711D17}" type="pres">
      <dgm:prSet presAssocID="{6C4D3661-B66F-40C8-8135-D3013AFCBE28}" presName="rootConnector" presStyleLbl="node4" presStyleIdx="4" presStyleCnt="9"/>
      <dgm:spPr/>
      <dgm:t>
        <a:bodyPr/>
        <a:lstStyle/>
        <a:p>
          <a:endParaRPr lang="es-CL"/>
        </a:p>
      </dgm:t>
    </dgm:pt>
    <dgm:pt modelId="{37E10F1E-B5A6-4387-8CE0-E4181197B999}" type="pres">
      <dgm:prSet presAssocID="{6C4D3661-B66F-40C8-8135-D3013AFCBE28}" presName="hierChild4" presStyleCnt="0"/>
      <dgm:spPr/>
    </dgm:pt>
    <dgm:pt modelId="{777AB63D-8AA9-4143-8DD2-EF4D8769080D}" type="pres">
      <dgm:prSet presAssocID="{55B1904D-3C6E-41D3-9DE4-AA4103CA439E}" presName="Name35" presStyleLbl="parChTrans1D4" presStyleIdx="5" presStyleCnt="9"/>
      <dgm:spPr/>
      <dgm:t>
        <a:bodyPr/>
        <a:lstStyle/>
        <a:p>
          <a:endParaRPr lang="es-CL"/>
        </a:p>
      </dgm:t>
    </dgm:pt>
    <dgm:pt modelId="{7F2E1094-B69A-4E1A-B4CF-926D0801693C}" type="pres">
      <dgm:prSet presAssocID="{462A42E8-D554-4802-8C71-ADADFC513C6F}" presName="hierRoot2" presStyleCnt="0">
        <dgm:presLayoutVars>
          <dgm:hierBranch val="init"/>
        </dgm:presLayoutVars>
      </dgm:prSet>
      <dgm:spPr/>
    </dgm:pt>
    <dgm:pt modelId="{E258CF76-9B5C-44F7-9A2B-1B66D9BA4737}" type="pres">
      <dgm:prSet presAssocID="{462A42E8-D554-4802-8C71-ADADFC513C6F}" presName="rootComposite" presStyleCnt="0"/>
      <dgm:spPr/>
    </dgm:pt>
    <dgm:pt modelId="{F108F319-3B54-43D8-9541-CE31C846170A}" type="pres">
      <dgm:prSet presAssocID="{462A42E8-D554-4802-8C71-ADADFC513C6F}" presName="rootText" presStyleLbl="node4" presStyleIdx="5" presStyleCnt="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6C48CFE9-9CC3-4BBE-BF59-14738817315B}" type="pres">
      <dgm:prSet presAssocID="{462A42E8-D554-4802-8C71-ADADFC513C6F}" presName="rootConnector" presStyleLbl="node4" presStyleIdx="5" presStyleCnt="9"/>
      <dgm:spPr/>
      <dgm:t>
        <a:bodyPr/>
        <a:lstStyle/>
        <a:p>
          <a:endParaRPr lang="es-CL"/>
        </a:p>
      </dgm:t>
    </dgm:pt>
    <dgm:pt modelId="{615D709F-3EDB-492C-B050-02CFBC79AA01}" type="pres">
      <dgm:prSet presAssocID="{462A42E8-D554-4802-8C71-ADADFC513C6F}" presName="hierChild4" presStyleCnt="0"/>
      <dgm:spPr/>
    </dgm:pt>
    <dgm:pt modelId="{675AB775-7898-4E75-A3D9-8D13A7DC2DCE}" type="pres">
      <dgm:prSet presAssocID="{462A42E8-D554-4802-8C71-ADADFC513C6F}" presName="hierChild5" presStyleCnt="0"/>
      <dgm:spPr/>
    </dgm:pt>
    <dgm:pt modelId="{8952837D-392E-4E3E-9887-17B787F8AA74}" type="pres">
      <dgm:prSet presAssocID="{6C4D3661-B66F-40C8-8135-D3013AFCBE28}" presName="hierChild5" presStyleCnt="0"/>
      <dgm:spPr/>
    </dgm:pt>
    <dgm:pt modelId="{2633202E-5BF3-4BEB-A4DB-B679F8AC1CF2}" type="pres">
      <dgm:prSet presAssocID="{E3EC1269-4448-479B-AACD-B7B1D5E3B337}" presName="Name37" presStyleLbl="parChTrans1D4" presStyleIdx="6" presStyleCnt="9"/>
      <dgm:spPr/>
      <dgm:t>
        <a:bodyPr/>
        <a:lstStyle/>
        <a:p>
          <a:endParaRPr lang="es-CL"/>
        </a:p>
      </dgm:t>
    </dgm:pt>
    <dgm:pt modelId="{0FC4EE65-0D91-4E65-8B37-9A8580DBC2CC}" type="pres">
      <dgm:prSet presAssocID="{BB7D5365-F4BB-4629-831D-A23D22AC71C9}" presName="hierRoot2" presStyleCnt="0">
        <dgm:presLayoutVars>
          <dgm:hierBranch val="init"/>
        </dgm:presLayoutVars>
      </dgm:prSet>
      <dgm:spPr/>
    </dgm:pt>
    <dgm:pt modelId="{11953CBB-7FE4-4CB3-9875-EF4983D00D71}" type="pres">
      <dgm:prSet presAssocID="{BB7D5365-F4BB-4629-831D-A23D22AC71C9}" presName="rootComposite" presStyleCnt="0"/>
      <dgm:spPr/>
    </dgm:pt>
    <dgm:pt modelId="{2D87F056-2B6A-4007-BA1E-B0AAAC22AC96}" type="pres">
      <dgm:prSet presAssocID="{BB7D5365-F4BB-4629-831D-A23D22AC71C9}" presName="rootText" presStyleLbl="node4" presStyleIdx="6" presStyleCnt="9" custLinFactNeighborX="-1533" custLinFactNeighborY="-552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8CB7DF6A-EFD9-43B4-9EA5-6599081C6037}" type="pres">
      <dgm:prSet presAssocID="{BB7D5365-F4BB-4629-831D-A23D22AC71C9}" presName="rootConnector" presStyleLbl="node4" presStyleIdx="6" presStyleCnt="9"/>
      <dgm:spPr/>
      <dgm:t>
        <a:bodyPr/>
        <a:lstStyle/>
        <a:p>
          <a:endParaRPr lang="es-CL"/>
        </a:p>
      </dgm:t>
    </dgm:pt>
    <dgm:pt modelId="{F56C641B-0D3A-43CF-9FD5-A7EF04DCAD63}" type="pres">
      <dgm:prSet presAssocID="{BB7D5365-F4BB-4629-831D-A23D22AC71C9}" presName="hierChild4" presStyleCnt="0"/>
      <dgm:spPr/>
    </dgm:pt>
    <dgm:pt modelId="{84BF9086-808D-4218-BF1B-0347819B9967}" type="pres">
      <dgm:prSet presAssocID="{BB7D5365-F4BB-4629-831D-A23D22AC71C9}" presName="hierChild5" presStyleCnt="0"/>
      <dgm:spPr/>
    </dgm:pt>
    <dgm:pt modelId="{ED0294E1-B872-49B9-B49E-835BA53C11EA}" type="pres">
      <dgm:prSet presAssocID="{1607BACE-CD6E-4C2B-9269-E658DDE455F9}" presName="Name37" presStyleLbl="parChTrans1D4" presStyleIdx="7" presStyleCnt="9"/>
      <dgm:spPr/>
      <dgm:t>
        <a:bodyPr/>
        <a:lstStyle/>
        <a:p>
          <a:endParaRPr lang="es-CL"/>
        </a:p>
      </dgm:t>
    </dgm:pt>
    <dgm:pt modelId="{1473B113-FA3B-4E62-8D9B-0565299191E9}" type="pres">
      <dgm:prSet presAssocID="{3350C29E-592E-4BAF-8236-39A89E5FE019}" presName="hierRoot2" presStyleCnt="0">
        <dgm:presLayoutVars>
          <dgm:hierBranch val="init"/>
        </dgm:presLayoutVars>
      </dgm:prSet>
      <dgm:spPr/>
    </dgm:pt>
    <dgm:pt modelId="{BEA2E1F8-A70E-424A-86BA-6D1AE0841B35}" type="pres">
      <dgm:prSet presAssocID="{3350C29E-592E-4BAF-8236-39A89E5FE019}" presName="rootComposite" presStyleCnt="0"/>
      <dgm:spPr/>
    </dgm:pt>
    <dgm:pt modelId="{AEDCC922-F8A1-43F4-BE87-E2972C6D5949}" type="pres">
      <dgm:prSet presAssocID="{3350C29E-592E-4BAF-8236-39A89E5FE019}" presName="rootText" presStyleLbl="node4" presStyleIdx="7" presStyleCnt="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D439C33F-A83D-4722-9962-91A762C75117}" type="pres">
      <dgm:prSet presAssocID="{3350C29E-592E-4BAF-8236-39A89E5FE019}" presName="rootConnector" presStyleLbl="node4" presStyleIdx="7" presStyleCnt="9"/>
      <dgm:spPr/>
      <dgm:t>
        <a:bodyPr/>
        <a:lstStyle/>
        <a:p>
          <a:endParaRPr lang="es-CL"/>
        </a:p>
      </dgm:t>
    </dgm:pt>
    <dgm:pt modelId="{E789FD03-58FC-499B-967B-F11512D6E6DA}" type="pres">
      <dgm:prSet presAssocID="{3350C29E-592E-4BAF-8236-39A89E5FE019}" presName="hierChild4" presStyleCnt="0"/>
      <dgm:spPr/>
    </dgm:pt>
    <dgm:pt modelId="{825A3652-C71C-426D-8987-CFD729B55AE3}" type="pres">
      <dgm:prSet presAssocID="{3350C29E-592E-4BAF-8236-39A89E5FE019}" presName="hierChild5" presStyleCnt="0"/>
      <dgm:spPr/>
    </dgm:pt>
    <dgm:pt modelId="{A304A166-20BE-4BE5-838C-A14ED462792F}" type="pres">
      <dgm:prSet presAssocID="{FEA5F832-5301-4AD5-9999-5D5A0A21B703}" presName="Name37" presStyleLbl="parChTrans1D4" presStyleIdx="8" presStyleCnt="9"/>
      <dgm:spPr/>
      <dgm:t>
        <a:bodyPr/>
        <a:lstStyle/>
        <a:p>
          <a:endParaRPr lang="es-CL"/>
        </a:p>
      </dgm:t>
    </dgm:pt>
    <dgm:pt modelId="{42F1739B-01CB-46E3-A3D7-11DCBF971551}" type="pres">
      <dgm:prSet presAssocID="{52F0ABD9-9B0E-4FB6-BB1C-1FB8E9520C36}" presName="hierRoot2" presStyleCnt="0">
        <dgm:presLayoutVars>
          <dgm:hierBranch val="init"/>
        </dgm:presLayoutVars>
      </dgm:prSet>
      <dgm:spPr/>
    </dgm:pt>
    <dgm:pt modelId="{3F50EDE9-92A0-460E-80DF-FCFBE619F104}" type="pres">
      <dgm:prSet presAssocID="{52F0ABD9-9B0E-4FB6-BB1C-1FB8E9520C36}" presName="rootComposite" presStyleCnt="0"/>
      <dgm:spPr/>
    </dgm:pt>
    <dgm:pt modelId="{D972627F-920D-42F1-A075-98763CD129BC}" type="pres">
      <dgm:prSet presAssocID="{52F0ABD9-9B0E-4FB6-BB1C-1FB8E9520C36}" presName="rootText" presStyleLbl="node4" presStyleIdx="8" presStyleCnt="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8FD28A6F-256A-4264-A77C-2AD3ECB83122}" type="pres">
      <dgm:prSet presAssocID="{52F0ABD9-9B0E-4FB6-BB1C-1FB8E9520C36}" presName="rootConnector" presStyleLbl="node4" presStyleIdx="8" presStyleCnt="9"/>
      <dgm:spPr/>
      <dgm:t>
        <a:bodyPr/>
        <a:lstStyle/>
        <a:p>
          <a:endParaRPr lang="es-CL"/>
        </a:p>
      </dgm:t>
    </dgm:pt>
    <dgm:pt modelId="{EE95940D-9AAB-46EE-8E87-CE9F3D68A832}" type="pres">
      <dgm:prSet presAssocID="{52F0ABD9-9B0E-4FB6-BB1C-1FB8E9520C36}" presName="hierChild4" presStyleCnt="0"/>
      <dgm:spPr/>
    </dgm:pt>
    <dgm:pt modelId="{FAA4564E-D86E-4000-9322-5A9E2BCEE383}" type="pres">
      <dgm:prSet presAssocID="{52F0ABD9-9B0E-4FB6-BB1C-1FB8E9520C36}" presName="hierChild5" presStyleCnt="0"/>
      <dgm:spPr/>
    </dgm:pt>
    <dgm:pt modelId="{C42CECC1-D13E-4359-A560-FE00082F3670}" type="pres">
      <dgm:prSet presAssocID="{21E408FE-39BA-46B6-BB90-49F1322CB456}" presName="hierChild5" presStyleCnt="0"/>
      <dgm:spPr/>
    </dgm:pt>
    <dgm:pt modelId="{7D63C033-EE56-44CD-832F-9A7E5AB2E599}" type="pres">
      <dgm:prSet presAssocID="{6164C6E8-ED61-4331-8EBE-B4E1A80A333A}" presName="hierChild5" presStyleCnt="0"/>
      <dgm:spPr/>
    </dgm:pt>
    <dgm:pt modelId="{33CCDDEB-983D-45E6-BC7A-FFB7DFCCC098}" type="pres">
      <dgm:prSet presAssocID="{F0E93347-3263-4D7D-A59A-3A5B514CF30E}" presName="hierChild5" presStyleCnt="0"/>
      <dgm:spPr/>
    </dgm:pt>
    <dgm:pt modelId="{9A593D0C-9E1F-47CA-B52D-2298AD44089F}" type="pres">
      <dgm:prSet presAssocID="{FD6E46C1-1F8F-47B3-9AFA-3909B385E84D}" presName="hierChild3" presStyleCnt="0"/>
      <dgm:spPr/>
    </dgm:pt>
    <dgm:pt modelId="{5F1A7F53-FCCE-441F-89C0-089C5F8C6E9A}" type="pres">
      <dgm:prSet presAssocID="{AFA6FE99-0002-4D47-A30C-4A1466519E25}" presName="Name111" presStyleLbl="parChTrans1D2" presStyleIdx="2" presStyleCnt="3"/>
      <dgm:spPr/>
      <dgm:t>
        <a:bodyPr/>
        <a:lstStyle/>
        <a:p>
          <a:endParaRPr lang="es-CL"/>
        </a:p>
      </dgm:t>
    </dgm:pt>
    <dgm:pt modelId="{233D9B99-B191-4A2C-B7DC-DEC058EFFAC1}" type="pres">
      <dgm:prSet presAssocID="{8777D961-ED81-4A9F-B10A-7FBC988E49B7}" presName="hierRoot3" presStyleCnt="0">
        <dgm:presLayoutVars>
          <dgm:hierBranch val="init"/>
        </dgm:presLayoutVars>
      </dgm:prSet>
      <dgm:spPr/>
    </dgm:pt>
    <dgm:pt modelId="{2F2F1048-CCFD-4491-8387-7D097EE0061B}" type="pres">
      <dgm:prSet presAssocID="{8777D961-ED81-4A9F-B10A-7FBC988E49B7}" presName="rootComposite3" presStyleCnt="0"/>
      <dgm:spPr/>
    </dgm:pt>
    <dgm:pt modelId="{73E13FD0-A9AB-46DC-8422-D698E8365C20}" type="pres">
      <dgm:prSet presAssocID="{8777D961-ED81-4A9F-B10A-7FBC988E49B7}" presName="rootText3" presStyleLbl="asst1" presStyleIdx="0" presStyleCnt="1" custScaleX="162082" custScaleY="136038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FECD28E7-27A1-4E6A-8B99-2937C25FABBD}" type="pres">
      <dgm:prSet presAssocID="{8777D961-ED81-4A9F-B10A-7FBC988E49B7}" presName="rootConnector3" presStyleLbl="asst1" presStyleIdx="0" presStyleCnt="1"/>
      <dgm:spPr/>
      <dgm:t>
        <a:bodyPr/>
        <a:lstStyle/>
        <a:p>
          <a:endParaRPr lang="es-CL"/>
        </a:p>
      </dgm:t>
    </dgm:pt>
    <dgm:pt modelId="{257413BF-1389-4038-B77B-CC9F9BFB1D21}" type="pres">
      <dgm:prSet presAssocID="{8777D961-ED81-4A9F-B10A-7FBC988E49B7}" presName="hierChild6" presStyleCnt="0"/>
      <dgm:spPr/>
    </dgm:pt>
    <dgm:pt modelId="{1847FA2A-2C87-4CA1-BFE3-AC394187582E}" type="pres">
      <dgm:prSet presAssocID="{8777D961-ED81-4A9F-B10A-7FBC988E49B7}" presName="hierChild7" presStyleCnt="0"/>
      <dgm:spPr/>
    </dgm:pt>
  </dgm:ptLst>
  <dgm:cxnLst>
    <dgm:cxn modelId="{1FBFC0FD-532F-4373-A8E1-3788E9176CA3}" type="presOf" srcId="{71FD81F9-DFB3-4F05-8089-E4BC478C5F80}" destId="{972768D9-2A2C-4A1F-B8DC-2792E884911C}" srcOrd="1" destOrd="0" presId="urn:microsoft.com/office/officeart/2005/8/layout/orgChart1"/>
    <dgm:cxn modelId="{F64A872A-B01A-4AA5-A58D-95E0C49BF2D1}" type="presOf" srcId="{3350C29E-592E-4BAF-8236-39A89E5FE019}" destId="{AEDCC922-F8A1-43F4-BE87-E2972C6D5949}" srcOrd="0" destOrd="0" presId="urn:microsoft.com/office/officeart/2005/8/layout/orgChart1"/>
    <dgm:cxn modelId="{21F6B4ED-7E3D-45F3-B59C-99E274EDF10E}" srcId="{21E408FE-39BA-46B6-BB90-49F1322CB456}" destId="{3350C29E-592E-4BAF-8236-39A89E5FE019}" srcOrd="5" destOrd="0" parTransId="{1607BACE-CD6E-4C2B-9269-E658DDE455F9}" sibTransId="{6196CE23-98B7-40FF-9081-8130371FA28D}"/>
    <dgm:cxn modelId="{0138F6E4-DD4C-45A8-A84C-AC42D5DB2EAA}" type="presOf" srcId="{6164C6E8-ED61-4331-8EBE-B4E1A80A333A}" destId="{18AE1B01-922F-4098-8978-FEBB47664FAB}" srcOrd="1" destOrd="0" presId="urn:microsoft.com/office/officeart/2005/8/layout/orgChart1"/>
    <dgm:cxn modelId="{A66679A3-95CC-4800-B3F3-61D536260430}" type="presOf" srcId="{5C6B9D02-88E9-4F66-A30B-0BD2B98CA512}" destId="{0342A951-3AC4-468F-A881-4E35841BA125}" srcOrd="1" destOrd="0" presId="urn:microsoft.com/office/officeart/2005/8/layout/orgChart1"/>
    <dgm:cxn modelId="{B51ECD8A-0EF3-4F6E-9EB6-1A4077395084}" type="presOf" srcId="{462A42E8-D554-4802-8C71-ADADFC513C6F}" destId="{F108F319-3B54-43D8-9541-CE31C846170A}" srcOrd="0" destOrd="0" presId="urn:microsoft.com/office/officeart/2005/8/layout/orgChart1"/>
    <dgm:cxn modelId="{A2C747ED-BF96-473D-A9F6-88CD6D946834}" type="presOf" srcId="{1607BACE-CD6E-4C2B-9269-E658DDE455F9}" destId="{ED0294E1-B872-49B9-B49E-835BA53C11EA}" srcOrd="0" destOrd="0" presId="urn:microsoft.com/office/officeart/2005/8/layout/orgChart1"/>
    <dgm:cxn modelId="{1D234AC0-5055-47DC-975B-AEE9473CF6E2}" type="presOf" srcId="{0F758858-3DAD-4A1C-A084-73225459CB71}" destId="{0C59CC09-CC57-487C-A4D3-C120D2396A73}" srcOrd="0" destOrd="0" presId="urn:microsoft.com/office/officeart/2005/8/layout/orgChart1"/>
    <dgm:cxn modelId="{3084B488-22C2-4B4B-AA76-57745F9E38BC}" srcId="{21E408FE-39BA-46B6-BB90-49F1322CB456}" destId="{8C8F5204-17EE-4C1D-AE82-E7BE535A9C89}" srcOrd="1" destOrd="0" parTransId="{0F758858-3DAD-4A1C-A084-73225459CB71}" sibTransId="{A3D94ABF-1E25-4ED8-A5E4-BD9CC45DF2C9}"/>
    <dgm:cxn modelId="{51DA1525-1EB9-405F-8FF1-C1D5760FDF30}" type="presOf" srcId="{3350C29E-592E-4BAF-8236-39A89E5FE019}" destId="{D439C33F-A83D-4722-9962-91A762C75117}" srcOrd="1" destOrd="0" presId="urn:microsoft.com/office/officeart/2005/8/layout/orgChart1"/>
    <dgm:cxn modelId="{B9B7743F-3B15-4342-93D8-60DEC76C1FE7}" srcId="{FD6E46C1-1F8F-47B3-9AFA-3909B385E84D}" destId="{8777D961-ED81-4A9F-B10A-7FBC988E49B7}" srcOrd="0" destOrd="0" parTransId="{AFA6FE99-0002-4D47-A30C-4A1466519E25}" sibTransId="{B265C851-E668-4274-9FE1-0B0934936AAF}"/>
    <dgm:cxn modelId="{13D7F991-97AE-4A02-9932-9E34B4513285}" type="presOf" srcId="{BB7D5365-F4BB-4629-831D-A23D22AC71C9}" destId="{2D87F056-2B6A-4007-BA1E-B0AAAC22AC96}" srcOrd="0" destOrd="0" presId="urn:microsoft.com/office/officeart/2005/8/layout/orgChart1"/>
    <dgm:cxn modelId="{9420EE46-E5CB-4EEA-B970-02609772ABF0}" type="presOf" srcId="{80902D06-1351-4733-82F9-04A3D0C1D5DB}" destId="{F3BF3816-B674-4CC6-B0BD-26E94492E688}" srcOrd="0" destOrd="0" presId="urn:microsoft.com/office/officeart/2005/8/layout/orgChart1"/>
    <dgm:cxn modelId="{EA89C572-A7BB-45BF-ABC6-8E6DA910796E}" type="presOf" srcId="{52F0ABD9-9B0E-4FB6-BB1C-1FB8E9520C36}" destId="{8FD28A6F-256A-4264-A77C-2AD3ECB83122}" srcOrd="1" destOrd="0" presId="urn:microsoft.com/office/officeart/2005/8/layout/orgChart1"/>
    <dgm:cxn modelId="{F9E869CE-9BAA-4B94-9624-112E3DCF01A4}" srcId="{6C4D3661-B66F-40C8-8135-D3013AFCBE28}" destId="{462A42E8-D554-4802-8C71-ADADFC513C6F}" srcOrd="0" destOrd="0" parTransId="{55B1904D-3C6E-41D3-9DE4-AA4103CA439E}" sibTransId="{200EF76F-A8AC-4D85-A708-8CFED2B757AE}"/>
    <dgm:cxn modelId="{29ED34EE-699F-4A43-83BF-94C93531EFF4}" type="presOf" srcId="{462A42E8-D554-4802-8C71-ADADFC513C6F}" destId="{6C48CFE9-9CC3-4BBE-BF59-14738817315B}" srcOrd="1" destOrd="0" presId="urn:microsoft.com/office/officeart/2005/8/layout/orgChart1"/>
    <dgm:cxn modelId="{B030BB6A-012F-458D-8898-1F98FCE88590}" type="presOf" srcId="{5C6B9D02-88E9-4F66-A30B-0BD2B98CA512}" destId="{C3974DA7-628A-426B-8B64-B2003EB3B18B}" srcOrd="0" destOrd="0" presId="urn:microsoft.com/office/officeart/2005/8/layout/orgChart1"/>
    <dgm:cxn modelId="{94769658-4CF6-4B3E-9656-39DC7FB8943A}" type="presOf" srcId="{52F0ABD9-9B0E-4FB6-BB1C-1FB8E9520C36}" destId="{D972627F-920D-42F1-A075-98763CD129BC}" srcOrd="0" destOrd="0" presId="urn:microsoft.com/office/officeart/2005/8/layout/orgChart1"/>
    <dgm:cxn modelId="{976A324F-3DF2-4C88-BE16-0EAFA61DFCB8}" type="presOf" srcId="{21E408FE-39BA-46B6-BB90-49F1322CB456}" destId="{9122E2B2-7939-48AA-A650-4A7729947840}" srcOrd="1" destOrd="0" presId="urn:microsoft.com/office/officeart/2005/8/layout/orgChart1"/>
    <dgm:cxn modelId="{49918F08-F4D1-4539-AA4E-E3884B995000}" type="presOf" srcId="{8C8F5204-17EE-4C1D-AE82-E7BE535A9C89}" destId="{2DB9CE1E-243B-4E1A-AD64-3C3C13618587}" srcOrd="1" destOrd="0" presId="urn:microsoft.com/office/officeart/2005/8/layout/orgChart1"/>
    <dgm:cxn modelId="{0AAC264A-3BD8-43CE-B3C2-38CA9D9F7E52}" srcId="{FD6E46C1-1F8F-47B3-9AFA-3909B385E84D}" destId="{F95AA07E-BE5D-4A1F-9F5A-C52E76B41310}" srcOrd="1" destOrd="0" parTransId="{E511F6FF-6BBF-47E1-B638-01195AEB3B8E}" sibTransId="{22FF0D1C-BA6B-4CBF-8258-8954443FFCE0}"/>
    <dgm:cxn modelId="{9DE2DB62-BAD6-4C33-B418-12AEFF66758D}" type="presOf" srcId="{FEA5F832-5301-4AD5-9999-5D5A0A21B703}" destId="{A304A166-20BE-4BE5-838C-A14ED462792F}" srcOrd="0" destOrd="0" presId="urn:microsoft.com/office/officeart/2005/8/layout/orgChart1"/>
    <dgm:cxn modelId="{67742F43-B416-48D9-ABB7-D6C8D2A1C669}" type="presOf" srcId="{4339C10E-558D-494F-AC09-2F45FA6A1CD4}" destId="{1ABBEFB9-225B-47C9-950F-62FDE3B296BB}" srcOrd="0" destOrd="0" presId="urn:microsoft.com/office/officeart/2005/8/layout/orgChart1"/>
    <dgm:cxn modelId="{7AC218CE-1CB3-4C79-8F5D-79319ED747CC}" type="presOf" srcId="{8777D961-ED81-4A9F-B10A-7FBC988E49B7}" destId="{FECD28E7-27A1-4E6A-8B99-2937C25FABBD}" srcOrd="1" destOrd="0" presId="urn:microsoft.com/office/officeart/2005/8/layout/orgChart1"/>
    <dgm:cxn modelId="{52A52227-2B3B-4A85-A5F6-DC27231953BC}" srcId="{FD6E46C1-1F8F-47B3-9AFA-3909B385E84D}" destId="{F0E93347-3263-4D7D-A59A-3A5B514CF30E}" srcOrd="2" destOrd="0" parTransId="{B487FC81-DAA2-4E2C-B3D6-6536B415B34D}" sibTransId="{999CBBBD-E129-4EFB-8B62-3D81EDDC517B}"/>
    <dgm:cxn modelId="{C4BF22B9-076F-4C7C-8C55-6F45D83CE167}" type="presOf" srcId="{67EB9578-9B15-45ED-9535-71097A1627A7}" destId="{7313BE1C-E74C-49AA-B74D-6A947229821A}" srcOrd="0" destOrd="0" presId="urn:microsoft.com/office/officeart/2005/8/layout/orgChart1"/>
    <dgm:cxn modelId="{45507B15-9279-477D-B3C5-BB06AA3E8DAC}" type="presOf" srcId="{F95AA07E-BE5D-4A1F-9F5A-C52E76B41310}" destId="{9F5BF0F6-559D-4DF9-9F0F-E2BB2FFA3712}" srcOrd="0" destOrd="0" presId="urn:microsoft.com/office/officeart/2005/8/layout/orgChart1"/>
    <dgm:cxn modelId="{49F95774-744C-44B9-AF11-C19CA46B6BE7}" srcId="{21E408FE-39BA-46B6-BB90-49F1322CB456}" destId="{71FD81F9-DFB3-4F05-8089-E4BC478C5F80}" srcOrd="0" destOrd="0" parTransId="{67EB9578-9B15-45ED-9535-71097A1627A7}" sibTransId="{0BC8DE09-A918-4666-BB42-00789826B579}"/>
    <dgm:cxn modelId="{57F1B2DE-7338-4714-B155-43F89716725C}" srcId="{21E408FE-39BA-46B6-BB90-49F1322CB456}" destId="{6C4D3661-B66F-40C8-8135-D3013AFCBE28}" srcOrd="3" destOrd="0" parTransId="{95F73A5A-13C2-4045-A7B5-897E247A549B}" sibTransId="{FA48641B-B6B2-4FF8-8FD4-A09724D070E1}"/>
    <dgm:cxn modelId="{625D8682-D6E0-4C89-8BA1-7F0E915F06F7}" type="presOf" srcId="{AC9AAA8A-A1E4-4C87-AF93-7F562BD6E685}" destId="{54FAE40B-6128-4C93-99F2-B88A938C66D8}" srcOrd="0" destOrd="0" presId="urn:microsoft.com/office/officeart/2005/8/layout/orgChart1"/>
    <dgm:cxn modelId="{50AEAA70-2D1D-46AB-A231-92DEEB21FCC8}" type="presOf" srcId="{95F73A5A-13C2-4045-A7B5-897E247A549B}" destId="{5EA9EAFA-885F-44E9-9ABC-BE574EBDB923}" srcOrd="0" destOrd="0" presId="urn:microsoft.com/office/officeart/2005/8/layout/orgChart1"/>
    <dgm:cxn modelId="{86397AAD-5B05-4D72-836C-2890EF117D42}" srcId="{21E408FE-39BA-46B6-BB90-49F1322CB456}" destId="{BB7D5365-F4BB-4629-831D-A23D22AC71C9}" srcOrd="4" destOrd="0" parTransId="{E3EC1269-4448-479B-AACD-B7B1D5E3B337}" sibTransId="{CB11E093-6BEB-4B60-A276-AA077D67A225}"/>
    <dgm:cxn modelId="{510EFF24-691D-44F4-A0B5-6C02DF8478FD}" type="presOf" srcId="{44FD3DEC-9A41-48DF-A73C-3437894E3A76}" destId="{D0C8D079-9437-4BC7-9646-3AF35B76832F}" srcOrd="0" destOrd="0" presId="urn:microsoft.com/office/officeart/2005/8/layout/orgChart1"/>
    <dgm:cxn modelId="{932F6E5C-39E5-45AE-8E79-D2CCA0F0B140}" type="presOf" srcId="{FD6E46C1-1F8F-47B3-9AFA-3909B385E84D}" destId="{1CD3901E-CD82-416B-962F-E14F49C0A843}" srcOrd="1" destOrd="0" presId="urn:microsoft.com/office/officeart/2005/8/layout/orgChart1"/>
    <dgm:cxn modelId="{5F7796B7-02D8-4877-8F0B-2D8F72F3D9A4}" type="presOf" srcId="{4339C10E-558D-494F-AC09-2F45FA6A1CD4}" destId="{B3AEAEBB-7B5B-40BA-B89D-57562B3E291B}" srcOrd="1" destOrd="0" presId="urn:microsoft.com/office/officeart/2005/8/layout/orgChart1"/>
    <dgm:cxn modelId="{B59F0082-3372-4D10-B14F-986ADD5286D7}" type="presOf" srcId="{F0E93347-3263-4D7D-A59A-3A5B514CF30E}" destId="{04562BC3-91A1-4B7F-B5AF-B933294DEC7A}" srcOrd="0" destOrd="0" presId="urn:microsoft.com/office/officeart/2005/8/layout/orgChart1"/>
    <dgm:cxn modelId="{BF00076E-1B52-421D-9A08-4EDA9816D12F}" srcId="{F95AA07E-BE5D-4A1F-9F5A-C52E76B41310}" destId="{5C6B9D02-88E9-4F66-A30B-0BD2B98CA512}" srcOrd="0" destOrd="0" parTransId="{80902D06-1351-4733-82F9-04A3D0C1D5DB}" sibTransId="{48F99026-610B-4058-9DC3-778185011D72}"/>
    <dgm:cxn modelId="{9C2EE1D0-D1C0-4946-9238-D49578225B19}" type="presOf" srcId="{8777D961-ED81-4A9F-B10A-7FBC988E49B7}" destId="{73E13FD0-A9AB-46DC-8422-D698E8365C20}" srcOrd="0" destOrd="0" presId="urn:microsoft.com/office/officeart/2005/8/layout/orgChart1"/>
    <dgm:cxn modelId="{8A8B3261-A9FD-44B3-8F6E-6F385159100A}" srcId="{21E408FE-39BA-46B6-BB90-49F1322CB456}" destId="{4339C10E-558D-494F-AC09-2F45FA6A1CD4}" srcOrd="2" destOrd="0" parTransId="{AC9AAA8A-A1E4-4C87-AF93-7F562BD6E685}" sibTransId="{CD82BA13-33E4-4A22-AA57-0EA626EF6BEB}"/>
    <dgm:cxn modelId="{E0FF8D56-0A42-4370-BDB6-B7BB51BFD6AF}" type="presOf" srcId="{6C4D3661-B66F-40C8-8135-D3013AFCBE28}" destId="{1B4299B8-F985-42C7-8F72-A7C564711D17}" srcOrd="1" destOrd="0" presId="urn:microsoft.com/office/officeart/2005/8/layout/orgChart1"/>
    <dgm:cxn modelId="{2C33FD6D-1CBF-4B42-ADC0-B877B4B7879E}" type="presOf" srcId="{E511F6FF-6BBF-47E1-B638-01195AEB3B8E}" destId="{13E33EA4-FEB6-4556-AFB6-CAFDDEB9837F}" srcOrd="0" destOrd="0" presId="urn:microsoft.com/office/officeart/2005/8/layout/orgChart1"/>
    <dgm:cxn modelId="{DA32A93D-C908-45E4-92B7-D894F9596B87}" type="presOf" srcId="{B487FC81-DAA2-4E2C-B3D6-6536B415B34D}" destId="{14105729-DE06-46F3-8AFA-D24F8737DEDC}" srcOrd="0" destOrd="0" presId="urn:microsoft.com/office/officeart/2005/8/layout/orgChart1"/>
    <dgm:cxn modelId="{487BCF5F-83C4-439D-BE21-8D49F8C642FF}" type="presOf" srcId="{21E408FE-39BA-46B6-BB90-49F1322CB456}" destId="{6E4A78AE-CB90-4061-ABB9-00FE6D46BB9D}" srcOrd="0" destOrd="0" presId="urn:microsoft.com/office/officeart/2005/8/layout/orgChart1"/>
    <dgm:cxn modelId="{CEA794C4-A6A1-4827-9648-FB4952C310E8}" type="presOf" srcId="{4BC210BF-E1A9-482A-B9BF-D368012339FB}" destId="{1771A2D8-21BC-45B3-B2B3-C96E2FFFB8F7}" srcOrd="0" destOrd="0" presId="urn:microsoft.com/office/officeart/2005/8/layout/orgChart1"/>
    <dgm:cxn modelId="{950FAB68-7737-45CC-BDD9-A3B7516DAD3C}" type="presOf" srcId="{55B1904D-3C6E-41D3-9DE4-AA4103CA439E}" destId="{777AB63D-8AA9-4143-8DD2-EF4D8769080D}" srcOrd="0" destOrd="0" presId="urn:microsoft.com/office/officeart/2005/8/layout/orgChart1"/>
    <dgm:cxn modelId="{CB7E015C-CE5E-4EB1-A83D-CCC9A465B463}" type="presOf" srcId="{FD6E46C1-1F8F-47B3-9AFA-3909B385E84D}" destId="{AEC0FBC9-E080-45DF-9882-0C0006497E44}" srcOrd="0" destOrd="0" presId="urn:microsoft.com/office/officeart/2005/8/layout/orgChart1"/>
    <dgm:cxn modelId="{93706AAF-D580-43ED-8B36-4F529597F947}" srcId="{21E408FE-39BA-46B6-BB90-49F1322CB456}" destId="{52F0ABD9-9B0E-4FB6-BB1C-1FB8E9520C36}" srcOrd="6" destOrd="0" parTransId="{FEA5F832-5301-4AD5-9999-5D5A0A21B703}" sibTransId="{1BFB7D1D-F26B-4B2B-9265-85AE160A4E57}"/>
    <dgm:cxn modelId="{992B0BC7-D7F8-4945-897C-BEFCCCCC7522}" srcId="{44FD3DEC-9A41-48DF-A73C-3437894E3A76}" destId="{FD6E46C1-1F8F-47B3-9AFA-3909B385E84D}" srcOrd="0" destOrd="0" parTransId="{52613427-50C1-4910-B640-E6DF9B353609}" sibTransId="{06753470-9138-4755-A8D7-06B7C208617A}"/>
    <dgm:cxn modelId="{47428F79-C056-41A9-A891-324C9990D3A7}" type="presOf" srcId="{BB7D5365-F4BB-4629-831D-A23D22AC71C9}" destId="{8CB7DF6A-EFD9-43B4-9EA5-6599081C6037}" srcOrd="1" destOrd="0" presId="urn:microsoft.com/office/officeart/2005/8/layout/orgChart1"/>
    <dgm:cxn modelId="{10E039F0-469D-41B2-9808-B5DE63D2BE61}" type="presOf" srcId="{6C4D3661-B66F-40C8-8135-D3013AFCBE28}" destId="{78E88ED0-1806-40D4-9B5E-8D049DD0F875}" srcOrd="0" destOrd="0" presId="urn:microsoft.com/office/officeart/2005/8/layout/orgChart1"/>
    <dgm:cxn modelId="{DF316FFE-D760-423F-B412-94A8D74A8B7B}" type="presOf" srcId="{E3EC1269-4448-479B-AACD-B7B1D5E3B337}" destId="{2633202E-5BF3-4BEB-A4DB-B679F8AC1CF2}" srcOrd="0" destOrd="0" presId="urn:microsoft.com/office/officeart/2005/8/layout/orgChart1"/>
    <dgm:cxn modelId="{4941F34F-4BE1-47C5-B5F0-1597141EBB9C}" type="presOf" srcId="{6164C6E8-ED61-4331-8EBE-B4E1A80A333A}" destId="{76D2885F-E90B-452D-9695-87E8817C53E6}" srcOrd="0" destOrd="0" presId="urn:microsoft.com/office/officeart/2005/8/layout/orgChart1"/>
    <dgm:cxn modelId="{8C3AE0FD-9770-4C6C-8D5D-46E536B751B1}" type="presOf" srcId="{71FD81F9-DFB3-4F05-8089-E4BC478C5F80}" destId="{CD3F8AB7-5B39-414C-A923-E7F48DB2FC60}" srcOrd="0" destOrd="0" presId="urn:microsoft.com/office/officeart/2005/8/layout/orgChart1"/>
    <dgm:cxn modelId="{EA87E26F-ABC2-4F13-A29D-D5E85C715264}" type="presOf" srcId="{AFA6FE99-0002-4D47-A30C-4A1466519E25}" destId="{5F1A7F53-FCCE-441F-89C0-089C5F8C6E9A}" srcOrd="0" destOrd="0" presId="urn:microsoft.com/office/officeart/2005/8/layout/orgChart1"/>
    <dgm:cxn modelId="{E3C9017F-F9F2-4CA5-BB5D-D13ADBD72AA3}" type="presOf" srcId="{8C8F5204-17EE-4C1D-AE82-E7BE535A9C89}" destId="{3A90010F-59E6-4994-B773-5B609CBF9927}" srcOrd="0" destOrd="0" presId="urn:microsoft.com/office/officeart/2005/8/layout/orgChart1"/>
    <dgm:cxn modelId="{2CC7E9CC-B834-47C8-BF83-FEE007A456F5}" type="presOf" srcId="{096F2874-8B7E-424C-8447-25774CC7BD4B}" destId="{C30CC782-FB12-4273-96FF-6A7FB99497B5}" srcOrd="0" destOrd="0" presId="urn:microsoft.com/office/officeart/2005/8/layout/orgChart1"/>
    <dgm:cxn modelId="{06F8EDBD-9A4B-4FC0-9002-6DC0C1A05FF6}" srcId="{6164C6E8-ED61-4331-8EBE-B4E1A80A333A}" destId="{21E408FE-39BA-46B6-BB90-49F1322CB456}" srcOrd="0" destOrd="0" parTransId="{4BC210BF-E1A9-482A-B9BF-D368012339FB}" sibTransId="{72591EC6-D3B3-456C-9016-9381DC70E45D}"/>
    <dgm:cxn modelId="{394D2766-E6D2-4AF0-A95F-3808DB46604C}" type="presOf" srcId="{F0E93347-3263-4D7D-A59A-3A5B514CF30E}" destId="{DB351632-4AFC-43FF-9F47-5E8F68FBFE20}" srcOrd="1" destOrd="0" presId="urn:microsoft.com/office/officeart/2005/8/layout/orgChart1"/>
    <dgm:cxn modelId="{FC501A05-D858-45D3-9547-187C1E79CC58}" type="presOf" srcId="{F95AA07E-BE5D-4A1F-9F5A-C52E76B41310}" destId="{A75F893E-354A-4DC0-9C43-D29A76AB7AFA}" srcOrd="1" destOrd="0" presId="urn:microsoft.com/office/officeart/2005/8/layout/orgChart1"/>
    <dgm:cxn modelId="{BBA71AF2-FA58-42B8-B1F8-8E5B11DABCEE}" srcId="{F0E93347-3263-4D7D-A59A-3A5B514CF30E}" destId="{6164C6E8-ED61-4331-8EBE-B4E1A80A333A}" srcOrd="0" destOrd="0" parTransId="{096F2874-8B7E-424C-8447-25774CC7BD4B}" sibTransId="{390242E6-CF1C-4193-85FA-361F1C448780}"/>
    <dgm:cxn modelId="{8875A070-60E7-4DE7-88E1-1781789437A8}" type="presParOf" srcId="{D0C8D079-9437-4BC7-9646-3AF35B76832F}" destId="{45478354-DD10-4B5D-A14A-79809ED01E0E}" srcOrd="0" destOrd="0" presId="urn:microsoft.com/office/officeart/2005/8/layout/orgChart1"/>
    <dgm:cxn modelId="{E9BB554B-8E8B-471C-9628-33986C435BF0}" type="presParOf" srcId="{45478354-DD10-4B5D-A14A-79809ED01E0E}" destId="{E6D286C4-EDDF-48DF-B3E9-F9F58926E991}" srcOrd="0" destOrd="0" presId="urn:microsoft.com/office/officeart/2005/8/layout/orgChart1"/>
    <dgm:cxn modelId="{8DA6B7E8-403D-48C6-B4F7-3DAD35923A05}" type="presParOf" srcId="{E6D286C4-EDDF-48DF-B3E9-F9F58926E991}" destId="{AEC0FBC9-E080-45DF-9882-0C0006497E44}" srcOrd="0" destOrd="0" presId="urn:microsoft.com/office/officeart/2005/8/layout/orgChart1"/>
    <dgm:cxn modelId="{20596756-971C-4848-A0AC-D573874D639E}" type="presParOf" srcId="{E6D286C4-EDDF-48DF-B3E9-F9F58926E991}" destId="{1CD3901E-CD82-416B-962F-E14F49C0A843}" srcOrd="1" destOrd="0" presId="urn:microsoft.com/office/officeart/2005/8/layout/orgChart1"/>
    <dgm:cxn modelId="{07409A11-2C57-477B-AFB0-8E40B0F5D2C6}" type="presParOf" srcId="{45478354-DD10-4B5D-A14A-79809ED01E0E}" destId="{B98A4E2B-E122-4EEF-82D8-BCE3F2D0D671}" srcOrd="1" destOrd="0" presId="urn:microsoft.com/office/officeart/2005/8/layout/orgChart1"/>
    <dgm:cxn modelId="{275670AF-4E80-4DAF-A05E-66F28854949D}" type="presParOf" srcId="{B98A4E2B-E122-4EEF-82D8-BCE3F2D0D671}" destId="{13E33EA4-FEB6-4556-AFB6-CAFDDEB9837F}" srcOrd="0" destOrd="0" presId="urn:microsoft.com/office/officeart/2005/8/layout/orgChart1"/>
    <dgm:cxn modelId="{C7C106BE-0031-4951-B10B-FE80646C9E47}" type="presParOf" srcId="{B98A4E2B-E122-4EEF-82D8-BCE3F2D0D671}" destId="{6BB0DDB5-3569-402E-8BD3-FA5AF3C30008}" srcOrd="1" destOrd="0" presId="urn:microsoft.com/office/officeart/2005/8/layout/orgChart1"/>
    <dgm:cxn modelId="{6434D7F3-430C-44CB-B0DA-64629129F625}" type="presParOf" srcId="{6BB0DDB5-3569-402E-8BD3-FA5AF3C30008}" destId="{34AC369F-6CC5-437E-8BED-3F7DAED13D59}" srcOrd="0" destOrd="0" presId="urn:microsoft.com/office/officeart/2005/8/layout/orgChart1"/>
    <dgm:cxn modelId="{D39979C1-8E47-4269-B21F-1EB0793A863C}" type="presParOf" srcId="{34AC369F-6CC5-437E-8BED-3F7DAED13D59}" destId="{9F5BF0F6-559D-4DF9-9F0F-E2BB2FFA3712}" srcOrd="0" destOrd="0" presId="urn:microsoft.com/office/officeart/2005/8/layout/orgChart1"/>
    <dgm:cxn modelId="{B4520218-08DB-43E2-BE8D-5C16E0E17EC3}" type="presParOf" srcId="{34AC369F-6CC5-437E-8BED-3F7DAED13D59}" destId="{A75F893E-354A-4DC0-9C43-D29A76AB7AFA}" srcOrd="1" destOrd="0" presId="urn:microsoft.com/office/officeart/2005/8/layout/orgChart1"/>
    <dgm:cxn modelId="{8CD909AE-7A0C-4734-8417-F008DA3C0A5F}" type="presParOf" srcId="{6BB0DDB5-3569-402E-8BD3-FA5AF3C30008}" destId="{92FADB95-E962-42F9-9FCB-839E68C65333}" srcOrd="1" destOrd="0" presId="urn:microsoft.com/office/officeart/2005/8/layout/orgChart1"/>
    <dgm:cxn modelId="{19D6FDFE-B30D-4625-B229-FA22DFEB9DAE}" type="presParOf" srcId="{92FADB95-E962-42F9-9FCB-839E68C65333}" destId="{F3BF3816-B674-4CC6-B0BD-26E94492E688}" srcOrd="0" destOrd="0" presId="urn:microsoft.com/office/officeart/2005/8/layout/orgChart1"/>
    <dgm:cxn modelId="{36D7CD66-7687-4A70-8F1C-C53E9D38708C}" type="presParOf" srcId="{92FADB95-E962-42F9-9FCB-839E68C65333}" destId="{D5D77F94-54E3-46BE-BD46-FAA9A7A2B931}" srcOrd="1" destOrd="0" presId="urn:microsoft.com/office/officeart/2005/8/layout/orgChart1"/>
    <dgm:cxn modelId="{D3BF3621-D2EC-4DAE-921E-1E45F8C2B1CE}" type="presParOf" srcId="{D5D77F94-54E3-46BE-BD46-FAA9A7A2B931}" destId="{58EBFCB7-48DD-4709-BF40-CA33163ACB7F}" srcOrd="0" destOrd="0" presId="urn:microsoft.com/office/officeart/2005/8/layout/orgChart1"/>
    <dgm:cxn modelId="{39FB0D71-AE27-4A90-8549-323383D791C1}" type="presParOf" srcId="{58EBFCB7-48DD-4709-BF40-CA33163ACB7F}" destId="{C3974DA7-628A-426B-8B64-B2003EB3B18B}" srcOrd="0" destOrd="0" presId="urn:microsoft.com/office/officeart/2005/8/layout/orgChart1"/>
    <dgm:cxn modelId="{92FB79D5-126E-4E64-8A6A-C05D6C4C8F64}" type="presParOf" srcId="{58EBFCB7-48DD-4709-BF40-CA33163ACB7F}" destId="{0342A951-3AC4-468F-A881-4E35841BA125}" srcOrd="1" destOrd="0" presId="urn:microsoft.com/office/officeart/2005/8/layout/orgChart1"/>
    <dgm:cxn modelId="{EF5F2B89-48A1-4429-B477-D97EBB8B9489}" type="presParOf" srcId="{D5D77F94-54E3-46BE-BD46-FAA9A7A2B931}" destId="{8DB229E4-092C-40BD-87D0-D2610501E329}" srcOrd="1" destOrd="0" presId="urn:microsoft.com/office/officeart/2005/8/layout/orgChart1"/>
    <dgm:cxn modelId="{FCF8DFCB-EC60-46E9-9539-A7FCA86F4910}" type="presParOf" srcId="{D5D77F94-54E3-46BE-BD46-FAA9A7A2B931}" destId="{611B035E-1D39-482D-8CE0-A275E0229374}" srcOrd="2" destOrd="0" presId="urn:microsoft.com/office/officeart/2005/8/layout/orgChart1"/>
    <dgm:cxn modelId="{A707C4A6-7C8E-4BC1-ABC2-1D0CC79D6180}" type="presParOf" srcId="{6BB0DDB5-3569-402E-8BD3-FA5AF3C30008}" destId="{F3309C97-B644-45D8-86CD-7BC46649396D}" srcOrd="2" destOrd="0" presId="urn:microsoft.com/office/officeart/2005/8/layout/orgChart1"/>
    <dgm:cxn modelId="{EF33D27D-1676-4817-9C8B-AE3A8B0E39E3}" type="presParOf" srcId="{B98A4E2B-E122-4EEF-82D8-BCE3F2D0D671}" destId="{14105729-DE06-46F3-8AFA-D24F8737DEDC}" srcOrd="2" destOrd="0" presId="urn:microsoft.com/office/officeart/2005/8/layout/orgChart1"/>
    <dgm:cxn modelId="{7388C645-3C90-487D-AB09-C75F85E22D06}" type="presParOf" srcId="{B98A4E2B-E122-4EEF-82D8-BCE3F2D0D671}" destId="{8621F42B-975E-4928-8510-56A9B5ED5D0D}" srcOrd="3" destOrd="0" presId="urn:microsoft.com/office/officeart/2005/8/layout/orgChart1"/>
    <dgm:cxn modelId="{B7B5C58C-036B-4CC7-9FED-9FE9D31AF898}" type="presParOf" srcId="{8621F42B-975E-4928-8510-56A9B5ED5D0D}" destId="{B82593B3-101D-4F2D-A00C-1759FC7D8D1F}" srcOrd="0" destOrd="0" presId="urn:microsoft.com/office/officeart/2005/8/layout/orgChart1"/>
    <dgm:cxn modelId="{C49F733F-5A45-4BF7-9575-6890B2C84DDF}" type="presParOf" srcId="{B82593B3-101D-4F2D-A00C-1759FC7D8D1F}" destId="{04562BC3-91A1-4B7F-B5AF-B933294DEC7A}" srcOrd="0" destOrd="0" presId="urn:microsoft.com/office/officeart/2005/8/layout/orgChart1"/>
    <dgm:cxn modelId="{A3F79CFC-A4E7-4AA2-976A-353ABB0396B8}" type="presParOf" srcId="{B82593B3-101D-4F2D-A00C-1759FC7D8D1F}" destId="{DB351632-4AFC-43FF-9F47-5E8F68FBFE20}" srcOrd="1" destOrd="0" presId="urn:microsoft.com/office/officeart/2005/8/layout/orgChart1"/>
    <dgm:cxn modelId="{D8D414C6-51F6-4021-B211-A9A52A1798C7}" type="presParOf" srcId="{8621F42B-975E-4928-8510-56A9B5ED5D0D}" destId="{DD1228C6-1C92-48CA-ACF1-905247C6C415}" srcOrd="1" destOrd="0" presId="urn:microsoft.com/office/officeart/2005/8/layout/orgChart1"/>
    <dgm:cxn modelId="{A6557AED-31F4-4661-B473-213BCE2D27BA}" type="presParOf" srcId="{DD1228C6-1C92-48CA-ACF1-905247C6C415}" destId="{C30CC782-FB12-4273-96FF-6A7FB99497B5}" srcOrd="0" destOrd="0" presId="urn:microsoft.com/office/officeart/2005/8/layout/orgChart1"/>
    <dgm:cxn modelId="{89E9293A-3985-43B6-AEA6-78E1066DCC6F}" type="presParOf" srcId="{DD1228C6-1C92-48CA-ACF1-905247C6C415}" destId="{F16A5A9D-936C-494F-B747-FCE474E3F792}" srcOrd="1" destOrd="0" presId="urn:microsoft.com/office/officeart/2005/8/layout/orgChart1"/>
    <dgm:cxn modelId="{513800CD-5E19-4F35-8718-03228C6DB730}" type="presParOf" srcId="{F16A5A9D-936C-494F-B747-FCE474E3F792}" destId="{5EF68336-D7B8-4A87-A69F-BC417CBC625C}" srcOrd="0" destOrd="0" presId="urn:microsoft.com/office/officeart/2005/8/layout/orgChart1"/>
    <dgm:cxn modelId="{BF6834EE-031E-4FC3-85DD-0484BAE90167}" type="presParOf" srcId="{5EF68336-D7B8-4A87-A69F-BC417CBC625C}" destId="{76D2885F-E90B-452D-9695-87E8817C53E6}" srcOrd="0" destOrd="0" presId="urn:microsoft.com/office/officeart/2005/8/layout/orgChart1"/>
    <dgm:cxn modelId="{FF0D1840-5094-4F1F-B77C-B6D33E717638}" type="presParOf" srcId="{5EF68336-D7B8-4A87-A69F-BC417CBC625C}" destId="{18AE1B01-922F-4098-8978-FEBB47664FAB}" srcOrd="1" destOrd="0" presId="urn:microsoft.com/office/officeart/2005/8/layout/orgChart1"/>
    <dgm:cxn modelId="{1D0C1D74-EF8C-442E-A5F3-E33D63BF3324}" type="presParOf" srcId="{F16A5A9D-936C-494F-B747-FCE474E3F792}" destId="{120624BB-FE6C-4459-8774-8B2DCEE58C8A}" srcOrd="1" destOrd="0" presId="urn:microsoft.com/office/officeart/2005/8/layout/orgChart1"/>
    <dgm:cxn modelId="{7201244A-BDE3-437D-9C5A-D3E350AF63B6}" type="presParOf" srcId="{120624BB-FE6C-4459-8774-8B2DCEE58C8A}" destId="{1771A2D8-21BC-45B3-B2B3-C96E2FFFB8F7}" srcOrd="0" destOrd="0" presId="urn:microsoft.com/office/officeart/2005/8/layout/orgChart1"/>
    <dgm:cxn modelId="{E4152A15-A100-41DA-95FF-583A1D9C782B}" type="presParOf" srcId="{120624BB-FE6C-4459-8774-8B2DCEE58C8A}" destId="{805D4676-9C42-4DF9-A727-A64BDEA46AB5}" srcOrd="1" destOrd="0" presId="urn:microsoft.com/office/officeart/2005/8/layout/orgChart1"/>
    <dgm:cxn modelId="{4AA5B182-4AB0-4CA6-B4EE-C2E112538A85}" type="presParOf" srcId="{805D4676-9C42-4DF9-A727-A64BDEA46AB5}" destId="{8D35EF9B-AD56-4806-B875-E85AA4E23304}" srcOrd="0" destOrd="0" presId="urn:microsoft.com/office/officeart/2005/8/layout/orgChart1"/>
    <dgm:cxn modelId="{AEDE237F-D9FA-44E9-A738-556DFC3D52B4}" type="presParOf" srcId="{8D35EF9B-AD56-4806-B875-E85AA4E23304}" destId="{6E4A78AE-CB90-4061-ABB9-00FE6D46BB9D}" srcOrd="0" destOrd="0" presId="urn:microsoft.com/office/officeart/2005/8/layout/orgChart1"/>
    <dgm:cxn modelId="{C136EA5D-CC21-4339-8825-6BD78C18CD75}" type="presParOf" srcId="{8D35EF9B-AD56-4806-B875-E85AA4E23304}" destId="{9122E2B2-7939-48AA-A650-4A7729947840}" srcOrd="1" destOrd="0" presId="urn:microsoft.com/office/officeart/2005/8/layout/orgChart1"/>
    <dgm:cxn modelId="{683E0907-05D3-435F-8303-07031E4A6475}" type="presParOf" srcId="{805D4676-9C42-4DF9-A727-A64BDEA46AB5}" destId="{B3A9EB41-88B6-489C-9C92-229C19917A40}" srcOrd="1" destOrd="0" presId="urn:microsoft.com/office/officeart/2005/8/layout/orgChart1"/>
    <dgm:cxn modelId="{BD165D39-09AC-4F65-8221-784A5F25F9CF}" type="presParOf" srcId="{B3A9EB41-88B6-489C-9C92-229C19917A40}" destId="{7313BE1C-E74C-49AA-B74D-6A947229821A}" srcOrd="0" destOrd="0" presId="urn:microsoft.com/office/officeart/2005/8/layout/orgChart1"/>
    <dgm:cxn modelId="{00E53879-3E04-4FC6-AFCB-D29B0C9D478E}" type="presParOf" srcId="{B3A9EB41-88B6-489C-9C92-229C19917A40}" destId="{FA1B06C7-A4F1-47C8-BD39-88B7BDB19555}" srcOrd="1" destOrd="0" presId="urn:microsoft.com/office/officeart/2005/8/layout/orgChart1"/>
    <dgm:cxn modelId="{53F0FA63-900C-4113-9340-9436C469DAB7}" type="presParOf" srcId="{FA1B06C7-A4F1-47C8-BD39-88B7BDB19555}" destId="{42198BB2-A024-4DDA-B288-0D008E5F5E58}" srcOrd="0" destOrd="0" presId="urn:microsoft.com/office/officeart/2005/8/layout/orgChart1"/>
    <dgm:cxn modelId="{AA3CD8F3-6986-4D50-B03F-612488C4A9DA}" type="presParOf" srcId="{42198BB2-A024-4DDA-B288-0D008E5F5E58}" destId="{CD3F8AB7-5B39-414C-A923-E7F48DB2FC60}" srcOrd="0" destOrd="0" presId="urn:microsoft.com/office/officeart/2005/8/layout/orgChart1"/>
    <dgm:cxn modelId="{3DB64057-B1C2-45D0-98C1-FA0FBC5273A6}" type="presParOf" srcId="{42198BB2-A024-4DDA-B288-0D008E5F5E58}" destId="{972768D9-2A2C-4A1F-B8DC-2792E884911C}" srcOrd="1" destOrd="0" presId="urn:microsoft.com/office/officeart/2005/8/layout/orgChart1"/>
    <dgm:cxn modelId="{B23937AD-EDF7-4C0E-989C-693126337871}" type="presParOf" srcId="{FA1B06C7-A4F1-47C8-BD39-88B7BDB19555}" destId="{CCE7A4DD-3A5D-4FB7-9078-A5627843327D}" srcOrd="1" destOrd="0" presId="urn:microsoft.com/office/officeart/2005/8/layout/orgChart1"/>
    <dgm:cxn modelId="{EA9D44D3-6A4E-4D86-A201-B6E8E2AADB50}" type="presParOf" srcId="{FA1B06C7-A4F1-47C8-BD39-88B7BDB19555}" destId="{2953409C-98D6-4BD4-A3F6-7661B6F3E328}" srcOrd="2" destOrd="0" presId="urn:microsoft.com/office/officeart/2005/8/layout/orgChart1"/>
    <dgm:cxn modelId="{37B35AAB-4A9A-46B3-A38B-0F8CD16A27DF}" type="presParOf" srcId="{B3A9EB41-88B6-489C-9C92-229C19917A40}" destId="{0C59CC09-CC57-487C-A4D3-C120D2396A73}" srcOrd="2" destOrd="0" presId="urn:microsoft.com/office/officeart/2005/8/layout/orgChart1"/>
    <dgm:cxn modelId="{8F8D956E-9424-4F78-A214-0C7D83E875A9}" type="presParOf" srcId="{B3A9EB41-88B6-489C-9C92-229C19917A40}" destId="{636E11D5-2729-4C38-B24D-D452D0F64069}" srcOrd="3" destOrd="0" presId="urn:microsoft.com/office/officeart/2005/8/layout/orgChart1"/>
    <dgm:cxn modelId="{CA32AF79-F612-4DD4-A5CE-F92E6B979AF0}" type="presParOf" srcId="{636E11D5-2729-4C38-B24D-D452D0F64069}" destId="{6BFE7552-240E-43DA-A257-29741604CD1E}" srcOrd="0" destOrd="0" presId="urn:microsoft.com/office/officeart/2005/8/layout/orgChart1"/>
    <dgm:cxn modelId="{43365F8E-7B1A-4F1D-867E-8AC1C175057E}" type="presParOf" srcId="{6BFE7552-240E-43DA-A257-29741604CD1E}" destId="{3A90010F-59E6-4994-B773-5B609CBF9927}" srcOrd="0" destOrd="0" presId="urn:microsoft.com/office/officeart/2005/8/layout/orgChart1"/>
    <dgm:cxn modelId="{BACD031B-5A84-4362-914F-58B4F8AAD7CC}" type="presParOf" srcId="{6BFE7552-240E-43DA-A257-29741604CD1E}" destId="{2DB9CE1E-243B-4E1A-AD64-3C3C13618587}" srcOrd="1" destOrd="0" presId="urn:microsoft.com/office/officeart/2005/8/layout/orgChart1"/>
    <dgm:cxn modelId="{159C443E-DC80-4E10-B535-B31826F25346}" type="presParOf" srcId="{636E11D5-2729-4C38-B24D-D452D0F64069}" destId="{992F592F-F02D-4EA7-AAE9-49CAC109606A}" srcOrd="1" destOrd="0" presId="urn:microsoft.com/office/officeart/2005/8/layout/orgChart1"/>
    <dgm:cxn modelId="{A14D7A0E-2B59-43FB-BBCB-79A52F4BDDD9}" type="presParOf" srcId="{636E11D5-2729-4C38-B24D-D452D0F64069}" destId="{A541ED66-038B-44D6-8DE4-5B6C5FD0594D}" srcOrd="2" destOrd="0" presId="urn:microsoft.com/office/officeart/2005/8/layout/orgChart1"/>
    <dgm:cxn modelId="{831E4E4D-FE6B-429B-8F43-01DE51470257}" type="presParOf" srcId="{B3A9EB41-88B6-489C-9C92-229C19917A40}" destId="{54FAE40B-6128-4C93-99F2-B88A938C66D8}" srcOrd="4" destOrd="0" presId="urn:microsoft.com/office/officeart/2005/8/layout/orgChart1"/>
    <dgm:cxn modelId="{7B74DA7B-C479-47CE-ADF8-4A5DC889F155}" type="presParOf" srcId="{B3A9EB41-88B6-489C-9C92-229C19917A40}" destId="{88B6CBFB-A9E5-41C3-8BB4-16B25BABC010}" srcOrd="5" destOrd="0" presId="urn:microsoft.com/office/officeart/2005/8/layout/orgChart1"/>
    <dgm:cxn modelId="{AE50D367-F525-429C-B49D-F98A75D6B53B}" type="presParOf" srcId="{88B6CBFB-A9E5-41C3-8BB4-16B25BABC010}" destId="{445864F2-669B-46D2-B22D-E80B7B6F8B81}" srcOrd="0" destOrd="0" presId="urn:microsoft.com/office/officeart/2005/8/layout/orgChart1"/>
    <dgm:cxn modelId="{8D0845A5-E618-4218-B3D8-5F2851B17041}" type="presParOf" srcId="{445864F2-669B-46D2-B22D-E80B7B6F8B81}" destId="{1ABBEFB9-225B-47C9-950F-62FDE3B296BB}" srcOrd="0" destOrd="0" presId="urn:microsoft.com/office/officeart/2005/8/layout/orgChart1"/>
    <dgm:cxn modelId="{EAF85599-836D-436C-8FA8-567FD99310BB}" type="presParOf" srcId="{445864F2-669B-46D2-B22D-E80B7B6F8B81}" destId="{B3AEAEBB-7B5B-40BA-B89D-57562B3E291B}" srcOrd="1" destOrd="0" presId="urn:microsoft.com/office/officeart/2005/8/layout/orgChart1"/>
    <dgm:cxn modelId="{D235CAEE-8D75-46B0-B991-3966CA6FEFDA}" type="presParOf" srcId="{88B6CBFB-A9E5-41C3-8BB4-16B25BABC010}" destId="{6C871C80-3101-4FD5-878C-4B3D4FF6274B}" srcOrd="1" destOrd="0" presId="urn:microsoft.com/office/officeart/2005/8/layout/orgChart1"/>
    <dgm:cxn modelId="{F2EE2DE5-E1F2-43F4-8F86-AE7DD12C72FF}" type="presParOf" srcId="{88B6CBFB-A9E5-41C3-8BB4-16B25BABC010}" destId="{6FF9B7B0-7935-484F-8152-6E6372426FCC}" srcOrd="2" destOrd="0" presId="urn:microsoft.com/office/officeart/2005/8/layout/orgChart1"/>
    <dgm:cxn modelId="{54017A7E-B263-4552-A80E-1B45B69935E9}" type="presParOf" srcId="{B3A9EB41-88B6-489C-9C92-229C19917A40}" destId="{5EA9EAFA-885F-44E9-9ABC-BE574EBDB923}" srcOrd="6" destOrd="0" presId="urn:microsoft.com/office/officeart/2005/8/layout/orgChart1"/>
    <dgm:cxn modelId="{CDD8C7B5-DF39-44FD-865F-C5AA0DAECFE1}" type="presParOf" srcId="{B3A9EB41-88B6-489C-9C92-229C19917A40}" destId="{AC3F5933-7A72-48A2-A8E2-F3750FF5586F}" srcOrd="7" destOrd="0" presId="urn:microsoft.com/office/officeart/2005/8/layout/orgChart1"/>
    <dgm:cxn modelId="{28B30F39-AB40-4806-885A-3E0AC872173F}" type="presParOf" srcId="{AC3F5933-7A72-48A2-A8E2-F3750FF5586F}" destId="{0C3BF472-48F9-4DDB-A889-A33869879A24}" srcOrd="0" destOrd="0" presId="urn:microsoft.com/office/officeart/2005/8/layout/orgChart1"/>
    <dgm:cxn modelId="{BFD5785E-C738-4BAC-AAB5-DC43DD1C0782}" type="presParOf" srcId="{0C3BF472-48F9-4DDB-A889-A33869879A24}" destId="{78E88ED0-1806-40D4-9B5E-8D049DD0F875}" srcOrd="0" destOrd="0" presId="urn:microsoft.com/office/officeart/2005/8/layout/orgChart1"/>
    <dgm:cxn modelId="{BED9BA2E-1A2C-47D2-BDD2-DB11DA14D006}" type="presParOf" srcId="{0C3BF472-48F9-4DDB-A889-A33869879A24}" destId="{1B4299B8-F985-42C7-8F72-A7C564711D17}" srcOrd="1" destOrd="0" presId="urn:microsoft.com/office/officeart/2005/8/layout/orgChart1"/>
    <dgm:cxn modelId="{2008BB41-4A09-4CCB-BE86-54AF7A946DDC}" type="presParOf" srcId="{AC3F5933-7A72-48A2-A8E2-F3750FF5586F}" destId="{37E10F1E-B5A6-4387-8CE0-E4181197B999}" srcOrd="1" destOrd="0" presId="urn:microsoft.com/office/officeart/2005/8/layout/orgChart1"/>
    <dgm:cxn modelId="{84EB70BD-2FBB-4F1A-8DAE-C58B4B0F3688}" type="presParOf" srcId="{37E10F1E-B5A6-4387-8CE0-E4181197B999}" destId="{777AB63D-8AA9-4143-8DD2-EF4D8769080D}" srcOrd="0" destOrd="0" presId="urn:microsoft.com/office/officeart/2005/8/layout/orgChart1"/>
    <dgm:cxn modelId="{97FE0AA3-1782-4FF8-8F29-53DB8A293FFF}" type="presParOf" srcId="{37E10F1E-B5A6-4387-8CE0-E4181197B999}" destId="{7F2E1094-B69A-4E1A-B4CF-926D0801693C}" srcOrd="1" destOrd="0" presId="urn:microsoft.com/office/officeart/2005/8/layout/orgChart1"/>
    <dgm:cxn modelId="{68D47083-9346-438F-B36D-C4E41C84F8BD}" type="presParOf" srcId="{7F2E1094-B69A-4E1A-B4CF-926D0801693C}" destId="{E258CF76-9B5C-44F7-9A2B-1B66D9BA4737}" srcOrd="0" destOrd="0" presId="urn:microsoft.com/office/officeart/2005/8/layout/orgChart1"/>
    <dgm:cxn modelId="{86A6D99A-1462-4ED6-8099-48303DE53003}" type="presParOf" srcId="{E258CF76-9B5C-44F7-9A2B-1B66D9BA4737}" destId="{F108F319-3B54-43D8-9541-CE31C846170A}" srcOrd="0" destOrd="0" presId="urn:microsoft.com/office/officeart/2005/8/layout/orgChart1"/>
    <dgm:cxn modelId="{DBF2A83C-B7BD-49C3-90B7-E9F64EC0DC27}" type="presParOf" srcId="{E258CF76-9B5C-44F7-9A2B-1B66D9BA4737}" destId="{6C48CFE9-9CC3-4BBE-BF59-14738817315B}" srcOrd="1" destOrd="0" presId="urn:microsoft.com/office/officeart/2005/8/layout/orgChart1"/>
    <dgm:cxn modelId="{33B9A7C1-4F9C-407C-8293-FDE9C9A3E605}" type="presParOf" srcId="{7F2E1094-B69A-4E1A-B4CF-926D0801693C}" destId="{615D709F-3EDB-492C-B050-02CFBC79AA01}" srcOrd="1" destOrd="0" presId="urn:microsoft.com/office/officeart/2005/8/layout/orgChart1"/>
    <dgm:cxn modelId="{1FA63922-4294-4213-A561-A3B8CC721F4B}" type="presParOf" srcId="{7F2E1094-B69A-4E1A-B4CF-926D0801693C}" destId="{675AB775-7898-4E75-A3D9-8D13A7DC2DCE}" srcOrd="2" destOrd="0" presId="urn:microsoft.com/office/officeart/2005/8/layout/orgChart1"/>
    <dgm:cxn modelId="{2A9C0CFF-BDD5-4626-8E6F-D37F9A197A6C}" type="presParOf" srcId="{AC3F5933-7A72-48A2-A8E2-F3750FF5586F}" destId="{8952837D-392E-4E3E-9887-17B787F8AA74}" srcOrd="2" destOrd="0" presId="urn:microsoft.com/office/officeart/2005/8/layout/orgChart1"/>
    <dgm:cxn modelId="{77847387-6C3B-4901-A6AC-0C4913154396}" type="presParOf" srcId="{B3A9EB41-88B6-489C-9C92-229C19917A40}" destId="{2633202E-5BF3-4BEB-A4DB-B679F8AC1CF2}" srcOrd="8" destOrd="0" presId="urn:microsoft.com/office/officeart/2005/8/layout/orgChart1"/>
    <dgm:cxn modelId="{14F6545A-034F-42C5-87C7-AD3BCF0EF7C8}" type="presParOf" srcId="{B3A9EB41-88B6-489C-9C92-229C19917A40}" destId="{0FC4EE65-0D91-4E65-8B37-9A8580DBC2CC}" srcOrd="9" destOrd="0" presId="urn:microsoft.com/office/officeart/2005/8/layout/orgChart1"/>
    <dgm:cxn modelId="{71F63F79-C36E-497E-A254-021555F867AE}" type="presParOf" srcId="{0FC4EE65-0D91-4E65-8B37-9A8580DBC2CC}" destId="{11953CBB-7FE4-4CB3-9875-EF4983D00D71}" srcOrd="0" destOrd="0" presId="urn:microsoft.com/office/officeart/2005/8/layout/orgChart1"/>
    <dgm:cxn modelId="{BF576E75-EBB2-4F62-8C6A-BAE35FAEA9E9}" type="presParOf" srcId="{11953CBB-7FE4-4CB3-9875-EF4983D00D71}" destId="{2D87F056-2B6A-4007-BA1E-B0AAAC22AC96}" srcOrd="0" destOrd="0" presId="urn:microsoft.com/office/officeart/2005/8/layout/orgChart1"/>
    <dgm:cxn modelId="{69358D18-FBA3-4268-9789-5BC348B1E3BD}" type="presParOf" srcId="{11953CBB-7FE4-4CB3-9875-EF4983D00D71}" destId="{8CB7DF6A-EFD9-43B4-9EA5-6599081C6037}" srcOrd="1" destOrd="0" presId="urn:microsoft.com/office/officeart/2005/8/layout/orgChart1"/>
    <dgm:cxn modelId="{60EA9CFA-19F5-47BC-886B-3A6CA325F103}" type="presParOf" srcId="{0FC4EE65-0D91-4E65-8B37-9A8580DBC2CC}" destId="{F56C641B-0D3A-43CF-9FD5-A7EF04DCAD63}" srcOrd="1" destOrd="0" presId="urn:microsoft.com/office/officeart/2005/8/layout/orgChart1"/>
    <dgm:cxn modelId="{8ABF5F8D-EE31-4B27-8385-796CE9FB214A}" type="presParOf" srcId="{0FC4EE65-0D91-4E65-8B37-9A8580DBC2CC}" destId="{84BF9086-808D-4218-BF1B-0347819B9967}" srcOrd="2" destOrd="0" presId="urn:microsoft.com/office/officeart/2005/8/layout/orgChart1"/>
    <dgm:cxn modelId="{73C47EE8-6430-48F9-8F0C-BEC5989A28B6}" type="presParOf" srcId="{B3A9EB41-88B6-489C-9C92-229C19917A40}" destId="{ED0294E1-B872-49B9-B49E-835BA53C11EA}" srcOrd="10" destOrd="0" presId="urn:microsoft.com/office/officeart/2005/8/layout/orgChart1"/>
    <dgm:cxn modelId="{D8514576-C23F-4CC6-9598-5B1CF37C27B3}" type="presParOf" srcId="{B3A9EB41-88B6-489C-9C92-229C19917A40}" destId="{1473B113-FA3B-4E62-8D9B-0565299191E9}" srcOrd="11" destOrd="0" presId="urn:microsoft.com/office/officeart/2005/8/layout/orgChart1"/>
    <dgm:cxn modelId="{CDF62578-2EA4-4537-8111-CC74ABB288B1}" type="presParOf" srcId="{1473B113-FA3B-4E62-8D9B-0565299191E9}" destId="{BEA2E1F8-A70E-424A-86BA-6D1AE0841B35}" srcOrd="0" destOrd="0" presId="urn:microsoft.com/office/officeart/2005/8/layout/orgChart1"/>
    <dgm:cxn modelId="{13632EB3-B894-4712-8D5F-315895501D58}" type="presParOf" srcId="{BEA2E1F8-A70E-424A-86BA-6D1AE0841B35}" destId="{AEDCC922-F8A1-43F4-BE87-E2972C6D5949}" srcOrd="0" destOrd="0" presId="urn:microsoft.com/office/officeart/2005/8/layout/orgChart1"/>
    <dgm:cxn modelId="{EEB5F57F-5803-411D-A392-9E2CE19E613A}" type="presParOf" srcId="{BEA2E1F8-A70E-424A-86BA-6D1AE0841B35}" destId="{D439C33F-A83D-4722-9962-91A762C75117}" srcOrd="1" destOrd="0" presId="urn:microsoft.com/office/officeart/2005/8/layout/orgChart1"/>
    <dgm:cxn modelId="{32ADAC26-B253-406D-9549-4B12C670165C}" type="presParOf" srcId="{1473B113-FA3B-4E62-8D9B-0565299191E9}" destId="{E789FD03-58FC-499B-967B-F11512D6E6DA}" srcOrd="1" destOrd="0" presId="urn:microsoft.com/office/officeart/2005/8/layout/orgChart1"/>
    <dgm:cxn modelId="{C0EA59B5-3854-40BD-827A-D9BC33CE4067}" type="presParOf" srcId="{1473B113-FA3B-4E62-8D9B-0565299191E9}" destId="{825A3652-C71C-426D-8987-CFD729B55AE3}" srcOrd="2" destOrd="0" presId="urn:microsoft.com/office/officeart/2005/8/layout/orgChart1"/>
    <dgm:cxn modelId="{92100381-BD6A-4A68-AD0B-3720C1156968}" type="presParOf" srcId="{B3A9EB41-88B6-489C-9C92-229C19917A40}" destId="{A304A166-20BE-4BE5-838C-A14ED462792F}" srcOrd="12" destOrd="0" presId="urn:microsoft.com/office/officeart/2005/8/layout/orgChart1"/>
    <dgm:cxn modelId="{D7D050AD-DF73-4AA0-9E1B-1FB606C914FC}" type="presParOf" srcId="{B3A9EB41-88B6-489C-9C92-229C19917A40}" destId="{42F1739B-01CB-46E3-A3D7-11DCBF971551}" srcOrd="13" destOrd="0" presId="urn:microsoft.com/office/officeart/2005/8/layout/orgChart1"/>
    <dgm:cxn modelId="{678B1B86-A0C1-4FE4-9ACF-99BB85F84E7A}" type="presParOf" srcId="{42F1739B-01CB-46E3-A3D7-11DCBF971551}" destId="{3F50EDE9-92A0-460E-80DF-FCFBE619F104}" srcOrd="0" destOrd="0" presId="urn:microsoft.com/office/officeart/2005/8/layout/orgChart1"/>
    <dgm:cxn modelId="{FD0084B1-AEC9-4EFF-A370-0C82FE92E230}" type="presParOf" srcId="{3F50EDE9-92A0-460E-80DF-FCFBE619F104}" destId="{D972627F-920D-42F1-A075-98763CD129BC}" srcOrd="0" destOrd="0" presId="urn:microsoft.com/office/officeart/2005/8/layout/orgChart1"/>
    <dgm:cxn modelId="{D906FC9E-A61E-4974-B572-A21B1EDC24B1}" type="presParOf" srcId="{3F50EDE9-92A0-460E-80DF-FCFBE619F104}" destId="{8FD28A6F-256A-4264-A77C-2AD3ECB83122}" srcOrd="1" destOrd="0" presId="urn:microsoft.com/office/officeart/2005/8/layout/orgChart1"/>
    <dgm:cxn modelId="{2B0FDC2A-5551-4AE0-AEC9-F30ABC7C23E2}" type="presParOf" srcId="{42F1739B-01CB-46E3-A3D7-11DCBF971551}" destId="{EE95940D-9AAB-46EE-8E87-CE9F3D68A832}" srcOrd="1" destOrd="0" presId="urn:microsoft.com/office/officeart/2005/8/layout/orgChart1"/>
    <dgm:cxn modelId="{C2A83694-06E8-4B82-BC1C-288218105845}" type="presParOf" srcId="{42F1739B-01CB-46E3-A3D7-11DCBF971551}" destId="{FAA4564E-D86E-4000-9322-5A9E2BCEE383}" srcOrd="2" destOrd="0" presId="urn:microsoft.com/office/officeart/2005/8/layout/orgChart1"/>
    <dgm:cxn modelId="{6D6DB907-C8F7-43DA-AA1F-C73F5AB4A418}" type="presParOf" srcId="{805D4676-9C42-4DF9-A727-A64BDEA46AB5}" destId="{C42CECC1-D13E-4359-A560-FE00082F3670}" srcOrd="2" destOrd="0" presId="urn:microsoft.com/office/officeart/2005/8/layout/orgChart1"/>
    <dgm:cxn modelId="{7B164722-37A0-426F-985D-A6A176AA877A}" type="presParOf" srcId="{F16A5A9D-936C-494F-B747-FCE474E3F792}" destId="{7D63C033-EE56-44CD-832F-9A7E5AB2E599}" srcOrd="2" destOrd="0" presId="urn:microsoft.com/office/officeart/2005/8/layout/orgChart1"/>
    <dgm:cxn modelId="{AF09CF3F-D2B8-44A1-9608-ECA6987DBC3B}" type="presParOf" srcId="{8621F42B-975E-4928-8510-56A9B5ED5D0D}" destId="{33CCDDEB-983D-45E6-BC7A-FFB7DFCCC098}" srcOrd="2" destOrd="0" presId="urn:microsoft.com/office/officeart/2005/8/layout/orgChart1"/>
    <dgm:cxn modelId="{7272CCA5-FB6F-42CE-9F5E-388D89584B32}" type="presParOf" srcId="{45478354-DD10-4B5D-A14A-79809ED01E0E}" destId="{9A593D0C-9E1F-47CA-B52D-2298AD44089F}" srcOrd="2" destOrd="0" presId="urn:microsoft.com/office/officeart/2005/8/layout/orgChart1"/>
    <dgm:cxn modelId="{9752CE1D-03D9-43DE-BA0E-1AFF72D75D43}" type="presParOf" srcId="{9A593D0C-9E1F-47CA-B52D-2298AD44089F}" destId="{5F1A7F53-FCCE-441F-89C0-089C5F8C6E9A}" srcOrd="0" destOrd="0" presId="urn:microsoft.com/office/officeart/2005/8/layout/orgChart1"/>
    <dgm:cxn modelId="{98F6D7F1-3324-47E5-B72E-E05CA86753F2}" type="presParOf" srcId="{9A593D0C-9E1F-47CA-B52D-2298AD44089F}" destId="{233D9B99-B191-4A2C-B7DC-DEC058EFFAC1}" srcOrd="1" destOrd="0" presId="urn:microsoft.com/office/officeart/2005/8/layout/orgChart1"/>
    <dgm:cxn modelId="{65933E82-3863-41C8-A1A6-81E777111056}" type="presParOf" srcId="{233D9B99-B191-4A2C-B7DC-DEC058EFFAC1}" destId="{2F2F1048-CCFD-4491-8387-7D097EE0061B}" srcOrd="0" destOrd="0" presId="urn:microsoft.com/office/officeart/2005/8/layout/orgChart1"/>
    <dgm:cxn modelId="{D99CE3B6-AFF6-4067-97E5-AEE050860F35}" type="presParOf" srcId="{2F2F1048-CCFD-4491-8387-7D097EE0061B}" destId="{73E13FD0-A9AB-46DC-8422-D698E8365C20}" srcOrd="0" destOrd="0" presId="urn:microsoft.com/office/officeart/2005/8/layout/orgChart1"/>
    <dgm:cxn modelId="{F87D9323-E706-476C-805F-4B630CB2EDC1}" type="presParOf" srcId="{2F2F1048-CCFD-4491-8387-7D097EE0061B}" destId="{FECD28E7-27A1-4E6A-8B99-2937C25FABBD}" srcOrd="1" destOrd="0" presId="urn:microsoft.com/office/officeart/2005/8/layout/orgChart1"/>
    <dgm:cxn modelId="{C38FF9C3-6ED4-4CD8-8E8B-A60A6C3BA417}" type="presParOf" srcId="{233D9B99-B191-4A2C-B7DC-DEC058EFFAC1}" destId="{257413BF-1389-4038-B77B-CC9F9BFB1D21}" srcOrd="1" destOrd="0" presId="urn:microsoft.com/office/officeart/2005/8/layout/orgChart1"/>
    <dgm:cxn modelId="{FF23F927-EF47-4D81-AFF7-CD69EB78E2FA}" type="presParOf" srcId="{233D9B99-B191-4A2C-B7DC-DEC058EFFAC1}" destId="{1847FA2A-2C87-4CA1-BFE3-AC394187582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1A7F53-FCCE-441F-89C0-089C5F8C6E9A}">
      <dsp:nvSpPr>
        <dsp:cNvPr id="0" name=""/>
        <dsp:cNvSpPr/>
      </dsp:nvSpPr>
      <dsp:spPr>
        <a:xfrm>
          <a:off x="5044079" y="729117"/>
          <a:ext cx="152476" cy="667993"/>
        </a:xfrm>
        <a:custGeom>
          <a:avLst/>
          <a:gdLst/>
          <a:ahLst/>
          <a:cxnLst/>
          <a:rect l="0" t="0" r="0" b="0"/>
          <a:pathLst>
            <a:path>
              <a:moveTo>
                <a:pt x="152476" y="0"/>
              </a:moveTo>
              <a:lnTo>
                <a:pt x="152476" y="667993"/>
              </a:lnTo>
              <a:lnTo>
                <a:pt x="0" y="6679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33202E-5BF3-4BEB-A4DB-B679F8AC1CF2}">
      <dsp:nvSpPr>
        <dsp:cNvPr id="0" name=""/>
        <dsp:cNvSpPr/>
      </dsp:nvSpPr>
      <dsp:spPr>
        <a:xfrm>
          <a:off x="5196555" y="729117"/>
          <a:ext cx="2174129" cy="13327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80242"/>
              </a:lnTo>
              <a:lnTo>
                <a:pt x="2174129" y="1180242"/>
              </a:lnTo>
              <a:lnTo>
                <a:pt x="2174129" y="133271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E0A746-C6E4-403D-9473-9AF59085C1FC}">
      <dsp:nvSpPr>
        <dsp:cNvPr id="0" name=""/>
        <dsp:cNvSpPr/>
      </dsp:nvSpPr>
      <dsp:spPr>
        <a:xfrm>
          <a:off x="5590114" y="2791183"/>
          <a:ext cx="91440" cy="30495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495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105729-DE06-46F3-8AFA-D24F8737DEDC}">
      <dsp:nvSpPr>
        <dsp:cNvPr id="0" name=""/>
        <dsp:cNvSpPr/>
      </dsp:nvSpPr>
      <dsp:spPr>
        <a:xfrm>
          <a:off x="5196555" y="729117"/>
          <a:ext cx="439278" cy="13359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83509"/>
              </a:lnTo>
              <a:lnTo>
                <a:pt x="439278" y="1183509"/>
              </a:lnTo>
              <a:lnTo>
                <a:pt x="439278" y="1335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2405FD-E60E-4815-9C1E-9C6747A32591}">
      <dsp:nvSpPr>
        <dsp:cNvPr id="0" name=""/>
        <dsp:cNvSpPr/>
      </dsp:nvSpPr>
      <dsp:spPr>
        <a:xfrm>
          <a:off x="3000164" y="2791183"/>
          <a:ext cx="878556" cy="3049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2476"/>
              </a:lnTo>
              <a:lnTo>
                <a:pt x="878556" y="152476"/>
              </a:lnTo>
              <a:lnTo>
                <a:pt x="878556" y="30495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7D6DEC-26FF-4FA3-B083-61F15D7E5677}">
      <dsp:nvSpPr>
        <dsp:cNvPr id="0" name=""/>
        <dsp:cNvSpPr/>
      </dsp:nvSpPr>
      <dsp:spPr>
        <a:xfrm>
          <a:off x="2121608" y="3822216"/>
          <a:ext cx="152476" cy="6679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7993"/>
              </a:lnTo>
              <a:lnTo>
                <a:pt x="152476" y="6679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ACACF7-BD3B-441F-AAF1-28042EA9D69F}">
      <dsp:nvSpPr>
        <dsp:cNvPr id="0" name=""/>
        <dsp:cNvSpPr/>
      </dsp:nvSpPr>
      <dsp:spPr>
        <a:xfrm>
          <a:off x="1969131" y="3822216"/>
          <a:ext cx="152476" cy="667993"/>
        </a:xfrm>
        <a:custGeom>
          <a:avLst/>
          <a:gdLst/>
          <a:ahLst/>
          <a:cxnLst/>
          <a:rect l="0" t="0" r="0" b="0"/>
          <a:pathLst>
            <a:path>
              <a:moveTo>
                <a:pt x="152476" y="0"/>
              </a:moveTo>
              <a:lnTo>
                <a:pt x="152476" y="667993"/>
              </a:lnTo>
              <a:lnTo>
                <a:pt x="0" y="6679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B8F6D4-D47C-4189-B954-A90E4B0ACDE0}">
      <dsp:nvSpPr>
        <dsp:cNvPr id="0" name=""/>
        <dsp:cNvSpPr/>
      </dsp:nvSpPr>
      <dsp:spPr>
        <a:xfrm>
          <a:off x="2121608" y="2791183"/>
          <a:ext cx="878556" cy="304953"/>
        </a:xfrm>
        <a:custGeom>
          <a:avLst/>
          <a:gdLst/>
          <a:ahLst/>
          <a:cxnLst/>
          <a:rect l="0" t="0" r="0" b="0"/>
          <a:pathLst>
            <a:path>
              <a:moveTo>
                <a:pt x="878556" y="0"/>
              </a:moveTo>
              <a:lnTo>
                <a:pt x="878556" y="152476"/>
              </a:lnTo>
              <a:lnTo>
                <a:pt x="0" y="152476"/>
              </a:lnTo>
              <a:lnTo>
                <a:pt x="0" y="30495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E33EA4-FEB6-4556-AFB6-CAFDDEB9837F}">
      <dsp:nvSpPr>
        <dsp:cNvPr id="0" name=""/>
        <dsp:cNvSpPr/>
      </dsp:nvSpPr>
      <dsp:spPr>
        <a:xfrm>
          <a:off x="3000164" y="729117"/>
          <a:ext cx="2196390" cy="1335986"/>
        </a:xfrm>
        <a:custGeom>
          <a:avLst/>
          <a:gdLst/>
          <a:ahLst/>
          <a:cxnLst/>
          <a:rect l="0" t="0" r="0" b="0"/>
          <a:pathLst>
            <a:path>
              <a:moveTo>
                <a:pt x="2196390" y="0"/>
              </a:moveTo>
              <a:lnTo>
                <a:pt x="2196390" y="1183509"/>
              </a:lnTo>
              <a:lnTo>
                <a:pt x="0" y="1183509"/>
              </a:lnTo>
              <a:lnTo>
                <a:pt x="0" y="1335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C0FBC9-E080-45DF-9882-0C0006497E44}">
      <dsp:nvSpPr>
        <dsp:cNvPr id="0" name=""/>
        <dsp:cNvSpPr/>
      </dsp:nvSpPr>
      <dsp:spPr>
        <a:xfrm>
          <a:off x="4470476" y="3038"/>
          <a:ext cx="1452159" cy="726079"/>
        </a:xfrm>
        <a:prstGeom prst="roundRect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err="1" smtClean="0"/>
            <a:t>C.J.IRA.Z.N</a:t>
          </a:r>
          <a:r>
            <a:rPr lang="es-CL" sz="1500" b="1" kern="1200" dirty="0" smtClean="0"/>
            <a:t>.</a:t>
          </a:r>
          <a:endParaRPr lang="es-CL" sz="1500" b="1" kern="1200" dirty="0"/>
        </a:p>
      </dsp:txBody>
      <dsp:txXfrm>
        <a:off x="4505920" y="38482"/>
        <a:ext cx="1381271" cy="655191"/>
      </dsp:txXfrm>
    </dsp:sp>
    <dsp:sp modelId="{9F5BF0F6-559D-4DF9-9F0F-E2BB2FFA3712}">
      <dsp:nvSpPr>
        <dsp:cNvPr id="0" name=""/>
        <dsp:cNvSpPr/>
      </dsp:nvSpPr>
      <dsp:spPr>
        <a:xfrm>
          <a:off x="2274085" y="2065104"/>
          <a:ext cx="1452159" cy="726079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smtClean="0">
              <a:solidFill>
                <a:schemeClr val="accent1">
                  <a:lumMod val="50000"/>
                </a:schemeClr>
              </a:solidFill>
            </a:rPr>
            <a:t>PRIZONA REPARTICIÓN</a:t>
          </a:r>
          <a:endParaRPr lang="es-CL" sz="15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2309529" y="2100548"/>
        <a:ext cx="1381271" cy="655191"/>
      </dsp:txXfrm>
    </dsp:sp>
    <dsp:sp modelId="{C9C7EB12-F8FD-402C-A465-DFE091902B1A}">
      <dsp:nvSpPr>
        <dsp:cNvPr id="0" name=""/>
        <dsp:cNvSpPr/>
      </dsp:nvSpPr>
      <dsp:spPr>
        <a:xfrm>
          <a:off x="1395528" y="3096137"/>
          <a:ext cx="1452159" cy="726079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err="1" smtClean="0">
              <a:solidFill>
                <a:schemeClr val="accent1">
                  <a:lumMod val="50000"/>
                </a:schemeClr>
              </a:solidFill>
            </a:rPr>
            <a:t>HABIVALP</a:t>
          </a:r>
          <a:endParaRPr lang="es-CL" sz="15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1430972" y="3131581"/>
        <a:ext cx="1381271" cy="655191"/>
      </dsp:txXfrm>
    </dsp:sp>
    <dsp:sp modelId="{FF94CAC4-12ED-46B5-AC74-350CB50EE614}">
      <dsp:nvSpPr>
        <dsp:cNvPr id="0" name=""/>
        <dsp:cNvSpPr/>
      </dsp:nvSpPr>
      <dsp:spPr>
        <a:xfrm>
          <a:off x="516972" y="4127170"/>
          <a:ext cx="1452159" cy="72607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err="1" smtClean="0">
              <a:solidFill>
                <a:schemeClr val="accent1">
                  <a:lumMod val="50000"/>
                </a:schemeClr>
              </a:solidFill>
            </a:rPr>
            <a:t>HABIVIÑA</a:t>
          </a:r>
          <a:endParaRPr lang="es-CL" sz="15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552416" y="4162614"/>
        <a:ext cx="1381271" cy="655191"/>
      </dsp:txXfrm>
    </dsp:sp>
    <dsp:sp modelId="{C3974DA7-628A-426B-8B64-B2003EB3B18B}">
      <dsp:nvSpPr>
        <dsp:cNvPr id="0" name=""/>
        <dsp:cNvSpPr/>
      </dsp:nvSpPr>
      <dsp:spPr>
        <a:xfrm>
          <a:off x="2274085" y="4127170"/>
          <a:ext cx="1452159" cy="72607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smtClean="0">
              <a:solidFill>
                <a:schemeClr val="accent1">
                  <a:lumMod val="50000"/>
                </a:schemeClr>
              </a:solidFill>
            </a:rPr>
            <a:t>OFICINA INSULAR</a:t>
          </a:r>
          <a:endParaRPr lang="es-CL" sz="15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2309529" y="4162614"/>
        <a:ext cx="1381271" cy="655191"/>
      </dsp:txXfrm>
    </dsp:sp>
    <dsp:sp modelId="{78FF3B69-268C-498E-9B25-24D9BBDC2FA0}">
      <dsp:nvSpPr>
        <dsp:cNvPr id="0" name=""/>
        <dsp:cNvSpPr/>
      </dsp:nvSpPr>
      <dsp:spPr>
        <a:xfrm>
          <a:off x="3152641" y="3096137"/>
          <a:ext cx="1452159" cy="726079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err="1" smtClean="0">
              <a:solidFill>
                <a:schemeClr val="accent1">
                  <a:lumMod val="50000"/>
                </a:schemeClr>
              </a:solidFill>
            </a:rPr>
            <a:t>COMBASEVALP</a:t>
          </a:r>
          <a:endParaRPr lang="es-CL" sz="15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3188085" y="3131581"/>
        <a:ext cx="1381271" cy="655191"/>
      </dsp:txXfrm>
    </dsp:sp>
    <dsp:sp modelId="{04562BC3-91A1-4B7F-B5AF-B933294DEC7A}">
      <dsp:nvSpPr>
        <dsp:cNvPr id="0" name=""/>
        <dsp:cNvSpPr/>
      </dsp:nvSpPr>
      <dsp:spPr>
        <a:xfrm>
          <a:off x="4909754" y="2065104"/>
          <a:ext cx="1452159" cy="726079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err="1" smtClean="0">
              <a:solidFill>
                <a:schemeClr val="accent1">
                  <a:lumMod val="50000"/>
                </a:schemeClr>
              </a:solidFill>
            </a:rPr>
            <a:t>VALPABAS</a:t>
          </a:r>
          <a:endParaRPr lang="es-CL" sz="15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4945198" y="2100548"/>
        <a:ext cx="1381271" cy="655191"/>
      </dsp:txXfrm>
    </dsp:sp>
    <dsp:sp modelId="{78E88ED0-1806-40D4-9B5E-8D049DD0F875}">
      <dsp:nvSpPr>
        <dsp:cNvPr id="0" name=""/>
        <dsp:cNvSpPr/>
      </dsp:nvSpPr>
      <dsp:spPr>
        <a:xfrm>
          <a:off x="4909754" y="3096137"/>
          <a:ext cx="1452159" cy="726079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smtClean="0">
              <a:solidFill>
                <a:schemeClr val="accent1">
                  <a:lumMod val="50000"/>
                </a:schemeClr>
              </a:solidFill>
            </a:rPr>
            <a:t>PLANTA </a:t>
          </a:r>
          <a:r>
            <a:rPr lang="es-CL" sz="1500" b="1" kern="1200" dirty="0" err="1" smtClean="0">
              <a:solidFill>
                <a:schemeClr val="accent1">
                  <a:lumMod val="50000"/>
                </a:schemeClr>
              </a:solidFill>
            </a:rPr>
            <a:t>CONVERTIDORA</a:t>
          </a:r>
          <a:endParaRPr lang="es-CL" sz="15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4945198" y="3131581"/>
        <a:ext cx="1381271" cy="655191"/>
      </dsp:txXfrm>
    </dsp:sp>
    <dsp:sp modelId="{2D87F056-2B6A-4007-BA1E-B0AAAC22AC96}">
      <dsp:nvSpPr>
        <dsp:cNvPr id="0" name=""/>
        <dsp:cNvSpPr/>
      </dsp:nvSpPr>
      <dsp:spPr>
        <a:xfrm>
          <a:off x="6644605" y="2061836"/>
          <a:ext cx="1452159" cy="726079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err="1" smtClean="0">
              <a:solidFill>
                <a:schemeClr val="accent1">
                  <a:lumMod val="50000"/>
                </a:schemeClr>
              </a:solidFill>
            </a:rPr>
            <a:t>CENTRAVALP</a:t>
          </a:r>
          <a:endParaRPr lang="es-CL" sz="15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6680049" y="2097280"/>
        <a:ext cx="1381271" cy="655191"/>
      </dsp:txXfrm>
    </dsp:sp>
    <dsp:sp modelId="{73E13FD0-A9AB-46DC-8422-D698E8365C20}">
      <dsp:nvSpPr>
        <dsp:cNvPr id="0" name=""/>
        <dsp:cNvSpPr/>
      </dsp:nvSpPr>
      <dsp:spPr>
        <a:xfrm>
          <a:off x="3558171" y="1034071"/>
          <a:ext cx="1485907" cy="726079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err="1" smtClean="0"/>
            <a:t>J.E.M.IRA</a:t>
          </a:r>
          <a:r>
            <a:rPr lang="es-CL" sz="1800" b="1" kern="1200" dirty="0" smtClean="0"/>
            <a:t> </a:t>
          </a:r>
          <a:r>
            <a:rPr lang="es-CL" sz="1800" b="1" kern="1200" dirty="0" err="1" smtClean="0"/>
            <a:t>Z.N</a:t>
          </a:r>
          <a:r>
            <a:rPr lang="es-CL" sz="1800" b="1" kern="1200" dirty="0" smtClean="0"/>
            <a:t>.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err="1" smtClean="0"/>
            <a:t>C.B.N</a:t>
          </a:r>
          <a:r>
            <a:rPr lang="es-CL" sz="1800" b="1" kern="1200" dirty="0" smtClean="0"/>
            <a:t>. (V.)</a:t>
          </a:r>
          <a:endParaRPr lang="es-CL" sz="1800" b="1" kern="1200" dirty="0"/>
        </a:p>
      </dsp:txBody>
      <dsp:txXfrm>
        <a:off x="3593615" y="1069515"/>
        <a:ext cx="1415019" cy="6551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1A7F53-FCCE-441F-89C0-089C5F8C6E9A}">
      <dsp:nvSpPr>
        <dsp:cNvPr id="0" name=""/>
        <dsp:cNvSpPr/>
      </dsp:nvSpPr>
      <dsp:spPr>
        <a:xfrm>
          <a:off x="5044079" y="729117"/>
          <a:ext cx="152476" cy="667993"/>
        </a:xfrm>
        <a:custGeom>
          <a:avLst/>
          <a:gdLst/>
          <a:ahLst/>
          <a:cxnLst/>
          <a:rect l="0" t="0" r="0" b="0"/>
          <a:pathLst>
            <a:path>
              <a:moveTo>
                <a:pt x="152476" y="0"/>
              </a:moveTo>
              <a:lnTo>
                <a:pt x="152476" y="667993"/>
              </a:lnTo>
              <a:lnTo>
                <a:pt x="0" y="6679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33202E-5BF3-4BEB-A4DB-B679F8AC1CF2}">
      <dsp:nvSpPr>
        <dsp:cNvPr id="0" name=""/>
        <dsp:cNvSpPr/>
      </dsp:nvSpPr>
      <dsp:spPr>
        <a:xfrm>
          <a:off x="5196555" y="729117"/>
          <a:ext cx="2174129" cy="1331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9501"/>
              </a:lnTo>
              <a:lnTo>
                <a:pt x="2174129" y="1179501"/>
              </a:lnTo>
              <a:lnTo>
                <a:pt x="2174129" y="133197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E0A746-C6E4-403D-9473-9AF59085C1FC}">
      <dsp:nvSpPr>
        <dsp:cNvPr id="0" name=""/>
        <dsp:cNvSpPr/>
      </dsp:nvSpPr>
      <dsp:spPr>
        <a:xfrm>
          <a:off x="5590114" y="2791183"/>
          <a:ext cx="91440" cy="30495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495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105729-DE06-46F3-8AFA-D24F8737DEDC}">
      <dsp:nvSpPr>
        <dsp:cNvPr id="0" name=""/>
        <dsp:cNvSpPr/>
      </dsp:nvSpPr>
      <dsp:spPr>
        <a:xfrm>
          <a:off x="5196555" y="729117"/>
          <a:ext cx="439278" cy="13359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83509"/>
              </a:lnTo>
              <a:lnTo>
                <a:pt x="439278" y="1183509"/>
              </a:lnTo>
              <a:lnTo>
                <a:pt x="439278" y="1335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2405FD-E60E-4815-9C1E-9C6747A32591}">
      <dsp:nvSpPr>
        <dsp:cNvPr id="0" name=""/>
        <dsp:cNvSpPr/>
      </dsp:nvSpPr>
      <dsp:spPr>
        <a:xfrm>
          <a:off x="3000164" y="2791183"/>
          <a:ext cx="878556" cy="3049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2476"/>
              </a:lnTo>
              <a:lnTo>
                <a:pt x="878556" y="152476"/>
              </a:lnTo>
              <a:lnTo>
                <a:pt x="878556" y="30495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7D6DEC-26FF-4FA3-B083-61F15D7E5677}">
      <dsp:nvSpPr>
        <dsp:cNvPr id="0" name=""/>
        <dsp:cNvSpPr/>
      </dsp:nvSpPr>
      <dsp:spPr>
        <a:xfrm>
          <a:off x="2121608" y="3822216"/>
          <a:ext cx="152476" cy="6679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7993"/>
              </a:lnTo>
              <a:lnTo>
                <a:pt x="152476" y="6679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ACACF7-BD3B-441F-AAF1-28042EA9D69F}">
      <dsp:nvSpPr>
        <dsp:cNvPr id="0" name=""/>
        <dsp:cNvSpPr/>
      </dsp:nvSpPr>
      <dsp:spPr>
        <a:xfrm>
          <a:off x="1969131" y="3822216"/>
          <a:ext cx="152476" cy="667993"/>
        </a:xfrm>
        <a:custGeom>
          <a:avLst/>
          <a:gdLst/>
          <a:ahLst/>
          <a:cxnLst/>
          <a:rect l="0" t="0" r="0" b="0"/>
          <a:pathLst>
            <a:path>
              <a:moveTo>
                <a:pt x="152476" y="0"/>
              </a:moveTo>
              <a:lnTo>
                <a:pt x="152476" y="667993"/>
              </a:lnTo>
              <a:lnTo>
                <a:pt x="0" y="6679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B8F6D4-D47C-4189-B954-A90E4B0ACDE0}">
      <dsp:nvSpPr>
        <dsp:cNvPr id="0" name=""/>
        <dsp:cNvSpPr/>
      </dsp:nvSpPr>
      <dsp:spPr>
        <a:xfrm>
          <a:off x="2121608" y="2791183"/>
          <a:ext cx="878556" cy="304953"/>
        </a:xfrm>
        <a:custGeom>
          <a:avLst/>
          <a:gdLst/>
          <a:ahLst/>
          <a:cxnLst/>
          <a:rect l="0" t="0" r="0" b="0"/>
          <a:pathLst>
            <a:path>
              <a:moveTo>
                <a:pt x="878556" y="0"/>
              </a:moveTo>
              <a:lnTo>
                <a:pt x="878556" y="152476"/>
              </a:lnTo>
              <a:lnTo>
                <a:pt x="0" y="152476"/>
              </a:lnTo>
              <a:lnTo>
                <a:pt x="0" y="30495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E33EA4-FEB6-4556-AFB6-CAFDDEB9837F}">
      <dsp:nvSpPr>
        <dsp:cNvPr id="0" name=""/>
        <dsp:cNvSpPr/>
      </dsp:nvSpPr>
      <dsp:spPr>
        <a:xfrm>
          <a:off x="3000164" y="729117"/>
          <a:ext cx="2196390" cy="1335986"/>
        </a:xfrm>
        <a:custGeom>
          <a:avLst/>
          <a:gdLst/>
          <a:ahLst/>
          <a:cxnLst/>
          <a:rect l="0" t="0" r="0" b="0"/>
          <a:pathLst>
            <a:path>
              <a:moveTo>
                <a:pt x="2196390" y="0"/>
              </a:moveTo>
              <a:lnTo>
                <a:pt x="2196390" y="1183509"/>
              </a:lnTo>
              <a:lnTo>
                <a:pt x="0" y="1183509"/>
              </a:lnTo>
              <a:lnTo>
                <a:pt x="0" y="1335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C0FBC9-E080-45DF-9882-0C0006497E44}">
      <dsp:nvSpPr>
        <dsp:cNvPr id="0" name=""/>
        <dsp:cNvSpPr/>
      </dsp:nvSpPr>
      <dsp:spPr>
        <a:xfrm>
          <a:off x="4470476" y="3038"/>
          <a:ext cx="1452159" cy="726079"/>
        </a:xfrm>
        <a:prstGeom prst="roundRect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err="1" smtClean="0"/>
            <a:t>C.J.IRA.Z.N</a:t>
          </a:r>
          <a:r>
            <a:rPr lang="es-CL" sz="1500" b="1" kern="1200" dirty="0" smtClean="0"/>
            <a:t>.</a:t>
          </a:r>
          <a:endParaRPr lang="es-CL" sz="1500" b="1" kern="1200" dirty="0"/>
        </a:p>
      </dsp:txBody>
      <dsp:txXfrm>
        <a:off x="4505920" y="38482"/>
        <a:ext cx="1381271" cy="655191"/>
      </dsp:txXfrm>
    </dsp:sp>
    <dsp:sp modelId="{9F5BF0F6-559D-4DF9-9F0F-E2BB2FFA3712}">
      <dsp:nvSpPr>
        <dsp:cNvPr id="0" name=""/>
        <dsp:cNvSpPr/>
      </dsp:nvSpPr>
      <dsp:spPr>
        <a:xfrm>
          <a:off x="2274085" y="2065104"/>
          <a:ext cx="1452159" cy="726079"/>
        </a:xfrm>
        <a:prstGeom prst="roundRect">
          <a:avLst/>
        </a:prstGeom>
        <a:solidFill>
          <a:schemeClr val="bg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smtClean="0">
              <a:solidFill>
                <a:schemeClr val="accent1">
                  <a:lumMod val="50000"/>
                </a:schemeClr>
              </a:solidFill>
            </a:rPr>
            <a:t>PRIZONA REPARTICIÓN</a:t>
          </a:r>
          <a:endParaRPr lang="es-CL" sz="15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2309529" y="2100548"/>
        <a:ext cx="1381271" cy="655191"/>
      </dsp:txXfrm>
    </dsp:sp>
    <dsp:sp modelId="{C9C7EB12-F8FD-402C-A465-DFE091902B1A}">
      <dsp:nvSpPr>
        <dsp:cNvPr id="0" name=""/>
        <dsp:cNvSpPr/>
      </dsp:nvSpPr>
      <dsp:spPr>
        <a:xfrm>
          <a:off x="1395528" y="3096137"/>
          <a:ext cx="1452159" cy="726079"/>
        </a:xfrm>
        <a:prstGeom prst="roundRect">
          <a:avLst/>
        </a:prstGeom>
        <a:solidFill>
          <a:schemeClr val="tx2">
            <a:lumMod val="50000"/>
          </a:schemeClr>
        </a:solidFill>
        <a:ln w="5715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err="1" smtClean="0">
              <a:solidFill>
                <a:schemeClr val="bg1"/>
              </a:solidFill>
            </a:rPr>
            <a:t>HABIVALP</a:t>
          </a:r>
          <a:endParaRPr lang="es-CL" sz="1500" b="1" kern="1200" dirty="0">
            <a:solidFill>
              <a:schemeClr val="bg1"/>
            </a:solidFill>
          </a:endParaRPr>
        </a:p>
      </dsp:txBody>
      <dsp:txXfrm>
        <a:off x="1430972" y="3131581"/>
        <a:ext cx="1381271" cy="655191"/>
      </dsp:txXfrm>
    </dsp:sp>
    <dsp:sp modelId="{FF94CAC4-12ED-46B5-AC74-350CB50EE614}">
      <dsp:nvSpPr>
        <dsp:cNvPr id="0" name=""/>
        <dsp:cNvSpPr/>
      </dsp:nvSpPr>
      <dsp:spPr>
        <a:xfrm>
          <a:off x="516972" y="4127170"/>
          <a:ext cx="1452159" cy="726079"/>
        </a:xfrm>
        <a:prstGeom prst="roundRect">
          <a:avLst/>
        </a:prstGeom>
        <a:solidFill>
          <a:schemeClr val="tx2">
            <a:lumMod val="50000"/>
          </a:schemeClr>
        </a:solidFill>
        <a:ln w="5715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err="1" smtClean="0">
              <a:solidFill>
                <a:schemeClr val="bg1"/>
              </a:solidFill>
            </a:rPr>
            <a:t>HABIVIÑA</a:t>
          </a:r>
          <a:endParaRPr lang="es-CL" sz="1500" b="1" kern="1200" dirty="0">
            <a:solidFill>
              <a:schemeClr val="bg1"/>
            </a:solidFill>
          </a:endParaRPr>
        </a:p>
      </dsp:txBody>
      <dsp:txXfrm>
        <a:off x="552416" y="4162614"/>
        <a:ext cx="1381271" cy="655191"/>
      </dsp:txXfrm>
    </dsp:sp>
    <dsp:sp modelId="{C3974DA7-628A-426B-8B64-B2003EB3B18B}">
      <dsp:nvSpPr>
        <dsp:cNvPr id="0" name=""/>
        <dsp:cNvSpPr/>
      </dsp:nvSpPr>
      <dsp:spPr>
        <a:xfrm>
          <a:off x="2274085" y="4127170"/>
          <a:ext cx="1452159" cy="726079"/>
        </a:xfrm>
        <a:prstGeom prst="roundRect">
          <a:avLst/>
        </a:prstGeom>
        <a:solidFill>
          <a:schemeClr val="bg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smtClean="0">
              <a:solidFill>
                <a:schemeClr val="accent1">
                  <a:lumMod val="50000"/>
                </a:schemeClr>
              </a:solidFill>
            </a:rPr>
            <a:t>OFICINA INSULAR</a:t>
          </a:r>
          <a:endParaRPr lang="es-CL" sz="15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2309529" y="4162614"/>
        <a:ext cx="1381271" cy="655191"/>
      </dsp:txXfrm>
    </dsp:sp>
    <dsp:sp modelId="{78FF3B69-268C-498E-9B25-24D9BBDC2FA0}">
      <dsp:nvSpPr>
        <dsp:cNvPr id="0" name=""/>
        <dsp:cNvSpPr/>
      </dsp:nvSpPr>
      <dsp:spPr>
        <a:xfrm>
          <a:off x="3152641" y="3096137"/>
          <a:ext cx="1452159" cy="726079"/>
        </a:xfrm>
        <a:prstGeom prst="roundRect">
          <a:avLst/>
        </a:prstGeom>
        <a:solidFill>
          <a:schemeClr val="tx2">
            <a:lumMod val="50000"/>
          </a:schemeClr>
        </a:solidFill>
        <a:ln w="5715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err="1" smtClean="0">
              <a:solidFill>
                <a:schemeClr val="bg1"/>
              </a:solidFill>
            </a:rPr>
            <a:t>COMBASEVALP</a:t>
          </a:r>
          <a:endParaRPr lang="es-CL" sz="1500" b="1" kern="1200" dirty="0">
            <a:solidFill>
              <a:schemeClr val="bg1"/>
            </a:solidFill>
          </a:endParaRPr>
        </a:p>
      </dsp:txBody>
      <dsp:txXfrm>
        <a:off x="3188085" y="3131581"/>
        <a:ext cx="1381271" cy="655191"/>
      </dsp:txXfrm>
    </dsp:sp>
    <dsp:sp modelId="{04562BC3-91A1-4B7F-B5AF-B933294DEC7A}">
      <dsp:nvSpPr>
        <dsp:cNvPr id="0" name=""/>
        <dsp:cNvSpPr/>
      </dsp:nvSpPr>
      <dsp:spPr>
        <a:xfrm>
          <a:off x="4909754" y="2065104"/>
          <a:ext cx="1452159" cy="726079"/>
        </a:xfrm>
        <a:prstGeom prst="roundRect">
          <a:avLst/>
        </a:prstGeom>
        <a:solidFill>
          <a:schemeClr val="bg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err="1" smtClean="0">
              <a:solidFill>
                <a:schemeClr val="accent1">
                  <a:lumMod val="50000"/>
                </a:schemeClr>
              </a:solidFill>
            </a:rPr>
            <a:t>VALPABAS</a:t>
          </a:r>
          <a:endParaRPr lang="es-CL" sz="15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4945198" y="2100548"/>
        <a:ext cx="1381271" cy="655191"/>
      </dsp:txXfrm>
    </dsp:sp>
    <dsp:sp modelId="{78E88ED0-1806-40D4-9B5E-8D049DD0F875}">
      <dsp:nvSpPr>
        <dsp:cNvPr id="0" name=""/>
        <dsp:cNvSpPr/>
      </dsp:nvSpPr>
      <dsp:spPr>
        <a:xfrm>
          <a:off x="4909754" y="3096137"/>
          <a:ext cx="1452159" cy="726079"/>
        </a:xfrm>
        <a:prstGeom prst="roundRect">
          <a:avLst/>
        </a:prstGeom>
        <a:solidFill>
          <a:schemeClr val="tx2">
            <a:lumMod val="50000"/>
          </a:schemeClr>
        </a:solidFill>
        <a:ln w="5715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smtClean="0">
              <a:solidFill>
                <a:schemeClr val="bg1"/>
              </a:solidFill>
            </a:rPr>
            <a:t>PLANTA </a:t>
          </a:r>
          <a:r>
            <a:rPr lang="es-CL" sz="1500" b="1" kern="1200" dirty="0" err="1" smtClean="0">
              <a:solidFill>
                <a:schemeClr val="bg1"/>
              </a:solidFill>
            </a:rPr>
            <a:t>CONVERTIDORA</a:t>
          </a:r>
          <a:endParaRPr lang="es-CL" sz="1500" b="1" kern="1200" dirty="0">
            <a:solidFill>
              <a:schemeClr val="bg1"/>
            </a:solidFill>
          </a:endParaRPr>
        </a:p>
      </dsp:txBody>
      <dsp:txXfrm>
        <a:off x="4945198" y="3131581"/>
        <a:ext cx="1381271" cy="655191"/>
      </dsp:txXfrm>
    </dsp:sp>
    <dsp:sp modelId="{2D87F056-2B6A-4007-BA1E-B0AAAC22AC96}">
      <dsp:nvSpPr>
        <dsp:cNvPr id="0" name=""/>
        <dsp:cNvSpPr/>
      </dsp:nvSpPr>
      <dsp:spPr>
        <a:xfrm>
          <a:off x="6644605" y="2061096"/>
          <a:ext cx="1452159" cy="726079"/>
        </a:xfrm>
        <a:prstGeom prst="roundRect">
          <a:avLst/>
        </a:prstGeom>
        <a:solidFill>
          <a:schemeClr val="tx2">
            <a:lumMod val="50000"/>
          </a:schemeClr>
        </a:solidFill>
        <a:ln w="5715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err="1" smtClean="0">
              <a:solidFill>
                <a:schemeClr val="bg1"/>
              </a:solidFill>
            </a:rPr>
            <a:t>CENTRAVALP</a:t>
          </a:r>
          <a:endParaRPr lang="es-CL" sz="1500" b="1" kern="1200" dirty="0">
            <a:solidFill>
              <a:schemeClr val="bg1"/>
            </a:solidFill>
          </a:endParaRPr>
        </a:p>
      </dsp:txBody>
      <dsp:txXfrm>
        <a:off x="6680049" y="2096540"/>
        <a:ext cx="1381271" cy="655191"/>
      </dsp:txXfrm>
    </dsp:sp>
    <dsp:sp modelId="{73E13FD0-A9AB-46DC-8422-D698E8365C20}">
      <dsp:nvSpPr>
        <dsp:cNvPr id="0" name=""/>
        <dsp:cNvSpPr/>
      </dsp:nvSpPr>
      <dsp:spPr>
        <a:xfrm>
          <a:off x="3558171" y="1034071"/>
          <a:ext cx="1485907" cy="726079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err="1" smtClean="0"/>
            <a:t>J.E.M.IRA</a:t>
          </a:r>
          <a:r>
            <a:rPr lang="es-CL" sz="1800" b="1" kern="1200" dirty="0" smtClean="0"/>
            <a:t> </a:t>
          </a:r>
          <a:r>
            <a:rPr lang="es-CL" sz="1800" b="1" kern="1200" dirty="0" err="1" smtClean="0"/>
            <a:t>Z.N</a:t>
          </a:r>
          <a:r>
            <a:rPr lang="es-CL" sz="1800" b="1" kern="1200" dirty="0" smtClean="0"/>
            <a:t>.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err="1" smtClean="0"/>
            <a:t>C.B.N</a:t>
          </a:r>
          <a:r>
            <a:rPr lang="es-CL" sz="1800" b="1" kern="1200" dirty="0" smtClean="0"/>
            <a:t>. (V.)</a:t>
          </a:r>
          <a:endParaRPr lang="es-CL" sz="1800" b="1" kern="1200" dirty="0"/>
        </a:p>
      </dsp:txBody>
      <dsp:txXfrm>
        <a:off x="3593615" y="1069515"/>
        <a:ext cx="1415019" cy="6551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1A7F53-FCCE-441F-89C0-089C5F8C6E9A}">
      <dsp:nvSpPr>
        <dsp:cNvPr id="0" name=""/>
        <dsp:cNvSpPr/>
      </dsp:nvSpPr>
      <dsp:spPr>
        <a:xfrm>
          <a:off x="4899379" y="622160"/>
          <a:ext cx="100056" cy="524197"/>
        </a:xfrm>
        <a:custGeom>
          <a:avLst/>
          <a:gdLst/>
          <a:ahLst/>
          <a:cxnLst/>
          <a:rect l="0" t="0" r="0" b="0"/>
          <a:pathLst>
            <a:path>
              <a:moveTo>
                <a:pt x="100056" y="0"/>
              </a:moveTo>
              <a:lnTo>
                <a:pt x="100056" y="524197"/>
              </a:lnTo>
              <a:lnTo>
                <a:pt x="0" y="5241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04A166-20BE-4BE5-838C-A14ED462792F}">
      <dsp:nvSpPr>
        <dsp:cNvPr id="0" name=""/>
        <dsp:cNvSpPr/>
      </dsp:nvSpPr>
      <dsp:spPr>
        <a:xfrm>
          <a:off x="5575954" y="3500165"/>
          <a:ext cx="3459106" cy="2001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056"/>
              </a:lnTo>
              <a:lnTo>
                <a:pt x="3459106" y="100056"/>
              </a:lnTo>
              <a:lnTo>
                <a:pt x="3459106" y="20011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0294E1-B872-49B9-B49E-835BA53C11EA}">
      <dsp:nvSpPr>
        <dsp:cNvPr id="0" name=""/>
        <dsp:cNvSpPr/>
      </dsp:nvSpPr>
      <dsp:spPr>
        <a:xfrm>
          <a:off x="5575954" y="3500165"/>
          <a:ext cx="2306071" cy="2001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056"/>
              </a:lnTo>
              <a:lnTo>
                <a:pt x="2306071" y="100056"/>
              </a:lnTo>
              <a:lnTo>
                <a:pt x="2306071" y="20011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33202E-5BF3-4BEB-A4DB-B679F8AC1CF2}">
      <dsp:nvSpPr>
        <dsp:cNvPr id="0" name=""/>
        <dsp:cNvSpPr/>
      </dsp:nvSpPr>
      <dsp:spPr>
        <a:xfrm>
          <a:off x="5575954" y="3500165"/>
          <a:ext cx="1138427" cy="1974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426"/>
              </a:lnTo>
              <a:lnTo>
                <a:pt x="1138427" y="97426"/>
              </a:lnTo>
              <a:lnTo>
                <a:pt x="1138427" y="19748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7AB63D-8AA9-4143-8DD2-EF4D8769080D}">
      <dsp:nvSpPr>
        <dsp:cNvPr id="0" name=""/>
        <dsp:cNvSpPr/>
      </dsp:nvSpPr>
      <dsp:spPr>
        <a:xfrm>
          <a:off x="5530234" y="4176739"/>
          <a:ext cx="91440" cy="20011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011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A9EAFA-885F-44E9-9ABC-BE574EBDB923}">
      <dsp:nvSpPr>
        <dsp:cNvPr id="0" name=""/>
        <dsp:cNvSpPr/>
      </dsp:nvSpPr>
      <dsp:spPr>
        <a:xfrm>
          <a:off x="5530234" y="3500165"/>
          <a:ext cx="91440" cy="20011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011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FAE40B-6128-4C93-99F2-B88A938C66D8}">
      <dsp:nvSpPr>
        <dsp:cNvPr id="0" name=""/>
        <dsp:cNvSpPr/>
      </dsp:nvSpPr>
      <dsp:spPr>
        <a:xfrm>
          <a:off x="4422918" y="3500165"/>
          <a:ext cx="1153035" cy="200113"/>
        </a:xfrm>
        <a:custGeom>
          <a:avLst/>
          <a:gdLst/>
          <a:ahLst/>
          <a:cxnLst/>
          <a:rect l="0" t="0" r="0" b="0"/>
          <a:pathLst>
            <a:path>
              <a:moveTo>
                <a:pt x="1153035" y="0"/>
              </a:moveTo>
              <a:lnTo>
                <a:pt x="1153035" y="100056"/>
              </a:lnTo>
              <a:lnTo>
                <a:pt x="0" y="100056"/>
              </a:lnTo>
              <a:lnTo>
                <a:pt x="0" y="20011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59CC09-CC57-487C-A4D3-C120D2396A73}">
      <dsp:nvSpPr>
        <dsp:cNvPr id="0" name=""/>
        <dsp:cNvSpPr/>
      </dsp:nvSpPr>
      <dsp:spPr>
        <a:xfrm>
          <a:off x="3269883" y="3500165"/>
          <a:ext cx="2306071" cy="200113"/>
        </a:xfrm>
        <a:custGeom>
          <a:avLst/>
          <a:gdLst/>
          <a:ahLst/>
          <a:cxnLst/>
          <a:rect l="0" t="0" r="0" b="0"/>
          <a:pathLst>
            <a:path>
              <a:moveTo>
                <a:pt x="2306071" y="0"/>
              </a:moveTo>
              <a:lnTo>
                <a:pt x="2306071" y="100056"/>
              </a:lnTo>
              <a:lnTo>
                <a:pt x="0" y="100056"/>
              </a:lnTo>
              <a:lnTo>
                <a:pt x="0" y="20011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13BE1C-E74C-49AA-B74D-6A947229821A}">
      <dsp:nvSpPr>
        <dsp:cNvPr id="0" name=""/>
        <dsp:cNvSpPr/>
      </dsp:nvSpPr>
      <dsp:spPr>
        <a:xfrm>
          <a:off x="2116847" y="3500165"/>
          <a:ext cx="3459106" cy="200113"/>
        </a:xfrm>
        <a:custGeom>
          <a:avLst/>
          <a:gdLst/>
          <a:ahLst/>
          <a:cxnLst/>
          <a:rect l="0" t="0" r="0" b="0"/>
          <a:pathLst>
            <a:path>
              <a:moveTo>
                <a:pt x="3459106" y="0"/>
              </a:moveTo>
              <a:lnTo>
                <a:pt x="3459106" y="100056"/>
              </a:lnTo>
              <a:lnTo>
                <a:pt x="0" y="100056"/>
              </a:lnTo>
              <a:lnTo>
                <a:pt x="0" y="20011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71A2D8-21BC-45B3-B2B3-C96E2FFFB8F7}">
      <dsp:nvSpPr>
        <dsp:cNvPr id="0" name=""/>
        <dsp:cNvSpPr/>
      </dsp:nvSpPr>
      <dsp:spPr>
        <a:xfrm>
          <a:off x="5530234" y="2823590"/>
          <a:ext cx="91440" cy="20011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011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0CC782-FB12-4273-96FF-6A7FB99497B5}">
      <dsp:nvSpPr>
        <dsp:cNvPr id="0" name=""/>
        <dsp:cNvSpPr/>
      </dsp:nvSpPr>
      <dsp:spPr>
        <a:xfrm>
          <a:off x="5530234" y="2147016"/>
          <a:ext cx="91440" cy="20011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011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105729-DE06-46F3-8AFA-D24F8737DEDC}">
      <dsp:nvSpPr>
        <dsp:cNvPr id="0" name=""/>
        <dsp:cNvSpPr/>
      </dsp:nvSpPr>
      <dsp:spPr>
        <a:xfrm>
          <a:off x="4999436" y="622160"/>
          <a:ext cx="576517" cy="10483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8338"/>
              </a:lnTo>
              <a:lnTo>
                <a:pt x="576517" y="948338"/>
              </a:lnTo>
              <a:lnTo>
                <a:pt x="576517" y="10483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BF3816-B674-4CC6-B0BD-26E94492E688}">
      <dsp:nvSpPr>
        <dsp:cNvPr id="0" name=""/>
        <dsp:cNvSpPr/>
      </dsp:nvSpPr>
      <dsp:spPr>
        <a:xfrm>
          <a:off x="609593" y="2147016"/>
          <a:ext cx="91440" cy="1557803"/>
        </a:xfrm>
        <a:custGeom>
          <a:avLst/>
          <a:gdLst/>
          <a:ahLst/>
          <a:cxnLst/>
          <a:rect l="0" t="0" r="0" b="0"/>
          <a:pathLst>
            <a:path>
              <a:moveTo>
                <a:pt x="45929" y="0"/>
              </a:moveTo>
              <a:lnTo>
                <a:pt x="45929" y="1457746"/>
              </a:lnTo>
              <a:lnTo>
                <a:pt x="45720" y="1457746"/>
              </a:lnTo>
              <a:lnTo>
                <a:pt x="45720" y="155780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E33EA4-FEB6-4556-AFB6-CAFDDEB9837F}">
      <dsp:nvSpPr>
        <dsp:cNvPr id="0" name=""/>
        <dsp:cNvSpPr/>
      </dsp:nvSpPr>
      <dsp:spPr>
        <a:xfrm>
          <a:off x="655523" y="622160"/>
          <a:ext cx="4343913" cy="1048395"/>
        </a:xfrm>
        <a:custGeom>
          <a:avLst/>
          <a:gdLst/>
          <a:ahLst/>
          <a:cxnLst/>
          <a:rect l="0" t="0" r="0" b="0"/>
          <a:pathLst>
            <a:path>
              <a:moveTo>
                <a:pt x="4343913" y="0"/>
              </a:moveTo>
              <a:lnTo>
                <a:pt x="4343913" y="948338"/>
              </a:lnTo>
              <a:lnTo>
                <a:pt x="0" y="948338"/>
              </a:lnTo>
              <a:lnTo>
                <a:pt x="0" y="10483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C0FBC9-E080-45DF-9882-0C0006497E44}">
      <dsp:nvSpPr>
        <dsp:cNvPr id="0" name=""/>
        <dsp:cNvSpPr/>
      </dsp:nvSpPr>
      <dsp:spPr>
        <a:xfrm>
          <a:off x="4182201" y="1488"/>
          <a:ext cx="1634470" cy="620671"/>
        </a:xfrm>
        <a:prstGeom prst="roundRect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rgbClr val="0418AA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1" kern="1200" dirty="0" err="1" smtClean="0"/>
            <a:t>C.J.IRA.Z.N</a:t>
          </a:r>
          <a:r>
            <a:rPr lang="es-CL" sz="2400" b="1" kern="1200" dirty="0" smtClean="0"/>
            <a:t>.</a:t>
          </a:r>
          <a:endParaRPr lang="es-CL" sz="2400" b="1" kern="1200" dirty="0"/>
        </a:p>
      </dsp:txBody>
      <dsp:txXfrm>
        <a:off x="4212500" y="31787"/>
        <a:ext cx="1573872" cy="560073"/>
      </dsp:txXfrm>
    </dsp:sp>
    <dsp:sp modelId="{9F5BF0F6-559D-4DF9-9F0F-E2BB2FFA3712}">
      <dsp:nvSpPr>
        <dsp:cNvPr id="0" name=""/>
        <dsp:cNvSpPr/>
      </dsp:nvSpPr>
      <dsp:spPr>
        <a:xfrm>
          <a:off x="179062" y="1670555"/>
          <a:ext cx="952921" cy="476460"/>
        </a:xfrm>
        <a:prstGeom prst="roundRect">
          <a:avLst/>
        </a:prstGeom>
        <a:solidFill>
          <a:schemeClr val="bg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1" kern="1200" dirty="0" err="1" smtClean="0">
              <a:solidFill>
                <a:srgbClr val="0414AA"/>
              </a:solidFill>
            </a:rPr>
            <a:t>E.M.IRA.Z.N</a:t>
          </a:r>
          <a:r>
            <a:rPr lang="es-CL" sz="1200" b="1" kern="1200" dirty="0" smtClean="0">
              <a:solidFill>
                <a:srgbClr val="0414AA"/>
              </a:solidFill>
            </a:rPr>
            <a:t>.</a:t>
          </a:r>
          <a:endParaRPr lang="es-CL" sz="1200" b="1" kern="1200" dirty="0">
            <a:solidFill>
              <a:srgbClr val="0414AA"/>
            </a:solidFill>
          </a:endParaRPr>
        </a:p>
      </dsp:txBody>
      <dsp:txXfrm>
        <a:off x="202321" y="1693814"/>
        <a:ext cx="906403" cy="429942"/>
      </dsp:txXfrm>
    </dsp:sp>
    <dsp:sp modelId="{C3974DA7-628A-426B-8B64-B2003EB3B18B}">
      <dsp:nvSpPr>
        <dsp:cNvPr id="0" name=""/>
        <dsp:cNvSpPr/>
      </dsp:nvSpPr>
      <dsp:spPr>
        <a:xfrm>
          <a:off x="178852" y="3704819"/>
          <a:ext cx="952921" cy="476460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chemeClr val="bg1"/>
              </a:solidFill>
            </a:rPr>
            <a:t>OFICINA INSULAR</a:t>
          </a:r>
          <a:endParaRPr lang="es-CL" sz="900" b="1" kern="1200" dirty="0">
            <a:solidFill>
              <a:schemeClr val="bg1"/>
            </a:solidFill>
          </a:endParaRPr>
        </a:p>
      </dsp:txBody>
      <dsp:txXfrm>
        <a:off x="202111" y="3728078"/>
        <a:ext cx="906403" cy="429942"/>
      </dsp:txXfrm>
    </dsp:sp>
    <dsp:sp modelId="{04562BC3-91A1-4B7F-B5AF-B933294DEC7A}">
      <dsp:nvSpPr>
        <dsp:cNvPr id="0" name=""/>
        <dsp:cNvSpPr/>
      </dsp:nvSpPr>
      <dsp:spPr>
        <a:xfrm>
          <a:off x="4868000" y="1670555"/>
          <a:ext cx="1415908" cy="476460"/>
        </a:xfrm>
        <a:prstGeom prst="roundRect">
          <a:avLst/>
        </a:prstGeom>
        <a:solidFill>
          <a:schemeClr val="accent5">
            <a:lumMod val="50000"/>
          </a:schemeClr>
        </a:solidFill>
        <a:ln w="12700" cap="flat" cmpd="sng" algn="ctr">
          <a:solidFill>
            <a:srgbClr val="0418AA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err="1" smtClean="0">
              <a:solidFill>
                <a:schemeClr val="bg1"/>
              </a:solidFill>
            </a:rPr>
            <a:t>COMBASEVALP</a:t>
          </a:r>
          <a:endParaRPr lang="es-CL" sz="1400" b="1" kern="1200" dirty="0">
            <a:solidFill>
              <a:schemeClr val="bg1"/>
            </a:solidFill>
          </a:endParaRPr>
        </a:p>
      </dsp:txBody>
      <dsp:txXfrm>
        <a:off x="4891259" y="1693814"/>
        <a:ext cx="1369390" cy="429942"/>
      </dsp:txXfrm>
    </dsp:sp>
    <dsp:sp modelId="{76D2885F-E90B-452D-9695-87E8817C53E6}">
      <dsp:nvSpPr>
        <dsp:cNvPr id="0" name=""/>
        <dsp:cNvSpPr/>
      </dsp:nvSpPr>
      <dsp:spPr>
        <a:xfrm>
          <a:off x="5015264" y="2347129"/>
          <a:ext cx="1121379" cy="476460"/>
        </a:xfrm>
        <a:prstGeom prst="roundRect">
          <a:avLst/>
        </a:prstGeom>
        <a:solidFill>
          <a:schemeClr val="accent5">
            <a:lumMod val="75000"/>
          </a:schemeClr>
        </a:solidFill>
        <a:ln w="12700" cap="flat" cmpd="sng" algn="ctr">
          <a:solidFill>
            <a:srgbClr val="0418AA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solidFill>
                <a:schemeClr val="bg1"/>
              </a:solidFill>
            </a:rPr>
            <a:t>JEFE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solidFill>
                <a:schemeClr val="bg1"/>
              </a:solidFill>
            </a:rPr>
            <a:t>2° </a:t>
          </a:r>
          <a:r>
            <a:rPr lang="es-CL" sz="1400" b="1" kern="1200" dirty="0" err="1" smtClean="0">
              <a:solidFill>
                <a:schemeClr val="bg1"/>
              </a:solidFill>
            </a:rPr>
            <a:t>C.B.N</a:t>
          </a:r>
          <a:r>
            <a:rPr lang="es-CL" sz="1400" b="1" kern="1200" dirty="0" smtClean="0">
              <a:solidFill>
                <a:schemeClr val="bg1"/>
              </a:solidFill>
            </a:rPr>
            <a:t>. (V.)</a:t>
          </a:r>
          <a:endParaRPr lang="es-CL" sz="1400" b="1" kern="1200" dirty="0">
            <a:solidFill>
              <a:schemeClr val="bg1"/>
            </a:solidFill>
          </a:endParaRPr>
        </a:p>
      </dsp:txBody>
      <dsp:txXfrm>
        <a:off x="5038523" y="2370388"/>
        <a:ext cx="1074861" cy="429942"/>
      </dsp:txXfrm>
    </dsp:sp>
    <dsp:sp modelId="{6E4A78AE-CB90-4061-ABB9-00FE6D46BB9D}">
      <dsp:nvSpPr>
        <dsp:cNvPr id="0" name=""/>
        <dsp:cNvSpPr/>
      </dsp:nvSpPr>
      <dsp:spPr>
        <a:xfrm>
          <a:off x="5099493" y="3023704"/>
          <a:ext cx="952921" cy="476460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solidFill>
                <a:srgbClr val="0414AA"/>
              </a:solidFill>
            </a:rPr>
            <a:t>SUBJEFE</a:t>
          </a:r>
          <a:endParaRPr lang="es-CL" sz="1400" b="1" kern="1200" dirty="0">
            <a:solidFill>
              <a:srgbClr val="0414AA"/>
            </a:solidFill>
          </a:endParaRPr>
        </a:p>
      </dsp:txBody>
      <dsp:txXfrm>
        <a:off x="5122752" y="3046963"/>
        <a:ext cx="906403" cy="429942"/>
      </dsp:txXfrm>
    </dsp:sp>
    <dsp:sp modelId="{CD3F8AB7-5B39-414C-A923-E7F48DB2FC60}">
      <dsp:nvSpPr>
        <dsp:cNvPr id="0" name=""/>
        <dsp:cNvSpPr/>
      </dsp:nvSpPr>
      <dsp:spPr>
        <a:xfrm>
          <a:off x="1640387" y="3700278"/>
          <a:ext cx="952921" cy="47646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rgbClr val="0418AA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414AA"/>
              </a:solidFill>
            </a:rPr>
            <a:t>SECRETARÍA / </a:t>
          </a:r>
          <a:r>
            <a:rPr lang="es-CL" sz="900" b="1" kern="1200" dirty="0" err="1" smtClean="0">
              <a:solidFill>
                <a:srgbClr val="0414AA"/>
              </a:solidFill>
            </a:rPr>
            <a:t>DETALLÍA</a:t>
          </a:r>
          <a:endParaRPr lang="es-CL" sz="900" b="1" kern="1200" dirty="0">
            <a:solidFill>
              <a:srgbClr val="0414AA"/>
            </a:solidFill>
          </a:endParaRPr>
        </a:p>
      </dsp:txBody>
      <dsp:txXfrm>
        <a:off x="1663646" y="3723537"/>
        <a:ext cx="906403" cy="429942"/>
      </dsp:txXfrm>
    </dsp:sp>
    <dsp:sp modelId="{3A90010F-59E6-4994-B773-5B609CBF9927}">
      <dsp:nvSpPr>
        <dsp:cNvPr id="0" name=""/>
        <dsp:cNvSpPr/>
      </dsp:nvSpPr>
      <dsp:spPr>
        <a:xfrm>
          <a:off x="2793422" y="3700278"/>
          <a:ext cx="952921" cy="47646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rgbClr val="0418AA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414AA"/>
              </a:solidFill>
            </a:rPr>
            <a:t>DEPARTAMENTO OPERACIONES / LOGÍSTICA</a:t>
          </a:r>
          <a:endParaRPr lang="es-CL" sz="900" b="1" kern="1200" dirty="0">
            <a:solidFill>
              <a:srgbClr val="0414AA"/>
            </a:solidFill>
          </a:endParaRPr>
        </a:p>
      </dsp:txBody>
      <dsp:txXfrm>
        <a:off x="2816681" y="3723537"/>
        <a:ext cx="906403" cy="429942"/>
      </dsp:txXfrm>
    </dsp:sp>
    <dsp:sp modelId="{1ABBEFB9-225B-47C9-950F-62FDE3B296BB}">
      <dsp:nvSpPr>
        <dsp:cNvPr id="0" name=""/>
        <dsp:cNvSpPr/>
      </dsp:nvSpPr>
      <dsp:spPr>
        <a:xfrm>
          <a:off x="3946458" y="3700278"/>
          <a:ext cx="952921" cy="47646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rgbClr val="0418AA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414AA"/>
              </a:solidFill>
            </a:rPr>
            <a:t>DEPARTAMENTO  ABASTECIMIENTO</a:t>
          </a:r>
          <a:endParaRPr lang="es-CL" sz="900" b="1" kern="1200" dirty="0">
            <a:solidFill>
              <a:srgbClr val="0414AA"/>
            </a:solidFill>
          </a:endParaRPr>
        </a:p>
      </dsp:txBody>
      <dsp:txXfrm>
        <a:off x="3969717" y="3723537"/>
        <a:ext cx="906403" cy="429942"/>
      </dsp:txXfrm>
    </dsp:sp>
    <dsp:sp modelId="{78E88ED0-1806-40D4-9B5E-8D049DD0F875}">
      <dsp:nvSpPr>
        <dsp:cNvPr id="0" name=""/>
        <dsp:cNvSpPr/>
      </dsp:nvSpPr>
      <dsp:spPr>
        <a:xfrm>
          <a:off x="5099493" y="3700278"/>
          <a:ext cx="952921" cy="47646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rgbClr val="0418AA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414AA"/>
              </a:solidFill>
            </a:rPr>
            <a:t>DEPARTAMENTO MANTENCIÓN</a:t>
          </a:r>
          <a:endParaRPr lang="es-CL" sz="900" b="1" kern="1200" dirty="0">
            <a:solidFill>
              <a:srgbClr val="0414AA"/>
            </a:solidFill>
          </a:endParaRPr>
        </a:p>
      </dsp:txBody>
      <dsp:txXfrm>
        <a:off x="5122752" y="3723537"/>
        <a:ext cx="906403" cy="429942"/>
      </dsp:txXfrm>
    </dsp:sp>
    <dsp:sp modelId="{F108F319-3B54-43D8-9541-CE31C846170A}">
      <dsp:nvSpPr>
        <dsp:cNvPr id="0" name=""/>
        <dsp:cNvSpPr/>
      </dsp:nvSpPr>
      <dsp:spPr>
        <a:xfrm>
          <a:off x="5099493" y="4376853"/>
          <a:ext cx="952921" cy="476460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rgbClr val="0418AA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414AA"/>
              </a:solidFill>
            </a:rPr>
            <a:t>PLANTA </a:t>
          </a:r>
          <a:r>
            <a:rPr lang="es-CL" sz="900" b="1" kern="1200" dirty="0" err="1" smtClean="0">
              <a:solidFill>
                <a:srgbClr val="0414AA"/>
              </a:solidFill>
            </a:rPr>
            <a:t>CONVERTIDORA</a:t>
          </a:r>
          <a:endParaRPr lang="es-CL" sz="900" b="1" kern="1200" dirty="0">
            <a:solidFill>
              <a:srgbClr val="0414AA"/>
            </a:solidFill>
          </a:endParaRPr>
        </a:p>
      </dsp:txBody>
      <dsp:txXfrm>
        <a:off x="5122752" y="4400112"/>
        <a:ext cx="906403" cy="429942"/>
      </dsp:txXfrm>
    </dsp:sp>
    <dsp:sp modelId="{2D87F056-2B6A-4007-BA1E-B0AAAC22AC96}">
      <dsp:nvSpPr>
        <dsp:cNvPr id="0" name=""/>
        <dsp:cNvSpPr/>
      </dsp:nvSpPr>
      <dsp:spPr>
        <a:xfrm>
          <a:off x="6237920" y="3697648"/>
          <a:ext cx="952921" cy="47646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rgbClr val="0418AA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414AA"/>
              </a:solidFill>
            </a:rPr>
            <a:t>DEPARTAMENTO TRANSPORTE</a:t>
          </a:r>
          <a:endParaRPr lang="es-CL" sz="900" b="1" kern="1200" dirty="0">
            <a:solidFill>
              <a:srgbClr val="0414AA"/>
            </a:solidFill>
          </a:endParaRPr>
        </a:p>
      </dsp:txBody>
      <dsp:txXfrm>
        <a:off x="6261179" y="3720907"/>
        <a:ext cx="906403" cy="429942"/>
      </dsp:txXfrm>
    </dsp:sp>
    <dsp:sp modelId="{AEDCC922-F8A1-43F4-BE87-E2972C6D5949}">
      <dsp:nvSpPr>
        <dsp:cNvPr id="0" name=""/>
        <dsp:cNvSpPr/>
      </dsp:nvSpPr>
      <dsp:spPr>
        <a:xfrm>
          <a:off x="7405564" y="3700278"/>
          <a:ext cx="952921" cy="47646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rgbClr val="0418AA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414AA"/>
              </a:solidFill>
            </a:rPr>
            <a:t>DEPARTAMENTO HABITABILIDAD VALPARAÍSO</a:t>
          </a:r>
          <a:endParaRPr lang="es-CL" sz="900" b="1" kern="1200" dirty="0">
            <a:solidFill>
              <a:srgbClr val="0414AA"/>
            </a:solidFill>
          </a:endParaRPr>
        </a:p>
      </dsp:txBody>
      <dsp:txXfrm>
        <a:off x="7428823" y="3723537"/>
        <a:ext cx="906403" cy="429942"/>
      </dsp:txXfrm>
    </dsp:sp>
    <dsp:sp modelId="{D972627F-920D-42F1-A075-98763CD129BC}">
      <dsp:nvSpPr>
        <dsp:cNvPr id="0" name=""/>
        <dsp:cNvSpPr/>
      </dsp:nvSpPr>
      <dsp:spPr>
        <a:xfrm>
          <a:off x="8558600" y="3700278"/>
          <a:ext cx="952921" cy="47646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rgbClr val="0418AA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414AA"/>
              </a:solidFill>
            </a:rPr>
            <a:t>DEPARTAMENTO HABITABILIDAD VIÑA DEL MAR</a:t>
          </a:r>
          <a:endParaRPr lang="es-CL" sz="900" b="1" kern="1200" dirty="0">
            <a:solidFill>
              <a:srgbClr val="0414AA"/>
            </a:solidFill>
          </a:endParaRPr>
        </a:p>
      </dsp:txBody>
      <dsp:txXfrm>
        <a:off x="8581859" y="3723537"/>
        <a:ext cx="906403" cy="429942"/>
      </dsp:txXfrm>
    </dsp:sp>
    <dsp:sp modelId="{73E13FD0-A9AB-46DC-8422-D698E8365C20}">
      <dsp:nvSpPr>
        <dsp:cNvPr id="0" name=""/>
        <dsp:cNvSpPr/>
      </dsp:nvSpPr>
      <dsp:spPr>
        <a:xfrm>
          <a:off x="3354865" y="822273"/>
          <a:ext cx="1544514" cy="648167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rgbClr val="0418AA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err="1" smtClean="0"/>
            <a:t>J.E.M.IRA.Z.N</a:t>
          </a:r>
          <a:r>
            <a:rPr lang="es-CL" sz="1800" b="1" kern="1200" dirty="0" smtClean="0"/>
            <a:t>.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err="1" smtClean="0"/>
            <a:t>C.B.N</a:t>
          </a:r>
          <a:r>
            <a:rPr lang="es-CL" sz="1800" b="1" kern="1200" dirty="0" smtClean="0"/>
            <a:t>. (V.)</a:t>
          </a:r>
          <a:endParaRPr lang="es-CL" sz="1800" b="1" kern="1200" dirty="0"/>
        </a:p>
      </dsp:txBody>
      <dsp:txXfrm>
        <a:off x="3386506" y="853914"/>
        <a:ext cx="1481232" cy="5848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0CDE26-90F1-4B15-9D14-B4FCAF481C62}" type="datetimeFigureOut">
              <a:rPr lang="x-none" smtClean="0"/>
              <a:pPr/>
              <a:t>21-10-2025</a:t>
            </a:fld>
            <a:endParaRPr lang="x-non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041" y="4473892"/>
            <a:ext cx="5608320" cy="36604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28D67B-98DA-4A34-8D33-567005FC5FF9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35105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16700" cy="37211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2 Marcador de notas"/>
          <p:cNvSpPr>
            <a:spLocks noGrp="1"/>
          </p:cNvSpPr>
          <p:nvPr>
            <p:ph type="body" idx="1"/>
          </p:nvPr>
        </p:nvSpPr>
        <p:spPr bwMode="auto">
          <a:xfrm>
            <a:off x="680385" y="4715832"/>
            <a:ext cx="5436909" cy="4466649"/>
          </a:xfrm>
          <a:prstGeom prst="rect">
            <a:avLst/>
          </a:prstGeo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xfrm>
            <a:off x="3849864" y="9428272"/>
            <a:ext cx="2946275" cy="49667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F55998-4925-4B61-849A-EB6FC299181E}" type="slidenum">
              <a:rPr lang="es-CL" smtClean="0">
                <a:solidFill>
                  <a:prstClr val="black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CL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496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16700" cy="37211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2 Marcador de notas"/>
          <p:cNvSpPr>
            <a:spLocks noGrp="1"/>
          </p:cNvSpPr>
          <p:nvPr>
            <p:ph type="body" idx="1"/>
          </p:nvPr>
        </p:nvSpPr>
        <p:spPr bwMode="auto">
          <a:xfrm>
            <a:off x="680385" y="4715832"/>
            <a:ext cx="5436909" cy="4466649"/>
          </a:xfrm>
          <a:prstGeom prst="rect">
            <a:avLst/>
          </a:prstGeo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xfrm>
            <a:off x="3849864" y="9428272"/>
            <a:ext cx="2946275" cy="49667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F55998-4925-4B61-849A-EB6FC299181E}" type="slidenum">
              <a:rPr lang="es-CL" smtClean="0">
                <a:solidFill>
                  <a:prstClr val="black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s-CL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352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9659321E-2C8F-4028-A95F-A9A72A46B1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CC3E78EC-FDE6-4607-8858-841D68AE89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8D90B484-2B7F-4199-B0E4-1F092B186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B756-0F2F-4964-A3FE-11CF3F9E5FAF}" type="datetime1">
              <a:rPr lang="x-none" smtClean="0"/>
              <a:pPr/>
              <a:t>21-10-2025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51653B12-1E88-422F-BAE3-D2A56EF87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8DF37740-A79F-4497-953F-7A92A81EF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74741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429309CF-5BFC-4CF7-AC25-42EAC9997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A57F6F2E-EC26-4C5E-A286-46D450845E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F23D4BC-4878-486D-B7F4-548DDBAC1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64CF2-EDBA-487A-9186-EB51FBF5EA44}" type="datetime1">
              <a:rPr lang="x-none" smtClean="0"/>
              <a:pPr/>
              <a:t>21-10-2025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B79FF7ED-61D6-48F9-BBEB-124BD69C4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F2100039-3EEE-477D-88CA-5314C6228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89211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1095AD7-646B-4336-9A8B-4E38D7648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CBCD4D52-AD00-44B3-AD3F-BD7BEDDFC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ECEFABE-5FD8-42E4-AE23-E054DF122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522FE-CAE0-4CBC-97CB-C4896ADE053B}" type="datetime1">
              <a:rPr lang="x-none" smtClean="0"/>
              <a:pPr/>
              <a:t>21-10-2025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E0C839DE-D271-419F-8015-C75164CFB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021B0D33-437A-47C9-AFFA-708C4231A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44500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E6662D4-7E21-404F-B900-F953502BA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09C08FD0-4A2E-486C-8FD3-D1D8199138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DBB6B69A-A635-451E-BADE-75962CF3FC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42EE7D8F-939B-41E1-9931-127E060E6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E8AB3-BF88-4A97-A232-D578AF37D3C9}" type="datetime1">
              <a:rPr lang="x-none" smtClean="0"/>
              <a:pPr/>
              <a:t>21-10-2025</a:t>
            </a:fld>
            <a:endParaRPr lang="x-none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923E51D4-5BD5-4DC8-9E69-EDA64C2AC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FDA00CA5-38CE-4382-80FD-8E153F213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49651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5DCFB3D-B441-4715-B161-44997D36B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5DA65037-4A63-4D9B-A2FD-39754927BF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5E66163E-2542-4143-A866-95F6BD3C23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5" name="Marcador de texto 4">
            <a:extLst>
              <a:ext uri="{FF2B5EF4-FFF2-40B4-BE49-F238E27FC236}">
                <a16:creationId xmlns="" xmlns:a16="http://schemas.microsoft.com/office/drawing/2014/main" id="{8B6FE545-C2ED-4019-8365-6D3F9EA0AD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="" xmlns:a16="http://schemas.microsoft.com/office/drawing/2014/main" id="{D7ACFCDE-F866-4A7D-85BB-06D1D4CBD2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7" name="Marcador de fecha 6">
            <a:extLst>
              <a:ext uri="{FF2B5EF4-FFF2-40B4-BE49-F238E27FC236}">
                <a16:creationId xmlns="" xmlns:a16="http://schemas.microsoft.com/office/drawing/2014/main" id="{96F8EDAA-3940-47DF-9037-086099F3A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A6C-3E2C-4F8E-ACCB-DCC76C831ADC}" type="datetime1">
              <a:rPr lang="x-none" smtClean="0"/>
              <a:pPr/>
              <a:t>21-10-2025</a:t>
            </a:fld>
            <a:endParaRPr lang="x-none"/>
          </a:p>
        </p:txBody>
      </p:sp>
      <p:sp>
        <p:nvSpPr>
          <p:cNvPr id="8" name="Marcador de pie de página 7">
            <a:extLst>
              <a:ext uri="{FF2B5EF4-FFF2-40B4-BE49-F238E27FC236}">
                <a16:creationId xmlns="" xmlns:a16="http://schemas.microsoft.com/office/drawing/2014/main" id="{9D99D9E6-A764-4A4C-862D-21D270655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="" xmlns:a16="http://schemas.microsoft.com/office/drawing/2014/main" id="{A0FE879C-529E-4E2D-ADFB-8F480A453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46452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870B869-6233-4A3B-8F8E-7B3E7D46F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DB55F7AC-1484-49A7-8C91-AE2540E57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DA66D-B81C-433C-A04B-A82764E60B6C}" type="datetime1">
              <a:rPr lang="x-none" smtClean="0"/>
              <a:pPr/>
              <a:t>21-10-2025</a:t>
            </a:fld>
            <a:endParaRPr lang="x-none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950B9DAA-29EF-4912-9174-87F7D5AA1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B6EFDC97-7960-4618-AC44-EA3C9947F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77895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="" xmlns:a16="http://schemas.microsoft.com/office/drawing/2014/main" id="{A215AB8F-3384-4D3B-962F-516991E10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96622-8C4E-446D-99DF-84A1944ACE88}" type="datetime1">
              <a:rPr lang="x-none" smtClean="0"/>
              <a:pPr/>
              <a:t>21-10-2025</a:t>
            </a:fld>
            <a:endParaRPr lang="x-none"/>
          </a:p>
        </p:txBody>
      </p:sp>
      <p:sp>
        <p:nvSpPr>
          <p:cNvPr id="3" name="Marcador de pie de página 2">
            <a:extLst>
              <a:ext uri="{FF2B5EF4-FFF2-40B4-BE49-F238E27FC236}">
                <a16:creationId xmlns="" xmlns:a16="http://schemas.microsoft.com/office/drawing/2014/main" id="{83E970F7-F7E2-4F05-BDBA-5FEB0F714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652A909-73C6-4B7B-9C4D-1C1CDE514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38167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B8357244-24AD-4ECB-AD58-0BEA1E117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79C3F0C1-AD74-4F2C-9DE8-6104E1952A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8F079869-7A45-4046-BC94-AAC914DDE4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D0E8F620-42C0-47AB-985E-A2AE33740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3560-F61C-4D93-9005-904AED376E77}" type="datetime1">
              <a:rPr lang="x-none" smtClean="0"/>
              <a:pPr/>
              <a:t>21-10-2025</a:t>
            </a:fld>
            <a:endParaRPr lang="x-none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4D4DD4CA-39E4-46F4-BE75-F2F01FFB9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AEB47957-4C4E-4BC7-9137-3A1B14251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67138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9D92CC2-4A75-45C4-ADD1-CAD873F7E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="" xmlns:a16="http://schemas.microsoft.com/office/drawing/2014/main" id="{ABD06396-EF24-4826-8540-2CADA52249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B578EB9E-8D1E-4D46-BB2E-EE8F380AC0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25F59E85-A944-4C8A-97D6-5A1FF3913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88F4-6C32-4908-9A65-A0377E5B9A68}" type="datetime1">
              <a:rPr lang="x-none" smtClean="0"/>
              <a:pPr/>
              <a:t>21-10-2025</a:t>
            </a:fld>
            <a:endParaRPr lang="x-none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A3BF08B3-8D70-4D2F-9649-C565FF055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9906F53A-0E94-4372-84C1-CDBD67DCB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82749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B58B6391-CF7D-4DE5-808D-47C5FC5AC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0D75FEC0-2CC4-422B-A4A1-A3CD543E27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B0E66F59-0227-48EB-9E81-4604C9EF4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D28B9-953D-49C1-898E-A91B988786CF}" type="datetime1">
              <a:rPr lang="x-none" smtClean="0"/>
              <a:pPr/>
              <a:t>21-10-2025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DA6FB40-D529-4995-AB3B-4B13690EF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962745F9-3FFB-45C6-8140-534632A65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23298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DB4064C5-238C-4D08-A18B-098B4A713F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BF2CBB9B-3519-4677-9914-ACFDC359DB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BB914B28-DDD0-4659-B534-3186FD336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DB8CB-3F61-4612-AA8F-D42BF1536E7C}" type="datetime1">
              <a:rPr lang="x-none" smtClean="0"/>
              <a:pPr/>
              <a:t>21-10-2025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8FE0DE41-7539-4FFE-BB60-FD98AC98B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7F53B19A-B024-429C-AF21-942318BAC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91147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="" xmlns:a16="http://schemas.microsoft.com/office/drawing/2014/main" id="{33E2EC12-6B7A-428D-AC9C-8015088B6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6432A8DA-B7BE-480A-A9E0-339F7BD21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01E437B8-85B9-429B-AAD8-4C824B293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2B323-F8E7-4772-9975-1482C86F147E}" type="datetime1">
              <a:rPr lang="x-none" smtClean="0"/>
              <a:pPr/>
              <a:t>21-10-2025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D64B7195-3A0B-41C9-9F23-6FD2A486E2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5CFE44E0-35D9-480F-8CE2-81D986CBE7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07202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2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2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E Esmeralda | Fotografía publicada en la página de la Armad… | Flick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01" r="8136" b="6543"/>
          <a:stretch/>
        </p:blipFill>
        <p:spPr bwMode="auto">
          <a:xfrm>
            <a:off x="3773488" y="-6962"/>
            <a:ext cx="4424214" cy="25865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HONOR			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LEALTAD</a:t>
            </a:r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076627" y="0"/>
            <a:ext cx="4159427" cy="529936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grpSp>
        <p:nvGrpSpPr>
          <p:cNvPr id="38918" name="Group 13"/>
          <p:cNvGrpSpPr>
            <a:grpSpLocks/>
          </p:cNvGrpSpPr>
          <p:nvPr/>
        </p:nvGrpSpPr>
        <p:grpSpPr bwMode="auto">
          <a:xfrm>
            <a:off x="-115579" y="-5882"/>
            <a:ext cx="9196123" cy="5334274"/>
            <a:chOff x="1705" y="-24"/>
            <a:chExt cx="4859" cy="3246"/>
          </a:xfrm>
        </p:grpSpPr>
        <p:pic>
          <p:nvPicPr>
            <p:cNvPr id="4101" name="Picture 8"/>
            <p:cNvPicPr>
              <a:picLocks noChangeAspect="1"/>
            </p:cNvPicPr>
            <p:nvPr/>
          </p:nvPicPr>
          <p:blipFill>
            <a:blip r:embed="rId4" cstate="print"/>
            <a:srcRect l="1845" t="7039" r="1878" b="7285"/>
            <a:stretch>
              <a:fillRect/>
            </a:stretch>
          </p:blipFill>
          <p:spPr bwMode="auto">
            <a:xfrm>
              <a:off x="1891" y="1398"/>
              <a:ext cx="4673" cy="180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4099" name="9 Imagen"/>
            <p:cNvPicPr>
              <a:picLocks noChangeAspect="1"/>
            </p:cNvPicPr>
            <p:nvPr/>
          </p:nvPicPr>
          <p:blipFill>
            <a:blip r:embed="rId5" cstate="print"/>
            <a:srcRect l="6841" t="6189" b="3268"/>
            <a:stretch>
              <a:fillRect/>
            </a:stretch>
          </p:blipFill>
          <p:spPr bwMode="auto">
            <a:xfrm>
              <a:off x="1705" y="-24"/>
              <a:ext cx="2182" cy="324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1026" name="Picture 2" descr="La Armada envía al Cabo de Hornos para hallar el Hercules siniestrado de la  FACh - Noticias Infodefensa América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3" b="15107"/>
          <a:stretch/>
        </p:blipFill>
        <p:spPr bwMode="auto">
          <a:xfrm>
            <a:off x="6209812" y="5033564"/>
            <a:ext cx="2969834" cy="15704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hile envía el 'Comandante Toro' para participar en ejercicio Unitas 2017 -  Noticias Infodefensa Améric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108" y="5037861"/>
            <a:ext cx="2369463" cy="15786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oticias de la Armada de Chile| Página 97 | Zona Militar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9"/>
          <a:stretch/>
        </p:blipFill>
        <p:spPr bwMode="auto">
          <a:xfrm>
            <a:off x="-200576" y="5018867"/>
            <a:ext cx="2913382" cy="15851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 rotWithShape="1">
          <a:blip r:embed="rId9" cstate="print"/>
          <a:srcRect b="27277"/>
          <a:stretch/>
        </p:blipFill>
        <p:spPr bwMode="auto">
          <a:xfrm>
            <a:off x="2479052" y="4925319"/>
            <a:ext cx="1837864" cy="1710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\\Exchangesvr\1.- carpeta briefing diario\ESTADO EXCEPCION OCT 2019\06 - MYC\FOTOS_IM\DSC_1823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22" t="24202" r="5075" b="17034"/>
          <a:stretch/>
        </p:blipFill>
        <p:spPr bwMode="auto">
          <a:xfrm rot="5400000" flipH="1" flipV="1">
            <a:off x="10759854" y="4980015"/>
            <a:ext cx="1417617" cy="18160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11"/>
          <a:srcRect r="12969"/>
          <a:stretch/>
        </p:blipFill>
        <p:spPr>
          <a:xfrm>
            <a:off x="8935494" y="5183778"/>
            <a:ext cx="1961769" cy="1500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56C8CE-99AA-476C-8FDC-D73765390A5F}" type="slidenum">
              <a:rPr lang="es-CL" smtClean="0"/>
              <a:pPr>
                <a:defRPr/>
              </a:pPr>
              <a:t>1</a:t>
            </a:fld>
            <a:endParaRPr lang="es-CL"/>
          </a:p>
        </p:txBody>
      </p:sp>
      <p:sp>
        <p:nvSpPr>
          <p:cNvPr id="19" name="CuadroTexto 18">
            <a:extLst>
              <a:ext uri="{FF2B5EF4-FFF2-40B4-BE49-F238E27FC236}">
                <a16:creationId xmlns="" xmlns:a16="http://schemas.microsoft.com/office/drawing/2014/main" id="{71430718-A5BB-0161-8CE2-0E28BE49B8B1}"/>
              </a:ext>
            </a:extLst>
          </p:cNvPr>
          <p:cNvSpPr txBox="1"/>
          <p:nvPr/>
        </p:nvSpPr>
        <p:spPr>
          <a:xfrm>
            <a:off x="4002045" y="2808137"/>
            <a:ext cx="4921051" cy="14773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endParaRPr lang="es-ES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CREACIÓN DE REPARTICIÓN COMANDANCIA BASE NAVAL VALPARAÍSO (</a:t>
            </a:r>
            <a:r>
              <a:rPr lang="es-ES" sz="2400" b="1" dirty="0" err="1" smtClean="0">
                <a:solidFill>
                  <a:schemeClr val="bg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COMBASEVALP</a:t>
            </a:r>
            <a:r>
              <a:rPr lang="es-ES" sz="2400" b="1" dirty="0" smtClean="0">
                <a:solidFill>
                  <a:schemeClr val="bg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)</a:t>
            </a:r>
            <a:endParaRPr lang="es-CL" sz="2400" b="1" dirty="0" smtClean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="" xmlns:a16="http://schemas.microsoft.com/office/drawing/2014/main" id="{71430718-A5BB-0161-8CE2-0E28BE49B8B1}"/>
              </a:ext>
            </a:extLst>
          </p:cNvPr>
          <p:cNvSpPr txBox="1"/>
          <p:nvPr/>
        </p:nvSpPr>
        <p:spPr>
          <a:xfrm>
            <a:off x="8076627" y="2196609"/>
            <a:ext cx="415942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CL" dirty="0" smtClean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endParaRPr lang="x-none" dirty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x-none" sz="700" dirty="0" smtClean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 smtClean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 smtClean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dirty="0" smtClean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dirty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x-none" dirty="0" smtClean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x-none" dirty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r>
              <a:rPr lang="x-none" sz="1400" dirty="0" smtClean="0">
                <a:solidFill>
                  <a:schemeClr val="bg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Valparaíso, </a:t>
            </a:r>
            <a:r>
              <a:rPr lang="es-ES" sz="1400" dirty="0" smtClean="0">
                <a:solidFill>
                  <a:schemeClr val="bg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fld id="{6B980FF6-A943-4676-93A7-88342B3EDE42}" type="datetime2">
              <a:rPr lang="es-ES" sz="1400" smtClean="0">
                <a:solidFill>
                  <a:schemeClr val="bg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martes, 21 de octubre de 2025</a:t>
            </a:fld>
            <a:endParaRPr lang="es-CL" sz="1400" dirty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31" t="17703" r="27469" b="16009"/>
          <a:stretch/>
        </p:blipFill>
        <p:spPr>
          <a:xfrm>
            <a:off x="9057186" y="279448"/>
            <a:ext cx="2967689" cy="4257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4021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2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sp>
        <p:nvSpPr>
          <p:cNvPr id="13" name="Rectangle 8">
            <a:extLst>
              <a:ext uri="{FF2B5EF4-FFF2-40B4-BE49-F238E27FC236}">
                <a16:creationId xmlns="" xmlns:a16="http://schemas.microsoft.com/office/drawing/2014/main" id="{77245575-8B3C-4F73-9E5D-A615C5BD6C88}"/>
              </a:ext>
            </a:extLst>
          </p:cNvPr>
          <p:cNvSpPr/>
          <p:nvPr/>
        </p:nvSpPr>
        <p:spPr>
          <a:xfrm>
            <a:off x="562128" y="1140610"/>
            <a:ext cx="1148836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Organización Actual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de Personal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se fusionaría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Proposición de organización futura</a:t>
            </a:r>
            <a:endParaRPr lang="x-none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08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3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sp>
        <p:nvSpPr>
          <p:cNvPr id="13" name="Rectangle 8">
            <a:extLst>
              <a:ext uri="{FF2B5EF4-FFF2-40B4-BE49-F238E27FC236}">
                <a16:creationId xmlns="" xmlns:a16="http://schemas.microsoft.com/office/drawing/2014/main" id="{77245575-8B3C-4F73-9E5D-A615C5BD6C88}"/>
              </a:ext>
            </a:extLst>
          </p:cNvPr>
          <p:cNvSpPr/>
          <p:nvPr/>
        </p:nvSpPr>
        <p:spPr>
          <a:xfrm>
            <a:off x="562128" y="1140610"/>
            <a:ext cx="1148836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Organización Actual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de Personal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se fusionaría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Proposición de organización futura</a:t>
            </a:r>
            <a:endParaRPr lang="x-none" sz="36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80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4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sp>
        <p:nvSpPr>
          <p:cNvPr id="16" name="Título 12"/>
          <p:cNvSpPr txBox="1">
            <a:spLocks/>
          </p:cNvSpPr>
          <p:nvPr/>
        </p:nvSpPr>
        <p:spPr>
          <a:xfrm>
            <a:off x="955538" y="368819"/>
            <a:ext cx="5183599" cy="535531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ORGANIZACIÓN ACTUAL</a:t>
            </a:r>
            <a:endParaRPr lang="es-CL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347090327"/>
              </p:ext>
            </p:extLst>
          </p:nvPr>
        </p:nvGraphicFramePr>
        <p:xfrm>
          <a:off x="2031999" y="1282046"/>
          <a:ext cx="8635999" cy="4856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8650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5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sp>
        <p:nvSpPr>
          <p:cNvPr id="13" name="Rectangle 8">
            <a:extLst>
              <a:ext uri="{FF2B5EF4-FFF2-40B4-BE49-F238E27FC236}">
                <a16:creationId xmlns="" xmlns:a16="http://schemas.microsoft.com/office/drawing/2014/main" id="{77245575-8B3C-4F73-9E5D-A615C5BD6C88}"/>
              </a:ext>
            </a:extLst>
          </p:cNvPr>
          <p:cNvSpPr/>
          <p:nvPr/>
        </p:nvSpPr>
        <p:spPr>
          <a:xfrm>
            <a:off x="562128" y="1140610"/>
            <a:ext cx="1148836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Organización Actual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de Personal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se fusionaría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Proposición de organización futura</a:t>
            </a:r>
            <a:endParaRPr lang="x-none" sz="36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26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6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sp>
        <p:nvSpPr>
          <p:cNvPr id="16" name="Título 12"/>
          <p:cNvSpPr txBox="1">
            <a:spLocks/>
          </p:cNvSpPr>
          <p:nvPr/>
        </p:nvSpPr>
        <p:spPr>
          <a:xfrm>
            <a:off x="955538" y="368819"/>
            <a:ext cx="5521063" cy="535531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SITUACIÓN DE PERSONAL</a:t>
            </a:r>
            <a:endParaRPr lang="es-ES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506865"/>
              </p:ext>
            </p:extLst>
          </p:nvPr>
        </p:nvGraphicFramePr>
        <p:xfrm>
          <a:off x="649666" y="1592495"/>
          <a:ext cx="11252427" cy="1831824"/>
        </p:xfrm>
        <a:graphic>
          <a:graphicData uri="http://schemas.openxmlformats.org/drawingml/2006/table">
            <a:tbl>
              <a:tblPr/>
              <a:tblGrid>
                <a:gridCol w="1413372"/>
                <a:gridCol w="517845"/>
                <a:gridCol w="517845"/>
                <a:gridCol w="517845"/>
                <a:gridCol w="517845"/>
                <a:gridCol w="517845"/>
                <a:gridCol w="517845"/>
                <a:gridCol w="517845"/>
                <a:gridCol w="517845"/>
                <a:gridCol w="517845"/>
                <a:gridCol w="517845"/>
                <a:gridCol w="517845"/>
                <a:gridCol w="517845"/>
                <a:gridCol w="517845"/>
                <a:gridCol w="517845"/>
                <a:gridCol w="517845"/>
                <a:gridCol w="517845"/>
                <a:gridCol w="517845"/>
                <a:gridCol w="517845"/>
                <a:gridCol w="517845"/>
              </a:tblGrid>
              <a:tr h="155354">
                <a:tc rowSpan="2"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011" marR="5011" marT="5011" marB="0" anchor="b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OFICIALES</a:t>
                      </a: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GENTE DE MAR</a:t>
                      </a: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PAC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TT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SUMA</a:t>
                      </a: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5535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CN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CF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CC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ST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SOM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SO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OFS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GM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PAC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TT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195445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HABIVALP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195445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HABIVIÑA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245559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COMBASEVALP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245559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CENTRAVALP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100" b="0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es-CL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245559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PLANTA </a:t>
                      </a:r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CONVERTIDORA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100" b="0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 smtClean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es-CL" sz="1100" b="0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 smtClean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es-CL" sz="1100" b="0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 smtClean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es-CL" sz="1100" b="0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 smtClean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es-CL" sz="1100" b="0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endParaRPr lang="es-CL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155354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SUMA</a:t>
                      </a: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  <a:endParaRPr lang="es-CL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  <a:endParaRPr lang="es-CL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  <a:endParaRPr lang="es-CL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2472"/>
              </p:ext>
            </p:extLst>
          </p:nvPr>
        </p:nvGraphicFramePr>
        <p:xfrm>
          <a:off x="678714" y="3605914"/>
          <a:ext cx="11227337" cy="1927424"/>
        </p:xfrm>
        <a:graphic>
          <a:graphicData uri="http://schemas.openxmlformats.org/drawingml/2006/table">
            <a:tbl>
              <a:tblPr/>
              <a:tblGrid>
                <a:gridCol w="1366902"/>
                <a:gridCol w="351457"/>
                <a:gridCol w="212745"/>
                <a:gridCol w="365692"/>
                <a:gridCol w="250030"/>
                <a:gridCol w="214440"/>
                <a:gridCol w="211050"/>
                <a:gridCol w="160208"/>
                <a:gridCol w="160208"/>
                <a:gridCol w="197491"/>
                <a:gridCol w="424590"/>
                <a:gridCol w="692361"/>
                <a:gridCol w="431370"/>
                <a:gridCol w="524581"/>
                <a:gridCol w="481112"/>
                <a:gridCol w="250274"/>
                <a:gridCol w="365692"/>
                <a:gridCol w="594066"/>
                <a:gridCol w="160208"/>
                <a:gridCol w="365692"/>
                <a:gridCol w="234777"/>
                <a:gridCol w="231387"/>
                <a:gridCol w="634740"/>
                <a:gridCol w="517802"/>
                <a:gridCol w="429316"/>
                <a:gridCol w="302070"/>
                <a:gridCol w="365692"/>
                <a:gridCol w="365692"/>
                <a:gridCol w="365692"/>
              </a:tblGrid>
              <a:tr h="109314">
                <a:tc>
                  <a:txBody>
                    <a:bodyPr/>
                    <a:lstStyle/>
                    <a:p>
                      <a:pPr algn="l" fontAlgn="b"/>
                      <a:r>
                        <a:rPr lang="es-CL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b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OFS</a:t>
                      </a:r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</a:p>
                  </a:txBody>
                  <a:tcPr marL="2803" marR="2803" marT="2803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15"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GENTE DE MAR</a:t>
                      </a:r>
                    </a:p>
                  </a:txBody>
                  <a:tcPr marL="2803" marR="2803" marT="2803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PAC</a:t>
                      </a:r>
                    </a:p>
                  </a:txBody>
                  <a:tcPr marL="2803" marR="2803" marT="2803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TT</a:t>
                      </a:r>
                    </a:p>
                  </a:txBody>
                  <a:tcPr marL="2803" marR="2803" marT="2803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SUMA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109314">
                <a:tc>
                  <a:txBody>
                    <a:bodyPr/>
                    <a:lstStyle/>
                    <a:p>
                      <a:pPr algn="l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b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OM </a:t>
                      </a:r>
                      <a:endParaRPr lang="es-CL" sz="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AB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SOM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Ab.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Lv</a:t>
                      </a:r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Pl.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Mc.El.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Mc.Eln.CF.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Mc.Ci.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Mc.Mq.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Mc.Sd. / Sd.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Cp.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Mn.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C.M.Aut.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ADM</a:t>
                      </a:r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Gz</a:t>
                      </a:r>
                      <a:r>
                        <a:rPr lang="es-CL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Sd</a:t>
                      </a:r>
                      <a:r>
                        <a:rPr lang="es-CL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GASFITER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PINTOR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SERV</a:t>
                      </a:r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. GRAL.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OFS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GM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PAC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TT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86890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HABIVALP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86890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HABIVIÑA</a:t>
                      </a:r>
                    </a:p>
                  </a:txBody>
                  <a:tcPr marL="2803" marR="2803" marT="2803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86890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COMBASEVALP</a:t>
                      </a:r>
                    </a:p>
                  </a:txBody>
                  <a:tcPr marL="2803" marR="2803" marT="2803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86890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CENTRAVALP</a:t>
                      </a:r>
                    </a:p>
                  </a:txBody>
                  <a:tcPr marL="2803" marR="2803" marT="2803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137343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PLANTA </a:t>
                      </a:r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CONVERTIDORA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100" b="0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100" b="0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100" b="0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100" b="0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0" i="0" u="none" strike="noStrike" dirty="0">
                          <a:solidFill>
                            <a:srgbClr val="44546A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endParaRPr lang="es-CL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2803" marR="2803" marT="280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86890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SUMA</a:t>
                      </a:r>
                    </a:p>
                  </a:txBody>
                  <a:tcPr marL="2803" marR="2803" marT="2803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endParaRPr lang="es-CL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es-CL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es-CL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es-CL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F2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  <a:endParaRPr lang="es-CL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2803" marR="2803" marT="280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980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7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sp>
        <p:nvSpPr>
          <p:cNvPr id="13" name="Rectangle 8">
            <a:extLst>
              <a:ext uri="{FF2B5EF4-FFF2-40B4-BE49-F238E27FC236}">
                <a16:creationId xmlns="" xmlns:a16="http://schemas.microsoft.com/office/drawing/2014/main" id="{77245575-8B3C-4F73-9E5D-A615C5BD6C88}"/>
              </a:ext>
            </a:extLst>
          </p:cNvPr>
          <p:cNvSpPr/>
          <p:nvPr/>
        </p:nvSpPr>
        <p:spPr>
          <a:xfrm>
            <a:off x="562128" y="1140610"/>
            <a:ext cx="1148836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Organización Actual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de Personal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se fusionaría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Proposición de organización futura</a:t>
            </a:r>
            <a:endParaRPr lang="x-none" sz="36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54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8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sp>
        <p:nvSpPr>
          <p:cNvPr id="16" name="Título 12"/>
          <p:cNvSpPr txBox="1">
            <a:spLocks/>
          </p:cNvSpPr>
          <p:nvPr/>
        </p:nvSpPr>
        <p:spPr>
          <a:xfrm>
            <a:off x="955538" y="368819"/>
            <a:ext cx="2512226" cy="535531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  <a:endParaRPr lang="es-ES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4418188"/>
              </p:ext>
            </p:extLst>
          </p:nvPr>
        </p:nvGraphicFramePr>
        <p:xfrm>
          <a:off x="762721" y="1938276"/>
          <a:ext cx="11049068" cy="3406720"/>
        </p:xfrm>
        <a:graphic>
          <a:graphicData uri="http://schemas.openxmlformats.org/drawingml/2006/table">
            <a:tbl>
              <a:tblPr/>
              <a:tblGrid>
                <a:gridCol w="1969787"/>
                <a:gridCol w="704427"/>
                <a:gridCol w="1395809"/>
                <a:gridCol w="1395809"/>
                <a:gridCol w="1395809"/>
                <a:gridCol w="1395809"/>
                <a:gridCol w="1395809"/>
                <a:gridCol w="1395809"/>
              </a:tblGrid>
              <a:tr h="428903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UNIDAD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CÓDIGO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NO MONET / MONET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6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6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2025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75B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2026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E78"/>
                    </a:solidFill>
                  </a:tcPr>
                </a:tc>
              </a:tr>
              <a:tr h="63722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INICIAL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549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EJECUTADO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549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INICIAL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75B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EJECUTADO A LA FECHA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75B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INICIAL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E78"/>
                    </a:solidFill>
                  </a:tcPr>
                </a:tc>
              </a:tr>
              <a:tr h="31861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CENTRAVALP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1065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CREDIMAT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3.500.000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A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3.498.515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A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3.047.069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2.925.291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3.000.000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ADDD"/>
                    </a:solidFill>
                  </a:tcPr>
                </a:tc>
              </a:tr>
              <a:tr h="31861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ST-22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39.700.000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A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36.007.777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A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38.904.400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38.753.300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38.500.000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ADDD"/>
                    </a:solidFill>
                  </a:tcPr>
                </a:tc>
              </a:tr>
              <a:tr h="31861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HABIVALP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9182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CREDIMAT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11.000.000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A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15.568.522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A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9.262.210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8.144.927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10.000.000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ADDD"/>
                    </a:solidFill>
                  </a:tcPr>
                </a:tc>
              </a:tr>
              <a:tr h="31861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ST-22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332.104.937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A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398.574.583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A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280.924.312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138.326.411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280.000.000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ADDD"/>
                    </a:solidFill>
                  </a:tcPr>
                </a:tc>
              </a:tr>
              <a:tr h="637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COMBASEVALP </a:t>
                      </a:r>
                      <a:b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PLANTA CONVERTIDORA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1118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ST-22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270.179.199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A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373.100.759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A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390.233.239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112.270.917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389.300.000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ADDD"/>
                    </a:solidFill>
                  </a:tcPr>
                </a:tc>
              </a:tr>
              <a:tr h="428903"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$656.484.136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549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$826.750.156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549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$722.371.230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75B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$300.420.846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75B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$720.800.000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E7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4900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9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sp>
        <p:nvSpPr>
          <p:cNvPr id="13" name="Rectangle 8">
            <a:extLst>
              <a:ext uri="{FF2B5EF4-FFF2-40B4-BE49-F238E27FC236}">
                <a16:creationId xmlns="" xmlns:a16="http://schemas.microsoft.com/office/drawing/2014/main" id="{77245575-8B3C-4F73-9E5D-A615C5BD6C88}"/>
              </a:ext>
            </a:extLst>
          </p:cNvPr>
          <p:cNvSpPr/>
          <p:nvPr/>
        </p:nvSpPr>
        <p:spPr>
          <a:xfrm>
            <a:off x="562128" y="1140610"/>
            <a:ext cx="1148836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Organización Actual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de Personal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se fusionaría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Proposición de organización futura</a:t>
            </a:r>
            <a:endParaRPr lang="x-none" sz="36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60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10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sp>
        <p:nvSpPr>
          <p:cNvPr id="16" name="Título 12"/>
          <p:cNvSpPr txBox="1">
            <a:spLocks/>
          </p:cNvSpPr>
          <p:nvPr/>
        </p:nvSpPr>
        <p:spPr>
          <a:xfrm>
            <a:off x="955538" y="368819"/>
            <a:ext cx="4403770" cy="535531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SE FUSIONARÍA</a:t>
            </a:r>
            <a:endParaRPr lang="es-CL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1187426854"/>
              </p:ext>
            </p:extLst>
          </p:nvPr>
        </p:nvGraphicFramePr>
        <p:xfrm>
          <a:off x="222053" y="1253766"/>
          <a:ext cx="8635999" cy="4856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3" name="Tab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4983096"/>
              </p:ext>
            </p:extLst>
          </p:nvPr>
        </p:nvGraphicFramePr>
        <p:xfrm>
          <a:off x="8370218" y="4222573"/>
          <a:ext cx="3484752" cy="1674413"/>
        </p:xfrm>
        <a:graphic>
          <a:graphicData uri="http://schemas.openxmlformats.org/drawingml/2006/table">
            <a:tbl>
              <a:tblPr/>
              <a:tblGrid>
                <a:gridCol w="1413372"/>
                <a:gridCol w="517845"/>
                <a:gridCol w="517845"/>
                <a:gridCol w="517845"/>
                <a:gridCol w="517845"/>
              </a:tblGrid>
              <a:tr h="155354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011" marR="5011" marT="5011" marB="0" anchor="b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OFS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GM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PAC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TT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195445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HABIVALP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195445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HABIVIÑA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245559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COMBASEVALP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245559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CENTRAVALP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es-CL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245559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PLANTA </a:t>
                      </a:r>
                      <a:r>
                        <a:rPr lang="es-CL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CONVERTIDORA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43E"/>
                    </a:solidFill>
                  </a:tcPr>
                </a:tc>
              </a:tr>
              <a:tr h="155354"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SUMA</a:t>
                      </a:r>
                    </a:p>
                  </a:txBody>
                  <a:tcPr marL="5011" marR="5011" marT="501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  <a:endParaRPr lang="es-CL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11" marR="5011" marT="501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217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11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sp>
        <p:nvSpPr>
          <p:cNvPr id="16" name="Título 12"/>
          <p:cNvSpPr txBox="1">
            <a:spLocks/>
          </p:cNvSpPr>
          <p:nvPr/>
        </p:nvSpPr>
        <p:spPr>
          <a:xfrm>
            <a:off x="955538" y="368819"/>
            <a:ext cx="4403770" cy="535531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SE FUSIONARÍA</a:t>
            </a:r>
            <a:endParaRPr lang="es-CL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2" name="Tab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336220"/>
              </p:ext>
            </p:extLst>
          </p:nvPr>
        </p:nvGraphicFramePr>
        <p:xfrm>
          <a:off x="3317385" y="1740314"/>
          <a:ext cx="5465832" cy="3406720"/>
        </p:xfrm>
        <a:graphic>
          <a:graphicData uri="http://schemas.openxmlformats.org/drawingml/2006/table">
            <a:tbl>
              <a:tblPr/>
              <a:tblGrid>
                <a:gridCol w="1969787"/>
                <a:gridCol w="704427"/>
                <a:gridCol w="1395809"/>
                <a:gridCol w="1395809"/>
              </a:tblGrid>
              <a:tr h="428903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UNIDAD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CÓDIGO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NO MONET / MONET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2026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E78"/>
                    </a:solidFill>
                  </a:tcPr>
                </a:tc>
              </a:tr>
              <a:tr h="63722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INICIAL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E78"/>
                    </a:solidFill>
                  </a:tcPr>
                </a:tc>
              </a:tr>
              <a:tr h="31861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CENTRAVALP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1065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CREDIMAT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3.000.000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ADDD"/>
                    </a:solidFill>
                  </a:tcPr>
                </a:tc>
              </a:tr>
              <a:tr h="31861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ST-22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38.500.000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ADDD"/>
                    </a:solidFill>
                  </a:tcPr>
                </a:tc>
              </a:tr>
              <a:tr h="31861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HABIVALP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9182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CREDIMAT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10.000.000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ADDD"/>
                    </a:solidFill>
                  </a:tcPr>
                </a:tc>
              </a:tr>
              <a:tr h="31861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ST-22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280.000.000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ADDD"/>
                    </a:solidFill>
                  </a:tcPr>
                </a:tc>
              </a:tr>
              <a:tr h="637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COMBASEVALP </a:t>
                      </a:r>
                      <a:b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PLANTA CONVERTIDORA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1118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ST-22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389.300.000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ADDD"/>
                    </a:solidFill>
                  </a:tcPr>
                </a:tc>
              </a:tr>
              <a:tr h="428903"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$720.800.000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E7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510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12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sp>
        <p:nvSpPr>
          <p:cNvPr id="13" name="Rectangle 8">
            <a:extLst>
              <a:ext uri="{FF2B5EF4-FFF2-40B4-BE49-F238E27FC236}">
                <a16:creationId xmlns="" xmlns:a16="http://schemas.microsoft.com/office/drawing/2014/main" id="{77245575-8B3C-4F73-9E5D-A615C5BD6C88}"/>
              </a:ext>
            </a:extLst>
          </p:cNvPr>
          <p:cNvSpPr/>
          <p:nvPr/>
        </p:nvSpPr>
        <p:spPr>
          <a:xfrm>
            <a:off x="562128" y="1140610"/>
            <a:ext cx="1148836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Organización Actual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de Personal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se fusionaría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Proposición de organización futura</a:t>
            </a:r>
            <a:endParaRPr lang="x-none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63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13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955538" y="368819"/>
            <a:ext cx="8893781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PROPOSICIÓN DE ORGANIZACIÓN FUTURA</a:t>
            </a:r>
            <a:endParaRPr lang="es-CL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0" name="Diagrama 9"/>
          <p:cNvGraphicFramePr/>
          <p:nvPr>
            <p:extLst>
              <p:ext uri="{D42A27DB-BD31-4B8C-83A1-F6EECF244321}">
                <p14:modId xmlns:p14="http://schemas.microsoft.com/office/powerpoint/2010/main" val="2330839485"/>
              </p:ext>
            </p:extLst>
          </p:nvPr>
        </p:nvGraphicFramePr>
        <p:xfrm>
          <a:off x="1524000" y="1291472"/>
          <a:ext cx="11151909" cy="48548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2903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14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955538" y="368819"/>
            <a:ext cx="8893781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PROPOSICIÓN DE ORGANIZACIÓN FUTURA</a:t>
            </a:r>
            <a:endParaRPr lang="es-CL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989944" y="1166813"/>
            <a:ext cx="46285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C00000"/>
                </a:solidFill>
              </a:rPr>
              <a:t>¿</a:t>
            </a:r>
            <a:r>
              <a:rPr lang="es-CL" sz="4000" b="1" dirty="0" smtClean="0">
                <a:solidFill>
                  <a:srgbClr val="C00000"/>
                </a:solidFill>
              </a:rPr>
              <a:t>Que nos falta?</a:t>
            </a:r>
            <a:endParaRPr lang="es-CL" sz="4000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61471"/>
              </p:ext>
            </p:extLst>
          </p:nvPr>
        </p:nvGraphicFramePr>
        <p:xfrm>
          <a:off x="955538" y="1892318"/>
          <a:ext cx="10664857" cy="4111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80497"/>
                <a:gridCol w="1775233"/>
                <a:gridCol w="180912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TAREA</a:t>
                      </a:r>
                      <a:endParaRPr lang="es-CL" dirty="0"/>
                    </a:p>
                  </a:txBody>
                  <a:tcPr>
                    <a:lnL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RESPONSABLE</a:t>
                      </a:r>
                      <a:endParaRPr lang="es-CL" dirty="0"/>
                    </a:p>
                  </a:txBody>
                  <a:tcPr>
                    <a:lnT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6243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PLAZO</a:t>
                      </a:r>
                      <a:endParaRPr lang="es-CL" dirty="0"/>
                    </a:p>
                  </a:txBody>
                  <a:tcPr>
                    <a:lnR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6243E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 smtClean="0"/>
                        <a:t>FUNCIONAMIENTO</a:t>
                      </a:r>
                      <a:r>
                        <a:rPr lang="es-CL" baseline="0" dirty="0" smtClean="0"/>
                        <a:t> </a:t>
                      </a:r>
                      <a:r>
                        <a:rPr lang="es-CL" baseline="0" dirty="0" err="1" smtClean="0"/>
                        <a:t>STI</a:t>
                      </a:r>
                      <a:endParaRPr lang="es-CL" dirty="0"/>
                    </a:p>
                  </a:txBody>
                  <a:tcPr>
                    <a:lnL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A-6 </a:t>
                      </a:r>
                      <a:endParaRPr lang="es-C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9 OCTUBRE</a:t>
                      </a:r>
                      <a:endParaRPr lang="es-CL" dirty="0"/>
                    </a:p>
                  </a:txBody>
                  <a:tcPr anchor="ctr">
                    <a:lnR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 smtClean="0"/>
                        <a:t>FUNCIONES</a:t>
                      </a:r>
                      <a:r>
                        <a:rPr lang="es-CL" baseline="0" dirty="0" smtClean="0"/>
                        <a:t> </a:t>
                      </a:r>
                      <a:r>
                        <a:rPr lang="es-CL" dirty="0" smtClean="0"/>
                        <a:t>OFICINA INSULAR</a:t>
                      </a:r>
                      <a:endParaRPr lang="es-CL" dirty="0"/>
                    </a:p>
                  </a:txBody>
                  <a:tcPr>
                    <a:lnL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err="1" smtClean="0"/>
                        <a:t>HABIVALP</a:t>
                      </a:r>
                      <a:endParaRPr lang="es-C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9 OCTUBRE</a:t>
                      </a:r>
                    </a:p>
                  </a:txBody>
                  <a:tcPr>
                    <a:lnR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 smtClean="0"/>
                        <a:t>DEFINIR NECESIDAD </a:t>
                      </a:r>
                      <a:r>
                        <a:rPr lang="es-CL" dirty="0" err="1" smtClean="0"/>
                        <a:t>OFABAS</a:t>
                      </a:r>
                      <a:r>
                        <a:rPr lang="es-CL" dirty="0" smtClean="0"/>
                        <a:t> Y CONFORMACIÓN DEPTO. AB</a:t>
                      </a:r>
                      <a:endParaRPr lang="es-CL" dirty="0"/>
                    </a:p>
                  </a:txBody>
                  <a:tcPr>
                    <a:lnL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A-8</a:t>
                      </a:r>
                      <a:endParaRPr lang="es-C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16 OCTUBRE</a:t>
                      </a:r>
                    </a:p>
                  </a:txBody>
                  <a:tcPr>
                    <a:lnR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 smtClean="0"/>
                        <a:t>DEFINIR NECESIDAD ESCRIBIENTE (SECRETARIA-</a:t>
                      </a:r>
                      <a:r>
                        <a:rPr lang="es-CL" dirty="0" err="1" smtClean="0"/>
                        <a:t>DETALLÍA</a:t>
                      </a:r>
                      <a:r>
                        <a:rPr lang="es-CL" dirty="0" smtClean="0"/>
                        <a:t>)</a:t>
                      </a:r>
                      <a:endParaRPr lang="es-CL" dirty="0"/>
                    </a:p>
                  </a:txBody>
                  <a:tcPr>
                    <a:lnL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A-1</a:t>
                      </a:r>
                      <a:endParaRPr lang="es-C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16 OCTUBRE</a:t>
                      </a:r>
                      <a:endParaRPr lang="es-CL" dirty="0"/>
                    </a:p>
                  </a:txBody>
                  <a:tcPr anchor="ctr">
                    <a:lnR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 smtClean="0"/>
                        <a:t>APOYO</a:t>
                      </a:r>
                      <a:r>
                        <a:rPr lang="es-CL" baseline="0" dirty="0" smtClean="0"/>
                        <a:t> </a:t>
                      </a:r>
                      <a:r>
                        <a:rPr lang="es-CL" dirty="0" smtClean="0"/>
                        <a:t>PERSONAL ELECTRICISTA</a:t>
                      </a:r>
                      <a:r>
                        <a:rPr lang="es-CL" baseline="0" dirty="0" smtClean="0"/>
                        <a:t> PLANTA </a:t>
                      </a:r>
                      <a:r>
                        <a:rPr lang="es-CL" baseline="0" dirty="0" err="1" smtClean="0"/>
                        <a:t>CONVERTIDORA</a:t>
                      </a:r>
                      <a:endParaRPr lang="es-CL" dirty="0"/>
                    </a:p>
                  </a:txBody>
                  <a:tcPr>
                    <a:lnL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err="1" smtClean="0"/>
                        <a:t>VALPABAS</a:t>
                      </a:r>
                      <a:endParaRPr lang="es-C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16 OCTUBRE</a:t>
                      </a:r>
                    </a:p>
                  </a:txBody>
                  <a:tcPr anchor="ctr">
                    <a:lnR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 smtClean="0"/>
                        <a:t>PROPOSICIÓN DE DISTRIBUCIÓN DE INSTALACIONES</a:t>
                      </a:r>
                      <a:endParaRPr lang="es-CL" dirty="0"/>
                    </a:p>
                  </a:txBody>
                  <a:tcPr>
                    <a:lnL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err="1" smtClean="0"/>
                        <a:t>HABIVALP</a:t>
                      </a:r>
                      <a:endParaRPr lang="es-C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16 OCTUBRE</a:t>
                      </a:r>
                    </a:p>
                  </a:txBody>
                  <a:tcPr anchor="ctr">
                    <a:lnR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 smtClean="0"/>
                        <a:t>FUSIÓN</a:t>
                      </a:r>
                      <a:r>
                        <a:rPr lang="es-CL" baseline="0" dirty="0" smtClean="0"/>
                        <a:t> DE</a:t>
                      </a:r>
                      <a:r>
                        <a:rPr lang="es-CL" dirty="0" smtClean="0"/>
                        <a:t> </a:t>
                      </a:r>
                      <a:r>
                        <a:rPr lang="es-CL" dirty="0" err="1" smtClean="0"/>
                        <a:t>UU.EE</a:t>
                      </a:r>
                      <a:r>
                        <a:rPr lang="es-CL" dirty="0" smtClean="0"/>
                        <a:t>. Y PRESUPUESTO</a:t>
                      </a:r>
                      <a:endParaRPr lang="es-CL" dirty="0"/>
                    </a:p>
                  </a:txBody>
                  <a:tcPr>
                    <a:lnL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A-5</a:t>
                      </a:r>
                      <a:endParaRPr lang="es-C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22 OCTUBRE</a:t>
                      </a:r>
                      <a:endParaRPr lang="es-CL" dirty="0"/>
                    </a:p>
                  </a:txBody>
                  <a:tcPr anchor="ctr">
                    <a:lnR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08585">
                <a:tc>
                  <a:txBody>
                    <a:bodyPr/>
                    <a:lstStyle/>
                    <a:p>
                      <a:r>
                        <a:rPr lang="es-CL" dirty="0" smtClean="0"/>
                        <a:t>REDACTAR REGLAMENTO ORGÁNICO</a:t>
                      </a:r>
                      <a:endParaRPr lang="es-CL" dirty="0"/>
                    </a:p>
                  </a:txBody>
                  <a:tcPr>
                    <a:lnL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err="1" smtClean="0"/>
                        <a:t>COMBASEVALP</a:t>
                      </a:r>
                      <a:endParaRPr lang="es-C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24 OCTUBRE</a:t>
                      </a:r>
                      <a:endParaRPr lang="es-CL" dirty="0"/>
                    </a:p>
                  </a:txBody>
                  <a:tcPr>
                    <a:lnR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 smtClean="0"/>
                        <a:t>DEFINIR FECHA DE CREACIÓN</a:t>
                      </a:r>
                      <a:endParaRPr lang="es-CL" dirty="0"/>
                    </a:p>
                  </a:txBody>
                  <a:tcPr>
                    <a:lnL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err="1" smtClean="0"/>
                        <a:t>MAYORPRIM</a:t>
                      </a:r>
                      <a:endParaRPr lang="es-C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26 OCTUBRE</a:t>
                      </a:r>
                      <a:endParaRPr lang="es-CL" dirty="0"/>
                    </a:p>
                  </a:txBody>
                  <a:tcPr>
                    <a:lnR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89037">
                <a:tc>
                  <a:txBody>
                    <a:bodyPr/>
                    <a:lstStyle/>
                    <a:p>
                      <a:r>
                        <a:rPr lang="es-CL" dirty="0" smtClean="0"/>
                        <a:t>ELEVAR SOLICITUD DE CREACIÓN</a:t>
                      </a:r>
                      <a:endParaRPr lang="es-CL" dirty="0"/>
                    </a:p>
                  </a:txBody>
                  <a:tcPr>
                    <a:lnL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SECRETARIA</a:t>
                      </a:r>
                      <a:endParaRPr lang="es-CL" dirty="0"/>
                    </a:p>
                  </a:txBody>
                  <a:tcPr anchor="ctr">
                    <a:lnB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30</a:t>
                      </a:r>
                      <a:r>
                        <a:rPr lang="es-CL" baseline="0" dirty="0" smtClean="0"/>
                        <a:t> </a:t>
                      </a:r>
                      <a:r>
                        <a:rPr lang="es-CL" dirty="0" smtClean="0"/>
                        <a:t>OCTUBRE</a:t>
                      </a:r>
                      <a:endParaRPr lang="es-CL" dirty="0"/>
                    </a:p>
                  </a:txBody>
                  <a:tcPr>
                    <a:lnR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6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956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E Esmeralda | Fotografía publicada en la página de la Armad… | Flick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01" r="8136" b="6543"/>
          <a:stretch/>
        </p:blipFill>
        <p:spPr bwMode="auto">
          <a:xfrm>
            <a:off x="3773488" y="-6962"/>
            <a:ext cx="4424214" cy="25865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HONOR			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LEALTAD</a:t>
            </a:r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076627" y="0"/>
            <a:ext cx="4159427" cy="529936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grpSp>
        <p:nvGrpSpPr>
          <p:cNvPr id="38918" name="Group 13"/>
          <p:cNvGrpSpPr>
            <a:grpSpLocks/>
          </p:cNvGrpSpPr>
          <p:nvPr/>
        </p:nvGrpSpPr>
        <p:grpSpPr bwMode="auto">
          <a:xfrm>
            <a:off x="-115579" y="-5882"/>
            <a:ext cx="9196123" cy="5334274"/>
            <a:chOff x="1705" y="-24"/>
            <a:chExt cx="4859" cy="3246"/>
          </a:xfrm>
        </p:grpSpPr>
        <p:pic>
          <p:nvPicPr>
            <p:cNvPr id="4101" name="Picture 8"/>
            <p:cNvPicPr>
              <a:picLocks noChangeAspect="1"/>
            </p:cNvPicPr>
            <p:nvPr/>
          </p:nvPicPr>
          <p:blipFill>
            <a:blip r:embed="rId4" cstate="print"/>
            <a:srcRect l="1845" t="7039" r="1878" b="7285"/>
            <a:stretch>
              <a:fillRect/>
            </a:stretch>
          </p:blipFill>
          <p:spPr bwMode="auto">
            <a:xfrm>
              <a:off x="1891" y="1398"/>
              <a:ext cx="4673" cy="180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4099" name="9 Imagen"/>
            <p:cNvPicPr>
              <a:picLocks noChangeAspect="1"/>
            </p:cNvPicPr>
            <p:nvPr/>
          </p:nvPicPr>
          <p:blipFill>
            <a:blip r:embed="rId5" cstate="print"/>
            <a:srcRect l="6841" t="6189" b="3268"/>
            <a:stretch>
              <a:fillRect/>
            </a:stretch>
          </p:blipFill>
          <p:spPr bwMode="auto">
            <a:xfrm>
              <a:off x="1705" y="-24"/>
              <a:ext cx="2182" cy="324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1026" name="Picture 2" descr="La Armada envía al Cabo de Hornos para hallar el Hercules siniestrado de la  FACh - Noticias Infodefensa América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3" b="15107"/>
          <a:stretch/>
        </p:blipFill>
        <p:spPr bwMode="auto">
          <a:xfrm>
            <a:off x="6209812" y="5033564"/>
            <a:ext cx="2969834" cy="15704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hile envía el 'Comandante Toro' para participar en ejercicio Unitas 2017 -  Noticias Infodefensa Améric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108" y="5037861"/>
            <a:ext cx="2369463" cy="15786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oticias de la Armada de Chile| Página 97 | Zona Militar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9"/>
          <a:stretch/>
        </p:blipFill>
        <p:spPr bwMode="auto">
          <a:xfrm>
            <a:off x="-200576" y="5018867"/>
            <a:ext cx="2913382" cy="15851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 rotWithShape="1">
          <a:blip r:embed="rId9" cstate="print"/>
          <a:srcRect b="27277"/>
          <a:stretch/>
        </p:blipFill>
        <p:spPr bwMode="auto">
          <a:xfrm>
            <a:off x="2479052" y="4925319"/>
            <a:ext cx="1837864" cy="1710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\\Exchangesvr\1.- carpeta briefing diario\ESTADO EXCEPCION OCT 2019\06 - MYC\FOTOS_IM\DSC_1823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22" t="24202" r="5075" b="17034"/>
          <a:stretch/>
        </p:blipFill>
        <p:spPr bwMode="auto">
          <a:xfrm rot="5400000" flipH="1" flipV="1">
            <a:off x="10759854" y="4980015"/>
            <a:ext cx="1417617" cy="18160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11"/>
          <a:srcRect r="12969"/>
          <a:stretch/>
        </p:blipFill>
        <p:spPr>
          <a:xfrm>
            <a:off x="8935494" y="5183778"/>
            <a:ext cx="1961769" cy="1500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56C8CE-99AA-476C-8FDC-D73765390A5F}" type="slidenum">
              <a:rPr lang="es-CL" smtClean="0"/>
              <a:pPr>
                <a:defRPr/>
              </a:pPr>
              <a:t>15</a:t>
            </a:fld>
            <a:endParaRPr lang="es-CL"/>
          </a:p>
        </p:txBody>
      </p:sp>
      <p:sp>
        <p:nvSpPr>
          <p:cNvPr id="19" name="CuadroTexto 18">
            <a:extLst>
              <a:ext uri="{FF2B5EF4-FFF2-40B4-BE49-F238E27FC236}">
                <a16:creationId xmlns="" xmlns:a16="http://schemas.microsoft.com/office/drawing/2014/main" id="{71430718-A5BB-0161-8CE2-0E28BE49B8B1}"/>
              </a:ext>
            </a:extLst>
          </p:cNvPr>
          <p:cNvSpPr txBox="1"/>
          <p:nvPr/>
        </p:nvSpPr>
        <p:spPr>
          <a:xfrm>
            <a:off x="4002045" y="2808137"/>
            <a:ext cx="4921051" cy="14773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endParaRPr lang="es-ES" dirty="0">
              <a:solidFill>
                <a:srgbClr val="072342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CREACIÓN DE REPARTICIÓN COMANDANCIA BASE NAVAL VALPARAÍSO (</a:t>
            </a:r>
            <a:r>
              <a:rPr lang="es-ES" sz="2400" b="1" dirty="0" err="1" smtClean="0">
                <a:solidFill>
                  <a:schemeClr val="bg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COMBASEVALP</a:t>
            </a:r>
            <a:r>
              <a:rPr lang="es-ES" sz="2400" b="1" dirty="0" smtClean="0">
                <a:solidFill>
                  <a:schemeClr val="bg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)</a:t>
            </a:r>
            <a:endParaRPr lang="es-CL" sz="2400" b="1" dirty="0" smtClean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="" xmlns:a16="http://schemas.microsoft.com/office/drawing/2014/main" id="{71430718-A5BB-0161-8CE2-0E28BE49B8B1}"/>
              </a:ext>
            </a:extLst>
          </p:cNvPr>
          <p:cNvSpPr txBox="1"/>
          <p:nvPr/>
        </p:nvSpPr>
        <p:spPr>
          <a:xfrm>
            <a:off x="8076627" y="2196609"/>
            <a:ext cx="415942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CL" dirty="0" smtClean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endParaRPr lang="x-none" dirty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x-none" sz="700" dirty="0" smtClean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 smtClean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 smtClean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sz="700" dirty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dirty="0" smtClean="0">
              <a:solidFill>
                <a:schemeClr val="bg1"/>
              </a:solidFill>
              <a:latin typeface="Arial" panose="020B0604020202020204" pitchFamily="34" charset="0"/>
              <a:ea typeface="Microsoft Sans Serif" panose="020B0604020202020204" pitchFamily="34" charset="0"/>
              <a:cs typeface="Arial" panose="020B0604020202020204" pitchFamily="34" charset="0"/>
            </a:endParaRPr>
          </a:p>
          <a:p>
            <a:endParaRPr lang="x-none" dirty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x-none" dirty="0" smtClean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endParaRPr lang="x-none" dirty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r>
              <a:rPr lang="x-none" sz="1400" dirty="0" smtClean="0">
                <a:solidFill>
                  <a:schemeClr val="bg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Valparaíso, </a:t>
            </a:r>
            <a:r>
              <a:rPr lang="es-ES" sz="1400" dirty="0" smtClean="0">
                <a:solidFill>
                  <a:schemeClr val="bg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fld id="{6B980FF6-A943-4676-93A7-88342B3EDE42}" type="datetime2">
              <a:rPr lang="es-ES" sz="1400" smtClean="0">
                <a:solidFill>
                  <a:schemeClr val="bg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martes, 21 de octubre de 2025</a:t>
            </a:fld>
            <a:endParaRPr lang="es-CL" sz="1400" dirty="0">
              <a:solidFill>
                <a:schemeClr val="bg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31" t="17703" r="27469" b="16009"/>
          <a:stretch/>
        </p:blipFill>
        <p:spPr>
          <a:xfrm>
            <a:off x="9057186" y="279448"/>
            <a:ext cx="2967689" cy="4257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708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19490</TotalTime>
  <Words>919</Words>
  <Application>Microsoft Office PowerPoint</Application>
  <PresentationFormat>Panorámica</PresentationFormat>
  <Paragraphs>671</Paragraphs>
  <Slides>15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Microsoft Sans Serif</vt:lpstr>
      <vt:lpstr>Tema de Office</vt:lpstr>
      <vt:lpstr>Presentación de PowerPoint</vt:lpstr>
      <vt:lpstr>TEMARIO</vt:lpstr>
      <vt:lpstr>TEMARIO</vt:lpstr>
      <vt:lpstr>Presentación de PowerPoint</vt:lpstr>
      <vt:lpstr>TEMARIO</vt:lpstr>
      <vt:lpstr>Presentación de PowerPoint</vt:lpstr>
      <vt:lpstr>TEMARIO</vt:lpstr>
      <vt:lpstr>Presentación de PowerPoint</vt:lpstr>
      <vt:lpstr>TEMARIO</vt:lpstr>
      <vt:lpstr>Presentación de PowerPoint</vt:lpstr>
      <vt:lpstr>Presentación de PowerPoint</vt:lpstr>
      <vt:lpstr>TEMARIO</vt:lpstr>
      <vt:lpstr>PROPOSICIÓN DE ORGANIZACIÓN FUTURA</vt:lpstr>
      <vt:lpstr>PROPOSICIÓN DE ORGANIZACIÓN FUTURA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AGUSTÍN PÁJARO</dc:creator>
  <cp:lastModifiedBy>CF Eduardo DOMINGUEZ Duran</cp:lastModifiedBy>
  <cp:revision>890</cp:revision>
  <cp:lastPrinted>2025-10-21T19:48:51Z</cp:lastPrinted>
  <dcterms:created xsi:type="dcterms:W3CDTF">2021-02-02T13:50:12Z</dcterms:created>
  <dcterms:modified xsi:type="dcterms:W3CDTF">2025-10-21T19:51:14Z</dcterms:modified>
</cp:coreProperties>
</file>