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Título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Elipse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7AB00-03C2-434C-9B0E-DB982DB416BA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752B8A-F5F4-42F6-A026-530C555F77DD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2C7AB00-03C2-434C-9B0E-DB982DB416BA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0C752B8A-F5F4-42F6-A026-530C555F77DD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6" name="15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7AB00-03C2-434C-9B0E-DB982DB416BA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52B8A-F5F4-42F6-A026-530C555F77DD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7" name="6 Conector recto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7AB00-03C2-434C-9B0E-DB982DB416BA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52B8A-F5F4-42F6-A026-530C555F77DD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52B8A-F5F4-42F6-A026-530C555F77DD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7AB00-03C2-434C-9B0E-DB982DB416BA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2" name="31 Marcador de contenido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4" name="33 Marcador de contenido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10" name="9 Conector recto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7AB00-03C2-434C-9B0E-DB982DB416BA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52B8A-F5F4-42F6-A026-530C555F77DD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7AB00-03C2-434C-9B0E-DB982DB416BA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52B8A-F5F4-42F6-A026-530C555F77D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Marcador de contenido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1" name="30 Título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2C7AB00-03C2-434C-9B0E-DB982DB416BA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C752B8A-F5F4-42F6-A026-530C555F77DD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7AB00-03C2-434C-9B0E-DB982DB416BA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752B8A-F5F4-42F6-A026-530C555F77DD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7AB00-03C2-434C-9B0E-DB982DB416BA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52B8A-F5F4-42F6-A026-530C555F77D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7AB00-03C2-434C-9B0E-DB982DB416BA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52B8A-F5F4-42F6-A026-530C555F77D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2C7AB00-03C2-434C-9B0E-DB982DB416BA}" type="datetimeFigureOut">
              <a:rPr lang="es-CL" smtClean="0"/>
              <a:pPr/>
              <a:t>06-06-2022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0C752B8A-F5F4-42F6-A026-530C555F77DD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7158" y="5000636"/>
            <a:ext cx="8305800" cy="1143000"/>
          </a:xfrm>
        </p:spPr>
        <p:txBody>
          <a:bodyPr/>
          <a:lstStyle/>
          <a:p>
            <a:pPr algn="l"/>
            <a:r>
              <a:rPr lang="es-CL" dirty="0" smtClean="0"/>
              <a:t> Cadete Julián </a:t>
            </a:r>
            <a:r>
              <a:rPr lang="es-CL" dirty="0" err="1" smtClean="0"/>
              <a:t>Masso</a:t>
            </a:r>
            <a:endParaRPr lang="es-CL" dirty="0" smtClean="0"/>
          </a:p>
          <a:p>
            <a:pPr algn="l"/>
            <a:r>
              <a:rPr lang="es-CL" dirty="0" smtClean="0"/>
              <a:t>1°C</a:t>
            </a:r>
          </a:p>
          <a:p>
            <a:pPr algn="l"/>
            <a:r>
              <a:rPr lang="es-CL" dirty="0" smtClean="0"/>
              <a:t>06/06/2022</a:t>
            </a:r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28596" y="1428736"/>
            <a:ext cx="8305800" cy="1981200"/>
          </a:xfrm>
        </p:spPr>
        <p:txBody>
          <a:bodyPr/>
          <a:lstStyle/>
          <a:p>
            <a:r>
              <a:rPr lang="es-CL" dirty="0" smtClean="0"/>
              <a:t>JUDO NAVAL</a:t>
            </a:r>
            <a:endParaRPr lang="es-CL" dirty="0"/>
          </a:p>
        </p:txBody>
      </p:sp>
      <p:sp>
        <p:nvSpPr>
          <p:cNvPr id="17412" name="AutoShape 4" descr="Judo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7414" name="AutoShape 6" descr="Judo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00098" y="-428652"/>
            <a:ext cx="10076842" cy="13017373"/>
          </a:xfrm>
          <a:prstGeom prst="rect">
            <a:avLst/>
          </a:prstGeom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¿Qué es?</a:t>
            </a:r>
            <a:endParaRPr lang="es-CL" dirty="0"/>
          </a:p>
        </p:txBody>
      </p:sp>
      <p:sp>
        <p:nvSpPr>
          <p:cNvPr id="4" name="3 Rectángulo redondeado"/>
          <p:cNvSpPr/>
          <p:nvPr/>
        </p:nvSpPr>
        <p:spPr>
          <a:xfrm>
            <a:off x="357158" y="1500174"/>
            <a:ext cx="3500462" cy="25717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Una combinación de movimientos que rescata lo mejor del arte de la lucha</a:t>
            </a:r>
          </a:p>
          <a:p>
            <a:pPr algn="ctr"/>
            <a:r>
              <a:rPr lang="es-CL" dirty="0" smtClean="0"/>
              <a:t>japonesa, manteniendo la consigna de fluir por medio de la “no resistencia”, con el</a:t>
            </a:r>
          </a:p>
          <a:p>
            <a:pPr algn="ctr"/>
            <a:r>
              <a:rPr lang="es-CL" dirty="0" smtClean="0"/>
              <a:t>propósito de utilizar la fuerza del oponente en su contra.</a:t>
            </a:r>
            <a:endParaRPr lang="es-CL" dirty="0"/>
          </a:p>
        </p:txBody>
      </p:sp>
      <p:sp>
        <p:nvSpPr>
          <p:cNvPr id="6" name="5 Rectángulo redondeado"/>
          <p:cNvSpPr/>
          <p:nvPr/>
        </p:nvSpPr>
        <p:spPr>
          <a:xfrm>
            <a:off x="3357554" y="4786322"/>
            <a:ext cx="5286412" cy="15001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El judo es considerado un camino de gentileza moral, un arte de sutileza y finura</a:t>
            </a:r>
          </a:p>
          <a:p>
            <a:pPr algn="ctr"/>
            <a:r>
              <a:rPr lang="es-CL" dirty="0" smtClean="0"/>
              <a:t>que se encarga del desarrollo íntegro del practicante en ámbitos físicos, mentales</a:t>
            </a:r>
          </a:p>
          <a:p>
            <a:pPr algn="ctr"/>
            <a:r>
              <a:rPr lang="es-CL" dirty="0" smtClean="0"/>
              <a:t>y espirituales.</a:t>
            </a:r>
            <a:endParaRPr lang="es-CL" dirty="0"/>
          </a:p>
        </p:txBody>
      </p:sp>
      <p:sp>
        <p:nvSpPr>
          <p:cNvPr id="4098" name="AutoShape 2" descr="Judo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100" name="AutoShape 4" descr="5 técnicas de judo que todo principiante debe dominar - Karate y M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102" name="AutoShape 6" descr="5 técnicas de judo que todo principiante debe dominar - Karate y M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104" name="AutoShape 8" descr="5 técnicas de judo que todo principiante debe dominar - Karate y M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106" name="AutoShape 10" descr="5 técnicas de judo que todo principiante debe dominar - Karate y M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108" name="AutoShape 12" descr="Judo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Seleccionado</a:t>
            </a:r>
            <a:endParaRPr lang="es-CL" dirty="0"/>
          </a:p>
        </p:txBody>
      </p:sp>
      <p:sp>
        <p:nvSpPr>
          <p:cNvPr id="4" name="3 Rectángulo redondeado"/>
          <p:cNvSpPr/>
          <p:nvPr/>
        </p:nvSpPr>
        <p:spPr>
          <a:xfrm>
            <a:off x="5357818" y="2857496"/>
            <a:ext cx="3286148" cy="36433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El seleccionado de judo está compuesto por alrededor de 20 judocas (cadetes y brigadieres) los cuales son dirigidos por el </a:t>
            </a:r>
            <a:r>
              <a:rPr lang="es-CL" dirty="0" err="1" smtClean="0"/>
              <a:t>sensei</a:t>
            </a:r>
            <a:r>
              <a:rPr lang="es-CL" dirty="0" smtClean="0"/>
              <a:t> Jara.</a:t>
            </a:r>
          </a:p>
          <a:p>
            <a:pPr algn="ctr"/>
            <a:r>
              <a:rPr lang="es-CL" dirty="0" smtClean="0"/>
              <a:t>Se realizan entrenamientos funcionales de combate y se prepara íntegramente para competencias así como para vivir el judo.</a:t>
            </a:r>
            <a:endParaRPr lang="es-CL" dirty="0"/>
          </a:p>
        </p:txBody>
      </p:sp>
      <p:pic>
        <p:nvPicPr>
          <p:cNvPr id="5" name="4 Imagen" descr="ESNAV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286124"/>
            <a:ext cx="2672214" cy="3090861"/>
          </a:xfrm>
          <a:prstGeom prst="rect">
            <a:avLst/>
          </a:prstGeom>
        </p:spPr>
      </p:pic>
      <p:pic>
        <p:nvPicPr>
          <p:cNvPr id="6" name="5 Imagen" descr="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1285860"/>
            <a:ext cx="2643206" cy="2643206"/>
          </a:xfrm>
          <a:prstGeom prst="rect">
            <a:avLst/>
          </a:prstGeom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9242" y="0"/>
            <a:ext cx="4734758" cy="6858000"/>
          </a:xfrm>
          <a:prstGeom prst="rect">
            <a:avLst/>
          </a:prstGeom>
        </p:spPr>
      </p:pic>
      <p:pic>
        <p:nvPicPr>
          <p:cNvPr id="9" name="8 Imagen" descr="1.jpg"/>
          <p:cNvPicPr>
            <a:picLocks noChangeAspect="1"/>
          </p:cNvPicPr>
          <p:nvPr/>
        </p:nvPicPr>
        <p:blipFill>
          <a:blip r:embed="rId3"/>
          <a:srcRect t="9231" r="29038"/>
          <a:stretch>
            <a:fillRect/>
          </a:stretch>
        </p:blipFill>
        <p:spPr>
          <a:xfrm>
            <a:off x="-4929254" y="0"/>
            <a:ext cx="9531512" cy="6858000"/>
          </a:xfrm>
          <a:prstGeom prst="rect">
            <a:avLst/>
          </a:prstGeom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219200"/>
          </a:xfrm>
        </p:spPr>
        <p:txBody>
          <a:bodyPr/>
          <a:lstStyle/>
          <a:p>
            <a:r>
              <a:rPr lang="es-CL" dirty="0" smtClean="0"/>
              <a:t>Combate</a:t>
            </a:r>
            <a:endParaRPr lang="es-CL" dirty="0"/>
          </a:p>
        </p:txBody>
      </p:sp>
      <p:sp>
        <p:nvSpPr>
          <p:cNvPr id="4" name="3 Rectángulo redondeado"/>
          <p:cNvSpPr/>
          <p:nvPr/>
        </p:nvSpPr>
        <p:spPr>
          <a:xfrm>
            <a:off x="285720" y="4857760"/>
            <a:ext cx="8501090" cy="14287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Cada género, femenino y </a:t>
            </a:r>
            <a:r>
              <a:rPr lang="es-CL" dirty="0" err="1" smtClean="0"/>
              <a:t>maculino</a:t>
            </a:r>
            <a:r>
              <a:rPr lang="es-CL" dirty="0" smtClean="0"/>
              <a:t>, cuenta con sus</a:t>
            </a:r>
          </a:p>
          <a:p>
            <a:pPr algn="ctr"/>
            <a:r>
              <a:rPr lang="es-CL" dirty="0" smtClean="0"/>
              <a:t>propias categorías de peso, en las cuales luchan 2 judocas, quienes tienen que</a:t>
            </a:r>
          </a:p>
          <a:p>
            <a:pPr algn="ctr"/>
            <a:r>
              <a:rPr lang="es-CL" dirty="0" smtClean="0"/>
              <a:t>lograr marcar IPPON para ganar automáticamente o lograr la mayor cantidad de</a:t>
            </a:r>
          </a:p>
          <a:p>
            <a:pPr algn="ctr"/>
            <a:r>
              <a:rPr lang="es-CL" dirty="0" smtClean="0"/>
              <a:t>puntos marcados a favor.</a:t>
            </a:r>
            <a:endParaRPr lang="es-CL" dirty="0"/>
          </a:p>
        </p:txBody>
      </p:sp>
    </p:spTree>
  </p:cSld>
  <p:clrMapOvr>
    <a:masterClrMapping/>
  </p:clrMapOvr>
  <p:transition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¿Por qué practicar judo?</a:t>
            </a:r>
            <a:endParaRPr lang="es-CL" dirty="0"/>
          </a:p>
        </p:txBody>
      </p:sp>
      <p:sp>
        <p:nvSpPr>
          <p:cNvPr id="4" name="3 Rectángulo redondeado"/>
          <p:cNvSpPr/>
          <p:nvPr/>
        </p:nvSpPr>
        <p:spPr>
          <a:xfrm>
            <a:off x="6000760" y="2000240"/>
            <a:ext cx="2786082" cy="29289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El judo, es una práctica antigua que recauda lo mejor de los guerreros de antaño y es tan noble y digna como para haber sido utilizada por los hombres y mujeres en el bushido o camino del guerrero.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1643042" y="4857760"/>
            <a:ext cx="300039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Contribuye al incremento personal en casi todo ámbito, destacando el </a:t>
            </a:r>
            <a:r>
              <a:rPr lang="es-CL" dirty="0" err="1"/>
              <a:t>psico</a:t>
            </a:r>
            <a:r>
              <a:rPr lang="es-CL" dirty="0"/>
              <a:t>-mental, necesario para formar un temple fuerte.</a:t>
            </a:r>
          </a:p>
        </p:txBody>
      </p:sp>
      <p:pic>
        <p:nvPicPr>
          <p:cNvPr id="7" name="6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1428736"/>
            <a:ext cx="2571768" cy="3179641"/>
          </a:xfrm>
          <a:prstGeom prst="rect">
            <a:avLst/>
          </a:prstGeom>
        </p:spPr>
      </p:pic>
    </p:spTree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5" grpId="0" build="allAtOnce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l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l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68</TotalTime>
  <Words>239</Words>
  <Application>Microsoft Office PowerPoint</Application>
  <PresentationFormat>Presentación en pantalla (4:3)</PresentationFormat>
  <Paragraphs>22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Papel</vt:lpstr>
      <vt:lpstr>JUDO NAVAL</vt:lpstr>
      <vt:lpstr>¿Qué es?</vt:lpstr>
      <vt:lpstr>Seleccionado</vt:lpstr>
      <vt:lpstr>Combate</vt:lpstr>
      <vt:lpstr>¿Por qué practicar judo?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JUDO NAVAL</dc:title>
  <dc:creator>Lab_Ingles_16</dc:creator>
  <cp:lastModifiedBy>Lab_Ingles_16</cp:lastModifiedBy>
  <cp:revision>8</cp:revision>
  <dcterms:created xsi:type="dcterms:W3CDTF">2022-06-06T15:42:13Z</dcterms:created>
  <dcterms:modified xsi:type="dcterms:W3CDTF">2022-06-06T16:52:59Z</dcterms:modified>
</cp:coreProperties>
</file>