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711" r:id="rId2"/>
  </p:sldMasterIdLst>
  <p:notesMasterIdLst>
    <p:notesMasterId r:id="rId28"/>
  </p:notesMasterIdLst>
  <p:sldIdLst>
    <p:sldId id="617" r:id="rId3"/>
    <p:sldId id="270" r:id="rId4"/>
    <p:sldId id="624" r:id="rId5"/>
    <p:sldId id="620" r:id="rId6"/>
    <p:sldId id="637" r:id="rId7"/>
    <p:sldId id="643" r:id="rId8"/>
    <p:sldId id="635" r:id="rId9"/>
    <p:sldId id="636" r:id="rId10"/>
    <p:sldId id="622" r:id="rId11"/>
    <p:sldId id="644" r:id="rId12"/>
    <p:sldId id="623" r:id="rId13"/>
    <p:sldId id="625" r:id="rId14"/>
    <p:sldId id="626" r:id="rId15"/>
    <p:sldId id="627" r:id="rId16"/>
    <p:sldId id="628" r:id="rId17"/>
    <p:sldId id="629" r:id="rId18"/>
    <p:sldId id="630" r:id="rId19"/>
    <p:sldId id="631" r:id="rId20"/>
    <p:sldId id="632" r:id="rId21"/>
    <p:sldId id="633" r:id="rId22"/>
    <p:sldId id="639" r:id="rId23"/>
    <p:sldId id="640" r:id="rId24"/>
    <p:sldId id="641" r:id="rId25"/>
    <p:sldId id="642" r:id="rId26"/>
    <p:sldId id="619" r:id="rId27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F OM Juan RIOS Salinas" initials="COJRS" lastIdx="0" clrIdx="0">
    <p:extLst>
      <p:ext uri="{19B8F6BF-5375-455C-9EA6-DF929625EA0E}">
        <p15:presenceInfo xmlns:p15="http://schemas.microsoft.com/office/powerpoint/2012/main" userId="S-1-5-21-1294720447-1019703792-1950267527-23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C1CF"/>
    <a:srgbClr val="8498AE"/>
    <a:srgbClr val="68819C"/>
    <a:srgbClr val="566C84"/>
    <a:srgbClr val="415163"/>
    <a:srgbClr val="384656"/>
    <a:srgbClr val="212933"/>
    <a:srgbClr val="44546A"/>
    <a:srgbClr val="3A3A3A"/>
    <a:srgbClr val="105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76" autoAdjust="0"/>
    <p:restoredTop sz="94660"/>
  </p:normalViewPr>
  <p:slideViewPr>
    <p:cSldViewPr snapToGrid="0">
      <p:cViewPr varScale="1">
        <p:scale>
          <a:sx n="80" d="100"/>
          <a:sy n="80" d="100"/>
        </p:scale>
        <p:origin x="84" y="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jfif"/><Relationship Id="rId2" Type="http://schemas.openxmlformats.org/officeDocument/2006/relationships/image" Target="../media/image36.png"/><Relationship Id="rId1" Type="http://schemas.openxmlformats.org/officeDocument/2006/relationships/image" Target="../media/image35.png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jfif"/><Relationship Id="rId2" Type="http://schemas.openxmlformats.org/officeDocument/2006/relationships/image" Target="../media/image36.png"/><Relationship Id="rId1" Type="http://schemas.openxmlformats.org/officeDocument/2006/relationships/image" Target="../media/image35.png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5F4425-501D-4C3F-AA3A-5638CAD74A73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BDC5E47-9522-4365-BA2A-F0612F9F59C6}">
      <dgm:prSet phldrT="[Texto]"/>
      <dgm:spPr/>
      <dgm:t>
        <a:bodyPr/>
        <a:lstStyle/>
        <a:p>
          <a:r>
            <a:rPr lang="es-ES" dirty="0" smtClean="0"/>
            <a:t>COMBASEVALP</a:t>
          </a:r>
          <a:endParaRPr lang="es-CL" dirty="0"/>
        </a:p>
      </dgm:t>
    </dgm:pt>
    <dgm:pt modelId="{0CCD5FA6-924D-4271-9123-A4D48AC46CA4}" type="parTrans" cxnId="{E8F4B293-633B-4DC8-A762-7520D7B4E4C3}">
      <dgm:prSet/>
      <dgm:spPr/>
      <dgm:t>
        <a:bodyPr/>
        <a:lstStyle/>
        <a:p>
          <a:endParaRPr lang="es-CL"/>
        </a:p>
      </dgm:t>
    </dgm:pt>
    <dgm:pt modelId="{266A46AA-3C81-4F9E-8303-3482CE004367}" type="sibTrans" cxnId="{E8F4B293-633B-4DC8-A762-7520D7B4E4C3}">
      <dgm:prSet/>
      <dgm:spPr/>
      <dgm:t>
        <a:bodyPr/>
        <a:lstStyle/>
        <a:p>
          <a:endParaRPr lang="es-CL"/>
        </a:p>
      </dgm:t>
    </dgm:pt>
    <dgm:pt modelId="{55E3E809-F437-47BD-B714-770ADF0CBA50}">
      <dgm:prSet phldrT="[Texto]"/>
      <dgm:spPr/>
      <dgm:t>
        <a:bodyPr/>
        <a:lstStyle/>
        <a:p>
          <a:r>
            <a:rPr lang="es-ES" dirty="0" smtClean="0"/>
            <a:t>VALPABAS</a:t>
          </a:r>
        </a:p>
        <a:p>
          <a:r>
            <a:rPr lang="es-ES" dirty="0" smtClean="0"/>
            <a:t>CN AB RODRIGUEZ</a:t>
          </a:r>
          <a:endParaRPr lang="es-CL" dirty="0"/>
        </a:p>
      </dgm:t>
    </dgm:pt>
    <dgm:pt modelId="{35973614-AB5E-49EE-A56B-39C8E314B289}" type="parTrans" cxnId="{51513085-D331-4018-B1C6-7511806F0389}">
      <dgm:prSet/>
      <dgm:spPr/>
      <dgm:t>
        <a:bodyPr/>
        <a:lstStyle/>
        <a:p>
          <a:endParaRPr lang="es-CL"/>
        </a:p>
      </dgm:t>
    </dgm:pt>
    <dgm:pt modelId="{4606095F-E380-48AE-91D5-95135D14B423}" type="sibTrans" cxnId="{51513085-D331-4018-B1C6-7511806F0389}">
      <dgm:prSet/>
      <dgm:spPr/>
      <dgm:t>
        <a:bodyPr/>
        <a:lstStyle/>
        <a:p>
          <a:endParaRPr lang="es-CL"/>
        </a:p>
      </dgm:t>
    </dgm:pt>
    <dgm:pt modelId="{C1CB5EE9-4FCA-4BD3-9612-6674C27A0649}">
      <dgm:prSet phldrT="[Texto]"/>
      <dgm:spPr/>
      <dgm:t>
        <a:bodyPr/>
        <a:lstStyle/>
        <a:p>
          <a:r>
            <a:rPr lang="es-ES" dirty="0" smtClean="0"/>
            <a:t>ORDVALP</a:t>
          </a:r>
        </a:p>
        <a:p>
          <a:r>
            <a:rPr lang="es-ES" dirty="0" smtClean="0"/>
            <a:t>T1 VARGAS</a:t>
          </a:r>
          <a:endParaRPr lang="es-CL" dirty="0"/>
        </a:p>
      </dgm:t>
    </dgm:pt>
    <dgm:pt modelId="{FF728C46-30C2-4A59-8E5C-2C33817B8D0F}" type="parTrans" cxnId="{16BA0D25-6AEA-45CC-A450-B1450AF63392}">
      <dgm:prSet/>
      <dgm:spPr/>
      <dgm:t>
        <a:bodyPr/>
        <a:lstStyle/>
        <a:p>
          <a:endParaRPr lang="es-CL"/>
        </a:p>
      </dgm:t>
    </dgm:pt>
    <dgm:pt modelId="{05B12B87-C2E0-49F9-A0EB-E0D3AF15A89A}" type="sibTrans" cxnId="{16BA0D25-6AEA-45CC-A450-B1450AF63392}">
      <dgm:prSet/>
      <dgm:spPr/>
      <dgm:t>
        <a:bodyPr/>
        <a:lstStyle/>
        <a:p>
          <a:endParaRPr lang="es-CL"/>
        </a:p>
      </dgm:t>
    </dgm:pt>
    <dgm:pt modelId="{0FFEB624-5715-46F6-9CDE-354F79962C78}">
      <dgm:prSet phldrT="[Texto]"/>
      <dgm:spPr/>
      <dgm:t>
        <a:bodyPr/>
        <a:lstStyle/>
        <a:p>
          <a:r>
            <a:rPr lang="es-ES" dirty="0" smtClean="0"/>
            <a:t>DOCAPRIM</a:t>
          </a:r>
        </a:p>
        <a:p>
          <a:r>
            <a:rPr lang="es-ES" dirty="0" smtClean="0"/>
            <a:t>CF RÍOS</a:t>
          </a:r>
          <a:endParaRPr lang="es-CL" dirty="0"/>
        </a:p>
      </dgm:t>
    </dgm:pt>
    <dgm:pt modelId="{0F9A786C-A66B-4998-9BEA-138D5852E197}" type="parTrans" cxnId="{87AB611A-F8FC-46D3-B5F0-BD90CFC36361}">
      <dgm:prSet/>
      <dgm:spPr/>
      <dgm:t>
        <a:bodyPr/>
        <a:lstStyle/>
        <a:p>
          <a:endParaRPr lang="es-CL"/>
        </a:p>
      </dgm:t>
    </dgm:pt>
    <dgm:pt modelId="{04FB6547-75DC-47BB-9D9F-A26F2D2F2061}" type="sibTrans" cxnId="{87AB611A-F8FC-46D3-B5F0-BD90CFC36361}">
      <dgm:prSet/>
      <dgm:spPr/>
      <dgm:t>
        <a:bodyPr/>
        <a:lstStyle/>
        <a:p>
          <a:endParaRPr lang="es-CL"/>
        </a:p>
      </dgm:t>
    </dgm:pt>
    <dgm:pt modelId="{B5F396A8-B376-4D25-8A82-8DA45421B72C}">
      <dgm:prSet phldrT="[Texto]"/>
      <dgm:spPr/>
      <dgm:t>
        <a:bodyPr/>
        <a:lstStyle/>
        <a:p>
          <a:r>
            <a:rPr lang="es-ES" dirty="0" smtClean="0"/>
            <a:t>BIENVALP</a:t>
          </a:r>
        </a:p>
        <a:p>
          <a:r>
            <a:rPr lang="es-ES" dirty="0" smtClean="0"/>
            <a:t>CN FLORES</a:t>
          </a:r>
          <a:endParaRPr lang="es-CL" dirty="0"/>
        </a:p>
      </dgm:t>
    </dgm:pt>
    <dgm:pt modelId="{CB390402-6C3B-4790-8BAA-AE3B3C93E279}" type="parTrans" cxnId="{BF015CE5-BF25-4EE7-8A28-2AC716DCF3B3}">
      <dgm:prSet/>
      <dgm:spPr/>
      <dgm:t>
        <a:bodyPr/>
        <a:lstStyle/>
        <a:p>
          <a:endParaRPr lang="es-CL"/>
        </a:p>
      </dgm:t>
    </dgm:pt>
    <dgm:pt modelId="{C0A6C793-01D8-440B-950E-100658725546}" type="sibTrans" cxnId="{BF015CE5-BF25-4EE7-8A28-2AC716DCF3B3}">
      <dgm:prSet/>
      <dgm:spPr/>
      <dgm:t>
        <a:bodyPr/>
        <a:lstStyle/>
        <a:p>
          <a:endParaRPr lang="es-CL"/>
        </a:p>
      </dgm:t>
    </dgm:pt>
    <dgm:pt modelId="{A7A53D60-C57D-41D7-A97E-CE4E8A767ADA}">
      <dgm:prSet phldrT="[Texto]"/>
      <dgm:spPr/>
      <dgm:t>
        <a:bodyPr/>
        <a:lstStyle/>
        <a:p>
          <a:r>
            <a:rPr lang="es-ES" dirty="0" smtClean="0"/>
            <a:t>HOSPVIÑA</a:t>
          </a:r>
        </a:p>
        <a:p>
          <a:r>
            <a:rPr lang="es-ES" dirty="0" smtClean="0"/>
            <a:t>CN </a:t>
          </a:r>
          <a:r>
            <a:rPr lang="es-ES" dirty="0" smtClean="0"/>
            <a:t>CLAVEL</a:t>
          </a:r>
          <a:endParaRPr lang="es-CL" dirty="0"/>
        </a:p>
      </dgm:t>
    </dgm:pt>
    <dgm:pt modelId="{6B2B376E-4B3A-4491-845C-70AEB69314A8}" type="parTrans" cxnId="{C623BA2D-8A63-48BA-847E-22AC092875F8}">
      <dgm:prSet/>
      <dgm:spPr/>
      <dgm:t>
        <a:bodyPr/>
        <a:lstStyle/>
        <a:p>
          <a:endParaRPr lang="es-CL"/>
        </a:p>
      </dgm:t>
    </dgm:pt>
    <dgm:pt modelId="{902701C9-4B3A-420A-BA36-AD818896AB82}" type="sibTrans" cxnId="{C623BA2D-8A63-48BA-847E-22AC092875F8}">
      <dgm:prSet/>
      <dgm:spPr/>
      <dgm:t>
        <a:bodyPr/>
        <a:lstStyle/>
        <a:p>
          <a:endParaRPr lang="es-CL"/>
        </a:p>
      </dgm:t>
    </dgm:pt>
    <dgm:pt modelId="{D1D4234C-9FC1-49BE-8A3D-15B9D8FE2F07}">
      <dgm:prSet phldrT="[Texto]"/>
      <dgm:spPr/>
      <dgm:t>
        <a:bodyPr/>
        <a:lstStyle/>
        <a:p>
          <a:r>
            <a:rPr lang="es-ES" dirty="0" smtClean="0"/>
            <a:t>C.A.P.S.A.</a:t>
          </a:r>
        </a:p>
        <a:p>
          <a:r>
            <a:rPr lang="es-ES" dirty="0" smtClean="0"/>
            <a:t>CF ARANCIBIA</a:t>
          </a:r>
          <a:endParaRPr lang="es-CL" dirty="0"/>
        </a:p>
      </dgm:t>
    </dgm:pt>
    <dgm:pt modelId="{B969D198-EBF8-4031-9488-5B1D8D65FFC2}" type="parTrans" cxnId="{93CD3AB9-A76B-49CA-AE59-CBC93C35DD11}">
      <dgm:prSet/>
      <dgm:spPr/>
      <dgm:t>
        <a:bodyPr/>
        <a:lstStyle/>
        <a:p>
          <a:endParaRPr lang="es-CL"/>
        </a:p>
      </dgm:t>
    </dgm:pt>
    <dgm:pt modelId="{1DCA145C-ECFE-470C-9EAC-9637D7B22630}" type="sibTrans" cxnId="{93CD3AB9-A76B-49CA-AE59-CBC93C35DD11}">
      <dgm:prSet/>
      <dgm:spPr/>
      <dgm:t>
        <a:bodyPr/>
        <a:lstStyle/>
        <a:p>
          <a:endParaRPr lang="es-CL"/>
        </a:p>
      </dgm:t>
    </dgm:pt>
    <dgm:pt modelId="{961A05BA-3681-4DF8-A715-D1F8D78F12BE}">
      <dgm:prSet phldrT="[Texto]"/>
      <dgm:spPr/>
      <dgm:t>
        <a:bodyPr/>
        <a:lstStyle/>
        <a:p>
          <a:r>
            <a:rPr lang="es-ES" dirty="0" smtClean="0"/>
            <a:t>M.M.N.</a:t>
          </a:r>
        </a:p>
        <a:p>
          <a:r>
            <a:rPr lang="es-ES" dirty="0" smtClean="0"/>
            <a:t>T1 AMIGO</a:t>
          </a:r>
          <a:endParaRPr lang="es-CL" dirty="0"/>
        </a:p>
      </dgm:t>
    </dgm:pt>
    <dgm:pt modelId="{D75A9211-94F4-4D34-AE8E-B6512961082C}" type="parTrans" cxnId="{DC5B6BE2-BECE-4560-A97F-C44959498CAD}">
      <dgm:prSet/>
      <dgm:spPr/>
      <dgm:t>
        <a:bodyPr/>
        <a:lstStyle/>
        <a:p>
          <a:endParaRPr lang="es-CL"/>
        </a:p>
      </dgm:t>
    </dgm:pt>
    <dgm:pt modelId="{65B2983B-7F64-45F2-867C-A2F07AE28D6E}" type="sibTrans" cxnId="{DC5B6BE2-BECE-4560-A97F-C44959498CAD}">
      <dgm:prSet/>
      <dgm:spPr/>
      <dgm:t>
        <a:bodyPr/>
        <a:lstStyle/>
        <a:p>
          <a:endParaRPr lang="es-CL"/>
        </a:p>
      </dgm:t>
    </dgm:pt>
    <dgm:pt modelId="{D6C12CC8-6D2F-4582-BEAA-5B3B0DE5442A}">
      <dgm:prSet phldrT="[Texto]"/>
      <dgm:spPr/>
      <dgm:t>
        <a:bodyPr/>
        <a:lstStyle/>
        <a:p>
          <a:r>
            <a:rPr lang="es-ES" dirty="0" smtClean="0"/>
            <a:t>CENTRAVALP</a:t>
          </a:r>
        </a:p>
        <a:p>
          <a:r>
            <a:rPr lang="es-ES" dirty="0" smtClean="0"/>
            <a:t>SOM QUERALTO</a:t>
          </a:r>
          <a:endParaRPr lang="es-CL" dirty="0"/>
        </a:p>
      </dgm:t>
    </dgm:pt>
    <dgm:pt modelId="{4BE5DB10-43A2-402F-B0E3-0968C582A57B}" type="parTrans" cxnId="{13FED1C5-CC22-4721-ACEC-288FB0C1AD97}">
      <dgm:prSet/>
      <dgm:spPr/>
      <dgm:t>
        <a:bodyPr/>
        <a:lstStyle/>
        <a:p>
          <a:endParaRPr lang="es-CL"/>
        </a:p>
      </dgm:t>
    </dgm:pt>
    <dgm:pt modelId="{923B8A10-DE33-43F8-A6DF-1DCB289EBE77}" type="sibTrans" cxnId="{13FED1C5-CC22-4721-ACEC-288FB0C1AD97}">
      <dgm:prSet/>
      <dgm:spPr/>
      <dgm:t>
        <a:bodyPr/>
        <a:lstStyle/>
        <a:p>
          <a:endParaRPr lang="es-CL"/>
        </a:p>
      </dgm:t>
    </dgm:pt>
    <dgm:pt modelId="{21A05286-0B6F-4534-8531-BD6972B0DD66}">
      <dgm:prSet phldrT="[Texto]"/>
      <dgm:spPr/>
      <dgm:t>
        <a:bodyPr/>
        <a:lstStyle/>
        <a:p>
          <a:r>
            <a:rPr lang="es-ES" dirty="0" smtClean="0"/>
            <a:t>CAPSVALP</a:t>
          </a:r>
          <a:endParaRPr lang="es-CL" dirty="0"/>
        </a:p>
      </dgm:t>
    </dgm:pt>
    <dgm:pt modelId="{12C6BB34-8B9C-41AD-839C-B3DE3B9CEB0D}" type="parTrans" cxnId="{16EF9986-6754-41CC-8125-4722FEC067FB}">
      <dgm:prSet/>
      <dgm:spPr/>
      <dgm:t>
        <a:bodyPr/>
        <a:lstStyle/>
        <a:p>
          <a:endParaRPr lang="es-CL"/>
        </a:p>
      </dgm:t>
    </dgm:pt>
    <dgm:pt modelId="{9608607C-4D82-42B6-8E05-21DF32CCF57B}" type="sibTrans" cxnId="{16EF9986-6754-41CC-8125-4722FEC067FB}">
      <dgm:prSet/>
      <dgm:spPr/>
      <dgm:t>
        <a:bodyPr/>
        <a:lstStyle/>
        <a:p>
          <a:endParaRPr lang="es-CL"/>
        </a:p>
      </dgm:t>
    </dgm:pt>
    <dgm:pt modelId="{03F67960-5288-4649-9365-2FB714453AC3}">
      <dgm:prSet phldrT="[Texto]"/>
      <dgm:spPr/>
      <dgm:t>
        <a:bodyPr/>
        <a:lstStyle/>
        <a:p>
          <a:r>
            <a:rPr lang="es-ES" dirty="0" smtClean="0"/>
            <a:t>CAPSVILLA</a:t>
          </a:r>
          <a:endParaRPr lang="es-CL" dirty="0"/>
        </a:p>
      </dgm:t>
    </dgm:pt>
    <dgm:pt modelId="{79634B00-7BFD-475C-9B71-AC453DD68CE7}" type="parTrans" cxnId="{5E7377B4-A88B-4A29-8A44-DE56E34018A6}">
      <dgm:prSet/>
      <dgm:spPr/>
      <dgm:t>
        <a:bodyPr/>
        <a:lstStyle/>
        <a:p>
          <a:endParaRPr lang="es-CL"/>
        </a:p>
      </dgm:t>
    </dgm:pt>
    <dgm:pt modelId="{FAF2A650-DAF3-4BEB-A72B-55B0D7404F86}" type="sibTrans" cxnId="{5E7377B4-A88B-4A29-8A44-DE56E34018A6}">
      <dgm:prSet/>
      <dgm:spPr/>
      <dgm:t>
        <a:bodyPr/>
        <a:lstStyle/>
        <a:p>
          <a:endParaRPr lang="es-CL"/>
        </a:p>
      </dgm:t>
    </dgm:pt>
    <dgm:pt modelId="{5C9367FF-1A50-4356-B5DA-4A8972B28D55}">
      <dgm:prSet phldrT="[Texto]"/>
      <dgm:spPr/>
      <dgm:t>
        <a:bodyPr/>
        <a:lstStyle/>
        <a:p>
          <a:r>
            <a:rPr lang="es-ES" dirty="0" smtClean="0"/>
            <a:t>CAPSVIÑA</a:t>
          </a:r>
          <a:endParaRPr lang="es-CL" dirty="0"/>
        </a:p>
      </dgm:t>
    </dgm:pt>
    <dgm:pt modelId="{98FF2C88-0A7B-466A-8728-D3B4110F9026}" type="parTrans" cxnId="{88945C8C-B4D6-4B89-9626-EC6BA5A5112E}">
      <dgm:prSet/>
      <dgm:spPr/>
      <dgm:t>
        <a:bodyPr/>
        <a:lstStyle/>
        <a:p>
          <a:endParaRPr lang="es-CL"/>
        </a:p>
      </dgm:t>
    </dgm:pt>
    <dgm:pt modelId="{8398266E-5E59-45BF-845B-E9A3123D5249}" type="sibTrans" cxnId="{88945C8C-B4D6-4B89-9626-EC6BA5A5112E}">
      <dgm:prSet/>
      <dgm:spPr/>
      <dgm:t>
        <a:bodyPr/>
        <a:lstStyle/>
        <a:p>
          <a:endParaRPr lang="es-CL"/>
        </a:p>
      </dgm:t>
    </dgm:pt>
    <dgm:pt modelId="{A98419B4-0B0A-49F9-B52D-0F0F8A7D59EB}">
      <dgm:prSet phldrT="[Texto]"/>
      <dgm:spPr/>
      <dgm:t>
        <a:bodyPr/>
        <a:lstStyle/>
        <a:p>
          <a:r>
            <a:rPr lang="es-ES" dirty="0" smtClean="0"/>
            <a:t>SUBCOMBASEVALP</a:t>
          </a:r>
          <a:endParaRPr lang="es-CL" dirty="0"/>
        </a:p>
      </dgm:t>
    </dgm:pt>
    <dgm:pt modelId="{013AD7E4-8BFF-4E43-8725-FB738E61CCBD}" type="parTrans" cxnId="{2BEB9B37-20D0-49DD-B35F-8E6A8B1B9A5B}">
      <dgm:prSet/>
      <dgm:spPr/>
      <dgm:t>
        <a:bodyPr/>
        <a:lstStyle/>
        <a:p>
          <a:endParaRPr lang="es-CL"/>
        </a:p>
      </dgm:t>
    </dgm:pt>
    <dgm:pt modelId="{F551CBCA-15FA-44B6-808C-D2BF72224D4A}" type="sibTrans" cxnId="{2BEB9B37-20D0-49DD-B35F-8E6A8B1B9A5B}">
      <dgm:prSet/>
      <dgm:spPr/>
      <dgm:t>
        <a:bodyPr/>
        <a:lstStyle/>
        <a:p>
          <a:endParaRPr lang="es-CL"/>
        </a:p>
      </dgm:t>
    </dgm:pt>
    <dgm:pt modelId="{38E94BDE-E38B-4E70-81A6-2643E6B93172}" type="pres">
      <dgm:prSet presAssocID="{BA5F4425-501D-4C3F-AA3A-5638CAD74A7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869D33E5-AFAE-4B5A-9049-CB0824D2E53D}" type="pres">
      <dgm:prSet presAssocID="{5BDC5E47-9522-4365-BA2A-F0612F9F59C6}" presName="hierRoot1" presStyleCnt="0"/>
      <dgm:spPr/>
    </dgm:pt>
    <dgm:pt modelId="{2B21458E-0AB5-4485-B0E1-A2F6CD5D5F99}" type="pres">
      <dgm:prSet presAssocID="{5BDC5E47-9522-4365-BA2A-F0612F9F59C6}" presName="composite" presStyleCnt="0"/>
      <dgm:spPr/>
    </dgm:pt>
    <dgm:pt modelId="{B713E52D-BC3C-4DD6-8493-26B85454E7A5}" type="pres">
      <dgm:prSet presAssocID="{5BDC5E47-9522-4365-BA2A-F0612F9F59C6}" presName="background" presStyleLbl="node0" presStyleIdx="0" presStyleCnt="1"/>
      <dgm:spPr/>
    </dgm:pt>
    <dgm:pt modelId="{33EA20E4-0919-4EAE-A1E6-B1A71F6BB641}" type="pres">
      <dgm:prSet presAssocID="{5BDC5E47-9522-4365-BA2A-F0612F9F59C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CB81372B-D381-4559-B266-264D8951EF39}" type="pres">
      <dgm:prSet presAssocID="{5BDC5E47-9522-4365-BA2A-F0612F9F59C6}" presName="hierChild2" presStyleCnt="0"/>
      <dgm:spPr/>
    </dgm:pt>
    <dgm:pt modelId="{AA03B3F0-0771-4F0D-AAE6-064541671C85}" type="pres">
      <dgm:prSet presAssocID="{013AD7E4-8BFF-4E43-8725-FB738E61CCBD}" presName="Name10" presStyleLbl="parChTrans1D2" presStyleIdx="0" presStyleCnt="1"/>
      <dgm:spPr/>
      <dgm:t>
        <a:bodyPr/>
        <a:lstStyle/>
        <a:p>
          <a:endParaRPr lang="es-CL"/>
        </a:p>
      </dgm:t>
    </dgm:pt>
    <dgm:pt modelId="{F3F5C114-5A0A-43A8-ABE6-456D093F1EF7}" type="pres">
      <dgm:prSet presAssocID="{A98419B4-0B0A-49F9-B52D-0F0F8A7D59EB}" presName="hierRoot2" presStyleCnt="0"/>
      <dgm:spPr/>
    </dgm:pt>
    <dgm:pt modelId="{51B1CCA2-FCCE-4538-A674-128D2B442946}" type="pres">
      <dgm:prSet presAssocID="{A98419B4-0B0A-49F9-B52D-0F0F8A7D59EB}" presName="composite2" presStyleCnt="0"/>
      <dgm:spPr/>
    </dgm:pt>
    <dgm:pt modelId="{ED872FD7-A2B8-40F0-B519-7B15506733D6}" type="pres">
      <dgm:prSet presAssocID="{A98419B4-0B0A-49F9-B52D-0F0F8A7D59EB}" presName="background2" presStyleLbl="node2" presStyleIdx="0" presStyleCnt="1"/>
      <dgm:spPr/>
    </dgm:pt>
    <dgm:pt modelId="{F1258D4E-93F2-4905-8727-7D887798690A}" type="pres">
      <dgm:prSet presAssocID="{A98419B4-0B0A-49F9-B52D-0F0F8A7D59EB}" presName="text2" presStyleLbl="fgAcc2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6366603F-90B1-4B67-9EA6-C6BD69902B2D}" type="pres">
      <dgm:prSet presAssocID="{A98419B4-0B0A-49F9-B52D-0F0F8A7D59EB}" presName="hierChild3" presStyleCnt="0"/>
      <dgm:spPr/>
    </dgm:pt>
    <dgm:pt modelId="{0D968A2A-99CD-4066-9870-13BE1391F400}" type="pres">
      <dgm:prSet presAssocID="{35973614-AB5E-49EE-A56B-39C8E314B289}" presName="Name17" presStyleLbl="parChTrans1D3" presStyleIdx="0" presStyleCnt="8"/>
      <dgm:spPr/>
      <dgm:t>
        <a:bodyPr/>
        <a:lstStyle/>
        <a:p>
          <a:endParaRPr lang="es-CL"/>
        </a:p>
      </dgm:t>
    </dgm:pt>
    <dgm:pt modelId="{74E4305F-92B2-4475-9109-07A47BFFB849}" type="pres">
      <dgm:prSet presAssocID="{55E3E809-F437-47BD-B714-770ADF0CBA50}" presName="hierRoot3" presStyleCnt="0"/>
      <dgm:spPr/>
    </dgm:pt>
    <dgm:pt modelId="{8C1655E0-7312-4131-AF5B-3EEC846098BE}" type="pres">
      <dgm:prSet presAssocID="{55E3E809-F437-47BD-B714-770ADF0CBA50}" presName="composite3" presStyleCnt="0"/>
      <dgm:spPr/>
    </dgm:pt>
    <dgm:pt modelId="{2DE35384-DD0E-4E5B-A42F-A194E4BDCE33}" type="pres">
      <dgm:prSet presAssocID="{55E3E809-F437-47BD-B714-770ADF0CBA50}" presName="background3" presStyleLbl="node3" presStyleIdx="0" presStyleCnt="8"/>
      <dgm:spPr/>
    </dgm:pt>
    <dgm:pt modelId="{49B4D716-B47A-4EE2-B178-BBBFCF136CF8}" type="pres">
      <dgm:prSet presAssocID="{55E3E809-F437-47BD-B714-770ADF0CBA50}" presName="text3" presStyleLbl="fgAcc3" presStyleIdx="0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401214D8-B45A-408F-9D02-3DC6D8D8A677}" type="pres">
      <dgm:prSet presAssocID="{55E3E809-F437-47BD-B714-770ADF0CBA50}" presName="hierChild4" presStyleCnt="0"/>
      <dgm:spPr/>
    </dgm:pt>
    <dgm:pt modelId="{7AF5D72D-97DC-4035-96D2-2D1EDA18FF7F}" type="pres">
      <dgm:prSet presAssocID="{FF728C46-30C2-4A59-8E5C-2C33817B8D0F}" presName="Name17" presStyleLbl="parChTrans1D3" presStyleIdx="1" presStyleCnt="8"/>
      <dgm:spPr/>
      <dgm:t>
        <a:bodyPr/>
        <a:lstStyle/>
        <a:p>
          <a:endParaRPr lang="es-CL"/>
        </a:p>
      </dgm:t>
    </dgm:pt>
    <dgm:pt modelId="{FE5ED9E6-FEA2-4D5E-B73B-1586AFA82685}" type="pres">
      <dgm:prSet presAssocID="{C1CB5EE9-4FCA-4BD3-9612-6674C27A0649}" presName="hierRoot3" presStyleCnt="0"/>
      <dgm:spPr/>
    </dgm:pt>
    <dgm:pt modelId="{A87EBFFE-9057-4018-8E7C-0803E271193B}" type="pres">
      <dgm:prSet presAssocID="{C1CB5EE9-4FCA-4BD3-9612-6674C27A0649}" presName="composite3" presStyleCnt="0"/>
      <dgm:spPr/>
    </dgm:pt>
    <dgm:pt modelId="{D8F1B1FF-4F65-4898-A100-F986245273E1}" type="pres">
      <dgm:prSet presAssocID="{C1CB5EE9-4FCA-4BD3-9612-6674C27A0649}" presName="background3" presStyleLbl="node3" presStyleIdx="1" presStyleCnt="8"/>
      <dgm:spPr/>
    </dgm:pt>
    <dgm:pt modelId="{C4B7C724-165E-4BDC-BA63-CD80E7F02342}" type="pres">
      <dgm:prSet presAssocID="{C1CB5EE9-4FCA-4BD3-9612-6674C27A0649}" presName="text3" presStyleLbl="fgAcc3" presStyleIdx="1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1D82998-DD11-4A2C-BE5E-C577EE719052}" type="pres">
      <dgm:prSet presAssocID="{C1CB5EE9-4FCA-4BD3-9612-6674C27A0649}" presName="hierChild4" presStyleCnt="0"/>
      <dgm:spPr/>
    </dgm:pt>
    <dgm:pt modelId="{B6906D2E-84CB-4F8D-8966-70D7554C7CD9}" type="pres">
      <dgm:prSet presAssocID="{0F9A786C-A66B-4998-9BEA-138D5852E197}" presName="Name17" presStyleLbl="parChTrans1D3" presStyleIdx="2" presStyleCnt="8"/>
      <dgm:spPr/>
      <dgm:t>
        <a:bodyPr/>
        <a:lstStyle/>
        <a:p>
          <a:endParaRPr lang="es-CL"/>
        </a:p>
      </dgm:t>
    </dgm:pt>
    <dgm:pt modelId="{26A66FA0-C36E-4EFF-8F18-48D4D49CB77A}" type="pres">
      <dgm:prSet presAssocID="{0FFEB624-5715-46F6-9CDE-354F79962C78}" presName="hierRoot3" presStyleCnt="0"/>
      <dgm:spPr/>
    </dgm:pt>
    <dgm:pt modelId="{1780F83D-483C-458F-AE65-705E8BCBD05B}" type="pres">
      <dgm:prSet presAssocID="{0FFEB624-5715-46F6-9CDE-354F79962C78}" presName="composite3" presStyleCnt="0"/>
      <dgm:spPr/>
    </dgm:pt>
    <dgm:pt modelId="{E611B5A7-F906-4D9E-80A0-0CB9F31D5F99}" type="pres">
      <dgm:prSet presAssocID="{0FFEB624-5715-46F6-9CDE-354F79962C78}" presName="background3" presStyleLbl="node3" presStyleIdx="2" presStyleCnt="8"/>
      <dgm:spPr/>
    </dgm:pt>
    <dgm:pt modelId="{8497CAC5-3D74-4BCA-9D0D-49BD16FA12DF}" type="pres">
      <dgm:prSet presAssocID="{0FFEB624-5715-46F6-9CDE-354F79962C78}" presName="text3" presStyleLbl="fgAcc3" presStyleIdx="2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DB5C665-BA32-4443-843E-88228EC20C78}" type="pres">
      <dgm:prSet presAssocID="{0FFEB624-5715-46F6-9CDE-354F79962C78}" presName="hierChild4" presStyleCnt="0"/>
      <dgm:spPr/>
    </dgm:pt>
    <dgm:pt modelId="{E436C2C5-352E-48FF-A4C9-3DD7DA62D82E}" type="pres">
      <dgm:prSet presAssocID="{CB390402-6C3B-4790-8BAA-AE3B3C93E279}" presName="Name17" presStyleLbl="parChTrans1D3" presStyleIdx="3" presStyleCnt="8"/>
      <dgm:spPr/>
      <dgm:t>
        <a:bodyPr/>
        <a:lstStyle/>
        <a:p>
          <a:endParaRPr lang="es-CL"/>
        </a:p>
      </dgm:t>
    </dgm:pt>
    <dgm:pt modelId="{3AABE29B-83F2-4A5B-B298-5A7F062DB63E}" type="pres">
      <dgm:prSet presAssocID="{B5F396A8-B376-4D25-8A82-8DA45421B72C}" presName="hierRoot3" presStyleCnt="0"/>
      <dgm:spPr/>
    </dgm:pt>
    <dgm:pt modelId="{13046D5B-75B2-433A-A4CB-C10040FC5FE1}" type="pres">
      <dgm:prSet presAssocID="{B5F396A8-B376-4D25-8A82-8DA45421B72C}" presName="composite3" presStyleCnt="0"/>
      <dgm:spPr/>
    </dgm:pt>
    <dgm:pt modelId="{304DDAF2-1EB3-4CB0-990E-29B218B1DB45}" type="pres">
      <dgm:prSet presAssocID="{B5F396A8-B376-4D25-8A82-8DA45421B72C}" presName="background3" presStyleLbl="node3" presStyleIdx="3" presStyleCnt="8"/>
      <dgm:spPr/>
    </dgm:pt>
    <dgm:pt modelId="{4E650492-D8C6-4320-B1E7-4A8D8B545847}" type="pres">
      <dgm:prSet presAssocID="{B5F396A8-B376-4D25-8A82-8DA45421B72C}" presName="text3" presStyleLbl="fgAcc3" presStyleIdx="3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68660ED-0593-4A00-8F80-BD0E2E949E52}" type="pres">
      <dgm:prSet presAssocID="{B5F396A8-B376-4D25-8A82-8DA45421B72C}" presName="hierChild4" presStyleCnt="0"/>
      <dgm:spPr/>
    </dgm:pt>
    <dgm:pt modelId="{206C5B52-9FD0-4FF4-ACDA-0091DE52BB5C}" type="pres">
      <dgm:prSet presAssocID="{6B2B376E-4B3A-4491-845C-70AEB69314A8}" presName="Name17" presStyleLbl="parChTrans1D3" presStyleIdx="4" presStyleCnt="8"/>
      <dgm:spPr/>
      <dgm:t>
        <a:bodyPr/>
        <a:lstStyle/>
        <a:p>
          <a:endParaRPr lang="es-CL"/>
        </a:p>
      </dgm:t>
    </dgm:pt>
    <dgm:pt modelId="{17466B75-2515-49DD-A508-068A69ACBFBE}" type="pres">
      <dgm:prSet presAssocID="{A7A53D60-C57D-41D7-A97E-CE4E8A767ADA}" presName="hierRoot3" presStyleCnt="0"/>
      <dgm:spPr/>
    </dgm:pt>
    <dgm:pt modelId="{8DA0B828-B97E-4FED-9048-A90008685792}" type="pres">
      <dgm:prSet presAssocID="{A7A53D60-C57D-41D7-A97E-CE4E8A767ADA}" presName="composite3" presStyleCnt="0"/>
      <dgm:spPr/>
    </dgm:pt>
    <dgm:pt modelId="{44878F1F-4F1E-4361-B17E-8FF61D0217DB}" type="pres">
      <dgm:prSet presAssocID="{A7A53D60-C57D-41D7-A97E-CE4E8A767ADA}" presName="background3" presStyleLbl="node3" presStyleIdx="4" presStyleCnt="8"/>
      <dgm:spPr/>
    </dgm:pt>
    <dgm:pt modelId="{F35ABB44-A48D-4F60-BEE3-4813D0289595}" type="pres">
      <dgm:prSet presAssocID="{A7A53D60-C57D-41D7-A97E-CE4E8A767ADA}" presName="text3" presStyleLbl="fgAcc3" presStyleIdx="4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23A3869-027F-400A-B479-C3E28881B61E}" type="pres">
      <dgm:prSet presAssocID="{A7A53D60-C57D-41D7-A97E-CE4E8A767ADA}" presName="hierChild4" presStyleCnt="0"/>
      <dgm:spPr/>
    </dgm:pt>
    <dgm:pt modelId="{64E8EF49-4AD3-4CEA-9A56-95F18DA32608}" type="pres">
      <dgm:prSet presAssocID="{B969D198-EBF8-4031-9488-5B1D8D65FFC2}" presName="Name17" presStyleLbl="parChTrans1D3" presStyleIdx="5" presStyleCnt="8"/>
      <dgm:spPr/>
      <dgm:t>
        <a:bodyPr/>
        <a:lstStyle/>
        <a:p>
          <a:endParaRPr lang="es-CL"/>
        </a:p>
      </dgm:t>
    </dgm:pt>
    <dgm:pt modelId="{F50F96AF-2732-4D2A-B39B-04040A97FBC2}" type="pres">
      <dgm:prSet presAssocID="{D1D4234C-9FC1-49BE-8A3D-15B9D8FE2F07}" presName="hierRoot3" presStyleCnt="0"/>
      <dgm:spPr/>
    </dgm:pt>
    <dgm:pt modelId="{7C8E56C4-ED8C-4920-91EF-1DD05001F841}" type="pres">
      <dgm:prSet presAssocID="{D1D4234C-9FC1-49BE-8A3D-15B9D8FE2F07}" presName="composite3" presStyleCnt="0"/>
      <dgm:spPr/>
    </dgm:pt>
    <dgm:pt modelId="{DF6FA9E4-2519-4BB2-B83A-AB64EE0DC30D}" type="pres">
      <dgm:prSet presAssocID="{D1D4234C-9FC1-49BE-8A3D-15B9D8FE2F07}" presName="background3" presStyleLbl="node3" presStyleIdx="5" presStyleCnt="8"/>
      <dgm:spPr/>
    </dgm:pt>
    <dgm:pt modelId="{24CC152C-5F1C-4863-9E6C-5630B863EA2A}" type="pres">
      <dgm:prSet presAssocID="{D1D4234C-9FC1-49BE-8A3D-15B9D8FE2F07}" presName="text3" presStyleLbl="fgAcc3" presStyleIdx="5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C83F785F-EFA3-4135-87E7-0AB1A04C4518}" type="pres">
      <dgm:prSet presAssocID="{D1D4234C-9FC1-49BE-8A3D-15B9D8FE2F07}" presName="hierChild4" presStyleCnt="0"/>
      <dgm:spPr/>
    </dgm:pt>
    <dgm:pt modelId="{5F6B71E6-6F34-43BA-8475-86E4097DEA2A}" type="pres">
      <dgm:prSet presAssocID="{12C6BB34-8B9C-41AD-839C-B3DE3B9CEB0D}" presName="Name23" presStyleLbl="parChTrans1D4" presStyleIdx="0" presStyleCnt="3"/>
      <dgm:spPr/>
      <dgm:t>
        <a:bodyPr/>
        <a:lstStyle/>
        <a:p>
          <a:endParaRPr lang="es-CL"/>
        </a:p>
      </dgm:t>
    </dgm:pt>
    <dgm:pt modelId="{57C2C5DF-F835-4C8E-9D22-ED715A11C6A9}" type="pres">
      <dgm:prSet presAssocID="{21A05286-0B6F-4534-8531-BD6972B0DD66}" presName="hierRoot4" presStyleCnt="0"/>
      <dgm:spPr/>
    </dgm:pt>
    <dgm:pt modelId="{E310B23E-7BF9-4400-BA01-D3D25D3885BD}" type="pres">
      <dgm:prSet presAssocID="{21A05286-0B6F-4534-8531-BD6972B0DD66}" presName="composite4" presStyleCnt="0"/>
      <dgm:spPr/>
    </dgm:pt>
    <dgm:pt modelId="{AD6E822E-E20A-4AD7-9814-FD8CDEF764A0}" type="pres">
      <dgm:prSet presAssocID="{21A05286-0B6F-4534-8531-BD6972B0DD66}" presName="background4" presStyleLbl="node4" presStyleIdx="0" presStyleCnt="3"/>
      <dgm:spPr/>
    </dgm:pt>
    <dgm:pt modelId="{3B68DF13-FEAE-4985-95F4-9CB4E2D936F8}" type="pres">
      <dgm:prSet presAssocID="{21A05286-0B6F-4534-8531-BD6972B0DD66}" presName="text4" presStyleLbl="fgAcc4" presStyleIdx="0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FF5838F-2165-46A1-9AC3-BED2FDD37F5C}" type="pres">
      <dgm:prSet presAssocID="{21A05286-0B6F-4534-8531-BD6972B0DD66}" presName="hierChild5" presStyleCnt="0"/>
      <dgm:spPr/>
    </dgm:pt>
    <dgm:pt modelId="{D53AF407-D43E-4321-A6C8-E7048E4EBF6C}" type="pres">
      <dgm:prSet presAssocID="{79634B00-7BFD-475C-9B71-AC453DD68CE7}" presName="Name23" presStyleLbl="parChTrans1D4" presStyleIdx="1" presStyleCnt="3"/>
      <dgm:spPr/>
      <dgm:t>
        <a:bodyPr/>
        <a:lstStyle/>
        <a:p>
          <a:endParaRPr lang="es-CL"/>
        </a:p>
      </dgm:t>
    </dgm:pt>
    <dgm:pt modelId="{76C5C031-4135-4CC4-B024-04EBE989B3E9}" type="pres">
      <dgm:prSet presAssocID="{03F67960-5288-4649-9365-2FB714453AC3}" presName="hierRoot4" presStyleCnt="0"/>
      <dgm:spPr/>
    </dgm:pt>
    <dgm:pt modelId="{810E4B90-3DB3-4B64-B6C1-FCE63BD88426}" type="pres">
      <dgm:prSet presAssocID="{03F67960-5288-4649-9365-2FB714453AC3}" presName="composite4" presStyleCnt="0"/>
      <dgm:spPr/>
    </dgm:pt>
    <dgm:pt modelId="{F1F0BD20-D781-4553-8397-B28673794D3C}" type="pres">
      <dgm:prSet presAssocID="{03F67960-5288-4649-9365-2FB714453AC3}" presName="background4" presStyleLbl="node4" presStyleIdx="1" presStyleCnt="3"/>
      <dgm:spPr/>
    </dgm:pt>
    <dgm:pt modelId="{A6A2EEE6-2DF6-4E6A-8AFF-288AD4CEAED9}" type="pres">
      <dgm:prSet presAssocID="{03F67960-5288-4649-9365-2FB714453AC3}" presName="text4" presStyleLbl="fgAcc4" presStyleIdx="1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395504C5-CE42-414F-8201-491C09707784}" type="pres">
      <dgm:prSet presAssocID="{03F67960-5288-4649-9365-2FB714453AC3}" presName="hierChild5" presStyleCnt="0"/>
      <dgm:spPr/>
    </dgm:pt>
    <dgm:pt modelId="{7582C1E1-80EA-4091-905F-42D8A4EF5082}" type="pres">
      <dgm:prSet presAssocID="{98FF2C88-0A7B-466A-8728-D3B4110F9026}" presName="Name23" presStyleLbl="parChTrans1D4" presStyleIdx="2" presStyleCnt="3"/>
      <dgm:spPr/>
      <dgm:t>
        <a:bodyPr/>
        <a:lstStyle/>
        <a:p>
          <a:endParaRPr lang="es-CL"/>
        </a:p>
      </dgm:t>
    </dgm:pt>
    <dgm:pt modelId="{06C7E159-BC46-4F7A-B396-98256A6862D6}" type="pres">
      <dgm:prSet presAssocID="{5C9367FF-1A50-4356-B5DA-4A8972B28D55}" presName="hierRoot4" presStyleCnt="0"/>
      <dgm:spPr/>
    </dgm:pt>
    <dgm:pt modelId="{70EE931C-5546-4687-B66B-2A656043C401}" type="pres">
      <dgm:prSet presAssocID="{5C9367FF-1A50-4356-B5DA-4A8972B28D55}" presName="composite4" presStyleCnt="0"/>
      <dgm:spPr/>
    </dgm:pt>
    <dgm:pt modelId="{C2F192E2-910F-4262-87FD-729EA0682BFA}" type="pres">
      <dgm:prSet presAssocID="{5C9367FF-1A50-4356-B5DA-4A8972B28D55}" presName="background4" presStyleLbl="node4" presStyleIdx="2" presStyleCnt="3"/>
      <dgm:spPr/>
    </dgm:pt>
    <dgm:pt modelId="{E61E3646-EAED-4928-9D23-627D2BC099F6}" type="pres">
      <dgm:prSet presAssocID="{5C9367FF-1A50-4356-B5DA-4A8972B28D55}" presName="text4" presStyleLbl="fgAcc4" presStyleIdx="2" presStyleCnt="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6E1130D-F325-40EC-A449-B60D9720DE6D}" type="pres">
      <dgm:prSet presAssocID="{5C9367FF-1A50-4356-B5DA-4A8972B28D55}" presName="hierChild5" presStyleCnt="0"/>
      <dgm:spPr/>
    </dgm:pt>
    <dgm:pt modelId="{696DA14F-CBFF-4505-AE3A-CBAFC5C7DFC3}" type="pres">
      <dgm:prSet presAssocID="{D75A9211-94F4-4D34-AE8E-B6512961082C}" presName="Name17" presStyleLbl="parChTrans1D3" presStyleIdx="6" presStyleCnt="8"/>
      <dgm:spPr/>
      <dgm:t>
        <a:bodyPr/>
        <a:lstStyle/>
        <a:p>
          <a:endParaRPr lang="es-CL"/>
        </a:p>
      </dgm:t>
    </dgm:pt>
    <dgm:pt modelId="{1C723178-2C34-4470-AADB-208A8DDE0AD1}" type="pres">
      <dgm:prSet presAssocID="{961A05BA-3681-4DF8-A715-D1F8D78F12BE}" presName="hierRoot3" presStyleCnt="0"/>
      <dgm:spPr/>
    </dgm:pt>
    <dgm:pt modelId="{B50D4BCA-CF05-458A-89A4-62FA032BEE34}" type="pres">
      <dgm:prSet presAssocID="{961A05BA-3681-4DF8-A715-D1F8D78F12BE}" presName="composite3" presStyleCnt="0"/>
      <dgm:spPr/>
    </dgm:pt>
    <dgm:pt modelId="{25BDD779-F72F-4FF0-AACC-F48E9394D5A3}" type="pres">
      <dgm:prSet presAssocID="{961A05BA-3681-4DF8-A715-D1F8D78F12BE}" presName="background3" presStyleLbl="node3" presStyleIdx="6" presStyleCnt="8"/>
      <dgm:spPr/>
    </dgm:pt>
    <dgm:pt modelId="{12F1132B-7A85-4A10-BDD3-25BACF3392F0}" type="pres">
      <dgm:prSet presAssocID="{961A05BA-3681-4DF8-A715-D1F8D78F12BE}" presName="text3" presStyleLbl="fgAcc3" presStyleIdx="6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07CDF913-D83A-4465-8BCC-046B3F010FA0}" type="pres">
      <dgm:prSet presAssocID="{961A05BA-3681-4DF8-A715-D1F8D78F12BE}" presName="hierChild4" presStyleCnt="0"/>
      <dgm:spPr/>
    </dgm:pt>
    <dgm:pt modelId="{55B9D787-8821-4B44-AA58-D94DD7827CC4}" type="pres">
      <dgm:prSet presAssocID="{4BE5DB10-43A2-402F-B0E3-0968C582A57B}" presName="Name17" presStyleLbl="parChTrans1D3" presStyleIdx="7" presStyleCnt="8"/>
      <dgm:spPr/>
      <dgm:t>
        <a:bodyPr/>
        <a:lstStyle/>
        <a:p>
          <a:endParaRPr lang="es-CL"/>
        </a:p>
      </dgm:t>
    </dgm:pt>
    <dgm:pt modelId="{13D3EDCE-3316-4C86-A5F2-6DB178A0B9AB}" type="pres">
      <dgm:prSet presAssocID="{D6C12CC8-6D2F-4582-BEAA-5B3B0DE5442A}" presName="hierRoot3" presStyleCnt="0"/>
      <dgm:spPr/>
    </dgm:pt>
    <dgm:pt modelId="{78032958-8063-4DAD-9269-4BEAC5CCBC0B}" type="pres">
      <dgm:prSet presAssocID="{D6C12CC8-6D2F-4582-BEAA-5B3B0DE5442A}" presName="composite3" presStyleCnt="0"/>
      <dgm:spPr/>
    </dgm:pt>
    <dgm:pt modelId="{B8987BD4-181B-418E-BE11-FB853DD19AB6}" type="pres">
      <dgm:prSet presAssocID="{D6C12CC8-6D2F-4582-BEAA-5B3B0DE5442A}" presName="background3" presStyleLbl="node3" presStyleIdx="7" presStyleCnt="8"/>
      <dgm:spPr/>
    </dgm:pt>
    <dgm:pt modelId="{9910562D-A39F-4C0F-A885-E8B0AF94F25F}" type="pres">
      <dgm:prSet presAssocID="{D6C12CC8-6D2F-4582-BEAA-5B3B0DE5442A}" presName="text3" presStyleLbl="fgAcc3" presStyleIdx="7" presStyleCnt="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A99D9AFC-26C3-4A6A-B998-F4254C3F693E}" type="pres">
      <dgm:prSet presAssocID="{D6C12CC8-6D2F-4582-BEAA-5B3B0DE5442A}" presName="hierChild4" presStyleCnt="0"/>
      <dgm:spPr/>
    </dgm:pt>
  </dgm:ptLst>
  <dgm:cxnLst>
    <dgm:cxn modelId="{88945C8C-B4D6-4B89-9626-EC6BA5A5112E}" srcId="{D1D4234C-9FC1-49BE-8A3D-15B9D8FE2F07}" destId="{5C9367FF-1A50-4356-B5DA-4A8972B28D55}" srcOrd="2" destOrd="0" parTransId="{98FF2C88-0A7B-466A-8728-D3B4110F9026}" sibTransId="{8398266E-5E59-45BF-845B-E9A3123D5249}"/>
    <dgm:cxn modelId="{04C25E51-37C1-4EBB-90DE-DD7E0019C237}" type="presOf" srcId="{D1D4234C-9FC1-49BE-8A3D-15B9D8FE2F07}" destId="{24CC152C-5F1C-4863-9E6C-5630B863EA2A}" srcOrd="0" destOrd="0" presId="urn:microsoft.com/office/officeart/2005/8/layout/hierarchy1"/>
    <dgm:cxn modelId="{1A568654-1BC5-4A36-9F3B-DD0BD8E6D240}" type="presOf" srcId="{0F9A786C-A66B-4998-9BEA-138D5852E197}" destId="{B6906D2E-84CB-4F8D-8966-70D7554C7CD9}" srcOrd="0" destOrd="0" presId="urn:microsoft.com/office/officeart/2005/8/layout/hierarchy1"/>
    <dgm:cxn modelId="{16EF9986-6754-41CC-8125-4722FEC067FB}" srcId="{D1D4234C-9FC1-49BE-8A3D-15B9D8FE2F07}" destId="{21A05286-0B6F-4534-8531-BD6972B0DD66}" srcOrd="0" destOrd="0" parTransId="{12C6BB34-8B9C-41AD-839C-B3DE3B9CEB0D}" sibTransId="{9608607C-4D82-42B6-8E05-21DF32CCF57B}"/>
    <dgm:cxn modelId="{1C9B8262-76C8-46B2-83B1-898482279C06}" type="presOf" srcId="{21A05286-0B6F-4534-8531-BD6972B0DD66}" destId="{3B68DF13-FEAE-4985-95F4-9CB4E2D936F8}" srcOrd="0" destOrd="0" presId="urn:microsoft.com/office/officeart/2005/8/layout/hierarchy1"/>
    <dgm:cxn modelId="{F1D00D0E-5468-45BE-95E1-DCF0F8556F99}" type="presOf" srcId="{03F67960-5288-4649-9365-2FB714453AC3}" destId="{A6A2EEE6-2DF6-4E6A-8AFF-288AD4CEAED9}" srcOrd="0" destOrd="0" presId="urn:microsoft.com/office/officeart/2005/8/layout/hierarchy1"/>
    <dgm:cxn modelId="{ECAF23B3-DA61-46F7-A1C8-DA179FB47158}" type="presOf" srcId="{961A05BA-3681-4DF8-A715-D1F8D78F12BE}" destId="{12F1132B-7A85-4A10-BDD3-25BACF3392F0}" srcOrd="0" destOrd="0" presId="urn:microsoft.com/office/officeart/2005/8/layout/hierarchy1"/>
    <dgm:cxn modelId="{2BEB9B37-20D0-49DD-B35F-8E6A8B1B9A5B}" srcId="{5BDC5E47-9522-4365-BA2A-F0612F9F59C6}" destId="{A98419B4-0B0A-49F9-B52D-0F0F8A7D59EB}" srcOrd="0" destOrd="0" parTransId="{013AD7E4-8BFF-4E43-8725-FB738E61CCBD}" sibTransId="{F551CBCA-15FA-44B6-808C-D2BF72224D4A}"/>
    <dgm:cxn modelId="{DC5B6BE2-BECE-4560-A97F-C44959498CAD}" srcId="{A98419B4-0B0A-49F9-B52D-0F0F8A7D59EB}" destId="{961A05BA-3681-4DF8-A715-D1F8D78F12BE}" srcOrd="6" destOrd="0" parTransId="{D75A9211-94F4-4D34-AE8E-B6512961082C}" sibTransId="{65B2983B-7F64-45F2-867C-A2F07AE28D6E}"/>
    <dgm:cxn modelId="{F9B716A7-E505-4D40-A742-EE984DB32E84}" type="presOf" srcId="{35973614-AB5E-49EE-A56B-39C8E314B289}" destId="{0D968A2A-99CD-4066-9870-13BE1391F400}" srcOrd="0" destOrd="0" presId="urn:microsoft.com/office/officeart/2005/8/layout/hierarchy1"/>
    <dgm:cxn modelId="{BF015CE5-BF25-4EE7-8A28-2AC716DCF3B3}" srcId="{A98419B4-0B0A-49F9-B52D-0F0F8A7D59EB}" destId="{B5F396A8-B376-4D25-8A82-8DA45421B72C}" srcOrd="3" destOrd="0" parTransId="{CB390402-6C3B-4790-8BAA-AE3B3C93E279}" sibTransId="{C0A6C793-01D8-440B-950E-100658725546}"/>
    <dgm:cxn modelId="{AECB619B-FF55-44AE-97B4-2447F07ED8B4}" type="presOf" srcId="{BA5F4425-501D-4C3F-AA3A-5638CAD74A73}" destId="{38E94BDE-E38B-4E70-81A6-2643E6B93172}" srcOrd="0" destOrd="0" presId="urn:microsoft.com/office/officeart/2005/8/layout/hierarchy1"/>
    <dgm:cxn modelId="{0743DBBD-2092-4313-B6CE-F4BA18692055}" type="presOf" srcId="{A98419B4-0B0A-49F9-B52D-0F0F8A7D59EB}" destId="{F1258D4E-93F2-4905-8727-7D887798690A}" srcOrd="0" destOrd="0" presId="urn:microsoft.com/office/officeart/2005/8/layout/hierarchy1"/>
    <dgm:cxn modelId="{5E7377B4-A88B-4A29-8A44-DE56E34018A6}" srcId="{D1D4234C-9FC1-49BE-8A3D-15B9D8FE2F07}" destId="{03F67960-5288-4649-9365-2FB714453AC3}" srcOrd="1" destOrd="0" parTransId="{79634B00-7BFD-475C-9B71-AC453DD68CE7}" sibTransId="{FAF2A650-DAF3-4BEB-A72B-55B0D7404F86}"/>
    <dgm:cxn modelId="{1F2ACCFF-E01C-4C44-8FA0-B8DF5D54A4BD}" type="presOf" srcId="{55E3E809-F437-47BD-B714-770ADF0CBA50}" destId="{49B4D716-B47A-4EE2-B178-BBBFCF136CF8}" srcOrd="0" destOrd="0" presId="urn:microsoft.com/office/officeart/2005/8/layout/hierarchy1"/>
    <dgm:cxn modelId="{0B438392-73E8-46D5-9FCC-7F50C0518CEA}" type="presOf" srcId="{6B2B376E-4B3A-4491-845C-70AEB69314A8}" destId="{206C5B52-9FD0-4FF4-ACDA-0091DE52BB5C}" srcOrd="0" destOrd="0" presId="urn:microsoft.com/office/officeart/2005/8/layout/hierarchy1"/>
    <dgm:cxn modelId="{4E8A7A16-334E-450D-9EE6-C2A96731CADA}" type="presOf" srcId="{CB390402-6C3B-4790-8BAA-AE3B3C93E279}" destId="{E436C2C5-352E-48FF-A4C9-3DD7DA62D82E}" srcOrd="0" destOrd="0" presId="urn:microsoft.com/office/officeart/2005/8/layout/hierarchy1"/>
    <dgm:cxn modelId="{C496F830-FE12-4ECF-A9B0-F401E5B1F68D}" type="presOf" srcId="{C1CB5EE9-4FCA-4BD3-9612-6674C27A0649}" destId="{C4B7C724-165E-4BDC-BA63-CD80E7F02342}" srcOrd="0" destOrd="0" presId="urn:microsoft.com/office/officeart/2005/8/layout/hierarchy1"/>
    <dgm:cxn modelId="{16BA0D25-6AEA-45CC-A450-B1450AF63392}" srcId="{A98419B4-0B0A-49F9-B52D-0F0F8A7D59EB}" destId="{C1CB5EE9-4FCA-4BD3-9612-6674C27A0649}" srcOrd="1" destOrd="0" parTransId="{FF728C46-30C2-4A59-8E5C-2C33817B8D0F}" sibTransId="{05B12B87-C2E0-49F9-A0EB-E0D3AF15A89A}"/>
    <dgm:cxn modelId="{E3F9CBB6-EB49-4C17-9725-DD49FF27DCE2}" type="presOf" srcId="{4BE5DB10-43A2-402F-B0E3-0968C582A57B}" destId="{55B9D787-8821-4B44-AA58-D94DD7827CC4}" srcOrd="0" destOrd="0" presId="urn:microsoft.com/office/officeart/2005/8/layout/hierarchy1"/>
    <dgm:cxn modelId="{5A250D6A-8EEA-4DA2-875C-768222571FCC}" type="presOf" srcId="{12C6BB34-8B9C-41AD-839C-B3DE3B9CEB0D}" destId="{5F6B71E6-6F34-43BA-8475-86E4097DEA2A}" srcOrd="0" destOrd="0" presId="urn:microsoft.com/office/officeart/2005/8/layout/hierarchy1"/>
    <dgm:cxn modelId="{BDDE83E8-6836-4386-B28C-5F1302B9D6B4}" type="presOf" srcId="{D6C12CC8-6D2F-4582-BEAA-5B3B0DE5442A}" destId="{9910562D-A39F-4C0F-A885-E8B0AF94F25F}" srcOrd="0" destOrd="0" presId="urn:microsoft.com/office/officeart/2005/8/layout/hierarchy1"/>
    <dgm:cxn modelId="{13FED1C5-CC22-4721-ACEC-288FB0C1AD97}" srcId="{A98419B4-0B0A-49F9-B52D-0F0F8A7D59EB}" destId="{D6C12CC8-6D2F-4582-BEAA-5B3B0DE5442A}" srcOrd="7" destOrd="0" parTransId="{4BE5DB10-43A2-402F-B0E3-0968C582A57B}" sibTransId="{923B8A10-DE33-43F8-A6DF-1DCB289EBE77}"/>
    <dgm:cxn modelId="{0547A740-0D98-4E61-ADBF-C7B1DDCD12DB}" type="presOf" srcId="{5BDC5E47-9522-4365-BA2A-F0612F9F59C6}" destId="{33EA20E4-0919-4EAE-A1E6-B1A71F6BB641}" srcOrd="0" destOrd="0" presId="urn:microsoft.com/office/officeart/2005/8/layout/hierarchy1"/>
    <dgm:cxn modelId="{89B52DBB-4DB5-48DA-9DA9-92673640EAD8}" type="presOf" srcId="{D75A9211-94F4-4D34-AE8E-B6512961082C}" destId="{696DA14F-CBFF-4505-AE3A-CBAFC5C7DFC3}" srcOrd="0" destOrd="0" presId="urn:microsoft.com/office/officeart/2005/8/layout/hierarchy1"/>
    <dgm:cxn modelId="{C623BA2D-8A63-48BA-847E-22AC092875F8}" srcId="{A98419B4-0B0A-49F9-B52D-0F0F8A7D59EB}" destId="{A7A53D60-C57D-41D7-A97E-CE4E8A767ADA}" srcOrd="4" destOrd="0" parTransId="{6B2B376E-4B3A-4491-845C-70AEB69314A8}" sibTransId="{902701C9-4B3A-420A-BA36-AD818896AB82}"/>
    <dgm:cxn modelId="{DFB696F6-867E-4458-A8E1-2E195B4798D6}" type="presOf" srcId="{5C9367FF-1A50-4356-B5DA-4A8972B28D55}" destId="{E61E3646-EAED-4928-9D23-627D2BC099F6}" srcOrd="0" destOrd="0" presId="urn:microsoft.com/office/officeart/2005/8/layout/hierarchy1"/>
    <dgm:cxn modelId="{85D50520-2F9B-4F3D-9E18-70F3607FE0F1}" type="presOf" srcId="{A7A53D60-C57D-41D7-A97E-CE4E8A767ADA}" destId="{F35ABB44-A48D-4F60-BEE3-4813D0289595}" srcOrd="0" destOrd="0" presId="urn:microsoft.com/office/officeart/2005/8/layout/hierarchy1"/>
    <dgm:cxn modelId="{8BDB87D9-A569-439D-8D6F-8D4848141667}" type="presOf" srcId="{98FF2C88-0A7B-466A-8728-D3B4110F9026}" destId="{7582C1E1-80EA-4091-905F-42D8A4EF5082}" srcOrd="0" destOrd="0" presId="urn:microsoft.com/office/officeart/2005/8/layout/hierarchy1"/>
    <dgm:cxn modelId="{CBB94905-BD5C-4F25-ABAA-9239235D0B7F}" type="presOf" srcId="{B969D198-EBF8-4031-9488-5B1D8D65FFC2}" destId="{64E8EF49-4AD3-4CEA-9A56-95F18DA32608}" srcOrd="0" destOrd="0" presId="urn:microsoft.com/office/officeart/2005/8/layout/hierarchy1"/>
    <dgm:cxn modelId="{E8F4B293-633B-4DC8-A762-7520D7B4E4C3}" srcId="{BA5F4425-501D-4C3F-AA3A-5638CAD74A73}" destId="{5BDC5E47-9522-4365-BA2A-F0612F9F59C6}" srcOrd="0" destOrd="0" parTransId="{0CCD5FA6-924D-4271-9123-A4D48AC46CA4}" sibTransId="{266A46AA-3C81-4F9E-8303-3482CE004367}"/>
    <dgm:cxn modelId="{7342D4D5-0340-4743-8EB6-29793BC733FF}" type="presOf" srcId="{013AD7E4-8BFF-4E43-8725-FB738E61CCBD}" destId="{AA03B3F0-0771-4F0D-AAE6-064541671C85}" srcOrd="0" destOrd="0" presId="urn:microsoft.com/office/officeart/2005/8/layout/hierarchy1"/>
    <dgm:cxn modelId="{87AB611A-F8FC-46D3-B5F0-BD90CFC36361}" srcId="{A98419B4-0B0A-49F9-B52D-0F0F8A7D59EB}" destId="{0FFEB624-5715-46F6-9CDE-354F79962C78}" srcOrd="2" destOrd="0" parTransId="{0F9A786C-A66B-4998-9BEA-138D5852E197}" sibTransId="{04FB6547-75DC-47BB-9D9F-A26F2D2F2061}"/>
    <dgm:cxn modelId="{39E3160A-BB45-47C1-A511-3E5830C7A360}" type="presOf" srcId="{0FFEB624-5715-46F6-9CDE-354F79962C78}" destId="{8497CAC5-3D74-4BCA-9D0D-49BD16FA12DF}" srcOrd="0" destOrd="0" presId="urn:microsoft.com/office/officeart/2005/8/layout/hierarchy1"/>
    <dgm:cxn modelId="{5EEE54D0-C8C6-4533-AEA7-453854F5CF1B}" type="presOf" srcId="{B5F396A8-B376-4D25-8A82-8DA45421B72C}" destId="{4E650492-D8C6-4320-B1E7-4A8D8B545847}" srcOrd="0" destOrd="0" presId="urn:microsoft.com/office/officeart/2005/8/layout/hierarchy1"/>
    <dgm:cxn modelId="{93CD3AB9-A76B-49CA-AE59-CBC93C35DD11}" srcId="{A98419B4-0B0A-49F9-B52D-0F0F8A7D59EB}" destId="{D1D4234C-9FC1-49BE-8A3D-15B9D8FE2F07}" srcOrd="5" destOrd="0" parTransId="{B969D198-EBF8-4031-9488-5B1D8D65FFC2}" sibTransId="{1DCA145C-ECFE-470C-9EAC-9637D7B22630}"/>
    <dgm:cxn modelId="{86C8BDD0-0345-41D0-9EC1-52FC1F5853C2}" type="presOf" srcId="{79634B00-7BFD-475C-9B71-AC453DD68CE7}" destId="{D53AF407-D43E-4321-A6C8-E7048E4EBF6C}" srcOrd="0" destOrd="0" presId="urn:microsoft.com/office/officeart/2005/8/layout/hierarchy1"/>
    <dgm:cxn modelId="{AC0B7934-3DB0-482F-8303-DE03147EE730}" type="presOf" srcId="{FF728C46-30C2-4A59-8E5C-2C33817B8D0F}" destId="{7AF5D72D-97DC-4035-96D2-2D1EDA18FF7F}" srcOrd="0" destOrd="0" presId="urn:microsoft.com/office/officeart/2005/8/layout/hierarchy1"/>
    <dgm:cxn modelId="{51513085-D331-4018-B1C6-7511806F0389}" srcId="{A98419B4-0B0A-49F9-B52D-0F0F8A7D59EB}" destId="{55E3E809-F437-47BD-B714-770ADF0CBA50}" srcOrd="0" destOrd="0" parTransId="{35973614-AB5E-49EE-A56B-39C8E314B289}" sibTransId="{4606095F-E380-48AE-91D5-95135D14B423}"/>
    <dgm:cxn modelId="{F353157C-8123-42BF-AA8D-9B1FCF894364}" type="presParOf" srcId="{38E94BDE-E38B-4E70-81A6-2643E6B93172}" destId="{869D33E5-AFAE-4B5A-9049-CB0824D2E53D}" srcOrd="0" destOrd="0" presId="urn:microsoft.com/office/officeart/2005/8/layout/hierarchy1"/>
    <dgm:cxn modelId="{762A70B4-1B14-46CD-B2DA-315572949434}" type="presParOf" srcId="{869D33E5-AFAE-4B5A-9049-CB0824D2E53D}" destId="{2B21458E-0AB5-4485-B0E1-A2F6CD5D5F99}" srcOrd="0" destOrd="0" presId="urn:microsoft.com/office/officeart/2005/8/layout/hierarchy1"/>
    <dgm:cxn modelId="{EAE42CBC-D727-4644-8EDD-C56B615167DA}" type="presParOf" srcId="{2B21458E-0AB5-4485-B0E1-A2F6CD5D5F99}" destId="{B713E52D-BC3C-4DD6-8493-26B85454E7A5}" srcOrd="0" destOrd="0" presId="urn:microsoft.com/office/officeart/2005/8/layout/hierarchy1"/>
    <dgm:cxn modelId="{0590F7FF-B196-4C4A-B32F-E9A8BD22A0FB}" type="presParOf" srcId="{2B21458E-0AB5-4485-B0E1-A2F6CD5D5F99}" destId="{33EA20E4-0919-4EAE-A1E6-B1A71F6BB641}" srcOrd="1" destOrd="0" presId="urn:microsoft.com/office/officeart/2005/8/layout/hierarchy1"/>
    <dgm:cxn modelId="{2CD5420B-78A7-415C-B959-780AA0C35AB8}" type="presParOf" srcId="{869D33E5-AFAE-4B5A-9049-CB0824D2E53D}" destId="{CB81372B-D381-4559-B266-264D8951EF39}" srcOrd="1" destOrd="0" presId="urn:microsoft.com/office/officeart/2005/8/layout/hierarchy1"/>
    <dgm:cxn modelId="{D11433E1-4EC9-48A9-9E27-F379427C82D1}" type="presParOf" srcId="{CB81372B-D381-4559-B266-264D8951EF39}" destId="{AA03B3F0-0771-4F0D-AAE6-064541671C85}" srcOrd="0" destOrd="0" presId="urn:microsoft.com/office/officeart/2005/8/layout/hierarchy1"/>
    <dgm:cxn modelId="{47FEE639-2FB6-44B1-B598-80ED35A2C210}" type="presParOf" srcId="{CB81372B-D381-4559-B266-264D8951EF39}" destId="{F3F5C114-5A0A-43A8-ABE6-456D093F1EF7}" srcOrd="1" destOrd="0" presId="urn:microsoft.com/office/officeart/2005/8/layout/hierarchy1"/>
    <dgm:cxn modelId="{92BFDFD6-AD0A-48B5-81E7-6AF857A832C6}" type="presParOf" srcId="{F3F5C114-5A0A-43A8-ABE6-456D093F1EF7}" destId="{51B1CCA2-FCCE-4538-A674-128D2B442946}" srcOrd="0" destOrd="0" presId="urn:microsoft.com/office/officeart/2005/8/layout/hierarchy1"/>
    <dgm:cxn modelId="{D1A801C9-50BD-451A-87D8-98751349FD95}" type="presParOf" srcId="{51B1CCA2-FCCE-4538-A674-128D2B442946}" destId="{ED872FD7-A2B8-40F0-B519-7B15506733D6}" srcOrd="0" destOrd="0" presId="urn:microsoft.com/office/officeart/2005/8/layout/hierarchy1"/>
    <dgm:cxn modelId="{2C0587B9-B7C9-45FF-9931-03F7AA23B06E}" type="presParOf" srcId="{51B1CCA2-FCCE-4538-A674-128D2B442946}" destId="{F1258D4E-93F2-4905-8727-7D887798690A}" srcOrd="1" destOrd="0" presId="urn:microsoft.com/office/officeart/2005/8/layout/hierarchy1"/>
    <dgm:cxn modelId="{139DF8B4-480A-45F9-A056-945FCBE64F66}" type="presParOf" srcId="{F3F5C114-5A0A-43A8-ABE6-456D093F1EF7}" destId="{6366603F-90B1-4B67-9EA6-C6BD69902B2D}" srcOrd="1" destOrd="0" presId="urn:microsoft.com/office/officeart/2005/8/layout/hierarchy1"/>
    <dgm:cxn modelId="{B49B66F6-FD99-43CC-A350-14F079084BAA}" type="presParOf" srcId="{6366603F-90B1-4B67-9EA6-C6BD69902B2D}" destId="{0D968A2A-99CD-4066-9870-13BE1391F400}" srcOrd="0" destOrd="0" presId="urn:microsoft.com/office/officeart/2005/8/layout/hierarchy1"/>
    <dgm:cxn modelId="{20D56206-EF54-44D8-ACBA-056A3159B17F}" type="presParOf" srcId="{6366603F-90B1-4B67-9EA6-C6BD69902B2D}" destId="{74E4305F-92B2-4475-9109-07A47BFFB849}" srcOrd="1" destOrd="0" presId="urn:microsoft.com/office/officeart/2005/8/layout/hierarchy1"/>
    <dgm:cxn modelId="{91CF22DF-C86C-449A-A0DF-9255E2FB1E0B}" type="presParOf" srcId="{74E4305F-92B2-4475-9109-07A47BFFB849}" destId="{8C1655E0-7312-4131-AF5B-3EEC846098BE}" srcOrd="0" destOrd="0" presId="urn:microsoft.com/office/officeart/2005/8/layout/hierarchy1"/>
    <dgm:cxn modelId="{65D88F7E-4DB9-4033-A6E3-5044EC3ECEF3}" type="presParOf" srcId="{8C1655E0-7312-4131-AF5B-3EEC846098BE}" destId="{2DE35384-DD0E-4E5B-A42F-A194E4BDCE33}" srcOrd="0" destOrd="0" presId="urn:microsoft.com/office/officeart/2005/8/layout/hierarchy1"/>
    <dgm:cxn modelId="{72254D10-BF0B-49FB-8B39-6C1A0F6B073C}" type="presParOf" srcId="{8C1655E0-7312-4131-AF5B-3EEC846098BE}" destId="{49B4D716-B47A-4EE2-B178-BBBFCF136CF8}" srcOrd="1" destOrd="0" presId="urn:microsoft.com/office/officeart/2005/8/layout/hierarchy1"/>
    <dgm:cxn modelId="{2DF4BF82-3085-4E71-80E6-478E8CB45594}" type="presParOf" srcId="{74E4305F-92B2-4475-9109-07A47BFFB849}" destId="{401214D8-B45A-408F-9D02-3DC6D8D8A677}" srcOrd="1" destOrd="0" presId="urn:microsoft.com/office/officeart/2005/8/layout/hierarchy1"/>
    <dgm:cxn modelId="{DF15F449-6942-4A6A-8C44-CF45C74D32BE}" type="presParOf" srcId="{6366603F-90B1-4B67-9EA6-C6BD69902B2D}" destId="{7AF5D72D-97DC-4035-96D2-2D1EDA18FF7F}" srcOrd="2" destOrd="0" presId="urn:microsoft.com/office/officeart/2005/8/layout/hierarchy1"/>
    <dgm:cxn modelId="{9F87ADEA-F5EE-4F2E-A4AE-0EA0D538980C}" type="presParOf" srcId="{6366603F-90B1-4B67-9EA6-C6BD69902B2D}" destId="{FE5ED9E6-FEA2-4D5E-B73B-1586AFA82685}" srcOrd="3" destOrd="0" presId="urn:microsoft.com/office/officeart/2005/8/layout/hierarchy1"/>
    <dgm:cxn modelId="{0DF3DADD-3B58-4354-AA4C-9F66C0E9AC47}" type="presParOf" srcId="{FE5ED9E6-FEA2-4D5E-B73B-1586AFA82685}" destId="{A87EBFFE-9057-4018-8E7C-0803E271193B}" srcOrd="0" destOrd="0" presId="urn:microsoft.com/office/officeart/2005/8/layout/hierarchy1"/>
    <dgm:cxn modelId="{B37AD7B1-DA12-4C07-83A9-D3B2807F05AD}" type="presParOf" srcId="{A87EBFFE-9057-4018-8E7C-0803E271193B}" destId="{D8F1B1FF-4F65-4898-A100-F986245273E1}" srcOrd="0" destOrd="0" presId="urn:microsoft.com/office/officeart/2005/8/layout/hierarchy1"/>
    <dgm:cxn modelId="{B223B297-5140-4134-935A-AFB0C8B5329D}" type="presParOf" srcId="{A87EBFFE-9057-4018-8E7C-0803E271193B}" destId="{C4B7C724-165E-4BDC-BA63-CD80E7F02342}" srcOrd="1" destOrd="0" presId="urn:microsoft.com/office/officeart/2005/8/layout/hierarchy1"/>
    <dgm:cxn modelId="{D6E390CA-B601-41CE-9CF2-650D88452951}" type="presParOf" srcId="{FE5ED9E6-FEA2-4D5E-B73B-1586AFA82685}" destId="{F1D82998-DD11-4A2C-BE5E-C577EE719052}" srcOrd="1" destOrd="0" presId="urn:microsoft.com/office/officeart/2005/8/layout/hierarchy1"/>
    <dgm:cxn modelId="{FBB0D592-DCBC-47BD-8991-FD1690BC6660}" type="presParOf" srcId="{6366603F-90B1-4B67-9EA6-C6BD69902B2D}" destId="{B6906D2E-84CB-4F8D-8966-70D7554C7CD9}" srcOrd="4" destOrd="0" presId="urn:microsoft.com/office/officeart/2005/8/layout/hierarchy1"/>
    <dgm:cxn modelId="{C09C8723-E904-4601-BAA6-A09E530E7BFA}" type="presParOf" srcId="{6366603F-90B1-4B67-9EA6-C6BD69902B2D}" destId="{26A66FA0-C36E-4EFF-8F18-48D4D49CB77A}" srcOrd="5" destOrd="0" presId="urn:microsoft.com/office/officeart/2005/8/layout/hierarchy1"/>
    <dgm:cxn modelId="{4C102943-6D1C-456E-9003-0FE6E39C57CA}" type="presParOf" srcId="{26A66FA0-C36E-4EFF-8F18-48D4D49CB77A}" destId="{1780F83D-483C-458F-AE65-705E8BCBD05B}" srcOrd="0" destOrd="0" presId="urn:microsoft.com/office/officeart/2005/8/layout/hierarchy1"/>
    <dgm:cxn modelId="{E2B49CA9-1516-444A-BE0E-B9DE666B58CE}" type="presParOf" srcId="{1780F83D-483C-458F-AE65-705E8BCBD05B}" destId="{E611B5A7-F906-4D9E-80A0-0CB9F31D5F99}" srcOrd="0" destOrd="0" presId="urn:microsoft.com/office/officeart/2005/8/layout/hierarchy1"/>
    <dgm:cxn modelId="{6ED40D08-DFB3-49E5-B7BB-8AF25CA37AEC}" type="presParOf" srcId="{1780F83D-483C-458F-AE65-705E8BCBD05B}" destId="{8497CAC5-3D74-4BCA-9D0D-49BD16FA12DF}" srcOrd="1" destOrd="0" presId="urn:microsoft.com/office/officeart/2005/8/layout/hierarchy1"/>
    <dgm:cxn modelId="{07FA8984-369D-40F7-8060-8845808A81C8}" type="presParOf" srcId="{26A66FA0-C36E-4EFF-8F18-48D4D49CB77A}" destId="{FDB5C665-BA32-4443-843E-88228EC20C78}" srcOrd="1" destOrd="0" presId="urn:microsoft.com/office/officeart/2005/8/layout/hierarchy1"/>
    <dgm:cxn modelId="{D5A6678A-713D-4CED-B5F1-880AE0DEE38F}" type="presParOf" srcId="{6366603F-90B1-4B67-9EA6-C6BD69902B2D}" destId="{E436C2C5-352E-48FF-A4C9-3DD7DA62D82E}" srcOrd="6" destOrd="0" presId="urn:microsoft.com/office/officeart/2005/8/layout/hierarchy1"/>
    <dgm:cxn modelId="{ECBC6B34-73D7-4586-9D6A-1EF4E646F6E1}" type="presParOf" srcId="{6366603F-90B1-4B67-9EA6-C6BD69902B2D}" destId="{3AABE29B-83F2-4A5B-B298-5A7F062DB63E}" srcOrd="7" destOrd="0" presId="urn:microsoft.com/office/officeart/2005/8/layout/hierarchy1"/>
    <dgm:cxn modelId="{B517CF1B-1EAD-41FC-90EA-AB744892671F}" type="presParOf" srcId="{3AABE29B-83F2-4A5B-B298-5A7F062DB63E}" destId="{13046D5B-75B2-433A-A4CB-C10040FC5FE1}" srcOrd="0" destOrd="0" presId="urn:microsoft.com/office/officeart/2005/8/layout/hierarchy1"/>
    <dgm:cxn modelId="{B6361283-9C98-404A-877F-751E56A512DB}" type="presParOf" srcId="{13046D5B-75B2-433A-A4CB-C10040FC5FE1}" destId="{304DDAF2-1EB3-4CB0-990E-29B218B1DB45}" srcOrd="0" destOrd="0" presId="urn:microsoft.com/office/officeart/2005/8/layout/hierarchy1"/>
    <dgm:cxn modelId="{F4507E6C-9C62-41FE-B984-3AE099D9B8EC}" type="presParOf" srcId="{13046D5B-75B2-433A-A4CB-C10040FC5FE1}" destId="{4E650492-D8C6-4320-B1E7-4A8D8B545847}" srcOrd="1" destOrd="0" presId="urn:microsoft.com/office/officeart/2005/8/layout/hierarchy1"/>
    <dgm:cxn modelId="{4D10424B-3D5A-4369-A2D5-3280B66B2B8B}" type="presParOf" srcId="{3AABE29B-83F2-4A5B-B298-5A7F062DB63E}" destId="{568660ED-0593-4A00-8F80-BD0E2E949E52}" srcOrd="1" destOrd="0" presId="urn:microsoft.com/office/officeart/2005/8/layout/hierarchy1"/>
    <dgm:cxn modelId="{92A5EB0C-D301-48FB-9683-81D71EDC1F50}" type="presParOf" srcId="{6366603F-90B1-4B67-9EA6-C6BD69902B2D}" destId="{206C5B52-9FD0-4FF4-ACDA-0091DE52BB5C}" srcOrd="8" destOrd="0" presId="urn:microsoft.com/office/officeart/2005/8/layout/hierarchy1"/>
    <dgm:cxn modelId="{E0ED45D9-751D-41A6-92C7-E4770C5F7D81}" type="presParOf" srcId="{6366603F-90B1-4B67-9EA6-C6BD69902B2D}" destId="{17466B75-2515-49DD-A508-068A69ACBFBE}" srcOrd="9" destOrd="0" presId="urn:microsoft.com/office/officeart/2005/8/layout/hierarchy1"/>
    <dgm:cxn modelId="{30C71909-32D7-4247-9E8B-7D622D21DDA2}" type="presParOf" srcId="{17466B75-2515-49DD-A508-068A69ACBFBE}" destId="{8DA0B828-B97E-4FED-9048-A90008685792}" srcOrd="0" destOrd="0" presId="urn:microsoft.com/office/officeart/2005/8/layout/hierarchy1"/>
    <dgm:cxn modelId="{EF489D1B-ABD0-4B25-AFAE-CF16ADE32382}" type="presParOf" srcId="{8DA0B828-B97E-4FED-9048-A90008685792}" destId="{44878F1F-4F1E-4361-B17E-8FF61D0217DB}" srcOrd="0" destOrd="0" presId="urn:microsoft.com/office/officeart/2005/8/layout/hierarchy1"/>
    <dgm:cxn modelId="{A8D8D044-D500-4299-B2C9-16E070F9D57F}" type="presParOf" srcId="{8DA0B828-B97E-4FED-9048-A90008685792}" destId="{F35ABB44-A48D-4F60-BEE3-4813D0289595}" srcOrd="1" destOrd="0" presId="urn:microsoft.com/office/officeart/2005/8/layout/hierarchy1"/>
    <dgm:cxn modelId="{42C626EC-ABE7-44AA-A9D7-260F8DB7F115}" type="presParOf" srcId="{17466B75-2515-49DD-A508-068A69ACBFBE}" destId="{F23A3869-027F-400A-B479-C3E28881B61E}" srcOrd="1" destOrd="0" presId="urn:microsoft.com/office/officeart/2005/8/layout/hierarchy1"/>
    <dgm:cxn modelId="{2EAA800B-19B4-4290-980A-1DDE953866BD}" type="presParOf" srcId="{6366603F-90B1-4B67-9EA6-C6BD69902B2D}" destId="{64E8EF49-4AD3-4CEA-9A56-95F18DA32608}" srcOrd="10" destOrd="0" presId="urn:microsoft.com/office/officeart/2005/8/layout/hierarchy1"/>
    <dgm:cxn modelId="{A8EF68DB-8583-40FF-B26F-9497C4AA18CF}" type="presParOf" srcId="{6366603F-90B1-4B67-9EA6-C6BD69902B2D}" destId="{F50F96AF-2732-4D2A-B39B-04040A97FBC2}" srcOrd="11" destOrd="0" presId="urn:microsoft.com/office/officeart/2005/8/layout/hierarchy1"/>
    <dgm:cxn modelId="{D00FDAE5-C2F7-4DBE-AC15-4EFF3E533915}" type="presParOf" srcId="{F50F96AF-2732-4D2A-B39B-04040A97FBC2}" destId="{7C8E56C4-ED8C-4920-91EF-1DD05001F841}" srcOrd="0" destOrd="0" presId="urn:microsoft.com/office/officeart/2005/8/layout/hierarchy1"/>
    <dgm:cxn modelId="{7E39CA65-EFF9-4A70-A835-290763AE9A6B}" type="presParOf" srcId="{7C8E56C4-ED8C-4920-91EF-1DD05001F841}" destId="{DF6FA9E4-2519-4BB2-B83A-AB64EE0DC30D}" srcOrd="0" destOrd="0" presId="urn:microsoft.com/office/officeart/2005/8/layout/hierarchy1"/>
    <dgm:cxn modelId="{4F75382A-00E8-40AC-B680-02CEEF70E9F7}" type="presParOf" srcId="{7C8E56C4-ED8C-4920-91EF-1DD05001F841}" destId="{24CC152C-5F1C-4863-9E6C-5630B863EA2A}" srcOrd="1" destOrd="0" presId="urn:microsoft.com/office/officeart/2005/8/layout/hierarchy1"/>
    <dgm:cxn modelId="{4C245EC0-AC3E-49BA-BEDE-74AC161A4E72}" type="presParOf" srcId="{F50F96AF-2732-4D2A-B39B-04040A97FBC2}" destId="{C83F785F-EFA3-4135-87E7-0AB1A04C4518}" srcOrd="1" destOrd="0" presId="urn:microsoft.com/office/officeart/2005/8/layout/hierarchy1"/>
    <dgm:cxn modelId="{06741408-3288-4838-9B53-21FCADDBFD2B}" type="presParOf" srcId="{C83F785F-EFA3-4135-87E7-0AB1A04C4518}" destId="{5F6B71E6-6F34-43BA-8475-86E4097DEA2A}" srcOrd="0" destOrd="0" presId="urn:microsoft.com/office/officeart/2005/8/layout/hierarchy1"/>
    <dgm:cxn modelId="{D14D7C86-34A6-4C36-8F59-B33CB801A192}" type="presParOf" srcId="{C83F785F-EFA3-4135-87E7-0AB1A04C4518}" destId="{57C2C5DF-F835-4C8E-9D22-ED715A11C6A9}" srcOrd="1" destOrd="0" presId="urn:microsoft.com/office/officeart/2005/8/layout/hierarchy1"/>
    <dgm:cxn modelId="{81B2B7C3-1426-4D07-9A7F-591BB50347EE}" type="presParOf" srcId="{57C2C5DF-F835-4C8E-9D22-ED715A11C6A9}" destId="{E310B23E-7BF9-4400-BA01-D3D25D3885BD}" srcOrd="0" destOrd="0" presId="urn:microsoft.com/office/officeart/2005/8/layout/hierarchy1"/>
    <dgm:cxn modelId="{AFD88BFF-E3A3-402B-89E4-59DFFFFD7F96}" type="presParOf" srcId="{E310B23E-7BF9-4400-BA01-D3D25D3885BD}" destId="{AD6E822E-E20A-4AD7-9814-FD8CDEF764A0}" srcOrd="0" destOrd="0" presId="urn:microsoft.com/office/officeart/2005/8/layout/hierarchy1"/>
    <dgm:cxn modelId="{732F70C9-1233-40BA-9BF6-150AD1D0F3BF}" type="presParOf" srcId="{E310B23E-7BF9-4400-BA01-D3D25D3885BD}" destId="{3B68DF13-FEAE-4985-95F4-9CB4E2D936F8}" srcOrd="1" destOrd="0" presId="urn:microsoft.com/office/officeart/2005/8/layout/hierarchy1"/>
    <dgm:cxn modelId="{1311DB29-B651-4B1D-872F-3D7FE589388C}" type="presParOf" srcId="{57C2C5DF-F835-4C8E-9D22-ED715A11C6A9}" destId="{FFF5838F-2165-46A1-9AC3-BED2FDD37F5C}" srcOrd="1" destOrd="0" presId="urn:microsoft.com/office/officeart/2005/8/layout/hierarchy1"/>
    <dgm:cxn modelId="{ED339DEA-DC8A-4F1E-9FFA-6104EDA74429}" type="presParOf" srcId="{C83F785F-EFA3-4135-87E7-0AB1A04C4518}" destId="{D53AF407-D43E-4321-A6C8-E7048E4EBF6C}" srcOrd="2" destOrd="0" presId="urn:microsoft.com/office/officeart/2005/8/layout/hierarchy1"/>
    <dgm:cxn modelId="{E25B274F-A199-47F5-B693-F8BF52EAA8D3}" type="presParOf" srcId="{C83F785F-EFA3-4135-87E7-0AB1A04C4518}" destId="{76C5C031-4135-4CC4-B024-04EBE989B3E9}" srcOrd="3" destOrd="0" presId="urn:microsoft.com/office/officeart/2005/8/layout/hierarchy1"/>
    <dgm:cxn modelId="{6C2773BE-D5FF-41A4-96B5-F1F0F1EF4D4C}" type="presParOf" srcId="{76C5C031-4135-4CC4-B024-04EBE989B3E9}" destId="{810E4B90-3DB3-4B64-B6C1-FCE63BD88426}" srcOrd="0" destOrd="0" presId="urn:microsoft.com/office/officeart/2005/8/layout/hierarchy1"/>
    <dgm:cxn modelId="{4DB0F3D1-191C-476D-A782-54CDC94858AA}" type="presParOf" srcId="{810E4B90-3DB3-4B64-B6C1-FCE63BD88426}" destId="{F1F0BD20-D781-4553-8397-B28673794D3C}" srcOrd="0" destOrd="0" presId="urn:microsoft.com/office/officeart/2005/8/layout/hierarchy1"/>
    <dgm:cxn modelId="{9011FB2C-8DB1-4689-839C-545B51882665}" type="presParOf" srcId="{810E4B90-3DB3-4B64-B6C1-FCE63BD88426}" destId="{A6A2EEE6-2DF6-4E6A-8AFF-288AD4CEAED9}" srcOrd="1" destOrd="0" presId="urn:microsoft.com/office/officeart/2005/8/layout/hierarchy1"/>
    <dgm:cxn modelId="{82F98293-F367-4AB9-94A4-843E59F612A9}" type="presParOf" srcId="{76C5C031-4135-4CC4-B024-04EBE989B3E9}" destId="{395504C5-CE42-414F-8201-491C09707784}" srcOrd="1" destOrd="0" presId="urn:microsoft.com/office/officeart/2005/8/layout/hierarchy1"/>
    <dgm:cxn modelId="{70C03403-B58C-40D6-A487-ED0E2B57383B}" type="presParOf" srcId="{C83F785F-EFA3-4135-87E7-0AB1A04C4518}" destId="{7582C1E1-80EA-4091-905F-42D8A4EF5082}" srcOrd="4" destOrd="0" presId="urn:microsoft.com/office/officeart/2005/8/layout/hierarchy1"/>
    <dgm:cxn modelId="{3D7B7E5E-125D-4273-BDC1-F6B567396162}" type="presParOf" srcId="{C83F785F-EFA3-4135-87E7-0AB1A04C4518}" destId="{06C7E159-BC46-4F7A-B396-98256A6862D6}" srcOrd="5" destOrd="0" presId="urn:microsoft.com/office/officeart/2005/8/layout/hierarchy1"/>
    <dgm:cxn modelId="{6146AD03-7FC7-46AC-B420-E8AD6949F39E}" type="presParOf" srcId="{06C7E159-BC46-4F7A-B396-98256A6862D6}" destId="{70EE931C-5546-4687-B66B-2A656043C401}" srcOrd="0" destOrd="0" presId="urn:microsoft.com/office/officeart/2005/8/layout/hierarchy1"/>
    <dgm:cxn modelId="{BA6C6CF6-AE3D-4F4C-90A5-CD2DEA4FF08D}" type="presParOf" srcId="{70EE931C-5546-4687-B66B-2A656043C401}" destId="{C2F192E2-910F-4262-87FD-729EA0682BFA}" srcOrd="0" destOrd="0" presId="urn:microsoft.com/office/officeart/2005/8/layout/hierarchy1"/>
    <dgm:cxn modelId="{4140DC87-7597-456D-A9F4-F6C075C867C7}" type="presParOf" srcId="{70EE931C-5546-4687-B66B-2A656043C401}" destId="{E61E3646-EAED-4928-9D23-627D2BC099F6}" srcOrd="1" destOrd="0" presId="urn:microsoft.com/office/officeart/2005/8/layout/hierarchy1"/>
    <dgm:cxn modelId="{392683B8-0447-4176-9A4E-327BE85F8827}" type="presParOf" srcId="{06C7E159-BC46-4F7A-B396-98256A6862D6}" destId="{86E1130D-F325-40EC-A449-B60D9720DE6D}" srcOrd="1" destOrd="0" presId="urn:microsoft.com/office/officeart/2005/8/layout/hierarchy1"/>
    <dgm:cxn modelId="{5B684458-17CF-4EEF-899C-7F1DA3998FD6}" type="presParOf" srcId="{6366603F-90B1-4B67-9EA6-C6BD69902B2D}" destId="{696DA14F-CBFF-4505-AE3A-CBAFC5C7DFC3}" srcOrd="12" destOrd="0" presId="urn:microsoft.com/office/officeart/2005/8/layout/hierarchy1"/>
    <dgm:cxn modelId="{95B814B5-57D0-4C51-8904-712E0E5C74B8}" type="presParOf" srcId="{6366603F-90B1-4B67-9EA6-C6BD69902B2D}" destId="{1C723178-2C34-4470-AADB-208A8DDE0AD1}" srcOrd="13" destOrd="0" presId="urn:microsoft.com/office/officeart/2005/8/layout/hierarchy1"/>
    <dgm:cxn modelId="{9E4C3C84-8D5D-4179-B75A-84B3F0FD6CC5}" type="presParOf" srcId="{1C723178-2C34-4470-AADB-208A8DDE0AD1}" destId="{B50D4BCA-CF05-458A-89A4-62FA032BEE34}" srcOrd="0" destOrd="0" presId="urn:microsoft.com/office/officeart/2005/8/layout/hierarchy1"/>
    <dgm:cxn modelId="{B5991C68-B2CA-490F-BA14-99023798D8D2}" type="presParOf" srcId="{B50D4BCA-CF05-458A-89A4-62FA032BEE34}" destId="{25BDD779-F72F-4FF0-AACC-F48E9394D5A3}" srcOrd="0" destOrd="0" presId="urn:microsoft.com/office/officeart/2005/8/layout/hierarchy1"/>
    <dgm:cxn modelId="{33AB7989-57E8-4BF0-8B78-B4589DC96A07}" type="presParOf" srcId="{B50D4BCA-CF05-458A-89A4-62FA032BEE34}" destId="{12F1132B-7A85-4A10-BDD3-25BACF3392F0}" srcOrd="1" destOrd="0" presId="urn:microsoft.com/office/officeart/2005/8/layout/hierarchy1"/>
    <dgm:cxn modelId="{C61EAB55-04D0-4B0E-9F11-960A1FCB487B}" type="presParOf" srcId="{1C723178-2C34-4470-AADB-208A8DDE0AD1}" destId="{07CDF913-D83A-4465-8BCC-046B3F010FA0}" srcOrd="1" destOrd="0" presId="urn:microsoft.com/office/officeart/2005/8/layout/hierarchy1"/>
    <dgm:cxn modelId="{B76B9652-1664-4673-83E8-0B1A4159FE6D}" type="presParOf" srcId="{6366603F-90B1-4B67-9EA6-C6BD69902B2D}" destId="{55B9D787-8821-4B44-AA58-D94DD7827CC4}" srcOrd="14" destOrd="0" presId="urn:microsoft.com/office/officeart/2005/8/layout/hierarchy1"/>
    <dgm:cxn modelId="{37A3D9D4-F4E4-4D1A-90A3-CD6CE743CC60}" type="presParOf" srcId="{6366603F-90B1-4B67-9EA6-C6BD69902B2D}" destId="{13D3EDCE-3316-4C86-A5F2-6DB178A0B9AB}" srcOrd="15" destOrd="0" presId="urn:microsoft.com/office/officeart/2005/8/layout/hierarchy1"/>
    <dgm:cxn modelId="{7D57B752-0F89-4441-B8E1-B5016A3187C0}" type="presParOf" srcId="{13D3EDCE-3316-4C86-A5F2-6DB178A0B9AB}" destId="{78032958-8063-4DAD-9269-4BEAC5CCBC0B}" srcOrd="0" destOrd="0" presId="urn:microsoft.com/office/officeart/2005/8/layout/hierarchy1"/>
    <dgm:cxn modelId="{E3E98D99-71CB-4C55-B2A1-E23EFCC9F3EA}" type="presParOf" srcId="{78032958-8063-4DAD-9269-4BEAC5CCBC0B}" destId="{B8987BD4-181B-418E-BE11-FB853DD19AB6}" srcOrd="0" destOrd="0" presId="urn:microsoft.com/office/officeart/2005/8/layout/hierarchy1"/>
    <dgm:cxn modelId="{4A88F3F6-D5C9-404A-9174-17D34130E486}" type="presParOf" srcId="{78032958-8063-4DAD-9269-4BEAC5CCBC0B}" destId="{9910562D-A39F-4C0F-A885-E8B0AF94F25F}" srcOrd="1" destOrd="0" presId="urn:microsoft.com/office/officeart/2005/8/layout/hierarchy1"/>
    <dgm:cxn modelId="{CAD1391F-8BBF-4359-9AE0-D5BDBCB14545}" type="presParOf" srcId="{13D3EDCE-3316-4C86-A5F2-6DB178A0B9AB}" destId="{A99D9AFC-26C3-4A6A-B998-F4254C3F693E}" srcOrd="1" destOrd="0" presId="urn:microsoft.com/office/officeart/2005/8/layout/hierarchy1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702972-4F00-4E18-98FF-A4084C0C8872}" type="doc">
      <dgm:prSet loTypeId="urn:microsoft.com/office/officeart/2005/8/layout/hierarchy6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0A4AD5D4-6037-4C4D-892C-3E37495D4CF2}">
      <dgm:prSet phldrT="[Texto]"/>
      <dgm:spPr/>
      <dgm:t>
        <a:bodyPr/>
        <a:lstStyle/>
        <a:p>
          <a:r>
            <a:rPr lang="es-ES"/>
            <a:t>COMBASEVALP</a:t>
          </a:r>
        </a:p>
      </dgm:t>
    </dgm:pt>
    <dgm:pt modelId="{AD1F2E56-C850-4757-A7E9-F13FFDEB4629}" type="parTrans" cxnId="{326978B6-C8B3-4B27-9DDD-6386A48ED7CE}">
      <dgm:prSet/>
      <dgm:spPr/>
      <dgm:t>
        <a:bodyPr/>
        <a:lstStyle/>
        <a:p>
          <a:endParaRPr lang="es-ES"/>
        </a:p>
      </dgm:t>
    </dgm:pt>
    <dgm:pt modelId="{A9D25395-4FBF-4F03-A0C4-C59B5E9637F6}" type="sibTrans" cxnId="{326978B6-C8B3-4B27-9DDD-6386A48ED7CE}">
      <dgm:prSet/>
      <dgm:spPr/>
      <dgm:t>
        <a:bodyPr/>
        <a:lstStyle/>
        <a:p>
          <a:endParaRPr lang="es-ES"/>
        </a:p>
      </dgm:t>
    </dgm:pt>
    <dgm:pt modelId="{A298A7DD-2CF2-4065-8233-42CE2B03BDA0}">
      <dgm:prSet phldrT="[Texto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s-ES"/>
            <a:t>OFICIAL OPERACIONES</a:t>
          </a:r>
        </a:p>
      </dgm:t>
    </dgm:pt>
    <dgm:pt modelId="{D2C6F46C-7409-4631-B49A-EDE03408CD29}" type="parTrans" cxnId="{F7A94672-523C-4086-B899-472E72856496}">
      <dgm:prSet/>
      <dgm:spPr/>
      <dgm:t>
        <a:bodyPr/>
        <a:lstStyle/>
        <a:p>
          <a:endParaRPr lang="es-ES"/>
        </a:p>
      </dgm:t>
    </dgm:pt>
    <dgm:pt modelId="{20CDD562-FC9A-4568-AC15-696017E00401}" type="sibTrans" cxnId="{F7A94672-523C-4086-B899-472E72856496}">
      <dgm:prSet/>
      <dgm:spPr/>
      <dgm:t>
        <a:bodyPr/>
        <a:lstStyle/>
        <a:p>
          <a:endParaRPr lang="es-ES"/>
        </a:p>
      </dgm:t>
    </dgm:pt>
    <dgm:pt modelId="{5F6F875C-E306-4DF0-83C1-0CA2B2ABA579}">
      <dgm:prSet phldrT="[Texto]"/>
      <dgm:spPr/>
      <dgm:t>
        <a:bodyPr/>
        <a:lstStyle/>
        <a:p>
          <a:r>
            <a:rPr lang="es-ES"/>
            <a:t>SUBCOMBASEVALP</a:t>
          </a:r>
        </a:p>
      </dgm:t>
    </dgm:pt>
    <dgm:pt modelId="{FF6125C7-14B5-4B43-A58A-3196903204F5}" type="parTrans" cxnId="{0042F11F-F634-4F43-B26D-ECEF1DBF0527}">
      <dgm:prSet/>
      <dgm:spPr/>
      <dgm:t>
        <a:bodyPr/>
        <a:lstStyle/>
        <a:p>
          <a:endParaRPr lang="es-ES"/>
        </a:p>
      </dgm:t>
    </dgm:pt>
    <dgm:pt modelId="{9DDCCE58-212C-46E2-ACBB-C9A7BD1A677B}" type="sibTrans" cxnId="{0042F11F-F634-4F43-B26D-ECEF1DBF0527}">
      <dgm:prSet/>
      <dgm:spPr/>
      <dgm:t>
        <a:bodyPr/>
        <a:lstStyle/>
        <a:p>
          <a:endParaRPr lang="es-ES"/>
        </a:p>
      </dgm:t>
    </dgm:pt>
    <dgm:pt modelId="{7FE68E6A-0433-4F2A-ACC8-192BDCDABB7E}">
      <dgm:prSet/>
      <dgm:spPr>
        <a:solidFill>
          <a:srgbClr val="7030A0"/>
        </a:solidFill>
      </dgm:spPr>
      <dgm:t>
        <a:bodyPr/>
        <a:lstStyle/>
        <a:p>
          <a:r>
            <a:rPr lang="es-ES"/>
            <a:t>CENTRAVALP</a:t>
          </a:r>
        </a:p>
      </dgm:t>
    </dgm:pt>
    <dgm:pt modelId="{8F922894-2CDD-41D2-85A2-90CD3E1D5F4A}" type="parTrans" cxnId="{33A7D544-6B8E-4D87-A09E-06BB7102A4F1}">
      <dgm:prSet/>
      <dgm:spPr/>
      <dgm:t>
        <a:bodyPr/>
        <a:lstStyle/>
        <a:p>
          <a:endParaRPr lang="es-ES"/>
        </a:p>
      </dgm:t>
    </dgm:pt>
    <dgm:pt modelId="{D492B15E-7564-4890-857C-1CAD33DDECE9}" type="sibTrans" cxnId="{33A7D544-6B8E-4D87-A09E-06BB7102A4F1}">
      <dgm:prSet/>
      <dgm:spPr/>
      <dgm:t>
        <a:bodyPr/>
        <a:lstStyle/>
        <a:p>
          <a:endParaRPr lang="es-ES"/>
        </a:p>
      </dgm:t>
    </dgm:pt>
    <dgm:pt modelId="{CAADBEDE-DA17-4A31-9DB1-574593520EF9}">
      <dgm:prSet/>
      <dgm:spPr/>
      <dgm:t>
        <a:bodyPr/>
        <a:lstStyle/>
        <a:p>
          <a:r>
            <a:rPr lang="es-ES"/>
            <a:t>ENCARGADO MOLO</a:t>
          </a:r>
        </a:p>
      </dgm:t>
    </dgm:pt>
    <dgm:pt modelId="{282CE31F-8E5F-4BCA-B4AF-D0FF44C3ADF6}" type="parTrans" cxnId="{B0DCD488-232E-4AB8-B97B-170585AAB8F7}">
      <dgm:prSet/>
      <dgm:spPr/>
      <dgm:t>
        <a:bodyPr/>
        <a:lstStyle/>
        <a:p>
          <a:endParaRPr lang="es-ES"/>
        </a:p>
      </dgm:t>
    </dgm:pt>
    <dgm:pt modelId="{3588E631-28C3-4128-952E-A48DB7B40F7E}" type="sibTrans" cxnId="{B0DCD488-232E-4AB8-B97B-170585AAB8F7}">
      <dgm:prSet/>
      <dgm:spPr/>
      <dgm:t>
        <a:bodyPr/>
        <a:lstStyle/>
        <a:p>
          <a:endParaRPr lang="es-ES"/>
        </a:p>
      </dgm:t>
    </dgm:pt>
    <dgm:pt modelId="{2DBE546E-A981-42CF-817E-FD1F734F7AFB}">
      <dgm:prSet/>
      <dgm:spPr/>
      <dgm:t>
        <a:bodyPr/>
        <a:lstStyle/>
        <a:p>
          <a:r>
            <a:rPr lang="es-ES"/>
            <a:t>PLANIFICADOR TRANSPORTES</a:t>
          </a:r>
        </a:p>
      </dgm:t>
    </dgm:pt>
    <dgm:pt modelId="{7EED084A-CA7F-4340-BED0-6FF91A45800C}" type="parTrans" cxnId="{5C785A7D-7CED-4E63-8CB2-670D4091F767}">
      <dgm:prSet/>
      <dgm:spPr/>
      <dgm:t>
        <a:bodyPr/>
        <a:lstStyle/>
        <a:p>
          <a:endParaRPr lang="es-ES"/>
        </a:p>
      </dgm:t>
    </dgm:pt>
    <dgm:pt modelId="{564051FF-3035-40E2-BC7A-E50C56C2C074}" type="sibTrans" cxnId="{5C785A7D-7CED-4E63-8CB2-670D4091F767}">
      <dgm:prSet/>
      <dgm:spPr/>
      <dgm:t>
        <a:bodyPr/>
        <a:lstStyle/>
        <a:p>
          <a:endParaRPr lang="es-ES"/>
        </a:p>
      </dgm:t>
    </dgm:pt>
    <dgm:pt modelId="{F24AAE02-B690-4F31-B19A-BA6743657659}">
      <dgm:prSet/>
      <dgm:spPr/>
      <dgm:t>
        <a:bodyPr/>
        <a:lstStyle/>
        <a:p>
          <a:r>
            <a:rPr lang="es-ES"/>
            <a:t>PROYECTOS Y CONTRATOS</a:t>
          </a:r>
        </a:p>
      </dgm:t>
    </dgm:pt>
    <dgm:pt modelId="{E8900251-B638-4962-8288-C2725B59D9F3}" type="parTrans" cxnId="{2D3E1BC4-AD6C-43C4-991A-544DF6B52715}">
      <dgm:prSet/>
      <dgm:spPr/>
      <dgm:t>
        <a:bodyPr/>
        <a:lstStyle/>
        <a:p>
          <a:endParaRPr lang="es-ES"/>
        </a:p>
      </dgm:t>
    </dgm:pt>
    <dgm:pt modelId="{C9A5CE3D-F3AA-4A96-BDE8-43E7DC9D4449}" type="sibTrans" cxnId="{2D3E1BC4-AD6C-43C4-991A-544DF6B52715}">
      <dgm:prSet/>
      <dgm:spPr/>
      <dgm:t>
        <a:bodyPr/>
        <a:lstStyle/>
        <a:p>
          <a:endParaRPr lang="es-ES"/>
        </a:p>
      </dgm:t>
    </dgm:pt>
    <dgm:pt modelId="{72D0EBCB-668E-4172-B824-3010AA0EBFBB}">
      <dgm:prSet/>
      <dgm:spPr/>
      <dgm:t>
        <a:bodyPr/>
        <a:lstStyle/>
        <a:p>
          <a:r>
            <a:rPr lang="es-ES" dirty="0"/>
            <a:t>SECRETARÍA</a:t>
          </a:r>
        </a:p>
      </dgm:t>
    </dgm:pt>
    <dgm:pt modelId="{326D633D-6BA2-4581-BF3D-3D53294194D2}" type="parTrans" cxnId="{2205C596-4F65-43D2-AE00-7D7AA5D6B295}">
      <dgm:prSet/>
      <dgm:spPr/>
      <dgm:t>
        <a:bodyPr/>
        <a:lstStyle/>
        <a:p>
          <a:endParaRPr lang="es-ES"/>
        </a:p>
      </dgm:t>
    </dgm:pt>
    <dgm:pt modelId="{521BDA64-3D77-4814-A269-BE4920197C0F}" type="sibTrans" cxnId="{2205C596-4F65-43D2-AE00-7D7AA5D6B295}">
      <dgm:prSet/>
      <dgm:spPr/>
      <dgm:t>
        <a:bodyPr/>
        <a:lstStyle/>
        <a:p>
          <a:endParaRPr lang="es-ES"/>
        </a:p>
      </dgm:t>
    </dgm:pt>
    <dgm:pt modelId="{88EE2A05-7396-4043-9AFE-79CEEFDE563C}" type="pres">
      <dgm:prSet presAssocID="{6C702972-4F00-4E18-98FF-A4084C0C8872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2EBB386-49F9-4BB3-B37B-DD4CD0A4DFB4}" type="pres">
      <dgm:prSet presAssocID="{6C702972-4F00-4E18-98FF-A4084C0C8872}" presName="hierFlow" presStyleCnt="0"/>
      <dgm:spPr/>
      <dgm:t>
        <a:bodyPr/>
        <a:lstStyle/>
        <a:p>
          <a:endParaRPr lang="es-ES"/>
        </a:p>
      </dgm:t>
    </dgm:pt>
    <dgm:pt modelId="{F4560DB3-3825-4F8D-BDEB-1D451B2A7358}" type="pres">
      <dgm:prSet presAssocID="{6C702972-4F00-4E18-98FF-A4084C0C8872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730CE750-E950-4A48-9529-CE0DBEDBD0F5}" type="pres">
      <dgm:prSet presAssocID="{0A4AD5D4-6037-4C4D-892C-3E37495D4CF2}" presName="Name14" presStyleCnt="0"/>
      <dgm:spPr/>
      <dgm:t>
        <a:bodyPr/>
        <a:lstStyle/>
        <a:p>
          <a:endParaRPr lang="es-ES"/>
        </a:p>
      </dgm:t>
    </dgm:pt>
    <dgm:pt modelId="{43ADAE71-E4FD-4BB1-BEDF-9B4226CBA607}" type="pres">
      <dgm:prSet presAssocID="{0A4AD5D4-6037-4C4D-892C-3E37495D4CF2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612D9FE-9877-46B2-A976-4378D37BDEA6}" type="pres">
      <dgm:prSet presAssocID="{0A4AD5D4-6037-4C4D-892C-3E37495D4CF2}" presName="hierChild2" presStyleCnt="0"/>
      <dgm:spPr/>
      <dgm:t>
        <a:bodyPr/>
        <a:lstStyle/>
        <a:p>
          <a:endParaRPr lang="es-ES"/>
        </a:p>
      </dgm:t>
    </dgm:pt>
    <dgm:pt modelId="{36B27427-5CCA-47FD-A7FF-D998770DD11E}" type="pres">
      <dgm:prSet presAssocID="{FF6125C7-14B5-4B43-A58A-3196903204F5}" presName="Name19" presStyleLbl="parChTrans1D2" presStyleIdx="0" presStyleCnt="1"/>
      <dgm:spPr/>
      <dgm:t>
        <a:bodyPr/>
        <a:lstStyle/>
        <a:p>
          <a:endParaRPr lang="es-ES"/>
        </a:p>
      </dgm:t>
    </dgm:pt>
    <dgm:pt modelId="{A83DE735-97A0-414F-888E-0D8ECB94AAFC}" type="pres">
      <dgm:prSet presAssocID="{5F6F875C-E306-4DF0-83C1-0CA2B2ABA579}" presName="Name21" presStyleCnt="0"/>
      <dgm:spPr/>
      <dgm:t>
        <a:bodyPr/>
        <a:lstStyle/>
        <a:p>
          <a:endParaRPr lang="es-ES"/>
        </a:p>
      </dgm:t>
    </dgm:pt>
    <dgm:pt modelId="{CD4AD94A-42A5-45B3-BE13-033FF62D93B2}" type="pres">
      <dgm:prSet presAssocID="{5F6F875C-E306-4DF0-83C1-0CA2B2ABA579}" presName="level2Shape" presStyleLbl="node2" presStyleIdx="0" presStyleCnt="1"/>
      <dgm:spPr/>
      <dgm:t>
        <a:bodyPr/>
        <a:lstStyle/>
        <a:p>
          <a:endParaRPr lang="es-ES"/>
        </a:p>
      </dgm:t>
    </dgm:pt>
    <dgm:pt modelId="{D69CC4FF-4C4D-47F6-A71C-62FD0D988046}" type="pres">
      <dgm:prSet presAssocID="{5F6F875C-E306-4DF0-83C1-0CA2B2ABA579}" presName="hierChild3" presStyleCnt="0"/>
      <dgm:spPr/>
      <dgm:t>
        <a:bodyPr/>
        <a:lstStyle/>
        <a:p>
          <a:endParaRPr lang="es-ES"/>
        </a:p>
      </dgm:t>
    </dgm:pt>
    <dgm:pt modelId="{D3F9EDCC-D48B-4C8F-B811-C9213B9C6B81}" type="pres">
      <dgm:prSet presAssocID="{D2C6F46C-7409-4631-B49A-EDE03408CD29}" presName="Name19" presStyleLbl="parChTrans1D3" presStyleIdx="0" presStyleCnt="1"/>
      <dgm:spPr/>
      <dgm:t>
        <a:bodyPr/>
        <a:lstStyle/>
        <a:p>
          <a:endParaRPr lang="es-ES"/>
        </a:p>
      </dgm:t>
    </dgm:pt>
    <dgm:pt modelId="{CCE9829B-2069-4870-81AD-894DC6882AA9}" type="pres">
      <dgm:prSet presAssocID="{A298A7DD-2CF2-4065-8233-42CE2B03BDA0}" presName="Name21" presStyleCnt="0"/>
      <dgm:spPr/>
      <dgm:t>
        <a:bodyPr/>
        <a:lstStyle/>
        <a:p>
          <a:endParaRPr lang="es-ES"/>
        </a:p>
      </dgm:t>
    </dgm:pt>
    <dgm:pt modelId="{E2BB925D-5033-4EB8-AA0E-262DBE76A7CA}" type="pres">
      <dgm:prSet presAssocID="{A298A7DD-2CF2-4065-8233-42CE2B03BDA0}" presName="level2Shape" presStyleLbl="node3" presStyleIdx="0" presStyleCnt="1"/>
      <dgm:spPr/>
      <dgm:t>
        <a:bodyPr/>
        <a:lstStyle/>
        <a:p>
          <a:endParaRPr lang="es-ES"/>
        </a:p>
      </dgm:t>
    </dgm:pt>
    <dgm:pt modelId="{F4E1AD2C-E562-4DEC-B95E-4F1574CA588F}" type="pres">
      <dgm:prSet presAssocID="{A298A7DD-2CF2-4065-8233-42CE2B03BDA0}" presName="hierChild3" presStyleCnt="0"/>
      <dgm:spPr/>
      <dgm:t>
        <a:bodyPr/>
        <a:lstStyle/>
        <a:p>
          <a:endParaRPr lang="es-ES"/>
        </a:p>
      </dgm:t>
    </dgm:pt>
    <dgm:pt modelId="{CE1A195E-CF53-44F5-9933-D4EAAEE2A402}" type="pres">
      <dgm:prSet presAssocID="{8F922894-2CDD-41D2-85A2-90CD3E1D5F4A}" presName="Name19" presStyleLbl="parChTrans1D4" presStyleIdx="0" presStyleCnt="5"/>
      <dgm:spPr/>
      <dgm:t>
        <a:bodyPr/>
        <a:lstStyle/>
        <a:p>
          <a:endParaRPr lang="es-ES"/>
        </a:p>
      </dgm:t>
    </dgm:pt>
    <dgm:pt modelId="{17CC51A2-16FC-4FC4-B933-1C0EB66BA868}" type="pres">
      <dgm:prSet presAssocID="{7FE68E6A-0433-4F2A-ACC8-192BDCDABB7E}" presName="Name21" presStyleCnt="0"/>
      <dgm:spPr/>
      <dgm:t>
        <a:bodyPr/>
        <a:lstStyle/>
        <a:p>
          <a:endParaRPr lang="es-ES"/>
        </a:p>
      </dgm:t>
    </dgm:pt>
    <dgm:pt modelId="{C169EC42-8A63-4518-A202-325E92FA85AA}" type="pres">
      <dgm:prSet presAssocID="{7FE68E6A-0433-4F2A-ACC8-192BDCDABB7E}" presName="level2Shape" presStyleLbl="node4" presStyleIdx="0" presStyleCnt="5"/>
      <dgm:spPr/>
      <dgm:t>
        <a:bodyPr/>
        <a:lstStyle/>
        <a:p>
          <a:endParaRPr lang="es-ES"/>
        </a:p>
      </dgm:t>
    </dgm:pt>
    <dgm:pt modelId="{6B8416E0-ED24-482F-BF1E-19ABACFF3033}" type="pres">
      <dgm:prSet presAssocID="{7FE68E6A-0433-4F2A-ACC8-192BDCDABB7E}" presName="hierChild3" presStyleCnt="0"/>
      <dgm:spPr/>
      <dgm:t>
        <a:bodyPr/>
        <a:lstStyle/>
        <a:p>
          <a:endParaRPr lang="es-ES"/>
        </a:p>
      </dgm:t>
    </dgm:pt>
    <dgm:pt modelId="{58301D25-9C6C-42A5-91E5-DB67ED8957BA}" type="pres">
      <dgm:prSet presAssocID="{282CE31F-8E5F-4BCA-B4AF-D0FF44C3ADF6}" presName="Name19" presStyleLbl="parChTrans1D4" presStyleIdx="1" presStyleCnt="5"/>
      <dgm:spPr/>
      <dgm:t>
        <a:bodyPr/>
        <a:lstStyle/>
        <a:p>
          <a:endParaRPr lang="es-ES"/>
        </a:p>
      </dgm:t>
    </dgm:pt>
    <dgm:pt modelId="{0F70A09A-44EE-4023-B833-F793663CD210}" type="pres">
      <dgm:prSet presAssocID="{CAADBEDE-DA17-4A31-9DB1-574593520EF9}" presName="Name21" presStyleCnt="0"/>
      <dgm:spPr/>
      <dgm:t>
        <a:bodyPr/>
        <a:lstStyle/>
        <a:p>
          <a:endParaRPr lang="es-ES"/>
        </a:p>
      </dgm:t>
    </dgm:pt>
    <dgm:pt modelId="{83571A9F-DE7F-4CC8-B185-C56C6ABAF031}" type="pres">
      <dgm:prSet presAssocID="{CAADBEDE-DA17-4A31-9DB1-574593520EF9}" presName="level2Shape" presStyleLbl="node4" presStyleIdx="1" presStyleCnt="5"/>
      <dgm:spPr/>
      <dgm:t>
        <a:bodyPr/>
        <a:lstStyle/>
        <a:p>
          <a:endParaRPr lang="es-ES"/>
        </a:p>
      </dgm:t>
    </dgm:pt>
    <dgm:pt modelId="{D95AD2E8-44CC-4763-94B3-CEC10E273BE7}" type="pres">
      <dgm:prSet presAssocID="{CAADBEDE-DA17-4A31-9DB1-574593520EF9}" presName="hierChild3" presStyleCnt="0"/>
      <dgm:spPr/>
      <dgm:t>
        <a:bodyPr/>
        <a:lstStyle/>
        <a:p>
          <a:endParaRPr lang="es-ES"/>
        </a:p>
      </dgm:t>
    </dgm:pt>
    <dgm:pt modelId="{188DE80D-72A0-4A57-9EF8-27BCE400F505}" type="pres">
      <dgm:prSet presAssocID="{7EED084A-CA7F-4340-BED0-6FF91A45800C}" presName="Name19" presStyleLbl="parChTrans1D4" presStyleIdx="2" presStyleCnt="5"/>
      <dgm:spPr/>
      <dgm:t>
        <a:bodyPr/>
        <a:lstStyle/>
        <a:p>
          <a:endParaRPr lang="es-ES"/>
        </a:p>
      </dgm:t>
    </dgm:pt>
    <dgm:pt modelId="{3309A7E4-16ED-47F4-B6F3-EC7492F78900}" type="pres">
      <dgm:prSet presAssocID="{2DBE546E-A981-42CF-817E-FD1F734F7AFB}" presName="Name21" presStyleCnt="0"/>
      <dgm:spPr/>
      <dgm:t>
        <a:bodyPr/>
        <a:lstStyle/>
        <a:p>
          <a:endParaRPr lang="es-ES"/>
        </a:p>
      </dgm:t>
    </dgm:pt>
    <dgm:pt modelId="{B75D28CB-478D-445E-8069-D657375B41E1}" type="pres">
      <dgm:prSet presAssocID="{2DBE546E-A981-42CF-817E-FD1F734F7AFB}" presName="level2Shape" presStyleLbl="node4" presStyleIdx="2" presStyleCnt="5"/>
      <dgm:spPr/>
      <dgm:t>
        <a:bodyPr/>
        <a:lstStyle/>
        <a:p>
          <a:endParaRPr lang="es-ES"/>
        </a:p>
      </dgm:t>
    </dgm:pt>
    <dgm:pt modelId="{083B7BF6-60C0-4329-A1DC-EBD0FA26FDCF}" type="pres">
      <dgm:prSet presAssocID="{2DBE546E-A981-42CF-817E-FD1F734F7AFB}" presName="hierChild3" presStyleCnt="0"/>
      <dgm:spPr/>
      <dgm:t>
        <a:bodyPr/>
        <a:lstStyle/>
        <a:p>
          <a:endParaRPr lang="es-ES"/>
        </a:p>
      </dgm:t>
    </dgm:pt>
    <dgm:pt modelId="{78FA3160-3837-4956-8A52-FB76060A72CF}" type="pres">
      <dgm:prSet presAssocID="{E8900251-B638-4962-8288-C2725B59D9F3}" presName="Name19" presStyleLbl="parChTrans1D4" presStyleIdx="3" presStyleCnt="5"/>
      <dgm:spPr/>
      <dgm:t>
        <a:bodyPr/>
        <a:lstStyle/>
        <a:p>
          <a:endParaRPr lang="es-ES"/>
        </a:p>
      </dgm:t>
    </dgm:pt>
    <dgm:pt modelId="{0CAD54CE-3A5D-4392-BA9D-9A76FED11A09}" type="pres">
      <dgm:prSet presAssocID="{F24AAE02-B690-4F31-B19A-BA6743657659}" presName="Name21" presStyleCnt="0"/>
      <dgm:spPr/>
      <dgm:t>
        <a:bodyPr/>
        <a:lstStyle/>
        <a:p>
          <a:endParaRPr lang="es-ES"/>
        </a:p>
      </dgm:t>
    </dgm:pt>
    <dgm:pt modelId="{EE6678D0-36B5-4C1E-9BD2-905B2FBC39FA}" type="pres">
      <dgm:prSet presAssocID="{F24AAE02-B690-4F31-B19A-BA6743657659}" presName="level2Shape" presStyleLbl="node4" presStyleIdx="3" presStyleCnt="5"/>
      <dgm:spPr/>
      <dgm:t>
        <a:bodyPr/>
        <a:lstStyle/>
        <a:p>
          <a:endParaRPr lang="es-ES"/>
        </a:p>
      </dgm:t>
    </dgm:pt>
    <dgm:pt modelId="{1D366747-6958-46D6-BE16-0ED5B3A7817C}" type="pres">
      <dgm:prSet presAssocID="{F24AAE02-B690-4F31-B19A-BA6743657659}" presName="hierChild3" presStyleCnt="0"/>
      <dgm:spPr/>
      <dgm:t>
        <a:bodyPr/>
        <a:lstStyle/>
        <a:p>
          <a:endParaRPr lang="es-ES"/>
        </a:p>
      </dgm:t>
    </dgm:pt>
    <dgm:pt modelId="{D3F28723-0C91-4F1B-9767-A025A3B78D40}" type="pres">
      <dgm:prSet presAssocID="{326D633D-6BA2-4581-BF3D-3D53294194D2}" presName="Name19" presStyleLbl="parChTrans1D4" presStyleIdx="4" presStyleCnt="5"/>
      <dgm:spPr/>
      <dgm:t>
        <a:bodyPr/>
        <a:lstStyle/>
        <a:p>
          <a:endParaRPr lang="es-ES"/>
        </a:p>
      </dgm:t>
    </dgm:pt>
    <dgm:pt modelId="{D847A780-E69B-470C-90B4-ED6D614A69B8}" type="pres">
      <dgm:prSet presAssocID="{72D0EBCB-668E-4172-B824-3010AA0EBFBB}" presName="Name21" presStyleCnt="0"/>
      <dgm:spPr/>
      <dgm:t>
        <a:bodyPr/>
        <a:lstStyle/>
        <a:p>
          <a:endParaRPr lang="es-ES"/>
        </a:p>
      </dgm:t>
    </dgm:pt>
    <dgm:pt modelId="{A4C94473-C0E6-435F-B22F-01D5B747E76B}" type="pres">
      <dgm:prSet presAssocID="{72D0EBCB-668E-4172-B824-3010AA0EBFBB}" presName="level2Shape" presStyleLbl="node4" presStyleIdx="4" presStyleCnt="5"/>
      <dgm:spPr/>
      <dgm:t>
        <a:bodyPr/>
        <a:lstStyle/>
        <a:p>
          <a:endParaRPr lang="es-ES"/>
        </a:p>
      </dgm:t>
    </dgm:pt>
    <dgm:pt modelId="{54ABCDE3-90F6-4680-80F4-BE550C722C50}" type="pres">
      <dgm:prSet presAssocID="{72D0EBCB-668E-4172-B824-3010AA0EBFBB}" presName="hierChild3" presStyleCnt="0"/>
      <dgm:spPr/>
      <dgm:t>
        <a:bodyPr/>
        <a:lstStyle/>
        <a:p>
          <a:endParaRPr lang="es-ES"/>
        </a:p>
      </dgm:t>
    </dgm:pt>
    <dgm:pt modelId="{94D1CFF2-49BB-490E-AB00-290F2AA4BBFD}" type="pres">
      <dgm:prSet presAssocID="{6C702972-4F00-4E18-98FF-A4084C0C8872}" presName="bgShapesFlow" presStyleCnt="0"/>
      <dgm:spPr/>
      <dgm:t>
        <a:bodyPr/>
        <a:lstStyle/>
        <a:p>
          <a:endParaRPr lang="es-ES"/>
        </a:p>
      </dgm:t>
    </dgm:pt>
  </dgm:ptLst>
  <dgm:cxnLst>
    <dgm:cxn modelId="{656D7591-B061-4423-AA2A-F768AE678DFF}" type="presOf" srcId="{326D633D-6BA2-4581-BF3D-3D53294194D2}" destId="{D3F28723-0C91-4F1B-9767-A025A3B78D40}" srcOrd="0" destOrd="0" presId="urn:microsoft.com/office/officeart/2005/8/layout/hierarchy6"/>
    <dgm:cxn modelId="{AD5BB134-11A3-4752-8B9C-5E56F2A2A259}" type="presOf" srcId="{6C702972-4F00-4E18-98FF-A4084C0C8872}" destId="{88EE2A05-7396-4043-9AFE-79CEEFDE563C}" srcOrd="0" destOrd="0" presId="urn:microsoft.com/office/officeart/2005/8/layout/hierarchy6"/>
    <dgm:cxn modelId="{0042F11F-F634-4F43-B26D-ECEF1DBF0527}" srcId="{0A4AD5D4-6037-4C4D-892C-3E37495D4CF2}" destId="{5F6F875C-E306-4DF0-83C1-0CA2B2ABA579}" srcOrd="0" destOrd="0" parTransId="{FF6125C7-14B5-4B43-A58A-3196903204F5}" sibTransId="{9DDCCE58-212C-46E2-ACBB-C9A7BD1A677B}"/>
    <dgm:cxn modelId="{C3C47D89-EC59-4850-ACE3-661FC0211630}" type="presOf" srcId="{CAADBEDE-DA17-4A31-9DB1-574593520EF9}" destId="{83571A9F-DE7F-4CC8-B185-C56C6ABAF031}" srcOrd="0" destOrd="0" presId="urn:microsoft.com/office/officeart/2005/8/layout/hierarchy6"/>
    <dgm:cxn modelId="{B0DCD488-232E-4AB8-B97B-170585AAB8F7}" srcId="{A298A7DD-2CF2-4065-8233-42CE2B03BDA0}" destId="{CAADBEDE-DA17-4A31-9DB1-574593520EF9}" srcOrd="1" destOrd="0" parTransId="{282CE31F-8E5F-4BCA-B4AF-D0FF44C3ADF6}" sibTransId="{3588E631-28C3-4128-952E-A48DB7B40F7E}"/>
    <dgm:cxn modelId="{9AB9C2E8-B697-47B0-8902-57D4AF7C2B44}" type="presOf" srcId="{D2C6F46C-7409-4631-B49A-EDE03408CD29}" destId="{D3F9EDCC-D48B-4C8F-B811-C9213B9C6B81}" srcOrd="0" destOrd="0" presId="urn:microsoft.com/office/officeart/2005/8/layout/hierarchy6"/>
    <dgm:cxn modelId="{2205C596-4F65-43D2-AE00-7D7AA5D6B295}" srcId="{A298A7DD-2CF2-4065-8233-42CE2B03BDA0}" destId="{72D0EBCB-668E-4172-B824-3010AA0EBFBB}" srcOrd="4" destOrd="0" parTransId="{326D633D-6BA2-4581-BF3D-3D53294194D2}" sibTransId="{521BDA64-3D77-4814-A269-BE4920197C0F}"/>
    <dgm:cxn modelId="{2D3E1BC4-AD6C-43C4-991A-544DF6B52715}" srcId="{A298A7DD-2CF2-4065-8233-42CE2B03BDA0}" destId="{F24AAE02-B690-4F31-B19A-BA6743657659}" srcOrd="3" destOrd="0" parTransId="{E8900251-B638-4962-8288-C2725B59D9F3}" sibTransId="{C9A5CE3D-F3AA-4A96-BDE8-43E7DC9D4449}"/>
    <dgm:cxn modelId="{5C785A7D-7CED-4E63-8CB2-670D4091F767}" srcId="{A298A7DD-2CF2-4065-8233-42CE2B03BDA0}" destId="{2DBE546E-A981-42CF-817E-FD1F734F7AFB}" srcOrd="2" destOrd="0" parTransId="{7EED084A-CA7F-4340-BED0-6FF91A45800C}" sibTransId="{564051FF-3035-40E2-BC7A-E50C56C2C074}"/>
    <dgm:cxn modelId="{8153B6AA-9B87-4B77-A106-61B84B0B280C}" type="presOf" srcId="{7EED084A-CA7F-4340-BED0-6FF91A45800C}" destId="{188DE80D-72A0-4A57-9EF8-27BCE400F505}" srcOrd="0" destOrd="0" presId="urn:microsoft.com/office/officeart/2005/8/layout/hierarchy6"/>
    <dgm:cxn modelId="{326978B6-C8B3-4B27-9DDD-6386A48ED7CE}" srcId="{6C702972-4F00-4E18-98FF-A4084C0C8872}" destId="{0A4AD5D4-6037-4C4D-892C-3E37495D4CF2}" srcOrd="0" destOrd="0" parTransId="{AD1F2E56-C850-4757-A7E9-F13FFDEB4629}" sibTransId="{A9D25395-4FBF-4F03-A0C4-C59B5E9637F6}"/>
    <dgm:cxn modelId="{EBCA7A99-66CC-434C-9405-7B89371D58B3}" type="presOf" srcId="{282CE31F-8E5F-4BCA-B4AF-D0FF44C3ADF6}" destId="{58301D25-9C6C-42A5-91E5-DB67ED8957BA}" srcOrd="0" destOrd="0" presId="urn:microsoft.com/office/officeart/2005/8/layout/hierarchy6"/>
    <dgm:cxn modelId="{186A51AC-7E63-4201-9E01-C58CF9F5F9B3}" type="presOf" srcId="{E8900251-B638-4962-8288-C2725B59D9F3}" destId="{78FA3160-3837-4956-8A52-FB76060A72CF}" srcOrd="0" destOrd="0" presId="urn:microsoft.com/office/officeart/2005/8/layout/hierarchy6"/>
    <dgm:cxn modelId="{47F5EC17-C3ED-42A7-9196-9F759CB630B4}" type="presOf" srcId="{5F6F875C-E306-4DF0-83C1-0CA2B2ABA579}" destId="{CD4AD94A-42A5-45B3-BE13-033FF62D93B2}" srcOrd="0" destOrd="0" presId="urn:microsoft.com/office/officeart/2005/8/layout/hierarchy6"/>
    <dgm:cxn modelId="{329F493F-AC4F-4D3B-9CAE-B1EEEF7B3260}" type="presOf" srcId="{2DBE546E-A981-42CF-817E-FD1F734F7AFB}" destId="{B75D28CB-478D-445E-8069-D657375B41E1}" srcOrd="0" destOrd="0" presId="urn:microsoft.com/office/officeart/2005/8/layout/hierarchy6"/>
    <dgm:cxn modelId="{33A7D544-6B8E-4D87-A09E-06BB7102A4F1}" srcId="{A298A7DD-2CF2-4065-8233-42CE2B03BDA0}" destId="{7FE68E6A-0433-4F2A-ACC8-192BDCDABB7E}" srcOrd="0" destOrd="0" parTransId="{8F922894-2CDD-41D2-85A2-90CD3E1D5F4A}" sibTransId="{D492B15E-7564-4890-857C-1CAD33DDECE9}"/>
    <dgm:cxn modelId="{C06EFDD4-69D0-4B09-8E0A-7C1BF2248469}" type="presOf" srcId="{8F922894-2CDD-41D2-85A2-90CD3E1D5F4A}" destId="{CE1A195E-CF53-44F5-9933-D4EAAEE2A402}" srcOrd="0" destOrd="0" presId="urn:microsoft.com/office/officeart/2005/8/layout/hierarchy6"/>
    <dgm:cxn modelId="{E799620F-CE91-4EE1-89A3-0386723DA655}" type="presOf" srcId="{72D0EBCB-668E-4172-B824-3010AA0EBFBB}" destId="{A4C94473-C0E6-435F-B22F-01D5B747E76B}" srcOrd="0" destOrd="0" presId="urn:microsoft.com/office/officeart/2005/8/layout/hierarchy6"/>
    <dgm:cxn modelId="{210AE037-2CB6-4FF0-836C-D1EFB556A14C}" type="presOf" srcId="{A298A7DD-2CF2-4065-8233-42CE2B03BDA0}" destId="{E2BB925D-5033-4EB8-AA0E-262DBE76A7CA}" srcOrd="0" destOrd="0" presId="urn:microsoft.com/office/officeart/2005/8/layout/hierarchy6"/>
    <dgm:cxn modelId="{562864A7-9226-4081-9D43-A9A924C7820C}" type="presOf" srcId="{FF6125C7-14B5-4B43-A58A-3196903204F5}" destId="{36B27427-5CCA-47FD-A7FF-D998770DD11E}" srcOrd="0" destOrd="0" presId="urn:microsoft.com/office/officeart/2005/8/layout/hierarchy6"/>
    <dgm:cxn modelId="{79B23D70-EF74-4347-A811-FA768BF91FF7}" type="presOf" srcId="{F24AAE02-B690-4F31-B19A-BA6743657659}" destId="{EE6678D0-36B5-4C1E-9BD2-905B2FBC39FA}" srcOrd="0" destOrd="0" presId="urn:microsoft.com/office/officeart/2005/8/layout/hierarchy6"/>
    <dgm:cxn modelId="{F7A94672-523C-4086-B899-472E72856496}" srcId="{5F6F875C-E306-4DF0-83C1-0CA2B2ABA579}" destId="{A298A7DD-2CF2-4065-8233-42CE2B03BDA0}" srcOrd="0" destOrd="0" parTransId="{D2C6F46C-7409-4631-B49A-EDE03408CD29}" sibTransId="{20CDD562-FC9A-4568-AC15-696017E00401}"/>
    <dgm:cxn modelId="{E85CB30C-85F3-49A1-B119-5A4AB5214781}" type="presOf" srcId="{0A4AD5D4-6037-4C4D-892C-3E37495D4CF2}" destId="{43ADAE71-E4FD-4BB1-BEDF-9B4226CBA607}" srcOrd="0" destOrd="0" presId="urn:microsoft.com/office/officeart/2005/8/layout/hierarchy6"/>
    <dgm:cxn modelId="{C21DF9F7-853D-44E8-A6C7-13615D170CC5}" type="presOf" srcId="{7FE68E6A-0433-4F2A-ACC8-192BDCDABB7E}" destId="{C169EC42-8A63-4518-A202-325E92FA85AA}" srcOrd="0" destOrd="0" presId="urn:microsoft.com/office/officeart/2005/8/layout/hierarchy6"/>
    <dgm:cxn modelId="{0AECCCB0-AF0A-4699-B36D-107AC1F9BEF6}" type="presParOf" srcId="{88EE2A05-7396-4043-9AFE-79CEEFDE563C}" destId="{52EBB386-49F9-4BB3-B37B-DD4CD0A4DFB4}" srcOrd="0" destOrd="0" presId="urn:microsoft.com/office/officeart/2005/8/layout/hierarchy6"/>
    <dgm:cxn modelId="{3D85DB48-40A8-42C8-B40C-ADF1BAA58804}" type="presParOf" srcId="{52EBB386-49F9-4BB3-B37B-DD4CD0A4DFB4}" destId="{F4560DB3-3825-4F8D-BDEB-1D451B2A7358}" srcOrd="0" destOrd="0" presId="urn:microsoft.com/office/officeart/2005/8/layout/hierarchy6"/>
    <dgm:cxn modelId="{F1A2D61C-FFC4-4C7E-920B-D2FF553A75EB}" type="presParOf" srcId="{F4560DB3-3825-4F8D-BDEB-1D451B2A7358}" destId="{730CE750-E950-4A48-9529-CE0DBEDBD0F5}" srcOrd="0" destOrd="0" presId="urn:microsoft.com/office/officeart/2005/8/layout/hierarchy6"/>
    <dgm:cxn modelId="{E78719CD-AA50-481E-87CD-A431137C0F60}" type="presParOf" srcId="{730CE750-E950-4A48-9529-CE0DBEDBD0F5}" destId="{43ADAE71-E4FD-4BB1-BEDF-9B4226CBA607}" srcOrd="0" destOrd="0" presId="urn:microsoft.com/office/officeart/2005/8/layout/hierarchy6"/>
    <dgm:cxn modelId="{3FFAFFC4-B88E-434B-8008-C1D374FDFD31}" type="presParOf" srcId="{730CE750-E950-4A48-9529-CE0DBEDBD0F5}" destId="{9612D9FE-9877-46B2-A976-4378D37BDEA6}" srcOrd="1" destOrd="0" presId="urn:microsoft.com/office/officeart/2005/8/layout/hierarchy6"/>
    <dgm:cxn modelId="{2C968FD1-98BA-454F-977B-E9A30F72AE4A}" type="presParOf" srcId="{9612D9FE-9877-46B2-A976-4378D37BDEA6}" destId="{36B27427-5CCA-47FD-A7FF-D998770DD11E}" srcOrd="0" destOrd="0" presId="urn:microsoft.com/office/officeart/2005/8/layout/hierarchy6"/>
    <dgm:cxn modelId="{7347E351-BD85-454D-BE73-C3B63CE99D67}" type="presParOf" srcId="{9612D9FE-9877-46B2-A976-4378D37BDEA6}" destId="{A83DE735-97A0-414F-888E-0D8ECB94AAFC}" srcOrd="1" destOrd="0" presId="urn:microsoft.com/office/officeart/2005/8/layout/hierarchy6"/>
    <dgm:cxn modelId="{B3F4DD19-6DBC-4007-B747-C21DAEA9BDE2}" type="presParOf" srcId="{A83DE735-97A0-414F-888E-0D8ECB94AAFC}" destId="{CD4AD94A-42A5-45B3-BE13-033FF62D93B2}" srcOrd="0" destOrd="0" presId="urn:microsoft.com/office/officeart/2005/8/layout/hierarchy6"/>
    <dgm:cxn modelId="{E4181E10-04CB-401D-BF8C-81DD3367283B}" type="presParOf" srcId="{A83DE735-97A0-414F-888E-0D8ECB94AAFC}" destId="{D69CC4FF-4C4D-47F6-A71C-62FD0D988046}" srcOrd="1" destOrd="0" presId="urn:microsoft.com/office/officeart/2005/8/layout/hierarchy6"/>
    <dgm:cxn modelId="{4D416200-6F4F-4295-B2F3-DBD225ACE5E6}" type="presParOf" srcId="{D69CC4FF-4C4D-47F6-A71C-62FD0D988046}" destId="{D3F9EDCC-D48B-4C8F-B811-C9213B9C6B81}" srcOrd="0" destOrd="0" presId="urn:microsoft.com/office/officeart/2005/8/layout/hierarchy6"/>
    <dgm:cxn modelId="{BCA0D896-C543-4445-803A-3F6EBD6CA8A8}" type="presParOf" srcId="{D69CC4FF-4C4D-47F6-A71C-62FD0D988046}" destId="{CCE9829B-2069-4870-81AD-894DC6882AA9}" srcOrd="1" destOrd="0" presId="urn:microsoft.com/office/officeart/2005/8/layout/hierarchy6"/>
    <dgm:cxn modelId="{E2E41065-B6D8-43B1-9430-B30542566F04}" type="presParOf" srcId="{CCE9829B-2069-4870-81AD-894DC6882AA9}" destId="{E2BB925D-5033-4EB8-AA0E-262DBE76A7CA}" srcOrd="0" destOrd="0" presId="urn:microsoft.com/office/officeart/2005/8/layout/hierarchy6"/>
    <dgm:cxn modelId="{C1DBB359-77D3-4B17-A630-60DC26A88210}" type="presParOf" srcId="{CCE9829B-2069-4870-81AD-894DC6882AA9}" destId="{F4E1AD2C-E562-4DEC-B95E-4F1574CA588F}" srcOrd="1" destOrd="0" presId="urn:microsoft.com/office/officeart/2005/8/layout/hierarchy6"/>
    <dgm:cxn modelId="{A3176211-2B6F-441E-A223-B3DECCFDDE6D}" type="presParOf" srcId="{F4E1AD2C-E562-4DEC-B95E-4F1574CA588F}" destId="{CE1A195E-CF53-44F5-9933-D4EAAEE2A402}" srcOrd="0" destOrd="0" presId="urn:microsoft.com/office/officeart/2005/8/layout/hierarchy6"/>
    <dgm:cxn modelId="{020FFCFB-6650-4F75-8C1C-07845EEC4D21}" type="presParOf" srcId="{F4E1AD2C-E562-4DEC-B95E-4F1574CA588F}" destId="{17CC51A2-16FC-4FC4-B933-1C0EB66BA868}" srcOrd="1" destOrd="0" presId="urn:microsoft.com/office/officeart/2005/8/layout/hierarchy6"/>
    <dgm:cxn modelId="{A3990409-EA32-4F05-B5CE-E6674BF03C2E}" type="presParOf" srcId="{17CC51A2-16FC-4FC4-B933-1C0EB66BA868}" destId="{C169EC42-8A63-4518-A202-325E92FA85AA}" srcOrd="0" destOrd="0" presId="urn:microsoft.com/office/officeart/2005/8/layout/hierarchy6"/>
    <dgm:cxn modelId="{E601BFF1-48A8-42E1-A670-C7A3A6B211DF}" type="presParOf" srcId="{17CC51A2-16FC-4FC4-B933-1C0EB66BA868}" destId="{6B8416E0-ED24-482F-BF1E-19ABACFF3033}" srcOrd="1" destOrd="0" presId="urn:microsoft.com/office/officeart/2005/8/layout/hierarchy6"/>
    <dgm:cxn modelId="{A55736F0-6DEE-4F97-9D83-75B4707CC3B0}" type="presParOf" srcId="{F4E1AD2C-E562-4DEC-B95E-4F1574CA588F}" destId="{58301D25-9C6C-42A5-91E5-DB67ED8957BA}" srcOrd="2" destOrd="0" presId="urn:microsoft.com/office/officeart/2005/8/layout/hierarchy6"/>
    <dgm:cxn modelId="{E8CA9A60-9179-4314-A603-5979E7E6BC2D}" type="presParOf" srcId="{F4E1AD2C-E562-4DEC-B95E-4F1574CA588F}" destId="{0F70A09A-44EE-4023-B833-F793663CD210}" srcOrd="3" destOrd="0" presId="urn:microsoft.com/office/officeart/2005/8/layout/hierarchy6"/>
    <dgm:cxn modelId="{E8C037AE-7117-45E9-A478-FE0B7899B6E1}" type="presParOf" srcId="{0F70A09A-44EE-4023-B833-F793663CD210}" destId="{83571A9F-DE7F-4CC8-B185-C56C6ABAF031}" srcOrd="0" destOrd="0" presId="urn:microsoft.com/office/officeart/2005/8/layout/hierarchy6"/>
    <dgm:cxn modelId="{BB71A559-8F6C-4076-9BF0-C57A53B10B80}" type="presParOf" srcId="{0F70A09A-44EE-4023-B833-F793663CD210}" destId="{D95AD2E8-44CC-4763-94B3-CEC10E273BE7}" srcOrd="1" destOrd="0" presId="urn:microsoft.com/office/officeart/2005/8/layout/hierarchy6"/>
    <dgm:cxn modelId="{FAB959C8-8C33-4B7A-8FEA-F55589B109F7}" type="presParOf" srcId="{F4E1AD2C-E562-4DEC-B95E-4F1574CA588F}" destId="{188DE80D-72A0-4A57-9EF8-27BCE400F505}" srcOrd="4" destOrd="0" presId="urn:microsoft.com/office/officeart/2005/8/layout/hierarchy6"/>
    <dgm:cxn modelId="{81D10BC1-2110-40A0-8B1A-FC5A1CA25B3A}" type="presParOf" srcId="{F4E1AD2C-E562-4DEC-B95E-4F1574CA588F}" destId="{3309A7E4-16ED-47F4-B6F3-EC7492F78900}" srcOrd="5" destOrd="0" presId="urn:microsoft.com/office/officeart/2005/8/layout/hierarchy6"/>
    <dgm:cxn modelId="{EAC6D69E-3D7D-4F37-B999-21CA84D089C2}" type="presParOf" srcId="{3309A7E4-16ED-47F4-B6F3-EC7492F78900}" destId="{B75D28CB-478D-445E-8069-D657375B41E1}" srcOrd="0" destOrd="0" presId="urn:microsoft.com/office/officeart/2005/8/layout/hierarchy6"/>
    <dgm:cxn modelId="{D58D26F3-CCFE-4DA2-AD4E-485B6F69EBCA}" type="presParOf" srcId="{3309A7E4-16ED-47F4-B6F3-EC7492F78900}" destId="{083B7BF6-60C0-4329-A1DC-EBD0FA26FDCF}" srcOrd="1" destOrd="0" presId="urn:microsoft.com/office/officeart/2005/8/layout/hierarchy6"/>
    <dgm:cxn modelId="{DDD2029D-85EA-40C1-9AF8-6F636D90E308}" type="presParOf" srcId="{F4E1AD2C-E562-4DEC-B95E-4F1574CA588F}" destId="{78FA3160-3837-4956-8A52-FB76060A72CF}" srcOrd="6" destOrd="0" presId="urn:microsoft.com/office/officeart/2005/8/layout/hierarchy6"/>
    <dgm:cxn modelId="{C931E612-566C-40BF-9C51-B98C34746D53}" type="presParOf" srcId="{F4E1AD2C-E562-4DEC-B95E-4F1574CA588F}" destId="{0CAD54CE-3A5D-4392-BA9D-9A76FED11A09}" srcOrd="7" destOrd="0" presId="urn:microsoft.com/office/officeart/2005/8/layout/hierarchy6"/>
    <dgm:cxn modelId="{C1067521-A091-42A7-929D-7D74429948CF}" type="presParOf" srcId="{0CAD54CE-3A5D-4392-BA9D-9A76FED11A09}" destId="{EE6678D0-36B5-4C1E-9BD2-905B2FBC39FA}" srcOrd="0" destOrd="0" presId="urn:microsoft.com/office/officeart/2005/8/layout/hierarchy6"/>
    <dgm:cxn modelId="{3567D0A4-DF79-4DD1-826D-5BF506B68ED8}" type="presParOf" srcId="{0CAD54CE-3A5D-4392-BA9D-9A76FED11A09}" destId="{1D366747-6958-46D6-BE16-0ED5B3A7817C}" srcOrd="1" destOrd="0" presId="urn:microsoft.com/office/officeart/2005/8/layout/hierarchy6"/>
    <dgm:cxn modelId="{4599EA14-CD8E-485B-A284-7296AB5C3933}" type="presParOf" srcId="{F4E1AD2C-E562-4DEC-B95E-4F1574CA588F}" destId="{D3F28723-0C91-4F1B-9767-A025A3B78D40}" srcOrd="8" destOrd="0" presId="urn:microsoft.com/office/officeart/2005/8/layout/hierarchy6"/>
    <dgm:cxn modelId="{FE248974-D9AE-4568-807C-4477F37A3311}" type="presParOf" srcId="{F4E1AD2C-E562-4DEC-B95E-4F1574CA588F}" destId="{D847A780-E69B-470C-90B4-ED6D614A69B8}" srcOrd="9" destOrd="0" presId="urn:microsoft.com/office/officeart/2005/8/layout/hierarchy6"/>
    <dgm:cxn modelId="{6D8591D6-0759-450D-A80D-684E73E686F2}" type="presParOf" srcId="{D847A780-E69B-470C-90B4-ED6D614A69B8}" destId="{A4C94473-C0E6-435F-B22F-01D5B747E76B}" srcOrd="0" destOrd="0" presId="urn:microsoft.com/office/officeart/2005/8/layout/hierarchy6"/>
    <dgm:cxn modelId="{5C4F6CE0-AC29-4881-86B0-C4F0BA7E5835}" type="presParOf" srcId="{D847A780-E69B-470C-90B4-ED6D614A69B8}" destId="{54ABCDE3-90F6-4680-80F4-BE550C722C50}" srcOrd="1" destOrd="0" presId="urn:microsoft.com/office/officeart/2005/8/layout/hierarchy6"/>
    <dgm:cxn modelId="{0B12C26B-81E7-40C6-B164-E6E490382C7C}" type="presParOf" srcId="{88EE2A05-7396-4043-9AFE-79CEEFDE563C}" destId="{94D1CFF2-49BB-490E-AB00-290F2AA4BBFD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7A7A66-D7CB-4987-9EB0-341C8D225767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838A7B8B-8440-4B15-A02C-6FA9AD7F90AB}">
      <dgm:prSet phldrT="[Texto]"/>
      <dgm:spPr/>
      <dgm:t>
        <a:bodyPr/>
        <a:lstStyle/>
        <a:p>
          <a:r>
            <a:rPr lang="es-ES" dirty="0" smtClean="0"/>
            <a:t>Administración de la flota vehicular y apoyo logístico a las UU.RR. aposentadas en la Primera Zona Naval.</a:t>
          </a:r>
          <a:endParaRPr lang="es-ES" dirty="0"/>
        </a:p>
      </dgm:t>
    </dgm:pt>
    <dgm:pt modelId="{DDD378DC-1F99-49E1-98C3-BC801CAF8FC9}" type="parTrans" cxnId="{F80904EB-3BD5-4DCF-8A39-C0636B49B0DA}">
      <dgm:prSet/>
      <dgm:spPr/>
      <dgm:t>
        <a:bodyPr/>
        <a:lstStyle/>
        <a:p>
          <a:endParaRPr lang="es-ES"/>
        </a:p>
      </dgm:t>
    </dgm:pt>
    <dgm:pt modelId="{6BD8F55E-6DA3-45CE-89C6-AE04D4B694CE}" type="sibTrans" cxnId="{F80904EB-3BD5-4DCF-8A39-C0636B49B0DA}">
      <dgm:prSet/>
      <dgm:spPr/>
      <dgm:t>
        <a:bodyPr/>
        <a:lstStyle/>
        <a:p>
          <a:endParaRPr lang="es-ES"/>
        </a:p>
      </dgm:t>
    </dgm:pt>
    <dgm:pt modelId="{4EDF93E7-894E-4BA1-BEB7-E45FD4CC8BF2}">
      <dgm:prSet/>
      <dgm:spPr/>
      <dgm:t>
        <a:bodyPr/>
        <a:lstStyle/>
        <a:p>
          <a:r>
            <a:rPr lang="es-ES" dirty="0" smtClean="0"/>
            <a:t>Gestión permisos de circulación / seguros de todos los vehículos administrativos.</a:t>
          </a:r>
        </a:p>
      </dgm:t>
    </dgm:pt>
    <dgm:pt modelId="{8CAD2A0D-90A7-4D6F-934F-E307A8845F5D}" type="parTrans" cxnId="{8C1D123E-2C20-420A-BB2B-D43519C4217C}">
      <dgm:prSet/>
      <dgm:spPr/>
      <dgm:t>
        <a:bodyPr/>
        <a:lstStyle/>
        <a:p>
          <a:endParaRPr lang="es-ES"/>
        </a:p>
      </dgm:t>
    </dgm:pt>
    <dgm:pt modelId="{8C618041-AF79-4A2E-B817-E5F9863E2AB8}" type="sibTrans" cxnId="{8C1D123E-2C20-420A-BB2B-D43519C4217C}">
      <dgm:prSet/>
      <dgm:spPr/>
      <dgm:t>
        <a:bodyPr/>
        <a:lstStyle/>
        <a:p>
          <a:endParaRPr lang="es-ES"/>
        </a:p>
      </dgm:t>
    </dgm:pt>
    <dgm:pt modelId="{5A3A57F6-C03E-4252-A9BD-07879C5B0058}">
      <dgm:prSet/>
      <dgm:spPr/>
      <dgm:t>
        <a:bodyPr/>
        <a:lstStyle/>
        <a:p>
          <a:r>
            <a:rPr lang="es-ES" dirty="0" smtClean="0"/>
            <a:t>Administrador Plan Atlas.</a:t>
          </a:r>
        </a:p>
      </dgm:t>
    </dgm:pt>
    <dgm:pt modelId="{127E13EB-8408-41B6-83A0-C2C6CDE7D66B}" type="parTrans" cxnId="{BF4A1FAE-95A5-4499-9D71-B61F7B0EB653}">
      <dgm:prSet/>
      <dgm:spPr/>
      <dgm:t>
        <a:bodyPr/>
        <a:lstStyle/>
        <a:p>
          <a:endParaRPr lang="es-ES"/>
        </a:p>
      </dgm:t>
    </dgm:pt>
    <dgm:pt modelId="{B7CFA7C8-23E6-4635-AA69-A64E018821EC}" type="sibTrans" cxnId="{BF4A1FAE-95A5-4499-9D71-B61F7B0EB653}">
      <dgm:prSet/>
      <dgm:spPr/>
      <dgm:t>
        <a:bodyPr/>
        <a:lstStyle/>
        <a:p>
          <a:endParaRPr lang="es-ES"/>
        </a:p>
      </dgm:t>
    </dgm:pt>
    <dgm:pt modelId="{D90489FF-4E5B-4B24-816F-066536B2F93B}" type="pres">
      <dgm:prSet presAssocID="{1D7A7A66-D7CB-4987-9EB0-341C8D22576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D5B04CD3-E2F8-4A53-8C0A-6E676FC2CC60}" type="pres">
      <dgm:prSet presAssocID="{1D7A7A66-D7CB-4987-9EB0-341C8D225767}" presName="Name1" presStyleCnt="0"/>
      <dgm:spPr/>
    </dgm:pt>
    <dgm:pt modelId="{0C15F5D7-BED8-4197-9129-6BC5BE269761}" type="pres">
      <dgm:prSet presAssocID="{1D7A7A66-D7CB-4987-9EB0-341C8D225767}" presName="cycle" presStyleCnt="0"/>
      <dgm:spPr/>
    </dgm:pt>
    <dgm:pt modelId="{8B483420-FBF0-4AFD-AEC5-08C20EF6FE67}" type="pres">
      <dgm:prSet presAssocID="{1D7A7A66-D7CB-4987-9EB0-341C8D225767}" presName="srcNode" presStyleLbl="node1" presStyleIdx="0" presStyleCnt="3"/>
      <dgm:spPr/>
    </dgm:pt>
    <dgm:pt modelId="{68F38133-B2C7-4350-B757-760603697633}" type="pres">
      <dgm:prSet presAssocID="{1D7A7A66-D7CB-4987-9EB0-341C8D225767}" presName="conn" presStyleLbl="parChTrans1D2" presStyleIdx="0" presStyleCnt="1"/>
      <dgm:spPr/>
      <dgm:t>
        <a:bodyPr/>
        <a:lstStyle/>
        <a:p>
          <a:endParaRPr lang="es-CL"/>
        </a:p>
      </dgm:t>
    </dgm:pt>
    <dgm:pt modelId="{3018186C-C2EF-4528-92C3-3860AF73726D}" type="pres">
      <dgm:prSet presAssocID="{1D7A7A66-D7CB-4987-9EB0-341C8D225767}" presName="extraNode" presStyleLbl="node1" presStyleIdx="0" presStyleCnt="3"/>
      <dgm:spPr/>
    </dgm:pt>
    <dgm:pt modelId="{8F50501C-667C-4039-B4CC-0C38BD59545B}" type="pres">
      <dgm:prSet presAssocID="{1D7A7A66-D7CB-4987-9EB0-341C8D225767}" presName="dstNode" presStyleLbl="node1" presStyleIdx="0" presStyleCnt="3"/>
      <dgm:spPr/>
    </dgm:pt>
    <dgm:pt modelId="{F62641F8-6A3A-4616-A730-018D517CA8A7}" type="pres">
      <dgm:prSet presAssocID="{838A7B8B-8440-4B15-A02C-6FA9AD7F90AB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843B45-B01D-4BF4-8904-80689FAB3540}" type="pres">
      <dgm:prSet presAssocID="{838A7B8B-8440-4B15-A02C-6FA9AD7F90AB}" presName="accent_1" presStyleCnt="0"/>
      <dgm:spPr/>
    </dgm:pt>
    <dgm:pt modelId="{162DFAAD-83D0-4623-BB16-A430228ECB9D}" type="pres">
      <dgm:prSet presAssocID="{838A7B8B-8440-4B15-A02C-6FA9AD7F90AB}" presName="accentRepeatNode" presStyleLbl="solidFgAcc1" presStyleIdx="0" presStyleCnt="3"/>
      <dgm:spPr>
        <a:solidFill>
          <a:schemeClr val="tx2">
            <a:lumMod val="50000"/>
          </a:schemeClr>
        </a:solidFill>
      </dgm:spPr>
    </dgm:pt>
    <dgm:pt modelId="{400AD75C-1F84-40F5-8995-B3587FD17ADE}" type="pres">
      <dgm:prSet presAssocID="{4EDF93E7-894E-4BA1-BEB7-E45FD4CC8BF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5D501F5-10EB-4773-AE75-BEF34E7FC5C0}" type="pres">
      <dgm:prSet presAssocID="{4EDF93E7-894E-4BA1-BEB7-E45FD4CC8BF2}" presName="accent_2" presStyleCnt="0"/>
      <dgm:spPr/>
    </dgm:pt>
    <dgm:pt modelId="{A8DEDCC5-CA9B-4254-9F13-69711637F52F}" type="pres">
      <dgm:prSet presAssocID="{4EDF93E7-894E-4BA1-BEB7-E45FD4CC8BF2}" presName="accentRepeatNode" presStyleLbl="solidFgAcc1" presStyleIdx="1" presStyleCnt="3"/>
      <dgm:spPr>
        <a:solidFill>
          <a:schemeClr val="tx2">
            <a:lumMod val="75000"/>
          </a:schemeClr>
        </a:solidFill>
      </dgm:spPr>
    </dgm:pt>
    <dgm:pt modelId="{D4460411-CE18-4C53-8681-5B2F9E594CCD}" type="pres">
      <dgm:prSet presAssocID="{5A3A57F6-C03E-4252-A9BD-07879C5B0058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FB9E19-1DB6-425A-8B43-5765B20FBF7B}" type="pres">
      <dgm:prSet presAssocID="{5A3A57F6-C03E-4252-A9BD-07879C5B0058}" presName="accent_3" presStyleCnt="0"/>
      <dgm:spPr/>
    </dgm:pt>
    <dgm:pt modelId="{67AC4D8C-5A24-4EC0-9566-4651358E171E}" type="pres">
      <dgm:prSet presAssocID="{5A3A57F6-C03E-4252-A9BD-07879C5B0058}" presName="accentRepeatNode" presStyleLbl="solidFgAcc1" presStyleIdx="2" presStyleCnt="3"/>
      <dgm:spPr/>
    </dgm:pt>
  </dgm:ptLst>
  <dgm:cxnLst>
    <dgm:cxn modelId="{8C1D123E-2C20-420A-BB2B-D43519C4217C}" srcId="{1D7A7A66-D7CB-4987-9EB0-341C8D225767}" destId="{4EDF93E7-894E-4BA1-BEB7-E45FD4CC8BF2}" srcOrd="1" destOrd="0" parTransId="{8CAD2A0D-90A7-4D6F-934F-E307A8845F5D}" sibTransId="{8C618041-AF79-4A2E-B817-E5F9863E2AB8}"/>
    <dgm:cxn modelId="{1B092562-A3F1-425B-B35D-BA4CB8F5F096}" type="presOf" srcId="{5A3A57F6-C03E-4252-A9BD-07879C5B0058}" destId="{D4460411-CE18-4C53-8681-5B2F9E594CCD}" srcOrd="0" destOrd="0" presId="urn:microsoft.com/office/officeart/2008/layout/VerticalCurvedList"/>
    <dgm:cxn modelId="{3843A339-C87A-48A5-9F5C-C22AB3764D87}" type="presOf" srcId="{1D7A7A66-D7CB-4987-9EB0-341C8D225767}" destId="{D90489FF-4E5B-4B24-816F-066536B2F93B}" srcOrd="0" destOrd="0" presId="urn:microsoft.com/office/officeart/2008/layout/VerticalCurvedList"/>
    <dgm:cxn modelId="{484F1343-8BB0-4EC2-B35E-E9335B4D6298}" type="presOf" srcId="{838A7B8B-8440-4B15-A02C-6FA9AD7F90AB}" destId="{F62641F8-6A3A-4616-A730-018D517CA8A7}" srcOrd="0" destOrd="0" presId="urn:microsoft.com/office/officeart/2008/layout/VerticalCurvedList"/>
    <dgm:cxn modelId="{F2AD59CC-30EC-4D35-BA68-1227F5FE9010}" type="presOf" srcId="{6BD8F55E-6DA3-45CE-89C6-AE04D4B694CE}" destId="{68F38133-B2C7-4350-B757-760603697633}" srcOrd="0" destOrd="0" presId="urn:microsoft.com/office/officeart/2008/layout/VerticalCurvedList"/>
    <dgm:cxn modelId="{2110CEA8-3651-4810-B84F-183A37D8BDD1}" type="presOf" srcId="{4EDF93E7-894E-4BA1-BEB7-E45FD4CC8BF2}" destId="{400AD75C-1F84-40F5-8995-B3587FD17ADE}" srcOrd="0" destOrd="0" presId="urn:microsoft.com/office/officeart/2008/layout/VerticalCurvedList"/>
    <dgm:cxn modelId="{BF4A1FAE-95A5-4499-9D71-B61F7B0EB653}" srcId="{1D7A7A66-D7CB-4987-9EB0-341C8D225767}" destId="{5A3A57F6-C03E-4252-A9BD-07879C5B0058}" srcOrd="2" destOrd="0" parTransId="{127E13EB-8408-41B6-83A0-C2C6CDE7D66B}" sibTransId="{B7CFA7C8-23E6-4635-AA69-A64E018821EC}"/>
    <dgm:cxn modelId="{F80904EB-3BD5-4DCF-8A39-C0636B49B0DA}" srcId="{1D7A7A66-D7CB-4987-9EB0-341C8D225767}" destId="{838A7B8B-8440-4B15-A02C-6FA9AD7F90AB}" srcOrd="0" destOrd="0" parTransId="{DDD378DC-1F99-49E1-98C3-BC801CAF8FC9}" sibTransId="{6BD8F55E-6DA3-45CE-89C6-AE04D4B694CE}"/>
    <dgm:cxn modelId="{2A403F17-8E0F-414D-A7D8-B50C922B29C0}" type="presParOf" srcId="{D90489FF-4E5B-4B24-816F-066536B2F93B}" destId="{D5B04CD3-E2F8-4A53-8C0A-6E676FC2CC60}" srcOrd="0" destOrd="0" presId="urn:microsoft.com/office/officeart/2008/layout/VerticalCurvedList"/>
    <dgm:cxn modelId="{3CF0F9D6-A48C-474C-BCF2-A18BB7A0E6F8}" type="presParOf" srcId="{D5B04CD3-E2F8-4A53-8C0A-6E676FC2CC60}" destId="{0C15F5D7-BED8-4197-9129-6BC5BE269761}" srcOrd="0" destOrd="0" presId="urn:microsoft.com/office/officeart/2008/layout/VerticalCurvedList"/>
    <dgm:cxn modelId="{BF432435-4E55-442B-9F8D-A74C5F1EED46}" type="presParOf" srcId="{0C15F5D7-BED8-4197-9129-6BC5BE269761}" destId="{8B483420-FBF0-4AFD-AEC5-08C20EF6FE67}" srcOrd="0" destOrd="0" presId="urn:microsoft.com/office/officeart/2008/layout/VerticalCurvedList"/>
    <dgm:cxn modelId="{0872139E-FDC2-447D-AD28-43E9A7D974E9}" type="presParOf" srcId="{0C15F5D7-BED8-4197-9129-6BC5BE269761}" destId="{68F38133-B2C7-4350-B757-760603697633}" srcOrd="1" destOrd="0" presId="urn:microsoft.com/office/officeart/2008/layout/VerticalCurvedList"/>
    <dgm:cxn modelId="{3462C8D2-B14E-4008-BBD1-EC3865800ED8}" type="presParOf" srcId="{0C15F5D7-BED8-4197-9129-6BC5BE269761}" destId="{3018186C-C2EF-4528-92C3-3860AF73726D}" srcOrd="2" destOrd="0" presId="urn:microsoft.com/office/officeart/2008/layout/VerticalCurvedList"/>
    <dgm:cxn modelId="{258B8622-6463-4045-874E-A25FCDDAD8C9}" type="presParOf" srcId="{0C15F5D7-BED8-4197-9129-6BC5BE269761}" destId="{8F50501C-667C-4039-B4CC-0C38BD59545B}" srcOrd="3" destOrd="0" presId="urn:microsoft.com/office/officeart/2008/layout/VerticalCurvedList"/>
    <dgm:cxn modelId="{CF1E4E3F-FBC1-4982-9E1B-6052AC92CCBD}" type="presParOf" srcId="{D5B04CD3-E2F8-4A53-8C0A-6E676FC2CC60}" destId="{F62641F8-6A3A-4616-A730-018D517CA8A7}" srcOrd="1" destOrd="0" presId="urn:microsoft.com/office/officeart/2008/layout/VerticalCurvedList"/>
    <dgm:cxn modelId="{B5179C4B-5B89-4A92-B4CC-0BCACBEDE6ED}" type="presParOf" srcId="{D5B04CD3-E2F8-4A53-8C0A-6E676FC2CC60}" destId="{BE843B45-B01D-4BF4-8904-80689FAB3540}" srcOrd="2" destOrd="0" presId="urn:microsoft.com/office/officeart/2008/layout/VerticalCurvedList"/>
    <dgm:cxn modelId="{D09C28DF-3992-4C78-8ACD-51EC960A1B56}" type="presParOf" srcId="{BE843B45-B01D-4BF4-8904-80689FAB3540}" destId="{162DFAAD-83D0-4623-BB16-A430228ECB9D}" srcOrd="0" destOrd="0" presId="urn:microsoft.com/office/officeart/2008/layout/VerticalCurvedList"/>
    <dgm:cxn modelId="{AA506D17-6C4C-4347-ADFD-84DED39A93BB}" type="presParOf" srcId="{D5B04CD3-E2F8-4A53-8C0A-6E676FC2CC60}" destId="{400AD75C-1F84-40F5-8995-B3587FD17ADE}" srcOrd="3" destOrd="0" presId="urn:microsoft.com/office/officeart/2008/layout/VerticalCurvedList"/>
    <dgm:cxn modelId="{C8D86507-72E7-4858-A403-7A65993166BB}" type="presParOf" srcId="{D5B04CD3-E2F8-4A53-8C0A-6E676FC2CC60}" destId="{15D501F5-10EB-4773-AE75-BEF34E7FC5C0}" srcOrd="4" destOrd="0" presId="urn:microsoft.com/office/officeart/2008/layout/VerticalCurvedList"/>
    <dgm:cxn modelId="{DA3F70DF-B11A-4A2C-BFE3-6ECA75E1A8FB}" type="presParOf" srcId="{15D501F5-10EB-4773-AE75-BEF34E7FC5C0}" destId="{A8DEDCC5-CA9B-4254-9F13-69711637F52F}" srcOrd="0" destOrd="0" presId="urn:microsoft.com/office/officeart/2008/layout/VerticalCurvedList"/>
    <dgm:cxn modelId="{52C2BE2C-447B-4536-896D-82E89D3F8025}" type="presParOf" srcId="{D5B04CD3-E2F8-4A53-8C0A-6E676FC2CC60}" destId="{D4460411-CE18-4C53-8681-5B2F9E594CCD}" srcOrd="5" destOrd="0" presId="urn:microsoft.com/office/officeart/2008/layout/VerticalCurvedList"/>
    <dgm:cxn modelId="{80AD8FD4-79A8-4EE8-A83B-7801469B08B5}" type="presParOf" srcId="{D5B04CD3-E2F8-4A53-8C0A-6E676FC2CC60}" destId="{D7FB9E19-1DB6-425A-8B43-5765B20FBF7B}" srcOrd="6" destOrd="0" presId="urn:microsoft.com/office/officeart/2008/layout/VerticalCurvedList"/>
    <dgm:cxn modelId="{E1387D88-9ABE-4A71-9481-B2844B358738}" type="presParOf" srcId="{D7FB9E19-1DB6-425A-8B43-5765B20FBF7B}" destId="{67AC4D8C-5A24-4EC0-9566-4651358E171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7A7A66-D7CB-4987-9EB0-341C8D225767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838A7B8B-8440-4B15-A02C-6FA9AD7F90AB}">
      <dgm:prSet phldrT="[Texto]"/>
      <dgm:spPr/>
      <dgm:t>
        <a:bodyPr/>
        <a:lstStyle/>
        <a:p>
          <a:r>
            <a:rPr lang="es-ES" smtClean="0"/>
            <a:t>Administración sitios de atraque.</a:t>
          </a:r>
          <a:endParaRPr lang="es-ES"/>
        </a:p>
      </dgm:t>
    </dgm:pt>
    <dgm:pt modelId="{DDD378DC-1F99-49E1-98C3-BC801CAF8FC9}" type="parTrans" cxnId="{F80904EB-3BD5-4DCF-8A39-C0636B49B0DA}">
      <dgm:prSet/>
      <dgm:spPr/>
      <dgm:t>
        <a:bodyPr/>
        <a:lstStyle/>
        <a:p>
          <a:endParaRPr lang="es-ES"/>
        </a:p>
      </dgm:t>
    </dgm:pt>
    <dgm:pt modelId="{6BD8F55E-6DA3-45CE-89C6-AE04D4B694CE}" type="sibTrans" cxnId="{F80904EB-3BD5-4DCF-8A39-C0636B49B0DA}">
      <dgm:prSet/>
      <dgm:spPr/>
      <dgm:t>
        <a:bodyPr/>
        <a:lstStyle/>
        <a:p>
          <a:endParaRPr lang="es-ES"/>
        </a:p>
      </dgm:t>
    </dgm:pt>
    <dgm:pt modelId="{4EDF93E7-894E-4BA1-BEB7-E45FD4CC8BF2}">
      <dgm:prSet/>
      <dgm:spPr/>
      <dgm:t>
        <a:bodyPr/>
        <a:lstStyle/>
        <a:p>
          <a:r>
            <a:rPr lang="es-ES" smtClean="0"/>
            <a:t>Mantenimiento Molo de Abrigo (VALPABAS).</a:t>
          </a:r>
          <a:endParaRPr lang="es-ES" dirty="0" smtClean="0"/>
        </a:p>
      </dgm:t>
    </dgm:pt>
    <dgm:pt modelId="{8CAD2A0D-90A7-4D6F-934F-E307A8845F5D}" type="parTrans" cxnId="{8C1D123E-2C20-420A-BB2B-D43519C4217C}">
      <dgm:prSet/>
      <dgm:spPr/>
      <dgm:t>
        <a:bodyPr/>
        <a:lstStyle/>
        <a:p>
          <a:endParaRPr lang="es-ES"/>
        </a:p>
      </dgm:t>
    </dgm:pt>
    <dgm:pt modelId="{8C618041-AF79-4A2E-B817-E5F9863E2AB8}" type="sibTrans" cxnId="{8C1D123E-2C20-420A-BB2B-D43519C4217C}">
      <dgm:prSet/>
      <dgm:spPr/>
      <dgm:t>
        <a:bodyPr/>
        <a:lstStyle/>
        <a:p>
          <a:endParaRPr lang="es-ES"/>
        </a:p>
      </dgm:t>
    </dgm:pt>
    <dgm:pt modelId="{CF020BA3-073E-4BF8-A0A3-DCC443C7AC99}">
      <dgm:prSet/>
      <dgm:spPr/>
      <dgm:t>
        <a:bodyPr/>
        <a:lstStyle/>
        <a:p>
          <a:r>
            <a:rPr lang="es-ES" dirty="0" smtClean="0"/>
            <a:t>Seguridad Molo de Abrigo (ORDVALP).</a:t>
          </a:r>
        </a:p>
      </dgm:t>
    </dgm:pt>
    <dgm:pt modelId="{CFCC3A93-2CB4-4FCB-AD9A-499E6B1F617B}" type="parTrans" cxnId="{C1F8AE9B-F4BF-4F17-BAE6-D331C8BD56DC}">
      <dgm:prSet/>
      <dgm:spPr/>
      <dgm:t>
        <a:bodyPr/>
        <a:lstStyle/>
        <a:p>
          <a:endParaRPr lang="es-ES"/>
        </a:p>
      </dgm:t>
    </dgm:pt>
    <dgm:pt modelId="{C3A8BD03-AEF2-4C11-9E99-B7D2096B1042}" type="sibTrans" cxnId="{C1F8AE9B-F4BF-4F17-BAE6-D331C8BD56DC}">
      <dgm:prSet/>
      <dgm:spPr/>
      <dgm:t>
        <a:bodyPr/>
        <a:lstStyle/>
        <a:p>
          <a:endParaRPr lang="es-ES"/>
        </a:p>
      </dgm:t>
    </dgm:pt>
    <dgm:pt modelId="{35DCB435-5984-4B68-A755-26C9C4032C44}">
      <dgm:prSet/>
      <dgm:spPr/>
      <dgm:t>
        <a:bodyPr/>
        <a:lstStyle/>
        <a:p>
          <a:r>
            <a:rPr lang="es-ES" dirty="0" smtClean="0"/>
            <a:t>Control de estacionamientos interior Molo de Abrigo y Ex Batería Esmeralda.</a:t>
          </a:r>
        </a:p>
      </dgm:t>
    </dgm:pt>
    <dgm:pt modelId="{6A010AB4-C8FC-4AD8-B1C6-C7B6350EA716}" type="parTrans" cxnId="{E35233BD-0BEA-4C63-9F64-8E75A885D4FD}">
      <dgm:prSet/>
      <dgm:spPr/>
      <dgm:t>
        <a:bodyPr/>
        <a:lstStyle/>
        <a:p>
          <a:endParaRPr lang="es-ES"/>
        </a:p>
      </dgm:t>
    </dgm:pt>
    <dgm:pt modelId="{2AB023F0-70F8-48A5-8ACD-793F1B66DFEE}" type="sibTrans" cxnId="{E35233BD-0BEA-4C63-9F64-8E75A885D4FD}">
      <dgm:prSet/>
      <dgm:spPr/>
      <dgm:t>
        <a:bodyPr/>
        <a:lstStyle/>
        <a:p>
          <a:endParaRPr lang="es-ES"/>
        </a:p>
      </dgm:t>
    </dgm:pt>
    <dgm:pt modelId="{3D4481B4-FA1E-4F71-99E9-E24429565B0E}">
      <dgm:prSet/>
      <dgm:spPr/>
      <dgm:t>
        <a:bodyPr/>
        <a:lstStyle/>
        <a:p>
          <a:r>
            <a:rPr lang="es-ES" dirty="0" smtClean="0"/>
            <a:t>Recepción de Unidades extranjeras.</a:t>
          </a:r>
        </a:p>
      </dgm:t>
    </dgm:pt>
    <dgm:pt modelId="{D43A672A-D20D-48FE-A694-4B9AD3260EF3}" type="parTrans" cxnId="{36BD6664-3C79-43D5-8778-B247D51FC9F1}">
      <dgm:prSet/>
      <dgm:spPr/>
      <dgm:t>
        <a:bodyPr/>
        <a:lstStyle/>
        <a:p>
          <a:endParaRPr lang="es-ES"/>
        </a:p>
      </dgm:t>
    </dgm:pt>
    <dgm:pt modelId="{532D09F1-EEC7-4E98-83B8-88C8ED0723AB}" type="sibTrans" cxnId="{36BD6664-3C79-43D5-8778-B247D51FC9F1}">
      <dgm:prSet/>
      <dgm:spPr/>
      <dgm:t>
        <a:bodyPr/>
        <a:lstStyle/>
        <a:p>
          <a:endParaRPr lang="es-ES"/>
        </a:p>
      </dgm:t>
    </dgm:pt>
    <dgm:pt modelId="{7798E4A1-5DBA-467A-BF3D-6AF8457ACE89}">
      <dgm:prSet/>
      <dgm:spPr/>
      <dgm:t>
        <a:bodyPr/>
        <a:lstStyle/>
        <a:p>
          <a:r>
            <a:rPr lang="es-ES" dirty="0" smtClean="0"/>
            <a:t>Apoyo logístico de base y control de actividades de pesca deportiva y de buceo.</a:t>
          </a:r>
        </a:p>
      </dgm:t>
    </dgm:pt>
    <dgm:pt modelId="{DAE58403-34A2-48EC-924F-AD596C4944DB}" type="parTrans" cxnId="{950800DA-F89F-4D0B-A855-068811906D19}">
      <dgm:prSet/>
      <dgm:spPr/>
      <dgm:t>
        <a:bodyPr/>
        <a:lstStyle/>
        <a:p>
          <a:endParaRPr lang="es-ES"/>
        </a:p>
      </dgm:t>
    </dgm:pt>
    <dgm:pt modelId="{7CAF3601-63EA-45A1-8099-1B70419C0075}" type="sibTrans" cxnId="{950800DA-F89F-4D0B-A855-068811906D19}">
      <dgm:prSet/>
      <dgm:spPr/>
      <dgm:t>
        <a:bodyPr/>
        <a:lstStyle/>
        <a:p>
          <a:endParaRPr lang="es-ES"/>
        </a:p>
      </dgm:t>
    </dgm:pt>
    <dgm:pt modelId="{D90489FF-4E5B-4B24-816F-066536B2F93B}" type="pres">
      <dgm:prSet presAssocID="{1D7A7A66-D7CB-4987-9EB0-341C8D22576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D5B04CD3-E2F8-4A53-8C0A-6E676FC2CC60}" type="pres">
      <dgm:prSet presAssocID="{1D7A7A66-D7CB-4987-9EB0-341C8D225767}" presName="Name1" presStyleCnt="0"/>
      <dgm:spPr/>
    </dgm:pt>
    <dgm:pt modelId="{0C15F5D7-BED8-4197-9129-6BC5BE269761}" type="pres">
      <dgm:prSet presAssocID="{1D7A7A66-D7CB-4987-9EB0-341C8D225767}" presName="cycle" presStyleCnt="0"/>
      <dgm:spPr/>
    </dgm:pt>
    <dgm:pt modelId="{8B483420-FBF0-4AFD-AEC5-08C20EF6FE67}" type="pres">
      <dgm:prSet presAssocID="{1D7A7A66-D7CB-4987-9EB0-341C8D225767}" presName="srcNode" presStyleLbl="node1" presStyleIdx="0" presStyleCnt="6"/>
      <dgm:spPr/>
    </dgm:pt>
    <dgm:pt modelId="{68F38133-B2C7-4350-B757-760603697633}" type="pres">
      <dgm:prSet presAssocID="{1D7A7A66-D7CB-4987-9EB0-341C8D225767}" presName="conn" presStyleLbl="parChTrans1D2" presStyleIdx="0" presStyleCnt="1"/>
      <dgm:spPr/>
      <dgm:t>
        <a:bodyPr/>
        <a:lstStyle/>
        <a:p>
          <a:endParaRPr lang="es-CL"/>
        </a:p>
      </dgm:t>
    </dgm:pt>
    <dgm:pt modelId="{3018186C-C2EF-4528-92C3-3860AF73726D}" type="pres">
      <dgm:prSet presAssocID="{1D7A7A66-D7CB-4987-9EB0-341C8D225767}" presName="extraNode" presStyleLbl="node1" presStyleIdx="0" presStyleCnt="6"/>
      <dgm:spPr/>
    </dgm:pt>
    <dgm:pt modelId="{8F50501C-667C-4039-B4CC-0C38BD59545B}" type="pres">
      <dgm:prSet presAssocID="{1D7A7A66-D7CB-4987-9EB0-341C8D225767}" presName="dstNode" presStyleLbl="node1" presStyleIdx="0" presStyleCnt="6"/>
      <dgm:spPr/>
    </dgm:pt>
    <dgm:pt modelId="{F62641F8-6A3A-4616-A730-018D517CA8A7}" type="pres">
      <dgm:prSet presAssocID="{838A7B8B-8440-4B15-A02C-6FA9AD7F90AB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843B45-B01D-4BF4-8904-80689FAB3540}" type="pres">
      <dgm:prSet presAssocID="{838A7B8B-8440-4B15-A02C-6FA9AD7F90AB}" presName="accent_1" presStyleCnt="0"/>
      <dgm:spPr/>
    </dgm:pt>
    <dgm:pt modelId="{162DFAAD-83D0-4623-BB16-A430228ECB9D}" type="pres">
      <dgm:prSet presAssocID="{838A7B8B-8440-4B15-A02C-6FA9AD7F90AB}" presName="accentRepeatNode" presStyleLbl="solidFgAcc1" presStyleIdx="0" presStyleCnt="6"/>
      <dgm:spPr>
        <a:solidFill>
          <a:srgbClr val="212933"/>
        </a:solidFill>
      </dgm:spPr>
    </dgm:pt>
    <dgm:pt modelId="{400AD75C-1F84-40F5-8995-B3587FD17ADE}" type="pres">
      <dgm:prSet presAssocID="{4EDF93E7-894E-4BA1-BEB7-E45FD4CC8BF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5D501F5-10EB-4773-AE75-BEF34E7FC5C0}" type="pres">
      <dgm:prSet presAssocID="{4EDF93E7-894E-4BA1-BEB7-E45FD4CC8BF2}" presName="accent_2" presStyleCnt="0"/>
      <dgm:spPr/>
    </dgm:pt>
    <dgm:pt modelId="{A8DEDCC5-CA9B-4254-9F13-69711637F52F}" type="pres">
      <dgm:prSet presAssocID="{4EDF93E7-894E-4BA1-BEB7-E45FD4CC8BF2}" presName="accentRepeatNode" presStyleLbl="solidFgAcc1" presStyleIdx="1" presStyleCnt="6"/>
      <dgm:spPr>
        <a:solidFill>
          <a:srgbClr val="384656"/>
        </a:solidFill>
      </dgm:spPr>
    </dgm:pt>
    <dgm:pt modelId="{48194B84-8814-4126-A1D0-0EA013E6F908}" type="pres">
      <dgm:prSet presAssocID="{CF020BA3-073E-4BF8-A0A3-DCC443C7AC99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EA25E40-4475-4C98-9948-942DA57708D5}" type="pres">
      <dgm:prSet presAssocID="{CF020BA3-073E-4BF8-A0A3-DCC443C7AC99}" presName="accent_3" presStyleCnt="0"/>
      <dgm:spPr/>
    </dgm:pt>
    <dgm:pt modelId="{7DC41D06-6EA0-4CB4-B2CE-F9AD2688E750}" type="pres">
      <dgm:prSet presAssocID="{CF020BA3-073E-4BF8-A0A3-DCC443C7AC99}" presName="accentRepeatNode" presStyleLbl="solidFgAcc1" presStyleIdx="2" presStyleCnt="6"/>
      <dgm:spPr>
        <a:solidFill>
          <a:srgbClr val="566C84"/>
        </a:solidFill>
      </dgm:spPr>
    </dgm:pt>
    <dgm:pt modelId="{88347108-7FC4-411D-8E23-E80ECCAF7DD5}" type="pres">
      <dgm:prSet presAssocID="{35DCB435-5984-4B68-A755-26C9C4032C44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CD6F074-F921-47DA-92CB-00617DDB5026}" type="pres">
      <dgm:prSet presAssocID="{35DCB435-5984-4B68-A755-26C9C4032C44}" presName="accent_4" presStyleCnt="0"/>
      <dgm:spPr/>
    </dgm:pt>
    <dgm:pt modelId="{FD3E1F02-7D30-400B-AF9A-BC7CC021653F}" type="pres">
      <dgm:prSet presAssocID="{35DCB435-5984-4B68-A755-26C9C4032C44}" presName="accentRepeatNode" presStyleLbl="solidFgAcc1" presStyleIdx="3" presStyleCnt="6"/>
      <dgm:spPr>
        <a:solidFill>
          <a:srgbClr val="68819C"/>
        </a:solidFill>
      </dgm:spPr>
    </dgm:pt>
    <dgm:pt modelId="{CA5AC68E-2DE3-4703-9034-783FCF532333}" type="pres">
      <dgm:prSet presAssocID="{3D4481B4-FA1E-4F71-99E9-E24429565B0E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36BA192-E77E-4E01-8CA4-90B1206F3B2B}" type="pres">
      <dgm:prSet presAssocID="{3D4481B4-FA1E-4F71-99E9-E24429565B0E}" presName="accent_5" presStyleCnt="0"/>
      <dgm:spPr/>
    </dgm:pt>
    <dgm:pt modelId="{AB5699D0-0AA3-4FC8-9C0A-D549F9E9362A}" type="pres">
      <dgm:prSet presAssocID="{3D4481B4-FA1E-4F71-99E9-E24429565B0E}" presName="accentRepeatNode" presStyleLbl="solidFgAcc1" presStyleIdx="4" presStyleCnt="6"/>
      <dgm:spPr>
        <a:solidFill>
          <a:srgbClr val="8498AE"/>
        </a:solidFill>
      </dgm:spPr>
    </dgm:pt>
    <dgm:pt modelId="{F4D9B5B8-3374-44BE-B7C7-A514AC7E2038}" type="pres">
      <dgm:prSet presAssocID="{7798E4A1-5DBA-467A-BF3D-6AF8457ACE89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F86C493-298F-491D-A9A6-1EE66B43AB71}" type="pres">
      <dgm:prSet presAssocID="{7798E4A1-5DBA-467A-BF3D-6AF8457ACE89}" presName="accent_6" presStyleCnt="0"/>
      <dgm:spPr/>
    </dgm:pt>
    <dgm:pt modelId="{B9526077-0645-4164-9FEE-89E2F1EC6923}" type="pres">
      <dgm:prSet presAssocID="{7798E4A1-5DBA-467A-BF3D-6AF8457ACE89}" presName="accentRepeatNode" presStyleLbl="solidFgAcc1" presStyleIdx="5" presStyleCnt="6"/>
      <dgm:spPr>
        <a:solidFill>
          <a:srgbClr val="B5C1CF"/>
        </a:solidFill>
      </dgm:spPr>
    </dgm:pt>
  </dgm:ptLst>
  <dgm:cxnLst>
    <dgm:cxn modelId="{F6626614-5428-4A29-A1DB-C5DEAB7BED79}" type="presOf" srcId="{35DCB435-5984-4B68-A755-26C9C4032C44}" destId="{88347108-7FC4-411D-8E23-E80ECCAF7DD5}" srcOrd="0" destOrd="0" presId="urn:microsoft.com/office/officeart/2008/layout/VerticalCurvedList"/>
    <dgm:cxn modelId="{950800DA-F89F-4D0B-A855-068811906D19}" srcId="{1D7A7A66-D7CB-4987-9EB0-341C8D225767}" destId="{7798E4A1-5DBA-467A-BF3D-6AF8457ACE89}" srcOrd="5" destOrd="0" parTransId="{DAE58403-34A2-48EC-924F-AD596C4944DB}" sibTransId="{7CAF3601-63EA-45A1-8099-1B70419C0075}"/>
    <dgm:cxn modelId="{36BD6664-3C79-43D5-8778-B247D51FC9F1}" srcId="{1D7A7A66-D7CB-4987-9EB0-341C8D225767}" destId="{3D4481B4-FA1E-4F71-99E9-E24429565B0E}" srcOrd="4" destOrd="0" parTransId="{D43A672A-D20D-48FE-A694-4B9AD3260EF3}" sibTransId="{532D09F1-EEC7-4E98-83B8-88C8ED0723AB}"/>
    <dgm:cxn modelId="{35EB211C-FA41-4E00-8034-DEDD137B2669}" type="presOf" srcId="{CF020BA3-073E-4BF8-A0A3-DCC443C7AC99}" destId="{48194B84-8814-4126-A1D0-0EA013E6F908}" srcOrd="0" destOrd="0" presId="urn:microsoft.com/office/officeart/2008/layout/VerticalCurvedList"/>
    <dgm:cxn modelId="{8C1D123E-2C20-420A-BB2B-D43519C4217C}" srcId="{1D7A7A66-D7CB-4987-9EB0-341C8D225767}" destId="{4EDF93E7-894E-4BA1-BEB7-E45FD4CC8BF2}" srcOrd="1" destOrd="0" parTransId="{8CAD2A0D-90A7-4D6F-934F-E307A8845F5D}" sibTransId="{8C618041-AF79-4A2E-B817-E5F9863E2AB8}"/>
    <dgm:cxn modelId="{C30F6801-24FB-4276-A6D3-ABB374DDC7E9}" type="presOf" srcId="{7798E4A1-5DBA-467A-BF3D-6AF8457ACE89}" destId="{F4D9B5B8-3374-44BE-B7C7-A514AC7E2038}" srcOrd="0" destOrd="0" presId="urn:microsoft.com/office/officeart/2008/layout/VerticalCurvedList"/>
    <dgm:cxn modelId="{E35233BD-0BEA-4C63-9F64-8E75A885D4FD}" srcId="{1D7A7A66-D7CB-4987-9EB0-341C8D225767}" destId="{35DCB435-5984-4B68-A755-26C9C4032C44}" srcOrd="3" destOrd="0" parTransId="{6A010AB4-C8FC-4AD8-B1C6-C7B6350EA716}" sibTransId="{2AB023F0-70F8-48A5-8ACD-793F1B66DFEE}"/>
    <dgm:cxn modelId="{3843A339-C87A-48A5-9F5C-C22AB3764D87}" type="presOf" srcId="{1D7A7A66-D7CB-4987-9EB0-341C8D225767}" destId="{D90489FF-4E5B-4B24-816F-066536B2F93B}" srcOrd="0" destOrd="0" presId="urn:microsoft.com/office/officeart/2008/layout/VerticalCurvedList"/>
    <dgm:cxn modelId="{484F1343-8BB0-4EC2-B35E-E9335B4D6298}" type="presOf" srcId="{838A7B8B-8440-4B15-A02C-6FA9AD7F90AB}" destId="{F62641F8-6A3A-4616-A730-018D517CA8A7}" srcOrd="0" destOrd="0" presId="urn:microsoft.com/office/officeart/2008/layout/VerticalCurvedList"/>
    <dgm:cxn modelId="{C1F8AE9B-F4BF-4F17-BAE6-D331C8BD56DC}" srcId="{1D7A7A66-D7CB-4987-9EB0-341C8D225767}" destId="{CF020BA3-073E-4BF8-A0A3-DCC443C7AC99}" srcOrd="2" destOrd="0" parTransId="{CFCC3A93-2CB4-4FCB-AD9A-499E6B1F617B}" sibTransId="{C3A8BD03-AEF2-4C11-9E99-B7D2096B1042}"/>
    <dgm:cxn modelId="{2110CEA8-3651-4810-B84F-183A37D8BDD1}" type="presOf" srcId="{4EDF93E7-894E-4BA1-BEB7-E45FD4CC8BF2}" destId="{400AD75C-1F84-40F5-8995-B3587FD17ADE}" srcOrd="0" destOrd="0" presId="urn:microsoft.com/office/officeart/2008/layout/VerticalCurvedList"/>
    <dgm:cxn modelId="{F2AD59CC-30EC-4D35-BA68-1227F5FE9010}" type="presOf" srcId="{6BD8F55E-6DA3-45CE-89C6-AE04D4B694CE}" destId="{68F38133-B2C7-4350-B757-760603697633}" srcOrd="0" destOrd="0" presId="urn:microsoft.com/office/officeart/2008/layout/VerticalCurvedList"/>
    <dgm:cxn modelId="{0CDADD2C-E8B2-49CD-B358-132A526581D6}" type="presOf" srcId="{3D4481B4-FA1E-4F71-99E9-E24429565B0E}" destId="{CA5AC68E-2DE3-4703-9034-783FCF532333}" srcOrd="0" destOrd="0" presId="urn:microsoft.com/office/officeart/2008/layout/VerticalCurvedList"/>
    <dgm:cxn modelId="{F80904EB-3BD5-4DCF-8A39-C0636B49B0DA}" srcId="{1D7A7A66-D7CB-4987-9EB0-341C8D225767}" destId="{838A7B8B-8440-4B15-A02C-6FA9AD7F90AB}" srcOrd="0" destOrd="0" parTransId="{DDD378DC-1F99-49E1-98C3-BC801CAF8FC9}" sibTransId="{6BD8F55E-6DA3-45CE-89C6-AE04D4B694CE}"/>
    <dgm:cxn modelId="{2A403F17-8E0F-414D-A7D8-B50C922B29C0}" type="presParOf" srcId="{D90489FF-4E5B-4B24-816F-066536B2F93B}" destId="{D5B04CD3-E2F8-4A53-8C0A-6E676FC2CC60}" srcOrd="0" destOrd="0" presId="urn:microsoft.com/office/officeart/2008/layout/VerticalCurvedList"/>
    <dgm:cxn modelId="{3CF0F9D6-A48C-474C-BCF2-A18BB7A0E6F8}" type="presParOf" srcId="{D5B04CD3-E2F8-4A53-8C0A-6E676FC2CC60}" destId="{0C15F5D7-BED8-4197-9129-6BC5BE269761}" srcOrd="0" destOrd="0" presId="urn:microsoft.com/office/officeart/2008/layout/VerticalCurvedList"/>
    <dgm:cxn modelId="{BF432435-4E55-442B-9F8D-A74C5F1EED46}" type="presParOf" srcId="{0C15F5D7-BED8-4197-9129-6BC5BE269761}" destId="{8B483420-FBF0-4AFD-AEC5-08C20EF6FE67}" srcOrd="0" destOrd="0" presId="urn:microsoft.com/office/officeart/2008/layout/VerticalCurvedList"/>
    <dgm:cxn modelId="{0872139E-FDC2-447D-AD28-43E9A7D974E9}" type="presParOf" srcId="{0C15F5D7-BED8-4197-9129-6BC5BE269761}" destId="{68F38133-B2C7-4350-B757-760603697633}" srcOrd="1" destOrd="0" presId="urn:microsoft.com/office/officeart/2008/layout/VerticalCurvedList"/>
    <dgm:cxn modelId="{3462C8D2-B14E-4008-BBD1-EC3865800ED8}" type="presParOf" srcId="{0C15F5D7-BED8-4197-9129-6BC5BE269761}" destId="{3018186C-C2EF-4528-92C3-3860AF73726D}" srcOrd="2" destOrd="0" presId="urn:microsoft.com/office/officeart/2008/layout/VerticalCurvedList"/>
    <dgm:cxn modelId="{258B8622-6463-4045-874E-A25FCDDAD8C9}" type="presParOf" srcId="{0C15F5D7-BED8-4197-9129-6BC5BE269761}" destId="{8F50501C-667C-4039-B4CC-0C38BD59545B}" srcOrd="3" destOrd="0" presId="urn:microsoft.com/office/officeart/2008/layout/VerticalCurvedList"/>
    <dgm:cxn modelId="{CF1E4E3F-FBC1-4982-9E1B-6052AC92CCBD}" type="presParOf" srcId="{D5B04CD3-E2F8-4A53-8C0A-6E676FC2CC60}" destId="{F62641F8-6A3A-4616-A730-018D517CA8A7}" srcOrd="1" destOrd="0" presId="urn:microsoft.com/office/officeart/2008/layout/VerticalCurvedList"/>
    <dgm:cxn modelId="{B5179C4B-5B89-4A92-B4CC-0BCACBEDE6ED}" type="presParOf" srcId="{D5B04CD3-E2F8-4A53-8C0A-6E676FC2CC60}" destId="{BE843B45-B01D-4BF4-8904-80689FAB3540}" srcOrd="2" destOrd="0" presId="urn:microsoft.com/office/officeart/2008/layout/VerticalCurvedList"/>
    <dgm:cxn modelId="{D09C28DF-3992-4C78-8ACD-51EC960A1B56}" type="presParOf" srcId="{BE843B45-B01D-4BF4-8904-80689FAB3540}" destId="{162DFAAD-83D0-4623-BB16-A430228ECB9D}" srcOrd="0" destOrd="0" presId="urn:microsoft.com/office/officeart/2008/layout/VerticalCurvedList"/>
    <dgm:cxn modelId="{AA506D17-6C4C-4347-ADFD-84DED39A93BB}" type="presParOf" srcId="{D5B04CD3-E2F8-4A53-8C0A-6E676FC2CC60}" destId="{400AD75C-1F84-40F5-8995-B3587FD17ADE}" srcOrd="3" destOrd="0" presId="urn:microsoft.com/office/officeart/2008/layout/VerticalCurvedList"/>
    <dgm:cxn modelId="{C8D86507-72E7-4858-A403-7A65993166BB}" type="presParOf" srcId="{D5B04CD3-E2F8-4A53-8C0A-6E676FC2CC60}" destId="{15D501F5-10EB-4773-AE75-BEF34E7FC5C0}" srcOrd="4" destOrd="0" presId="urn:microsoft.com/office/officeart/2008/layout/VerticalCurvedList"/>
    <dgm:cxn modelId="{DA3F70DF-B11A-4A2C-BFE3-6ECA75E1A8FB}" type="presParOf" srcId="{15D501F5-10EB-4773-AE75-BEF34E7FC5C0}" destId="{A8DEDCC5-CA9B-4254-9F13-69711637F52F}" srcOrd="0" destOrd="0" presId="urn:microsoft.com/office/officeart/2008/layout/VerticalCurvedList"/>
    <dgm:cxn modelId="{BE44AECE-0291-4A30-B962-D6FDBD161E3A}" type="presParOf" srcId="{D5B04CD3-E2F8-4A53-8C0A-6E676FC2CC60}" destId="{48194B84-8814-4126-A1D0-0EA013E6F908}" srcOrd="5" destOrd="0" presId="urn:microsoft.com/office/officeart/2008/layout/VerticalCurvedList"/>
    <dgm:cxn modelId="{1B648240-705D-4D4A-AB50-DC7CF82641B2}" type="presParOf" srcId="{D5B04CD3-E2F8-4A53-8C0A-6E676FC2CC60}" destId="{8EA25E40-4475-4C98-9948-942DA57708D5}" srcOrd="6" destOrd="0" presId="urn:microsoft.com/office/officeart/2008/layout/VerticalCurvedList"/>
    <dgm:cxn modelId="{F05661B4-07EE-4675-938B-B0295CFD4941}" type="presParOf" srcId="{8EA25E40-4475-4C98-9948-942DA57708D5}" destId="{7DC41D06-6EA0-4CB4-B2CE-F9AD2688E750}" srcOrd="0" destOrd="0" presId="urn:microsoft.com/office/officeart/2008/layout/VerticalCurvedList"/>
    <dgm:cxn modelId="{B9791B84-4A95-475E-9129-9099B5314DB9}" type="presParOf" srcId="{D5B04CD3-E2F8-4A53-8C0A-6E676FC2CC60}" destId="{88347108-7FC4-411D-8E23-E80ECCAF7DD5}" srcOrd="7" destOrd="0" presId="urn:microsoft.com/office/officeart/2008/layout/VerticalCurvedList"/>
    <dgm:cxn modelId="{F67A3791-C9F2-434A-B9A8-D3038D786837}" type="presParOf" srcId="{D5B04CD3-E2F8-4A53-8C0A-6E676FC2CC60}" destId="{8CD6F074-F921-47DA-92CB-00617DDB5026}" srcOrd="8" destOrd="0" presId="urn:microsoft.com/office/officeart/2008/layout/VerticalCurvedList"/>
    <dgm:cxn modelId="{5C7EA71F-9BBA-4FB7-89CD-7CC3F015650F}" type="presParOf" srcId="{8CD6F074-F921-47DA-92CB-00617DDB5026}" destId="{FD3E1F02-7D30-400B-AF9A-BC7CC021653F}" srcOrd="0" destOrd="0" presId="urn:microsoft.com/office/officeart/2008/layout/VerticalCurvedList"/>
    <dgm:cxn modelId="{B794DDFB-AF36-488A-B845-43DD6A670A7F}" type="presParOf" srcId="{D5B04CD3-E2F8-4A53-8C0A-6E676FC2CC60}" destId="{CA5AC68E-2DE3-4703-9034-783FCF532333}" srcOrd="9" destOrd="0" presId="urn:microsoft.com/office/officeart/2008/layout/VerticalCurvedList"/>
    <dgm:cxn modelId="{F9860EAB-1E5D-40F0-9302-F40038E01C52}" type="presParOf" srcId="{D5B04CD3-E2F8-4A53-8C0A-6E676FC2CC60}" destId="{236BA192-E77E-4E01-8CA4-90B1206F3B2B}" srcOrd="10" destOrd="0" presId="urn:microsoft.com/office/officeart/2008/layout/VerticalCurvedList"/>
    <dgm:cxn modelId="{5714BCAB-B216-47EE-A804-04F55B55654A}" type="presParOf" srcId="{236BA192-E77E-4E01-8CA4-90B1206F3B2B}" destId="{AB5699D0-0AA3-4FC8-9C0A-D549F9E9362A}" srcOrd="0" destOrd="0" presId="urn:microsoft.com/office/officeart/2008/layout/VerticalCurvedList"/>
    <dgm:cxn modelId="{083D9BC4-7F65-4F46-B6EA-F5FD76C5AB2E}" type="presParOf" srcId="{D5B04CD3-E2F8-4A53-8C0A-6E676FC2CC60}" destId="{F4D9B5B8-3374-44BE-B7C7-A514AC7E2038}" srcOrd="11" destOrd="0" presId="urn:microsoft.com/office/officeart/2008/layout/VerticalCurvedList"/>
    <dgm:cxn modelId="{95FF11A5-D4B5-4710-A704-FBDF9DDA3B2E}" type="presParOf" srcId="{D5B04CD3-E2F8-4A53-8C0A-6E676FC2CC60}" destId="{1F86C493-298F-491D-A9A6-1EE66B43AB71}" srcOrd="12" destOrd="0" presId="urn:microsoft.com/office/officeart/2008/layout/VerticalCurvedList"/>
    <dgm:cxn modelId="{DCE0BF96-F947-4ABA-87A0-721AD6ECDDA1}" type="presParOf" srcId="{1F86C493-298F-491D-A9A6-1EE66B43AB71}" destId="{B9526077-0645-4164-9FEE-89E2F1EC692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7A7A66-D7CB-4987-9EB0-341C8D225767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838A7B8B-8440-4B15-A02C-6FA9AD7F90AB}">
      <dgm:prSet phldrT="[Texto]"/>
      <dgm:spPr/>
      <dgm:t>
        <a:bodyPr/>
        <a:lstStyle/>
        <a:p>
          <a:r>
            <a:rPr lang="es-ES" dirty="0" smtClean="0"/>
            <a:t>Servicio de remolcadores.</a:t>
          </a:r>
          <a:endParaRPr lang="es-ES" dirty="0"/>
        </a:p>
      </dgm:t>
    </dgm:pt>
    <dgm:pt modelId="{DDD378DC-1F99-49E1-98C3-BC801CAF8FC9}" type="parTrans" cxnId="{F80904EB-3BD5-4DCF-8A39-C0636B49B0DA}">
      <dgm:prSet/>
      <dgm:spPr/>
      <dgm:t>
        <a:bodyPr/>
        <a:lstStyle/>
        <a:p>
          <a:endParaRPr lang="es-ES"/>
        </a:p>
      </dgm:t>
    </dgm:pt>
    <dgm:pt modelId="{6BD8F55E-6DA3-45CE-89C6-AE04D4B694CE}" type="sibTrans" cxnId="{F80904EB-3BD5-4DCF-8A39-C0636B49B0DA}">
      <dgm:prSet/>
      <dgm:spPr/>
      <dgm:t>
        <a:bodyPr/>
        <a:lstStyle/>
        <a:p>
          <a:endParaRPr lang="es-ES"/>
        </a:p>
      </dgm:t>
    </dgm:pt>
    <dgm:pt modelId="{4EDF93E7-894E-4BA1-BEB7-E45FD4CC8BF2}">
      <dgm:prSet/>
      <dgm:spPr/>
      <dgm:t>
        <a:bodyPr/>
        <a:lstStyle/>
        <a:p>
          <a:r>
            <a:rPr lang="es-ES" dirty="0" smtClean="0"/>
            <a:t>Contrato retiro de basura.</a:t>
          </a:r>
        </a:p>
      </dgm:t>
    </dgm:pt>
    <dgm:pt modelId="{8CAD2A0D-90A7-4D6F-934F-E307A8845F5D}" type="parTrans" cxnId="{8C1D123E-2C20-420A-BB2B-D43519C4217C}">
      <dgm:prSet/>
      <dgm:spPr/>
      <dgm:t>
        <a:bodyPr/>
        <a:lstStyle/>
        <a:p>
          <a:endParaRPr lang="es-ES"/>
        </a:p>
      </dgm:t>
    </dgm:pt>
    <dgm:pt modelId="{8C618041-AF79-4A2E-B817-E5F9863E2AB8}" type="sibTrans" cxnId="{8C1D123E-2C20-420A-BB2B-D43519C4217C}">
      <dgm:prSet/>
      <dgm:spPr/>
      <dgm:t>
        <a:bodyPr/>
        <a:lstStyle/>
        <a:p>
          <a:endParaRPr lang="es-ES"/>
        </a:p>
      </dgm:t>
    </dgm:pt>
    <dgm:pt modelId="{193B47A2-1EE9-4C45-B2D4-215C8C418289}">
      <dgm:prSet/>
      <dgm:spPr/>
      <dgm:t>
        <a:bodyPr/>
        <a:lstStyle/>
        <a:p>
          <a:r>
            <a:rPr lang="es-ES" dirty="0" smtClean="0"/>
            <a:t>Mantenimiento Base Naval sector Viña del Mar.</a:t>
          </a:r>
        </a:p>
      </dgm:t>
    </dgm:pt>
    <dgm:pt modelId="{DA765DA4-6318-4382-BD6C-9981C1CDA429}" type="parTrans" cxnId="{3BF64F2E-CABB-4E69-B2EE-E00C78FD08EE}">
      <dgm:prSet/>
      <dgm:spPr/>
      <dgm:t>
        <a:bodyPr/>
        <a:lstStyle/>
        <a:p>
          <a:endParaRPr lang="es-ES"/>
        </a:p>
      </dgm:t>
    </dgm:pt>
    <dgm:pt modelId="{A9027333-9B88-481A-8607-346F8D323C5D}" type="sibTrans" cxnId="{3BF64F2E-CABB-4E69-B2EE-E00C78FD08EE}">
      <dgm:prSet/>
      <dgm:spPr/>
      <dgm:t>
        <a:bodyPr/>
        <a:lstStyle/>
        <a:p>
          <a:endParaRPr lang="es-ES"/>
        </a:p>
      </dgm:t>
    </dgm:pt>
    <dgm:pt modelId="{1E138D4B-0F50-4415-90C3-4C089074D54F}">
      <dgm:prSet/>
      <dgm:spPr/>
      <dgm:t>
        <a:bodyPr/>
        <a:lstStyle/>
        <a:p>
          <a:r>
            <a:rPr lang="es-ES" dirty="0" smtClean="0"/>
            <a:t>Suministro eléctrico del Molo de Abrigo y Base Naval Viña del Mar.</a:t>
          </a:r>
        </a:p>
      </dgm:t>
    </dgm:pt>
    <dgm:pt modelId="{5127D280-9318-40F1-A139-FB0D1D3976ED}" type="parTrans" cxnId="{2D5278C7-6888-4B5C-8DAD-D0A3FB903160}">
      <dgm:prSet/>
      <dgm:spPr/>
      <dgm:t>
        <a:bodyPr/>
        <a:lstStyle/>
        <a:p>
          <a:endParaRPr lang="es-CL"/>
        </a:p>
      </dgm:t>
    </dgm:pt>
    <dgm:pt modelId="{9747B10D-9A63-43CE-AF1C-75F321B58C94}" type="sibTrans" cxnId="{2D5278C7-6888-4B5C-8DAD-D0A3FB903160}">
      <dgm:prSet/>
      <dgm:spPr/>
      <dgm:t>
        <a:bodyPr/>
        <a:lstStyle/>
        <a:p>
          <a:endParaRPr lang="es-CL"/>
        </a:p>
      </dgm:t>
    </dgm:pt>
    <dgm:pt modelId="{44685BCB-033B-472F-945A-3A7364541BD9}">
      <dgm:prSet/>
      <dgm:spPr/>
      <dgm:t>
        <a:bodyPr/>
        <a:lstStyle/>
        <a:p>
          <a:r>
            <a:rPr lang="es-ES" dirty="0" smtClean="0"/>
            <a:t>Actualización plano de distribución de responsabilidades Base Naval sector Viña del  Mar.</a:t>
          </a:r>
        </a:p>
      </dgm:t>
    </dgm:pt>
    <dgm:pt modelId="{400C758F-8895-4B44-8547-8817DB8678A3}" type="parTrans" cxnId="{649C6E6F-2F14-4F06-9AE1-C30A035E6C35}">
      <dgm:prSet/>
      <dgm:spPr/>
      <dgm:t>
        <a:bodyPr/>
        <a:lstStyle/>
        <a:p>
          <a:endParaRPr lang="es-ES"/>
        </a:p>
      </dgm:t>
    </dgm:pt>
    <dgm:pt modelId="{A89E9CD1-6F3D-47BE-AA40-6C9E02D745DD}" type="sibTrans" cxnId="{649C6E6F-2F14-4F06-9AE1-C30A035E6C35}">
      <dgm:prSet/>
      <dgm:spPr/>
      <dgm:t>
        <a:bodyPr/>
        <a:lstStyle/>
        <a:p>
          <a:endParaRPr lang="es-ES"/>
        </a:p>
      </dgm:t>
    </dgm:pt>
    <dgm:pt modelId="{D90489FF-4E5B-4B24-816F-066536B2F93B}" type="pres">
      <dgm:prSet presAssocID="{1D7A7A66-D7CB-4987-9EB0-341C8D22576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D5B04CD3-E2F8-4A53-8C0A-6E676FC2CC60}" type="pres">
      <dgm:prSet presAssocID="{1D7A7A66-D7CB-4987-9EB0-341C8D225767}" presName="Name1" presStyleCnt="0"/>
      <dgm:spPr/>
    </dgm:pt>
    <dgm:pt modelId="{0C15F5D7-BED8-4197-9129-6BC5BE269761}" type="pres">
      <dgm:prSet presAssocID="{1D7A7A66-D7CB-4987-9EB0-341C8D225767}" presName="cycle" presStyleCnt="0"/>
      <dgm:spPr/>
    </dgm:pt>
    <dgm:pt modelId="{8B483420-FBF0-4AFD-AEC5-08C20EF6FE67}" type="pres">
      <dgm:prSet presAssocID="{1D7A7A66-D7CB-4987-9EB0-341C8D225767}" presName="srcNode" presStyleLbl="node1" presStyleIdx="0" presStyleCnt="5"/>
      <dgm:spPr/>
    </dgm:pt>
    <dgm:pt modelId="{68F38133-B2C7-4350-B757-760603697633}" type="pres">
      <dgm:prSet presAssocID="{1D7A7A66-D7CB-4987-9EB0-341C8D225767}" presName="conn" presStyleLbl="parChTrans1D2" presStyleIdx="0" presStyleCnt="1"/>
      <dgm:spPr/>
      <dgm:t>
        <a:bodyPr/>
        <a:lstStyle/>
        <a:p>
          <a:endParaRPr lang="es-CL"/>
        </a:p>
      </dgm:t>
    </dgm:pt>
    <dgm:pt modelId="{3018186C-C2EF-4528-92C3-3860AF73726D}" type="pres">
      <dgm:prSet presAssocID="{1D7A7A66-D7CB-4987-9EB0-341C8D225767}" presName="extraNode" presStyleLbl="node1" presStyleIdx="0" presStyleCnt="5"/>
      <dgm:spPr/>
    </dgm:pt>
    <dgm:pt modelId="{8F50501C-667C-4039-B4CC-0C38BD59545B}" type="pres">
      <dgm:prSet presAssocID="{1D7A7A66-D7CB-4987-9EB0-341C8D225767}" presName="dstNode" presStyleLbl="node1" presStyleIdx="0" presStyleCnt="5"/>
      <dgm:spPr/>
    </dgm:pt>
    <dgm:pt modelId="{F62641F8-6A3A-4616-A730-018D517CA8A7}" type="pres">
      <dgm:prSet presAssocID="{838A7B8B-8440-4B15-A02C-6FA9AD7F90A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843B45-B01D-4BF4-8904-80689FAB3540}" type="pres">
      <dgm:prSet presAssocID="{838A7B8B-8440-4B15-A02C-6FA9AD7F90AB}" presName="accent_1" presStyleCnt="0"/>
      <dgm:spPr/>
    </dgm:pt>
    <dgm:pt modelId="{162DFAAD-83D0-4623-BB16-A430228ECB9D}" type="pres">
      <dgm:prSet presAssocID="{838A7B8B-8440-4B15-A02C-6FA9AD7F90AB}" presName="accentRepeatNode" presStyleLbl="solidFgAcc1" presStyleIdx="0" presStyleCnt="5"/>
      <dgm:spPr>
        <a:solidFill>
          <a:schemeClr val="tx2">
            <a:lumMod val="50000"/>
          </a:schemeClr>
        </a:solidFill>
      </dgm:spPr>
    </dgm:pt>
    <dgm:pt modelId="{400AD75C-1F84-40F5-8995-B3587FD17ADE}" type="pres">
      <dgm:prSet presAssocID="{4EDF93E7-894E-4BA1-BEB7-E45FD4CC8BF2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5D501F5-10EB-4773-AE75-BEF34E7FC5C0}" type="pres">
      <dgm:prSet presAssocID="{4EDF93E7-894E-4BA1-BEB7-E45FD4CC8BF2}" presName="accent_2" presStyleCnt="0"/>
      <dgm:spPr/>
    </dgm:pt>
    <dgm:pt modelId="{A8DEDCC5-CA9B-4254-9F13-69711637F52F}" type="pres">
      <dgm:prSet presAssocID="{4EDF93E7-894E-4BA1-BEB7-E45FD4CC8BF2}" presName="accentRepeatNode" presStyleLbl="solidFgAcc1" presStyleIdx="1" presStyleCnt="5"/>
      <dgm:spPr>
        <a:solidFill>
          <a:schemeClr val="tx2">
            <a:lumMod val="75000"/>
          </a:schemeClr>
        </a:solidFill>
      </dgm:spPr>
    </dgm:pt>
    <dgm:pt modelId="{2256E758-D192-43ED-9F44-4FD3B23C7E3E}" type="pres">
      <dgm:prSet presAssocID="{193B47A2-1EE9-4C45-B2D4-215C8C418289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56D2CA-7FBE-4BA2-8777-CC0B8A07369F}" type="pres">
      <dgm:prSet presAssocID="{193B47A2-1EE9-4C45-B2D4-215C8C418289}" presName="accent_3" presStyleCnt="0"/>
      <dgm:spPr/>
    </dgm:pt>
    <dgm:pt modelId="{A622EF3F-10C7-4855-9BA7-16F903E0D4E4}" type="pres">
      <dgm:prSet presAssocID="{193B47A2-1EE9-4C45-B2D4-215C8C418289}" presName="accentRepeatNode" presStyleLbl="solidFgAcc1" presStyleIdx="2" presStyleCnt="5"/>
      <dgm:spPr>
        <a:solidFill>
          <a:schemeClr val="tx2">
            <a:lumMod val="60000"/>
            <a:lumOff val="40000"/>
          </a:schemeClr>
        </a:solidFill>
      </dgm:spPr>
    </dgm:pt>
    <dgm:pt modelId="{257BD9AE-D14B-4FC8-A80D-5D3928D29766}" type="pres">
      <dgm:prSet presAssocID="{1E138D4B-0F50-4415-90C3-4C089074D54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A3AF05D-F76D-46D1-B1FD-FC50694289C5}" type="pres">
      <dgm:prSet presAssocID="{1E138D4B-0F50-4415-90C3-4C089074D54F}" presName="accent_4" presStyleCnt="0"/>
      <dgm:spPr/>
    </dgm:pt>
    <dgm:pt modelId="{2E184073-8586-4C9F-A421-1D78FD207E07}" type="pres">
      <dgm:prSet presAssocID="{1E138D4B-0F50-4415-90C3-4C089074D54F}" presName="accentRepeatNode" presStyleLbl="solidFgAcc1" presStyleIdx="3" presStyleCnt="5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es-ES"/>
        </a:p>
      </dgm:t>
    </dgm:pt>
    <dgm:pt modelId="{BF98B7CB-A01A-47F6-8535-D04338302BC6}" type="pres">
      <dgm:prSet presAssocID="{44685BCB-033B-472F-945A-3A7364541BD9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8D68C60-254A-4C73-849E-236482CEDFF4}" type="pres">
      <dgm:prSet presAssocID="{44685BCB-033B-472F-945A-3A7364541BD9}" presName="accent_5" presStyleCnt="0"/>
      <dgm:spPr/>
    </dgm:pt>
    <dgm:pt modelId="{CEDBA918-7F72-415F-B077-7A281ED4A1A4}" type="pres">
      <dgm:prSet presAssocID="{44685BCB-033B-472F-945A-3A7364541BD9}" presName="accentRepeatNode" presStyleLbl="solidFgAcc1" presStyleIdx="4" presStyleCnt="5"/>
      <dgm:spPr/>
    </dgm:pt>
  </dgm:ptLst>
  <dgm:cxnLst>
    <dgm:cxn modelId="{8C1D123E-2C20-420A-BB2B-D43519C4217C}" srcId="{1D7A7A66-D7CB-4987-9EB0-341C8D225767}" destId="{4EDF93E7-894E-4BA1-BEB7-E45FD4CC8BF2}" srcOrd="1" destOrd="0" parTransId="{8CAD2A0D-90A7-4D6F-934F-E307A8845F5D}" sibTransId="{8C618041-AF79-4A2E-B817-E5F9863E2AB8}"/>
    <dgm:cxn modelId="{3BF64F2E-CABB-4E69-B2EE-E00C78FD08EE}" srcId="{1D7A7A66-D7CB-4987-9EB0-341C8D225767}" destId="{193B47A2-1EE9-4C45-B2D4-215C8C418289}" srcOrd="2" destOrd="0" parTransId="{DA765DA4-6318-4382-BD6C-9981C1CDA429}" sibTransId="{A9027333-9B88-481A-8607-346F8D323C5D}"/>
    <dgm:cxn modelId="{2D5278C7-6888-4B5C-8DAD-D0A3FB903160}" srcId="{1D7A7A66-D7CB-4987-9EB0-341C8D225767}" destId="{1E138D4B-0F50-4415-90C3-4C089074D54F}" srcOrd="3" destOrd="0" parTransId="{5127D280-9318-40F1-A139-FB0D1D3976ED}" sibTransId="{9747B10D-9A63-43CE-AF1C-75F321B58C94}"/>
    <dgm:cxn modelId="{82323086-D585-4D11-97F6-AE9AD360B35E}" type="presOf" srcId="{1E138D4B-0F50-4415-90C3-4C089074D54F}" destId="{257BD9AE-D14B-4FC8-A80D-5D3928D29766}" srcOrd="0" destOrd="0" presId="urn:microsoft.com/office/officeart/2008/layout/VerticalCurvedList"/>
    <dgm:cxn modelId="{649C6E6F-2F14-4F06-9AE1-C30A035E6C35}" srcId="{1D7A7A66-D7CB-4987-9EB0-341C8D225767}" destId="{44685BCB-033B-472F-945A-3A7364541BD9}" srcOrd="4" destOrd="0" parTransId="{400C758F-8895-4B44-8547-8817DB8678A3}" sibTransId="{A89E9CD1-6F3D-47BE-AA40-6C9E02D745DD}"/>
    <dgm:cxn modelId="{3843A339-C87A-48A5-9F5C-C22AB3764D87}" type="presOf" srcId="{1D7A7A66-D7CB-4987-9EB0-341C8D225767}" destId="{D90489FF-4E5B-4B24-816F-066536B2F93B}" srcOrd="0" destOrd="0" presId="urn:microsoft.com/office/officeart/2008/layout/VerticalCurvedList"/>
    <dgm:cxn modelId="{484F1343-8BB0-4EC2-B35E-E9335B4D6298}" type="presOf" srcId="{838A7B8B-8440-4B15-A02C-6FA9AD7F90AB}" destId="{F62641F8-6A3A-4616-A730-018D517CA8A7}" srcOrd="0" destOrd="0" presId="urn:microsoft.com/office/officeart/2008/layout/VerticalCurvedList"/>
    <dgm:cxn modelId="{C8EBB5BD-1402-4B77-9324-406F410D97E1}" type="presOf" srcId="{44685BCB-033B-472F-945A-3A7364541BD9}" destId="{BF98B7CB-A01A-47F6-8535-D04338302BC6}" srcOrd="0" destOrd="0" presId="urn:microsoft.com/office/officeart/2008/layout/VerticalCurvedList"/>
    <dgm:cxn modelId="{F2AD59CC-30EC-4D35-BA68-1227F5FE9010}" type="presOf" srcId="{6BD8F55E-6DA3-45CE-89C6-AE04D4B694CE}" destId="{68F38133-B2C7-4350-B757-760603697633}" srcOrd="0" destOrd="0" presId="urn:microsoft.com/office/officeart/2008/layout/VerticalCurvedList"/>
    <dgm:cxn modelId="{2110CEA8-3651-4810-B84F-183A37D8BDD1}" type="presOf" srcId="{4EDF93E7-894E-4BA1-BEB7-E45FD4CC8BF2}" destId="{400AD75C-1F84-40F5-8995-B3587FD17ADE}" srcOrd="0" destOrd="0" presId="urn:microsoft.com/office/officeart/2008/layout/VerticalCurvedList"/>
    <dgm:cxn modelId="{B0778348-4E27-485C-911C-9428774C486E}" type="presOf" srcId="{193B47A2-1EE9-4C45-B2D4-215C8C418289}" destId="{2256E758-D192-43ED-9F44-4FD3B23C7E3E}" srcOrd="0" destOrd="0" presId="urn:microsoft.com/office/officeart/2008/layout/VerticalCurvedList"/>
    <dgm:cxn modelId="{F80904EB-3BD5-4DCF-8A39-C0636B49B0DA}" srcId="{1D7A7A66-D7CB-4987-9EB0-341C8D225767}" destId="{838A7B8B-8440-4B15-A02C-6FA9AD7F90AB}" srcOrd="0" destOrd="0" parTransId="{DDD378DC-1F99-49E1-98C3-BC801CAF8FC9}" sibTransId="{6BD8F55E-6DA3-45CE-89C6-AE04D4B694CE}"/>
    <dgm:cxn modelId="{2A403F17-8E0F-414D-A7D8-B50C922B29C0}" type="presParOf" srcId="{D90489FF-4E5B-4B24-816F-066536B2F93B}" destId="{D5B04CD3-E2F8-4A53-8C0A-6E676FC2CC60}" srcOrd="0" destOrd="0" presId="urn:microsoft.com/office/officeart/2008/layout/VerticalCurvedList"/>
    <dgm:cxn modelId="{3CF0F9D6-A48C-474C-BCF2-A18BB7A0E6F8}" type="presParOf" srcId="{D5B04CD3-E2F8-4A53-8C0A-6E676FC2CC60}" destId="{0C15F5D7-BED8-4197-9129-6BC5BE269761}" srcOrd="0" destOrd="0" presId="urn:microsoft.com/office/officeart/2008/layout/VerticalCurvedList"/>
    <dgm:cxn modelId="{BF432435-4E55-442B-9F8D-A74C5F1EED46}" type="presParOf" srcId="{0C15F5D7-BED8-4197-9129-6BC5BE269761}" destId="{8B483420-FBF0-4AFD-AEC5-08C20EF6FE67}" srcOrd="0" destOrd="0" presId="urn:microsoft.com/office/officeart/2008/layout/VerticalCurvedList"/>
    <dgm:cxn modelId="{0872139E-FDC2-447D-AD28-43E9A7D974E9}" type="presParOf" srcId="{0C15F5D7-BED8-4197-9129-6BC5BE269761}" destId="{68F38133-B2C7-4350-B757-760603697633}" srcOrd="1" destOrd="0" presId="urn:microsoft.com/office/officeart/2008/layout/VerticalCurvedList"/>
    <dgm:cxn modelId="{3462C8D2-B14E-4008-BBD1-EC3865800ED8}" type="presParOf" srcId="{0C15F5D7-BED8-4197-9129-6BC5BE269761}" destId="{3018186C-C2EF-4528-92C3-3860AF73726D}" srcOrd="2" destOrd="0" presId="urn:microsoft.com/office/officeart/2008/layout/VerticalCurvedList"/>
    <dgm:cxn modelId="{258B8622-6463-4045-874E-A25FCDDAD8C9}" type="presParOf" srcId="{0C15F5D7-BED8-4197-9129-6BC5BE269761}" destId="{8F50501C-667C-4039-B4CC-0C38BD59545B}" srcOrd="3" destOrd="0" presId="urn:microsoft.com/office/officeart/2008/layout/VerticalCurvedList"/>
    <dgm:cxn modelId="{CF1E4E3F-FBC1-4982-9E1B-6052AC92CCBD}" type="presParOf" srcId="{D5B04CD3-E2F8-4A53-8C0A-6E676FC2CC60}" destId="{F62641F8-6A3A-4616-A730-018D517CA8A7}" srcOrd="1" destOrd="0" presId="urn:microsoft.com/office/officeart/2008/layout/VerticalCurvedList"/>
    <dgm:cxn modelId="{B5179C4B-5B89-4A92-B4CC-0BCACBEDE6ED}" type="presParOf" srcId="{D5B04CD3-E2F8-4A53-8C0A-6E676FC2CC60}" destId="{BE843B45-B01D-4BF4-8904-80689FAB3540}" srcOrd="2" destOrd="0" presId="urn:microsoft.com/office/officeart/2008/layout/VerticalCurvedList"/>
    <dgm:cxn modelId="{D09C28DF-3992-4C78-8ACD-51EC960A1B56}" type="presParOf" srcId="{BE843B45-B01D-4BF4-8904-80689FAB3540}" destId="{162DFAAD-83D0-4623-BB16-A430228ECB9D}" srcOrd="0" destOrd="0" presId="urn:microsoft.com/office/officeart/2008/layout/VerticalCurvedList"/>
    <dgm:cxn modelId="{AA506D17-6C4C-4347-ADFD-84DED39A93BB}" type="presParOf" srcId="{D5B04CD3-E2F8-4A53-8C0A-6E676FC2CC60}" destId="{400AD75C-1F84-40F5-8995-B3587FD17ADE}" srcOrd="3" destOrd="0" presId="urn:microsoft.com/office/officeart/2008/layout/VerticalCurvedList"/>
    <dgm:cxn modelId="{C8D86507-72E7-4858-A403-7A65993166BB}" type="presParOf" srcId="{D5B04CD3-E2F8-4A53-8C0A-6E676FC2CC60}" destId="{15D501F5-10EB-4773-AE75-BEF34E7FC5C0}" srcOrd="4" destOrd="0" presId="urn:microsoft.com/office/officeart/2008/layout/VerticalCurvedList"/>
    <dgm:cxn modelId="{DA3F70DF-B11A-4A2C-BFE3-6ECA75E1A8FB}" type="presParOf" srcId="{15D501F5-10EB-4773-AE75-BEF34E7FC5C0}" destId="{A8DEDCC5-CA9B-4254-9F13-69711637F52F}" srcOrd="0" destOrd="0" presId="urn:microsoft.com/office/officeart/2008/layout/VerticalCurvedList"/>
    <dgm:cxn modelId="{DAE1324F-EF33-42C7-B38C-17DEB36D45F1}" type="presParOf" srcId="{D5B04CD3-E2F8-4A53-8C0A-6E676FC2CC60}" destId="{2256E758-D192-43ED-9F44-4FD3B23C7E3E}" srcOrd="5" destOrd="0" presId="urn:microsoft.com/office/officeart/2008/layout/VerticalCurvedList"/>
    <dgm:cxn modelId="{BA7A5664-F24F-49B3-B5F6-8472AA2D89CA}" type="presParOf" srcId="{D5B04CD3-E2F8-4A53-8C0A-6E676FC2CC60}" destId="{9E56D2CA-7FBE-4BA2-8777-CC0B8A07369F}" srcOrd="6" destOrd="0" presId="urn:microsoft.com/office/officeart/2008/layout/VerticalCurvedList"/>
    <dgm:cxn modelId="{59D53BAF-6573-4445-8737-0AFF6DFBF689}" type="presParOf" srcId="{9E56D2CA-7FBE-4BA2-8777-CC0B8A07369F}" destId="{A622EF3F-10C7-4855-9BA7-16F903E0D4E4}" srcOrd="0" destOrd="0" presId="urn:microsoft.com/office/officeart/2008/layout/VerticalCurvedList"/>
    <dgm:cxn modelId="{A3EECF74-E431-4BBE-999A-4C576279FBFA}" type="presParOf" srcId="{D5B04CD3-E2F8-4A53-8C0A-6E676FC2CC60}" destId="{257BD9AE-D14B-4FC8-A80D-5D3928D29766}" srcOrd="7" destOrd="0" presId="urn:microsoft.com/office/officeart/2008/layout/VerticalCurvedList"/>
    <dgm:cxn modelId="{EFA931EB-AB49-4C91-90CB-EE79F6C256EC}" type="presParOf" srcId="{D5B04CD3-E2F8-4A53-8C0A-6E676FC2CC60}" destId="{4A3AF05D-F76D-46D1-B1FD-FC50694289C5}" srcOrd="8" destOrd="0" presId="urn:microsoft.com/office/officeart/2008/layout/VerticalCurvedList"/>
    <dgm:cxn modelId="{C4496709-9FEE-483E-AF1A-5DFF8C03E4AA}" type="presParOf" srcId="{4A3AF05D-F76D-46D1-B1FD-FC50694289C5}" destId="{2E184073-8586-4C9F-A421-1D78FD207E07}" srcOrd="0" destOrd="0" presId="urn:microsoft.com/office/officeart/2008/layout/VerticalCurvedList"/>
    <dgm:cxn modelId="{B21A8C1D-0536-40C2-988E-81CBAAC3C4EB}" type="presParOf" srcId="{D5B04CD3-E2F8-4A53-8C0A-6E676FC2CC60}" destId="{BF98B7CB-A01A-47F6-8535-D04338302BC6}" srcOrd="9" destOrd="0" presId="urn:microsoft.com/office/officeart/2008/layout/VerticalCurvedList"/>
    <dgm:cxn modelId="{C81C7BC0-2144-4434-8A13-569823D01785}" type="presParOf" srcId="{D5B04CD3-E2F8-4A53-8C0A-6E676FC2CC60}" destId="{B8D68C60-254A-4C73-849E-236482CEDFF4}" srcOrd="10" destOrd="0" presId="urn:microsoft.com/office/officeart/2008/layout/VerticalCurvedList"/>
    <dgm:cxn modelId="{66C78F36-ADB4-4C39-BD62-A2E82CD37D29}" type="presParOf" srcId="{B8D68C60-254A-4C73-849E-236482CEDFF4}" destId="{CEDBA918-7F72-415F-B077-7A281ED4A1A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0A873AF-128E-4B25-8C73-72163C75A384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911EC04-CFE9-48BC-87C9-006539D47EDC}">
      <dgm:prSet phldrT="[Texto]"/>
      <dgm:spPr/>
      <dgm:t>
        <a:bodyPr/>
        <a:lstStyle/>
        <a:p>
          <a:r>
            <a:rPr lang="es-ES" dirty="0" smtClean="0"/>
            <a:t>Publicación licitación contrato servicio de remolcadores.</a:t>
          </a:r>
          <a:endParaRPr lang="es-ES" dirty="0"/>
        </a:p>
      </dgm:t>
    </dgm:pt>
    <dgm:pt modelId="{B780A6EE-BC42-45E3-BAE5-9FF8DBF4DAE9}" type="parTrans" cxnId="{49CA7BAE-4FFB-4513-A611-2BD8D2A0D942}">
      <dgm:prSet/>
      <dgm:spPr/>
      <dgm:t>
        <a:bodyPr/>
        <a:lstStyle/>
        <a:p>
          <a:endParaRPr lang="es-ES"/>
        </a:p>
      </dgm:t>
    </dgm:pt>
    <dgm:pt modelId="{842AE350-03BC-4457-B574-5ED170F123B4}" type="sibTrans" cxnId="{49CA7BAE-4FFB-4513-A611-2BD8D2A0D942}">
      <dgm:prSet/>
      <dgm:spPr/>
      <dgm:t>
        <a:bodyPr/>
        <a:lstStyle/>
        <a:p>
          <a:endParaRPr lang="es-ES"/>
        </a:p>
      </dgm:t>
    </dgm:pt>
    <dgm:pt modelId="{469E950F-2717-427D-B6E2-792B6F7CD0FC}" type="pres">
      <dgm:prSet presAssocID="{C0A873AF-128E-4B25-8C73-72163C75A38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8D7F5D4D-FEF7-4C30-9786-1FF17FE5C95E}" type="pres">
      <dgm:prSet presAssocID="{6911EC04-CFE9-48BC-87C9-006539D47EDC}" presName="composite" presStyleCnt="0"/>
      <dgm:spPr/>
    </dgm:pt>
    <dgm:pt modelId="{143A94BC-F19E-4D44-A864-15EE667DA1F1}" type="pres">
      <dgm:prSet presAssocID="{6911EC04-CFE9-48BC-87C9-006539D47EDC}" presName="rect1" presStyleLbl="trAlignAcc1" presStyleIdx="0" presStyleCnt="1" custLinFactNeighborX="446" custLinFactNeighborY="-4067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8A07EF4-F750-47BA-AAE8-0E1D669730FE}" type="pres">
      <dgm:prSet presAssocID="{6911EC04-CFE9-48BC-87C9-006539D47EDC}" presName="rect2" presStyleLbl="fgImgPlace1" presStyleIdx="0" presStyleCnt="1" custLinFactNeighborX="3096" custLinFactNeighborY="-3874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9000" r="-69000"/>
          </a:stretch>
        </a:blipFill>
      </dgm:spPr>
      <dgm:t>
        <a:bodyPr/>
        <a:lstStyle/>
        <a:p>
          <a:endParaRPr lang="es-CL"/>
        </a:p>
      </dgm:t>
    </dgm:pt>
  </dgm:ptLst>
  <dgm:cxnLst>
    <dgm:cxn modelId="{49CA7BAE-4FFB-4513-A611-2BD8D2A0D942}" srcId="{C0A873AF-128E-4B25-8C73-72163C75A384}" destId="{6911EC04-CFE9-48BC-87C9-006539D47EDC}" srcOrd="0" destOrd="0" parTransId="{B780A6EE-BC42-45E3-BAE5-9FF8DBF4DAE9}" sibTransId="{842AE350-03BC-4457-B574-5ED170F123B4}"/>
    <dgm:cxn modelId="{38E924F6-3011-4DD0-9631-CDD6AEC993D1}" type="presOf" srcId="{C0A873AF-128E-4B25-8C73-72163C75A384}" destId="{469E950F-2717-427D-B6E2-792B6F7CD0FC}" srcOrd="0" destOrd="0" presId="urn:microsoft.com/office/officeart/2008/layout/PictureStrips"/>
    <dgm:cxn modelId="{EBD0216F-7A84-4AB1-964C-548B706345E3}" type="presOf" srcId="{6911EC04-CFE9-48BC-87C9-006539D47EDC}" destId="{143A94BC-F19E-4D44-A864-15EE667DA1F1}" srcOrd="0" destOrd="0" presId="urn:microsoft.com/office/officeart/2008/layout/PictureStrips"/>
    <dgm:cxn modelId="{365F5BD8-EB9C-4FA2-91B6-4081FF0E9D9F}" type="presParOf" srcId="{469E950F-2717-427D-B6E2-792B6F7CD0FC}" destId="{8D7F5D4D-FEF7-4C30-9786-1FF17FE5C95E}" srcOrd="0" destOrd="0" presId="urn:microsoft.com/office/officeart/2008/layout/PictureStrips"/>
    <dgm:cxn modelId="{72A5D347-D472-4A39-B27E-7BCC2EEF6990}" type="presParOf" srcId="{8D7F5D4D-FEF7-4C30-9786-1FF17FE5C95E}" destId="{143A94BC-F19E-4D44-A864-15EE667DA1F1}" srcOrd="0" destOrd="0" presId="urn:microsoft.com/office/officeart/2008/layout/PictureStrips"/>
    <dgm:cxn modelId="{40189754-909B-47B0-A695-5C12FDFC18DE}" type="presParOf" srcId="{8D7F5D4D-FEF7-4C30-9786-1FF17FE5C95E}" destId="{F8A07EF4-F750-47BA-AAE8-0E1D669730FE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0A873AF-128E-4B25-8C73-72163C75A384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911EC04-CFE9-48BC-87C9-006539D47EDC}">
      <dgm:prSet phldrT="[Texto]"/>
      <dgm:spPr>
        <a:xfrm>
          <a:off x="160651" y="1225369"/>
          <a:ext cx="3783329" cy="1182290"/>
        </a:xfrm>
      </dgm:spPr>
      <dgm:t>
        <a:bodyPr/>
        <a:lstStyle/>
        <a:p>
          <a:r>
            <a:rPr lang="es-ES" smtClean="0">
              <a:latin typeface="Calibri"/>
              <a:ea typeface="+mn-ea"/>
              <a:cs typeface="+mn-cs"/>
            </a:rPr>
            <a:t>Grieta en Molo de Abrigo.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B780A6EE-BC42-45E3-BAE5-9FF8DBF4DAE9}" type="parTrans" cxnId="{49CA7BAE-4FFB-4513-A611-2BD8D2A0D942}">
      <dgm:prSet/>
      <dgm:spPr/>
      <dgm:t>
        <a:bodyPr/>
        <a:lstStyle/>
        <a:p>
          <a:endParaRPr lang="es-ES"/>
        </a:p>
      </dgm:t>
    </dgm:pt>
    <dgm:pt modelId="{842AE350-03BC-4457-B574-5ED170F123B4}" type="sibTrans" cxnId="{49CA7BAE-4FFB-4513-A611-2BD8D2A0D942}">
      <dgm:prSet/>
      <dgm:spPr/>
      <dgm:t>
        <a:bodyPr/>
        <a:lstStyle/>
        <a:p>
          <a:endParaRPr lang="es-ES"/>
        </a:p>
      </dgm:t>
    </dgm:pt>
    <dgm:pt modelId="{A27F416B-A03F-4638-BE56-8D5D4D74D170}">
      <dgm:prSet phldrT="[Texto]"/>
      <dgm:spPr>
        <a:xfrm>
          <a:off x="160651" y="2713742"/>
          <a:ext cx="3783329" cy="1182290"/>
        </a:xfrm>
      </dgm:spPr>
      <dgm:t>
        <a:bodyPr/>
        <a:lstStyle/>
        <a:p>
          <a:r>
            <a:rPr lang="es-ES" smtClean="0">
              <a:latin typeface="Calibri"/>
              <a:ea typeface="+mn-ea"/>
              <a:cs typeface="+mn-cs"/>
            </a:rPr>
            <a:t>Recambio cables de poder Molo de Abrigo.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130257A5-8393-496F-BA44-6110D56FD4C7}" type="parTrans" cxnId="{AB70A313-56E3-4894-856F-49E3A3E7E097}">
      <dgm:prSet/>
      <dgm:spPr/>
      <dgm:t>
        <a:bodyPr/>
        <a:lstStyle/>
        <a:p>
          <a:endParaRPr lang="es-ES"/>
        </a:p>
      </dgm:t>
    </dgm:pt>
    <dgm:pt modelId="{495624BD-8498-4C6C-A507-09379FAF5D00}" type="sibTrans" cxnId="{AB70A313-56E3-4894-856F-49E3A3E7E097}">
      <dgm:prSet/>
      <dgm:spPr/>
      <dgm:t>
        <a:bodyPr/>
        <a:lstStyle/>
        <a:p>
          <a:endParaRPr lang="es-ES"/>
        </a:p>
      </dgm:t>
    </dgm:pt>
    <dgm:pt modelId="{36A74142-9247-4C87-907B-DE35581717FF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r>
            <a:rPr lang="es-ES" smtClean="0">
              <a:latin typeface="Calibri"/>
              <a:ea typeface="+mn-ea"/>
              <a:cs typeface="+mn-cs"/>
            </a:rPr>
            <a:t>Derrumbe cerro costado Planta Convertidora.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AFBEF77A-9B4D-47CE-A25D-3908D245431E}" type="parTrans" cxnId="{46E0292B-6FA2-4F2E-B0FE-4D5AA3100B23}">
      <dgm:prSet/>
      <dgm:spPr/>
      <dgm:t>
        <a:bodyPr/>
        <a:lstStyle/>
        <a:p>
          <a:endParaRPr lang="es-ES"/>
        </a:p>
      </dgm:t>
    </dgm:pt>
    <dgm:pt modelId="{441FA343-EF78-44EE-A00F-871B33E12867}" type="sibTrans" cxnId="{46E0292B-6FA2-4F2E-B0FE-4D5AA3100B23}">
      <dgm:prSet/>
      <dgm:spPr/>
      <dgm:t>
        <a:bodyPr/>
        <a:lstStyle/>
        <a:p>
          <a:endParaRPr lang="es-ES"/>
        </a:p>
      </dgm:t>
    </dgm:pt>
    <dgm:pt modelId="{5CDCDAFD-F65D-427C-9F61-C2E1402A9D37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r>
            <a:rPr lang="es-ES" dirty="0" smtClean="0">
              <a:latin typeface="Calibri"/>
              <a:ea typeface="+mn-ea"/>
              <a:cs typeface="+mn-cs"/>
            </a:rPr>
            <a:t>Recalada ARC Simón </a:t>
          </a:r>
          <a:r>
            <a:rPr lang="es-ES" dirty="0" err="1" smtClean="0">
              <a:latin typeface="Calibri"/>
              <a:ea typeface="+mn-ea"/>
              <a:cs typeface="+mn-cs"/>
            </a:rPr>
            <a:t>Bolivar</a:t>
          </a:r>
          <a:r>
            <a:rPr lang="es-ES" dirty="0" smtClean="0">
              <a:latin typeface="Calibri"/>
              <a:ea typeface="+mn-ea"/>
              <a:cs typeface="+mn-cs"/>
            </a:rPr>
            <a:t> Feb 21 – 22. Buque consorte Aquiles.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455BBA81-341D-4596-AF43-012EBA986A96}" type="parTrans" cxnId="{0ED51448-557D-4E1F-A2C9-88A248802460}">
      <dgm:prSet/>
      <dgm:spPr/>
      <dgm:t>
        <a:bodyPr/>
        <a:lstStyle/>
        <a:p>
          <a:endParaRPr lang="es-CL"/>
        </a:p>
      </dgm:t>
    </dgm:pt>
    <dgm:pt modelId="{0672AC5C-0030-43F6-8B62-6B8BE79FC551}" type="sibTrans" cxnId="{0ED51448-557D-4E1F-A2C9-88A248802460}">
      <dgm:prSet/>
      <dgm:spPr/>
      <dgm:t>
        <a:bodyPr/>
        <a:lstStyle/>
        <a:p>
          <a:endParaRPr lang="es-CL"/>
        </a:p>
      </dgm:t>
    </dgm:pt>
    <dgm:pt modelId="{F10D743B-41D5-4AA5-8C63-D7C366AF3763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r>
            <a:rPr lang="es-ES" dirty="0" smtClean="0">
              <a:latin typeface="Calibri"/>
              <a:ea typeface="+mn-ea"/>
              <a:cs typeface="+mn-cs"/>
            </a:rPr>
            <a:t>Recalada BAP Carrasco Mar 02 – 05. (Falta designar buque consorte)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31941C8A-BBBD-46A0-ACAA-0759FC160573}" type="parTrans" cxnId="{63497C50-4C05-4214-A4DA-B788DA97011D}">
      <dgm:prSet/>
      <dgm:spPr/>
      <dgm:t>
        <a:bodyPr/>
        <a:lstStyle/>
        <a:p>
          <a:endParaRPr lang="es-CL"/>
        </a:p>
      </dgm:t>
    </dgm:pt>
    <dgm:pt modelId="{218D4161-C836-4E0B-B99E-256B1C2AA538}" type="sibTrans" cxnId="{63497C50-4C05-4214-A4DA-B788DA97011D}">
      <dgm:prSet/>
      <dgm:spPr/>
      <dgm:t>
        <a:bodyPr/>
        <a:lstStyle/>
        <a:p>
          <a:endParaRPr lang="es-CL"/>
        </a:p>
      </dgm:t>
    </dgm:pt>
    <dgm:pt modelId="{8B8CC106-E60B-45C4-AA15-624324D91709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r>
            <a:rPr lang="es-ES" dirty="0" smtClean="0">
              <a:latin typeface="Calibri"/>
              <a:ea typeface="+mn-ea"/>
              <a:cs typeface="+mn-cs"/>
            </a:rPr>
            <a:t>Plan de recuperación del molo de abrigo. (Existe uno en </a:t>
          </a:r>
          <a:r>
            <a:rPr lang="es-ES" dirty="0" err="1" smtClean="0">
              <a:latin typeface="Calibri"/>
              <a:ea typeface="+mn-ea"/>
              <a:cs typeface="+mn-cs"/>
            </a:rPr>
            <a:t>Dp</a:t>
          </a:r>
          <a:r>
            <a:rPr lang="es-ES" dirty="0" smtClean="0">
              <a:latin typeface="Calibri"/>
              <a:ea typeface="+mn-ea"/>
              <a:cs typeface="+mn-cs"/>
            </a:rPr>
            <a:t>. A-4 del año 2019).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E19138CD-7CC3-4537-B5ED-BB2C822736F4}" type="parTrans" cxnId="{7198CF14-A6F6-458E-9867-FD766A816C62}">
      <dgm:prSet/>
      <dgm:spPr/>
      <dgm:t>
        <a:bodyPr/>
        <a:lstStyle/>
        <a:p>
          <a:endParaRPr lang="es-CL"/>
        </a:p>
      </dgm:t>
    </dgm:pt>
    <dgm:pt modelId="{C1924B14-2A76-498D-B78C-112154BBC6B6}" type="sibTrans" cxnId="{7198CF14-A6F6-458E-9867-FD766A816C62}">
      <dgm:prSet/>
      <dgm:spPr/>
      <dgm:t>
        <a:bodyPr/>
        <a:lstStyle/>
        <a:p>
          <a:endParaRPr lang="es-CL"/>
        </a:p>
      </dgm:t>
    </dgm:pt>
    <dgm:pt modelId="{22514B42-00BB-4153-8643-0CC36E608136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pPr algn="just"/>
          <a:r>
            <a:rPr lang="es-ES" dirty="0" smtClean="0">
              <a:latin typeface="Calibri"/>
              <a:ea typeface="+mn-ea"/>
              <a:cs typeface="+mn-cs"/>
            </a:rPr>
            <a:t>Asignación de sectores de responsabilidad a reparticiones del  fundo naval las salinas.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3B439D93-9B6E-4598-9094-559B30D0AF1D}" type="parTrans" cxnId="{78F73B72-BAA1-4DCE-BA7E-229024DD5AFA}">
      <dgm:prSet/>
      <dgm:spPr/>
      <dgm:t>
        <a:bodyPr/>
        <a:lstStyle/>
        <a:p>
          <a:endParaRPr lang="es-CL"/>
        </a:p>
      </dgm:t>
    </dgm:pt>
    <dgm:pt modelId="{7D0D1243-6318-47FD-81BB-9A37CF638984}" type="sibTrans" cxnId="{78F73B72-BAA1-4DCE-BA7E-229024DD5AFA}">
      <dgm:prSet/>
      <dgm:spPr/>
      <dgm:t>
        <a:bodyPr/>
        <a:lstStyle/>
        <a:p>
          <a:endParaRPr lang="es-CL"/>
        </a:p>
      </dgm:t>
    </dgm:pt>
    <dgm:pt modelId="{5501145B-9CCF-470C-841B-713539FD6B2C}">
      <dgm:prSet phldrT="[Texto]"/>
      <dgm:spPr>
        <a:xfrm>
          <a:off x="4341657" y="2713742"/>
          <a:ext cx="3783329" cy="1182290"/>
        </a:xfrm>
      </dgm:spPr>
      <dgm:t>
        <a:bodyPr/>
        <a:lstStyle/>
        <a:p>
          <a:pPr algn="just"/>
          <a:r>
            <a:rPr lang="es-ES" dirty="0" smtClean="0">
              <a:latin typeface="Calibri"/>
              <a:ea typeface="+mn-ea"/>
              <a:cs typeface="+mn-cs"/>
            </a:rPr>
            <a:t>O.P.I  de funcionamiento de la C.B.N (V.)</a:t>
          </a:r>
          <a:endParaRPr lang="es-ES" dirty="0">
            <a:latin typeface="Calibri"/>
            <a:ea typeface="+mn-ea"/>
            <a:cs typeface="+mn-cs"/>
          </a:endParaRPr>
        </a:p>
      </dgm:t>
    </dgm:pt>
    <dgm:pt modelId="{4482D90C-B7FE-40CF-BC9A-32B035FE06E5}" type="parTrans" cxnId="{C5746771-C391-420B-977A-37AC60568F0D}">
      <dgm:prSet/>
      <dgm:spPr/>
      <dgm:t>
        <a:bodyPr/>
        <a:lstStyle/>
        <a:p>
          <a:endParaRPr lang="es-CL"/>
        </a:p>
      </dgm:t>
    </dgm:pt>
    <dgm:pt modelId="{DDB1D59C-89C0-45A3-81D4-9115C66BFDEB}" type="sibTrans" cxnId="{C5746771-C391-420B-977A-37AC60568F0D}">
      <dgm:prSet/>
      <dgm:spPr/>
      <dgm:t>
        <a:bodyPr/>
        <a:lstStyle/>
        <a:p>
          <a:endParaRPr lang="es-CL"/>
        </a:p>
      </dgm:t>
    </dgm:pt>
    <dgm:pt modelId="{469E950F-2717-427D-B6E2-792B6F7CD0FC}" type="pres">
      <dgm:prSet presAssocID="{C0A873AF-128E-4B25-8C73-72163C75A38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8D7F5D4D-FEF7-4C30-9786-1FF17FE5C95E}" type="pres">
      <dgm:prSet presAssocID="{6911EC04-CFE9-48BC-87C9-006539D47EDC}" presName="composite" presStyleCnt="0"/>
      <dgm:spPr/>
      <dgm:t>
        <a:bodyPr/>
        <a:lstStyle/>
        <a:p>
          <a:endParaRPr lang="es-CL"/>
        </a:p>
      </dgm:t>
    </dgm:pt>
    <dgm:pt modelId="{143A94BC-F19E-4D44-A864-15EE667DA1F1}" type="pres">
      <dgm:prSet presAssocID="{6911EC04-CFE9-48BC-87C9-006539D47EDC}" presName="rect1" presStyleLbl="trAlignAcc1" presStyleIdx="0" presStyleCnt="8" custLinFactNeighborY="-6187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s-ES"/>
        </a:p>
      </dgm:t>
    </dgm:pt>
    <dgm:pt modelId="{F8A07EF4-F750-47BA-AAE8-0E1D669730FE}" type="pres">
      <dgm:prSet presAssocID="{6911EC04-CFE9-48BC-87C9-006539D47EDC}" presName="rect2" presStyleLbl="fgImgPlace1" presStyleIdx="0" presStyleCnt="8" custScaleX="107965" custScaleY="107965" custLinFactNeighborX="1056" custLinFactNeighborY="-53481"/>
      <dgm:spPr>
        <a:xfrm>
          <a:off x="11751" y="1054594"/>
          <a:ext cx="827603" cy="124140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7447B4B4-504F-46A5-A445-346A72F0FC50}" type="pres">
      <dgm:prSet presAssocID="{842AE350-03BC-4457-B574-5ED170F123B4}" presName="sibTrans" presStyleCnt="0"/>
      <dgm:spPr/>
      <dgm:t>
        <a:bodyPr/>
        <a:lstStyle/>
        <a:p>
          <a:endParaRPr lang="es-CL"/>
        </a:p>
      </dgm:t>
    </dgm:pt>
    <dgm:pt modelId="{D0F90A06-44EB-41EE-B244-7C5563B0CDFC}" type="pres">
      <dgm:prSet presAssocID="{A27F416B-A03F-4638-BE56-8D5D4D74D170}" presName="composite" presStyleCnt="0"/>
      <dgm:spPr/>
      <dgm:t>
        <a:bodyPr/>
        <a:lstStyle/>
        <a:p>
          <a:endParaRPr lang="es-CL"/>
        </a:p>
      </dgm:t>
    </dgm:pt>
    <dgm:pt modelId="{4311F4B5-9E2F-4BE1-BE85-D5F8D07BCE3B}" type="pres">
      <dgm:prSet presAssocID="{A27F416B-A03F-4638-BE56-8D5D4D74D170}" presName="rect1" presStyleLbl="trAlignAcc1" presStyleIdx="1" presStyleCnt="8" custLinFactNeighborY="-7478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s-ES"/>
        </a:p>
      </dgm:t>
    </dgm:pt>
    <dgm:pt modelId="{5B9407EB-032A-4806-B8D4-A87E583D29FC}" type="pres">
      <dgm:prSet presAssocID="{A27F416B-A03F-4638-BE56-8D5D4D74D170}" presName="rect2" presStyleLbl="fgImgPlace1" presStyleIdx="1" presStyleCnt="8" custScaleX="107965" custScaleY="107965" custLinFactNeighborY="-53481"/>
      <dgm:spPr>
        <a:xfrm>
          <a:off x="3012" y="2542966"/>
          <a:ext cx="827603" cy="1241405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4906524-F4A0-4388-96BA-CD55D9AC5DEB}" type="pres">
      <dgm:prSet presAssocID="{495624BD-8498-4C6C-A507-09379FAF5D00}" presName="sibTrans" presStyleCnt="0"/>
      <dgm:spPr/>
      <dgm:t>
        <a:bodyPr/>
        <a:lstStyle/>
        <a:p>
          <a:endParaRPr lang="es-CL"/>
        </a:p>
      </dgm:t>
    </dgm:pt>
    <dgm:pt modelId="{81098A37-B788-48A2-8E1C-9C8A3A7126DB}" type="pres">
      <dgm:prSet presAssocID="{36A74142-9247-4C87-907B-DE35581717FF}" presName="composite" presStyleCnt="0"/>
      <dgm:spPr/>
      <dgm:t>
        <a:bodyPr/>
        <a:lstStyle/>
        <a:p>
          <a:endParaRPr lang="es-CL"/>
        </a:p>
      </dgm:t>
    </dgm:pt>
    <dgm:pt modelId="{94C4E90A-CECB-4443-BAFA-324B017159D9}" type="pres">
      <dgm:prSet presAssocID="{36A74142-9247-4C87-907B-DE35581717FF}" presName="rect1" presStyleLbl="trAlignAcc1" presStyleIdx="2" presStyleCnt="8" custLinFactNeighborX="-300" custLinFactNeighborY="-6290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s-ES"/>
        </a:p>
      </dgm:t>
    </dgm:pt>
    <dgm:pt modelId="{051B55C3-D9A2-4180-A3E5-FE944EDE0E21}" type="pres">
      <dgm:prSet presAssocID="{36A74142-9247-4C87-907B-DE35581717FF}" presName="rect2" presStyleLbl="fgImgPlace1" presStyleIdx="2" presStyleCnt="8" custScaleX="107965" custScaleY="107965" custLinFactNeighborX="-2453" custLinFactNeighborY="-57071"/>
      <dgm:spPr>
        <a:xfrm>
          <a:off x="4184018" y="2542966"/>
          <a:ext cx="827603" cy="1241405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BAB2CF0D-B7E1-4670-8B2B-06D0575F5379}" type="pres">
      <dgm:prSet presAssocID="{441FA343-EF78-44EE-A00F-871B33E12867}" presName="sibTrans" presStyleCnt="0"/>
      <dgm:spPr/>
      <dgm:t>
        <a:bodyPr/>
        <a:lstStyle/>
        <a:p>
          <a:endParaRPr lang="es-CL"/>
        </a:p>
      </dgm:t>
    </dgm:pt>
    <dgm:pt modelId="{163782FC-C379-4A90-882F-6C20A1DEBD59}" type="pres">
      <dgm:prSet presAssocID="{5CDCDAFD-F65D-427C-9F61-C2E1402A9D37}" presName="composite" presStyleCnt="0"/>
      <dgm:spPr/>
      <dgm:t>
        <a:bodyPr/>
        <a:lstStyle/>
        <a:p>
          <a:endParaRPr lang="es-CL"/>
        </a:p>
      </dgm:t>
    </dgm:pt>
    <dgm:pt modelId="{93A98B6E-8778-4458-864E-87C9F024BB04}" type="pres">
      <dgm:prSet presAssocID="{5CDCDAFD-F65D-427C-9F61-C2E1402A9D37}" presName="rect1" presStyleLbl="trAlignAcc1" presStyleIdx="3" presStyleCnt="8" custLinFactNeighborX="-1517" custLinFactNeighborY="-605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s-CL"/>
        </a:p>
      </dgm:t>
    </dgm:pt>
    <dgm:pt modelId="{DC9D8676-EF08-4F68-B413-E898E3BE4D20}" type="pres">
      <dgm:prSet presAssocID="{5CDCDAFD-F65D-427C-9F61-C2E1402A9D37}" presName="rect2" presStyleLbl="fgImgPlace1" presStyleIdx="3" presStyleCnt="8" custLinFactNeighborX="-6937" custLinFactNeighborY="-57692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0" r="-70000"/>
          </a:stretch>
        </a:blipFill>
      </dgm:spPr>
      <dgm:t>
        <a:bodyPr/>
        <a:lstStyle/>
        <a:p>
          <a:endParaRPr lang="es-CL"/>
        </a:p>
      </dgm:t>
    </dgm:pt>
    <dgm:pt modelId="{A6552EFA-FB04-4161-8C61-A0FDE4801E25}" type="pres">
      <dgm:prSet presAssocID="{0672AC5C-0030-43F6-8B62-6B8BE79FC551}" presName="sibTrans" presStyleCnt="0"/>
      <dgm:spPr/>
      <dgm:t>
        <a:bodyPr/>
        <a:lstStyle/>
        <a:p>
          <a:endParaRPr lang="es-CL"/>
        </a:p>
      </dgm:t>
    </dgm:pt>
    <dgm:pt modelId="{3377A6E6-15C8-410A-90A0-59A03C98FAD5}" type="pres">
      <dgm:prSet presAssocID="{F10D743B-41D5-4AA5-8C63-D7C366AF3763}" presName="composite" presStyleCnt="0"/>
      <dgm:spPr/>
      <dgm:t>
        <a:bodyPr/>
        <a:lstStyle/>
        <a:p>
          <a:endParaRPr lang="es-CL"/>
        </a:p>
      </dgm:t>
    </dgm:pt>
    <dgm:pt modelId="{BA02393A-257F-4BEB-944A-B02B262D3F98}" type="pres">
      <dgm:prSet presAssocID="{F10D743B-41D5-4AA5-8C63-D7C366AF3763}" presName="rect1" presStyleLbl="trAlignAcc1" presStyleIdx="4" presStyleCnt="8" custLinFactNeighborY="-7778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E7CDB14-EDA3-4CDF-815A-48F77CEBF512}" type="pres">
      <dgm:prSet presAssocID="{F10D743B-41D5-4AA5-8C63-D7C366AF3763}" presName="rect2" presStyleLbl="fgImgPlace1" presStyleIdx="4" presStyleCnt="8" custScaleX="90909" custScaleY="90909" custLinFactNeighborY="-7408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  <dgm:t>
        <a:bodyPr/>
        <a:lstStyle/>
        <a:p>
          <a:endParaRPr lang="es-CL"/>
        </a:p>
      </dgm:t>
    </dgm:pt>
    <dgm:pt modelId="{CE6DE9C3-FFEE-4DB2-B120-D8E6DA44BA90}" type="pres">
      <dgm:prSet presAssocID="{218D4161-C836-4E0B-B99E-256B1C2AA538}" presName="sibTrans" presStyleCnt="0"/>
      <dgm:spPr/>
    </dgm:pt>
    <dgm:pt modelId="{EBCD920E-ABB0-4775-BB74-BB2E35F7C794}" type="pres">
      <dgm:prSet presAssocID="{8B8CC106-E60B-45C4-AA15-624324D91709}" presName="composite" presStyleCnt="0"/>
      <dgm:spPr/>
    </dgm:pt>
    <dgm:pt modelId="{61ABAFF0-2628-4885-9222-EB7B26C03754}" type="pres">
      <dgm:prSet presAssocID="{8B8CC106-E60B-45C4-AA15-624324D91709}" presName="rect1" presStyleLbl="trAlignAcc1" presStyleIdx="5" presStyleCnt="8" custLinFactNeighborY="-7778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ECB69B8-B373-4DD4-B0F5-F6A29BDA634E}" type="pres">
      <dgm:prSet presAssocID="{8B8CC106-E60B-45C4-AA15-624324D91709}" presName="rect2" presStyleLbl="fgImgPlace1" presStyleIdx="5" presStyleCnt="8" custLinFactNeighborY="-74086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s-CL"/>
        </a:p>
      </dgm:t>
    </dgm:pt>
    <dgm:pt modelId="{69D66D72-859A-452F-B11B-F8E795605F4F}" type="pres">
      <dgm:prSet presAssocID="{C1924B14-2A76-498D-B78C-112154BBC6B6}" presName="sibTrans" presStyleCnt="0"/>
      <dgm:spPr/>
    </dgm:pt>
    <dgm:pt modelId="{7BE951C8-4907-4D9C-BBAB-3BEF772C77AF}" type="pres">
      <dgm:prSet presAssocID="{22514B42-00BB-4153-8643-0CC36E608136}" presName="composite" presStyleCnt="0"/>
      <dgm:spPr/>
    </dgm:pt>
    <dgm:pt modelId="{396BEC02-DD13-4767-8B11-FE237DE00E9D}" type="pres">
      <dgm:prSet presAssocID="{22514B42-00BB-4153-8643-0CC36E608136}" presName="rect1" presStyleLbl="trAlignAcc1" presStyleIdx="6" presStyleCnt="8" custScaleX="103774" custLinFactNeighborY="-6777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FAACA97-37DB-41B7-A347-20A4A57D09DD}" type="pres">
      <dgm:prSet presAssocID="{22514B42-00BB-4153-8643-0CC36E608136}" presName="rect2" presStyleLbl="fgImgPlace1" presStyleIdx="6" presStyleCnt="8" custLinFactNeighborY="-6455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</dgm:spPr>
      <dgm:t>
        <a:bodyPr/>
        <a:lstStyle/>
        <a:p>
          <a:endParaRPr lang="es-CL"/>
        </a:p>
      </dgm:t>
    </dgm:pt>
    <dgm:pt modelId="{0D035983-4FA6-4EF0-98F3-C58CA9F791A1}" type="pres">
      <dgm:prSet presAssocID="{7D0D1243-6318-47FD-81BB-9A37CF638984}" presName="sibTrans" presStyleCnt="0"/>
      <dgm:spPr/>
    </dgm:pt>
    <dgm:pt modelId="{BB8A821E-4D75-498F-8D7B-A8BC1D97829D}" type="pres">
      <dgm:prSet presAssocID="{5501145B-9CCF-470C-841B-713539FD6B2C}" presName="composite" presStyleCnt="0"/>
      <dgm:spPr/>
    </dgm:pt>
    <dgm:pt modelId="{D6260159-AC71-4FF9-98F1-29B328ABFB05}" type="pres">
      <dgm:prSet presAssocID="{5501145B-9CCF-470C-841B-713539FD6B2C}" presName="rect1" presStyleLbl="trAlignAcc1" presStyleIdx="7" presStyleCnt="8" custLinFactNeighborY="-6733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D766E20-335B-4E18-AC02-C1113DFA2721}" type="pres">
      <dgm:prSet presAssocID="{5501145B-9CCF-470C-841B-713539FD6B2C}" presName="rect2" presStyleLbl="fgImgPlace1" presStyleIdx="7" presStyleCnt="8" custLinFactNeighborY="-64130"/>
      <dgm:spPr/>
    </dgm:pt>
  </dgm:ptLst>
  <dgm:cxnLst>
    <dgm:cxn modelId="{7D7FD838-C607-44AF-A549-24579BE405A7}" type="presOf" srcId="{5501145B-9CCF-470C-841B-713539FD6B2C}" destId="{D6260159-AC71-4FF9-98F1-29B328ABFB05}" srcOrd="0" destOrd="0" presId="urn:microsoft.com/office/officeart/2008/layout/PictureStrips"/>
    <dgm:cxn modelId="{46E0292B-6FA2-4F2E-B0FE-4D5AA3100B23}" srcId="{C0A873AF-128E-4B25-8C73-72163C75A384}" destId="{36A74142-9247-4C87-907B-DE35581717FF}" srcOrd="2" destOrd="0" parTransId="{AFBEF77A-9B4D-47CE-A25D-3908D245431E}" sibTransId="{441FA343-EF78-44EE-A00F-871B33E12867}"/>
    <dgm:cxn modelId="{49CA7BAE-4FFB-4513-A611-2BD8D2A0D942}" srcId="{C0A873AF-128E-4B25-8C73-72163C75A384}" destId="{6911EC04-CFE9-48BC-87C9-006539D47EDC}" srcOrd="0" destOrd="0" parTransId="{B780A6EE-BC42-45E3-BAE5-9FF8DBF4DAE9}" sibTransId="{842AE350-03BC-4457-B574-5ED170F123B4}"/>
    <dgm:cxn modelId="{2AF652C7-D32C-4355-9E53-7CAB21319B6E}" type="presOf" srcId="{A27F416B-A03F-4638-BE56-8D5D4D74D170}" destId="{4311F4B5-9E2F-4BE1-BE85-D5F8D07BCE3B}" srcOrd="0" destOrd="0" presId="urn:microsoft.com/office/officeart/2008/layout/PictureStrips"/>
    <dgm:cxn modelId="{63497C50-4C05-4214-A4DA-B788DA97011D}" srcId="{C0A873AF-128E-4B25-8C73-72163C75A384}" destId="{F10D743B-41D5-4AA5-8C63-D7C366AF3763}" srcOrd="4" destOrd="0" parTransId="{31941C8A-BBBD-46A0-ACAA-0759FC160573}" sibTransId="{218D4161-C836-4E0B-B99E-256B1C2AA538}"/>
    <dgm:cxn modelId="{CB1BDD20-A583-4FA6-B58D-C9A55D81B479}" type="presOf" srcId="{8B8CC106-E60B-45C4-AA15-624324D91709}" destId="{61ABAFF0-2628-4885-9222-EB7B26C03754}" srcOrd="0" destOrd="0" presId="urn:microsoft.com/office/officeart/2008/layout/PictureStrips"/>
    <dgm:cxn modelId="{7198CF14-A6F6-458E-9867-FD766A816C62}" srcId="{C0A873AF-128E-4B25-8C73-72163C75A384}" destId="{8B8CC106-E60B-45C4-AA15-624324D91709}" srcOrd="5" destOrd="0" parTransId="{E19138CD-7CC3-4537-B5ED-BB2C822736F4}" sibTransId="{C1924B14-2A76-498D-B78C-112154BBC6B6}"/>
    <dgm:cxn modelId="{AB70A313-56E3-4894-856F-49E3A3E7E097}" srcId="{C0A873AF-128E-4B25-8C73-72163C75A384}" destId="{A27F416B-A03F-4638-BE56-8D5D4D74D170}" srcOrd="1" destOrd="0" parTransId="{130257A5-8393-496F-BA44-6110D56FD4C7}" sibTransId="{495624BD-8498-4C6C-A507-09379FAF5D00}"/>
    <dgm:cxn modelId="{313E9B41-F332-4338-A4D9-337CBAD992F8}" type="presOf" srcId="{22514B42-00BB-4153-8643-0CC36E608136}" destId="{396BEC02-DD13-4767-8B11-FE237DE00E9D}" srcOrd="0" destOrd="0" presId="urn:microsoft.com/office/officeart/2008/layout/PictureStrips"/>
    <dgm:cxn modelId="{0ED51448-557D-4E1F-A2C9-88A248802460}" srcId="{C0A873AF-128E-4B25-8C73-72163C75A384}" destId="{5CDCDAFD-F65D-427C-9F61-C2E1402A9D37}" srcOrd="3" destOrd="0" parTransId="{455BBA81-341D-4596-AF43-012EBA986A96}" sibTransId="{0672AC5C-0030-43F6-8B62-6B8BE79FC551}"/>
    <dgm:cxn modelId="{25801557-0DC9-4567-81DD-4BB17B648812}" type="presOf" srcId="{36A74142-9247-4C87-907B-DE35581717FF}" destId="{94C4E90A-CECB-4443-BAFA-324B017159D9}" srcOrd="0" destOrd="0" presId="urn:microsoft.com/office/officeart/2008/layout/PictureStrips"/>
    <dgm:cxn modelId="{F0E42BCC-F265-44BC-B0AC-E9859A99D3B7}" type="presOf" srcId="{F10D743B-41D5-4AA5-8C63-D7C366AF3763}" destId="{BA02393A-257F-4BEB-944A-B02B262D3F98}" srcOrd="0" destOrd="0" presId="urn:microsoft.com/office/officeart/2008/layout/PictureStrips"/>
    <dgm:cxn modelId="{E282936B-8554-42A8-A103-4F1702046AEF}" type="presOf" srcId="{6911EC04-CFE9-48BC-87C9-006539D47EDC}" destId="{143A94BC-F19E-4D44-A864-15EE667DA1F1}" srcOrd="0" destOrd="0" presId="urn:microsoft.com/office/officeart/2008/layout/PictureStrips"/>
    <dgm:cxn modelId="{78F73B72-BAA1-4DCE-BA7E-229024DD5AFA}" srcId="{C0A873AF-128E-4B25-8C73-72163C75A384}" destId="{22514B42-00BB-4153-8643-0CC36E608136}" srcOrd="6" destOrd="0" parTransId="{3B439D93-9B6E-4598-9094-559B30D0AF1D}" sibTransId="{7D0D1243-6318-47FD-81BB-9A37CF638984}"/>
    <dgm:cxn modelId="{C5746771-C391-420B-977A-37AC60568F0D}" srcId="{C0A873AF-128E-4B25-8C73-72163C75A384}" destId="{5501145B-9CCF-470C-841B-713539FD6B2C}" srcOrd="7" destOrd="0" parTransId="{4482D90C-B7FE-40CF-BC9A-32B035FE06E5}" sibTransId="{DDB1D59C-89C0-45A3-81D4-9115C66BFDEB}"/>
    <dgm:cxn modelId="{6ACC3219-BDB2-4A57-8E27-0FFEFD388245}" type="presOf" srcId="{5CDCDAFD-F65D-427C-9F61-C2E1402A9D37}" destId="{93A98B6E-8778-4458-864E-87C9F024BB04}" srcOrd="0" destOrd="0" presId="urn:microsoft.com/office/officeart/2008/layout/PictureStrips"/>
    <dgm:cxn modelId="{38E924F6-3011-4DD0-9631-CDD6AEC993D1}" type="presOf" srcId="{C0A873AF-128E-4B25-8C73-72163C75A384}" destId="{469E950F-2717-427D-B6E2-792B6F7CD0FC}" srcOrd="0" destOrd="0" presId="urn:microsoft.com/office/officeart/2008/layout/PictureStrips"/>
    <dgm:cxn modelId="{285760FA-F250-4B11-A3F9-B5118026E895}" type="presParOf" srcId="{469E950F-2717-427D-B6E2-792B6F7CD0FC}" destId="{8D7F5D4D-FEF7-4C30-9786-1FF17FE5C95E}" srcOrd="0" destOrd="0" presId="urn:microsoft.com/office/officeart/2008/layout/PictureStrips"/>
    <dgm:cxn modelId="{2C375BFB-C599-4DAF-8291-C263365F005A}" type="presParOf" srcId="{8D7F5D4D-FEF7-4C30-9786-1FF17FE5C95E}" destId="{143A94BC-F19E-4D44-A864-15EE667DA1F1}" srcOrd="0" destOrd="0" presId="urn:microsoft.com/office/officeart/2008/layout/PictureStrips"/>
    <dgm:cxn modelId="{99D4A270-94FD-4FFA-9ECA-87512A2747C2}" type="presParOf" srcId="{8D7F5D4D-FEF7-4C30-9786-1FF17FE5C95E}" destId="{F8A07EF4-F750-47BA-AAE8-0E1D669730FE}" srcOrd="1" destOrd="0" presId="urn:microsoft.com/office/officeart/2008/layout/PictureStrips"/>
    <dgm:cxn modelId="{5A2FABF4-4D2A-4DAF-88DF-D894517546DE}" type="presParOf" srcId="{469E950F-2717-427D-B6E2-792B6F7CD0FC}" destId="{7447B4B4-504F-46A5-A445-346A72F0FC50}" srcOrd="1" destOrd="0" presId="urn:microsoft.com/office/officeart/2008/layout/PictureStrips"/>
    <dgm:cxn modelId="{2E176DD6-D2A4-4A0A-9A67-D088AD7FC2EF}" type="presParOf" srcId="{469E950F-2717-427D-B6E2-792B6F7CD0FC}" destId="{D0F90A06-44EB-41EE-B244-7C5563B0CDFC}" srcOrd="2" destOrd="0" presId="urn:microsoft.com/office/officeart/2008/layout/PictureStrips"/>
    <dgm:cxn modelId="{79D24DD9-A027-4F72-ADAB-045479C55223}" type="presParOf" srcId="{D0F90A06-44EB-41EE-B244-7C5563B0CDFC}" destId="{4311F4B5-9E2F-4BE1-BE85-D5F8D07BCE3B}" srcOrd="0" destOrd="0" presId="urn:microsoft.com/office/officeart/2008/layout/PictureStrips"/>
    <dgm:cxn modelId="{55B841E8-8AEC-43C6-9937-FF4E2ADA40E3}" type="presParOf" srcId="{D0F90A06-44EB-41EE-B244-7C5563B0CDFC}" destId="{5B9407EB-032A-4806-B8D4-A87E583D29FC}" srcOrd="1" destOrd="0" presId="urn:microsoft.com/office/officeart/2008/layout/PictureStrips"/>
    <dgm:cxn modelId="{9D578E21-BFE8-431B-A330-EDC9E03402DF}" type="presParOf" srcId="{469E950F-2717-427D-B6E2-792B6F7CD0FC}" destId="{F4906524-F4A0-4388-96BA-CD55D9AC5DEB}" srcOrd="3" destOrd="0" presId="urn:microsoft.com/office/officeart/2008/layout/PictureStrips"/>
    <dgm:cxn modelId="{EAE18900-FEAF-4CC5-B5B5-935D7B398D1C}" type="presParOf" srcId="{469E950F-2717-427D-B6E2-792B6F7CD0FC}" destId="{81098A37-B788-48A2-8E1C-9C8A3A7126DB}" srcOrd="4" destOrd="0" presId="urn:microsoft.com/office/officeart/2008/layout/PictureStrips"/>
    <dgm:cxn modelId="{EF4C4E3E-E494-42F7-BBB1-86618101E161}" type="presParOf" srcId="{81098A37-B788-48A2-8E1C-9C8A3A7126DB}" destId="{94C4E90A-CECB-4443-BAFA-324B017159D9}" srcOrd="0" destOrd="0" presId="urn:microsoft.com/office/officeart/2008/layout/PictureStrips"/>
    <dgm:cxn modelId="{76DCDF37-DF1F-4FAF-B4E8-C0EBEB1F6846}" type="presParOf" srcId="{81098A37-B788-48A2-8E1C-9C8A3A7126DB}" destId="{051B55C3-D9A2-4180-A3E5-FE944EDE0E21}" srcOrd="1" destOrd="0" presId="urn:microsoft.com/office/officeart/2008/layout/PictureStrips"/>
    <dgm:cxn modelId="{A4C7D48F-2298-4507-9B12-D784E0F2530C}" type="presParOf" srcId="{469E950F-2717-427D-B6E2-792B6F7CD0FC}" destId="{BAB2CF0D-B7E1-4670-8B2B-06D0575F5379}" srcOrd="5" destOrd="0" presId="urn:microsoft.com/office/officeart/2008/layout/PictureStrips"/>
    <dgm:cxn modelId="{45B9A6BE-227D-49D5-98E2-1A95818B606D}" type="presParOf" srcId="{469E950F-2717-427D-B6E2-792B6F7CD0FC}" destId="{163782FC-C379-4A90-882F-6C20A1DEBD59}" srcOrd="6" destOrd="0" presId="urn:microsoft.com/office/officeart/2008/layout/PictureStrips"/>
    <dgm:cxn modelId="{FE3F786F-F3E5-462B-A79D-342EE4BF52A6}" type="presParOf" srcId="{163782FC-C379-4A90-882F-6C20A1DEBD59}" destId="{93A98B6E-8778-4458-864E-87C9F024BB04}" srcOrd="0" destOrd="0" presId="urn:microsoft.com/office/officeart/2008/layout/PictureStrips"/>
    <dgm:cxn modelId="{B319FD87-940B-4C27-A87D-0E564B0A2306}" type="presParOf" srcId="{163782FC-C379-4A90-882F-6C20A1DEBD59}" destId="{DC9D8676-EF08-4F68-B413-E898E3BE4D20}" srcOrd="1" destOrd="0" presId="urn:microsoft.com/office/officeart/2008/layout/PictureStrips"/>
    <dgm:cxn modelId="{7FF39F03-7681-43FC-B156-C227409C25A7}" type="presParOf" srcId="{469E950F-2717-427D-B6E2-792B6F7CD0FC}" destId="{A6552EFA-FB04-4161-8C61-A0FDE4801E25}" srcOrd="7" destOrd="0" presId="urn:microsoft.com/office/officeart/2008/layout/PictureStrips"/>
    <dgm:cxn modelId="{6815CC3D-133B-457B-B1B8-8805B549276E}" type="presParOf" srcId="{469E950F-2717-427D-B6E2-792B6F7CD0FC}" destId="{3377A6E6-15C8-410A-90A0-59A03C98FAD5}" srcOrd="8" destOrd="0" presId="urn:microsoft.com/office/officeart/2008/layout/PictureStrips"/>
    <dgm:cxn modelId="{E17749DA-60A3-4208-98DA-93120009EE4D}" type="presParOf" srcId="{3377A6E6-15C8-410A-90A0-59A03C98FAD5}" destId="{BA02393A-257F-4BEB-944A-B02B262D3F98}" srcOrd="0" destOrd="0" presId="urn:microsoft.com/office/officeart/2008/layout/PictureStrips"/>
    <dgm:cxn modelId="{C02971E9-0022-4D5D-8DF3-BD7A2D148A80}" type="presParOf" srcId="{3377A6E6-15C8-410A-90A0-59A03C98FAD5}" destId="{DE7CDB14-EDA3-4CDF-815A-48F77CEBF512}" srcOrd="1" destOrd="0" presId="urn:microsoft.com/office/officeart/2008/layout/PictureStrips"/>
    <dgm:cxn modelId="{C166F222-7F4D-4D97-A6A6-6B09821F5D71}" type="presParOf" srcId="{469E950F-2717-427D-B6E2-792B6F7CD0FC}" destId="{CE6DE9C3-FFEE-4DB2-B120-D8E6DA44BA90}" srcOrd="9" destOrd="0" presId="urn:microsoft.com/office/officeart/2008/layout/PictureStrips"/>
    <dgm:cxn modelId="{2019768B-8260-48F4-9EB0-61F9987CB9FA}" type="presParOf" srcId="{469E950F-2717-427D-B6E2-792B6F7CD0FC}" destId="{EBCD920E-ABB0-4775-BB74-BB2E35F7C794}" srcOrd="10" destOrd="0" presId="urn:microsoft.com/office/officeart/2008/layout/PictureStrips"/>
    <dgm:cxn modelId="{09CCC53D-E92D-4A70-95EC-72BA5EA02A9E}" type="presParOf" srcId="{EBCD920E-ABB0-4775-BB74-BB2E35F7C794}" destId="{61ABAFF0-2628-4885-9222-EB7B26C03754}" srcOrd="0" destOrd="0" presId="urn:microsoft.com/office/officeart/2008/layout/PictureStrips"/>
    <dgm:cxn modelId="{C8C0C00D-126C-4746-ADA2-A34C5285D9A2}" type="presParOf" srcId="{EBCD920E-ABB0-4775-BB74-BB2E35F7C794}" destId="{2ECB69B8-B373-4DD4-B0F5-F6A29BDA634E}" srcOrd="1" destOrd="0" presId="urn:microsoft.com/office/officeart/2008/layout/PictureStrips"/>
    <dgm:cxn modelId="{1594AD96-077A-4A98-993C-D1B0D39A8DE3}" type="presParOf" srcId="{469E950F-2717-427D-B6E2-792B6F7CD0FC}" destId="{69D66D72-859A-452F-B11B-F8E795605F4F}" srcOrd="11" destOrd="0" presId="urn:microsoft.com/office/officeart/2008/layout/PictureStrips"/>
    <dgm:cxn modelId="{473D607F-2500-4D16-A6AD-AD654B7C9034}" type="presParOf" srcId="{469E950F-2717-427D-B6E2-792B6F7CD0FC}" destId="{7BE951C8-4907-4D9C-BBAB-3BEF772C77AF}" srcOrd="12" destOrd="0" presId="urn:microsoft.com/office/officeart/2008/layout/PictureStrips"/>
    <dgm:cxn modelId="{C2BDD6B7-94F4-4D74-A86F-8462E7EDF78C}" type="presParOf" srcId="{7BE951C8-4907-4D9C-BBAB-3BEF772C77AF}" destId="{396BEC02-DD13-4767-8B11-FE237DE00E9D}" srcOrd="0" destOrd="0" presId="urn:microsoft.com/office/officeart/2008/layout/PictureStrips"/>
    <dgm:cxn modelId="{1AADFF16-84CD-44BD-AF13-C8C23BE90E56}" type="presParOf" srcId="{7BE951C8-4907-4D9C-BBAB-3BEF772C77AF}" destId="{8FAACA97-37DB-41B7-A347-20A4A57D09DD}" srcOrd="1" destOrd="0" presId="urn:microsoft.com/office/officeart/2008/layout/PictureStrips"/>
    <dgm:cxn modelId="{15C3031A-E092-4D08-8225-456140B8932B}" type="presParOf" srcId="{469E950F-2717-427D-B6E2-792B6F7CD0FC}" destId="{0D035983-4FA6-4EF0-98F3-C58CA9F791A1}" srcOrd="13" destOrd="0" presId="urn:microsoft.com/office/officeart/2008/layout/PictureStrips"/>
    <dgm:cxn modelId="{4F024683-126A-404C-94C6-1A68CE754350}" type="presParOf" srcId="{469E950F-2717-427D-B6E2-792B6F7CD0FC}" destId="{BB8A821E-4D75-498F-8D7B-A8BC1D97829D}" srcOrd="14" destOrd="0" presId="urn:microsoft.com/office/officeart/2008/layout/PictureStrips"/>
    <dgm:cxn modelId="{6F7D1F58-6E22-4AB8-B87D-78F9AB91C16B}" type="presParOf" srcId="{BB8A821E-4D75-498F-8D7B-A8BC1D97829D}" destId="{D6260159-AC71-4FF9-98F1-29B328ABFB05}" srcOrd="0" destOrd="0" presId="urn:microsoft.com/office/officeart/2008/layout/PictureStrips"/>
    <dgm:cxn modelId="{44CCFAB4-4F6F-4F6A-9638-BDEEB77BA0F4}" type="presParOf" srcId="{BB8A821E-4D75-498F-8D7B-A8BC1D97829D}" destId="{0D766E20-335B-4E18-AC02-C1113DFA272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9AA58C0-A65F-477E-87C2-5F4384C727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C83EA10-86CC-484F-B60A-12A93E845BE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es-ES" dirty="0" smtClean="0"/>
            <a:t>PRESUPUESTO 2024</a:t>
          </a:r>
          <a:endParaRPr lang="es-CL" dirty="0"/>
        </a:p>
      </dgm:t>
    </dgm:pt>
    <dgm:pt modelId="{E65FC07C-AC2C-4FCE-8090-98BEB5BCE078}" type="parTrans" cxnId="{99F6907E-A670-4518-9C51-4E3D8B995EBC}">
      <dgm:prSet/>
      <dgm:spPr/>
      <dgm:t>
        <a:bodyPr/>
        <a:lstStyle/>
        <a:p>
          <a:endParaRPr lang="es-CL"/>
        </a:p>
      </dgm:t>
    </dgm:pt>
    <dgm:pt modelId="{26DF84DF-A1B8-4F0D-9D5C-1D7CFD6729F1}" type="sibTrans" cxnId="{99F6907E-A670-4518-9C51-4E3D8B995EBC}">
      <dgm:prSet/>
      <dgm:spPr/>
      <dgm:t>
        <a:bodyPr/>
        <a:lstStyle/>
        <a:p>
          <a:endParaRPr lang="es-CL"/>
        </a:p>
      </dgm:t>
    </dgm:pt>
    <dgm:pt modelId="{03062854-4BC8-4430-BD68-65572D004909}" type="pres">
      <dgm:prSet presAssocID="{29AA58C0-A65F-477E-87C2-5F4384C727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9626BB-2DFD-4983-9AE7-7F76AB12A818}" type="pres">
      <dgm:prSet presAssocID="{2C83EA10-86CC-484F-B60A-12A93E845B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CD48784-AE5D-4C32-8326-E3E98A2534C0}" type="presOf" srcId="{29AA58C0-A65F-477E-87C2-5F4384C72755}" destId="{03062854-4BC8-4430-BD68-65572D004909}" srcOrd="0" destOrd="0" presId="urn:microsoft.com/office/officeart/2005/8/layout/vList2"/>
    <dgm:cxn modelId="{99F6907E-A670-4518-9C51-4E3D8B995EBC}" srcId="{29AA58C0-A65F-477E-87C2-5F4384C72755}" destId="{2C83EA10-86CC-484F-B60A-12A93E845BE1}" srcOrd="0" destOrd="0" parTransId="{E65FC07C-AC2C-4FCE-8090-98BEB5BCE078}" sibTransId="{26DF84DF-A1B8-4F0D-9D5C-1D7CFD6729F1}"/>
    <dgm:cxn modelId="{F67557E8-7DD2-44FE-8576-06444F99AE59}" type="presOf" srcId="{2C83EA10-86CC-484F-B60A-12A93E845BE1}" destId="{5D9626BB-2DFD-4983-9AE7-7F76AB12A818}" srcOrd="0" destOrd="0" presId="urn:microsoft.com/office/officeart/2005/8/layout/vList2"/>
    <dgm:cxn modelId="{0A84804C-EF9D-4356-AED8-265322C951B2}" type="presParOf" srcId="{03062854-4BC8-4430-BD68-65572D004909}" destId="{5D9626BB-2DFD-4983-9AE7-7F76AB12A8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9AA58C0-A65F-477E-87C2-5F4384C727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C83EA10-86CC-484F-B60A-12A93E845BE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es-ES" dirty="0" smtClean="0"/>
            <a:t>PRESUPUESTO 2024</a:t>
          </a:r>
          <a:endParaRPr lang="es-CL" dirty="0"/>
        </a:p>
      </dgm:t>
    </dgm:pt>
    <dgm:pt modelId="{E65FC07C-AC2C-4FCE-8090-98BEB5BCE078}" type="parTrans" cxnId="{99F6907E-A670-4518-9C51-4E3D8B995EBC}">
      <dgm:prSet/>
      <dgm:spPr/>
      <dgm:t>
        <a:bodyPr/>
        <a:lstStyle/>
        <a:p>
          <a:endParaRPr lang="es-CL"/>
        </a:p>
      </dgm:t>
    </dgm:pt>
    <dgm:pt modelId="{26DF84DF-A1B8-4F0D-9D5C-1D7CFD6729F1}" type="sibTrans" cxnId="{99F6907E-A670-4518-9C51-4E3D8B995EBC}">
      <dgm:prSet/>
      <dgm:spPr/>
      <dgm:t>
        <a:bodyPr/>
        <a:lstStyle/>
        <a:p>
          <a:endParaRPr lang="es-CL"/>
        </a:p>
      </dgm:t>
    </dgm:pt>
    <dgm:pt modelId="{03062854-4BC8-4430-BD68-65572D004909}" type="pres">
      <dgm:prSet presAssocID="{29AA58C0-A65F-477E-87C2-5F4384C727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9626BB-2DFD-4983-9AE7-7F76AB12A818}" type="pres">
      <dgm:prSet presAssocID="{2C83EA10-86CC-484F-B60A-12A93E845B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1C7C6EC-C502-4890-8792-2F9B1F1F88D4}" type="presOf" srcId="{2C83EA10-86CC-484F-B60A-12A93E845BE1}" destId="{5D9626BB-2DFD-4983-9AE7-7F76AB12A818}" srcOrd="0" destOrd="0" presId="urn:microsoft.com/office/officeart/2005/8/layout/vList2"/>
    <dgm:cxn modelId="{72F9C0EF-3CF3-47B9-AD85-128ABFAA9CD7}" type="presOf" srcId="{29AA58C0-A65F-477E-87C2-5F4384C72755}" destId="{03062854-4BC8-4430-BD68-65572D004909}" srcOrd="0" destOrd="0" presId="urn:microsoft.com/office/officeart/2005/8/layout/vList2"/>
    <dgm:cxn modelId="{99F6907E-A670-4518-9C51-4E3D8B995EBC}" srcId="{29AA58C0-A65F-477E-87C2-5F4384C72755}" destId="{2C83EA10-86CC-484F-B60A-12A93E845BE1}" srcOrd="0" destOrd="0" parTransId="{E65FC07C-AC2C-4FCE-8090-98BEB5BCE078}" sibTransId="{26DF84DF-A1B8-4F0D-9D5C-1D7CFD6729F1}"/>
    <dgm:cxn modelId="{A2E7C851-5A71-436D-8D1F-799DB5E988DA}" type="presParOf" srcId="{03062854-4BC8-4430-BD68-65572D004909}" destId="{5D9626BB-2DFD-4983-9AE7-7F76AB12A8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9AA58C0-A65F-477E-87C2-5F4384C727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C83EA10-86CC-484F-B60A-12A93E845BE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es-ES" dirty="0" smtClean="0"/>
            <a:t>PRESUPUESTO 2024</a:t>
          </a:r>
          <a:endParaRPr lang="es-CL" dirty="0"/>
        </a:p>
      </dgm:t>
    </dgm:pt>
    <dgm:pt modelId="{E65FC07C-AC2C-4FCE-8090-98BEB5BCE078}" type="parTrans" cxnId="{99F6907E-A670-4518-9C51-4E3D8B995EBC}">
      <dgm:prSet/>
      <dgm:spPr/>
      <dgm:t>
        <a:bodyPr/>
        <a:lstStyle/>
        <a:p>
          <a:endParaRPr lang="es-CL"/>
        </a:p>
      </dgm:t>
    </dgm:pt>
    <dgm:pt modelId="{26DF84DF-A1B8-4F0D-9D5C-1D7CFD6729F1}" type="sibTrans" cxnId="{99F6907E-A670-4518-9C51-4E3D8B995EBC}">
      <dgm:prSet/>
      <dgm:spPr/>
      <dgm:t>
        <a:bodyPr/>
        <a:lstStyle/>
        <a:p>
          <a:endParaRPr lang="es-CL"/>
        </a:p>
      </dgm:t>
    </dgm:pt>
    <dgm:pt modelId="{03062854-4BC8-4430-BD68-65572D004909}" type="pres">
      <dgm:prSet presAssocID="{29AA58C0-A65F-477E-87C2-5F4384C727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9626BB-2DFD-4983-9AE7-7F76AB12A818}" type="pres">
      <dgm:prSet presAssocID="{2C83EA10-86CC-484F-B60A-12A93E845B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9F6907E-A670-4518-9C51-4E3D8B995EBC}" srcId="{29AA58C0-A65F-477E-87C2-5F4384C72755}" destId="{2C83EA10-86CC-484F-B60A-12A93E845BE1}" srcOrd="0" destOrd="0" parTransId="{E65FC07C-AC2C-4FCE-8090-98BEB5BCE078}" sibTransId="{26DF84DF-A1B8-4F0D-9D5C-1D7CFD6729F1}"/>
    <dgm:cxn modelId="{ADB58FF7-B480-4660-B62F-9D70115A5B20}" type="presOf" srcId="{2C83EA10-86CC-484F-B60A-12A93E845BE1}" destId="{5D9626BB-2DFD-4983-9AE7-7F76AB12A818}" srcOrd="0" destOrd="0" presId="urn:microsoft.com/office/officeart/2005/8/layout/vList2"/>
    <dgm:cxn modelId="{C07C081F-D047-40D1-8700-F805001EA765}" type="presOf" srcId="{29AA58C0-A65F-477E-87C2-5F4384C72755}" destId="{03062854-4BC8-4430-BD68-65572D004909}" srcOrd="0" destOrd="0" presId="urn:microsoft.com/office/officeart/2005/8/layout/vList2"/>
    <dgm:cxn modelId="{F181606C-3D55-494D-8CC5-A1C8F9EC1560}" type="presParOf" srcId="{03062854-4BC8-4430-BD68-65572D004909}" destId="{5D9626BB-2DFD-4983-9AE7-7F76AB12A8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9AA58C0-A65F-477E-87C2-5F4384C727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C83EA10-86CC-484F-B60A-12A93E845BE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es-ES" dirty="0" smtClean="0"/>
            <a:t>PRESUPUESTO 2024</a:t>
          </a:r>
          <a:endParaRPr lang="es-CL" dirty="0"/>
        </a:p>
      </dgm:t>
    </dgm:pt>
    <dgm:pt modelId="{E65FC07C-AC2C-4FCE-8090-98BEB5BCE078}" type="parTrans" cxnId="{99F6907E-A670-4518-9C51-4E3D8B995EBC}">
      <dgm:prSet/>
      <dgm:spPr/>
      <dgm:t>
        <a:bodyPr/>
        <a:lstStyle/>
        <a:p>
          <a:endParaRPr lang="es-CL"/>
        </a:p>
      </dgm:t>
    </dgm:pt>
    <dgm:pt modelId="{26DF84DF-A1B8-4F0D-9D5C-1D7CFD6729F1}" type="sibTrans" cxnId="{99F6907E-A670-4518-9C51-4E3D8B995EBC}">
      <dgm:prSet/>
      <dgm:spPr/>
      <dgm:t>
        <a:bodyPr/>
        <a:lstStyle/>
        <a:p>
          <a:endParaRPr lang="es-CL"/>
        </a:p>
      </dgm:t>
    </dgm:pt>
    <dgm:pt modelId="{03062854-4BC8-4430-BD68-65572D004909}" type="pres">
      <dgm:prSet presAssocID="{29AA58C0-A65F-477E-87C2-5F4384C727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9626BB-2DFD-4983-9AE7-7F76AB12A818}" type="pres">
      <dgm:prSet presAssocID="{2C83EA10-86CC-484F-B60A-12A93E845BE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6561693-871C-406B-8434-AE2DDD900C82}" type="presOf" srcId="{2C83EA10-86CC-484F-B60A-12A93E845BE1}" destId="{5D9626BB-2DFD-4983-9AE7-7F76AB12A818}" srcOrd="0" destOrd="0" presId="urn:microsoft.com/office/officeart/2005/8/layout/vList2"/>
    <dgm:cxn modelId="{E20E7D2D-D37D-49CA-B300-41E47F22E90C}" type="presOf" srcId="{29AA58C0-A65F-477E-87C2-5F4384C72755}" destId="{03062854-4BC8-4430-BD68-65572D004909}" srcOrd="0" destOrd="0" presId="urn:microsoft.com/office/officeart/2005/8/layout/vList2"/>
    <dgm:cxn modelId="{99F6907E-A670-4518-9C51-4E3D8B995EBC}" srcId="{29AA58C0-A65F-477E-87C2-5F4384C72755}" destId="{2C83EA10-86CC-484F-B60A-12A93E845BE1}" srcOrd="0" destOrd="0" parTransId="{E65FC07C-AC2C-4FCE-8090-98BEB5BCE078}" sibTransId="{26DF84DF-A1B8-4F0D-9D5C-1D7CFD6729F1}"/>
    <dgm:cxn modelId="{ED86DCCB-C293-4F70-9C2E-0BC935503628}" type="presParOf" srcId="{03062854-4BC8-4430-BD68-65572D004909}" destId="{5D9626BB-2DFD-4983-9AE7-7F76AB12A8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B9D787-8821-4B44-AA58-D94DD7827CC4}">
      <dsp:nvSpPr>
        <dsp:cNvPr id="0" name=""/>
        <dsp:cNvSpPr/>
      </dsp:nvSpPr>
      <dsp:spPr>
        <a:xfrm>
          <a:off x="4901696" y="2655437"/>
          <a:ext cx="4385856" cy="2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01"/>
              </a:lnTo>
              <a:lnTo>
                <a:pt x="4385856" y="203201"/>
              </a:lnTo>
              <a:lnTo>
                <a:pt x="4385856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DA14F-CBFF-4505-AE3A-CBAFC5C7DFC3}">
      <dsp:nvSpPr>
        <dsp:cNvPr id="0" name=""/>
        <dsp:cNvSpPr/>
      </dsp:nvSpPr>
      <dsp:spPr>
        <a:xfrm>
          <a:off x="4901696" y="2655437"/>
          <a:ext cx="3132754" cy="2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01"/>
              </a:lnTo>
              <a:lnTo>
                <a:pt x="3132754" y="203201"/>
              </a:lnTo>
              <a:lnTo>
                <a:pt x="3132754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82C1E1-80EA-4091-905F-42D8A4EF5082}">
      <dsp:nvSpPr>
        <dsp:cNvPr id="0" name=""/>
        <dsp:cNvSpPr/>
      </dsp:nvSpPr>
      <dsp:spPr>
        <a:xfrm>
          <a:off x="6781349" y="3604662"/>
          <a:ext cx="1253101" cy="2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01"/>
              </a:lnTo>
              <a:lnTo>
                <a:pt x="1253101" y="203201"/>
              </a:lnTo>
              <a:lnTo>
                <a:pt x="1253101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3AF407-D43E-4321-A6C8-E7048E4EBF6C}">
      <dsp:nvSpPr>
        <dsp:cNvPr id="0" name=""/>
        <dsp:cNvSpPr/>
      </dsp:nvSpPr>
      <dsp:spPr>
        <a:xfrm>
          <a:off x="6735629" y="3604662"/>
          <a:ext cx="91440" cy="298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6B71E6-6F34-43BA-8475-86E4097DEA2A}">
      <dsp:nvSpPr>
        <dsp:cNvPr id="0" name=""/>
        <dsp:cNvSpPr/>
      </dsp:nvSpPr>
      <dsp:spPr>
        <a:xfrm>
          <a:off x="5528247" y="3604662"/>
          <a:ext cx="1253101" cy="298181"/>
        </a:xfrm>
        <a:custGeom>
          <a:avLst/>
          <a:gdLst/>
          <a:ahLst/>
          <a:cxnLst/>
          <a:rect l="0" t="0" r="0" b="0"/>
          <a:pathLst>
            <a:path>
              <a:moveTo>
                <a:pt x="1253101" y="0"/>
              </a:moveTo>
              <a:lnTo>
                <a:pt x="1253101" y="203201"/>
              </a:lnTo>
              <a:lnTo>
                <a:pt x="0" y="203201"/>
              </a:lnTo>
              <a:lnTo>
                <a:pt x="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E8EF49-4AD3-4CEA-9A56-95F18DA32608}">
      <dsp:nvSpPr>
        <dsp:cNvPr id="0" name=""/>
        <dsp:cNvSpPr/>
      </dsp:nvSpPr>
      <dsp:spPr>
        <a:xfrm>
          <a:off x="4901696" y="2655437"/>
          <a:ext cx="1879652" cy="2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01"/>
              </a:lnTo>
              <a:lnTo>
                <a:pt x="1879652" y="203201"/>
              </a:lnTo>
              <a:lnTo>
                <a:pt x="1879652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C5B52-9FD0-4FF4-ACDA-0091DE52BB5C}">
      <dsp:nvSpPr>
        <dsp:cNvPr id="0" name=""/>
        <dsp:cNvSpPr/>
      </dsp:nvSpPr>
      <dsp:spPr>
        <a:xfrm>
          <a:off x="4901696" y="2655437"/>
          <a:ext cx="626550" cy="298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01"/>
              </a:lnTo>
              <a:lnTo>
                <a:pt x="626550" y="203201"/>
              </a:lnTo>
              <a:lnTo>
                <a:pt x="62655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36C2C5-352E-48FF-A4C9-3DD7DA62D82E}">
      <dsp:nvSpPr>
        <dsp:cNvPr id="0" name=""/>
        <dsp:cNvSpPr/>
      </dsp:nvSpPr>
      <dsp:spPr>
        <a:xfrm>
          <a:off x="4275145" y="2655437"/>
          <a:ext cx="626550" cy="298181"/>
        </a:xfrm>
        <a:custGeom>
          <a:avLst/>
          <a:gdLst/>
          <a:ahLst/>
          <a:cxnLst/>
          <a:rect l="0" t="0" r="0" b="0"/>
          <a:pathLst>
            <a:path>
              <a:moveTo>
                <a:pt x="626550" y="0"/>
              </a:moveTo>
              <a:lnTo>
                <a:pt x="626550" y="203201"/>
              </a:lnTo>
              <a:lnTo>
                <a:pt x="0" y="203201"/>
              </a:lnTo>
              <a:lnTo>
                <a:pt x="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906D2E-84CB-4F8D-8966-70D7554C7CD9}">
      <dsp:nvSpPr>
        <dsp:cNvPr id="0" name=""/>
        <dsp:cNvSpPr/>
      </dsp:nvSpPr>
      <dsp:spPr>
        <a:xfrm>
          <a:off x="3022044" y="2655437"/>
          <a:ext cx="1879652" cy="298181"/>
        </a:xfrm>
        <a:custGeom>
          <a:avLst/>
          <a:gdLst/>
          <a:ahLst/>
          <a:cxnLst/>
          <a:rect l="0" t="0" r="0" b="0"/>
          <a:pathLst>
            <a:path>
              <a:moveTo>
                <a:pt x="1879652" y="0"/>
              </a:moveTo>
              <a:lnTo>
                <a:pt x="1879652" y="203201"/>
              </a:lnTo>
              <a:lnTo>
                <a:pt x="0" y="203201"/>
              </a:lnTo>
              <a:lnTo>
                <a:pt x="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F5D72D-97DC-4035-96D2-2D1EDA18FF7F}">
      <dsp:nvSpPr>
        <dsp:cNvPr id="0" name=""/>
        <dsp:cNvSpPr/>
      </dsp:nvSpPr>
      <dsp:spPr>
        <a:xfrm>
          <a:off x="1768942" y="2655437"/>
          <a:ext cx="3132754" cy="298181"/>
        </a:xfrm>
        <a:custGeom>
          <a:avLst/>
          <a:gdLst/>
          <a:ahLst/>
          <a:cxnLst/>
          <a:rect l="0" t="0" r="0" b="0"/>
          <a:pathLst>
            <a:path>
              <a:moveTo>
                <a:pt x="3132754" y="0"/>
              </a:moveTo>
              <a:lnTo>
                <a:pt x="3132754" y="203201"/>
              </a:lnTo>
              <a:lnTo>
                <a:pt x="0" y="203201"/>
              </a:lnTo>
              <a:lnTo>
                <a:pt x="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968A2A-99CD-4066-9870-13BE1391F400}">
      <dsp:nvSpPr>
        <dsp:cNvPr id="0" name=""/>
        <dsp:cNvSpPr/>
      </dsp:nvSpPr>
      <dsp:spPr>
        <a:xfrm>
          <a:off x="515840" y="2655437"/>
          <a:ext cx="4385856" cy="298181"/>
        </a:xfrm>
        <a:custGeom>
          <a:avLst/>
          <a:gdLst/>
          <a:ahLst/>
          <a:cxnLst/>
          <a:rect l="0" t="0" r="0" b="0"/>
          <a:pathLst>
            <a:path>
              <a:moveTo>
                <a:pt x="4385856" y="0"/>
              </a:moveTo>
              <a:lnTo>
                <a:pt x="4385856" y="203201"/>
              </a:lnTo>
              <a:lnTo>
                <a:pt x="0" y="203201"/>
              </a:lnTo>
              <a:lnTo>
                <a:pt x="0" y="2981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03B3F0-0771-4F0D-AAE6-064541671C85}">
      <dsp:nvSpPr>
        <dsp:cNvPr id="0" name=""/>
        <dsp:cNvSpPr/>
      </dsp:nvSpPr>
      <dsp:spPr>
        <a:xfrm>
          <a:off x="4855976" y="1706213"/>
          <a:ext cx="91440" cy="298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81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13E52D-BC3C-4DD6-8493-26B85454E7A5}">
      <dsp:nvSpPr>
        <dsp:cNvPr id="0" name=""/>
        <dsp:cNvSpPr/>
      </dsp:nvSpPr>
      <dsp:spPr>
        <a:xfrm>
          <a:off x="4389064" y="1055169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EA20E4-0919-4EAE-A1E6-B1A71F6BB641}">
      <dsp:nvSpPr>
        <dsp:cNvPr id="0" name=""/>
        <dsp:cNvSpPr/>
      </dsp:nvSpPr>
      <dsp:spPr>
        <a:xfrm>
          <a:off x="4502982" y="1163392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COMBASEVALP</a:t>
          </a:r>
          <a:endParaRPr lang="es-CL" sz="900" kern="1200" dirty="0"/>
        </a:p>
      </dsp:txBody>
      <dsp:txXfrm>
        <a:off x="4522050" y="1182460"/>
        <a:ext cx="987129" cy="612907"/>
      </dsp:txXfrm>
    </dsp:sp>
    <dsp:sp modelId="{ED872FD7-A2B8-40F0-B519-7B15506733D6}">
      <dsp:nvSpPr>
        <dsp:cNvPr id="0" name=""/>
        <dsp:cNvSpPr/>
      </dsp:nvSpPr>
      <dsp:spPr>
        <a:xfrm>
          <a:off x="4389064" y="2004394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1258D4E-93F2-4905-8727-7D887798690A}">
      <dsp:nvSpPr>
        <dsp:cNvPr id="0" name=""/>
        <dsp:cNvSpPr/>
      </dsp:nvSpPr>
      <dsp:spPr>
        <a:xfrm>
          <a:off x="4502982" y="2112616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SUBCOMBASEVALP</a:t>
          </a:r>
          <a:endParaRPr lang="es-CL" sz="900" kern="1200" dirty="0"/>
        </a:p>
      </dsp:txBody>
      <dsp:txXfrm>
        <a:off x="4522050" y="2131684"/>
        <a:ext cx="987129" cy="612907"/>
      </dsp:txXfrm>
    </dsp:sp>
    <dsp:sp modelId="{2DE35384-DD0E-4E5B-A42F-A194E4BDCE33}">
      <dsp:nvSpPr>
        <dsp:cNvPr id="0" name=""/>
        <dsp:cNvSpPr/>
      </dsp:nvSpPr>
      <dsp:spPr>
        <a:xfrm>
          <a:off x="3208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9B4D716-B47A-4EE2-B178-BBBFCF136CF8}">
      <dsp:nvSpPr>
        <dsp:cNvPr id="0" name=""/>
        <dsp:cNvSpPr/>
      </dsp:nvSpPr>
      <dsp:spPr>
        <a:xfrm>
          <a:off x="117126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VALPABAS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CN AB RODRIGUEZ</a:t>
          </a:r>
          <a:endParaRPr lang="es-CL" sz="900" kern="1200" dirty="0"/>
        </a:p>
      </dsp:txBody>
      <dsp:txXfrm>
        <a:off x="136194" y="3080909"/>
        <a:ext cx="987129" cy="612907"/>
      </dsp:txXfrm>
    </dsp:sp>
    <dsp:sp modelId="{D8F1B1FF-4F65-4898-A100-F986245273E1}">
      <dsp:nvSpPr>
        <dsp:cNvPr id="0" name=""/>
        <dsp:cNvSpPr/>
      </dsp:nvSpPr>
      <dsp:spPr>
        <a:xfrm>
          <a:off x="1256309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4B7C724-165E-4BDC-BA63-CD80E7F02342}">
      <dsp:nvSpPr>
        <dsp:cNvPr id="0" name=""/>
        <dsp:cNvSpPr/>
      </dsp:nvSpPr>
      <dsp:spPr>
        <a:xfrm>
          <a:off x="1370228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ORDVALP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T1 VARGAS</a:t>
          </a:r>
          <a:endParaRPr lang="es-CL" sz="900" kern="1200" dirty="0"/>
        </a:p>
      </dsp:txBody>
      <dsp:txXfrm>
        <a:off x="1389296" y="3080909"/>
        <a:ext cx="987129" cy="612907"/>
      </dsp:txXfrm>
    </dsp:sp>
    <dsp:sp modelId="{E611B5A7-F906-4D9E-80A0-0CB9F31D5F99}">
      <dsp:nvSpPr>
        <dsp:cNvPr id="0" name=""/>
        <dsp:cNvSpPr/>
      </dsp:nvSpPr>
      <dsp:spPr>
        <a:xfrm>
          <a:off x="2509411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497CAC5-3D74-4BCA-9D0D-49BD16FA12DF}">
      <dsp:nvSpPr>
        <dsp:cNvPr id="0" name=""/>
        <dsp:cNvSpPr/>
      </dsp:nvSpPr>
      <dsp:spPr>
        <a:xfrm>
          <a:off x="2623329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DOCAPRIM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CF RÍOS</a:t>
          </a:r>
          <a:endParaRPr lang="es-CL" sz="900" kern="1200" dirty="0"/>
        </a:p>
      </dsp:txBody>
      <dsp:txXfrm>
        <a:off x="2642397" y="3080909"/>
        <a:ext cx="987129" cy="612907"/>
      </dsp:txXfrm>
    </dsp:sp>
    <dsp:sp modelId="{304DDAF2-1EB3-4CB0-990E-29B218B1DB45}">
      <dsp:nvSpPr>
        <dsp:cNvPr id="0" name=""/>
        <dsp:cNvSpPr/>
      </dsp:nvSpPr>
      <dsp:spPr>
        <a:xfrm>
          <a:off x="3762513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650492-D8C6-4320-B1E7-4A8D8B545847}">
      <dsp:nvSpPr>
        <dsp:cNvPr id="0" name=""/>
        <dsp:cNvSpPr/>
      </dsp:nvSpPr>
      <dsp:spPr>
        <a:xfrm>
          <a:off x="3876431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BIENVALP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CN FLORES</a:t>
          </a:r>
          <a:endParaRPr lang="es-CL" sz="900" kern="1200" dirty="0"/>
        </a:p>
      </dsp:txBody>
      <dsp:txXfrm>
        <a:off x="3895499" y="3080909"/>
        <a:ext cx="987129" cy="612907"/>
      </dsp:txXfrm>
    </dsp:sp>
    <dsp:sp modelId="{44878F1F-4F1E-4361-B17E-8FF61D0217DB}">
      <dsp:nvSpPr>
        <dsp:cNvPr id="0" name=""/>
        <dsp:cNvSpPr/>
      </dsp:nvSpPr>
      <dsp:spPr>
        <a:xfrm>
          <a:off x="5015615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35ABB44-A48D-4F60-BEE3-4813D0289595}">
      <dsp:nvSpPr>
        <dsp:cNvPr id="0" name=""/>
        <dsp:cNvSpPr/>
      </dsp:nvSpPr>
      <dsp:spPr>
        <a:xfrm>
          <a:off x="5129533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HOSPVIÑA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CN </a:t>
          </a:r>
          <a:r>
            <a:rPr lang="es-ES" sz="900" kern="1200" dirty="0" smtClean="0"/>
            <a:t>CLAVEL</a:t>
          </a:r>
          <a:endParaRPr lang="es-CL" sz="900" kern="1200" dirty="0"/>
        </a:p>
      </dsp:txBody>
      <dsp:txXfrm>
        <a:off x="5148601" y="3080909"/>
        <a:ext cx="987129" cy="612907"/>
      </dsp:txXfrm>
    </dsp:sp>
    <dsp:sp modelId="{DF6FA9E4-2519-4BB2-B83A-AB64EE0DC30D}">
      <dsp:nvSpPr>
        <dsp:cNvPr id="0" name=""/>
        <dsp:cNvSpPr/>
      </dsp:nvSpPr>
      <dsp:spPr>
        <a:xfrm>
          <a:off x="6268716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4CC152C-5F1C-4863-9E6C-5630B863EA2A}">
      <dsp:nvSpPr>
        <dsp:cNvPr id="0" name=""/>
        <dsp:cNvSpPr/>
      </dsp:nvSpPr>
      <dsp:spPr>
        <a:xfrm>
          <a:off x="6382635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C.A.P.S.A.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CF ARANCIBIA</a:t>
          </a:r>
          <a:endParaRPr lang="es-CL" sz="900" kern="1200" dirty="0"/>
        </a:p>
      </dsp:txBody>
      <dsp:txXfrm>
        <a:off x="6401703" y="3080909"/>
        <a:ext cx="987129" cy="612907"/>
      </dsp:txXfrm>
    </dsp:sp>
    <dsp:sp modelId="{AD6E822E-E20A-4AD7-9814-FD8CDEF764A0}">
      <dsp:nvSpPr>
        <dsp:cNvPr id="0" name=""/>
        <dsp:cNvSpPr/>
      </dsp:nvSpPr>
      <dsp:spPr>
        <a:xfrm>
          <a:off x="5015615" y="3902843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B68DF13-FEAE-4985-95F4-9CB4E2D936F8}">
      <dsp:nvSpPr>
        <dsp:cNvPr id="0" name=""/>
        <dsp:cNvSpPr/>
      </dsp:nvSpPr>
      <dsp:spPr>
        <a:xfrm>
          <a:off x="5129533" y="4011065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CAPSVALP</a:t>
          </a:r>
          <a:endParaRPr lang="es-CL" sz="900" kern="1200" dirty="0"/>
        </a:p>
      </dsp:txBody>
      <dsp:txXfrm>
        <a:off x="5148601" y="4030133"/>
        <a:ext cx="987129" cy="612907"/>
      </dsp:txXfrm>
    </dsp:sp>
    <dsp:sp modelId="{F1F0BD20-D781-4553-8397-B28673794D3C}">
      <dsp:nvSpPr>
        <dsp:cNvPr id="0" name=""/>
        <dsp:cNvSpPr/>
      </dsp:nvSpPr>
      <dsp:spPr>
        <a:xfrm>
          <a:off x="6268716" y="3902843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A2EEE6-2DF6-4E6A-8AFF-288AD4CEAED9}">
      <dsp:nvSpPr>
        <dsp:cNvPr id="0" name=""/>
        <dsp:cNvSpPr/>
      </dsp:nvSpPr>
      <dsp:spPr>
        <a:xfrm>
          <a:off x="6382635" y="4011065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CAPSVILLA</a:t>
          </a:r>
          <a:endParaRPr lang="es-CL" sz="900" kern="1200" dirty="0"/>
        </a:p>
      </dsp:txBody>
      <dsp:txXfrm>
        <a:off x="6401703" y="4030133"/>
        <a:ext cx="987129" cy="612907"/>
      </dsp:txXfrm>
    </dsp:sp>
    <dsp:sp modelId="{C2F192E2-910F-4262-87FD-729EA0682BFA}">
      <dsp:nvSpPr>
        <dsp:cNvPr id="0" name=""/>
        <dsp:cNvSpPr/>
      </dsp:nvSpPr>
      <dsp:spPr>
        <a:xfrm>
          <a:off x="7521818" y="3902843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1E3646-EAED-4928-9D23-627D2BC099F6}">
      <dsp:nvSpPr>
        <dsp:cNvPr id="0" name=""/>
        <dsp:cNvSpPr/>
      </dsp:nvSpPr>
      <dsp:spPr>
        <a:xfrm>
          <a:off x="7635737" y="4011065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CAPSVIÑA</a:t>
          </a:r>
          <a:endParaRPr lang="es-CL" sz="900" kern="1200" dirty="0"/>
        </a:p>
      </dsp:txBody>
      <dsp:txXfrm>
        <a:off x="7654805" y="4030133"/>
        <a:ext cx="987129" cy="612907"/>
      </dsp:txXfrm>
    </dsp:sp>
    <dsp:sp modelId="{25BDD779-F72F-4FF0-AACC-F48E9394D5A3}">
      <dsp:nvSpPr>
        <dsp:cNvPr id="0" name=""/>
        <dsp:cNvSpPr/>
      </dsp:nvSpPr>
      <dsp:spPr>
        <a:xfrm>
          <a:off x="7521818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F1132B-7A85-4A10-BDD3-25BACF3392F0}">
      <dsp:nvSpPr>
        <dsp:cNvPr id="0" name=""/>
        <dsp:cNvSpPr/>
      </dsp:nvSpPr>
      <dsp:spPr>
        <a:xfrm>
          <a:off x="7635737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M.M.N.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T1 AMIGO</a:t>
          </a:r>
          <a:endParaRPr lang="es-CL" sz="900" kern="1200" dirty="0"/>
        </a:p>
      </dsp:txBody>
      <dsp:txXfrm>
        <a:off x="7654805" y="3080909"/>
        <a:ext cx="987129" cy="612907"/>
      </dsp:txXfrm>
    </dsp:sp>
    <dsp:sp modelId="{B8987BD4-181B-418E-BE11-FB853DD19AB6}">
      <dsp:nvSpPr>
        <dsp:cNvPr id="0" name=""/>
        <dsp:cNvSpPr/>
      </dsp:nvSpPr>
      <dsp:spPr>
        <a:xfrm>
          <a:off x="8774920" y="2953618"/>
          <a:ext cx="1025265" cy="6510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910562D-A39F-4C0F-A885-E8B0AF94F25F}">
      <dsp:nvSpPr>
        <dsp:cNvPr id="0" name=""/>
        <dsp:cNvSpPr/>
      </dsp:nvSpPr>
      <dsp:spPr>
        <a:xfrm>
          <a:off x="8888838" y="3061841"/>
          <a:ext cx="1025265" cy="6510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CENTRAVALP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SOM QUERALTO</a:t>
          </a:r>
          <a:endParaRPr lang="es-CL" sz="900" kern="1200" dirty="0"/>
        </a:p>
      </dsp:txBody>
      <dsp:txXfrm>
        <a:off x="8907906" y="3080909"/>
        <a:ext cx="987129" cy="6129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ADAE71-E4FD-4BB1-BEDF-9B4226CBA607}">
      <dsp:nvSpPr>
        <dsp:cNvPr id="0" name=""/>
        <dsp:cNvSpPr/>
      </dsp:nvSpPr>
      <dsp:spPr>
        <a:xfrm>
          <a:off x="3349807" y="1083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COMBASEVALP</a:t>
          </a:r>
        </a:p>
      </dsp:txBody>
      <dsp:txXfrm>
        <a:off x="3372654" y="23930"/>
        <a:ext cx="1124384" cy="734358"/>
      </dsp:txXfrm>
    </dsp:sp>
    <dsp:sp modelId="{36B27427-5CCA-47FD-A7FF-D998770DD11E}">
      <dsp:nvSpPr>
        <dsp:cNvPr id="0" name=""/>
        <dsp:cNvSpPr/>
      </dsp:nvSpPr>
      <dsp:spPr>
        <a:xfrm>
          <a:off x="3889126" y="781136"/>
          <a:ext cx="91440" cy="3120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2021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4AD94A-42A5-45B3-BE13-033FF62D93B2}">
      <dsp:nvSpPr>
        <dsp:cNvPr id="0" name=""/>
        <dsp:cNvSpPr/>
      </dsp:nvSpPr>
      <dsp:spPr>
        <a:xfrm>
          <a:off x="3349807" y="1093157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SUBCOMBASEVALP</a:t>
          </a:r>
        </a:p>
      </dsp:txBody>
      <dsp:txXfrm>
        <a:off x="3372654" y="1116004"/>
        <a:ext cx="1124384" cy="734358"/>
      </dsp:txXfrm>
    </dsp:sp>
    <dsp:sp modelId="{D3F9EDCC-D48B-4C8F-B811-C9213B9C6B81}">
      <dsp:nvSpPr>
        <dsp:cNvPr id="0" name=""/>
        <dsp:cNvSpPr/>
      </dsp:nvSpPr>
      <dsp:spPr>
        <a:xfrm>
          <a:off x="3889126" y="1873209"/>
          <a:ext cx="91440" cy="3120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202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BB925D-5033-4EB8-AA0E-262DBE76A7CA}">
      <dsp:nvSpPr>
        <dsp:cNvPr id="0" name=""/>
        <dsp:cNvSpPr/>
      </dsp:nvSpPr>
      <dsp:spPr>
        <a:xfrm>
          <a:off x="3349807" y="2185231"/>
          <a:ext cx="1170078" cy="78005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OFICIAL OPERACIONES</a:t>
          </a:r>
        </a:p>
      </dsp:txBody>
      <dsp:txXfrm>
        <a:off x="3372654" y="2208078"/>
        <a:ext cx="1124384" cy="734358"/>
      </dsp:txXfrm>
    </dsp:sp>
    <dsp:sp modelId="{CE1A195E-CF53-44F5-9933-D4EAAEE2A402}">
      <dsp:nvSpPr>
        <dsp:cNvPr id="0" name=""/>
        <dsp:cNvSpPr/>
      </dsp:nvSpPr>
      <dsp:spPr>
        <a:xfrm>
          <a:off x="892641" y="2965283"/>
          <a:ext cx="3042205" cy="312021"/>
        </a:xfrm>
        <a:custGeom>
          <a:avLst/>
          <a:gdLst/>
          <a:ahLst/>
          <a:cxnLst/>
          <a:rect l="0" t="0" r="0" b="0"/>
          <a:pathLst>
            <a:path>
              <a:moveTo>
                <a:pt x="3042205" y="0"/>
              </a:moveTo>
              <a:lnTo>
                <a:pt x="3042205" y="156010"/>
              </a:lnTo>
              <a:lnTo>
                <a:pt x="0" y="156010"/>
              </a:lnTo>
              <a:lnTo>
                <a:pt x="0" y="31202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69EC42-8A63-4518-A202-325E92FA85AA}">
      <dsp:nvSpPr>
        <dsp:cNvPr id="0" name=""/>
        <dsp:cNvSpPr/>
      </dsp:nvSpPr>
      <dsp:spPr>
        <a:xfrm>
          <a:off x="307602" y="3277304"/>
          <a:ext cx="1170078" cy="780052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CENTRAVALP</a:t>
          </a:r>
        </a:p>
      </dsp:txBody>
      <dsp:txXfrm>
        <a:off x="330449" y="3300151"/>
        <a:ext cx="1124384" cy="734358"/>
      </dsp:txXfrm>
    </dsp:sp>
    <dsp:sp modelId="{58301D25-9C6C-42A5-91E5-DB67ED8957BA}">
      <dsp:nvSpPr>
        <dsp:cNvPr id="0" name=""/>
        <dsp:cNvSpPr/>
      </dsp:nvSpPr>
      <dsp:spPr>
        <a:xfrm>
          <a:off x="2413743" y="2965283"/>
          <a:ext cx="1521102" cy="312021"/>
        </a:xfrm>
        <a:custGeom>
          <a:avLst/>
          <a:gdLst/>
          <a:ahLst/>
          <a:cxnLst/>
          <a:rect l="0" t="0" r="0" b="0"/>
          <a:pathLst>
            <a:path>
              <a:moveTo>
                <a:pt x="1521102" y="0"/>
              </a:moveTo>
              <a:lnTo>
                <a:pt x="1521102" y="156010"/>
              </a:lnTo>
              <a:lnTo>
                <a:pt x="0" y="156010"/>
              </a:lnTo>
              <a:lnTo>
                <a:pt x="0" y="31202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571A9F-DE7F-4CC8-B185-C56C6ABAF031}">
      <dsp:nvSpPr>
        <dsp:cNvPr id="0" name=""/>
        <dsp:cNvSpPr/>
      </dsp:nvSpPr>
      <dsp:spPr>
        <a:xfrm>
          <a:off x="1828704" y="3277304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ENCARGADO MOLO</a:t>
          </a:r>
        </a:p>
      </dsp:txBody>
      <dsp:txXfrm>
        <a:off x="1851551" y="3300151"/>
        <a:ext cx="1124384" cy="734358"/>
      </dsp:txXfrm>
    </dsp:sp>
    <dsp:sp modelId="{188DE80D-72A0-4A57-9EF8-27BCE400F505}">
      <dsp:nvSpPr>
        <dsp:cNvPr id="0" name=""/>
        <dsp:cNvSpPr/>
      </dsp:nvSpPr>
      <dsp:spPr>
        <a:xfrm>
          <a:off x="3889126" y="2965283"/>
          <a:ext cx="91440" cy="31202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202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5D28CB-478D-445E-8069-D657375B41E1}">
      <dsp:nvSpPr>
        <dsp:cNvPr id="0" name=""/>
        <dsp:cNvSpPr/>
      </dsp:nvSpPr>
      <dsp:spPr>
        <a:xfrm>
          <a:off x="3349807" y="3277304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PLANIFICADOR TRANSPORTES</a:t>
          </a:r>
        </a:p>
      </dsp:txBody>
      <dsp:txXfrm>
        <a:off x="3372654" y="3300151"/>
        <a:ext cx="1124384" cy="734358"/>
      </dsp:txXfrm>
    </dsp:sp>
    <dsp:sp modelId="{78FA3160-3837-4956-8A52-FB76060A72CF}">
      <dsp:nvSpPr>
        <dsp:cNvPr id="0" name=""/>
        <dsp:cNvSpPr/>
      </dsp:nvSpPr>
      <dsp:spPr>
        <a:xfrm>
          <a:off x="3934846" y="2965283"/>
          <a:ext cx="1521102" cy="3120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6010"/>
              </a:lnTo>
              <a:lnTo>
                <a:pt x="1521102" y="156010"/>
              </a:lnTo>
              <a:lnTo>
                <a:pt x="1521102" y="31202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678D0-36B5-4C1E-9BD2-905B2FBC39FA}">
      <dsp:nvSpPr>
        <dsp:cNvPr id="0" name=""/>
        <dsp:cNvSpPr/>
      </dsp:nvSpPr>
      <dsp:spPr>
        <a:xfrm>
          <a:off x="4870909" y="3277304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/>
            <a:t>PROYECTOS Y CONTRATOS</a:t>
          </a:r>
        </a:p>
      </dsp:txBody>
      <dsp:txXfrm>
        <a:off x="4893756" y="3300151"/>
        <a:ext cx="1124384" cy="734358"/>
      </dsp:txXfrm>
    </dsp:sp>
    <dsp:sp modelId="{D3F28723-0C91-4F1B-9767-A025A3B78D40}">
      <dsp:nvSpPr>
        <dsp:cNvPr id="0" name=""/>
        <dsp:cNvSpPr/>
      </dsp:nvSpPr>
      <dsp:spPr>
        <a:xfrm>
          <a:off x="3934846" y="2965283"/>
          <a:ext cx="3042205" cy="3120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6010"/>
              </a:lnTo>
              <a:lnTo>
                <a:pt x="3042205" y="156010"/>
              </a:lnTo>
              <a:lnTo>
                <a:pt x="3042205" y="31202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C94473-C0E6-435F-B22F-01D5B747E76B}">
      <dsp:nvSpPr>
        <dsp:cNvPr id="0" name=""/>
        <dsp:cNvSpPr/>
      </dsp:nvSpPr>
      <dsp:spPr>
        <a:xfrm>
          <a:off x="6392012" y="3277304"/>
          <a:ext cx="1170078" cy="7800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SECRETARÍA</a:t>
          </a:r>
        </a:p>
      </dsp:txBody>
      <dsp:txXfrm>
        <a:off x="6414859" y="3300151"/>
        <a:ext cx="1124384" cy="7343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38133-B2C7-4350-B757-760603697633}">
      <dsp:nvSpPr>
        <dsp:cNvPr id="0" name=""/>
        <dsp:cNvSpPr/>
      </dsp:nvSpPr>
      <dsp:spPr>
        <a:xfrm>
          <a:off x="-5815245" y="-890209"/>
          <a:ext cx="6924662" cy="6924662"/>
        </a:xfrm>
        <a:prstGeom prst="blockArc">
          <a:avLst>
            <a:gd name="adj1" fmla="val 18900000"/>
            <a:gd name="adj2" fmla="val 2700000"/>
            <a:gd name="adj3" fmla="val 312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641F8-6A3A-4616-A730-018D517CA8A7}">
      <dsp:nvSpPr>
        <dsp:cNvPr id="0" name=""/>
        <dsp:cNvSpPr/>
      </dsp:nvSpPr>
      <dsp:spPr>
        <a:xfrm>
          <a:off x="714020" y="514424"/>
          <a:ext cx="5544166" cy="10288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6649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Administración de la flota vehicular y apoyo logístico a las UU.RR. aposentadas en la Primera Zona Naval.</a:t>
          </a:r>
          <a:endParaRPr lang="es-ES" sz="2100" kern="1200" dirty="0"/>
        </a:p>
      </dsp:txBody>
      <dsp:txXfrm>
        <a:off x="714020" y="514424"/>
        <a:ext cx="5544166" cy="1028848"/>
      </dsp:txXfrm>
    </dsp:sp>
    <dsp:sp modelId="{162DFAAD-83D0-4623-BB16-A430228ECB9D}">
      <dsp:nvSpPr>
        <dsp:cNvPr id="0" name=""/>
        <dsp:cNvSpPr/>
      </dsp:nvSpPr>
      <dsp:spPr>
        <a:xfrm>
          <a:off x="70990" y="385818"/>
          <a:ext cx="1286060" cy="1286060"/>
        </a:xfrm>
        <a:prstGeom prst="ellipse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AD75C-1F84-40F5-8995-B3587FD17ADE}">
      <dsp:nvSpPr>
        <dsp:cNvPr id="0" name=""/>
        <dsp:cNvSpPr/>
      </dsp:nvSpPr>
      <dsp:spPr>
        <a:xfrm>
          <a:off x="1088007" y="2057697"/>
          <a:ext cx="5170180" cy="10288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6649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Gestión permisos de circulación / seguros de todos los vehículos administrativos.</a:t>
          </a:r>
        </a:p>
      </dsp:txBody>
      <dsp:txXfrm>
        <a:off x="1088007" y="2057697"/>
        <a:ext cx="5170180" cy="1028848"/>
      </dsp:txXfrm>
    </dsp:sp>
    <dsp:sp modelId="{A8DEDCC5-CA9B-4254-9F13-69711637F52F}">
      <dsp:nvSpPr>
        <dsp:cNvPr id="0" name=""/>
        <dsp:cNvSpPr/>
      </dsp:nvSpPr>
      <dsp:spPr>
        <a:xfrm>
          <a:off x="444977" y="1929091"/>
          <a:ext cx="1286060" cy="1286060"/>
        </a:xfrm>
        <a:prstGeom prst="ellipse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460411-CE18-4C53-8681-5B2F9E594CCD}">
      <dsp:nvSpPr>
        <dsp:cNvPr id="0" name=""/>
        <dsp:cNvSpPr/>
      </dsp:nvSpPr>
      <dsp:spPr>
        <a:xfrm>
          <a:off x="714020" y="3600970"/>
          <a:ext cx="5544166" cy="102884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6649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Administrador Plan Atlas.</a:t>
          </a:r>
        </a:p>
      </dsp:txBody>
      <dsp:txXfrm>
        <a:off x="714020" y="3600970"/>
        <a:ext cx="5544166" cy="1028848"/>
      </dsp:txXfrm>
    </dsp:sp>
    <dsp:sp modelId="{67AC4D8C-5A24-4EC0-9566-4651358E171E}">
      <dsp:nvSpPr>
        <dsp:cNvPr id="0" name=""/>
        <dsp:cNvSpPr/>
      </dsp:nvSpPr>
      <dsp:spPr>
        <a:xfrm>
          <a:off x="70990" y="3472364"/>
          <a:ext cx="1286060" cy="1286060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38133-B2C7-4350-B757-760603697633}">
      <dsp:nvSpPr>
        <dsp:cNvPr id="0" name=""/>
        <dsp:cNvSpPr/>
      </dsp:nvSpPr>
      <dsp:spPr>
        <a:xfrm>
          <a:off x="-5816502" y="-890209"/>
          <a:ext cx="6924662" cy="6924662"/>
        </a:xfrm>
        <a:prstGeom prst="blockArc">
          <a:avLst>
            <a:gd name="adj1" fmla="val 18900000"/>
            <a:gd name="adj2" fmla="val 2700000"/>
            <a:gd name="adj3" fmla="val 312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641F8-6A3A-4616-A730-018D517CA8A7}">
      <dsp:nvSpPr>
        <dsp:cNvPr id="0" name=""/>
        <dsp:cNvSpPr/>
      </dsp:nvSpPr>
      <dsp:spPr>
        <a:xfrm>
          <a:off x="412854" y="270895"/>
          <a:ext cx="5844075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smtClean="0"/>
            <a:t>Administración sitios de atraque.</a:t>
          </a:r>
          <a:endParaRPr lang="es-ES" sz="1600" kern="1200"/>
        </a:p>
      </dsp:txBody>
      <dsp:txXfrm>
        <a:off x="412854" y="270895"/>
        <a:ext cx="5844075" cy="541585"/>
      </dsp:txXfrm>
    </dsp:sp>
    <dsp:sp modelId="{162DFAAD-83D0-4623-BB16-A430228ECB9D}">
      <dsp:nvSpPr>
        <dsp:cNvPr id="0" name=""/>
        <dsp:cNvSpPr/>
      </dsp:nvSpPr>
      <dsp:spPr>
        <a:xfrm>
          <a:off x="74363" y="203197"/>
          <a:ext cx="676982" cy="676982"/>
        </a:xfrm>
        <a:prstGeom prst="ellipse">
          <a:avLst/>
        </a:prstGeom>
        <a:solidFill>
          <a:srgbClr val="212933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AD75C-1F84-40F5-8995-B3587FD17ADE}">
      <dsp:nvSpPr>
        <dsp:cNvPr id="0" name=""/>
        <dsp:cNvSpPr/>
      </dsp:nvSpPr>
      <dsp:spPr>
        <a:xfrm>
          <a:off x="858345" y="1083171"/>
          <a:ext cx="5398584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smtClean="0"/>
            <a:t>Mantenimiento Molo de Abrigo (VALPABAS).</a:t>
          </a:r>
          <a:endParaRPr lang="es-ES" sz="1600" kern="1200" dirty="0" smtClean="0"/>
        </a:p>
      </dsp:txBody>
      <dsp:txXfrm>
        <a:off x="858345" y="1083171"/>
        <a:ext cx="5398584" cy="541585"/>
      </dsp:txXfrm>
    </dsp:sp>
    <dsp:sp modelId="{A8DEDCC5-CA9B-4254-9F13-69711637F52F}">
      <dsp:nvSpPr>
        <dsp:cNvPr id="0" name=""/>
        <dsp:cNvSpPr/>
      </dsp:nvSpPr>
      <dsp:spPr>
        <a:xfrm>
          <a:off x="519854" y="1015473"/>
          <a:ext cx="676982" cy="676982"/>
        </a:xfrm>
        <a:prstGeom prst="ellipse">
          <a:avLst/>
        </a:prstGeom>
        <a:solidFill>
          <a:srgbClr val="384656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194B84-8814-4126-A1D0-0EA013E6F908}">
      <dsp:nvSpPr>
        <dsp:cNvPr id="0" name=""/>
        <dsp:cNvSpPr/>
      </dsp:nvSpPr>
      <dsp:spPr>
        <a:xfrm>
          <a:off x="1062057" y="1895447"/>
          <a:ext cx="5194872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Seguridad Molo de Abrigo (ORDVALP).</a:t>
          </a:r>
        </a:p>
      </dsp:txBody>
      <dsp:txXfrm>
        <a:off x="1062057" y="1895447"/>
        <a:ext cx="5194872" cy="541585"/>
      </dsp:txXfrm>
    </dsp:sp>
    <dsp:sp modelId="{7DC41D06-6EA0-4CB4-B2CE-F9AD2688E750}">
      <dsp:nvSpPr>
        <dsp:cNvPr id="0" name=""/>
        <dsp:cNvSpPr/>
      </dsp:nvSpPr>
      <dsp:spPr>
        <a:xfrm>
          <a:off x="723566" y="1827749"/>
          <a:ext cx="676982" cy="676982"/>
        </a:xfrm>
        <a:prstGeom prst="ellipse">
          <a:avLst/>
        </a:prstGeom>
        <a:solidFill>
          <a:srgbClr val="566C84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47108-7FC4-411D-8E23-E80ECCAF7DD5}">
      <dsp:nvSpPr>
        <dsp:cNvPr id="0" name=""/>
        <dsp:cNvSpPr/>
      </dsp:nvSpPr>
      <dsp:spPr>
        <a:xfrm>
          <a:off x="1062057" y="2707209"/>
          <a:ext cx="5194872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Control de estacionamientos interior Molo de Abrigo y Ex Batería Esmeralda.</a:t>
          </a:r>
        </a:p>
      </dsp:txBody>
      <dsp:txXfrm>
        <a:off x="1062057" y="2707209"/>
        <a:ext cx="5194872" cy="541585"/>
      </dsp:txXfrm>
    </dsp:sp>
    <dsp:sp modelId="{FD3E1F02-7D30-400B-AF9A-BC7CC021653F}">
      <dsp:nvSpPr>
        <dsp:cNvPr id="0" name=""/>
        <dsp:cNvSpPr/>
      </dsp:nvSpPr>
      <dsp:spPr>
        <a:xfrm>
          <a:off x="723566" y="2639511"/>
          <a:ext cx="676982" cy="676982"/>
        </a:xfrm>
        <a:prstGeom prst="ellipse">
          <a:avLst/>
        </a:prstGeom>
        <a:solidFill>
          <a:srgbClr val="68819C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5AC68E-2DE3-4703-9034-783FCF532333}">
      <dsp:nvSpPr>
        <dsp:cNvPr id="0" name=""/>
        <dsp:cNvSpPr/>
      </dsp:nvSpPr>
      <dsp:spPr>
        <a:xfrm>
          <a:off x="858345" y="3519485"/>
          <a:ext cx="5398584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Recepción de Unidades extranjeras.</a:t>
          </a:r>
        </a:p>
      </dsp:txBody>
      <dsp:txXfrm>
        <a:off x="858345" y="3519485"/>
        <a:ext cx="5398584" cy="541585"/>
      </dsp:txXfrm>
    </dsp:sp>
    <dsp:sp modelId="{AB5699D0-0AA3-4FC8-9C0A-D549F9E9362A}">
      <dsp:nvSpPr>
        <dsp:cNvPr id="0" name=""/>
        <dsp:cNvSpPr/>
      </dsp:nvSpPr>
      <dsp:spPr>
        <a:xfrm>
          <a:off x="519854" y="3451787"/>
          <a:ext cx="676982" cy="676982"/>
        </a:xfrm>
        <a:prstGeom prst="ellipse">
          <a:avLst/>
        </a:prstGeom>
        <a:solidFill>
          <a:srgbClr val="8498AE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9B5B8-3374-44BE-B7C7-A514AC7E2038}">
      <dsp:nvSpPr>
        <dsp:cNvPr id="0" name=""/>
        <dsp:cNvSpPr/>
      </dsp:nvSpPr>
      <dsp:spPr>
        <a:xfrm>
          <a:off x="412854" y="4331761"/>
          <a:ext cx="5844075" cy="54158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9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Apoyo logístico de base y control de actividades de pesca deportiva y de buceo.</a:t>
          </a:r>
        </a:p>
      </dsp:txBody>
      <dsp:txXfrm>
        <a:off x="412854" y="4331761"/>
        <a:ext cx="5844075" cy="541585"/>
      </dsp:txXfrm>
    </dsp:sp>
    <dsp:sp modelId="{B9526077-0645-4164-9FEE-89E2F1EC6923}">
      <dsp:nvSpPr>
        <dsp:cNvPr id="0" name=""/>
        <dsp:cNvSpPr/>
      </dsp:nvSpPr>
      <dsp:spPr>
        <a:xfrm>
          <a:off x="74363" y="4264063"/>
          <a:ext cx="676982" cy="676982"/>
        </a:xfrm>
        <a:prstGeom prst="ellipse">
          <a:avLst/>
        </a:prstGeom>
        <a:solidFill>
          <a:srgbClr val="B5C1CF"/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F38133-B2C7-4350-B757-760603697633}">
      <dsp:nvSpPr>
        <dsp:cNvPr id="0" name=""/>
        <dsp:cNvSpPr/>
      </dsp:nvSpPr>
      <dsp:spPr>
        <a:xfrm>
          <a:off x="-5816502" y="-890209"/>
          <a:ext cx="6924662" cy="6924662"/>
        </a:xfrm>
        <a:prstGeom prst="blockArc">
          <a:avLst>
            <a:gd name="adj1" fmla="val 18900000"/>
            <a:gd name="adj2" fmla="val 2700000"/>
            <a:gd name="adj3" fmla="val 312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641F8-6A3A-4616-A730-018D517CA8A7}">
      <dsp:nvSpPr>
        <dsp:cNvPr id="0" name=""/>
        <dsp:cNvSpPr/>
      </dsp:nvSpPr>
      <dsp:spPr>
        <a:xfrm>
          <a:off x="484359" y="321412"/>
          <a:ext cx="5772570" cy="64323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569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Servicio de remolcadores.</a:t>
          </a:r>
          <a:endParaRPr lang="es-ES" sz="1900" kern="1200" dirty="0"/>
        </a:p>
      </dsp:txBody>
      <dsp:txXfrm>
        <a:off x="484359" y="321412"/>
        <a:ext cx="5772570" cy="643236"/>
      </dsp:txXfrm>
    </dsp:sp>
    <dsp:sp modelId="{162DFAAD-83D0-4623-BB16-A430228ECB9D}">
      <dsp:nvSpPr>
        <dsp:cNvPr id="0" name=""/>
        <dsp:cNvSpPr/>
      </dsp:nvSpPr>
      <dsp:spPr>
        <a:xfrm>
          <a:off x="82336" y="241007"/>
          <a:ext cx="804045" cy="804045"/>
        </a:xfrm>
        <a:prstGeom prst="ellipse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AD75C-1F84-40F5-8995-B3587FD17ADE}">
      <dsp:nvSpPr>
        <dsp:cNvPr id="0" name=""/>
        <dsp:cNvSpPr/>
      </dsp:nvSpPr>
      <dsp:spPr>
        <a:xfrm>
          <a:off x="945283" y="1285957"/>
          <a:ext cx="5311646" cy="64323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569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Contrato retiro de basura.</a:t>
          </a:r>
        </a:p>
      </dsp:txBody>
      <dsp:txXfrm>
        <a:off x="945283" y="1285957"/>
        <a:ext cx="5311646" cy="643236"/>
      </dsp:txXfrm>
    </dsp:sp>
    <dsp:sp modelId="{A8DEDCC5-CA9B-4254-9F13-69711637F52F}">
      <dsp:nvSpPr>
        <dsp:cNvPr id="0" name=""/>
        <dsp:cNvSpPr/>
      </dsp:nvSpPr>
      <dsp:spPr>
        <a:xfrm>
          <a:off x="543260" y="1205553"/>
          <a:ext cx="804045" cy="804045"/>
        </a:xfrm>
        <a:prstGeom prst="ellipse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6E758-D192-43ED-9F44-4FD3B23C7E3E}">
      <dsp:nvSpPr>
        <dsp:cNvPr id="0" name=""/>
        <dsp:cNvSpPr/>
      </dsp:nvSpPr>
      <dsp:spPr>
        <a:xfrm>
          <a:off x="1086750" y="2250503"/>
          <a:ext cx="5170180" cy="64323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569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Mantenimiento Base Naval sector Viña del Mar.</a:t>
          </a:r>
        </a:p>
      </dsp:txBody>
      <dsp:txXfrm>
        <a:off x="1086750" y="2250503"/>
        <a:ext cx="5170180" cy="643236"/>
      </dsp:txXfrm>
    </dsp:sp>
    <dsp:sp modelId="{A622EF3F-10C7-4855-9BA7-16F903E0D4E4}">
      <dsp:nvSpPr>
        <dsp:cNvPr id="0" name=""/>
        <dsp:cNvSpPr/>
      </dsp:nvSpPr>
      <dsp:spPr>
        <a:xfrm>
          <a:off x="684727" y="2170098"/>
          <a:ext cx="804045" cy="804045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7BD9AE-D14B-4FC8-A80D-5D3928D29766}">
      <dsp:nvSpPr>
        <dsp:cNvPr id="0" name=""/>
        <dsp:cNvSpPr/>
      </dsp:nvSpPr>
      <dsp:spPr>
        <a:xfrm>
          <a:off x="945283" y="3215048"/>
          <a:ext cx="5311646" cy="64323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569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Suministro eléctrico del Molo de Abrigo y Base Naval Viña del Mar.</a:t>
          </a:r>
        </a:p>
      </dsp:txBody>
      <dsp:txXfrm>
        <a:off x="945283" y="3215048"/>
        <a:ext cx="5311646" cy="643236"/>
      </dsp:txXfrm>
    </dsp:sp>
    <dsp:sp modelId="{2E184073-8586-4C9F-A421-1D78FD207E07}">
      <dsp:nvSpPr>
        <dsp:cNvPr id="0" name=""/>
        <dsp:cNvSpPr/>
      </dsp:nvSpPr>
      <dsp:spPr>
        <a:xfrm>
          <a:off x="543260" y="3134644"/>
          <a:ext cx="804045" cy="804045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98B7CB-A01A-47F6-8535-D04338302BC6}">
      <dsp:nvSpPr>
        <dsp:cNvPr id="0" name=""/>
        <dsp:cNvSpPr/>
      </dsp:nvSpPr>
      <dsp:spPr>
        <a:xfrm>
          <a:off x="484359" y="4179594"/>
          <a:ext cx="5772570" cy="64323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569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Actualización plano de distribución de responsabilidades Base Naval sector Viña del  Mar.</a:t>
          </a:r>
        </a:p>
      </dsp:txBody>
      <dsp:txXfrm>
        <a:off x="484359" y="4179594"/>
        <a:ext cx="5772570" cy="643236"/>
      </dsp:txXfrm>
    </dsp:sp>
    <dsp:sp modelId="{CEDBA918-7F72-415F-B077-7A281ED4A1A4}">
      <dsp:nvSpPr>
        <dsp:cNvPr id="0" name=""/>
        <dsp:cNvSpPr/>
      </dsp:nvSpPr>
      <dsp:spPr>
        <a:xfrm>
          <a:off x="82336" y="4099190"/>
          <a:ext cx="804045" cy="804045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A94BC-F19E-4D44-A864-15EE667DA1F1}">
      <dsp:nvSpPr>
        <dsp:cNvPr id="0" name=""/>
        <dsp:cNvSpPr/>
      </dsp:nvSpPr>
      <dsp:spPr>
        <a:xfrm>
          <a:off x="409627" y="0"/>
          <a:ext cx="9831054" cy="307220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0907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200" kern="1200" dirty="0" smtClean="0"/>
            <a:t>Publicación licitación contrato servicio de remolcadores.</a:t>
          </a:r>
          <a:endParaRPr lang="es-ES" sz="6200" kern="1200" dirty="0"/>
        </a:p>
      </dsp:txBody>
      <dsp:txXfrm>
        <a:off x="409627" y="0"/>
        <a:ext cx="9831054" cy="3072204"/>
      </dsp:txXfrm>
    </dsp:sp>
    <dsp:sp modelId="{F8A07EF4-F750-47BA-AAE8-0E1D669730FE}">
      <dsp:nvSpPr>
        <dsp:cNvPr id="0" name=""/>
        <dsp:cNvSpPr/>
      </dsp:nvSpPr>
      <dsp:spPr>
        <a:xfrm>
          <a:off x="66580" y="0"/>
          <a:ext cx="2150543" cy="32258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9000" r="-6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A94BC-F19E-4D44-A864-15EE667DA1F1}">
      <dsp:nvSpPr>
        <dsp:cNvPr id="0" name=""/>
        <dsp:cNvSpPr/>
      </dsp:nvSpPr>
      <dsp:spPr>
        <a:xfrm>
          <a:off x="1612259" y="0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smtClean="0">
              <a:latin typeface="Calibri"/>
              <a:ea typeface="+mn-ea"/>
              <a:cs typeface="+mn-cs"/>
            </a:rPr>
            <a:t>Grieta en Molo de Abrigo.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1612259" y="0"/>
        <a:ext cx="3054873" cy="954648"/>
      </dsp:txXfrm>
    </dsp:sp>
    <dsp:sp modelId="{F8A07EF4-F750-47BA-AAE8-0E1D669730FE}">
      <dsp:nvSpPr>
        <dsp:cNvPr id="0" name=""/>
        <dsp:cNvSpPr/>
      </dsp:nvSpPr>
      <dsp:spPr>
        <a:xfrm>
          <a:off x="1465416" y="0"/>
          <a:ext cx="721480" cy="1082220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11F4B5-9E2F-4BE1-BE85-D5F8D07BCE3B}">
      <dsp:nvSpPr>
        <dsp:cNvPr id="0" name=""/>
        <dsp:cNvSpPr/>
      </dsp:nvSpPr>
      <dsp:spPr>
        <a:xfrm>
          <a:off x="4986859" y="0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smtClean="0">
              <a:latin typeface="Calibri"/>
              <a:ea typeface="+mn-ea"/>
              <a:cs typeface="+mn-cs"/>
            </a:rPr>
            <a:t>Recambio cables de poder Molo de Abrigo.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4986859" y="0"/>
        <a:ext cx="3054873" cy="954648"/>
      </dsp:txXfrm>
    </dsp:sp>
    <dsp:sp modelId="{5B9407EB-032A-4806-B8D4-A87E583D29FC}">
      <dsp:nvSpPr>
        <dsp:cNvPr id="0" name=""/>
        <dsp:cNvSpPr/>
      </dsp:nvSpPr>
      <dsp:spPr>
        <a:xfrm>
          <a:off x="4832959" y="0"/>
          <a:ext cx="721480" cy="1082220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C4E90A-CECB-4443-BAFA-324B017159D9}">
      <dsp:nvSpPr>
        <dsp:cNvPr id="0" name=""/>
        <dsp:cNvSpPr/>
      </dsp:nvSpPr>
      <dsp:spPr>
        <a:xfrm>
          <a:off x="1616401" y="905427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smtClean="0">
              <a:latin typeface="Calibri"/>
              <a:ea typeface="+mn-ea"/>
              <a:cs typeface="+mn-cs"/>
            </a:rPr>
            <a:t>Derrumbe cerro costado Planta Convertidora.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1616401" y="905427"/>
        <a:ext cx="3054873" cy="954648"/>
      </dsp:txXfrm>
    </dsp:sp>
    <dsp:sp modelId="{051B55C3-D9A2-4180-A3E5-FE944EDE0E21}">
      <dsp:nvSpPr>
        <dsp:cNvPr id="0" name=""/>
        <dsp:cNvSpPr/>
      </dsp:nvSpPr>
      <dsp:spPr>
        <a:xfrm>
          <a:off x="1455274" y="756076"/>
          <a:ext cx="721480" cy="1082220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98B6E-8778-4458-864E-87C9F024BB04}">
      <dsp:nvSpPr>
        <dsp:cNvPr id="0" name=""/>
        <dsp:cNvSpPr/>
      </dsp:nvSpPr>
      <dsp:spPr>
        <a:xfrm>
          <a:off x="4927210" y="907710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>
              <a:latin typeface="Calibri"/>
              <a:ea typeface="+mn-ea"/>
              <a:cs typeface="+mn-cs"/>
            </a:rPr>
            <a:t>Recalada ARC Simón </a:t>
          </a:r>
          <a:r>
            <a:rPr lang="es-ES" sz="1500" kern="1200" dirty="0" err="1" smtClean="0">
              <a:latin typeface="Calibri"/>
              <a:ea typeface="+mn-ea"/>
              <a:cs typeface="+mn-cs"/>
            </a:rPr>
            <a:t>Bolivar</a:t>
          </a:r>
          <a:r>
            <a:rPr lang="es-ES" sz="1500" kern="1200" dirty="0" smtClean="0">
              <a:latin typeface="Calibri"/>
              <a:ea typeface="+mn-ea"/>
              <a:cs typeface="+mn-cs"/>
            </a:rPr>
            <a:t> Feb 21 – 22. Buque consorte Aquiles.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4927210" y="907710"/>
        <a:ext cx="3054873" cy="954648"/>
      </dsp:txXfrm>
    </dsp:sp>
    <dsp:sp modelId="{DC9D8676-EF08-4F68-B413-E898E3BE4D20}">
      <dsp:nvSpPr>
        <dsp:cNvPr id="0" name=""/>
        <dsp:cNvSpPr/>
      </dsp:nvSpPr>
      <dsp:spPr>
        <a:xfrm>
          <a:off x="4799909" y="769811"/>
          <a:ext cx="668253" cy="1002380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0" r="-7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02393A-257F-4BEB-944A-B02B262D3F98}">
      <dsp:nvSpPr>
        <dsp:cNvPr id="0" name=""/>
        <dsp:cNvSpPr/>
      </dsp:nvSpPr>
      <dsp:spPr>
        <a:xfrm>
          <a:off x="1597071" y="1942380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>
              <a:latin typeface="Calibri"/>
              <a:ea typeface="+mn-ea"/>
              <a:cs typeface="+mn-cs"/>
            </a:rPr>
            <a:t>Recalada BAP Carrasco Mar 02 – 05. (Falta designar buque consorte)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1597071" y="1942380"/>
        <a:ext cx="3054873" cy="954648"/>
      </dsp:txXfrm>
    </dsp:sp>
    <dsp:sp modelId="{DE7CDB14-EDA3-4CDF-815A-48F77CEBF512}">
      <dsp:nvSpPr>
        <dsp:cNvPr id="0" name=""/>
        <dsp:cNvSpPr/>
      </dsp:nvSpPr>
      <dsp:spPr>
        <a:xfrm>
          <a:off x="1500160" y="1850018"/>
          <a:ext cx="607502" cy="91125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ABAFF0-2628-4885-9222-EB7B26C03754}">
      <dsp:nvSpPr>
        <dsp:cNvPr id="0" name=""/>
        <dsp:cNvSpPr/>
      </dsp:nvSpPr>
      <dsp:spPr>
        <a:xfrm>
          <a:off x="4945058" y="1965161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>
              <a:latin typeface="Calibri"/>
              <a:ea typeface="+mn-ea"/>
              <a:cs typeface="+mn-cs"/>
            </a:rPr>
            <a:t>Plan de recuperación del molo de abrigo. (Existe uno en </a:t>
          </a:r>
          <a:r>
            <a:rPr lang="es-ES" sz="1500" kern="1200" dirty="0" err="1" smtClean="0">
              <a:latin typeface="Calibri"/>
              <a:ea typeface="+mn-ea"/>
              <a:cs typeface="+mn-cs"/>
            </a:rPr>
            <a:t>Dp</a:t>
          </a:r>
          <a:r>
            <a:rPr lang="es-ES" sz="1500" kern="1200" dirty="0" smtClean="0">
              <a:latin typeface="Calibri"/>
              <a:ea typeface="+mn-ea"/>
              <a:cs typeface="+mn-cs"/>
            </a:rPr>
            <a:t>. A-4 del año 2019).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4945058" y="1965161"/>
        <a:ext cx="3054873" cy="954648"/>
      </dsp:txXfrm>
    </dsp:sp>
    <dsp:sp modelId="{2ECB69B8-B373-4DD4-B0F5-F6A29BDA634E}">
      <dsp:nvSpPr>
        <dsp:cNvPr id="0" name=""/>
        <dsp:cNvSpPr/>
      </dsp:nvSpPr>
      <dsp:spPr>
        <a:xfrm>
          <a:off x="4817772" y="1827236"/>
          <a:ext cx="668253" cy="1002380"/>
        </a:xfrm>
        <a:prstGeom prst="rect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6BEC02-DD13-4767-8B11-FE237DE00E9D}">
      <dsp:nvSpPr>
        <dsp:cNvPr id="0" name=""/>
        <dsp:cNvSpPr/>
      </dsp:nvSpPr>
      <dsp:spPr>
        <a:xfrm>
          <a:off x="1525791" y="3262498"/>
          <a:ext cx="3170164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>
              <a:latin typeface="Calibri"/>
              <a:ea typeface="+mn-ea"/>
              <a:cs typeface="+mn-cs"/>
            </a:rPr>
            <a:t>Asignación de sectores de responsabilidad a reparticiones del  fundo naval las salinas.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1525791" y="3262498"/>
        <a:ext cx="3170164" cy="954648"/>
      </dsp:txXfrm>
    </dsp:sp>
    <dsp:sp modelId="{8FAACA97-37DB-41B7-A347-20A4A57D09DD}">
      <dsp:nvSpPr>
        <dsp:cNvPr id="0" name=""/>
        <dsp:cNvSpPr/>
      </dsp:nvSpPr>
      <dsp:spPr>
        <a:xfrm>
          <a:off x="1456150" y="3124609"/>
          <a:ext cx="668253" cy="10023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260159-AC71-4FF9-98F1-29B328ABFB05}">
      <dsp:nvSpPr>
        <dsp:cNvPr id="0" name=""/>
        <dsp:cNvSpPr/>
      </dsp:nvSpPr>
      <dsp:spPr>
        <a:xfrm>
          <a:off x="4989068" y="3266727"/>
          <a:ext cx="3054873" cy="9546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6615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>
              <a:latin typeface="Calibri"/>
              <a:ea typeface="+mn-ea"/>
              <a:cs typeface="+mn-cs"/>
            </a:rPr>
            <a:t>O.P.I  de funcionamiento de la C.B.N (V.)</a:t>
          </a:r>
          <a:endParaRPr lang="es-ES" sz="1500" kern="1200" dirty="0">
            <a:latin typeface="Calibri"/>
            <a:ea typeface="+mn-ea"/>
            <a:cs typeface="+mn-cs"/>
          </a:endParaRPr>
        </a:p>
      </dsp:txBody>
      <dsp:txXfrm>
        <a:off x="4989068" y="3266727"/>
        <a:ext cx="3054873" cy="954648"/>
      </dsp:txXfrm>
    </dsp:sp>
    <dsp:sp modelId="{0D766E20-335B-4E18-AC02-C1113DFA2721}">
      <dsp:nvSpPr>
        <dsp:cNvPr id="0" name=""/>
        <dsp:cNvSpPr/>
      </dsp:nvSpPr>
      <dsp:spPr>
        <a:xfrm>
          <a:off x="4861782" y="3128829"/>
          <a:ext cx="668253" cy="100238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626BB-2DFD-4983-9AE7-7F76AB12A818}">
      <dsp:nvSpPr>
        <dsp:cNvPr id="0" name=""/>
        <dsp:cNvSpPr/>
      </dsp:nvSpPr>
      <dsp:spPr>
        <a:xfrm>
          <a:off x="0" y="8016"/>
          <a:ext cx="2931459" cy="575639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PRESUPUESTO 2024</a:t>
          </a:r>
          <a:endParaRPr lang="es-CL" sz="2400" kern="1200" dirty="0"/>
        </a:p>
      </dsp:txBody>
      <dsp:txXfrm>
        <a:off x="28100" y="36116"/>
        <a:ext cx="2875259" cy="5194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626BB-2DFD-4983-9AE7-7F76AB12A818}">
      <dsp:nvSpPr>
        <dsp:cNvPr id="0" name=""/>
        <dsp:cNvSpPr/>
      </dsp:nvSpPr>
      <dsp:spPr>
        <a:xfrm>
          <a:off x="0" y="8016"/>
          <a:ext cx="2931459" cy="575639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PRESUPUESTO 2024</a:t>
          </a:r>
          <a:endParaRPr lang="es-CL" sz="2400" kern="1200" dirty="0"/>
        </a:p>
      </dsp:txBody>
      <dsp:txXfrm>
        <a:off x="28100" y="36116"/>
        <a:ext cx="2875259" cy="51943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626BB-2DFD-4983-9AE7-7F76AB12A818}">
      <dsp:nvSpPr>
        <dsp:cNvPr id="0" name=""/>
        <dsp:cNvSpPr/>
      </dsp:nvSpPr>
      <dsp:spPr>
        <a:xfrm>
          <a:off x="0" y="8016"/>
          <a:ext cx="2931459" cy="575639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PRESUPUESTO 2024</a:t>
          </a:r>
          <a:endParaRPr lang="es-CL" sz="2400" kern="1200" dirty="0"/>
        </a:p>
      </dsp:txBody>
      <dsp:txXfrm>
        <a:off x="28100" y="36116"/>
        <a:ext cx="2875259" cy="51943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626BB-2DFD-4983-9AE7-7F76AB12A818}">
      <dsp:nvSpPr>
        <dsp:cNvPr id="0" name=""/>
        <dsp:cNvSpPr/>
      </dsp:nvSpPr>
      <dsp:spPr>
        <a:xfrm>
          <a:off x="0" y="8016"/>
          <a:ext cx="2931459" cy="575639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PRESUPUESTO 2024</a:t>
          </a:r>
          <a:endParaRPr lang="es-CL" sz="2400" kern="1200" dirty="0"/>
        </a:p>
      </dsp:txBody>
      <dsp:txXfrm>
        <a:off x="28100" y="36116"/>
        <a:ext cx="2875259" cy="519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4B08F-184F-48DE-9244-1725B461E58D}" type="datetimeFigureOut">
              <a:rPr lang="es-CL" smtClean="0"/>
              <a:pPr/>
              <a:t>12-11-2024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2E03E-81FB-4986-9E09-78041AFD483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6865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0384" y="4716586"/>
            <a:ext cx="5436909" cy="4467364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dirty="0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849863" y="9429780"/>
            <a:ext cx="2946275" cy="4967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CL" dirty="0" smtClean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623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0384" y="4716586"/>
            <a:ext cx="5436909" cy="4467364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dirty="0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849863" y="9429780"/>
            <a:ext cx="2946275" cy="4967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CL" dirty="0" smtClean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18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579E0-3395-4FC5-80A8-05F714AC2D21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436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11F2-286A-4597-A57F-C4C6F9643E8B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5347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46653-FD09-470E-8E1B-99FD5008A384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5710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C68D7-9DE7-49B1-BF6D-6C1CF3920742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8639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74728-4B7C-4ADA-9E51-7ADC3FEE6DF6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970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ACAD9-DC59-4E49-8C48-FAA02327B201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5138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2A8A-E86B-4D8C-8B8A-3582BE757971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164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6421-36DC-4DDC-B785-07256A47DD7B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223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9962-AA36-461B-9A45-6883CAD61F40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4083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AFB7-76CC-4B68-ADFF-FEB0122329E1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8079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62758-2D76-4DB3-B43C-6EF85F5E55A4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5069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9A5A5-5E53-43B4-A043-9953125E90A8}" type="datetime1">
              <a:rPr lang="es-CL" smtClean="0">
                <a:solidFill>
                  <a:prstClr val="black"/>
                </a:solidFill>
              </a:rPr>
              <a:pPr>
                <a:defRPr/>
              </a:pPr>
              <a:t>12-11-2024</a:t>
            </a:fld>
            <a:endParaRPr lang="es-CL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6C8CE-99AA-476C-8FDC-D73765390A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72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6F292-3030-4E0C-8737-82C42FE22954}" type="datetime1">
              <a:rPr lang="es-CL" smtClean="0"/>
              <a:pPr/>
              <a:t>12-11-2024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5B209-7F78-452B-916E-B391364806F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48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883151" y="630396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81DD7C-C161-49AC-B423-903E29E3EF24}" type="datetime1">
              <a:rPr lang="es-CL" smtClean="0">
                <a:solidFill>
                  <a:prstClr val="black"/>
                </a:solidFill>
              </a:rPr>
              <a:pPr>
                <a:defRPr/>
              </a:pPr>
              <a:t>12-11-2024</a:t>
            </a:fld>
            <a:endParaRPr lang="es-CL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0" y="63309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1AACBF-DE7B-4E6B-8836-8A2486B009C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grpSp>
        <p:nvGrpSpPr>
          <p:cNvPr id="26630" name="30 Grupo"/>
          <p:cNvGrpSpPr>
            <a:grpSpLocks noChangeAspect="1"/>
          </p:cNvGrpSpPr>
          <p:nvPr/>
        </p:nvGrpSpPr>
        <p:grpSpPr bwMode="auto">
          <a:xfrm>
            <a:off x="239184" y="58739"/>
            <a:ext cx="895349" cy="1076325"/>
            <a:chOff x="8355988" y="-9222"/>
            <a:chExt cx="529905" cy="849442"/>
          </a:xfrm>
        </p:grpSpPr>
        <p:sp>
          <p:nvSpPr>
            <p:cNvPr id="8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1800">
                <a:solidFill>
                  <a:prstClr val="white"/>
                </a:solidFill>
              </a:endParaRPr>
            </a:p>
          </p:txBody>
        </p:sp>
        <p:pic>
          <p:nvPicPr>
            <p:cNvPr id="26642" name="29 Imagen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6631" name="26 Grupo"/>
          <p:cNvGrpSpPr>
            <a:grpSpLocks/>
          </p:cNvGrpSpPr>
          <p:nvPr/>
        </p:nvGrpSpPr>
        <p:grpSpPr bwMode="auto">
          <a:xfrm>
            <a:off x="1200152" y="955676"/>
            <a:ext cx="10991849" cy="5902325"/>
            <a:chOff x="646083" y="956354"/>
            <a:chExt cx="8497917" cy="5596831"/>
          </a:xfrm>
        </p:grpSpPr>
        <p:grpSp>
          <p:nvGrpSpPr>
            <p:cNvPr id="26633" name="24 Grupo"/>
            <p:cNvGrpSpPr>
              <a:grpSpLocks/>
            </p:cNvGrpSpPr>
            <p:nvPr userDrawn="1"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26637" name="Picture 20" descr="logo2"/>
              <p:cNvPicPr>
                <a:picLocks noChangeAspect="1" noChangeArrowheads="1"/>
              </p:cNvPicPr>
              <p:nvPr userDrawn="1"/>
            </p:nvPicPr>
            <p:blipFill>
              <a:blip r:embed="rId4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38" name="Picture 21" descr="logo2"/>
              <p:cNvPicPr>
                <a:picLocks noChangeAspect="1" noChangeArrowheads="1"/>
              </p:cNvPicPr>
              <p:nvPr userDrawn="1"/>
            </p:nvPicPr>
            <p:blipFill>
              <a:blip r:embed="rId4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39" name="Picture 23" descr="logo2"/>
              <p:cNvPicPr>
                <a:picLocks noChangeAspect="1" noChangeArrowheads="1"/>
              </p:cNvPicPr>
              <p:nvPr userDrawn="1"/>
            </p:nvPicPr>
            <p:blipFill>
              <a:blip r:embed="rId4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40" name="Picture 24" descr="logo2"/>
              <p:cNvPicPr>
                <a:picLocks noChangeAspect="1" noChangeArrowheads="1"/>
              </p:cNvPicPr>
              <p:nvPr userDrawn="1"/>
            </p:nvPicPr>
            <p:blipFill>
              <a:blip r:embed="rId4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6634" name="25 Grupo"/>
            <p:cNvGrpSpPr>
              <a:grpSpLocks/>
            </p:cNvGrpSpPr>
            <p:nvPr userDrawn="1"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26635" name="Picture 17" descr="logo3"/>
              <p:cNvPicPr>
                <a:picLocks noChangeAspect="1" noChangeArrowheads="1"/>
              </p:cNvPicPr>
              <p:nvPr userDrawn="1"/>
            </p:nvPicPr>
            <p:blipFill>
              <a:blip r:embed="rId5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36" name="Picture 16" descr="logo3"/>
              <p:cNvPicPr>
                <a:picLocks noChangeAspect="1" noChangeArrowheads="1"/>
              </p:cNvPicPr>
              <p:nvPr userDrawn="1"/>
            </p:nvPicPr>
            <p:blipFill>
              <a:blip r:embed="rId5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9" name="2 Subtítulo"/>
          <p:cNvSpPr txBox="1">
            <a:spLocks/>
          </p:cNvSpPr>
          <p:nvPr/>
        </p:nvSpPr>
        <p:spPr bwMode="auto">
          <a:xfrm>
            <a:off x="1257300" y="115889"/>
            <a:ext cx="1064471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s-MX" sz="2800" b="1">
                <a:solidFill>
                  <a:prstClr val="black"/>
                </a:solidFill>
                <a:cs typeface="Arial" charset="0"/>
              </a:rPr>
              <a:t>COMANDANCIA EN JEFE PRIMERA ZONA NAVAL</a:t>
            </a:r>
            <a:endParaRPr lang="es-CL" sz="2800" b="1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930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3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2.xml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.jpe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20.png"/><Relationship Id="rId5" Type="http://schemas.openxmlformats.org/officeDocument/2006/relationships/diagramData" Target="../diagrams/data2.xml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microsoft.com/office/2007/relationships/diagramDrawing" Target="../diagrams/drawing2.xml"/><Relationship Id="rId1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27.jpeg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4.xml"/><Relationship Id="rId12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29.jpeg"/><Relationship Id="rId5" Type="http://schemas.openxmlformats.org/officeDocument/2006/relationships/diagramData" Target="../diagrams/data4.xml"/><Relationship Id="rId10" Type="http://schemas.openxmlformats.org/officeDocument/2006/relationships/image" Target="../media/image28.jpeg"/><Relationship Id="rId4" Type="http://schemas.openxmlformats.org/officeDocument/2006/relationships/image" Target="../media/image3.png"/><Relationship Id="rId9" Type="http://schemas.microsoft.com/office/2007/relationships/diagramDrawing" Target="../diagrams/drawing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5.xml"/><Relationship Id="rId12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32.jpeg"/><Relationship Id="rId5" Type="http://schemas.openxmlformats.org/officeDocument/2006/relationships/diagramData" Target="../diagrams/data5.xml"/><Relationship Id="rId10" Type="http://schemas.openxmlformats.org/officeDocument/2006/relationships/image" Target="../media/image31.jpeg"/><Relationship Id="rId4" Type="http://schemas.openxmlformats.org/officeDocument/2006/relationships/image" Target="../media/image3.png"/><Relationship Id="rId9" Type="http://schemas.microsoft.com/office/2007/relationships/diagramDrawing" Target="../diagrams/drawin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3.png"/><Relationship Id="rId9" Type="http://schemas.microsoft.com/office/2007/relationships/diagramDrawing" Target="../diagrams/drawin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3.png"/><Relationship Id="rId9" Type="http://schemas.microsoft.com/office/2007/relationships/diagramDrawing" Target="../diagrams/drawing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3.png"/><Relationship Id="rId9" Type="http://schemas.microsoft.com/office/2007/relationships/diagramDrawing" Target="../diagrams/drawing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3.png"/><Relationship Id="rId9" Type="http://schemas.microsoft.com/office/2007/relationships/diagramDrawing" Target="../diagrams/drawing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3.png"/><Relationship Id="rId9" Type="http://schemas.microsoft.com/office/2007/relationships/diagramDrawing" Target="../diagrams/drawing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3.png"/><Relationship Id="rId9" Type="http://schemas.microsoft.com/office/2007/relationships/diagramDrawing" Target="../diagrams/drawing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3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8041035" y="12192"/>
            <a:ext cx="4150965" cy="529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2" name="21 Conector recto"/>
          <p:cNvCxnSpPr/>
          <p:nvPr/>
        </p:nvCxnSpPr>
        <p:spPr>
          <a:xfrm flipV="1">
            <a:off x="4849553" y="12195"/>
            <a:ext cx="1" cy="497530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BE Esmeralda | Fotografía publicada en la página de la Armad… | Flick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1" r="8136" b="6543"/>
          <a:stretch/>
        </p:blipFill>
        <p:spPr bwMode="auto">
          <a:xfrm>
            <a:off x="3935760" y="12192"/>
            <a:ext cx="4923479" cy="28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918" name="Group 13"/>
          <p:cNvGrpSpPr>
            <a:grpSpLocks/>
          </p:cNvGrpSpPr>
          <p:nvPr/>
        </p:nvGrpSpPr>
        <p:grpSpPr bwMode="auto">
          <a:xfrm>
            <a:off x="0" y="12192"/>
            <a:ext cx="9459194" cy="5181443"/>
            <a:chOff x="1769" y="-13"/>
            <a:chExt cx="4998" cy="3153"/>
          </a:xfrm>
        </p:grpSpPr>
        <p:pic>
          <p:nvPicPr>
            <p:cNvPr id="4101" name="Picture 8"/>
            <p:cNvPicPr>
              <a:picLocks noChangeAspect="1"/>
            </p:cNvPicPr>
            <p:nvPr/>
          </p:nvPicPr>
          <p:blipFill>
            <a:blip r:embed="rId4" cstate="print"/>
            <a:srcRect l="1845" t="7039" r="1878" b="7285"/>
            <a:stretch>
              <a:fillRect/>
            </a:stretch>
          </p:blipFill>
          <p:spPr bwMode="auto">
            <a:xfrm>
              <a:off x="1777" y="1719"/>
              <a:ext cx="4673" cy="14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miter lim="800000"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</p:pic>
        <p:sp>
          <p:nvSpPr>
            <p:cNvPr id="38929" name="14 CuadroTexto"/>
            <p:cNvSpPr txBox="1">
              <a:spLocks noChangeArrowheads="1"/>
            </p:cNvSpPr>
            <p:nvPr/>
          </p:nvSpPr>
          <p:spPr bwMode="auto">
            <a:xfrm>
              <a:off x="3631" y="1861"/>
              <a:ext cx="3136" cy="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s-MX" sz="36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SUBCOMBASEVALP</a:t>
              </a:r>
            </a:p>
            <a:p>
              <a:pPr algn="ctr"/>
              <a:r>
                <a:rPr lang="es-MX" sz="36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2024</a:t>
              </a:r>
              <a:endParaRPr lang="es-MX" sz="2000" b="1" dirty="0">
                <a:solidFill>
                  <a:prstClr val="white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endParaRPr>
            </a:p>
          </p:txBody>
        </p:sp>
        <p:pic>
          <p:nvPicPr>
            <p:cNvPr id="4099" name="9 Imagen"/>
            <p:cNvPicPr>
              <a:picLocks noChangeAspect="1"/>
            </p:cNvPicPr>
            <p:nvPr/>
          </p:nvPicPr>
          <p:blipFill>
            <a:blip r:embed="rId5" cstate="print"/>
            <a:srcRect l="6841" t="6189" b="3268"/>
            <a:stretch>
              <a:fillRect/>
            </a:stretch>
          </p:blipFill>
          <p:spPr bwMode="auto">
            <a:xfrm>
              <a:off x="1769" y="-13"/>
              <a:ext cx="2118" cy="315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</p:pic>
      </p:grpSp>
      <p:pic>
        <p:nvPicPr>
          <p:cNvPr id="1026" name="Picture 2" descr="La Armada envía al Cabo de Hornos para hallar el Hercules siniestrado de la  FACh - Noticias Infodefensa Améric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" b="15107"/>
          <a:stretch/>
        </p:blipFill>
        <p:spPr bwMode="auto">
          <a:xfrm>
            <a:off x="6023992" y="5113528"/>
            <a:ext cx="2617735" cy="138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le envía el 'Comandante Toro' para participar en ejercicio Unitas 2017 -  Noticias Infodefensa Améric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768" y="5116313"/>
            <a:ext cx="2073569" cy="13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ticias de la Armada de Chile| Página 97 | Zona Militar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9"/>
          <a:stretch/>
        </p:blipFill>
        <p:spPr bwMode="auto">
          <a:xfrm>
            <a:off x="-5548" y="5117857"/>
            <a:ext cx="2536209" cy="137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/>
          <a:srcRect b="27277"/>
          <a:stretch/>
        </p:blipFill>
        <p:spPr bwMode="auto">
          <a:xfrm>
            <a:off x="2526030" y="5118893"/>
            <a:ext cx="1481738" cy="137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7172" name="Picture 4" descr="\\Exchangesvr\1.- carpeta briefing diario\ESTADO EXCEPCION OCT 2019\06 - MYC\FOTOS_IM\DSC_182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2" t="24202" r="5075" b="17034"/>
          <a:stretch/>
        </p:blipFill>
        <p:spPr bwMode="auto">
          <a:xfrm rot="5400000" flipH="1" flipV="1">
            <a:off x="10611240" y="4917068"/>
            <a:ext cx="1386000" cy="177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" b="100000" l="0" r="100000">
                        <a14:foregroundMark x1="26333" y1="42045" x2="26333" y2="42045"/>
                        <a14:foregroundMark x1="25667" y1="45909" x2="28667" y2="57273"/>
                        <a14:foregroundMark x1="26333" y1="53409" x2="25000" y2="72955"/>
                        <a14:foregroundMark x1="26333" y1="54318" x2="48000" y2="51364"/>
                        <a14:foregroundMark x1="30000" y1="59773" x2="46667" y2="58182"/>
                        <a14:foregroundMark x1="30000" y1="52273" x2="48667" y2="46591"/>
                        <a14:foregroundMark x1="51667" y1="49545" x2="75333" y2="48409"/>
                        <a14:foregroundMark x1="51667" y1="39545" x2="75333" y2="40227"/>
                        <a14:foregroundMark x1="51667" y1="62727" x2="75333" y2="61136"/>
                        <a14:foregroundMark x1="52333" y1="70000" x2="73333" y2="68636"/>
                        <a14:foregroundMark x1="54667" y1="80000" x2="74000" y2="78409"/>
                        <a14:foregroundMark x1="32333" y1="77955" x2="50333" y2="74545"/>
                        <a14:foregroundMark x1="46000" y1="84318" x2="48667" y2="82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23" y="655386"/>
            <a:ext cx="2350156" cy="344689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3"/>
          <a:srcRect r="12969"/>
          <a:stretch/>
        </p:blipFill>
        <p:spPr>
          <a:xfrm>
            <a:off x="8616280" y="5121359"/>
            <a:ext cx="1800200" cy="137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547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48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49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INTRODUCCIÓN – ORGÁNICA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9411" y="1117542"/>
            <a:ext cx="9300462" cy="529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INTRODUCCIÓN – ORGÁNICA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7168" y="1105630"/>
            <a:ext cx="9644948" cy="53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8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ORGANIZACIÓN BASE NAVAL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24" name="Diagrama 23"/>
          <p:cNvGraphicFramePr/>
          <p:nvPr>
            <p:extLst>
              <p:ext uri="{D42A27DB-BD31-4B8C-83A1-F6EECF244321}">
                <p14:modId xmlns:p14="http://schemas.microsoft.com/office/powerpoint/2010/main" val="1671244685"/>
              </p:ext>
            </p:extLst>
          </p:nvPr>
        </p:nvGraphicFramePr>
        <p:xfrm>
          <a:off x="1342568" y="651627"/>
          <a:ext cx="9917312" cy="5717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44628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Dependencias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Base Naval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72371"/>
            <a:ext cx="8054207" cy="514130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6"/>
          <a:srcRect l="18097" t="9521" r="11912" b="10524"/>
          <a:stretch/>
        </p:blipFill>
        <p:spPr>
          <a:xfrm>
            <a:off x="8005820" y="1173132"/>
            <a:ext cx="4186180" cy="514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Dependencias Base Naval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/>
          <a:srcRect t="2994" b="2685"/>
          <a:stretch/>
        </p:blipFill>
        <p:spPr>
          <a:xfrm>
            <a:off x="1951381" y="1104557"/>
            <a:ext cx="8490177" cy="5357805"/>
          </a:xfrm>
          <a:prstGeom prst="rect">
            <a:avLst/>
          </a:prstGeom>
        </p:spPr>
      </p:pic>
      <p:sp>
        <p:nvSpPr>
          <p:cNvPr id="6" name="Forma libre 5"/>
          <p:cNvSpPr/>
          <p:nvPr/>
        </p:nvSpPr>
        <p:spPr>
          <a:xfrm>
            <a:off x="4692338" y="1300994"/>
            <a:ext cx="3898790" cy="5064376"/>
          </a:xfrm>
          <a:custGeom>
            <a:avLst/>
            <a:gdLst>
              <a:gd name="connsiteX0" fmla="*/ 568874 w 3898790"/>
              <a:gd name="connsiteY0" fmla="*/ 9191 h 5064376"/>
              <a:gd name="connsiteX1" fmla="*/ 835005 w 3898790"/>
              <a:gd name="connsiteY1" fmla="*/ 439096 h 5064376"/>
              <a:gd name="connsiteX2" fmla="*/ 1155728 w 3898790"/>
              <a:gd name="connsiteY2" fmla="*/ 869000 h 5064376"/>
              <a:gd name="connsiteX3" fmla="*/ 1715286 w 3898790"/>
              <a:gd name="connsiteY3" fmla="*/ 1489973 h 5064376"/>
              <a:gd name="connsiteX4" fmla="*/ 1776701 w 3898790"/>
              <a:gd name="connsiteY4" fmla="*/ 1585507 h 5064376"/>
              <a:gd name="connsiteX5" fmla="*/ 1681166 w 3898790"/>
              <a:gd name="connsiteY5" fmla="*/ 1783400 h 5064376"/>
              <a:gd name="connsiteX6" fmla="*/ 1681166 w 3898790"/>
              <a:gd name="connsiteY6" fmla="*/ 2049531 h 5064376"/>
              <a:gd name="connsiteX7" fmla="*/ 1824468 w 3898790"/>
              <a:gd name="connsiteY7" fmla="*/ 2179185 h 5064376"/>
              <a:gd name="connsiteX8" fmla="*/ 1885883 w 3898790"/>
              <a:gd name="connsiteY8" fmla="*/ 2145066 h 5064376"/>
              <a:gd name="connsiteX9" fmla="*/ 1769877 w 3898790"/>
              <a:gd name="connsiteY9" fmla="*/ 2015412 h 5064376"/>
              <a:gd name="connsiteX10" fmla="*/ 1735758 w 3898790"/>
              <a:gd name="connsiteY10" fmla="*/ 1797048 h 5064376"/>
              <a:gd name="connsiteX11" fmla="*/ 1885883 w 3898790"/>
              <a:gd name="connsiteY11" fmla="*/ 1858463 h 5064376"/>
              <a:gd name="connsiteX12" fmla="*/ 2063304 w 3898790"/>
              <a:gd name="connsiteY12" fmla="*/ 1947173 h 5064376"/>
              <a:gd name="connsiteX13" fmla="*/ 2172486 w 3898790"/>
              <a:gd name="connsiteY13" fmla="*/ 1872110 h 5064376"/>
              <a:gd name="connsiteX14" fmla="*/ 2472737 w 3898790"/>
              <a:gd name="connsiteY14" fmla="*/ 2076827 h 5064376"/>
              <a:gd name="connsiteX15" fmla="*/ 2404498 w 3898790"/>
              <a:gd name="connsiteY15" fmla="*/ 2254248 h 5064376"/>
              <a:gd name="connsiteX16" fmla="*/ 2343083 w 3898790"/>
              <a:gd name="connsiteY16" fmla="*/ 2349782 h 5064376"/>
              <a:gd name="connsiteX17" fmla="*/ 2418146 w 3898790"/>
              <a:gd name="connsiteY17" fmla="*/ 2506731 h 5064376"/>
              <a:gd name="connsiteX18" fmla="*/ 2691101 w 3898790"/>
              <a:gd name="connsiteY18" fmla="*/ 2622737 h 5064376"/>
              <a:gd name="connsiteX19" fmla="*/ 2827578 w 3898790"/>
              <a:gd name="connsiteY19" fmla="*/ 2609090 h 5064376"/>
              <a:gd name="connsiteX20" fmla="*/ 2923113 w 3898790"/>
              <a:gd name="connsiteY20" fmla="*/ 2643209 h 5064376"/>
              <a:gd name="connsiteX21" fmla="*/ 2909465 w 3898790"/>
              <a:gd name="connsiteY21" fmla="*/ 2820630 h 5064376"/>
              <a:gd name="connsiteX22" fmla="*/ 2998175 w 3898790"/>
              <a:gd name="connsiteY22" fmla="*/ 2929812 h 5064376"/>
              <a:gd name="connsiteX23" fmla="*/ 3141477 w 3898790"/>
              <a:gd name="connsiteY23" fmla="*/ 2868397 h 5064376"/>
              <a:gd name="connsiteX24" fmla="*/ 3202892 w 3898790"/>
              <a:gd name="connsiteY24" fmla="*/ 2929812 h 5064376"/>
              <a:gd name="connsiteX25" fmla="*/ 3107358 w 3898790"/>
              <a:gd name="connsiteY25" fmla="*/ 3079937 h 5064376"/>
              <a:gd name="connsiteX26" fmla="*/ 3155125 w 3898790"/>
              <a:gd name="connsiteY26" fmla="*/ 3202767 h 5064376"/>
              <a:gd name="connsiteX27" fmla="*/ 3346193 w 3898790"/>
              <a:gd name="connsiteY27" fmla="*/ 3230063 h 5064376"/>
              <a:gd name="connsiteX28" fmla="*/ 3332546 w 3898790"/>
              <a:gd name="connsiteY28" fmla="*/ 3352893 h 5064376"/>
              <a:gd name="connsiteX29" fmla="*/ 3237011 w 3898790"/>
              <a:gd name="connsiteY29" fmla="*/ 3468899 h 5064376"/>
              <a:gd name="connsiteX30" fmla="*/ 3196068 w 3898790"/>
              <a:gd name="connsiteY30" fmla="*/ 3632672 h 5064376"/>
              <a:gd name="connsiteX31" fmla="*/ 3407608 w 3898790"/>
              <a:gd name="connsiteY31" fmla="*/ 3837388 h 5064376"/>
              <a:gd name="connsiteX32" fmla="*/ 3701035 w 3898790"/>
              <a:gd name="connsiteY32" fmla="*/ 4028457 h 5064376"/>
              <a:gd name="connsiteX33" fmla="*/ 3571381 w 3898790"/>
              <a:gd name="connsiteY33" fmla="*/ 4205878 h 5064376"/>
              <a:gd name="connsiteX34" fmla="*/ 3462199 w 3898790"/>
              <a:gd name="connsiteY34" fmla="*/ 4342355 h 5064376"/>
              <a:gd name="connsiteX35" fmla="*/ 3646444 w 3898790"/>
              <a:gd name="connsiteY35" fmla="*/ 4512952 h 5064376"/>
              <a:gd name="connsiteX36" fmla="*/ 3837513 w 3898790"/>
              <a:gd name="connsiteY36" fmla="*/ 4506128 h 5064376"/>
              <a:gd name="connsiteX37" fmla="*/ 3885280 w 3898790"/>
              <a:gd name="connsiteY37" fmla="*/ 4622134 h 5064376"/>
              <a:gd name="connsiteX38" fmla="*/ 3619149 w 3898790"/>
              <a:gd name="connsiteY38" fmla="*/ 4983800 h 5064376"/>
              <a:gd name="connsiteX39" fmla="*/ 3448552 w 3898790"/>
              <a:gd name="connsiteY39" fmla="*/ 4990624 h 5064376"/>
              <a:gd name="connsiteX40" fmla="*/ 1005602 w 3898790"/>
              <a:gd name="connsiteY40" fmla="*/ 4171758 h 5064376"/>
              <a:gd name="connsiteX41" fmla="*/ 773590 w 3898790"/>
              <a:gd name="connsiteY41" fmla="*/ 4123991 h 5064376"/>
              <a:gd name="connsiteX42" fmla="*/ 671232 w 3898790"/>
              <a:gd name="connsiteY42" fmla="*/ 4123991 h 5064376"/>
              <a:gd name="connsiteX43" fmla="*/ 261799 w 3898790"/>
              <a:gd name="connsiteY43" fmla="*/ 4028457 h 5064376"/>
              <a:gd name="connsiteX44" fmla="*/ 268623 w 3898790"/>
              <a:gd name="connsiteY44" fmla="*/ 3891979 h 5064376"/>
              <a:gd name="connsiteX45" fmla="*/ 2492 w 3898790"/>
              <a:gd name="connsiteY45" fmla="*/ 3857860 h 5064376"/>
              <a:gd name="connsiteX46" fmla="*/ 138969 w 3898790"/>
              <a:gd name="connsiteY46" fmla="*/ 3298302 h 5064376"/>
              <a:gd name="connsiteX47" fmla="*/ 200384 w 3898790"/>
              <a:gd name="connsiteY47" fmla="*/ 2759215 h 5064376"/>
              <a:gd name="connsiteX48" fmla="*/ 241328 w 3898790"/>
              <a:gd name="connsiteY48" fmla="*/ 2438493 h 5064376"/>
              <a:gd name="connsiteX49" fmla="*/ 289095 w 3898790"/>
              <a:gd name="connsiteY49" fmla="*/ 2110946 h 5064376"/>
              <a:gd name="connsiteX50" fmla="*/ 207208 w 3898790"/>
              <a:gd name="connsiteY50" fmla="*/ 1769752 h 5064376"/>
              <a:gd name="connsiteX51" fmla="*/ 98026 w 3898790"/>
              <a:gd name="connsiteY51" fmla="*/ 1442206 h 5064376"/>
              <a:gd name="connsiteX52" fmla="*/ 91202 w 3898790"/>
              <a:gd name="connsiteY52" fmla="*/ 1203370 h 5064376"/>
              <a:gd name="connsiteX53" fmla="*/ 316390 w 3898790"/>
              <a:gd name="connsiteY53" fmla="*/ 759818 h 5064376"/>
              <a:gd name="connsiteX54" fmla="*/ 425572 w 3898790"/>
              <a:gd name="connsiteY54" fmla="*/ 691579 h 5064376"/>
              <a:gd name="connsiteX55" fmla="*/ 432396 w 3898790"/>
              <a:gd name="connsiteY55" fmla="*/ 527806 h 5064376"/>
              <a:gd name="connsiteX56" fmla="*/ 418749 w 3898790"/>
              <a:gd name="connsiteY56" fmla="*/ 172964 h 5064376"/>
              <a:gd name="connsiteX57" fmla="*/ 568874 w 3898790"/>
              <a:gd name="connsiteY57" fmla="*/ 9191 h 5064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898790" h="5064376">
                <a:moveTo>
                  <a:pt x="568874" y="9191"/>
                </a:moveTo>
                <a:cubicBezTo>
                  <a:pt x="638250" y="53546"/>
                  <a:pt x="737196" y="295795"/>
                  <a:pt x="835005" y="439096"/>
                </a:cubicBezTo>
                <a:cubicBezTo>
                  <a:pt x="932814" y="582397"/>
                  <a:pt x="1009015" y="693854"/>
                  <a:pt x="1155728" y="869000"/>
                </a:cubicBezTo>
                <a:cubicBezTo>
                  <a:pt x="1302442" y="1044146"/>
                  <a:pt x="1611790" y="1370555"/>
                  <a:pt x="1715286" y="1489973"/>
                </a:cubicBezTo>
                <a:cubicBezTo>
                  <a:pt x="1818782" y="1609391"/>
                  <a:pt x="1782388" y="1536603"/>
                  <a:pt x="1776701" y="1585507"/>
                </a:cubicBezTo>
                <a:cubicBezTo>
                  <a:pt x="1771014" y="1634411"/>
                  <a:pt x="1697089" y="1706063"/>
                  <a:pt x="1681166" y="1783400"/>
                </a:cubicBezTo>
                <a:cubicBezTo>
                  <a:pt x="1665244" y="1860737"/>
                  <a:pt x="1657282" y="1983567"/>
                  <a:pt x="1681166" y="2049531"/>
                </a:cubicBezTo>
                <a:cubicBezTo>
                  <a:pt x="1705050" y="2115495"/>
                  <a:pt x="1790348" y="2163262"/>
                  <a:pt x="1824468" y="2179185"/>
                </a:cubicBezTo>
                <a:cubicBezTo>
                  <a:pt x="1858588" y="2195108"/>
                  <a:pt x="1894981" y="2172361"/>
                  <a:pt x="1885883" y="2145066"/>
                </a:cubicBezTo>
                <a:cubicBezTo>
                  <a:pt x="1876785" y="2117771"/>
                  <a:pt x="1794898" y="2073415"/>
                  <a:pt x="1769877" y="2015412"/>
                </a:cubicBezTo>
                <a:cubicBezTo>
                  <a:pt x="1744856" y="1957409"/>
                  <a:pt x="1716424" y="1823206"/>
                  <a:pt x="1735758" y="1797048"/>
                </a:cubicBezTo>
                <a:cubicBezTo>
                  <a:pt x="1755092" y="1770890"/>
                  <a:pt x="1831292" y="1833442"/>
                  <a:pt x="1885883" y="1858463"/>
                </a:cubicBezTo>
                <a:cubicBezTo>
                  <a:pt x="1940474" y="1883484"/>
                  <a:pt x="2015537" y="1944899"/>
                  <a:pt x="2063304" y="1947173"/>
                </a:cubicBezTo>
                <a:cubicBezTo>
                  <a:pt x="2111071" y="1949447"/>
                  <a:pt x="2104247" y="1850501"/>
                  <a:pt x="2172486" y="1872110"/>
                </a:cubicBezTo>
                <a:cubicBezTo>
                  <a:pt x="2240725" y="1893719"/>
                  <a:pt x="2434068" y="2013137"/>
                  <a:pt x="2472737" y="2076827"/>
                </a:cubicBezTo>
                <a:cubicBezTo>
                  <a:pt x="2511406" y="2140517"/>
                  <a:pt x="2426107" y="2208756"/>
                  <a:pt x="2404498" y="2254248"/>
                </a:cubicBezTo>
                <a:cubicBezTo>
                  <a:pt x="2382889" y="2299740"/>
                  <a:pt x="2340808" y="2307702"/>
                  <a:pt x="2343083" y="2349782"/>
                </a:cubicBezTo>
                <a:cubicBezTo>
                  <a:pt x="2345358" y="2391863"/>
                  <a:pt x="2360143" y="2461239"/>
                  <a:pt x="2418146" y="2506731"/>
                </a:cubicBezTo>
                <a:cubicBezTo>
                  <a:pt x="2476149" y="2552223"/>
                  <a:pt x="2622862" y="2605677"/>
                  <a:pt x="2691101" y="2622737"/>
                </a:cubicBezTo>
                <a:cubicBezTo>
                  <a:pt x="2759340" y="2639797"/>
                  <a:pt x="2788909" y="2605678"/>
                  <a:pt x="2827578" y="2609090"/>
                </a:cubicBezTo>
                <a:cubicBezTo>
                  <a:pt x="2866247" y="2612502"/>
                  <a:pt x="2909465" y="2607952"/>
                  <a:pt x="2923113" y="2643209"/>
                </a:cubicBezTo>
                <a:cubicBezTo>
                  <a:pt x="2936761" y="2678466"/>
                  <a:pt x="2896955" y="2772863"/>
                  <a:pt x="2909465" y="2820630"/>
                </a:cubicBezTo>
                <a:cubicBezTo>
                  <a:pt x="2921975" y="2868397"/>
                  <a:pt x="2959506" y="2921851"/>
                  <a:pt x="2998175" y="2929812"/>
                </a:cubicBezTo>
                <a:cubicBezTo>
                  <a:pt x="3036844" y="2937773"/>
                  <a:pt x="3107358" y="2868397"/>
                  <a:pt x="3141477" y="2868397"/>
                </a:cubicBezTo>
                <a:cubicBezTo>
                  <a:pt x="3175596" y="2868397"/>
                  <a:pt x="3208578" y="2894555"/>
                  <a:pt x="3202892" y="2929812"/>
                </a:cubicBezTo>
                <a:cubicBezTo>
                  <a:pt x="3197206" y="2965069"/>
                  <a:pt x="3115319" y="3034445"/>
                  <a:pt x="3107358" y="3079937"/>
                </a:cubicBezTo>
                <a:cubicBezTo>
                  <a:pt x="3099397" y="3125429"/>
                  <a:pt x="3115319" y="3177746"/>
                  <a:pt x="3155125" y="3202767"/>
                </a:cubicBezTo>
                <a:cubicBezTo>
                  <a:pt x="3194931" y="3227788"/>
                  <a:pt x="3316623" y="3205042"/>
                  <a:pt x="3346193" y="3230063"/>
                </a:cubicBezTo>
                <a:cubicBezTo>
                  <a:pt x="3375763" y="3255084"/>
                  <a:pt x="3350743" y="3313087"/>
                  <a:pt x="3332546" y="3352893"/>
                </a:cubicBezTo>
                <a:cubicBezTo>
                  <a:pt x="3314349" y="3392699"/>
                  <a:pt x="3259757" y="3422269"/>
                  <a:pt x="3237011" y="3468899"/>
                </a:cubicBezTo>
                <a:cubicBezTo>
                  <a:pt x="3214265" y="3515529"/>
                  <a:pt x="3167635" y="3571257"/>
                  <a:pt x="3196068" y="3632672"/>
                </a:cubicBezTo>
                <a:cubicBezTo>
                  <a:pt x="3224501" y="3694087"/>
                  <a:pt x="3323447" y="3771424"/>
                  <a:pt x="3407608" y="3837388"/>
                </a:cubicBezTo>
                <a:cubicBezTo>
                  <a:pt x="3491769" y="3903352"/>
                  <a:pt x="3673740" y="3967042"/>
                  <a:pt x="3701035" y="4028457"/>
                </a:cubicBezTo>
                <a:cubicBezTo>
                  <a:pt x="3728330" y="4089872"/>
                  <a:pt x="3611187" y="4153562"/>
                  <a:pt x="3571381" y="4205878"/>
                </a:cubicBezTo>
                <a:cubicBezTo>
                  <a:pt x="3531575" y="4258194"/>
                  <a:pt x="3449688" y="4291176"/>
                  <a:pt x="3462199" y="4342355"/>
                </a:cubicBezTo>
                <a:cubicBezTo>
                  <a:pt x="3474710" y="4393534"/>
                  <a:pt x="3583892" y="4485657"/>
                  <a:pt x="3646444" y="4512952"/>
                </a:cubicBezTo>
                <a:cubicBezTo>
                  <a:pt x="3708996" y="4540248"/>
                  <a:pt x="3797707" y="4487931"/>
                  <a:pt x="3837513" y="4506128"/>
                </a:cubicBezTo>
                <a:cubicBezTo>
                  <a:pt x="3877319" y="4524325"/>
                  <a:pt x="3921674" y="4542522"/>
                  <a:pt x="3885280" y="4622134"/>
                </a:cubicBezTo>
                <a:cubicBezTo>
                  <a:pt x="3848886" y="4701746"/>
                  <a:pt x="3691937" y="4922385"/>
                  <a:pt x="3619149" y="4983800"/>
                </a:cubicBezTo>
                <a:cubicBezTo>
                  <a:pt x="3546361" y="5045215"/>
                  <a:pt x="3884143" y="5125964"/>
                  <a:pt x="3448552" y="4990624"/>
                </a:cubicBezTo>
                <a:cubicBezTo>
                  <a:pt x="3012961" y="4855284"/>
                  <a:pt x="1451429" y="4316197"/>
                  <a:pt x="1005602" y="4171758"/>
                </a:cubicBezTo>
                <a:cubicBezTo>
                  <a:pt x="559775" y="4027319"/>
                  <a:pt x="829318" y="4131952"/>
                  <a:pt x="773590" y="4123991"/>
                </a:cubicBezTo>
                <a:cubicBezTo>
                  <a:pt x="717862" y="4116030"/>
                  <a:pt x="756531" y="4139913"/>
                  <a:pt x="671232" y="4123991"/>
                </a:cubicBezTo>
                <a:cubicBezTo>
                  <a:pt x="585933" y="4108069"/>
                  <a:pt x="328900" y="4067126"/>
                  <a:pt x="261799" y="4028457"/>
                </a:cubicBezTo>
                <a:cubicBezTo>
                  <a:pt x="194698" y="3989788"/>
                  <a:pt x="311841" y="3920412"/>
                  <a:pt x="268623" y="3891979"/>
                </a:cubicBezTo>
                <a:cubicBezTo>
                  <a:pt x="225405" y="3863546"/>
                  <a:pt x="24101" y="3956806"/>
                  <a:pt x="2492" y="3857860"/>
                </a:cubicBezTo>
                <a:cubicBezTo>
                  <a:pt x="-19117" y="3758914"/>
                  <a:pt x="105987" y="3481410"/>
                  <a:pt x="138969" y="3298302"/>
                </a:cubicBezTo>
                <a:cubicBezTo>
                  <a:pt x="171951" y="3115195"/>
                  <a:pt x="183324" y="2902517"/>
                  <a:pt x="200384" y="2759215"/>
                </a:cubicBezTo>
                <a:cubicBezTo>
                  <a:pt x="217444" y="2615914"/>
                  <a:pt x="226543" y="2546538"/>
                  <a:pt x="241328" y="2438493"/>
                </a:cubicBezTo>
                <a:cubicBezTo>
                  <a:pt x="256113" y="2330448"/>
                  <a:pt x="294782" y="2222403"/>
                  <a:pt x="289095" y="2110946"/>
                </a:cubicBezTo>
                <a:cubicBezTo>
                  <a:pt x="283408" y="1999489"/>
                  <a:pt x="239053" y="1881209"/>
                  <a:pt x="207208" y="1769752"/>
                </a:cubicBezTo>
                <a:cubicBezTo>
                  <a:pt x="175363" y="1658295"/>
                  <a:pt x="117360" y="1536603"/>
                  <a:pt x="98026" y="1442206"/>
                </a:cubicBezTo>
                <a:cubicBezTo>
                  <a:pt x="78692" y="1347809"/>
                  <a:pt x="54808" y="1317101"/>
                  <a:pt x="91202" y="1203370"/>
                </a:cubicBezTo>
                <a:cubicBezTo>
                  <a:pt x="127596" y="1089639"/>
                  <a:pt x="260662" y="845116"/>
                  <a:pt x="316390" y="759818"/>
                </a:cubicBezTo>
                <a:cubicBezTo>
                  <a:pt x="372118" y="674520"/>
                  <a:pt x="406238" y="730248"/>
                  <a:pt x="425572" y="691579"/>
                </a:cubicBezTo>
                <a:cubicBezTo>
                  <a:pt x="444906" y="652910"/>
                  <a:pt x="433533" y="614242"/>
                  <a:pt x="432396" y="527806"/>
                </a:cubicBezTo>
                <a:cubicBezTo>
                  <a:pt x="431259" y="441370"/>
                  <a:pt x="390316" y="254851"/>
                  <a:pt x="418749" y="172964"/>
                </a:cubicBezTo>
                <a:cubicBezTo>
                  <a:pt x="447182" y="91078"/>
                  <a:pt x="499498" y="-35164"/>
                  <a:pt x="568874" y="9191"/>
                </a:cubicBezTo>
                <a:close/>
              </a:path>
            </a:pathLst>
          </a:custGeom>
          <a:solidFill>
            <a:srgbClr val="FF0000">
              <a:alpha val="18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4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INTRODUCCIÓN –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ORGÁNICA 2025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25" name="Diagrama 24"/>
          <p:cNvGraphicFramePr/>
          <p:nvPr>
            <p:extLst>
              <p:ext uri="{D42A27DB-BD31-4B8C-83A1-F6EECF244321}">
                <p14:modId xmlns:p14="http://schemas.microsoft.com/office/powerpoint/2010/main" val="2976747714"/>
              </p:ext>
            </p:extLst>
          </p:nvPr>
        </p:nvGraphicFramePr>
        <p:xfrm>
          <a:off x="2544952" y="1217787"/>
          <a:ext cx="7869693" cy="40584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28" y="3252251"/>
            <a:ext cx="751539" cy="9335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8" name="Marcador de contenido 3"/>
          <p:cNvPicPr>
            <a:picLocks noGrp="1"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809" y="5293301"/>
            <a:ext cx="889265" cy="11898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9" name="Imagen 28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3" t="13142" r="17000" b="18461"/>
          <a:stretch/>
        </p:blipFill>
        <p:spPr bwMode="auto">
          <a:xfrm>
            <a:off x="5992591" y="5281426"/>
            <a:ext cx="931886" cy="12345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Imagen 29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5" t="16286" r="22957" b="21233"/>
          <a:stretch/>
        </p:blipFill>
        <p:spPr bwMode="auto">
          <a:xfrm>
            <a:off x="8997089" y="5309551"/>
            <a:ext cx="955010" cy="12483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Imagen 30"/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0" t="13333" r="18661" b="15185"/>
          <a:stretch/>
        </p:blipFill>
        <p:spPr bwMode="auto">
          <a:xfrm>
            <a:off x="7570272" y="5278679"/>
            <a:ext cx="902133" cy="12708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Imagen 31"/>
          <p:cNvPicPr/>
          <p:nvPr/>
        </p:nvPicPr>
        <p:blipFill>
          <a:blip r:embed="rId15"/>
          <a:stretch>
            <a:fillRect/>
          </a:stretch>
        </p:blipFill>
        <p:spPr>
          <a:xfrm>
            <a:off x="2968828" y="5293301"/>
            <a:ext cx="896125" cy="11898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3" name="Imagen 32"/>
          <p:cNvPicPr/>
          <p:nvPr/>
        </p:nvPicPr>
        <p:blipFill>
          <a:blip r:embed="rId16"/>
          <a:stretch>
            <a:fillRect/>
          </a:stretch>
        </p:blipFill>
        <p:spPr>
          <a:xfrm>
            <a:off x="7254645" y="2223334"/>
            <a:ext cx="789598" cy="9411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5" name="Imagen 34"/>
          <p:cNvPicPr/>
          <p:nvPr/>
        </p:nvPicPr>
        <p:blipFill>
          <a:blip r:embed="rId17"/>
          <a:stretch>
            <a:fillRect/>
          </a:stretch>
        </p:blipFill>
        <p:spPr>
          <a:xfrm>
            <a:off x="7250196" y="1163035"/>
            <a:ext cx="835068" cy="9715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783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428717" y="1113998"/>
            <a:ext cx="102683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El C.T.T. (V.) no cuenta con Oficiales en su dotación es por ello que el Oficial de Operaciones de la Base Naval se desempeña como Calificador Directo y el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Subcombase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como Calificador Superior.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El grupo asesor de la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es calificado por el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Ofoper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y el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Subcombase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como Calificador Superior.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Centravalp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es una repartición con déficit de personal y por lo general están a tres guardias, es por ello que es recomendable ajustar los trabajos asignados con apoyo de las reparticiones aposentadas en la jurisdicción.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Existe un proceso de disciplina pendiente en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entravalp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que tiene relación con un Sargento 2° de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alpabas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que fue transbordado por un tema de acoso. Esta en etapa de apelación a la sanción impuesta.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 dic 2023, fue transbordado el S1(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C.M.Ch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.) Erazo a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Centravalp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con glosa (alto mando naval), es por ello que el Sr. Almirante ordenó su transbordo a la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Prizona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sin relevo. Se sugiere solicitar el cambio del C1 Peña (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Dot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PZN) a la Base Naval como encargado de contratos y transbordar al S2 Ulloa a </a:t>
            </a:r>
            <a:r>
              <a:rPr lang="es-E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Centravalp</a:t>
            </a: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OBSERVACIONES DEL PERSONAL CENTRAVALP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79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56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PROCESOS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577296008"/>
              </p:ext>
            </p:extLst>
          </p:nvPr>
        </p:nvGraphicFramePr>
        <p:xfrm>
          <a:off x="1145821" y="1270946"/>
          <a:ext cx="6329178" cy="5144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1205530" y="959549"/>
            <a:ext cx="4412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1.- CENTRAVALP</a:t>
            </a:r>
            <a:endParaRPr lang="en-US" sz="2400" dirty="0"/>
          </a:p>
        </p:txBody>
      </p:sp>
      <p:pic>
        <p:nvPicPr>
          <p:cNvPr id="1030" name="Picture 6" descr="https://encrypted-tbn0.gstatic.com/images?q=tbn:ANd9GcQbnzMscbuyi42yTrVekg6_DPrwNjqEBCRkwfEeAWadJuHMcCBrpbYrcC1X333r1t3TaFM&amp;usqp=CAU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6"/>
          <a:stretch/>
        </p:blipFill>
        <p:spPr bwMode="auto">
          <a:xfrm>
            <a:off x="7690703" y="1637319"/>
            <a:ext cx="3921289" cy="273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54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PROCESOS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200585276"/>
              </p:ext>
            </p:extLst>
          </p:nvPr>
        </p:nvGraphicFramePr>
        <p:xfrm>
          <a:off x="1145821" y="1270946"/>
          <a:ext cx="6329178" cy="5144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xmlns="" id="{BFD71AF3-FEFA-E99B-12EF-FD7B0BBC51D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/>
          <a:srcRect t="6571" b="25929"/>
          <a:stretch/>
        </p:blipFill>
        <p:spPr>
          <a:xfrm>
            <a:off x="10062140" y="1380931"/>
            <a:ext cx="2018046" cy="30323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https://repositorioarchivohistorico.armada.cl/bitstream/handle/1/977/HIS0000113%20P%c3%a1g.%20251%20Foto%201.jpg?sequence=1&amp;isAllowed=y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" t="25418" r="3441" b="17778"/>
          <a:stretch/>
        </p:blipFill>
        <p:spPr bwMode="auto">
          <a:xfrm>
            <a:off x="8029066" y="4413266"/>
            <a:ext cx="4066148" cy="19631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>
            <a:extLst>
              <a:ext uri="{FF2B5EF4-FFF2-40B4-BE49-F238E27FC236}">
                <a16:creationId xmlns:a16="http://schemas.microsoft.com/office/drawing/2014/main" xmlns="" id="{F8F97CB9-DACF-CF99-0AEE-E35AAE259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466" y="1326238"/>
            <a:ext cx="2990674" cy="17544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205530" y="959549"/>
            <a:ext cx="4412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2</a:t>
            </a:r>
            <a:r>
              <a:rPr lang="es-ES" sz="2400" dirty="0" smtClean="0"/>
              <a:t>.- MOLO DE ABRIGO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006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PROCESOS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10203719"/>
              </p:ext>
            </p:extLst>
          </p:nvPr>
        </p:nvGraphicFramePr>
        <p:xfrm>
          <a:off x="1145821" y="1270946"/>
          <a:ext cx="6329178" cy="5144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1205530" y="959549"/>
            <a:ext cx="4412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3.- CONTRATOS Y PROYECTOS</a:t>
            </a:r>
            <a:endParaRPr lang="en-US" sz="2400" dirty="0"/>
          </a:p>
        </p:txBody>
      </p:sp>
      <p:pic>
        <p:nvPicPr>
          <p:cNvPr id="28" name="Picture 4" descr="Somos Cosemar">
            <a:extLst>
              <a:ext uri="{FF2B5EF4-FFF2-40B4-BE49-F238E27FC236}">
                <a16:creationId xmlns:a16="http://schemas.microsoft.com/office/drawing/2014/main" xmlns="" id="{135C02B3-9476-9910-E819-9A5812C8E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468" y="2333929"/>
            <a:ext cx="2169483" cy="216948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xmlns="" id="{735F91DF-D9EC-A088-753E-A61D0F8972C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830101" y="1982788"/>
            <a:ext cx="1615367" cy="28717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8" descr="SAAM recibe dos nuevos remolcadores para reforzar su flota en Chile - SAAM">
            <a:extLst>
              <a:ext uri="{FF2B5EF4-FFF2-40B4-BE49-F238E27FC236}">
                <a16:creationId xmlns:a16="http://schemas.microsoft.com/office/drawing/2014/main" xmlns="" id="{20B10C6E-B111-2252-CA0E-E02029C05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01" y="919748"/>
            <a:ext cx="3439352" cy="164175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1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EJECUCIÓN</a:t>
            </a: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92799456"/>
              </p:ext>
            </p:extLst>
          </p:nvPr>
        </p:nvGraphicFramePr>
        <p:xfrm>
          <a:off x="1404471" y="1187706"/>
          <a:ext cx="10240682" cy="4950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18610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24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895907972"/>
              </p:ext>
            </p:extLst>
          </p:nvPr>
        </p:nvGraphicFramePr>
        <p:xfrm>
          <a:off x="2031999" y="1187706"/>
          <a:ext cx="9500093" cy="4950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6111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11407" y="2149669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 – ORGÁNICA 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PROCESOS.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EN EJECUCIÓN.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PRINCIPALES ACTIVIDADES/TAREAS PENDIENTES.</a:t>
            </a:r>
          </a:p>
          <a:p>
            <a:pPr marL="538163" indent="-538163" algn="just">
              <a:lnSpc>
                <a:spcPct val="150000"/>
              </a:lnSpc>
              <a:buFont typeface="+mj-lt"/>
              <a:buAutoNum type="arabicPeriod"/>
            </a:pPr>
            <a:r>
              <a:rPr lang="es-E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INTERÉS.</a:t>
            </a:r>
            <a:endParaRPr lang="es-E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205336" y="69114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TEMARIO 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9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59621771"/>
              </p:ext>
            </p:extLst>
          </p:nvPr>
        </p:nvGraphicFramePr>
        <p:xfrm>
          <a:off x="1828800" y="1398493"/>
          <a:ext cx="2931459" cy="591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4" name="Rectángulo 23"/>
          <p:cNvSpPr/>
          <p:nvPr/>
        </p:nvSpPr>
        <p:spPr>
          <a:xfrm>
            <a:off x="1981200" y="2205318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MONTO SOLICITADO</a:t>
            </a:r>
            <a:endParaRPr lang="es-CL" dirty="0"/>
          </a:p>
        </p:txBody>
      </p:sp>
      <p:sp>
        <p:nvSpPr>
          <p:cNvPr id="25" name="Rectángulo 24"/>
          <p:cNvSpPr/>
          <p:nvPr/>
        </p:nvSpPr>
        <p:spPr>
          <a:xfrm>
            <a:off x="4563036" y="2205318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MONTO ASIGNADO</a:t>
            </a:r>
            <a:endParaRPr lang="es-CL" dirty="0"/>
          </a:p>
        </p:txBody>
      </p:sp>
      <p:sp>
        <p:nvSpPr>
          <p:cNvPr id="26" name="Rectángulo 25"/>
          <p:cNvSpPr/>
          <p:nvPr/>
        </p:nvSpPr>
        <p:spPr>
          <a:xfrm>
            <a:off x="7297271" y="2195541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FUERA DE MARCO</a:t>
            </a:r>
            <a:endParaRPr lang="es-CL" dirty="0"/>
          </a:p>
        </p:txBody>
      </p:sp>
      <p:sp>
        <p:nvSpPr>
          <p:cNvPr id="27" name="Rectángulo 26"/>
          <p:cNvSpPr/>
          <p:nvPr/>
        </p:nvSpPr>
        <p:spPr>
          <a:xfrm>
            <a:off x="1981200" y="2749766"/>
            <a:ext cx="2402541" cy="403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$524.700.300</a:t>
            </a:r>
            <a:endParaRPr lang="es-CL" dirty="0"/>
          </a:p>
        </p:txBody>
      </p:sp>
      <p:sp>
        <p:nvSpPr>
          <p:cNvPr id="28" name="Rectángulo 27"/>
          <p:cNvSpPr/>
          <p:nvPr/>
        </p:nvSpPr>
        <p:spPr>
          <a:xfrm>
            <a:off x="4563036" y="2749766"/>
            <a:ext cx="2402541" cy="403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$270.029.199</a:t>
            </a:r>
            <a:endParaRPr lang="es-CL" dirty="0"/>
          </a:p>
        </p:txBody>
      </p:sp>
      <p:sp>
        <p:nvSpPr>
          <p:cNvPr id="29" name="Rectángulo 28"/>
          <p:cNvSpPr/>
          <p:nvPr/>
        </p:nvSpPr>
        <p:spPr>
          <a:xfrm>
            <a:off x="7297271" y="2749766"/>
            <a:ext cx="2402541" cy="403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$254.671.101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9789459" y="2749766"/>
            <a:ext cx="2402541" cy="403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51,4%</a:t>
            </a:r>
            <a:endParaRPr lang="es-CL" dirty="0"/>
          </a:p>
        </p:txBody>
      </p:sp>
      <p:sp>
        <p:nvSpPr>
          <p:cNvPr id="31" name="Rectángulo 30"/>
          <p:cNvSpPr/>
          <p:nvPr/>
        </p:nvSpPr>
        <p:spPr>
          <a:xfrm>
            <a:off x="9789459" y="2195541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% ASIGNADO</a:t>
            </a:r>
            <a:endParaRPr lang="es-CL" dirty="0"/>
          </a:p>
        </p:txBody>
      </p:sp>
      <p:sp>
        <p:nvSpPr>
          <p:cNvPr id="33" name="Rectángulo 32"/>
          <p:cNvSpPr/>
          <p:nvPr/>
        </p:nvSpPr>
        <p:spPr>
          <a:xfrm>
            <a:off x="1981200" y="3664541"/>
            <a:ext cx="4320988" cy="4227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PAGO CONSUMOS BÁSICOS </a:t>
            </a:r>
            <a:r>
              <a:rPr lang="es-ES" dirty="0" smtClean="0"/>
              <a:t>Y CONTRATOS</a:t>
            </a:r>
            <a:endParaRPr lang="es-CL" dirty="0"/>
          </a:p>
        </p:txBody>
      </p:sp>
      <p:sp>
        <p:nvSpPr>
          <p:cNvPr id="34" name="Rectángulo 33"/>
          <p:cNvSpPr/>
          <p:nvPr/>
        </p:nvSpPr>
        <p:spPr>
          <a:xfrm>
            <a:off x="6817882" y="3672869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$226.900.000</a:t>
            </a:r>
            <a:endParaRPr lang="es-CL" dirty="0"/>
          </a:p>
        </p:txBody>
      </p:sp>
      <p:sp>
        <p:nvSpPr>
          <p:cNvPr id="35" name="Rectángulo 34"/>
          <p:cNvSpPr/>
          <p:nvPr/>
        </p:nvSpPr>
        <p:spPr>
          <a:xfrm>
            <a:off x="1981200" y="4327411"/>
            <a:ext cx="4320988" cy="403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SALDO PARA MANTENIMIENTO BASE NAVAL</a:t>
            </a:r>
            <a:endParaRPr lang="es-CL" dirty="0"/>
          </a:p>
        </p:txBody>
      </p:sp>
      <p:sp>
        <p:nvSpPr>
          <p:cNvPr id="36" name="Rectángulo 35"/>
          <p:cNvSpPr/>
          <p:nvPr/>
        </p:nvSpPr>
        <p:spPr>
          <a:xfrm>
            <a:off x="6817882" y="4341634"/>
            <a:ext cx="2402541" cy="40341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$43.129.199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0893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1828800" y="1398493"/>
          <a:ext cx="2931459" cy="591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629701"/>
              </p:ext>
            </p:extLst>
          </p:nvPr>
        </p:nvGraphicFramePr>
        <p:xfrm>
          <a:off x="2681491" y="2024801"/>
          <a:ext cx="6647948" cy="43513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4834"/>
                <a:gridCol w="3587133"/>
                <a:gridCol w="1985187"/>
                <a:gridCol w="850794"/>
              </a:tblGrid>
              <a:tr h="26847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 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NECESIDAD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COMPONENTE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DIST VIGENTES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ELECTRICIDAD CAPILLA NAVAL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1.500.000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ELECTRICIDAD CASA PASTORAL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250.000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3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AGUA CAPILLA NAVAL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4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AGUA CASA PASTORAL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5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GAS CAPILLA NAVAL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250.000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6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FINANCIAR CONSUMOS BASICOS CAPILLA NAVAL Y CASA PASTORAL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GAS CASA PASTORAL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7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PAGO DE SERVICIO DE RETIRO DE BASURA DE LA BASE NAVAL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RETIRO DE BASURA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108.000.000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8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PAGO DE ESTACIONAMIENTOS SUBTERRÁNEOS DE LA PLAZA SOTOMAYOR.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ESTACIONAMIENTOS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8.000.000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9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 dirty="0">
                          <a:effectLst/>
                        </a:rPr>
                        <a:t>SOLVENTAR CONTRATO ANUAL SERVICIOS DE REMOLCADORES Y LANCHAS DE PRACTICOS.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SERVICIO DE REMOLCADORES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34.800.000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MANTENIMIENTO CASETAS DE VIGILANCIA EN FUNDO NAVAL LAS SALINAS.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MATERIALES MANTENCION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936.112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11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PINTADO PASOS PEATONALES BASE NAVAL (V)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PINTAR PASOS PEATONALES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409.000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12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DESMONTE DE  EQUIPOS EN DESUSO EN PLANTA CONVERTIDORA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DESMONTE DE CONVERTIDORES SIEMENS Y EQUIPOS ASOCIADOS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13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REPARACION MATRICES  DE AGUA POTABLE BASE NAVAL VIÑA DEL MAR.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REPARACION MATRIZ Y CAÑERIAS SECTOR ALTO BASE VIÑA DEL MAR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14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REPARACION MATRICES  DE AGUA POTABLE BASE NAVAL VIÑA DEL MAR.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REPARACION DE MATRIZ Y CAÑERIAS SECTOR LAS SALINAS VIÑA DEL MAR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15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EVITAR INCENDIOS FORESTALES EN  FUNDO NAVAL LAS SALINAS. 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PAGO DE SERVICIO POR LIMPIEZA DE CORTAFUEGOS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8.000.000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  <a:tr h="25517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16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RENOVACIÓN DE CERCO PERIMETRAL FUNDO NAVAL LAS SALINAS.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PAGO DE SERVICIO PARA RENOVACIÓN DE CERCO PERIMETRAL.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 dirty="0">
                          <a:effectLst/>
                        </a:rPr>
                        <a:t>2.000.000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71" marR="7671" marT="767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32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1828800" y="1398493"/>
          <a:ext cx="2931459" cy="591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474807"/>
              </p:ext>
            </p:extLst>
          </p:nvPr>
        </p:nvGraphicFramePr>
        <p:xfrm>
          <a:off x="2705549" y="2015752"/>
          <a:ext cx="6853330" cy="43513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780"/>
                <a:gridCol w="3697954"/>
                <a:gridCol w="2046517"/>
                <a:gridCol w="877079"/>
              </a:tblGrid>
              <a:tr h="14233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 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NECESIDAD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COMPONENTE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DIST VIGENTES</a:t>
                      </a:r>
                      <a:endParaRPr lang="es-CL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17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MANTENIMIENTO A CIRCUITO DE CAMARAS DE VIGILANCIA DE BASE NAVAL SECTOR VIÑA DEL MAR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MANTENCION CAMARAS DE VIGILANCIA BASE NAVAL SECTOR VIÑA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2.870.000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18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VESTUARIO Y EEPP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325.000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19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DESRATIZACION MOLO Y PLANTA CONVERTIDORA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MATERIALES PARA CASETA GDIA , BAÑOS Y OFICINAS MOLO DE ABRIGO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21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PINTADO INFRAESTRUCTURA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22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MATERIALES CIRCUITO DE AGUA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23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ELEMENTOS DE SEGURIDAD PARA RECIBIR Y LARGAS ESPIAS SITIOS A-B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118.954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24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MANTENCION ELEMENTOS Y SISTEMAS ASOCIADOS AL MOLO DE ABRIGOASOCIADOS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MANTENCION A 04 PASARELAS DE BUQUES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25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MANTENCION ELEMENTOS Y SISTEMAS ASOCIADOS AL MOLO DE ABRIGOASOCIADOS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CAMBIO DE CIRCUITO AGUA DE BEBIDA 400 MTS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26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EFECTUAR MANTENCION ELEMENTOS Y SISTEMAS ASOCIADOS AL MOLO DE ABRIGOASOCIADOS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MANTENCION DEFENSAS FMI, CAMBIO DE GRILLETES Y CADENAS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27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EFECTUAR MANTENCIÓN Y MANTENER EN BUEN ESTADO DE CONSERVACIÓN Y PRESENTACIÓN DEL MOLO DE ABRIGO.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GRÚA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550.000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28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ASEGURAR PODER DE TIERRA A UNIDADES EN MOLO DE ABRIGO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VESTUARIO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1.193.550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29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ASEGURAR PODER DE TIERRA A UNIDADES EN MOLO DE ABRIGO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MATERIALES PARA MANTENCIÓN DE P.C.F.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5.000.000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30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ASEGURAR PODER DE TIERRA A UNIDADES EN MOLO DE ABRIGO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MATERIALES PARA PINTADO DE INFRAESTRUCTURA P.C.F.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775.000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31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ASEGURAR PODER DE TIERRA A UNIDADES EN MOLO DE ABRIGO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u="none" strike="noStrike">
                          <a:effectLst/>
                        </a:rPr>
                        <a:t>MATERIALES OFICINA Y UTILES ASEO PARA PLANTA CONVERTIDORA.</a:t>
                      </a:r>
                      <a:endParaRPr lang="es-ES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>
                          <a:effectLst/>
                        </a:rPr>
                        <a:t>200.000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  <a:tr h="26306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u="none" strike="noStrike">
                          <a:effectLst/>
                        </a:rPr>
                        <a:t>32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ASEGURAR PODER DE TIERRA A UNIDADES EN MOLO DE ABRIGO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800" u="none" strike="noStrike">
                          <a:effectLst/>
                        </a:rPr>
                        <a:t>REPUESTOS CONVERTIDOR PILLER</a:t>
                      </a:r>
                      <a:endParaRPr lang="es-CL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800" u="none" strike="noStrike" dirty="0">
                          <a:effectLst/>
                        </a:rPr>
                        <a:t>2.000.000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08" marR="7908" marT="7908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72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OTRAS INFORMACIONES DE INTERÉS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1828800" y="1398493"/>
          <a:ext cx="2931459" cy="591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010548"/>
              </p:ext>
            </p:extLst>
          </p:nvPr>
        </p:nvGraphicFramePr>
        <p:xfrm>
          <a:off x="2297968" y="2105768"/>
          <a:ext cx="8255000" cy="4057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85"/>
                <a:gridCol w="4454274"/>
                <a:gridCol w="2465079"/>
                <a:gridCol w="1056462"/>
              </a:tblGrid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33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ASEGURAR PODER DE TIERRA A UNIDADES EN MOLO DE ABRIGO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KIT PARA MANTENIMIENTO Y REPARACIÓN DE PLANTAS DE A/A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1.800.000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34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MANTENER LA INFRAESTRUCTURA DE DISTRIBUCION DE PODER ELECTRICO MOLO DE ABRIGO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REPARACION DE CANALIZACIÓN ELÉCTRICA EN SITIO "F" N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1.000.000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35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PROVEER PODER ELÉCTRICO DE EMERGENCIA A UNIDADES EN MOLO DE ABRIGO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COMBUSTIBLE Y LUBRICANTES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4.176.583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36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PROVEER PODER ELÉCTRICO DE EMERGENCIA A UNIDADES EN MOLO DE ABRIGO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INSUMOS PARA OPERAR 3 GENERADORES PORTÁTILES (2 OLYMPIAM Y 1 CUMIINS)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2.000.000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37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CAMBIAR COMPONENTES ELECTRICOS PODER DE TIERRA EN SITIO FOXTROT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CAMBIO DE CAJAS DE CONEXION ELECTRICA F1 Y G1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2.000.000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38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MANTENER ELEMENTOS DE MANIOBRAS 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MATERIALES PARA  DEFENSAS MÓVILES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500.000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39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MANTENER ELEMENTOS DE MANIOBRAS 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MATERIALES PARA PASARELAS BUQUES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500.000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MANTENER ELEMENTOS DE MANIOBRAS 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MATERIALES PARA MANTENCION BALSA DE PINTADO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350.000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41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CONFECCIONAR LOGOS ESTACIONAMIENTO 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CONFECCION DE LOGOS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225.000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42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FINANCIAR ELECTRICIDAD ESPACIOS COMUNES BASE NAVAL VIÑA DEL MAR Y MOLO DE ABRIGO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ELECTRICIDAD SUBIDA FUERTE VERGARA Y SUBIDA LAUTARO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2.900.000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43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FINANCIAR ELECTRICIDAD ESPACIOS COMUNES BASE NAVAL VIÑA DEL MAR Y MOLO DE ABRIGO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ELECTRICIDAD REMARCADORES POBL. FISCALES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31.000.000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1686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44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>
                          <a:effectLst/>
                        </a:rPr>
                        <a:t>FINANCIAR ELECTRICIDAD ESPACIOS COMUNES BASE NAVAL VIÑA DEL MAR Y MOLO DE ABRIGO</a:t>
                      </a:r>
                      <a:endParaRPr lang="es-ES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>
                          <a:effectLst/>
                        </a:rPr>
                        <a:t>ELECTRICIDAD MEDIDOR SALINAS BAJO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CL" sz="1000" u="none" strike="noStrike">
                          <a:effectLst/>
                        </a:rPr>
                        <a:t>30.000.000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25527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 </a:t>
                      </a:r>
                      <a:endParaRPr lang="es-CL" sz="1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u="none" strike="noStrike" dirty="0">
                          <a:effectLst/>
                        </a:rPr>
                        <a:t>270.029.199</a:t>
                      </a:r>
                      <a:endParaRPr lang="es-CL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900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473413" y="726041"/>
            <a:ext cx="833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OTRAS INFORMACIONES DE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INTERÉS</a:t>
            </a:r>
          </a:p>
        </p:txBody>
      </p:sp>
      <p:grpSp>
        <p:nvGrpSpPr>
          <p:cNvPr id="9" name="30 Grupo"/>
          <p:cNvGrpSpPr>
            <a:grpSpLocks noChangeAspect="1"/>
          </p:cNvGrpSpPr>
          <p:nvPr/>
        </p:nvGrpSpPr>
        <p:grpSpPr bwMode="auto">
          <a:xfrm>
            <a:off x="192585" y="37673"/>
            <a:ext cx="671512" cy="1076325"/>
            <a:chOff x="8355988" y="-9222"/>
            <a:chExt cx="529905" cy="849442"/>
          </a:xfrm>
        </p:grpSpPr>
        <p:sp>
          <p:nvSpPr>
            <p:cNvPr id="10" name="28 Rectángulo"/>
            <p:cNvSpPr/>
            <p:nvPr/>
          </p:nvSpPr>
          <p:spPr>
            <a:xfrm>
              <a:off x="8437415" y="236339"/>
              <a:ext cx="363292" cy="51116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BFB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>
                <a:solidFill>
                  <a:prstClr val="white"/>
                </a:solidFill>
              </a:endParaRPr>
            </a:p>
          </p:txBody>
        </p:sp>
        <p:pic>
          <p:nvPicPr>
            <p:cNvPr id="11" name="29 Imagen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355988" y="-9222"/>
              <a:ext cx="529905" cy="849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26 Grupo"/>
          <p:cNvGrpSpPr>
            <a:grpSpLocks/>
          </p:cNvGrpSpPr>
          <p:nvPr/>
        </p:nvGrpSpPr>
        <p:grpSpPr bwMode="auto">
          <a:xfrm>
            <a:off x="1087284" y="615682"/>
            <a:ext cx="11104715" cy="6272354"/>
            <a:chOff x="646083" y="956354"/>
            <a:chExt cx="8497917" cy="5596831"/>
          </a:xfrm>
        </p:grpSpPr>
        <p:grpSp>
          <p:nvGrpSpPr>
            <p:cNvPr id="13" name="24 Grupo"/>
            <p:cNvGrpSpPr>
              <a:grpSpLocks/>
            </p:cNvGrpSpPr>
            <p:nvPr/>
          </p:nvGrpSpPr>
          <p:grpSpPr bwMode="auto">
            <a:xfrm>
              <a:off x="646083" y="973772"/>
              <a:ext cx="90488" cy="5579413"/>
              <a:chOff x="323850" y="956354"/>
              <a:chExt cx="90488" cy="5579413"/>
            </a:xfrm>
          </p:grpSpPr>
          <p:pic>
            <p:nvPicPr>
              <p:cNvPr id="18" name="Picture 20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95635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21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2425114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3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3893873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4" descr="logo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5524" r="7027"/>
              <a:stretch>
                <a:fillRect/>
              </a:stretch>
            </p:blipFill>
            <p:spPr bwMode="auto">
              <a:xfrm>
                <a:off x="323850" y="5040400"/>
                <a:ext cx="90488" cy="149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" name="25 Grupo"/>
            <p:cNvGrpSpPr>
              <a:grpSpLocks/>
            </p:cNvGrpSpPr>
            <p:nvPr/>
          </p:nvGrpSpPr>
          <p:grpSpPr bwMode="auto">
            <a:xfrm>
              <a:off x="646172" y="956354"/>
              <a:ext cx="8497828" cy="116155"/>
              <a:chOff x="646172" y="956354"/>
              <a:chExt cx="8497828" cy="116155"/>
            </a:xfrm>
          </p:grpSpPr>
          <p:pic>
            <p:nvPicPr>
              <p:cNvPr id="16" name="Picture 17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4731145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16" descr="logo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80779" b="7040"/>
              <a:stretch>
                <a:fillRect/>
              </a:stretch>
            </p:blipFill>
            <p:spPr bwMode="auto">
              <a:xfrm>
                <a:off x="646172" y="956354"/>
                <a:ext cx="4412855" cy="116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2" name="19 Rectángulo redondeado"/>
          <p:cNvSpPr/>
          <p:nvPr/>
        </p:nvSpPr>
        <p:spPr>
          <a:xfrm>
            <a:off x="1087285" y="0"/>
            <a:ext cx="11104714" cy="6156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400" b="1" noProof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COMANDANCIA EN JEFE PRIMERA ZONA NAVAL</a:t>
            </a:r>
          </a:p>
        </p:txBody>
      </p:sp>
      <p:sp>
        <p:nvSpPr>
          <p:cNvPr id="23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/>
          <a:srcRect l="53303" t="20353" r="65" b="37125"/>
          <a:stretch/>
        </p:blipFill>
        <p:spPr>
          <a:xfrm>
            <a:off x="1381547" y="1794241"/>
            <a:ext cx="10810452" cy="2970958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720157" y="1294646"/>
            <a:ext cx="4318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PLANIFICACIÓN DE SITIOS DE ATRAQUE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60749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8041035" y="12192"/>
            <a:ext cx="4150965" cy="529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2" name="21 Conector recto"/>
          <p:cNvCxnSpPr/>
          <p:nvPr/>
        </p:nvCxnSpPr>
        <p:spPr>
          <a:xfrm flipV="1">
            <a:off x="4849553" y="12195"/>
            <a:ext cx="1" cy="497530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BE Esmeralda | Fotografía publicada en la página de la Armad… | Flick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1" r="8136" b="6543"/>
          <a:stretch/>
        </p:blipFill>
        <p:spPr bwMode="auto">
          <a:xfrm>
            <a:off x="3935760" y="12192"/>
            <a:ext cx="4923479" cy="28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918" name="Group 13"/>
          <p:cNvGrpSpPr>
            <a:grpSpLocks/>
          </p:cNvGrpSpPr>
          <p:nvPr/>
        </p:nvGrpSpPr>
        <p:grpSpPr bwMode="auto">
          <a:xfrm>
            <a:off x="0" y="12192"/>
            <a:ext cx="9459194" cy="5181443"/>
            <a:chOff x="1769" y="-13"/>
            <a:chExt cx="4998" cy="3153"/>
          </a:xfrm>
        </p:grpSpPr>
        <p:pic>
          <p:nvPicPr>
            <p:cNvPr id="4101" name="Picture 8"/>
            <p:cNvPicPr>
              <a:picLocks noChangeAspect="1"/>
            </p:cNvPicPr>
            <p:nvPr/>
          </p:nvPicPr>
          <p:blipFill>
            <a:blip r:embed="rId4" cstate="print"/>
            <a:srcRect l="1845" t="7039" r="1878" b="7285"/>
            <a:stretch>
              <a:fillRect/>
            </a:stretch>
          </p:blipFill>
          <p:spPr bwMode="auto">
            <a:xfrm>
              <a:off x="1777" y="1719"/>
              <a:ext cx="4673" cy="14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miter lim="800000"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</p:pic>
        <p:sp>
          <p:nvSpPr>
            <p:cNvPr id="38929" name="14 CuadroTexto"/>
            <p:cNvSpPr txBox="1">
              <a:spLocks noChangeArrowheads="1"/>
            </p:cNvSpPr>
            <p:nvPr/>
          </p:nvSpPr>
          <p:spPr bwMode="auto">
            <a:xfrm>
              <a:off x="3631" y="1861"/>
              <a:ext cx="3136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s-MX" sz="20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Arial Unicode MS" pitchFamily="34" charset="-128"/>
                  <a:cs typeface="Arial" panose="020B0604020202020204" pitchFamily="34" charset="0"/>
                </a:rPr>
                <a:t>BUENA SUERTE¡¡</a:t>
              </a:r>
              <a:endParaRPr lang="es-MX" sz="2000" b="1" dirty="0">
                <a:solidFill>
                  <a:prstClr val="white"/>
                </a:solidFill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endParaRPr>
            </a:p>
          </p:txBody>
        </p:sp>
        <p:pic>
          <p:nvPicPr>
            <p:cNvPr id="4099" name="9 Imagen"/>
            <p:cNvPicPr>
              <a:picLocks noChangeAspect="1"/>
            </p:cNvPicPr>
            <p:nvPr/>
          </p:nvPicPr>
          <p:blipFill>
            <a:blip r:embed="rId5" cstate="print"/>
            <a:srcRect l="6841" t="6189" b="3268"/>
            <a:stretch>
              <a:fillRect/>
            </a:stretch>
          </p:blipFill>
          <p:spPr bwMode="auto">
            <a:xfrm>
              <a:off x="1769" y="-13"/>
              <a:ext cx="2118" cy="3153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</p:pic>
      </p:grpSp>
      <p:pic>
        <p:nvPicPr>
          <p:cNvPr id="1026" name="Picture 2" descr="La Armada envía al Cabo de Hornos para hallar el Hercules siniestrado de la  FACh - Noticias Infodefensa Améric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3" b="15107"/>
          <a:stretch/>
        </p:blipFill>
        <p:spPr bwMode="auto">
          <a:xfrm>
            <a:off x="6023992" y="5113528"/>
            <a:ext cx="2617735" cy="138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ile envía el 'Comandante Toro' para participar en ejercicio Unitas 2017 -  Noticias Infodefensa Améric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768" y="5116313"/>
            <a:ext cx="2073569" cy="13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ticias de la Armada de Chile| Página 97 | Zona Militar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9"/>
          <a:stretch/>
        </p:blipFill>
        <p:spPr bwMode="auto">
          <a:xfrm>
            <a:off x="-5548" y="5117857"/>
            <a:ext cx="2536209" cy="137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/>
          <a:srcRect b="27277"/>
          <a:stretch/>
        </p:blipFill>
        <p:spPr bwMode="auto">
          <a:xfrm>
            <a:off x="2526030" y="5118893"/>
            <a:ext cx="1481738" cy="137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</a:t>
            </a:r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 smtClean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pic>
        <p:nvPicPr>
          <p:cNvPr id="7172" name="Picture 4" descr="\\Exchangesvr\1.- carpeta briefing diario\ESTADO EXCEPCION OCT 2019\06 - MYC\FOTOS_IM\DSC_1823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2" t="24202" r="5075" b="17034"/>
          <a:stretch/>
        </p:blipFill>
        <p:spPr bwMode="auto">
          <a:xfrm rot="5400000" flipH="1" flipV="1">
            <a:off x="10611240" y="4917068"/>
            <a:ext cx="1386000" cy="177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09" b="100000" l="0" r="100000">
                        <a14:foregroundMark x1="26333" y1="42045" x2="26333" y2="42045"/>
                        <a14:foregroundMark x1="25667" y1="45909" x2="28667" y2="57273"/>
                        <a14:foregroundMark x1="26333" y1="53409" x2="25000" y2="72955"/>
                        <a14:foregroundMark x1="26333" y1="54318" x2="48000" y2="51364"/>
                        <a14:foregroundMark x1="30000" y1="59773" x2="46667" y2="58182"/>
                        <a14:foregroundMark x1="30000" y1="52273" x2="48667" y2="46591"/>
                        <a14:foregroundMark x1="51667" y1="49545" x2="75333" y2="48409"/>
                        <a14:foregroundMark x1="51667" y1="39545" x2="75333" y2="40227"/>
                        <a14:foregroundMark x1="51667" y1="62727" x2="75333" y2="61136"/>
                        <a14:foregroundMark x1="52333" y1="70000" x2="73333" y2="68636"/>
                        <a14:foregroundMark x1="54667" y1="80000" x2="74000" y2="78409"/>
                        <a14:foregroundMark x1="32333" y1="77955" x2="50333" y2="74545"/>
                        <a14:foregroundMark x1="46000" y1="84318" x2="48667" y2="82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23" y="655386"/>
            <a:ext cx="2350156" cy="344689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3"/>
          <a:srcRect r="12969"/>
          <a:stretch/>
        </p:blipFill>
        <p:spPr>
          <a:xfrm>
            <a:off x="8616280" y="5121359"/>
            <a:ext cx="1800200" cy="137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006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PERACIÓN LORETO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10727</TotalTime>
  <Words>1951</Words>
  <Application>Microsoft Office PowerPoint</Application>
  <PresentationFormat>Panorámica</PresentationFormat>
  <Paragraphs>394</Paragraphs>
  <Slides>25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 Unicode MS</vt:lpstr>
      <vt:lpstr>Arial</vt:lpstr>
      <vt:lpstr>Calibri</vt:lpstr>
      <vt:lpstr>Calibri Light</vt:lpstr>
      <vt:lpstr>Tema de Office</vt:lpstr>
      <vt:lpstr>1_OPERACIÓN LORETO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MILITAR</dc:creator>
  <cp:lastModifiedBy>CF Cristian AROS Plaza</cp:lastModifiedBy>
  <cp:revision>218</cp:revision>
  <cp:lastPrinted>2023-11-16T18:06:53Z</cp:lastPrinted>
  <dcterms:created xsi:type="dcterms:W3CDTF">2019-11-26T10:45:10Z</dcterms:created>
  <dcterms:modified xsi:type="dcterms:W3CDTF">2024-11-13T18:20:11Z</dcterms:modified>
</cp:coreProperties>
</file>