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heme/themeOverride4.xml" ContentType="application/vnd.openxmlformats-officedocument.themeOverride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theme/themeOverride5.xml" ContentType="application/vnd.openxmlformats-officedocument.themeOverride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theme/themeOverride6.xml" ContentType="application/vnd.openxmlformats-officedocument.themeOverride+xml"/>
  <Override PartName="/ppt/notesSlides/notesSlide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56" r:id="rId2"/>
  </p:sldMasterIdLst>
  <p:notesMasterIdLst>
    <p:notesMasterId r:id="rId14"/>
  </p:notesMasterIdLst>
  <p:handoutMasterIdLst>
    <p:handoutMasterId r:id="rId15"/>
  </p:handoutMasterIdLst>
  <p:sldIdLst>
    <p:sldId id="1200" r:id="rId3"/>
    <p:sldId id="1209" r:id="rId4"/>
    <p:sldId id="1193" r:id="rId5"/>
    <p:sldId id="1196" r:id="rId6"/>
    <p:sldId id="1217" r:id="rId7"/>
    <p:sldId id="1215" r:id="rId8"/>
    <p:sldId id="1219" r:id="rId9"/>
    <p:sldId id="1216" r:id="rId10"/>
    <p:sldId id="1218" r:id="rId11"/>
    <p:sldId id="1210" r:id="rId12"/>
    <p:sldId id="1213" r:id="rId13"/>
  </p:sldIdLst>
  <p:sldSz cx="12192000" cy="6858000"/>
  <p:notesSz cx="9296400" cy="7010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AA818FC3-D643-4C3B-AC6D-B14137E215D5}">
          <p14:sldIdLst>
            <p14:sldId id="1200"/>
            <p14:sldId id="1209"/>
            <p14:sldId id="1193"/>
            <p14:sldId id="1196"/>
            <p14:sldId id="1217"/>
            <p14:sldId id="1215"/>
            <p14:sldId id="1219"/>
            <p14:sldId id="1216"/>
            <p14:sldId id="1218"/>
            <p14:sldId id="1210"/>
            <p14:sldId id="1213"/>
          </p14:sldIdLst>
        </p14:section>
        <p14:section name="Sección sin título" id="{565B5F42-9EEF-4CE8-8352-4A85BF78A57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16636644-5" initials="1" lastIdx="4" clrIdx="0">
    <p:extLst>
      <p:ext uri="{19B8F6BF-5375-455C-9EA6-DF929625EA0E}">
        <p15:presenceInfo xmlns:p15="http://schemas.microsoft.com/office/powerpoint/2012/main" userId="16636644-5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CC"/>
    <a:srgbClr val="E5E9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9" autoAdjust="0"/>
    <p:restoredTop sz="95345" autoAdjust="0"/>
  </p:normalViewPr>
  <p:slideViewPr>
    <p:cSldViewPr snapToGrid="0">
      <p:cViewPr varScale="1">
        <p:scale>
          <a:sx n="100" d="100"/>
          <a:sy n="100" d="100"/>
        </p:scale>
        <p:origin x="336" y="16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Agenda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</dgm:pt>
  </dgm:ptLst>
  <dgm:cxnLst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321C20-0C1F-4664-88AA-E7334D105C74}" type="doc">
      <dgm:prSet loTypeId="urn:microsoft.com/office/officeart/2005/8/layout/list1" loCatId="list" qsTypeId="urn:microsoft.com/office/officeart/2005/8/quickstyle/3d2" qsCatId="3D" csTypeId="urn:microsoft.com/office/officeart/2005/8/colors/accent5_2" csCatId="accent5" phldr="1"/>
      <dgm:spPr/>
      <dgm:t>
        <a:bodyPr/>
        <a:lstStyle/>
        <a:p>
          <a:endParaRPr lang="es-MX"/>
        </a:p>
      </dgm:t>
    </dgm:pt>
    <dgm:pt modelId="{B9116209-B39E-42FE-A1CF-BB4D80051D96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>
              <a:latin typeface="Calibri" pitchFamily="34" charset="0"/>
              <a:cs typeface="Calibri" pitchFamily="34" charset="0"/>
            </a:rPr>
            <a:t>Líneas Curriculares</a:t>
          </a:r>
        </a:p>
      </dgm:t>
    </dgm:pt>
    <dgm:pt modelId="{07FBFB30-B3C5-4BF5-9DFF-B13DC00B0359}" type="parTrans" cxnId="{C39BF2DC-FEA3-42F0-8F92-4B4D0DE7B6E6}">
      <dgm:prSet/>
      <dgm:spPr/>
      <dgm:t>
        <a:bodyPr/>
        <a:lstStyle/>
        <a:p>
          <a:endParaRPr lang="es-CL"/>
        </a:p>
      </dgm:t>
    </dgm:pt>
    <dgm:pt modelId="{B5507991-6FA1-40EE-879A-E636BB8F0639}" type="sibTrans" cxnId="{C39BF2DC-FEA3-42F0-8F92-4B4D0DE7B6E6}">
      <dgm:prSet/>
      <dgm:spPr/>
      <dgm:t>
        <a:bodyPr/>
        <a:lstStyle/>
        <a:p>
          <a:endParaRPr lang="es-CL"/>
        </a:p>
      </dgm:t>
    </dgm:pt>
    <dgm:pt modelId="{702E14BB-38AB-45A5-B8A4-9DF5B29BE22B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>
              <a:latin typeface="Calibri" pitchFamily="34" charset="0"/>
              <a:cs typeface="Calibri" pitchFamily="34" charset="0"/>
            </a:rPr>
            <a:t>Conclusiones</a:t>
          </a:r>
        </a:p>
      </dgm:t>
    </dgm:pt>
    <dgm:pt modelId="{3BF83EA5-BC6B-488A-A7A0-F7EB7365E0FA}" type="parTrans" cxnId="{B1631D23-A3B7-4356-8098-7055FE7C74E5}">
      <dgm:prSet/>
      <dgm:spPr/>
      <dgm:t>
        <a:bodyPr/>
        <a:lstStyle/>
        <a:p>
          <a:endParaRPr lang="es-ES"/>
        </a:p>
      </dgm:t>
    </dgm:pt>
    <dgm:pt modelId="{CCCD7E71-8A67-43EF-8790-BA8C38A89F2A}" type="sibTrans" cxnId="{B1631D23-A3B7-4356-8098-7055FE7C74E5}">
      <dgm:prSet/>
      <dgm:spPr/>
      <dgm:t>
        <a:bodyPr/>
        <a:lstStyle/>
        <a:p>
          <a:endParaRPr lang="es-ES"/>
        </a:p>
      </dgm:t>
    </dgm:pt>
    <dgm:pt modelId="{E13DA021-8A8D-4727-9AAF-D0AB0E0E03AF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>
              <a:latin typeface="Calibri" pitchFamily="34" charset="0"/>
              <a:cs typeface="Calibri" pitchFamily="34" charset="0"/>
            </a:rPr>
            <a:t>Perfiles de Egreso</a:t>
          </a:r>
        </a:p>
      </dgm:t>
    </dgm:pt>
    <dgm:pt modelId="{A1E2ABD0-E71A-4CB8-96DA-E0F0DB14B7CD}" type="parTrans" cxnId="{BCBC263B-0689-466A-B9E1-61B7CE81B6F0}">
      <dgm:prSet/>
      <dgm:spPr/>
      <dgm:t>
        <a:bodyPr/>
        <a:lstStyle/>
        <a:p>
          <a:endParaRPr lang="es-ES"/>
        </a:p>
      </dgm:t>
    </dgm:pt>
    <dgm:pt modelId="{208A516C-330E-41E2-99E6-7480F5D812C2}" type="sibTrans" cxnId="{BCBC263B-0689-466A-B9E1-61B7CE81B6F0}">
      <dgm:prSet/>
      <dgm:spPr/>
      <dgm:t>
        <a:bodyPr/>
        <a:lstStyle/>
        <a:p>
          <a:endParaRPr lang="es-ES"/>
        </a:p>
      </dgm:t>
    </dgm:pt>
    <dgm:pt modelId="{50C0D079-5C3D-4A20-896C-C0674230609F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>
              <a:latin typeface="Calibri" pitchFamily="34" charset="0"/>
              <a:cs typeface="Calibri" pitchFamily="34" charset="0"/>
            </a:rPr>
            <a:t>Malla </a:t>
          </a:r>
          <a:r>
            <a:rPr lang="es-MX" sz="2000" b="1" dirty="0">
              <a:latin typeface="Calibri" pitchFamily="34" charset="0"/>
              <a:cs typeface="Calibri" pitchFamily="34" charset="0"/>
            </a:rPr>
            <a:t>Aprobada</a:t>
          </a:r>
        </a:p>
      </dgm:t>
    </dgm:pt>
    <dgm:pt modelId="{80E9A150-A54A-4840-B39A-A5E3143EC83D}" type="parTrans" cxnId="{C26DFB48-6E4C-4C0D-A2F4-599F23F2C4D6}">
      <dgm:prSet/>
      <dgm:spPr/>
    </dgm:pt>
    <dgm:pt modelId="{CBE78940-4AF9-46FC-B9D1-402893BAE73E}" type="sibTrans" cxnId="{C26DFB48-6E4C-4C0D-A2F4-599F23F2C4D6}">
      <dgm:prSet/>
      <dgm:spPr/>
    </dgm:pt>
    <dgm:pt modelId="{BB6FF27E-4DE9-488C-BDA4-9B2EC410592A}" type="pres">
      <dgm:prSet presAssocID="{5F321C20-0C1F-4664-88AA-E7334D105C74}" presName="linear" presStyleCnt="0">
        <dgm:presLayoutVars>
          <dgm:dir/>
          <dgm:animLvl val="lvl"/>
          <dgm:resizeHandles val="exact"/>
        </dgm:presLayoutVars>
      </dgm:prSet>
      <dgm:spPr/>
    </dgm:pt>
    <dgm:pt modelId="{0B9DD294-DE7D-451F-BC84-347D9CDE96C0}" type="pres">
      <dgm:prSet presAssocID="{E13DA021-8A8D-4727-9AAF-D0AB0E0E03AF}" presName="parentLin" presStyleCnt="0"/>
      <dgm:spPr/>
    </dgm:pt>
    <dgm:pt modelId="{17C4CC99-557C-4A02-B178-9E3AA598B97D}" type="pres">
      <dgm:prSet presAssocID="{E13DA021-8A8D-4727-9AAF-D0AB0E0E03AF}" presName="parentLeftMargin" presStyleLbl="node1" presStyleIdx="0" presStyleCnt="4"/>
      <dgm:spPr/>
    </dgm:pt>
    <dgm:pt modelId="{E65F3620-1380-481B-8755-FFC662EA460B}" type="pres">
      <dgm:prSet presAssocID="{E13DA021-8A8D-4727-9AAF-D0AB0E0E03AF}" presName="parentText" presStyleLbl="node1" presStyleIdx="0" presStyleCnt="4" custScaleX="142857">
        <dgm:presLayoutVars>
          <dgm:chMax val="0"/>
          <dgm:bulletEnabled val="1"/>
        </dgm:presLayoutVars>
      </dgm:prSet>
      <dgm:spPr/>
    </dgm:pt>
    <dgm:pt modelId="{BC921259-EF74-437E-B3DC-0EF4594A7D39}" type="pres">
      <dgm:prSet presAssocID="{E13DA021-8A8D-4727-9AAF-D0AB0E0E03AF}" presName="negativeSpace" presStyleCnt="0"/>
      <dgm:spPr/>
    </dgm:pt>
    <dgm:pt modelId="{DB00A15F-2172-4B4C-B9AE-4F49CC11AF7F}" type="pres">
      <dgm:prSet presAssocID="{E13DA021-8A8D-4727-9AAF-D0AB0E0E03AF}" presName="childText" presStyleLbl="conFgAcc1" presStyleIdx="0" presStyleCnt="4">
        <dgm:presLayoutVars>
          <dgm:bulletEnabled val="1"/>
        </dgm:presLayoutVars>
      </dgm:prSet>
      <dgm:spPr/>
    </dgm:pt>
    <dgm:pt modelId="{7C468E3C-1372-4D9C-87F2-49CAD4082AA2}" type="pres">
      <dgm:prSet presAssocID="{208A516C-330E-41E2-99E6-7480F5D812C2}" presName="spaceBetweenRectangles" presStyleCnt="0"/>
      <dgm:spPr/>
    </dgm:pt>
    <dgm:pt modelId="{F90E2A5C-D016-4604-A5CA-418C582033F4}" type="pres">
      <dgm:prSet presAssocID="{50C0D079-5C3D-4A20-896C-C0674230609F}" presName="parentLin" presStyleCnt="0"/>
      <dgm:spPr/>
    </dgm:pt>
    <dgm:pt modelId="{C7EB0A0D-4871-477A-A8A1-0B0B621D3B96}" type="pres">
      <dgm:prSet presAssocID="{50C0D079-5C3D-4A20-896C-C0674230609F}" presName="parentLeftMargin" presStyleLbl="node1" presStyleIdx="0" presStyleCnt="4"/>
      <dgm:spPr/>
    </dgm:pt>
    <dgm:pt modelId="{A056442B-FD4E-4261-9A15-B0E97783226B}" type="pres">
      <dgm:prSet presAssocID="{50C0D079-5C3D-4A20-896C-C0674230609F}" presName="parentText" presStyleLbl="node1" presStyleIdx="1" presStyleCnt="4" custScaleX="142857">
        <dgm:presLayoutVars>
          <dgm:chMax val="0"/>
          <dgm:bulletEnabled val="1"/>
        </dgm:presLayoutVars>
      </dgm:prSet>
      <dgm:spPr/>
    </dgm:pt>
    <dgm:pt modelId="{AB7B4053-845A-40E0-A747-1B9B4AA53026}" type="pres">
      <dgm:prSet presAssocID="{50C0D079-5C3D-4A20-896C-C0674230609F}" presName="negativeSpace" presStyleCnt="0"/>
      <dgm:spPr/>
    </dgm:pt>
    <dgm:pt modelId="{563D702B-5B0A-485F-B576-FB4A51EB3461}" type="pres">
      <dgm:prSet presAssocID="{50C0D079-5C3D-4A20-896C-C0674230609F}" presName="childText" presStyleLbl="conFgAcc1" presStyleIdx="1" presStyleCnt="4">
        <dgm:presLayoutVars>
          <dgm:bulletEnabled val="1"/>
        </dgm:presLayoutVars>
      </dgm:prSet>
      <dgm:spPr/>
    </dgm:pt>
    <dgm:pt modelId="{C635B923-BAA8-4429-A9F0-482E2DE8FB88}" type="pres">
      <dgm:prSet presAssocID="{CBE78940-4AF9-46FC-B9D1-402893BAE73E}" presName="spaceBetweenRectangles" presStyleCnt="0"/>
      <dgm:spPr/>
    </dgm:pt>
    <dgm:pt modelId="{8320C46C-27BF-4FFD-A2D9-E2EBA9E409C0}" type="pres">
      <dgm:prSet presAssocID="{B9116209-B39E-42FE-A1CF-BB4D80051D96}" presName="parentLin" presStyleCnt="0"/>
      <dgm:spPr/>
    </dgm:pt>
    <dgm:pt modelId="{F3984EC5-41EE-4DDE-8472-FEC0B98FBD26}" type="pres">
      <dgm:prSet presAssocID="{B9116209-B39E-42FE-A1CF-BB4D80051D96}" presName="parentLeftMargin" presStyleLbl="node1" presStyleIdx="1" presStyleCnt="4"/>
      <dgm:spPr/>
    </dgm:pt>
    <dgm:pt modelId="{188FC2A3-9A4F-40BF-A838-CDF76AA08B66}" type="pres">
      <dgm:prSet presAssocID="{B9116209-B39E-42FE-A1CF-BB4D80051D96}" presName="parentText" presStyleLbl="node1" presStyleIdx="2" presStyleCnt="4" custScaleX="142857">
        <dgm:presLayoutVars>
          <dgm:chMax val="0"/>
          <dgm:bulletEnabled val="1"/>
        </dgm:presLayoutVars>
      </dgm:prSet>
      <dgm:spPr/>
    </dgm:pt>
    <dgm:pt modelId="{1B553A8B-6FA1-427E-AEDC-20E6198A27C4}" type="pres">
      <dgm:prSet presAssocID="{B9116209-B39E-42FE-A1CF-BB4D80051D96}" presName="negativeSpace" presStyleCnt="0"/>
      <dgm:spPr/>
    </dgm:pt>
    <dgm:pt modelId="{C4D59D48-324B-49A9-8FB8-8F0D133C6DB2}" type="pres">
      <dgm:prSet presAssocID="{B9116209-B39E-42FE-A1CF-BB4D80051D96}" presName="childText" presStyleLbl="conFgAcc1" presStyleIdx="2" presStyleCnt="4" custScaleY="131285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</dgm:pt>
    <dgm:pt modelId="{8B84A5BA-4C1D-4A2B-8326-BF5B6DD07FE0}" type="pres">
      <dgm:prSet presAssocID="{B5507991-6FA1-40EE-879A-E636BB8F0639}" presName="spaceBetweenRectangles" presStyleCnt="0"/>
      <dgm:spPr/>
    </dgm:pt>
    <dgm:pt modelId="{05A9B0E9-1A08-4535-A6C8-FBD2A71300B9}" type="pres">
      <dgm:prSet presAssocID="{702E14BB-38AB-45A5-B8A4-9DF5B29BE22B}" presName="parentLin" presStyleCnt="0"/>
      <dgm:spPr/>
    </dgm:pt>
    <dgm:pt modelId="{2B95D187-996F-420F-A7DC-B7496986A282}" type="pres">
      <dgm:prSet presAssocID="{702E14BB-38AB-45A5-B8A4-9DF5B29BE22B}" presName="parentLeftMargin" presStyleLbl="node1" presStyleIdx="2" presStyleCnt="4"/>
      <dgm:spPr/>
    </dgm:pt>
    <dgm:pt modelId="{3132C7AE-A85D-4B19-883E-BBDE5BB2540A}" type="pres">
      <dgm:prSet presAssocID="{702E14BB-38AB-45A5-B8A4-9DF5B29BE22B}" presName="parentText" presStyleLbl="node1" presStyleIdx="3" presStyleCnt="4" custScaleX="144929" custLinFactNeighborX="8881" custLinFactNeighborY="-23782">
        <dgm:presLayoutVars>
          <dgm:chMax val="0"/>
          <dgm:bulletEnabled val="1"/>
        </dgm:presLayoutVars>
      </dgm:prSet>
      <dgm:spPr/>
    </dgm:pt>
    <dgm:pt modelId="{FDC9A51E-69A1-4559-A9CD-D6179F8D2714}" type="pres">
      <dgm:prSet presAssocID="{702E14BB-38AB-45A5-B8A4-9DF5B29BE22B}" presName="negativeSpace" presStyleCnt="0"/>
      <dgm:spPr/>
    </dgm:pt>
    <dgm:pt modelId="{267A779F-8357-4322-B802-3948C2629BF3}" type="pres">
      <dgm:prSet presAssocID="{702E14BB-38AB-45A5-B8A4-9DF5B29BE22B}" presName="childText" presStyleLbl="conFgAcc1" presStyleIdx="3" presStyleCnt="4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</dgm:pt>
  </dgm:ptLst>
  <dgm:cxnLst>
    <dgm:cxn modelId="{BB1F5210-5ECC-40B4-ACC9-53C82CB9A2BF}" type="presOf" srcId="{B9116209-B39E-42FE-A1CF-BB4D80051D96}" destId="{188FC2A3-9A4F-40BF-A838-CDF76AA08B66}" srcOrd="1" destOrd="0" presId="urn:microsoft.com/office/officeart/2005/8/layout/list1"/>
    <dgm:cxn modelId="{31607E1D-9FF2-4B38-9683-2FDC08E1980C}" type="presOf" srcId="{50C0D079-5C3D-4A20-896C-C0674230609F}" destId="{C7EB0A0D-4871-477A-A8A1-0B0B621D3B96}" srcOrd="0" destOrd="0" presId="urn:microsoft.com/office/officeart/2005/8/layout/list1"/>
    <dgm:cxn modelId="{6F2BDD22-7859-4948-921C-688ABE2B91B5}" type="presOf" srcId="{E13DA021-8A8D-4727-9AAF-D0AB0E0E03AF}" destId="{17C4CC99-557C-4A02-B178-9E3AA598B97D}" srcOrd="0" destOrd="0" presId="urn:microsoft.com/office/officeart/2005/8/layout/list1"/>
    <dgm:cxn modelId="{B1631D23-A3B7-4356-8098-7055FE7C74E5}" srcId="{5F321C20-0C1F-4664-88AA-E7334D105C74}" destId="{702E14BB-38AB-45A5-B8A4-9DF5B29BE22B}" srcOrd="3" destOrd="0" parTransId="{3BF83EA5-BC6B-488A-A7A0-F7EB7365E0FA}" sibTransId="{CCCD7E71-8A67-43EF-8790-BA8C38A89F2A}"/>
    <dgm:cxn modelId="{BCBC263B-0689-466A-B9E1-61B7CE81B6F0}" srcId="{5F321C20-0C1F-4664-88AA-E7334D105C74}" destId="{E13DA021-8A8D-4727-9AAF-D0AB0E0E03AF}" srcOrd="0" destOrd="0" parTransId="{A1E2ABD0-E71A-4CB8-96DA-E0F0DB14B7CD}" sibTransId="{208A516C-330E-41E2-99E6-7480F5D812C2}"/>
    <dgm:cxn modelId="{719A1543-B7D5-49CB-9869-89C14E68830A}" type="presOf" srcId="{5F321C20-0C1F-4664-88AA-E7334D105C74}" destId="{BB6FF27E-4DE9-488C-BDA4-9B2EC410592A}" srcOrd="0" destOrd="0" presId="urn:microsoft.com/office/officeart/2005/8/layout/list1"/>
    <dgm:cxn modelId="{B3F9F943-F991-447B-B921-71AFE7E87158}" type="presOf" srcId="{702E14BB-38AB-45A5-B8A4-9DF5B29BE22B}" destId="{2B95D187-996F-420F-A7DC-B7496986A282}" srcOrd="0" destOrd="0" presId="urn:microsoft.com/office/officeart/2005/8/layout/list1"/>
    <dgm:cxn modelId="{C26DFB48-6E4C-4C0D-A2F4-599F23F2C4D6}" srcId="{5F321C20-0C1F-4664-88AA-E7334D105C74}" destId="{50C0D079-5C3D-4A20-896C-C0674230609F}" srcOrd="1" destOrd="0" parTransId="{80E9A150-A54A-4840-B39A-A5E3143EC83D}" sibTransId="{CBE78940-4AF9-46FC-B9D1-402893BAE73E}"/>
    <dgm:cxn modelId="{3FE7EE82-2CF9-4E30-BD80-72FCD98251C5}" type="presOf" srcId="{50C0D079-5C3D-4A20-896C-C0674230609F}" destId="{A056442B-FD4E-4261-9A15-B0E97783226B}" srcOrd="1" destOrd="0" presId="urn:microsoft.com/office/officeart/2005/8/layout/list1"/>
    <dgm:cxn modelId="{9FD83883-E627-4E94-9096-98972E6F576B}" type="presOf" srcId="{702E14BB-38AB-45A5-B8A4-9DF5B29BE22B}" destId="{3132C7AE-A85D-4B19-883E-BBDE5BB2540A}" srcOrd="1" destOrd="0" presId="urn:microsoft.com/office/officeart/2005/8/layout/list1"/>
    <dgm:cxn modelId="{2775C096-179F-49FE-87BB-9BE36DD616D8}" type="presOf" srcId="{B9116209-B39E-42FE-A1CF-BB4D80051D96}" destId="{F3984EC5-41EE-4DDE-8472-FEC0B98FBD26}" srcOrd="0" destOrd="0" presId="urn:microsoft.com/office/officeart/2005/8/layout/list1"/>
    <dgm:cxn modelId="{C39BF2DC-FEA3-42F0-8F92-4B4D0DE7B6E6}" srcId="{5F321C20-0C1F-4664-88AA-E7334D105C74}" destId="{B9116209-B39E-42FE-A1CF-BB4D80051D96}" srcOrd="2" destOrd="0" parTransId="{07FBFB30-B3C5-4BF5-9DFF-B13DC00B0359}" sibTransId="{B5507991-6FA1-40EE-879A-E636BB8F0639}"/>
    <dgm:cxn modelId="{5287B7F9-50DE-4204-B4AB-E4E7288CF30A}" type="presOf" srcId="{E13DA021-8A8D-4727-9AAF-D0AB0E0E03AF}" destId="{E65F3620-1380-481B-8755-FFC662EA460B}" srcOrd="1" destOrd="0" presId="urn:microsoft.com/office/officeart/2005/8/layout/list1"/>
    <dgm:cxn modelId="{15B2D528-EEBA-4D4D-9204-90D4F69DCD8F}" type="presParOf" srcId="{BB6FF27E-4DE9-488C-BDA4-9B2EC410592A}" destId="{0B9DD294-DE7D-451F-BC84-347D9CDE96C0}" srcOrd="0" destOrd="0" presId="urn:microsoft.com/office/officeart/2005/8/layout/list1"/>
    <dgm:cxn modelId="{1A13F62F-247A-4403-AFFC-855825F23955}" type="presParOf" srcId="{0B9DD294-DE7D-451F-BC84-347D9CDE96C0}" destId="{17C4CC99-557C-4A02-B178-9E3AA598B97D}" srcOrd="0" destOrd="0" presId="urn:microsoft.com/office/officeart/2005/8/layout/list1"/>
    <dgm:cxn modelId="{9D859EE9-94BE-4DA9-99B1-837926628516}" type="presParOf" srcId="{0B9DD294-DE7D-451F-BC84-347D9CDE96C0}" destId="{E65F3620-1380-481B-8755-FFC662EA460B}" srcOrd="1" destOrd="0" presId="urn:microsoft.com/office/officeart/2005/8/layout/list1"/>
    <dgm:cxn modelId="{83869C58-D0EC-4125-BBFB-FB3329ADF9DC}" type="presParOf" srcId="{BB6FF27E-4DE9-488C-BDA4-9B2EC410592A}" destId="{BC921259-EF74-437E-B3DC-0EF4594A7D39}" srcOrd="1" destOrd="0" presId="urn:microsoft.com/office/officeart/2005/8/layout/list1"/>
    <dgm:cxn modelId="{6A49B8D6-60D8-4A65-A0CF-ECA91F599107}" type="presParOf" srcId="{BB6FF27E-4DE9-488C-BDA4-9B2EC410592A}" destId="{DB00A15F-2172-4B4C-B9AE-4F49CC11AF7F}" srcOrd="2" destOrd="0" presId="urn:microsoft.com/office/officeart/2005/8/layout/list1"/>
    <dgm:cxn modelId="{A76AC575-EC4A-4367-8974-4F9AE1C7A014}" type="presParOf" srcId="{BB6FF27E-4DE9-488C-BDA4-9B2EC410592A}" destId="{7C468E3C-1372-4D9C-87F2-49CAD4082AA2}" srcOrd="3" destOrd="0" presId="urn:microsoft.com/office/officeart/2005/8/layout/list1"/>
    <dgm:cxn modelId="{B1BC77D5-D139-4EF2-9207-2A993BEC6A43}" type="presParOf" srcId="{BB6FF27E-4DE9-488C-BDA4-9B2EC410592A}" destId="{F90E2A5C-D016-4604-A5CA-418C582033F4}" srcOrd="4" destOrd="0" presId="urn:microsoft.com/office/officeart/2005/8/layout/list1"/>
    <dgm:cxn modelId="{62240986-589B-4C8F-B9BB-805CF7E56D6C}" type="presParOf" srcId="{F90E2A5C-D016-4604-A5CA-418C582033F4}" destId="{C7EB0A0D-4871-477A-A8A1-0B0B621D3B96}" srcOrd="0" destOrd="0" presId="urn:microsoft.com/office/officeart/2005/8/layout/list1"/>
    <dgm:cxn modelId="{34BD908F-4347-487C-BE53-6A811CF7024D}" type="presParOf" srcId="{F90E2A5C-D016-4604-A5CA-418C582033F4}" destId="{A056442B-FD4E-4261-9A15-B0E97783226B}" srcOrd="1" destOrd="0" presId="urn:microsoft.com/office/officeart/2005/8/layout/list1"/>
    <dgm:cxn modelId="{6D194846-6D8E-46FB-825C-46F92D14B38E}" type="presParOf" srcId="{BB6FF27E-4DE9-488C-BDA4-9B2EC410592A}" destId="{AB7B4053-845A-40E0-A747-1B9B4AA53026}" srcOrd="5" destOrd="0" presId="urn:microsoft.com/office/officeart/2005/8/layout/list1"/>
    <dgm:cxn modelId="{01FAB011-6454-4479-9016-3009C5D0FEDC}" type="presParOf" srcId="{BB6FF27E-4DE9-488C-BDA4-9B2EC410592A}" destId="{563D702B-5B0A-485F-B576-FB4A51EB3461}" srcOrd="6" destOrd="0" presId="urn:microsoft.com/office/officeart/2005/8/layout/list1"/>
    <dgm:cxn modelId="{400EE934-27FD-4494-9156-8FED9CBFBBC2}" type="presParOf" srcId="{BB6FF27E-4DE9-488C-BDA4-9B2EC410592A}" destId="{C635B923-BAA8-4429-A9F0-482E2DE8FB88}" srcOrd="7" destOrd="0" presId="urn:microsoft.com/office/officeart/2005/8/layout/list1"/>
    <dgm:cxn modelId="{5CFD91FB-50B3-4092-9C93-689A5A5276FF}" type="presParOf" srcId="{BB6FF27E-4DE9-488C-BDA4-9B2EC410592A}" destId="{8320C46C-27BF-4FFD-A2D9-E2EBA9E409C0}" srcOrd="8" destOrd="0" presId="urn:microsoft.com/office/officeart/2005/8/layout/list1"/>
    <dgm:cxn modelId="{9FEEFF56-DF88-410B-809A-A338F84C9CD0}" type="presParOf" srcId="{8320C46C-27BF-4FFD-A2D9-E2EBA9E409C0}" destId="{F3984EC5-41EE-4DDE-8472-FEC0B98FBD26}" srcOrd="0" destOrd="0" presId="urn:microsoft.com/office/officeart/2005/8/layout/list1"/>
    <dgm:cxn modelId="{E467DB5A-32C6-4232-958D-6ED25693FD6D}" type="presParOf" srcId="{8320C46C-27BF-4FFD-A2D9-E2EBA9E409C0}" destId="{188FC2A3-9A4F-40BF-A838-CDF76AA08B66}" srcOrd="1" destOrd="0" presId="urn:microsoft.com/office/officeart/2005/8/layout/list1"/>
    <dgm:cxn modelId="{B3445D03-5F7E-4775-8221-27FFD5E5F3E2}" type="presParOf" srcId="{BB6FF27E-4DE9-488C-BDA4-9B2EC410592A}" destId="{1B553A8B-6FA1-427E-AEDC-20E6198A27C4}" srcOrd="9" destOrd="0" presId="urn:microsoft.com/office/officeart/2005/8/layout/list1"/>
    <dgm:cxn modelId="{99FFDD39-B567-43D0-B3C6-C99367624582}" type="presParOf" srcId="{BB6FF27E-4DE9-488C-BDA4-9B2EC410592A}" destId="{C4D59D48-324B-49A9-8FB8-8F0D133C6DB2}" srcOrd="10" destOrd="0" presId="urn:microsoft.com/office/officeart/2005/8/layout/list1"/>
    <dgm:cxn modelId="{A93F4807-DBCB-4222-9171-46068CFD0046}" type="presParOf" srcId="{BB6FF27E-4DE9-488C-BDA4-9B2EC410592A}" destId="{8B84A5BA-4C1D-4A2B-8326-BF5B6DD07FE0}" srcOrd="11" destOrd="0" presId="urn:microsoft.com/office/officeart/2005/8/layout/list1"/>
    <dgm:cxn modelId="{57674CF9-53B4-4691-96C6-56B5309F249D}" type="presParOf" srcId="{BB6FF27E-4DE9-488C-BDA4-9B2EC410592A}" destId="{05A9B0E9-1A08-4535-A6C8-FBD2A71300B9}" srcOrd="12" destOrd="0" presId="urn:microsoft.com/office/officeart/2005/8/layout/list1"/>
    <dgm:cxn modelId="{406EAED6-15C1-4151-B9D8-D2C7750BF11B}" type="presParOf" srcId="{05A9B0E9-1A08-4535-A6C8-FBD2A71300B9}" destId="{2B95D187-996F-420F-A7DC-B7496986A282}" srcOrd="0" destOrd="0" presId="urn:microsoft.com/office/officeart/2005/8/layout/list1"/>
    <dgm:cxn modelId="{E1DEF6F4-D5E3-46F5-841B-DC7ED7E6EC71}" type="presParOf" srcId="{05A9B0E9-1A08-4535-A6C8-FBD2A71300B9}" destId="{3132C7AE-A85D-4B19-883E-BBDE5BB2540A}" srcOrd="1" destOrd="0" presId="urn:microsoft.com/office/officeart/2005/8/layout/list1"/>
    <dgm:cxn modelId="{653089D7-242F-4280-9F89-E0F367D355BC}" type="presParOf" srcId="{BB6FF27E-4DE9-488C-BDA4-9B2EC410592A}" destId="{FDC9A51E-69A1-4559-A9CD-D6179F8D2714}" srcOrd="13" destOrd="0" presId="urn:microsoft.com/office/officeart/2005/8/layout/list1"/>
    <dgm:cxn modelId="{076C4D4B-27F8-41AD-B3AC-F49E1273E479}" type="presParOf" srcId="{BB6FF27E-4DE9-488C-BDA4-9B2EC410592A}" destId="{267A779F-8357-4322-B802-3948C2629BF3}" srcOrd="14" destOrd="0" presId="urn:microsoft.com/office/officeart/2005/8/layout/list1"/>
  </dgm:cxnLst>
  <dgm:bg>
    <a:noFill/>
    <a:effectLst/>
  </dgm:bg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dirty="0"/>
            <a:t>Perfil de Egreso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</dgm:pt>
  </dgm:ptLst>
  <dgm:cxnLst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dirty="0"/>
            <a:t>Malla Aprobada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</dgm:pt>
  </dgm:ptLst>
  <dgm:cxnLst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dirty="0"/>
            <a:t>Malla Aprobada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</dgm:pt>
  </dgm:ptLst>
  <dgm:cxnLst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</dgm:pt>
  </dgm:ptLst>
  <dgm:cxnLst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</dgm:pt>
  </dgm:ptLst>
  <dgm:cxnLst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</dgm:pt>
  </dgm:ptLst>
  <dgm:cxnLst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D42FD9B-7381-0C40-BAC0-CB09BD0551CD}" type="doc">
      <dgm:prSet loTypeId="urn:microsoft.com/office/officeart/2005/8/layout/b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A496EF9F-3BFA-7845-AF19-DDFE865EDD44}">
      <dgm:prSet phldrT="[Texto]" custT="1"/>
      <dgm:spPr/>
      <dgm:t>
        <a:bodyPr/>
        <a:lstStyle/>
        <a:p>
          <a:r>
            <a:rPr lang="es-ES" sz="900" dirty="0"/>
            <a:t>Instrumentos y herramientas de ayuda a la navegación</a:t>
          </a:r>
        </a:p>
      </dgm:t>
    </dgm:pt>
    <dgm:pt modelId="{7D2F6055-5314-984F-AFD7-74EB9829D4D1}" type="parTrans" cxnId="{D62FC326-AC62-F347-ABD4-4E44657DA963}">
      <dgm:prSet/>
      <dgm:spPr/>
      <dgm:t>
        <a:bodyPr/>
        <a:lstStyle/>
        <a:p>
          <a:endParaRPr lang="es-ES" sz="1800"/>
        </a:p>
      </dgm:t>
    </dgm:pt>
    <dgm:pt modelId="{D1D923B7-FB8E-AC42-B4F9-89DED502D14C}" type="sibTrans" cxnId="{D62FC326-AC62-F347-ABD4-4E44657DA963}">
      <dgm:prSet custT="1"/>
      <dgm:spPr/>
      <dgm:t>
        <a:bodyPr/>
        <a:lstStyle/>
        <a:p>
          <a:endParaRPr lang="es-ES" sz="500"/>
        </a:p>
      </dgm:t>
    </dgm:pt>
    <dgm:pt modelId="{F245D6D1-5916-EA4B-B6F3-D058223157A1}">
      <dgm:prSet phldrT="[Texto]" custT="1"/>
      <dgm:spPr/>
      <dgm:t>
        <a:bodyPr/>
        <a:lstStyle/>
        <a:p>
          <a:r>
            <a:rPr lang="es-ES" sz="900" dirty="0"/>
            <a:t>Cinemática:</a:t>
          </a:r>
        </a:p>
      </dgm:t>
    </dgm:pt>
    <dgm:pt modelId="{30A076A9-5473-1040-851A-B8CAE29C82CC}" type="parTrans" cxnId="{34060DD0-8AA1-5C45-B446-AC4A771C8178}">
      <dgm:prSet/>
      <dgm:spPr/>
      <dgm:t>
        <a:bodyPr/>
        <a:lstStyle/>
        <a:p>
          <a:endParaRPr lang="es-ES" sz="1800"/>
        </a:p>
      </dgm:t>
    </dgm:pt>
    <dgm:pt modelId="{7289E760-F0F9-9547-AA26-3109E5E63C5B}" type="sibTrans" cxnId="{34060DD0-8AA1-5C45-B446-AC4A771C8178}">
      <dgm:prSet custT="1"/>
      <dgm:spPr/>
      <dgm:t>
        <a:bodyPr/>
        <a:lstStyle/>
        <a:p>
          <a:endParaRPr lang="es-ES" sz="500"/>
        </a:p>
      </dgm:t>
    </dgm:pt>
    <dgm:pt modelId="{2EAD0D17-7AF4-B148-B253-4BF11B118493}">
      <dgm:prSet phldrT="[Texto]" custT="1"/>
      <dgm:spPr/>
      <dgm:t>
        <a:bodyPr/>
        <a:lstStyle/>
        <a:p>
          <a:r>
            <a:rPr lang="es-ES" sz="900" dirty="0"/>
            <a:t>Simulador de Navegación:</a:t>
          </a:r>
        </a:p>
      </dgm:t>
    </dgm:pt>
    <dgm:pt modelId="{D9E8957E-2EB0-CD4D-9696-1AAC0CBA8108}" type="parTrans" cxnId="{79787B39-CBD9-B948-83D0-4F2C3DF54D07}">
      <dgm:prSet/>
      <dgm:spPr/>
      <dgm:t>
        <a:bodyPr/>
        <a:lstStyle/>
        <a:p>
          <a:endParaRPr lang="es-ES" sz="1800"/>
        </a:p>
      </dgm:t>
    </dgm:pt>
    <dgm:pt modelId="{9511F0CC-3695-2244-BB69-5A35FA6020FC}" type="sibTrans" cxnId="{79787B39-CBD9-B948-83D0-4F2C3DF54D07}">
      <dgm:prSet custT="1"/>
      <dgm:spPr/>
      <dgm:t>
        <a:bodyPr/>
        <a:lstStyle/>
        <a:p>
          <a:endParaRPr lang="es-ES" sz="500"/>
        </a:p>
      </dgm:t>
    </dgm:pt>
    <dgm:pt modelId="{77B39E42-43FB-104C-B8B5-BE4133C3EC37}">
      <dgm:prSet phldrT="[Texto]" custT="1"/>
      <dgm:spPr/>
      <dgm:t>
        <a:bodyPr/>
        <a:lstStyle/>
        <a:p>
          <a:r>
            <a:rPr lang="es-ES" sz="900" dirty="0"/>
            <a:t>Organización de Buque de Combate</a:t>
          </a:r>
        </a:p>
      </dgm:t>
    </dgm:pt>
    <dgm:pt modelId="{24146C1E-857E-944E-82B1-2CA4DDBCA15B}" type="parTrans" cxnId="{D59B875E-0BDD-5E43-8241-7122B3F01A63}">
      <dgm:prSet/>
      <dgm:spPr/>
      <dgm:t>
        <a:bodyPr/>
        <a:lstStyle/>
        <a:p>
          <a:endParaRPr lang="es-ES" sz="1800"/>
        </a:p>
      </dgm:t>
    </dgm:pt>
    <dgm:pt modelId="{CD75BE9C-0050-7C47-9157-67DBAE32240F}" type="sibTrans" cxnId="{D59B875E-0BDD-5E43-8241-7122B3F01A63}">
      <dgm:prSet custT="1"/>
      <dgm:spPr/>
      <dgm:t>
        <a:bodyPr/>
        <a:lstStyle/>
        <a:p>
          <a:endParaRPr lang="es-ES" sz="500"/>
        </a:p>
      </dgm:t>
    </dgm:pt>
    <dgm:pt modelId="{9F8119D7-0B8A-114D-BF09-4C11514A62F4}">
      <dgm:prSet phldrT="[Texto]" custT="1"/>
      <dgm:spPr/>
      <dgm:t>
        <a:bodyPr/>
        <a:lstStyle/>
        <a:p>
          <a:r>
            <a:rPr lang="es-ES" sz="900" dirty="0"/>
            <a:t>Introducción a navegación</a:t>
          </a:r>
        </a:p>
      </dgm:t>
    </dgm:pt>
    <dgm:pt modelId="{77A9ECB8-0C96-D14E-9285-5B6607792FC0}" type="parTrans" cxnId="{AA0B61E2-B9F3-354F-88CF-8F0A57179FF9}">
      <dgm:prSet/>
      <dgm:spPr/>
      <dgm:t>
        <a:bodyPr/>
        <a:lstStyle/>
        <a:p>
          <a:endParaRPr lang="es-ES" sz="1800"/>
        </a:p>
      </dgm:t>
    </dgm:pt>
    <dgm:pt modelId="{1DE85B64-1314-1245-A8EA-3280FF38A551}" type="sibTrans" cxnId="{AA0B61E2-B9F3-354F-88CF-8F0A57179FF9}">
      <dgm:prSet custT="1"/>
      <dgm:spPr/>
      <dgm:t>
        <a:bodyPr/>
        <a:lstStyle/>
        <a:p>
          <a:endParaRPr lang="es-ES" sz="500"/>
        </a:p>
      </dgm:t>
    </dgm:pt>
    <dgm:pt modelId="{6E9D0A90-8332-5C41-A7AA-2CE06110E2A4}">
      <dgm:prSet phldrT="[Texto]" custT="1"/>
      <dgm:spPr/>
      <dgm:t>
        <a:bodyPr/>
        <a:lstStyle/>
        <a:p>
          <a:r>
            <a:rPr lang="es-ES" sz="700" dirty="0"/>
            <a:t>Organización de puente</a:t>
          </a:r>
        </a:p>
      </dgm:t>
    </dgm:pt>
    <dgm:pt modelId="{7DF97DC1-FF20-BE46-BFF5-B5674A7555A4}" type="parTrans" cxnId="{C5A73014-149C-E942-B0DA-6F910EBF82FD}">
      <dgm:prSet/>
      <dgm:spPr/>
      <dgm:t>
        <a:bodyPr/>
        <a:lstStyle/>
        <a:p>
          <a:endParaRPr lang="es-ES" sz="1800"/>
        </a:p>
      </dgm:t>
    </dgm:pt>
    <dgm:pt modelId="{9D877008-F7A9-0646-8CD5-0F1B72317EB8}" type="sibTrans" cxnId="{C5A73014-149C-E942-B0DA-6F910EBF82FD}">
      <dgm:prSet/>
      <dgm:spPr/>
      <dgm:t>
        <a:bodyPr/>
        <a:lstStyle/>
        <a:p>
          <a:endParaRPr lang="es-ES" sz="1800"/>
        </a:p>
      </dgm:t>
    </dgm:pt>
    <dgm:pt modelId="{DB1EF256-F397-8646-BD36-D39DAAA3E74B}">
      <dgm:prSet phldrT="[Texto]" custT="1"/>
      <dgm:spPr/>
      <dgm:t>
        <a:bodyPr/>
        <a:lstStyle/>
        <a:p>
          <a:r>
            <a:rPr lang="es-ES" sz="700" dirty="0"/>
            <a:t>Órdenes a la caña</a:t>
          </a:r>
        </a:p>
      </dgm:t>
    </dgm:pt>
    <dgm:pt modelId="{17014395-A936-034E-9757-95BCEEB3C380}" type="parTrans" cxnId="{79A81123-8951-0840-9165-341635D87555}">
      <dgm:prSet/>
      <dgm:spPr/>
      <dgm:t>
        <a:bodyPr/>
        <a:lstStyle/>
        <a:p>
          <a:endParaRPr lang="es-ES" sz="1800"/>
        </a:p>
      </dgm:t>
    </dgm:pt>
    <dgm:pt modelId="{A57C77FE-A351-FD40-8F24-1BC211345788}" type="sibTrans" cxnId="{79A81123-8951-0840-9165-341635D87555}">
      <dgm:prSet/>
      <dgm:spPr/>
      <dgm:t>
        <a:bodyPr/>
        <a:lstStyle/>
        <a:p>
          <a:endParaRPr lang="es-ES" sz="1800"/>
        </a:p>
      </dgm:t>
    </dgm:pt>
    <dgm:pt modelId="{6C5FC9D1-74A6-0047-8D30-4BE5971C12B1}">
      <dgm:prSet phldrT="[Texto]" custT="1"/>
      <dgm:spPr/>
      <dgm:t>
        <a:bodyPr/>
        <a:lstStyle/>
        <a:p>
          <a:r>
            <a:rPr lang="es-ES" sz="700" dirty="0"/>
            <a:t>Órdenes a la máquina</a:t>
          </a:r>
        </a:p>
      </dgm:t>
    </dgm:pt>
    <dgm:pt modelId="{11DCD0E3-DB96-EE4B-8721-505772AEFF5D}" type="parTrans" cxnId="{A401D2F6-0838-5D4A-A37A-DDA37DA1FEF1}">
      <dgm:prSet/>
      <dgm:spPr/>
      <dgm:t>
        <a:bodyPr/>
        <a:lstStyle/>
        <a:p>
          <a:endParaRPr lang="es-ES" sz="1800"/>
        </a:p>
      </dgm:t>
    </dgm:pt>
    <dgm:pt modelId="{6CCF7A5C-467E-2E4E-A20D-EF918336E744}" type="sibTrans" cxnId="{A401D2F6-0838-5D4A-A37A-DDA37DA1FEF1}">
      <dgm:prSet/>
      <dgm:spPr/>
      <dgm:t>
        <a:bodyPr/>
        <a:lstStyle/>
        <a:p>
          <a:endParaRPr lang="es-ES" sz="1800"/>
        </a:p>
      </dgm:t>
    </dgm:pt>
    <dgm:pt modelId="{F04D81B4-C659-2148-8064-B9832436F5E2}">
      <dgm:prSet phldrT="[Texto]" custT="1"/>
      <dgm:spPr/>
      <dgm:t>
        <a:bodyPr/>
        <a:lstStyle/>
        <a:p>
          <a:r>
            <a:rPr lang="es-ES" sz="700" dirty="0"/>
            <a:t>Equipamiento de navegación</a:t>
          </a:r>
        </a:p>
      </dgm:t>
    </dgm:pt>
    <dgm:pt modelId="{3A91D141-FDB7-5049-B5E6-986335BDDD69}" type="parTrans" cxnId="{324C7704-5C78-B64B-8BB7-3D9A3DC24B63}">
      <dgm:prSet/>
      <dgm:spPr/>
      <dgm:t>
        <a:bodyPr/>
        <a:lstStyle/>
        <a:p>
          <a:endParaRPr lang="es-ES" sz="1800"/>
        </a:p>
      </dgm:t>
    </dgm:pt>
    <dgm:pt modelId="{4848B53A-5402-3F4A-BE6F-F34092F1E9CA}" type="sibTrans" cxnId="{324C7704-5C78-B64B-8BB7-3D9A3DC24B63}">
      <dgm:prSet/>
      <dgm:spPr/>
      <dgm:t>
        <a:bodyPr/>
        <a:lstStyle/>
        <a:p>
          <a:endParaRPr lang="es-ES" sz="1800"/>
        </a:p>
      </dgm:t>
    </dgm:pt>
    <dgm:pt modelId="{D2627EA6-563F-9F48-9D54-E6027D777EDC}">
      <dgm:prSet phldrT="[Texto]" custT="1"/>
      <dgm:spPr/>
      <dgm:t>
        <a:bodyPr/>
        <a:lstStyle/>
        <a:p>
          <a:r>
            <a:rPr lang="es-ES" sz="700" dirty="0"/>
            <a:t>Calculo de DLO - Mareas -  Error de giro - Azimut de sol</a:t>
          </a:r>
        </a:p>
      </dgm:t>
    </dgm:pt>
    <dgm:pt modelId="{548B7A2E-7E8E-C34D-9267-0E5927AEB5F7}" type="parTrans" cxnId="{A5E443E2-A978-4E47-9626-C427BBE1B352}">
      <dgm:prSet/>
      <dgm:spPr/>
      <dgm:t>
        <a:bodyPr/>
        <a:lstStyle/>
        <a:p>
          <a:endParaRPr lang="es-ES" sz="1800"/>
        </a:p>
      </dgm:t>
    </dgm:pt>
    <dgm:pt modelId="{5F9ECB80-0720-104F-A2F5-24D5F625ED77}" type="sibTrans" cxnId="{A5E443E2-A978-4E47-9626-C427BBE1B352}">
      <dgm:prSet/>
      <dgm:spPr/>
      <dgm:t>
        <a:bodyPr/>
        <a:lstStyle/>
        <a:p>
          <a:endParaRPr lang="es-ES" sz="1800"/>
        </a:p>
      </dgm:t>
    </dgm:pt>
    <dgm:pt modelId="{7F747757-C28D-5646-8CB0-D1D88A871386}">
      <dgm:prSet phldrT="[Texto]" custT="1"/>
      <dgm:spPr/>
      <dgm:t>
        <a:bodyPr/>
        <a:lstStyle/>
        <a:p>
          <a:r>
            <a:rPr lang="es-ES" sz="700" dirty="0"/>
            <a:t>Radares de navegación</a:t>
          </a:r>
        </a:p>
      </dgm:t>
    </dgm:pt>
    <dgm:pt modelId="{D53685D4-E3D9-9F4F-8A68-8941F41E9A6A}" type="parTrans" cxnId="{2078DF1E-7A33-1A4C-AE23-5FA6667758DD}">
      <dgm:prSet/>
      <dgm:spPr/>
      <dgm:t>
        <a:bodyPr/>
        <a:lstStyle/>
        <a:p>
          <a:endParaRPr lang="es-ES" sz="1800"/>
        </a:p>
      </dgm:t>
    </dgm:pt>
    <dgm:pt modelId="{902B4A6B-4552-2340-9F2F-C48492ED61ED}" type="sibTrans" cxnId="{2078DF1E-7A33-1A4C-AE23-5FA6667758DD}">
      <dgm:prSet/>
      <dgm:spPr/>
      <dgm:t>
        <a:bodyPr/>
        <a:lstStyle/>
        <a:p>
          <a:endParaRPr lang="es-ES" sz="1800"/>
        </a:p>
      </dgm:t>
    </dgm:pt>
    <dgm:pt modelId="{150D51CA-170B-2043-9A55-15D15A5110E8}">
      <dgm:prSet phldrT="[Texto]" custT="1"/>
      <dgm:spPr/>
      <dgm:t>
        <a:bodyPr/>
        <a:lstStyle/>
        <a:p>
          <a:r>
            <a:rPr lang="es-ES" sz="700" dirty="0"/>
            <a:t>Comunicaciones.</a:t>
          </a:r>
        </a:p>
      </dgm:t>
    </dgm:pt>
    <dgm:pt modelId="{7228B5AE-E334-504F-A8A8-835C5445D9CE}" type="parTrans" cxnId="{EF90F502-ACBC-1E4C-9669-B971D570D0DF}">
      <dgm:prSet/>
      <dgm:spPr/>
      <dgm:t>
        <a:bodyPr/>
        <a:lstStyle/>
        <a:p>
          <a:endParaRPr lang="es-ES" sz="1800"/>
        </a:p>
      </dgm:t>
    </dgm:pt>
    <dgm:pt modelId="{5EF2ADEA-C9BF-2D40-868F-00260121AB57}" type="sibTrans" cxnId="{EF90F502-ACBC-1E4C-9669-B971D570D0DF}">
      <dgm:prSet/>
      <dgm:spPr/>
      <dgm:t>
        <a:bodyPr/>
        <a:lstStyle/>
        <a:p>
          <a:endParaRPr lang="es-ES" sz="1800"/>
        </a:p>
      </dgm:t>
    </dgm:pt>
    <dgm:pt modelId="{B635BCFD-1B78-5548-98A4-7F8AC258432E}">
      <dgm:prSet phldrT="[Texto]" custT="1"/>
      <dgm:spPr/>
      <dgm:t>
        <a:bodyPr/>
        <a:lstStyle/>
        <a:p>
          <a:r>
            <a:rPr lang="es-ES" sz="900" dirty="0"/>
            <a:t>Planificación de carta para zarpe y RIPA</a:t>
          </a:r>
        </a:p>
      </dgm:t>
    </dgm:pt>
    <dgm:pt modelId="{C9A5E977-50F5-9544-A4E1-5FFEAF619419}" type="parTrans" cxnId="{7807A86F-EFED-994C-91FB-FDDFABBADA2E}">
      <dgm:prSet/>
      <dgm:spPr/>
      <dgm:t>
        <a:bodyPr/>
        <a:lstStyle/>
        <a:p>
          <a:endParaRPr lang="es-ES" sz="1800"/>
        </a:p>
      </dgm:t>
    </dgm:pt>
    <dgm:pt modelId="{08318EEB-64D0-EC4E-A866-E386B7AB04D5}" type="sibTrans" cxnId="{7807A86F-EFED-994C-91FB-FDDFABBADA2E}">
      <dgm:prSet custT="1"/>
      <dgm:spPr/>
      <dgm:t>
        <a:bodyPr/>
        <a:lstStyle/>
        <a:p>
          <a:endParaRPr lang="es-ES" sz="500"/>
        </a:p>
      </dgm:t>
    </dgm:pt>
    <dgm:pt modelId="{7C2B7F95-FC0B-2D4D-8ECC-DFA7567131A4}">
      <dgm:prSet phldrT="[Texto]" custT="1"/>
      <dgm:spPr/>
      <dgm:t>
        <a:bodyPr/>
        <a:lstStyle/>
        <a:p>
          <a:r>
            <a:rPr lang="es-ES" sz="700" dirty="0"/>
            <a:t>Viento</a:t>
          </a:r>
        </a:p>
      </dgm:t>
    </dgm:pt>
    <dgm:pt modelId="{9C10D1E7-CB49-D347-80DC-B8AC98546AF5}" type="parTrans" cxnId="{31A2F717-3FD9-EF40-A364-526F745B588F}">
      <dgm:prSet/>
      <dgm:spPr/>
      <dgm:t>
        <a:bodyPr/>
        <a:lstStyle/>
        <a:p>
          <a:endParaRPr lang="es-ES" sz="1800"/>
        </a:p>
      </dgm:t>
    </dgm:pt>
    <dgm:pt modelId="{B5C70218-5337-904B-83EE-79C8EC66624C}" type="sibTrans" cxnId="{31A2F717-3FD9-EF40-A364-526F745B588F}">
      <dgm:prSet/>
      <dgm:spPr/>
      <dgm:t>
        <a:bodyPr/>
        <a:lstStyle/>
        <a:p>
          <a:endParaRPr lang="es-ES" sz="1800"/>
        </a:p>
      </dgm:t>
    </dgm:pt>
    <dgm:pt modelId="{B0616131-4F1E-B04E-9F7E-80D9DC0D41F1}">
      <dgm:prSet phldrT="[Texto]" custT="1"/>
      <dgm:spPr/>
      <dgm:t>
        <a:bodyPr/>
        <a:lstStyle/>
        <a:p>
          <a:r>
            <a:rPr lang="es-ES" sz="700" dirty="0"/>
            <a:t>PMA</a:t>
          </a:r>
        </a:p>
      </dgm:t>
    </dgm:pt>
    <dgm:pt modelId="{27ACC034-853B-6844-9D41-962F5D3A0C81}" type="parTrans" cxnId="{FC048505-D197-C148-A4DD-2A18EB03DF6E}">
      <dgm:prSet/>
      <dgm:spPr/>
      <dgm:t>
        <a:bodyPr/>
        <a:lstStyle/>
        <a:p>
          <a:endParaRPr lang="es-ES" sz="1800"/>
        </a:p>
      </dgm:t>
    </dgm:pt>
    <dgm:pt modelId="{67109EBA-A9D9-C046-8057-09F953BE026B}" type="sibTrans" cxnId="{FC048505-D197-C148-A4DD-2A18EB03DF6E}">
      <dgm:prSet/>
      <dgm:spPr/>
      <dgm:t>
        <a:bodyPr/>
        <a:lstStyle/>
        <a:p>
          <a:endParaRPr lang="es-ES" sz="1800"/>
        </a:p>
      </dgm:t>
    </dgm:pt>
    <dgm:pt modelId="{5E84F23D-6B77-924A-8098-5B1ACB66271C}">
      <dgm:prSet phldrT="[Texto]" custT="1"/>
      <dgm:spPr/>
      <dgm:t>
        <a:bodyPr/>
        <a:lstStyle/>
        <a:p>
          <a:r>
            <a:rPr lang="es-ES" sz="700" dirty="0"/>
            <a:t>Maniobra de zarpe</a:t>
          </a:r>
        </a:p>
      </dgm:t>
    </dgm:pt>
    <dgm:pt modelId="{85FFE9FC-AF25-D241-A056-7CD7BCD6F053}" type="parTrans" cxnId="{A309A17B-E90C-574A-B29C-E8486716D46C}">
      <dgm:prSet/>
      <dgm:spPr/>
      <dgm:t>
        <a:bodyPr/>
        <a:lstStyle/>
        <a:p>
          <a:endParaRPr lang="es-ES" sz="1800"/>
        </a:p>
      </dgm:t>
    </dgm:pt>
    <dgm:pt modelId="{61767BFF-2A7E-1349-8EAA-8C8C31ED9A34}" type="sibTrans" cxnId="{A309A17B-E90C-574A-B29C-E8486716D46C}">
      <dgm:prSet/>
      <dgm:spPr/>
      <dgm:t>
        <a:bodyPr/>
        <a:lstStyle/>
        <a:p>
          <a:endParaRPr lang="es-ES" sz="1800"/>
        </a:p>
      </dgm:t>
    </dgm:pt>
    <dgm:pt modelId="{B2358FE5-422C-C749-8A3B-4E5F507BAFEB}">
      <dgm:prSet phldrT="[Texto]" custT="1"/>
      <dgm:spPr/>
      <dgm:t>
        <a:bodyPr/>
        <a:lstStyle/>
        <a:p>
          <a:r>
            <a:rPr lang="es-ES" sz="700" dirty="0"/>
            <a:t>Situación</a:t>
          </a:r>
        </a:p>
      </dgm:t>
    </dgm:pt>
    <dgm:pt modelId="{A2FAA88E-7516-864A-9297-B4B280339603}" type="parTrans" cxnId="{F50834E9-9B0C-7344-B945-A01177D3899E}">
      <dgm:prSet/>
      <dgm:spPr/>
      <dgm:t>
        <a:bodyPr/>
        <a:lstStyle/>
        <a:p>
          <a:endParaRPr lang="es-ES" sz="1800"/>
        </a:p>
      </dgm:t>
    </dgm:pt>
    <dgm:pt modelId="{CE15F7DB-FE80-FE48-B1F8-A0FD4F7B3B52}" type="sibTrans" cxnId="{F50834E9-9B0C-7344-B945-A01177D3899E}">
      <dgm:prSet/>
      <dgm:spPr/>
      <dgm:t>
        <a:bodyPr/>
        <a:lstStyle/>
        <a:p>
          <a:endParaRPr lang="es-ES" sz="1800"/>
        </a:p>
      </dgm:t>
    </dgm:pt>
    <dgm:pt modelId="{EE1723EA-2217-774D-872B-49595D4C5D8A}">
      <dgm:prSet phldrT="[Texto]" custT="1"/>
      <dgm:spPr/>
      <dgm:t>
        <a:bodyPr/>
        <a:lstStyle/>
        <a:p>
          <a:r>
            <a:rPr lang="es-ES" sz="700" dirty="0"/>
            <a:t>Maniobra de fondeo</a:t>
          </a:r>
        </a:p>
      </dgm:t>
    </dgm:pt>
    <dgm:pt modelId="{CF07C25B-C262-9842-9BA0-D321C2BC0295}" type="parTrans" cxnId="{DF1B5435-B0DC-8D4B-AB77-1DECF1AB5915}">
      <dgm:prSet/>
      <dgm:spPr/>
      <dgm:t>
        <a:bodyPr/>
        <a:lstStyle/>
        <a:p>
          <a:endParaRPr lang="es-ES" sz="1800"/>
        </a:p>
      </dgm:t>
    </dgm:pt>
    <dgm:pt modelId="{D5B9468E-6308-4242-8E22-5A09B04DBEB8}" type="sibTrans" cxnId="{DF1B5435-B0DC-8D4B-AB77-1DECF1AB5915}">
      <dgm:prSet/>
      <dgm:spPr/>
      <dgm:t>
        <a:bodyPr/>
        <a:lstStyle/>
        <a:p>
          <a:endParaRPr lang="es-ES" sz="1800"/>
        </a:p>
      </dgm:t>
    </dgm:pt>
    <dgm:pt modelId="{5FBF12E8-771B-5A4B-917A-B7D25A05E9E4}">
      <dgm:prSet phldrT="[Texto]" custT="1"/>
      <dgm:spPr/>
      <dgm:t>
        <a:bodyPr/>
        <a:lstStyle/>
        <a:p>
          <a:r>
            <a:rPr lang="es-ES" sz="900" dirty="0"/>
            <a:t>Depto. de Ingeniería:</a:t>
          </a:r>
        </a:p>
      </dgm:t>
    </dgm:pt>
    <dgm:pt modelId="{351FAEA1-D5AD-C048-8762-830FF7D895C7}" type="parTrans" cxnId="{411D2312-7E41-8747-B1D3-98D6FA73A2B5}">
      <dgm:prSet/>
      <dgm:spPr/>
      <dgm:t>
        <a:bodyPr/>
        <a:lstStyle/>
        <a:p>
          <a:endParaRPr lang="es-ES" sz="1800"/>
        </a:p>
      </dgm:t>
    </dgm:pt>
    <dgm:pt modelId="{04AF87A3-D180-8548-803F-3ACCF4906245}" type="sibTrans" cxnId="{411D2312-7E41-8747-B1D3-98D6FA73A2B5}">
      <dgm:prSet custT="1"/>
      <dgm:spPr/>
      <dgm:t>
        <a:bodyPr/>
        <a:lstStyle/>
        <a:p>
          <a:endParaRPr lang="es-ES" sz="500"/>
        </a:p>
      </dgm:t>
    </dgm:pt>
    <dgm:pt modelId="{287B70F0-7DA6-BB46-9E41-573D18D01231}">
      <dgm:prSet phldrT="[Texto]" custT="1"/>
      <dgm:spPr/>
      <dgm:t>
        <a:bodyPr/>
        <a:lstStyle/>
        <a:p>
          <a:r>
            <a:rPr lang="es-ES" sz="700" dirty="0"/>
            <a:t>Propulsión</a:t>
          </a:r>
        </a:p>
      </dgm:t>
    </dgm:pt>
    <dgm:pt modelId="{55B5C369-8805-D94E-A56A-6612A842559C}" type="parTrans" cxnId="{FCD33AD4-49B6-1244-BD80-9A28CC3BC95A}">
      <dgm:prSet/>
      <dgm:spPr/>
      <dgm:t>
        <a:bodyPr/>
        <a:lstStyle/>
        <a:p>
          <a:endParaRPr lang="es-ES" sz="1800"/>
        </a:p>
      </dgm:t>
    </dgm:pt>
    <dgm:pt modelId="{C8C07B1A-2C8C-CA46-9AE1-19F40549AA5E}" type="sibTrans" cxnId="{FCD33AD4-49B6-1244-BD80-9A28CC3BC95A}">
      <dgm:prSet/>
      <dgm:spPr/>
      <dgm:t>
        <a:bodyPr/>
        <a:lstStyle/>
        <a:p>
          <a:endParaRPr lang="es-ES" sz="1800"/>
        </a:p>
      </dgm:t>
    </dgm:pt>
    <dgm:pt modelId="{D2245D14-9ECF-0F49-9C7B-92EF43B7FB6E}">
      <dgm:prSet phldrT="[Texto]" custT="1"/>
      <dgm:spPr/>
      <dgm:t>
        <a:bodyPr/>
        <a:lstStyle/>
        <a:p>
          <a:r>
            <a:rPr lang="es-ES" sz="700" dirty="0"/>
            <a:t>Electricidad</a:t>
          </a:r>
        </a:p>
      </dgm:t>
    </dgm:pt>
    <dgm:pt modelId="{45720A8F-C16D-394E-A2D4-99535EA430B3}" type="parTrans" cxnId="{CA65C832-37FE-E24A-A052-7389B3B4A840}">
      <dgm:prSet/>
      <dgm:spPr/>
      <dgm:t>
        <a:bodyPr/>
        <a:lstStyle/>
        <a:p>
          <a:endParaRPr lang="es-ES" sz="1800"/>
        </a:p>
      </dgm:t>
    </dgm:pt>
    <dgm:pt modelId="{081FA900-8A8E-0445-9B73-160A569EF0E0}" type="sibTrans" cxnId="{CA65C832-37FE-E24A-A052-7389B3B4A840}">
      <dgm:prSet/>
      <dgm:spPr/>
      <dgm:t>
        <a:bodyPr/>
        <a:lstStyle/>
        <a:p>
          <a:endParaRPr lang="es-ES" sz="1800"/>
        </a:p>
      </dgm:t>
    </dgm:pt>
    <dgm:pt modelId="{BA5F8CB2-7918-3440-90A3-9BB2E7B07364}">
      <dgm:prSet phldrT="[Texto]" custT="1"/>
      <dgm:spPr/>
      <dgm:t>
        <a:bodyPr/>
        <a:lstStyle/>
        <a:p>
          <a:r>
            <a:rPr lang="es-ES" sz="700" dirty="0"/>
            <a:t>Maquinaria auxiliar</a:t>
          </a:r>
        </a:p>
      </dgm:t>
    </dgm:pt>
    <dgm:pt modelId="{3FE3519D-7B73-A044-80CF-025A9DF11CA6}" type="parTrans" cxnId="{B8F90718-A248-654E-8F1F-633CBD310FCD}">
      <dgm:prSet/>
      <dgm:spPr/>
      <dgm:t>
        <a:bodyPr/>
        <a:lstStyle/>
        <a:p>
          <a:endParaRPr lang="es-ES" sz="1800"/>
        </a:p>
      </dgm:t>
    </dgm:pt>
    <dgm:pt modelId="{6AFCC7F9-1C51-4B4E-9AC0-AD790526A4B1}" type="sibTrans" cxnId="{B8F90718-A248-654E-8F1F-633CBD310FCD}">
      <dgm:prSet/>
      <dgm:spPr/>
      <dgm:t>
        <a:bodyPr/>
        <a:lstStyle/>
        <a:p>
          <a:endParaRPr lang="es-ES" sz="1800"/>
        </a:p>
      </dgm:t>
    </dgm:pt>
    <dgm:pt modelId="{8025F424-0843-D446-8CEF-DC6C378FC862}">
      <dgm:prSet phldrT="[Texto]" custT="1"/>
      <dgm:spPr/>
      <dgm:t>
        <a:bodyPr/>
        <a:lstStyle/>
        <a:p>
          <a:r>
            <a:rPr lang="es-ES" sz="700" dirty="0"/>
            <a:t>Condición del material</a:t>
          </a:r>
        </a:p>
      </dgm:t>
    </dgm:pt>
    <dgm:pt modelId="{4C3F0A65-B3BE-AD4E-AC5A-4B031EE65503}" type="parTrans" cxnId="{976A0F43-976E-194A-85E8-924B28D13CF7}">
      <dgm:prSet/>
      <dgm:spPr/>
      <dgm:t>
        <a:bodyPr/>
        <a:lstStyle/>
        <a:p>
          <a:endParaRPr lang="es-ES" sz="1800"/>
        </a:p>
      </dgm:t>
    </dgm:pt>
    <dgm:pt modelId="{D1F7AD21-E29C-B446-B665-1A7EEE3C0847}" type="sibTrans" cxnId="{976A0F43-976E-194A-85E8-924B28D13CF7}">
      <dgm:prSet/>
      <dgm:spPr/>
      <dgm:t>
        <a:bodyPr/>
        <a:lstStyle/>
        <a:p>
          <a:endParaRPr lang="es-ES" sz="1800"/>
        </a:p>
      </dgm:t>
    </dgm:pt>
    <dgm:pt modelId="{9FBF4416-8DEC-DA49-95D2-C2AC2E165495}">
      <dgm:prSet phldrT="[Texto]" custT="1"/>
      <dgm:spPr/>
      <dgm:t>
        <a:bodyPr/>
        <a:lstStyle/>
        <a:p>
          <a:r>
            <a:rPr lang="es-ES" sz="900" dirty="0"/>
            <a:t>Actividades de Formación Naval Escalafón Ejecutivos e Ingenieros Navales:</a:t>
          </a:r>
        </a:p>
      </dgm:t>
    </dgm:pt>
    <dgm:pt modelId="{D3314CE4-2473-FE40-96F5-5A585812EDD7}" type="parTrans" cxnId="{F1EDFC83-5DEA-714C-8B45-368DC25449A1}">
      <dgm:prSet/>
      <dgm:spPr/>
      <dgm:t>
        <a:bodyPr/>
        <a:lstStyle/>
        <a:p>
          <a:endParaRPr lang="es-ES" sz="1800"/>
        </a:p>
      </dgm:t>
    </dgm:pt>
    <dgm:pt modelId="{C9C98EDE-F827-B34A-8084-B1435393BB2B}" type="sibTrans" cxnId="{F1EDFC83-5DEA-714C-8B45-368DC25449A1}">
      <dgm:prSet custT="1"/>
      <dgm:spPr/>
      <dgm:t>
        <a:bodyPr/>
        <a:lstStyle/>
        <a:p>
          <a:endParaRPr lang="es-ES" sz="500"/>
        </a:p>
      </dgm:t>
    </dgm:pt>
    <dgm:pt modelId="{3D8C7849-E0E1-344A-913C-466636A73450}">
      <dgm:prSet phldrT="[Texto]" custT="1"/>
      <dgm:spPr/>
      <dgm:t>
        <a:bodyPr/>
        <a:lstStyle/>
        <a:p>
          <a:r>
            <a:rPr lang="es-ES" sz="900" dirty="0"/>
            <a:t>Depto. de SS.AA.:</a:t>
          </a:r>
        </a:p>
      </dgm:t>
    </dgm:pt>
    <dgm:pt modelId="{544D2E71-36AC-EC47-819C-B051310DCA9C}" type="parTrans" cxnId="{66C3BA90-536D-3C40-9C44-25429C50E728}">
      <dgm:prSet/>
      <dgm:spPr/>
      <dgm:t>
        <a:bodyPr/>
        <a:lstStyle/>
        <a:p>
          <a:endParaRPr lang="es-ES" sz="1800"/>
        </a:p>
      </dgm:t>
    </dgm:pt>
    <dgm:pt modelId="{E8A435B8-EEF1-C547-B2D6-97B374695F99}" type="sibTrans" cxnId="{66C3BA90-536D-3C40-9C44-25429C50E728}">
      <dgm:prSet custT="1"/>
      <dgm:spPr/>
      <dgm:t>
        <a:bodyPr/>
        <a:lstStyle/>
        <a:p>
          <a:endParaRPr lang="es-ES" sz="500"/>
        </a:p>
      </dgm:t>
    </dgm:pt>
    <dgm:pt modelId="{BBB24FA7-5524-B24C-B34D-FE28927C0479}">
      <dgm:prSet phldrT="[Texto]" custT="1"/>
      <dgm:spPr/>
      <dgm:t>
        <a:bodyPr/>
        <a:lstStyle/>
        <a:p>
          <a:r>
            <a:rPr lang="es-ES" sz="700" dirty="0"/>
            <a:t>Armas</a:t>
          </a:r>
        </a:p>
      </dgm:t>
    </dgm:pt>
    <dgm:pt modelId="{9E87A179-81B1-C142-893A-413360BA95BC}" type="parTrans" cxnId="{B7BB7D37-6400-A246-B041-7E2F8F3F2D40}">
      <dgm:prSet/>
      <dgm:spPr/>
      <dgm:t>
        <a:bodyPr/>
        <a:lstStyle/>
        <a:p>
          <a:endParaRPr lang="es-ES" sz="1800"/>
        </a:p>
      </dgm:t>
    </dgm:pt>
    <dgm:pt modelId="{6EF1623C-DEC8-9B47-965D-36D93DE9FE50}" type="sibTrans" cxnId="{B7BB7D37-6400-A246-B041-7E2F8F3F2D40}">
      <dgm:prSet/>
      <dgm:spPr/>
      <dgm:t>
        <a:bodyPr/>
        <a:lstStyle/>
        <a:p>
          <a:endParaRPr lang="es-ES" sz="1800"/>
        </a:p>
      </dgm:t>
    </dgm:pt>
    <dgm:pt modelId="{04F8CA3A-BE57-9D46-9591-2A770A87D83A}">
      <dgm:prSet phldrT="[Texto]" custT="1"/>
      <dgm:spPr/>
      <dgm:t>
        <a:bodyPr/>
        <a:lstStyle/>
        <a:p>
          <a:r>
            <a:rPr lang="es-ES" sz="700" dirty="0"/>
            <a:t>Sensores</a:t>
          </a:r>
        </a:p>
      </dgm:t>
    </dgm:pt>
    <dgm:pt modelId="{56A0A380-CA8B-8943-A4E1-4E2FBA4C52F0}" type="parTrans" cxnId="{5ED2E1B8-77FE-3D43-AE10-61C753B3370F}">
      <dgm:prSet/>
      <dgm:spPr/>
      <dgm:t>
        <a:bodyPr/>
        <a:lstStyle/>
        <a:p>
          <a:endParaRPr lang="es-ES" sz="1800"/>
        </a:p>
      </dgm:t>
    </dgm:pt>
    <dgm:pt modelId="{1AEF9AB4-2C92-2447-AD43-C169AB33B8F6}" type="sibTrans" cxnId="{5ED2E1B8-77FE-3D43-AE10-61C753B3370F}">
      <dgm:prSet/>
      <dgm:spPr/>
      <dgm:t>
        <a:bodyPr/>
        <a:lstStyle/>
        <a:p>
          <a:endParaRPr lang="es-ES" sz="1800"/>
        </a:p>
      </dgm:t>
    </dgm:pt>
    <dgm:pt modelId="{73975A60-46E8-5648-8581-D70307BC34C0}">
      <dgm:prSet phldrT="[Texto]" custT="1"/>
      <dgm:spPr/>
      <dgm:t>
        <a:bodyPr/>
        <a:lstStyle/>
        <a:p>
          <a:r>
            <a:rPr lang="es-ES" sz="900" dirty="0"/>
            <a:t>Depto. de Operaciones:</a:t>
          </a:r>
        </a:p>
      </dgm:t>
    </dgm:pt>
    <dgm:pt modelId="{69E40609-8C1A-6449-BEE4-F12D739712FD}" type="parTrans" cxnId="{58385E90-C6F6-9A47-80D2-73987BD3AABE}">
      <dgm:prSet/>
      <dgm:spPr/>
      <dgm:t>
        <a:bodyPr/>
        <a:lstStyle/>
        <a:p>
          <a:endParaRPr lang="es-ES" sz="1800"/>
        </a:p>
      </dgm:t>
    </dgm:pt>
    <dgm:pt modelId="{42FE5050-8C3A-A04F-BF61-A3DED1ED85B1}" type="sibTrans" cxnId="{58385E90-C6F6-9A47-80D2-73987BD3AABE}">
      <dgm:prSet custT="1"/>
      <dgm:spPr/>
      <dgm:t>
        <a:bodyPr/>
        <a:lstStyle/>
        <a:p>
          <a:endParaRPr lang="es-ES" sz="500"/>
        </a:p>
      </dgm:t>
    </dgm:pt>
    <dgm:pt modelId="{D5DF6D9F-81BE-274D-B44F-E577263103B8}">
      <dgm:prSet phldrT="[Texto]" custT="1"/>
      <dgm:spPr/>
      <dgm:t>
        <a:bodyPr/>
        <a:lstStyle/>
        <a:p>
          <a:r>
            <a:rPr lang="es-ES" sz="700" dirty="0"/>
            <a:t>Estados de alistamiento</a:t>
          </a:r>
        </a:p>
      </dgm:t>
    </dgm:pt>
    <dgm:pt modelId="{6DFD87E3-412A-C347-8F33-C4546740654B}" type="parTrans" cxnId="{E2B9B402-4609-FE4B-8D44-D8088B87F738}">
      <dgm:prSet/>
      <dgm:spPr/>
      <dgm:t>
        <a:bodyPr/>
        <a:lstStyle/>
        <a:p>
          <a:endParaRPr lang="es-ES" sz="1800"/>
        </a:p>
      </dgm:t>
    </dgm:pt>
    <dgm:pt modelId="{74DD452F-EA55-4943-B48A-CA4EE0966E58}" type="sibTrans" cxnId="{E2B9B402-4609-FE4B-8D44-D8088B87F738}">
      <dgm:prSet/>
      <dgm:spPr/>
      <dgm:t>
        <a:bodyPr/>
        <a:lstStyle/>
        <a:p>
          <a:endParaRPr lang="es-ES" sz="1800"/>
        </a:p>
      </dgm:t>
    </dgm:pt>
    <dgm:pt modelId="{8499B1EB-2741-4948-A621-2282553112BC}">
      <dgm:prSet phldrT="[Texto]" custT="1"/>
      <dgm:spPr/>
      <dgm:t>
        <a:bodyPr/>
        <a:lstStyle/>
        <a:p>
          <a:r>
            <a:rPr lang="es-ES" sz="700" dirty="0"/>
            <a:t>Organización de combate</a:t>
          </a:r>
        </a:p>
      </dgm:t>
    </dgm:pt>
    <dgm:pt modelId="{1E37B756-AF3A-7349-B723-936C0765FE1D}" type="parTrans" cxnId="{94BD7DD6-5E93-3147-9FFC-247FFCACD030}">
      <dgm:prSet/>
      <dgm:spPr/>
      <dgm:t>
        <a:bodyPr/>
        <a:lstStyle/>
        <a:p>
          <a:endParaRPr lang="es-ES" sz="1800"/>
        </a:p>
      </dgm:t>
    </dgm:pt>
    <dgm:pt modelId="{2FE3AA9B-2D73-8949-A639-F3278192BA34}" type="sibTrans" cxnId="{94BD7DD6-5E93-3147-9FFC-247FFCACD030}">
      <dgm:prSet/>
      <dgm:spPr/>
      <dgm:t>
        <a:bodyPr/>
        <a:lstStyle/>
        <a:p>
          <a:endParaRPr lang="es-ES" sz="1800"/>
        </a:p>
      </dgm:t>
    </dgm:pt>
    <dgm:pt modelId="{D5EC1B5C-F319-0449-B299-2B63A85D3C65}">
      <dgm:prSet phldrT="[Texto]" custT="1"/>
      <dgm:spPr/>
      <dgm:t>
        <a:bodyPr/>
        <a:lstStyle/>
        <a:p>
          <a:r>
            <a:rPr lang="es-ES" sz="700" dirty="0"/>
            <a:t>Roles unidades de combate</a:t>
          </a:r>
        </a:p>
      </dgm:t>
    </dgm:pt>
    <dgm:pt modelId="{BD148C20-6A93-F84D-946C-9C09C35FA731}" type="parTrans" cxnId="{59ECB76B-DE31-1748-B7CA-9824853A3768}">
      <dgm:prSet/>
      <dgm:spPr/>
      <dgm:t>
        <a:bodyPr/>
        <a:lstStyle/>
        <a:p>
          <a:endParaRPr lang="es-ES" sz="1800"/>
        </a:p>
      </dgm:t>
    </dgm:pt>
    <dgm:pt modelId="{F608F9C7-1032-4544-B8A3-62B4BF855EF8}" type="sibTrans" cxnId="{59ECB76B-DE31-1748-B7CA-9824853A3768}">
      <dgm:prSet/>
      <dgm:spPr/>
      <dgm:t>
        <a:bodyPr/>
        <a:lstStyle/>
        <a:p>
          <a:endParaRPr lang="es-ES" sz="1800"/>
        </a:p>
      </dgm:t>
    </dgm:pt>
    <dgm:pt modelId="{9F200F8F-76F4-6542-94EE-9FD74F3B19F5}">
      <dgm:prSet phldrT="[Texto]" custT="1"/>
      <dgm:spPr/>
      <dgm:t>
        <a:bodyPr/>
        <a:lstStyle/>
        <a:p>
          <a:r>
            <a:rPr lang="es-ES" sz="700" dirty="0"/>
            <a:t>Puente y maniobras</a:t>
          </a:r>
        </a:p>
      </dgm:t>
    </dgm:pt>
    <dgm:pt modelId="{7927758C-FC8B-B047-84B3-68B9E0FD21F4}" type="parTrans" cxnId="{B933B20C-7561-444F-B361-7408F307A3A5}">
      <dgm:prSet/>
      <dgm:spPr/>
      <dgm:t>
        <a:bodyPr/>
        <a:lstStyle/>
        <a:p>
          <a:endParaRPr lang="es-ES" sz="1800"/>
        </a:p>
      </dgm:t>
    </dgm:pt>
    <dgm:pt modelId="{7A08669C-8893-504C-8B38-66CA773F4C6B}" type="sibTrans" cxnId="{B933B20C-7561-444F-B361-7408F307A3A5}">
      <dgm:prSet/>
      <dgm:spPr/>
      <dgm:t>
        <a:bodyPr/>
        <a:lstStyle/>
        <a:p>
          <a:endParaRPr lang="es-ES" sz="1800"/>
        </a:p>
      </dgm:t>
    </dgm:pt>
    <dgm:pt modelId="{CDAF8BCB-6478-4547-BE45-4B34C5FD8D9D}">
      <dgm:prSet phldrT="[Texto]" custT="1"/>
      <dgm:spPr/>
      <dgm:t>
        <a:bodyPr/>
        <a:lstStyle/>
        <a:p>
          <a:r>
            <a:rPr lang="es-ES" sz="900" dirty="0"/>
            <a:t>Actividades de Formación Naval Escalafón IM</a:t>
          </a:r>
        </a:p>
      </dgm:t>
    </dgm:pt>
    <dgm:pt modelId="{1CAD79EA-10AB-E945-8B35-F741B5F45546}" type="parTrans" cxnId="{23E36A30-3742-2041-A68A-8147C7ED8BFC}">
      <dgm:prSet/>
      <dgm:spPr/>
      <dgm:t>
        <a:bodyPr/>
        <a:lstStyle/>
        <a:p>
          <a:endParaRPr lang="es-ES" sz="1800"/>
        </a:p>
      </dgm:t>
    </dgm:pt>
    <dgm:pt modelId="{1FD353B6-4E09-9344-89A4-0BCC8A55C0B1}" type="sibTrans" cxnId="{23E36A30-3742-2041-A68A-8147C7ED8BFC}">
      <dgm:prSet custT="1"/>
      <dgm:spPr/>
      <dgm:t>
        <a:bodyPr/>
        <a:lstStyle/>
        <a:p>
          <a:endParaRPr lang="es-ES" sz="500"/>
        </a:p>
      </dgm:t>
    </dgm:pt>
    <dgm:pt modelId="{2151A782-6BA7-0C46-8CF6-451D39785130}">
      <dgm:prSet phldrT="[Texto]" custT="1"/>
      <dgm:spPr/>
      <dgm:t>
        <a:bodyPr/>
        <a:lstStyle/>
        <a:p>
          <a:r>
            <a:rPr lang="es-ES" sz="900" dirty="0"/>
            <a:t>Actividades de Formación Naval Escalafón LT</a:t>
          </a:r>
        </a:p>
      </dgm:t>
    </dgm:pt>
    <dgm:pt modelId="{054761D4-5057-F248-ADF2-6FDF0B9AEFFD}" type="parTrans" cxnId="{B4BBF286-82FA-BF48-B2F7-3FF744E7C79F}">
      <dgm:prSet/>
      <dgm:spPr/>
      <dgm:t>
        <a:bodyPr/>
        <a:lstStyle/>
        <a:p>
          <a:endParaRPr lang="es-ES" sz="1800"/>
        </a:p>
      </dgm:t>
    </dgm:pt>
    <dgm:pt modelId="{317C620D-0A59-7C47-9008-80DD2A79753B}" type="sibTrans" cxnId="{B4BBF286-82FA-BF48-B2F7-3FF744E7C79F}">
      <dgm:prSet/>
      <dgm:spPr/>
      <dgm:t>
        <a:bodyPr/>
        <a:lstStyle/>
        <a:p>
          <a:endParaRPr lang="es-ES" sz="1800"/>
        </a:p>
      </dgm:t>
    </dgm:pt>
    <dgm:pt modelId="{2C58A013-715B-9646-B0A9-1A7ADF47334E}">
      <dgm:prSet phldrT="[Texto]" custT="1"/>
      <dgm:spPr>
        <a:solidFill>
          <a:schemeClr val="accent2"/>
        </a:solidFill>
      </dgm:spPr>
      <dgm:t>
        <a:bodyPr/>
        <a:lstStyle/>
        <a:p>
          <a:r>
            <a:rPr lang="es-ES" sz="1400" dirty="0"/>
            <a:t>CE1: Oficial de Cargo Abastecimiento                   CE2: Oficial de Guardia UURR</a:t>
          </a:r>
          <a:br>
            <a:rPr lang="es-ES" sz="1400" dirty="0"/>
          </a:br>
          <a:r>
            <a:rPr lang="es-ES" sz="1400" dirty="0"/>
            <a:t>CE4: Oficial de Guardia de Puerto</a:t>
          </a:r>
        </a:p>
      </dgm:t>
    </dgm:pt>
    <dgm:pt modelId="{EF1588E1-DD46-ED42-92A3-6A08141D8000}" type="parTrans" cxnId="{ADA4D998-06A9-5E48-B3DA-630404E50949}">
      <dgm:prSet/>
      <dgm:spPr/>
      <dgm:t>
        <a:bodyPr/>
        <a:lstStyle/>
        <a:p>
          <a:endParaRPr lang="es-ES"/>
        </a:p>
      </dgm:t>
    </dgm:pt>
    <dgm:pt modelId="{8BFFCBBF-CB4C-F944-9F8C-DF96A99F0B87}" type="sibTrans" cxnId="{ADA4D998-06A9-5E48-B3DA-630404E50949}">
      <dgm:prSet/>
      <dgm:spPr/>
      <dgm:t>
        <a:bodyPr/>
        <a:lstStyle/>
        <a:p>
          <a:endParaRPr lang="es-ES"/>
        </a:p>
      </dgm:t>
    </dgm:pt>
    <dgm:pt modelId="{90378274-9F83-C34F-93D9-CFA8D8DD0672}">
      <dgm:prSet phldrT="[Texto]" custT="1"/>
      <dgm:spPr/>
      <dgm:t>
        <a:bodyPr/>
        <a:lstStyle/>
        <a:p>
          <a:r>
            <a:rPr lang="es-ES" sz="900" dirty="0"/>
            <a:t>Práctica en Cargo de Materiales Unidad de Combate</a:t>
          </a:r>
        </a:p>
      </dgm:t>
    </dgm:pt>
    <dgm:pt modelId="{0020B3C7-B0A2-054A-B834-A197F48EFAAF}" type="parTrans" cxnId="{BC484D31-04F3-5647-ACD6-7DFD6D190CD4}">
      <dgm:prSet/>
      <dgm:spPr/>
      <dgm:t>
        <a:bodyPr/>
        <a:lstStyle/>
        <a:p>
          <a:endParaRPr lang="es-ES"/>
        </a:p>
      </dgm:t>
    </dgm:pt>
    <dgm:pt modelId="{E344BDE9-6F98-A54E-BD8C-5854359EEA2F}" type="sibTrans" cxnId="{BC484D31-04F3-5647-ACD6-7DFD6D190CD4}">
      <dgm:prSet/>
      <dgm:spPr/>
      <dgm:t>
        <a:bodyPr/>
        <a:lstStyle/>
        <a:p>
          <a:endParaRPr lang="es-ES"/>
        </a:p>
      </dgm:t>
    </dgm:pt>
    <dgm:pt modelId="{5D69B3CB-5558-3B45-9A75-6FCF1D0E2BC6}">
      <dgm:prSet phldrT="[Texto]" custT="1"/>
      <dgm:spPr/>
      <dgm:t>
        <a:bodyPr/>
        <a:lstStyle/>
        <a:p>
          <a:r>
            <a:rPr lang="es-ES" sz="900" dirty="0"/>
            <a:t>Práctica en Depto. Operaciones en C. Ab.</a:t>
          </a:r>
        </a:p>
      </dgm:t>
    </dgm:pt>
    <dgm:pt modelId="{1E5CAA2A-F859-264B-8F6C-5A3DD7EDF751}" type="parTrans" cxnId="{74852C25-5F57-EE41-AF8D-FEBB2F0011A8}">
      <dgm:prSet/>
      <dgm:spPr/>
      <dgm:t>
        <a:bodyPr/>
        <a:lstStyle/>
        <a:p>
          <a:endParaRPr lang="es-ES"/>
        </a:p>
      </dgm:t>
    </dgm:pt>
    <dgm:pt modelId="{EB432C90-E5EA-A848-B69C-B20F7AE969AA}" type="sibTrans" cxnId="{74852C25-5F57-EE41-AF8D-FEBB2F0011A8}">
      <dgm:prSet/>
      <dgm:spPr/>
      <dgm:t>
        <a:bodyPr/>
        <a:lstStyle/>
        <a:p>
          <a:endParaRPr lang="es-ES"/>
        </a:p>
      </dgm:t>
    </dgm:pt>
    <dgm:pt modelId="{0F9F6461-010E-FB46-9001-0566136EB41C}">
      <dgm:prSet phldrT="[Texto]" custT="1"/>
      <dgm:spPr/>
      <dgm:t>
        <a:bodyPr/>
        <a:lstStyle/>
        <a:p>
          <a:r>
            <a:rPr lang="es-ES" sz="900" dirty="0"/>
            <a:t>Práctica en Depto. Adquisiciones en C. Ab.</a:t>
          </a:r>
        </a:p>
      </dgm:t>
    </dgm:pt>
    <dgm:pt modelId="{80F9C210-0B89-B74E-918C-1651E09FEF9D}" type="parTrans" cxnId="{A8CAC80E-14A9-7F45-ACA2-60D0FF68D1DA}">
      <dgm:prSet/>
      <dgm:spPr/>
      <dgm:t>
        <a:bodyPr/>
        <a:lstStyle/>
        <a:p>
          <a:endParaRPr lang="es-ES"/>
        </a:p>
      </dgm:t>
    </dgm:pt>
    <dgm:pt modelId="{07A2F35A-3189-FD47-B2D5-357678C6D048}" type="sibTrans" cxnId="{A8CAC80E-14A9-7F45-ACA2-60D0FF68D1DA}">
      <dgm:prSet/>
      <dgm:spPr/>
      <dgm:t>
        <a:bodyPr/>
        <a:lstStyle/>
        <a:p>
          <a:endParaRPr lang="es-ES"/>
        </a:p>
      </dgm:t>
    </dgm:pt>
    <dgm:pt modelId="{2EDEFA2A-C1D6-A849-9663-3E5E136F5F0A}" type="pres">
      <dgm:prSet presAssocID="{3D42FD9B-7381-0C40-BAC0-CB09BD0551CD}" presName="Name0" presStyleCnt="0">
        <dgm:presLayoutVars>
          <dgm:dir/>
          <dgm:resizeHandles val="exact"/>
        </dgm:presLayoutVars>
      </dgm:prSet>
      <dgm:spPr/>
    </dgm:pt>
    <dgm:pt modelId="{55EA6913-9549-ED4C-9E14-8ADBDB9F12A9}" type="pres">
      <dgm:prSet presAssocID="{9F8119D7-0B8A-114D-BF09-4C11514A62F4}" presName="node" presStyleLbl="node1" presStyleIdx="0" presStyleCnt="16">
        <dgm:presLayoutVars>
          <dgm:bulletEnabled val="1"/>
        </dgm:presLayoutVars>
      </dgm:prSet>
      <dgm:spPr/>
    </dgm:pt>
    <dgm:pt modelId="{7C3E5213-9E57-9441-9E51-883FD594BE77}" type="pres">
      <dgm:prSet presAssocID="{1DE85B64-1314-1245-A8EA-3280FF38A551}" presName="sibTrans" presStyleLbl="sibTrans1D1" presStyleIdx="0" presStyleCnt="15"/>
      <dgm:spPr/>
    </dgm:pt>
    <dgm:pt modelId="{E935C9EE-5036-E04F-BCAE-51F5539B17FA}" type="pres">
      <dgm:prSet presAssocID="{1DE85B64-1314-1245-A8EA-3280FF38A551}" presName="connectorText" presStyleLbl="sibTrans1D1" presStyleIdx="0" presStyleCnt="15"/>
      <dgm:spPr/>
    </dgm:pt>
    <dgm:pt modelId="{E1145860-0649-7747-A6F6-7976201DEA81}" type="pres">
      <dgm:prSet presAssocID="{A496EF9F-3BFA-7845-AF19-DDFE865EDD44}" presName="node" presStyleLbl="node1" presStyleIdx="1" presStyleCnt="16">
        <dgm:presLayoutVars>
          <dgm:bulletEnabled val="1"/>
        </dgm:presLayoutVars>
      </dgm:prSet>
      <dgm:spPr/>
    </dgm:pt>
    <dgm:pt modelId="{BABD78D1-08FB-4B40-BA1D-B2003B79B071}" type="pres">
      <dgm:prSet presAssocID="{D1D923B7-FB8E-AC42-B4F9-89DED502D14C}" presName="sibTrans" presStyleLbl="sibTrans1D1" presStyleIdx="1" presStyleCnt="15"/>
      <dgm:spPr/>
    </dgm:pt>
    <dgm:pt modelId="{9DE38C53-D453-E548-8742-36956CD90DC3}" type="pres">
      <dgm:prSet presAssocID="{D1D923B7-FB8E-AC42-B4F9-89DED502D14C}" presName="connectorText" presStyleLbl="sibTrans1D1" presStyleIdx="1" presStyleCnt="15"/>
      <dgm:spPr/>
    </dgm:pt>
    <dgm:pt modelId="{581EF828-9DD8-FC47-A98F-A056FE903CEA}" type="pres">
      <dgm:prSet presAssocID="{F245D6D1-5916-EA4B-B6F3-D058223157A1}" presName="node" presStyleLbl="node1" presStyleIdx="2" presStyleCnt="16">
        <dgm:presLayoutVars>
          <dgm:bulletEnabled val="1"/>
        </dgm:presLayoutVars>
      </dgm:prSet>
      <dgm:spPr/>
    </dgm:pt>
    <dgm:pt modelId="{2EBEF47E-4BB2-464B-8C40-D0F5BF522471}" type="pres">
      <dgm:prSet presAssocID="{7289E760-F0F9-9547-AA26-3109E5E63C5B}" presName="sibTrans" presStyleLbl="sibTrans1D1" presStyleIdx="2" presStyleCnt="15"/>
      <dgm:spPr/>
    </dgm:pt>
    <dgm:pt modelId="{108B5E7E-2C0B-EF48-94D1-BD28A9A8CEBE}" type="pres">
      <dgm:prSet presAssocID="{7289E760-F0F9-9547-AA26-3109E5E63C5B}" presName="connectorText" presStyleLbl="sibTrans1D1" presStyleIdx="2" presStyleCnt="15"/>
      <dgm:spPr/>
    </dgm:pt>
    <dgm:pt modelId="{3CB0BB85-FBCD-0A43-8498-40465329E618}" type="pres">
      <dgm:prSet presAssocID="{B635BCFD-1B78-5548-98A4-7F8AC258432E}" presName="node" presStyleLbl="node1" presStyleIdx="3" presStyleCnt="16">
        <dgm:presLayoutVars>
          <dgm:bulletEnabled val="1"/>
        </dgm:presLayoutVars>
      </dgm:prSet>
      <dgm:spPr/>
    </dgm:pt>
    <dgm:pt modelId="{966B6CBD-EEF7-D540-8389-2529BA802E8B}" type="pres">
      <dgm:prSet presAssocID="{08318EEB-64D0-EC4E-A866-E386B7AB04D5}" presName="sibTrans" presStyleLbl="sibTrans1D1" presStyleIdx="3" presStyleCnt="15"/>
      <dgm:spPr/>
    </dgm:pt>
    <dgm:pt modelId="{45982F5B-D829-C547-A582-9001CDF3981C}" type="pres">
      <dgm:prSet presAssocID="{08318EEB-64D0-EC4E-A866-E386B7AB04D5}" presName="connectorText" presStyleLbl="sibTrans1D1" presStyleIdx="3" presStyleCnt="15"/>
      <dgm:spPr/>
    </dgm:pt>
    <dgm:pt modelId="{3529BD85-7F57-9C4B-8ACB-DBE68A27BEF5}" type="pres">
      <dgm:prSet presAssocID="{2EAD0D17-7AF4-B148-B253-4BF11B118493}" presName="node" presStyleLbl="node1" presStyleIdx="4" presStyleCnt="16">
        <dgm:presLayoutVars>
          <dgm:bulletEnabled val="1"/>
        </dgm:presLayoutVars>
      </dgm:prSet>
      <dgm:spPr/>
    </dgm:pt>
    <dgm:pt modelId="{13E23834-3255-C549-8773-E7429D876EB6}" type="pres">
      <dgm:prSet presAssocID="{9511F0CC-3695-2244-BB69-5A35FA6020FC}" presName="sibTrans" presStyleLbl="sibTrans1D1" presStyleIdx="4" presStyleCnt="15"/>
      <dgm:spPr/>
    </dgm:pt>
    <dgm:pt modelId="{B398920E-9EEF-6B44-8329-F2EFF0CB6FE9}" type="pres">
      <dgm:prSet presAssocID="{9511F0CC-3695-2244-BB69-5A35FA6020FC}" presName="connectorText" presStyleLbl="sibTrans1D1" presStyleIdx="4" presStyleCnt="15"/>
      <dgm:spPr/>
    </dgm:pt>
    <dgm:pt modelId="{F3758819-F4F2-1A46-8F6F-D674CCBAAB69}" type="pres">
      <dgm:prSet presAssocID="{77B39E42-43FB-104C-B8B5-BE4133C3EC37}" presName="node" presStyleLbl="node1" presStyleIdx="5" presStyleCnt="16">
        <dgm:presLayoutVars>
          <dgm:bulletEnabled val="1"/>
        </dgm:presLayoutVars>
      </dgm:prSet>
      <dgm:spPr/>
    </dgm:pt>
    <dgm:pt modelId="{38363325-4D8C-8F40-A931-3BDA4A6A9352}" type="pres">
      <dgm:prSet presAssocID="{CD75BE9C-0050-7C47-9157-67DBAE32240F}" presName="sibTrans" presStyleLbl="sibTrans1D1" presStyleIdx="5" presStyleCnt="15"/>
      <dgm:spPr/>
    </dgm:pt>
    <dgm:pt modelId="{3A0FFAFB-4CFB-A24B-BA89-BDE388993630}" type="pres">
      <dgm:prSet presAssocID="{CD75BE9C-0050-7C47-9157-67DBAE32240F}" presName="connectorText" presStyleLbl="sibTrans1D1" presStyleIdx="5" presStyleCnt="15"/>
      <dgm:spPr/>
    </dgm:pt>
    <dgm:pt modelId="{F74236A8-1393-7C49-8934-B427901E6C95}" type="pres">
      <dgm:prSet presAssocID="{73975A60-46E8-5648-8581-D70307BC34C0}" presName="node" presStyleLbl="node1" presStyleIdx="6" presStyleCnt="16">
        <dgm:presLayoutVars>
          <dgm:bulletEnabled val="1"/>
        </dgm:presLayoutVars>
      </dgm:prSet>
      <dgm:spPr/>
    </dgm:pt>
    <dgm:pt modelId="{244D51A1-25E0-AE41-B23F-951F49D64FEA}" type="pres">
      <dgm:prSet presAssocID="{42FE5050-8C3A-A04F-BF61-A3DED1ED85B1}" presName="sibTrans" presStyleLbl="sibTrans1D1" presStyleIdx="6" presStyleCnt="15"/>
      <dgm:spPr/>
    </dgm:pt>
    <dgm:pt modelId="{2E5B285F-157B-7840-9E77-D254FDAE7705}" type="pres">
      <dgm:prSet presAssocID="{42FE5050-8C3A-A04F-BF61-A3DED1ED85B1}" presName="connectorText" presStyleLbl="sibTrans1D1" presStyleIdx="6" presStyleCnt="15"/>
      <dgm:spPr/>
    </dgm:pt>
    <dgm:pt modelId="{EB9E6BB1-A6B5-CF42-B5E8-88DDBCDFB984}" type="pres">
      <dgm:prSet presAssocID="{5FBF12E8-771B-5A4B-917A-B7D25A05E9E4}" presName="node" presStyleLbl="node1" presStyleIdx="7" presStyleCnt="16">
        <dgm:presLayoutVars>
          <dgm:bulletEnabled val="1"/>
        </dgm:presLayoutVars>
      </dgm:prSet>
      <dgm:spPr/>
    </dgm:pt>
    <dgm:pt modelId="{F417D218-214E-264C-8AF1-1D630BDAF090}" type="pres">
      <dgm:prSet presAssocID="{04AF87A3-D180-8548-803F-3ACCF4906245}" presName="sibTrans" presStyleLbl="sibTrans1D1" presStyleIdx="7" presStyleCnt="15"/>
      <dgm:spPr/>
    </dgm:pt>
    <dgm:pt modelId="{1B845CDC-71B3-D544-A383-7EEF04F698D6}" type="pres">
      <dgm:prSet presAssocID="{04AF87A3-D180-8548-803F-3ACCF4906245}" presName="connectorText" presStyleLbl="sibTrans1D1" presStyleIdx="7" presStyleCnt="15"/>
      <dgm:spPr/>
    </dgm:pt>
    <dgm:pt modelId="{877D96B3-A7AF-6844-89E6-912108D87761}" type="pres">
      <dgm:prSet presAssocID="{3D8C7849-E0E1-344A-913C-466636A73450}" presName="node" presStyleLbl="node1" presStyleIdx="8" presStyleCnt="16">
        <dgm:presLayoutVars>
          <dgm:bulletEnabled val="1"/>
        </dgm:presLayoutVars>
      </dgm:prSet>
      <dgm:spPr/>
    </dgm:pt>
    <dgm:pt modelId="{DB49A418-0604-7240-80AE-789E492002D9}" type="pres">
      <dgm:prSet presAssocID="{E8A435B8-EEF1-C547-B2D6-97B374695F99}" presName="sibTrans" presStyleLbl="sibTrans1D1" presStyleIdx="8" presStyleCnt="15"/>
      <dgm:spPr/>
    </dgm:pt>
    <dgm:pt modelId="{EC46682A-A81A-AA4D-9290-9DD3DF854AEA}" type="pres">
      <dgm:prSet presAssocID="{E8A435B8-EEF1-C547-B2D6-97B374695F99}" presName="connectorText" presStyleLbl="sibTrans1D1" presStyleIdx="8" presStyleCnt="15"/>
      <dgm:spPr/>
    </dgm:pt>
    <dgm:pt modelId="{06E7EF31-25FD-F040-9610-7DD77D861B18}" type="pres">
      <dgm:prSet presAssocID="{9FBF4416-8DEC-DA49-95D2-C2AC2E165495}" presName="node" presStyleLbl="node1" presStyleIdx="9" presStyleCnt="16">
        <dgm:presLayoutVars>
          <dgm:bulletEnabled val="1"/>
        </dgm:presLayoutVars>
      </dgm:prSet>
      <dgm:spPr/>
    </dgm:pt>
    <dgm:pt modelId="{92E454FB-DCBE-F54F-A2E5-5DEE96E48FF0}" type="pres">
      <dgm:prSet presAssocID="{C9C98EDE-F827-B34A-8084-B1435393BB2B}" presName="sibTrans" presStyleLbl="sibTrans1D1" presStyleIdx="9" presStyleCnt="15"/>
      <dgm:spPr/>
    </dgm:pt>
    <dgm:pt modelId="{CD47DB81-05E1-2B48-AB75-B580C602A23A}" type="pres">
      <dgm:prSet presAssocID="{C9C98EDE-F827-B34A-8084-B1435393BB2B}" presName="connectorText" presStyleLbl="sibTrans1D1" presStyleIdx="9" presStyleCnt="15"/>
      <dgm:spPr/>
    </dgm:pt>
    <dgm:pt modelId="{666E2DA2-7486-984A-8DEA-DA5AFE02A0DF}" type="pres">
      <dgm:prSet presAssocID="{CDAF8BCB-6478-4547-BE45-4B34C5FD8D9D}" presName="node" presStyleLbl="node1" presStyleIdx="10" presStyleCnt="16">
        <dgm:presLayoutVars>
          <dgm:bulletEnabled val="1"/>
        </dgm:presLayoutVars>
      </dgm:prSet>
      <dgm:spPr/>
    </dgm:pt>
    <dgm:pt modelId="{F5B8BE48-96F2-794F-8BD0-DA33298A11A6}" type="pres">
      <dgm:prSet presAssocID="{1FD353B6-4E09-9344-89A4-0BCC8A55C0B1}" presName="sibTrans" presStyleLbl="sibTrans1D1" presStyleIdx="10" presStyleCnt="15"/>
      <dgm:spPr/>
    </dgm:pt>
    <dgm:pt modelId="{DA56E894-4D2A-6E48-AD64-36151BAA91BB}" type="pres">
      <dgm:prSet presAssocID="{1FD353B6-4E09-9344-89A4-0BCC8A55C0B1}" presName="connectorText" presStyleLbl="sibTrans1D1" presStyleIdx="10" presStyleCnt="15"/>
      <dgm:spPr/>
    </dgm:pt>
    <dgm:pt modelId="{AE449ADD-E7BD-C148-8CBD-C6C5A09F4454}" type="pres">
      <dgm:prSet presAssocID="{2151A782-6BA7-0C46-8CF6-451D39785130}" presName="node" presStyleLbl="node1" presStyleIdx="11" presStyleCnt="16">
        <dgm:presLayoutVars>
          <dgm:bulletEnabled val="1"/>
        </dgm:presLayoutVars>
      </dgm:prSet>
      <dgm:spPr/>
    </dgm:pt>
    <dgm:pt modelId="{C21BC434-DF13-8E4C-A18E-4BCDA3AE3E5A}" type="pres">
      <dgm:prSet presAssocID="{317C620D-0A59-7C47-9008-80DD2A79753B}" presName="sibTrans" presStyleLbl="sibTrans1D1" presStyleIdx="11" presStyleCnt="15"/>
      <dgm:spPr/>
    </dgm:pt>
    <dgm:pt modelId="{B41FA129-08C8-3B4C-BADE-109E127A0233}" type="pres">
      <dgm:prSet presAssocID="{317C620D-0A59-7C47-9008-80DD2A79753B}" presName="connectorText" presStyleLbl="sibTrans1D1" presStyleIdx="11" presStyleCnt="15"/>
      <dgm:spPr/>
    </dgm:pt>
    <dgm:pt modelId="{C1571B74-5F71-2C41-9212-9E70CA2787C6}" type="pres">
      <dgm:prSet presAssocID="{90378274-9F83-C34F-93D9-CFA8D8DD0672}" presName="node" presStyleLbl="node1" presStyleIdx="12" presStyleCnt="16">
        <dgm:presLayoutVars>
          <dgm:bulletEnabled val="1"/>
        </dgm:presLayoutVars>
      </dgm:prSet>
      <dgm:spPr/>
    </dgm:pt>
    <dgm:pt modelId="{F216707B-9BF2-C54B-ADF3-F7FA5EDBC230}" type="pres">
      <dgm:prSet presAssocID="{E344BDE9-6F98-A54E-BD8C-5854359EEA2F}" presName="sibTrans" presStyleLbl="sibTrans1D1" presStyleIdx="12" presStyleCnt="15"/>
      <dgm:spPr/>
    </dgm:pt>
    <dgm:pt modelId="{2910F12A-1E30-A548-85B4-12C59753E215}" type="pres">
      <dgm:prSet presAssocID="{E344BDE9-6F98-A54E-BD8C-5854359EEA2F}" presName="connectorText" presStyleLbl="sibTrans1D1" presStyleIdx="12" presStyleCnt="15"/>
      <dgm:spPr/>
    </dgm:pt>
    <dgm:pt modelId="{D5B5EE99-03AB-E648-AA46-60B6A7A52F20}" type="pres">
      <dgm:prSet presAssocID="{5D69B3CB-5558-3B45-9A75-6FCF1D0E2BC6}" presName="node" presStyleLbl="node1" presStyleIdx="13" presStyleCnt="16">
        <dgm:presLayoutVars>
          <dgm:bulletEnabled val="1"/>
        </dgm:presLayoutVars>
      </dgm:prSet>
      <dgm:spPr/>
    </dgm:pt>
    <dgm:pt modelId="{4B8A5A12-970B-554A-BDCA-47FE87A095AB}" type="pres">
      <dgm:prSet presAssocID="{EB432C90-E5EA-A848-B69C-B20F7AE969AA}" presName="sibTrans" presStyleLbl="sibTrans1D1" presStyleIdx="13" presStyleCnt="15"/>
      <dgm:spPr/>
    </dgm:pt>
    <dgm:pt modelId="{A0422457-6E09-6749-BEBB-43D842B243B1}" type="pres">
      <dgm:prSet presAssocID="{EB432C90-E5EA-A848-B69C-B20F7AE969AA}" presName="connectorText" presStyleLbl="sibTrans1D1" presStyleIdx="13" presStyleCnt="15"/>
      <dgm:spPr/>
    </dgm:pt>
    <dgm:pt modelId="{B888CA37-DD70-9E47-9D7F-1A0B80600872}" type="pres">
      <dgm:prSet presAssocID="{0F9F6461-010E-FB46-9001-0566136EB41C}" presName="node" presStyleLbl="node1" presStyleIdx="14" presStyleCnt="16">
        <dgm:presLayoutVars>
          <dgm:bulletEnabled val="1"/>
        </dgm:presLayoutVars>
      </dgm:prSet>
      <dgm:spPr/>
    </dgm:pt>
    <dgm:pt modelId="{E336180F-14E3-5240-8982-A50FE0C39BC1}" type="pres">
      <dgm:prSet presAssocID="{07A2F35A-3189-FD47-B2D5-357678C6D048}" presName="sibTrans" presStyleLbl="sibTrans1D1" presStyleIdx="14" presStyleCnt="15"/>
      <dgm:spPr/>
    </dgm:pt>
    <dgm:pt modelId="{83C87ADD-428B-FB44-A10A-08AFEBEFE4B2}" type="pres">
      <dgm:prSet presAssocID="{07A2F35A-3189-FD47-B2D5-357678C6D048}" presName="connectorText" presStyleLbl="sibTrans1D1" presStyleIdx="14" presStyleCnt="15"/>
      <dgm:spPr/>
    </dgm:pt>
    <dgm:pt modelId="{88896C89-CF74-A643-9BE2-529FE4C3AF1F}" type="pres">
      <dgm:prSet presAssocID="{2C58A013-715B-9646-B0A9-1A7ADF47334E}" presName="node" presStyleLbl="node1" presStyleIdx="15" presStyleCnt="16" custScaleX="243130" custLinFactNeighborX="35890" custLinFactNeighborY="1085">
        <dgm:presLayoutVars>
          <dgm:bulletEnabled val="1"/>
        </dgm:presLayoutVars>
      </dgm:prSet>
      <dgm:spPr/>
    </dgm:pt>
  </dgm:ptLst>
  <dgm:cxnLst>
    <dgm:cxn modelId="{0500AC02-D2CA-3F44-AE84-FBF878A1779A}" type="presOf" srcId="{6E9D0A90-8332-5C41-A7AA-2CE06110E2A4}" destId="{55EA6913-9549-ED4C-9E14-8ADBDB9F12A9}" srcOrd="0" destOrd="1" presId="urn:microsoft.com/office/officeart/2005/8/layout/bProcess3"/>
    <dgm:cxn modelId="{E2B9B402-4609-FE4B-8D44-D8088B87F738}" srcId="{73975A60-46E8-5648-8581-D70307BC34C0}" destId="{D5DF6D9F-81BE-274D-B44F-E577263103B8}" srcOrd="0" destOrd="0" parTransId="{6DFD87E3-412A-C347-8F33-C4546740654B}" sibTransId="{74DD452F-EA55-4943-B48A-CA4EE0966E58}"/>
    <dgm:cxn modelId="{EF90F502-ACBC-1E4C-9669-B971D570D0DF}" srcId="{A496EF9F-3BFA-7845-AF19-DDFE865EDD44}" destId="{150D51CA-170B-2043-9A55-15D15A5110E8}" srcOrd="2" destOrd="0" parTransId="{7228B5AE-E334-504F-A8A8-835C5445D9CE}" sibTransId="{5EF2ADEA-C9BF-2D40-868F-00260121AB57}"/>
    <dgm:cxn modelId="{324C7704-5C78-B64B-8BB7-3D9A3DC24B63}" srcId="{9F8119D7-0B8A-114D-BF09-4C11514A62F4}" destId="{F04D81B4-C659-2148-8064-B9832436F5E2}" srcOrd="1" destOrd="0" parTransId="{3A91D141-FDB7-5049-B5E6-986335BDDD69}" sibTransId="{4848B53A-5402-3F4A-BE6F-F34092F1E9CA}"/>
    <dgm:cxn modelId="{FC048505-D197-C148-A4DD-2A18EB03DF6E}" srcId="{F245D6D1-5916-EA4B-B6F3-D058223157A1}" destId="{B0616131-4F1E-B04E-9F7E-80D9DC0D41F1}" srcOrd="1" destOrd="0" parTransId="{27ACC034-853B-6844-9D41-962F5D3A0C81}" sibTransId="{67109EBA-A9D9-C046-8057-09F953BE026B}"/>
    <dgm:cxn modelId="{B933B20C-7561-444F-B361-7408F307A3A5}" srcId="{73975A60-46E8-5648-8581-D70307BC34C0}" destId="{9F200F8F-76F4-6542-94EE-9FD74F3B19F5}" srcOrd="3" destOrd="0" parTransId="{7927758C-FC8B-B047-84B3-68B9E0FD21F4}" sibTransId="{7A08669C-8893-504C-8B38-66CA773F4C6B}"/>
    <dgm:cxn modelId="{A8CAC80E-14A9-7F45-ACA2-60D0FF68D1DA}" srcId="{3D42FD9B-7381-0C40-BAC0-CB09BD0551CD}" destId="{0F9F6461-010E-FB46-9001-0566136EB41C}" srcOrd="14" destOrd="0" parTransId="{80F9C210-0B89-B74E-918C-1651E09FEF9D}" sibTransId="{07A2F35A-3189-FD47-B2D5-357678C6D048}"/>
    <dgm:cxn modelId="{FB2C0410-3E6B-8342-B2FA-B24E168A1DE7}" type="presOf" srcId="{EB432C90-E5EA-A848-B69C-B20F7AE969AA}" destId="{A0422457-6E09-6749-BEBB-43D842B243B1}" srcOrd="1" destOrd="0" presId="urn:microsoft.com/office/officeart/2005/8/layout/bProcess3"/>
    <dgm:cxn modelId="{CE77E110-6D61-0D43-A805-EDC1548504F2}" type="presOf" srcId="{E8A435B8-EEF1-C547-B2D6-97B374695F99}" destId="{DB49A418-0604-7240-80AE-789E492002D9}" srcOrd="0" destOrd="0" presId="urn:microsoft.com/office/officeart/2005/8/layout/bProcess3"/>
    <dgm:cxn modelId="{73417511-7336-7249-BD00-0E83AEA969B3}" type="presOf" srcId="{42FE5050-8C3A-A04F-BF61-A3DED1ED85B1}" destId="{244D51A1-25E0-AE41-B23F-951F49D64FEA}" srcOrd="0" destOrd="0" presId="urn:microsoft.com/office/officeart/2005/8/layout/bProcess3"/>
    <dgm:cxn modelId="{411D2312-7E41-8747-B1D3-98D6FA73A2B5}" srcId="{3D42FD9B-7381-0C40-BAC0-CB09BD0551CD}" destId="{5FBF12E8-771B-5A4B-917A-B7D25A05E9E4}" srcOrd="7" destOrd="0" parTransId="{351FAEA1-D5AD-C048-8762-830FF7D895C7}" sibTransId="{04AF87A3-D180-8548-803F-3ACCF4906245}"/>
    <dgm:cxn modelId="{C5A73014-149C-E942-B0DA-6F910EBF82FD}" srcId="{9F8119D7-0B8A-114D-BF09-4C11514A62F4}" destId="{6E9D0A90-8332-5C41-A7AA-2CE06110E2A4}" srcOrd="0" destOrd="0" parTransId="{7DF97DC1-FF20-BE46-BFF5-B5674A7555A4}" sibTransId="{9D877008-F7A9-0646-8CD5-0F1B72317EB8}"/>
    <dgm:cxn modelId="{098B0117-9B00-3F4F-9DA6-C203AF7D7C59}" type="presOf" srcId="{1DE85B64-1314-1245-A8EA-3280FF38A551}" destId="{7C3E5213-9E57-9441-9E51-883FD594BE77}" srcOrd="0" destOrd="0" presId="urn:microsoft.com/office/officeart/2005/8/layout/bProcess3"/>
    <dgm:cxn modelId="{FD365D17-E742-E84C-9E2A-2639A0535D37}" type="presOf" srcId="{F04D81B4-C659-2148-8064-B9832436F5E2}" destId="{55EA6913-9549-ED4C-9E14-8ADBDB9F12A9}" srcOrd="0" destOrd="2" presId="urn:microsoft.com/office/officeart/2005/8/layout/bProcess3"/>
    <dgm:cxn modelId="{31A2F717-3FD9-EF40-A364-526F745B588F}" srcId="{F245D6D1-5916-EA4B-B6F3-D058223157A1}" destId="{7C2B7F95-FC0B-2D4D-8ECC-DFA7567131A4}" srcOrd="0" destOrd="0" parTransId="{9C10D1E7-CB49-D347-80DC-B8AC98546AF5}" sibTransId="{B5C70218-5337-904B-83EE-79C8EC66624C}"/>
    <dgm:cxn modelId="{B8F90718-A248-654E-8F1F-633CBD310FCD}" srcId="{5FBF12E8-771B-5A4B-917A-B7D25A05E9E4}" destId="{BA5F8CB2-7918-3440-90A3-9BB2E7B07364}" srcOrd="2" destOrd="0" parTransId="{3FE3519D-7B73-A044-80CF-025A9DF11CA6}" sibTransId="{6AFCC7F9-1C51-4B4E-9AC0-AD790526A4B1}"/>
    <dgm:cxn modelId="{5F689E18-A5D0-984B-9D44-14CC737E2691}" type="presOf" srcId="{D2245D14-9ECF-0F49-9C7B-92EF43B7FB6E}" destId="{EB9E6BB1-A6B5-CF42-B5E8-88DDBCDFB984}" srcOrd="0" destOrd="2" presId="urn:microsoft.com/office/officeart/2005/8/layout/bProcess3"/>
    <dgm:cxn modelId="{C8A5AF19-97F2-434C-BABF-AF668928B85D}" type="presOf" srcId="{9F200F8F-76F4-6542-94EE-9FD74F3B19F5}" destId="{F74236A8-1393-7C49-8934-B427901E6C95}" srcOrd="0" destOrd="4" presId="urn:microsoft.com/office/officeart/2005/8/layout/bProcess3"/>
    <dgm:cxn modelId="{9BA1C21E-BC14-F749-97D3-EB32E0D73101}" type="presOf" srcId="{90378274-9F83-C34F-93D9-CFA8D8DD0672}" destId="{C1571B74-5F71-2C41-9212-9E70CA2787C6}" srcOrd="0" destOrd="0" presId="urn:microsoft.com/office/officeart/2005/8/layout/bProcess3"/>
    <dgm:cxn modelId="{2078DF1E-7A33-1A4C-AE23-5FA6667758DD}" srcId="{A496EF9F-3BFA-7845-AF19-DDFE865EDD44}" destId="{7F747757-C28D-5646-8CB0-D1D88A871386}" srcOrd="1" destOrd="0" parTransId="{D53685D4-E3D9-9F4F-8A68-8941F41E9A6A}" sibTransId="{902B4A6B-4552-2340-9F2F-C48492ED61ED}"/>
    <dgm:cxn modelId="{79A81123-8951-0840-9165-341635D87555}" srcId="{9F8119D7-0B8A-114D-BF09-4C11514A62F4}" destId="{DB1EF256-F397-8646-BD36-D39DAAA3E74B}" srcOrd="2" destOrd="0" parTransId="{17014395-A936-034E-9757-95BCEEB3C380}" sibTransId="{A57C77FE-A351-FD40-8F24-1BC211345788}"/>
    <dgm:cxn modelId="{74852C25-5F57-EE41-AF8D-FEBB2F0011A8}" srcId="{3D42FD9B-7381-0C40-BAC0-CB09BD0551CD}" destId="{5D69B3CB-5558-3B45-9A75-6FCF1D0E2BC6}" srcOrd="13" destOrd="0" parTransId="{1E5CAA2A-F859-264B-8F6C-5A3DD7EDF751}" sibTransId="{EB432C90-E5EA-A848-B69C-B20F7AE969AA}"/>
    <dgm:cxn modelId="{D62FC326-AC62-F347-ABD4-4E44657DA963}" srcId="{3D42FD9B-7381-0C40-BAC0-CB09BD0551CD}" destId="{A496EF9F-3BFA-7845-AF19-DDFE865EDD44}" srcOrd="1" destOrd="0" parTransId="{7D2F6055-5314-984F-AFD7-74EB9829D4D1}" sibTransId="{D1D923B7-FB8E-AC42-B4F9-89DED502D14C}"/>
    <dgm:cxn modelId="{809D3730-AD77-0D4D-90F0-2171F2F1071E}" type="presOf" srcId="{EB432C90-E5EA-A848-B69C-B20F7AE969AA}" destId="{4B8A5A12-970B-554A-BDCA-47FE87A095AB}" srcOrd="0" destOrd="0" presId="urn:microsoft.com/office/officeart/2005/8/layout/bProcess3"/>
    <dgm:cxn modelId="{23E36A30-3742-2041-A68A-8147C7ED8BFC}" srcId="{3D42FD9B-7381-0C40-BAC0-CB09BD0551CD}" destId="{CDAF8BCB-6478-4547-BE45-4B34C5FD8D9D}" srcOrd="10" destOrd="0" parTransId="{1CAD79EA-10AB-E945-8B35-F741B5F45546}" sibTransId="{1FD353B6-4E09-9344-89A4-0BCC8A55C0B1}"/>
    <dgm:cxn modelId="{70B4F930-85F7-1E47-A899-82E62B5094C6}" type="presOf" srcId="{9F8119D7-0B8A-114D-BF09-4C11514A62F4}" destId="{55EA6913-9549-ED4C-9E14-8ADBDB9F12A9}" srcOrd="0" destOrd="0" presId="urn:microsoft.com/office/officeart/2005/8/layout/bProcess3"/>
    <dgm:cxn modelId="{BC484D31-04F3-5647-ACD6-7DFD6D190CD4}" srcId="{3D42FD9B-7381-0C40-BAC0-CB09BD0551CD}" destId="{90378274-9F83-C34F-93D9-CFA8D8DD0672}" srcOrd="12" destOrd="0" parTransId="{0020B3C7-B0A2-054A-B834-A197F48EFAAF}" sibTransId="{E344BDE9-6F98-A54E-BD8C-5854359EEA2F}"/>
    <dgm:cxn modelId="{CA65C832-37FE-E24A-A052-7389B3B4A840}" srcId="{5FBF12E8-771B-5A4B-917A-B7D25A05E9E4}" destId="{D2245D14-9ECF-0F49-9C7B-92EF43B7FB6E}" srcOrd="1" destOrd="0" parTransId="{45720A8F-C16D-394E-A2D4-99535EA430B3}" sibTransId="{081FA900-8A8E-0445-9B73-160A569EF0E0}"/>
    <dgm:cxn modelId="{DF1B5435-B0DC-8D4B-AB77-1DECF1AB5915}" srcId="{2EAD0D17-7AF4-B148-B253-4BF11B118493}" destId="{EE1723EA-2217-774D-872B-49595D4C5D8A}" srcOrd="2" destOrd="0" parTransId="{CF07C25B-C262-9842-9BA0-D321C2BC0295}" sibTransId="{D5B9468E-6308-4242-8E22-5A09B04DBEB8}"/>
    <dgm:cxn modelId="{AE168A35-E275-5142-B38E-541C0BAE2715}" type="presOf" srcId="{5E84F23D-6B77-924A-8098-5B1ACB66271C}" destId="{3529BD85-7F57-9C4B-8ACB-DBE68A27BEF5}" srcOrd="0" destOrd="1" presId="urn:microsoft.com/office/officeart/2005/8/layout/bProcess3"/>
    <dgm:cxn modelId="{CC2CE836-59B1-D143-8044-A91EB73025F5}" type="presOf" srcId="{B635BCFD-1B78-5548-98A4-7F8AC258432E}" destId="{3CB0BB85-FBCD-0A43-8498-40465329E618}" srcOrd="0" destOrd="0" presId="urn:microsoft.com/office/officeart/2005/8/layout/bProcess3"/>
    <dgm:cxn modelId="{B7BB7D37-6400-A246-B041-7E2F8F3F2D40}" srcId="{3D8C7849-E0E1-344A-913C-466636A73450}" destId="{BBB24FA7-5524-B24C-B34D-FE28927C0479}" srcOrd="0" destOrd="0" parTransId="{9E87A179-81B1-C142-893A-413360BA95BC}" sibTransId="{6EF1623C-DEC8-9B47-965D-36D93DE9FE50}"/>
    <dgm:cxn modelId="{79787B39-CBD9-B948-83D0-4F2C3DF54D07}" srcId="{3D42FD9B-7381-0C40-BAC0-CB09BD0551CD}" destId="{2EAD0D17-7AF4-B148-B253-4BF11B118493}" srcOrd="4" destOrd="0" parTransId="{D9E8957E-2EB0-CD4D-9696-1AAC0CBA8108}" sibTransId="{9511F0CC-3695-2244-BB69-5A35FA6020FC}"/>
    <dgm:cxn modelId="{F637893A-4A5A-2A4D-91BB-680961A36D48}" type="presOf" srcId="{E344BDE9-6F98-A54E-BD8C-5854359EEA2F}" destId="{2910F12A-1E30-A548-85B4-12C59753E215}" srcOrd="1" destOrd="0" presId="urn:microsoft.com/office/officeart/2005/8/layout/bProcess3"/>
    <dgm:cxn modelId="{976A0F43-976E-194A-85E8-924B28D13CF7}" srcId="{5FBF12E8-771B-5A4B-917A-B7D25A05E9E4}" destId="{8025F424-0843-D446-8CEF-DC6C378FC862}" srcOrd="3" destOrd="0" parTransId="{4C3F0A65-B3BE-AD4E-AC5A-4B031EE65503}" sibTransId="{D1F7AD21-E29C-B446-B665-1A7EEE3C0847}"/>
    <dgm:cxn modelId="{4CFC7944-4E6B-494E-8202-4314203D551F}" type="presOf" srcId="{77B39E42-43FB-104C-B8B5-BE4133C3EC37}" destId="{F3758819-F4F2-1A46-8F6F-D674CCBAAB69}" srcOrd="0" destOrd="0" presId="urn:microsoft.com/office/officeart/2005/8/layout/bProcess3"/>
    <dgm:cxn modelId="{FC272347-4381-3C44-8C34-A3980ADEF3E5}" type="presOf" srcId="{8499B1EB-2741-4948-A621-2282553112BC}" destId="{F74236A8-1393-7C49-8934-B427901E6C95}" srcOrd="0" destOrd="3" presId="urn:microsoft.com/office/officeart/2005/8/layout/bProcess3"/>
    <dgm:cxn modelId="{168DB148-413C-BA4C-AD2A-AFF74B760FDA}" type="presOf" srcId="{2151A782-6BA7-0C46-8CF6-451D39785130}" destId="{AE449ADD-E7BD-C148-8CBD-C6C5A09F4454}" srcOrd="0" destOrd="0" presId="urn:microsoft.com/office/officeart/2005/8/layout/bProcess3"/>
    <dgm:cxn modelId="{4DC0134A-8DF9-6744-8653-DD84E8D73DA9}" type="presOf" srcId="{3D8C7849-E0E1-344A-913C-466636A73450}" destId="{877D96B3-A7AF-6844-89E6-912108D87761}" srcOrd="0" destOrd="0" presId="urn:microsoft.com/office/officeart/2005/8/layout/bProcess3"/>
    <dgm:cxn modelId="{BC9B874D-382A-584C-BEB8-1F4F56A39029}" type="presOf" srcId="{07A2F35A-3189-FD47-B2D5-357678C6D048}" destId="{83C87ADD-428B-FB44-A10A-08AFEBEFE4B2}" srcOrd="1" destOrd="0" presId="urn:microsoft.com/office/officeart/2005/8/layout/bProcess3"/>
    <dgm:cxn modelId="{01841353-E6B1-2540-BAB5-592A8E1D1EF0}" type="presOf" srcId="{9511F0CC-3695-2244-BB69-5A35FA6020FC}" destId="{13E23834-3255-C549-8773-E7429D876EB6}" srcOrd="0" destOrd="0" presId="urn:microsoft.com/office/officeart/2005/8/layout/bProcess3"/>
    <dgm:cxn modelId="{D6D0F553-F313-AD45-8246-D8FE03A58A18}" type="presOf" srcId="{D5EC1B5C-F319-0449-B299-2B63A85D3C65}" destId="{F74236A8-1393-7C49-8934-B427901E6C95}" srcOrd="0" destOrd="2" presId="urn:microsoft.com/office/officeart/2005/8/layout/bProcess3"/>
    <dgm:cxn modelId="{C2FA1E57-95AA-CB41-8B61-E002E9DBA4D4}" type="presOf" srcId="{04AF87A3-D180-8548-803F-3ACCF4906245}" destId="{F417D218-214E-264C-8AF1-1D630BDAF090}" srcOrd="0" destOrd="0" presId="urn:microsoft.com/office/officeart/2005/8/layout/bProcess3"/>
    <dgm:cxn modelId="{2F33FC59-8618-2047-A77C-2B68FAEF1D32}" type="presOf" srcId="{150D51CA-170B-2043-9A55-15D15A5110E8}" destId="{E1145860-0649-7747-A6F6-7976201DEA81}" srcOrd="0" destOrd="3" presId="urn:microsoft.com/office/officeart/2005/8/layout/bProcess3"/>
    <dgm:cxn modelId="{A3718E5D-A3A9-2349-8001-A50080ACDFB6}" type="presOf" srcId="{42FE5050-8C3A-A04F-BF61-A3DED1ED85B1}" destId="{2E5B285F-157B-7840-9E77-D254FDAE7705}" srcOrd="1" destOrd="0" presId="urn:microsoft.com/office/officeart/2005/8/layout/bProcess3"/>
    <dgm:cxn modelId="{D59B875E-0BDD-5E43-8241-7122B3F01A63}" srcId="{3D42FD9B-7381-0C40-BAC0-CB09BD0551CD}" destId="{77B39E42-43FB-104C-B8B5-BE4133C3EC37}" srcOrd="5" destOrd="0" parTransId="{24146C1E-857E-944E-82B1-2CA4DDBCA15B}" sibTransId="{CD75BE9C-0050-7C47-9157-67DBAE32240F}"/>
    <dgm:cxn modelId="{1A7AA85F-FD7A-3940-B3BB-75EED556B547}" type="presOf" srcId="{C9C98EDE-F827-B34A-8084-B1435393BB2B}" destId="{CD47DB81-05E1-2B48-AB75-B580C602A23A}" srcOrd="1" destOrd="0" presId="urn:microsoft.com/office/officeart/2005/8/layout/bProcess3"/>
    <dgm:cxn modelId="{B8033762-2808-8649-B4B1-1B74F8381648}" type="presOf" srcId="{F245D6D1-5916-EA4B-B6F3-D058223157A1}" destId="{581EF828-9DD8-FC47-A98F-A056FE903CEA}" srcOrd="0" destOrd="0" presId="urn:microsoft.com/office/officeart/2005/8/layout/bProcess3"/>
    <dgm:cxn modelId="{E2A91968-7C85-264A-9C26-8D9B8D45E17D}" type="presOf" srcId="{BBB24FA7-5524-B24C-B34D-FE28927C0479}" destId="{877D96B3-A7AF-6844-89E6-912108D87761}" srcOrd="0" destOrd="1" presId="urn:microsoft.com/office/officeart/2005/8/layout/bProcess3"/>
    <dgm:cxn modelId="{0353DE69-5237-1B48-BD9A-CFEB9D8A7E5C}" type="presOf" srcId="{287B70F0-7DA6-BB46-9E41-573D18D01231}" destId="{EB9E6BB1-A6B5-CF42-B5E8-88DDBCDFB984}" srcOrd="0" destOrd="1" presId="urn:microsoft.com/office/officeart/2005/8/layout/bProcess3"/>
    <dgm:cxn modelId="{E57E956B-C8D3-5D46-AA36-985D413D1004}" type="presOf" srcId="{317C620D-0A59-7C47-9008-80DD2A79753B}" destId="{B41FA129-08C8-3B4C-BADE-109E127A0233}" srcOrd="1" destOrd="0" presId="urn:microsoft.com/office/officeart/2005/8/layout/bProcess3"/>
    <dgm:cxn modelId="{D019AB6B-F1EA-164A-BB0C-C28E8798411B}" type="presOf" srcId="{7289E760-F0F9-9547-AA26-3109E5E63C5B}" destId="{2EBEF47E-4BB2-464B-8C40-D0F5BF522471}" srcOrd="0" destOrd="0" presId="urn:microsoft.com/office/officeart/2005/8/layout/bProcess3"/>
    <dgm:cxn modelId="{59ECB76B-DE31-1748-B7CA-9824853A3768}" srcId="{73975A60-46E8-5648-8581-D70307BC34C0}" destId="{D5EC1B5C-F319-0449-B299-2B63A85D3C65}" srcOrd="1" destOrd="0" parTransId="{BD148C20-6A93-F84D-946C-9C09C35FA731}" sibTransId="{F608F9C7-1032-4544-B8A3-62B4BF855EF8}"/>
    <dgm:cxn modelId="{F301796E-7972-5547-AC1B-D8639B13372E}" type="presOf" srcId="{D1D923B7-FB8E-AC42-B4F9-89DED502D14C}" destId="{9DE38C53-D453-E548-8742-36956CD90DC3}" srcOrd="1" destOrd="0" presId="urn:microsoft.com/office/officeart/2005/8/layout/bProcess3"/>
    <dgm:cxn modelId="{7807A86F-EFED-994C-91FB-FDDFABBADA2E}" srcId="{3D42FD9B-7381-0C40-BAC0-CB09BD0551CD}" destId="{B635BCFD-1B78-5548-98A4-7F8AC258432E}" srcOrd="3" destOrd="0" parTransId="{C9A5E977-50F5-9544-A4E1-5FFEAF619419}" sibTransId="{08318EEB-64D0-EC4E-A866-E386B7AB04D5}"/>
    <dgm:cxn modelId="{2FA9B470-E5ED-DF47-983D-0D31433F47C5}" type="presOf" srcId="{317C620D-0A59-7C47-9008-80DD2A79753B}" destId="{C21BC434-DF13-8E4C-A18E-4BCDA3AE3E5A}" srcOrd="0" destOrd="0" presId="urn:microsoft.com/office/officeart/2005/8/layout/bProcess3"/>
    <dgm:cxn modelId="{D06EF070-71F8-A343-B6D0-8F8A048E43CB}" type="presOf" srcId="{1FD353B6-4E09-9344-89A4-0BCC8A55C0B1}" destId="{DA56E894-4D2A-6E48-AD64-36151BAA91BB}" srcOrd="1" destOrd="0" presId="urn:microsoft.com/office/officeart/2005/8/layout/bProcess3"/>
    <dgm:cxn modelId="{97DF6676-61BA-8342-9F08-092F53CFE57E}" type="presOf" srcId="{DB1EF256-F397-8646-BD36-D39DAAA3E74B}" destId="{55EA6913-9549-ED4C-9E14-8ADBDB9F12A9}" srcOrd="0" destOrd="3" presId="urn:microsoft.com/office/officeart/2005/8/layout/bProcess3"/>
    <dgm:cxn modelId="{83CF9479-CC5F-E449-B7CA-A865FB015E7D}" type="presOf" srcId="{7289E760-F0F9-9547-AA26-3109E5E63C5B}" destId="{108B5E7E-2C0B-EF48-94D1-BD28A9A8CEBE}" srcOrd="1" destOrd="0" presId="urn:microsoft.com/office/officeart/2005/8/layout/bProcess3"/>
    <dgm:cxn modelId="{A309A17B-E90C-574A-B29C-E8486716D46C}" srcId="{2EAD0D17-7AF4-B148-B253-4BF11B118493}" destId="{5E84F23D-6B77-924A-8098-5B1ACB66271C}" srcOrd="0" destOrd="0" parTransId="{85FFE9FC-AF25-D241-A056-7CD7BCD6F053}" sibTransId="{61767BFF-2A7E-1349-8EAA-8C8C31ED9A34}"/>
    <dgm:cxn modelId="{7C97B97E-BC31-0C45-A1F4-1A1EC65047C6}" type="presOf" srcId="{E344BDE9-6F98-A54E-BD8C-5854359EEA2F}" destId="{F216707B-9BF2-C54B-ADF3-F7FA5EDBC230}" srcOrd="0" destOrd="0" presId="urn:microsoft.com/office/officeart/2005/8/layout/bProcess3"/>
    <dgm:cxn modelId="{F1EDFC83-5DEA-714C-8B45-368DC25449A1}" srcId="{3D42FD9B-7381-0C40-BAC0-CB09BD0551CD}" destId="{9FBF4416-8DEC-DA49-95D2-C2AC2E165495}" srcOrd="9" destOrd="0" parTransId="{D3314CE4-2473-FE40-96F5-5A585812EDD7}" sibTransId="{C9C98EDE-F827-B34A-8084-B1435393BB2B}"/>
    <dgm:cxn modelId="{B4BBF286-82FA-BF48-B2F7-3FF744E7C79F}" srcId="{3D42FD9B-7381-0C40-BAC0-CB09BD0551CD}" destId="{2151A782-6BA7-0C46-8CF6-451D39785130}" srcOrd="11" destOrd="0" parTransId="{054761D4-5057-F248-ADF2-6FDF0B9AEFFD}" sibTransId="{317C620D-0A59-7C47-9008-80DD2A79753B}"/>
    <dgm:cxn modelId="{C23E5087-7246-1A44-BDE7-84DE3E80A2FC}" type="presOf" srcId="{1FD353B6-4E09-9344-89A4-0BCC8A55C0B1}" destId="{F5B8BE48-96F2-794F-8BD0-DA33298A11A6}" srcOrd="0" destOrd="0" presId="urn:microsoft.com/office/officeart/2005/8/layout/bProcess3"/>
    <dgm:cxn modelId="{8821BD88-E95B-5C47-A912-823474771A51}" type="presOf" srcId="{A496EF9F-3BFA-7845-AF19-DDFE865EDD44}" destId="{E1145860-0649-7747-A6F6-7976201DEA81}" srcOrd="0" destOrd="0" presId="urn:microsoft.com/office/officeart/2005/8/layout/bProcess3"/>
    <dgm:cxn modelId="{3888A88A-9A3D-7E41-B764-C94E14E992CA}" type="presOf" srcId="{CD75BE9C-0050-7C47-9157-67DBAE32240F}" destId="{38363325-4D8C-8F40-A931-3BDA4A6A9352}" srcOrd="0" destOrd="0" presId="urn:microsoft.com/office/officeart/2005/8/layout/bProcess3"/>
    <dgm:cxn modelId="{F6EC428D-BC41-B347-B409-09B7EA204661}" type="presOf" srcId="{0F9F6461-010E-FB46-9001-0566136EB41C}" destId="{B888CA37-DD70-9E47-9D7F-1A0B80600872}" srcOrd="0" destOrd="0" presId="urn:microsoft.com/office/officeart/2005/8/layout/bProcess3"/>
    <dgm:cxn modelId="{3B3F898F-3EB2-0745-9593-AD1E7C0AA618}" type="presOf" srcId="{9511F0CC-3695-2244-BB69-5A35FA6020FC}" destId="{B398920E-9EEF-6B44-8329-F2EFF0CB6FE9}" srcOrd="1" destOrd="0" presId="urn:microsoft.com/office/officeart/2005/8/layout/bProcess3"/>
    <dgm:cxn modelId="{663BEE8F-6CC3-514C-B8CA-DCFCDFA886B7}" type="presOf" srcId="{B0616131-4F1E-B04E-9F7E-80D9DC0D41F1}" destId="{581EF828-9DD8-FC47-A98F-A056FE903CEA}" srcOrd="0" destOrd="2" presId="urn:microsoft.com/office/officeart/2005/8/layout/bProcess3"/>
    <dgm:cxn modelId="{58385E90-C6F6-9A47-80D2-73987BD3AABE}" srcId="{3D42FD9B-7381-0C40-BAC0-CB09BD0551CD}" destId="{73975A60-46E8-5648-8581-D70307BC34C0}" srcOrd="6" destOrd="0" parTransId="{69E40609-8C1A-6449-BEE4-F12D739712FD}" sibTransId="{42FE5050-8C3A-A04F-BF61-A3DED1ED85B1}"/>
    <dgm:cxn modelId="{66C3BA90-536D-3C40-9C44-25429C50E728}" srcId="{3D42FD9B-7381-0C40-BAC0-CB09BD0551CD}" destId="{3D8C7849-E0E1-344A-913C-466636A73450}" srcOrd="8" destOrd="0" parTransId="{544D2E71-36AC-EC47-819C-B051310DCA9C}" sibTransId="{E8A435B8-EEF1-C547-B2D6-97B374695F99}"/>
    <dgm:cxn modelId="{ADA4D998-06A9-5E48-B3DA-630404E50949}" srcId="{3D42FD9B-7381-0C40-BAC0-CB09BD0551CD}" destId="{2C58A013-715B-9646-B0A9-1A7ADF47334E}" srcOrd="15" destOrd="0" parTransId="{EF1588E1-DD46-ED42-92A3-6A08141D8000}" sibTransId="{8BFFCBBF-CB4C-F944-9F8C-DF96A99F0B87}"/>
    <dgm:cxn modelId="{8A521399-117A-3F46-BFE6-2A0C329DB8D3}" type="presOf" srcId="{04F8CA3A-BE57-9D46-9591-2A770A87D83A}" destId="{877D96B3-A7AF-6844-89E6-912108D87761}" srcOrd="0" destOrd="2" presId="urn:microsoft.com/office/officeart/2005/8/layout/bProcess3"/>
    <dgm:cxn modelId="{05FF109C-42E6-D343-9664-2797F0B07E4D}" type="presOf" srcId="{BA5F8CB2-7918-3440-90A3-9BB2E7B07364}" destId="{EB9E6BB1-A6B5-CF42-B5E8-88DDBCDFB984}" srcOrd="0" destOrd="3" presId="urn:microsoft.com/office/officeart/2005/8/layout/bProcess3"/>
    <dgm:cxn modelId="{4D048C9C-06D5-D349-BB2C-D4F349D15FE8}" type="presOf" srcId="{5FBF12E8-771B-5A4B-917A-B7D25A05E9E4}" destId="{EB9E6BB1-A6B5-CF42-B5E8-88DDBCDFB984}" srcOrd="0" destOrd="0" presId="urn:microsoft.com/office/officeart/2005/8/layout/bProcess3"/>
    <dgm:cxn modelId="{4B23A39C-E971-1D4D-BEFC-FEB47E5F1527}" type="presOf" srcId="{D5DF6D9F-81BE-274D-B44F-E577263103B8}" destId="{F74236A8-1393-7C49-8934-B427901E6C95}" srcOrd="0" destOrd="1" presId="urn:microsoft.com/office/officeart/2005/8/layout/bProcess3"/>
    <dgm:cxn modelId="{FA30999F-A432-3747-A407-33DDB13E1A09}" type="presOf" srcId="{1DE85B64-1314-1245-A8EA-3280FF38A551}" destId="{E935C9EE-5036-E04F-BCAE-51F5539B17FA}" srcOrd="1" destOrd="0" presId="urn:microsoft.com/office/officeart/2005/8/layout/bProcess3"/>
    <dgm:cxn modelId="{DF2CA3A3-0316-9044-8FEC-7A5054E60BB8}" type="presOf" srcId="{D2627EA6-563F-9F48-9D54-E6027D777EDC}" destId="{E1145860-0649-7747-A6F6-7976201DEA81}" srcOrd="0" destOrd="1" presId="urn:microsoft.com/office/officeart/2005/8/layout/bProcess3"/>
    <dgm:cxn modelId="{91E7D8A6-5F29-A74D-9388-452AFB831C95}" type="presOf" srcId="{04AF87A3-D180-8548-803F-3ACCF4906245}" destId="{1B845CDC-71B3-D544-A383-7EEF04F698D6}" srcOrd="1" destOrd="0" presId="urn:microsoft.com/office/officeart/2005/8/layout/bProcess3"/>
    <dgm:cxn modelId="{73CFE3AA-A352-0C4F-BEA8-12AE1E06009E}" type="presOf" srcId="{2C58A013-715B-9646-B0A9-1A7ADF47334E}" destId="{88896C89-CF74-A643-9BE2-529FE4C3AF1F}" srcOrd="0" destOrd="0" presId="urn:microsoft.com/office/officeart/2005/8/layout/bProcess3"/>
    <dgm:cxn modelId="{E95C10AD-80AF-DD4A-8A7B-C3558B123709}" type="presOf" srcId="{6C5FC9D1-74A6-0047-8D30-4BE5971C12B1}" destId="{55EA6913-9549-ED4C-9E14-8ADBDB9F12A9}" srcOrd="0" destOrd="4" presId="urn:microsoft.com/office/officeart/2005/8/layout/bProcess3"/>
    <dgm:cxn modelId="{5ED2E1B8-77FE-3D43-AE10-61C753B3370F}" srcId="{3D8C7849-E0E1-344A-913C-466636A73450}" destId="{04F8CA3A-BE57-9D46-9591-2A770A87D83A}" srcOrd="1" destOrd="0" parTransId="{56A0A380-CA8B-8943-A4E1-4E2FBA4C52F0}" sibTransId="{1AEF9AB4-2C92-2447-AD43-C169AB33B8F6}"/>
    <dgm:cxn modelId="{1CF142B9-EF34-7F48-BA7B-B469DF35E211}" type="presOf" srcId="{E8A435B8-EEF1-C547-B2D6-97B374695F99}" destId="{EC46682A-A81A-AA4D-9290-9DD3DF854AEA}" srcOrd="1" destOrd="0" presId="urn:microsoft.com/office/officeart/2005/8/layout/bProcess3"/>
    <dgm:cxn modelId="{3F5883BE-2317-9C41-B017-2EC2A313F88D}" type="presOf" srcId="{8025F424-0843-D446-8CEF-DC6C378FC862}" destId="{EB9E6BB1-A6B5-CF42-B5E8-88DDBCDFB984}" srcOrd="0" destOrd="4" presId="urn:microsoft.com/office/officeart/2005/8/layout/bProcess3"/>
    <dgm:cxn modelId="{6319A9C1-3BB6-C349-8F3C-20EAEF9031BB}" type="presOf" srcId="{7C2B7F95-FC0B-2D4D-8ECC-DFA7567131A4}" destId="{581EF828-9DD8-FC47-A98F-A056FE903CEA}" srcOrd="0" destOrd="1" presId="urn:microsoft.com/office/officeart/2005/8/layout/bProcess3"/>
    <dgm:cxn modelId="{FF5D67CE-1ACF-2C43-8F3D-D931C28A4F1F}" type="presOf" srcId="{73975A60-46E8-5648-8581-D70307BC34C0}" destId="{F74236A8-1393-7C49-8934-B427901E6C95}" srcOrd="0" destOrd="0" presId="urn:microsoft.com/office/officeart/2005/8/layout/bProcess3"/>
    <dgm:cxn modelId="{D00832CF-AF39-874E-A0F2-E59819D7BB74}" type="presOf" srcId="{D1D923B7-FB8E-AC42-B4F9-89DED502D14C}" destId="{BABD78D1-08FB-4B40-BA1D-B2003B79B071}" srcOrd="0" destOrd="0" presId="urn:microsoft.com/office/officeart/2005/8/layout/bProcess3"/>
    <dgm:cxn modelId="{34060DD0-8AA1-5C45-B446-AC4A771C8178}" srcId="{3D42FD9B-7381-0C40-BAC0-CB09BD0551CD}" destId="{F245D6D1-5916-EA4B-B6F3-D058223157A1}" srcOrd="2" destOrd="0" parTransId="{30A076A9-5473-1040-851A-B8CAE29C82CC}" sibTransId="{7289E760-F0F9-9547-AA26-3109E5E63C5B}"/>
    <dgm:cxn modelId="{775A70D0-E74F-DE47-8C40-8AB2603D98EC}" type="presOf" srcId="{CDAF8BCB-6478-4547-BE45-4B34C5FD8D9D}" destId="{666E2DA2-7486-984A-8DEA-DA5AFE02A0DF}" srcOrd="0" destOrd="0" presId="urn:microsoft.com/office/officeart/2005/8/layout/bProcess3"/>
    <dgm:cxn modelId="{878651D1-5F56-BB45-A6BC-E3A90BD98DAE}" type="presOf" srcId="{CD75BE9C-0050-7C47-9157-67DBAE32240F}" destId="{3A0FFAFB-4CFB-A24B-BA89-BDE388993630}" srcOrd="1" destOrd="0" presId="urn:microsoft.com/office/officeart/2005/8/layout/bProcess3"/>
    <dgm:cxn modelId="{3E452DD3-ACBA-1A48-B735-E6758E411514}" type="presOf" srcId="{9FBF4416-8DEC-DA49-95D2-C2AC2E165495}" destId="{06E7EF31-25FD-F040-9610-7DD77D861B18}" srcOrd="0" destOrd="0" presId="urn:microsoft.com/office/officeart/2005/8/layout/bProcess3"/>
    <dgm:cxn modelId="{FCD33AD4-49B6-1244-BD80-9A28CC3BC95A}" srcId="{5FBF12E8-771B-5A4B-917A-B7D25A05E9E4}" destId="{287B70F0-7DA6-BB46-9E41-573D18D01231}" srcOrd="0" destOrd="0" parTransId="{55B5C369-8805-D94E-A56A-6612A842559C}" sibTransId="{C8C07B1A-2C8C-CA46-9AE1-19F40549AA5E}"/>
    <dgm:cxn modelId="{0B44E4D5-B4A9-CB44-A5AF-277D1A7C2DDB}" type="presOf" srcId="{7F747757-C28D-5646-8CB0-D1D88A871386}" destId="{E1145860-0649-7747-A6F6-7976201DEA81}" srcOrd="0" destOrd="2" presId="urn:microsoft.com/office/officeart/2005/8/layout/bProcess3"/>
    <dgm:cxn modelId="{94BD7DD6-5E93-3147-9FFC-247FFCACD030}" srcId="{73975A60-46E8-5648-8581-D70307BC34C0}" destId="{8499B1EB-2741-4948-A621-2282553112BC}" srcOrd="2" destOrd="0" parTransId="{1E37B756-AF3A-7349-B723-936C0765FE1D}" sibTransId="{2FE3AA9B-2D73-8949-A639-F3278192BA34}"/>
    <dgm:cxn modelId="{5C098EDB-A539-B44C-91CA-AFCC32D40E16}" type="presOf" srcId="{2EAD0D17-7AF4-B148-B253-4BF11B118493}" destId="{3529BD85-7F57-9C4B-8ACB-DBE68A27BEF5}" srcOrd="0" destOrd="0" presId="urn:microsoft.com/office/officeart/2005/8/layout/bProcess3"/>
    <dgm:cxn modelId="{A5E443E2-A978-4E47-9626-C427BBE1B352}" srcId="{A496EF9F-3BFA-7845-AF19-DDFE865EDD44}" destId="{D2627EA6-563F-9F48-9D54-E6027D777EDC}" srcOrd="0" destOrd="0" parTransId="{548B7A2E-7E8E-C34D-9267-0E5927AEB5F7}" sibTransId="{5F9ECB80-0720-104F-A2F5-24D5F625ED77}"/>
    <dgm:cxn modelId="{AA0B61E2-B9F3-354F-88CF-8F0A57179FF9}" srcId="{3D42FD9B-7381-0C40-BAC0-CB09BD0551CD}" destId="{9F8119D7-0B8A-114D-BF09-4C11514A62F4}" srcOrd="0" destOrd="0" parTransId="{77A9ECB8-0C96-D14E-9285-5B6607792FC0}" sibTransId="{1DE85B64-1314-1245-A8EA-3280FF38A551}"/>
    <dgm:cxn modelId="{E229BCE4-53DF-BB43-9428-B3D323CB993A}" type="presOf" srcId="{5D69B3CB-5558-3B45-9A75-6FCF1D0E2BC6}" destId="{D5B5EE99-03AB-E648-AA46-60B6A7A52F20}" srcOrd="0" destOrd="0" presId="urn:microsoft.com/office/officeart/2005/8/layout/bProcess3"/>
    <dgm:cxn modelId="{F50834E9-9B0C-7344-B945-A01177D3899E}" srcId="{2EAD0D17-7AF4-B148-B253-4BF11B118493}" destId="{B2358FE5-422C-C749-8A3B-4E5F507BAFEB}" srcOrd="1" destOrd="0" parTransId="{A2FAA88E-7516-864A-9297-B4B280339603}" sibTransId="{CE15F7DB-FE80-FE48-B1F8-A0FD4F7B3B52}"/>
    <dgm:cxn modelId="{338749F2-A20C-314D-AE5B-231CE92C6A9E}" type="presOf" srcId="{08318EEB-64D0-EC4E-A866-E386B7AB04D5}" destId="{966B6CBD-EEF7-D540-8389-2529BA802E8B}" srcOrd="0" destOrd="0" presId="urn:microsoft.com/office/officeart/2005/8/layout/bProcess3"/>
    <dgm:cxn modelId="{B3D057F3-3CFB-324B-BA05-93367175D58B}" type="presOf" srcId="{3D42FD9B-7381-0C40-BAC0-CB09BD0551CD}" destId="{2EDEFA2A-C1D6-A849-9663-3E5E136F5F0A}" srcOrd="0" destOrd="0" presId="urn:microsoft.com/office/officeart/2005/8/layout/bProcess3"/>
    <dgm:cxn modelId="{F219ABF4-562D-2E4D-B3B6-8C366CF41F39}" type="presOf" srcId="{08318EEB-64D0-EC4E-A866-E386B7AB04D5}" destId="{45982F5B-D829-C547-A582-9001CDF3981C}" srcOrd="1" destOrd="0" presId="urn:microsoft.com/office/officeart/2005/8/layout/bProcess3"/>
    <dgm:cxn modelId="{1730BBF4-E4A7-6C44-8BA8-F1F38B5DA345}" type="presOf" srcId="{EE1723EA-2217-774D-872B-49595D4C5D8A}" destId="{3529BD85-7F57-9C4B-8ACB-DBE68A27BEF5}" srcOrd="0" destOrd="3" presId="urn:microsoft.com/office/officeart/2005/8/layout/bProcess3"/>
    <dgm:cxn modelId="{A401D2F6-0838-5D4A-A37A-DDA37DA1FEF1}" srcId="{9F8119D7-0B8A-114D-BF09-4C11514A62F4}" destId="{6C5FC9D1-74A6-0047-8D30-4BE5971C12B1}" srcOrd="3" destOrd="0" parTransId="{11DCD0E3-DB96-EE4B-8721-505772AEFF5D}" sibTransId="{6CCF7A5C-467E-2E4E-A20D-EF918336E744}"/>
    <dgm:cxn modelId="{D79556FB-DDF1-0341-8D40-EEDCCBC1C867}" type="presOf" srcId="{C9C98EDE-F827-B34A-8084-B1435393BB2B}" destId="{92E454FB-DCBE-F54F-A2E5-5DEE96E48FF0}" srcOrd="0" destOrd="0" presId="urn:microsoft.com/office/officeart/2005/8/layout/bProcess3"/>
    <dgm:cxn modelId="{E98F13FC-D7CD-C940-AFBD-B4B917F51A74}" type="presOf" srcId="{B2358FE5-422C-C749-8A3B-4E5F507BAFEB}" destId="{3529BD85-7F57-9C4B-8ACB-DBE68A27BEF5}" srcOrd="0" destOrd="2" presId="urn:microsoft.com/office/officeart/2005/8/layout/bProcess3"/>
    <dgm:cxn modelId="{0AA797FF-2D51-5D4B-8A47-64009B96C6F8}" type="presOf" srcId="{07A2F35A-3189-FD47-B2D5-357678C6D048}" destId="{E336180F-14E3-5240-8982-A50FE0C39BC1}" srcOrd="0" destOrd="0" presId="urn:microsoft.com/office/officeart/2005/8/layout/bProcess3"/>
    <dgm:cxn modelId="{0B814F1C-6992-6945-AEB3-65AEC8740522}" type="presParOf" srcId="{2EDEFA2A-C1D6-A849-9663-3E5E136F5F0A}" destId="{55EA6913-9549-ED4C-9E14-8ADBDB9F12A9}" srcOrd="0" destOrd="0" presId="urn:microsoft.com/office/officeart/2005/8/layout/bProcess3"/>
    <dgm:cxn modelId="{1B20DBFE-3F90-A648-9627-666E28F54479}" type="presParOf" srcId="{2EDEFA2A-C1D6-A849-9663-3E5E136F5F0A}" destId="{7C3E5213-9E57-9441-9E51-883FD594BE77}" srcOrd="1" destOrd="0" presId="urn:microsoft.com/office/officeart/2005/8/layout/bProcess3"/>
    <dgm:cxn modelId="{2C11C7D8-AE1F-3043-AC6D-B6B83B8C163B}" type="presParOf" srcId="{7C3E5213-9E57-9441-9E51-883FD594BE77}" destId="{E935C9EE-5036-E04F-BCAE-51F5539B17FA}" srcOrd="0" destOrd="0" presId="urn:microsoft.com/office/officeart/2005/8/layout/bProcess3"/>
    <dgm:cxn modelId="{684AA91F-2990-C748-8445-D3E4350F0718}" type="presParOf" srcId="{2EDEFA2A-C1D6-A849-9663-3E5E136F5F0A}" destId="{E1145860-0649-7747-A6F6-7976201DEA81}" srcOrd="2" destOrd="0" presId="urn:microsoft.com/office/officeart/2005/8/layout/bProcess3"/>
    <dgm:cxn modelId="{9053A7BE-A23D-0E44-9A4A-AC40528A5BE4}" type="presParOf" srcId="{2EDEFA2A-C1D6-A849-9663-3E5E136F5F0A}" destId="{BABD78D1-08FB-4B40-BA1D-B2003B79B071}" srcOrd="3" destOrd="0" presId="urn:microsoft.com/office/officeart/2005/8/layout/bProcess3"/>
    <dgm:cxn modelId="{EA5C4113-9930-BC46-843A-D71FF5A35FF0}" type="presParOf" srcId="{BABD78D1-08FB-4B40-BA1D-B2003B79B071}" destId="{9DE38C53-D453-E548-8742-36956CD90DC3}" srcOrd="0" destOrd="0" presId="urn:microsoft.com/office/officeart/2005/8/layout/bProcess3"/>
    <dgm:cxn modelId="{EEFBA7D7-DBB0-2442-AB5F-699D7780B044}" type="presParOf" srcId="{2EDEFA2A-C1D6-A849-9663-3E5E136F5F0A}" destId="{581EF828-9DD8-FC47-A98F-A056FE903CEA}" srcOrd="4" destOrd="0" presId="urn:microsoft.com/office/officeart/2005/8/layout/bProcess3"/>
    <dgm:cxn modelId="{42C42934-F94F-C449-B717-A76313100743}" type="presParOf" srcId="{2EDEFA2A-C1D6-A849-9663-3E5E136F5F0A}" destId="{2EBEF47E-4BB2-464B-8C40-D0F5BF522471}" srcOrd="5" destOrd="0" presId="urn:microsoft.com/office/officeart/2005/8/layout/bProcess3"/>
    <dgm:cxn modelId="{1C157056-4969-364B-8FC8-95683525BC4D}" type="presParOf" srcId="{2EBEF47E-4BB2-464B-8C40-D0F5BF522471}" destId="{108B5E7E-2C0B-EF48-94D1-BD28A9A8CEBE}" srcOrd="0" destOrd="0" presId="urn:microsoft.com/office/officeart/2005/8/layout/bProcess3"/>
    <dgm:cxn modelId="{542EDAC2-B070-834C-B26F-109DB3DDFE64}" type="presParOf" srcId="{2EDEFA2A-C1D6-A849-9663-3E5E136F5F0A}" destId="{3CB0BB85-FBCD-0A43-8498-40465329E618}" srcOrd="6" destOrd="0" presId="urn:microsoft.com/office/officeart/2005/8/layout/bProcess3"/>
    <dgm:cxn modelId="{E6D6C586-334F-8C40-9418-0DAF5B22A82E}" type="presParOf" srcId="{2EDEFA2A-C1D6-A849-9663-3E5E136F5F0A}" destId="{966B6CBD-EEF7-D540-8389-2529BA802E8B}" srcOrd="7" destOrd="0" presId="urn:microsoft.com/office/officeart/2005/8/layout/bProcess3"/>
    <dgm:cxn modelId="{8EE5AD6B-B5E4-994D-AE00-72518C208A96}" type="presParOf" srcId="{966B6CBD-EEF7-D540-8389-2529BA802E8B}" destId="{45982F5B-D829-C547-A582-9001CDF3981C}" srcOrd="0" destOrd="0" presId="urn:microsoft.com/office/officeart/2005/8/layout/bProcess3"/>
    <dgm:cxn modelId="{B7D06CBA-5ADE-4F44-9FF2-91DE5E7014E0}" type="presParOf" srcId="{2EDEFA2A-C1D6-A849-9663-3E5E136F5F0A}" destId="{3529BD85-7F57-9C4B-8ACB-DBE68A27BEF5}" srcOrd="8" destOrd="0" presId="urn:microsoft.com/office/officeart/2005/8/layout/bProcess3"/>
    <dgm:cxn modelId="{7D3A3D71-7F23-254C-82EE-44FD2C972163}" type="presParOf" srcId="{2EDEFA2A-C1D6-A849-9663-3E5E136F5F0A}" destId="{13E23834-3255-C549-8773-E7429D876EB6}" srcOrd="9" destOrd="0" presId="urn:microsoft.com/office/officeart/2005/8/layout/bProcess3"/>
    <dgm:cxn modelId="{EB7036A6-2519-944C-847F-5C4AA5BA11C0}" type="presParOf" srcId="{13E23834-3255-C549-8773-E7429D876EB6}" destId="{B398920E-9EEF-6B44-8329-F2EFF0CB6FE9}" srcOrd="0" destOrd="0" presId="urn:microsoft.com/office/officeart/2005/8/layout/bProcess3"/>
    <dgm:cxn modelId="{936F0962-D20A-1A47-8B02-9E60EB2592F8}" type="presParOf" srcId="{2EDEFA2A-C1D6-A849-9663-3E5E136F5F0A}" destId="{F3758819-F4F2-1A46-8F6F-D674CCBAAB69}" srcOrd="10" destOrd="0" presId="urn:microsoft.com/office/officeart/2005/8/layout/bProcess3"/>
    <dgm:cxn modelId="{92228AC6-644C-D849-A418-DE7BD7D158A6}" type="presParOf" srcId="{2EDEFA2A-C1D6-A849-9663-3E5E136F5F0A}" destId="{38363325-4D8C-8F40-A931-3BDA4A6A9352}" srcOrd="11" destOrd="0" presId="urn:microsoft.com/office/officeart/2005/8/layout/bProcess3"/>
    <dgm:cxn modelId="{68B62976-6344-4545-B3DF-1B38C433795A}" type="presParOf" srcId="{38363325-4D8C-8F40-A931-3BDA4A6A9352}" destId="{3A0FFAFB-4CFB-A24B-BA89-BDE388993630}" srcOrd="0" destOrd="0" presId="urn:microsoft.com/office/officeart/2005/8/layout/bProcess3"/>
    <dgm:cxn modelId="{CCAAA954-3E2B-0440-B270-6CA41CCA56A9}" type="presParOf" srcId="{2EDEFA2A-C1D6-A849-9663-3E5E136F5F0A}" destId="{F74236A8-1393-7C49-8934-B427901E6C95}" srcOrd="12" destOrd="0" presId="urn:microsoft.com/office/officeart/2005/8/layout/bProcess3"/>
    <dgm:cxn modelId="{9571D061-95D6-CA4D-A987-C8DD74C83273}" type="presParOf" srcId="{2EDEFA2A-C1D6-A849-9663-3E5E136F5F0A}" destId="{244D51A1-25E0-AE41-B23F-951F49D64FEA}" srcOrd="13" destOrd="0" presId="urn:microsoft.com/office/officeart/2005/8/layout/bProcess3"/>
    <dgm:cxn modelId="{C8799E24-93AC-0E4E-9F4B-ED9A8B9F5730}" type="presParOf" srcId="{244D51A1-25E0-AE41-B23F-951F49D64FEA}" destId="{2E5B285F-157B-7840-9E77-D254FDAE7705}" srcOrd="0" destOrd="0" presId="urn:microsoft.com/office/officeart/2005/8/layout/bProcess3"/>
    <dgm:cxn modelId="{31CDAEB1-2A87-0D43-9DB9-65B196C8B5F5}" type="presParOf" srcId="{2EDEFA2A-C1D6-A849-9663-3E5E136F5F0A}" destId="{EB9E6BB1-A6B5-CF42-B5E8-88DDBCDFB984}" srcOrd="14" destOrd="0" presId="urn:microsoft.com/office/officeart/2005/8/layout/bProcess3"/>
    <dgm:cxn modelId="{EA7D5A69-571B-6142-AECB-131286EE8FA3}" type="presParOf" srcId="{2EDEFA2A-C1D6-A849-9663-3E5E136F5F0A}" destId="{F417D218-214E-264C-8AF1-1D630BDAF090}" srcOrd="15" destOrd="0" presId="urn:microsoft.com/office/officeart/2005/8/layout/bProcess3"/>
    <dgm:cxn modelId="{5FE8A8BA-E585-D74C-B209-82C60ED78C73}" type="presParOf" srcId="{F417D218-214E-264C-8AF1-1D630BDAF090}" destId="{1B845CDC-71B3-D544-A383-7EEF04F698D6}" srcOrd="0" destOrd="0" presId="urn:microsoft.com/office/officeart/2005/8/layout/bProcess3"/>
    <dgm:cxn modelId="{3B6D9C37-9119-2840-8690-405B3DBB0237}" type="presParOf" srcId="{2EDEFA2A-C1D6-A849-9663-3E5E136F5F0A}" destId="{877D96B3-A7AF-6844-89E6-912108D87761}" srcOrd="16" destOrd="0" presId="urn:microsoft.com/office/officeart/2005/8/layout/bProcess3"/>
    <dgm:cxn modelId="{85D396F5-60CD-2149-89A8-5E8EF6546BEA}" type="presParOf" srcId="{2EDEFA2A-C1D6-A849-9663-3E5E136F5F0A}" destId="{DB49A418-0604-7240-80AE-789E492002D9}" srcOrd="17" destOrd="0" presId="urn:microsoft.com/office/officeart/2005/8/layout/bProcess3"/>
    <dgm:cxn modelId="{BACE2018-933F-CD4A-AE1C-5C060CDB2CDD}" type="presParOf" srcId="{DB49A418-0604-7240-80AE-789E492002D9}" destId="{EC46682A-A81A-AA4D-9290-9DD3DF854AEA}" srcOrd="0" destOrd="0" presId="urn:microsoft.com/office/officeart/2005/8/layout/bProcess3"/>
    <dgm:cxn modelId="{87BAE639-F51B-5C42-A060-D0C28D76625A}" type="presParOf" srcId="{2EDEFA2A-C1D6-A849-9663-3E5E136F5F0A}" destId="{06E7EF31-25FD-F040-9610-7DD77D861B18}" srcOrd="18" destOrd="0" presId="urn:microsoft.com/office/officeart/2005/8/layout/bProcess3"/>
    <dgm:cxn modelId="{1C11E438-34A1-3C46-B4E2-097B21A932A6}" type="presParOf" srcId="{2EDEFA2A-C1D6-A849-9663-3E5E136F5F0A}" destId="{92E454FB-DCBE-F54F-A2E5-5DEE96E48FF0}" srcOrd="19" destOrd="0" presId="urn:microsoft.com/office/officeart/2005/8/layout/bProcess3"/>
    <dgm:cxn modelId="{AA1FFB91-896F-0545-A7FB-CE6841CE1129}" type="presParOf" srcId="{92E454FB-DCBE-F54F-A2E5-5DEE96E48FF0}" destId="{CD47DB81-05E1-2B48-AB75-B580C602A23A}" srcOrd="0" destOrd="0" presId="urn:microsoft.com/office/officeart/2005/8/layout/bProcess3"/>
    <dgm:cxn modelId="{4AA69AE3-064E-5F41-A9A8-15DC4A70484F}" type="presParOf" srcId="{2EDEFA2A-C1D6-A849-9663-3E5E136F5F0A}" destId="{666E2DA2-7486-984A-8DEA-DA5AFE02A0DF}" srcOrd="20" destOrd="0" presId="urn:microsoft.com/office/officeart/2005/8/layout/bProcess3"/>
    <dgm:cxn modelId="{D0F148FC-F2C9-B542-BA37-68FF01E12BEC}" type="presParOf" srcId="{2EDEFA2A-C1D6-A849-9663-3E5E136F5F0A}" destId="{F5B8BE48-96F2-794F-8BD0-DA33298A11A6}" srcOrd="21" destOrd="0" presId="urn:microsoft.com/office/officeart/2005/8/layout/bProcess3"/>
    <dgm:cxn modelId="{88DB6C76-47AF-8049-B895-ED8B6C07EC74}" type="presParOf" srcId="{F5B8BE48-96F2-794F-8BD0-DA33298A11A6}" destId="{DA56E894-4D2A-6E48-AD64-36151BAA91BB}" srcOrd="0" destOrd="0" presId="urn:microsoft.com/office/officeart/2005/8/layout/bProcess3"/>
    <dgm:cxn modelId="{DD516816-4F0E-D849-AC6A-B21001289C56}" type="presParOf" srcId="{2EDEFA2A-C1D6-A849-9663-3E5E136F5F0A}" destId="{AE449ADD-E7BD-C148-8CBD-C6C5A09F4454}" srcOrd="22" destOrd="0" presId="urn:microsoft.com/office/officeart/2005/8/layout/bProcess3"/>
    <dgm:cxn modelId="{0BD67928-DCC8-1A4E-AA57-8F5B704C1399}" type="presParOf" srcId="{2EDEFA2A-C1D6-A849-9663-3E5E136F5F0A}" destId="{C21BC434-DF13-8E4C-A18E-4BCDA3AE3E5A}" srcOrd="23" destOrd="0" presId="urn:microsoft.com/office/officeart/2005/8/layout/bProcess3"/>
    <dgm:cxn modelId="{4D3C0FE6-46A1-E640-8DCE-6F7DF58CB53F}" type="presParOf" srcId="{C21BC434-DF13-8E4C-A18E-4BCDA3AE3E5A}" destId="{B41FA129-08C8-3B4C-BADE-109E127A0233}" srcOrd="0" destOrd="0" presId="urn:microsoft.com/office/officeart/2005/8/layout/bProcess3"/>
    <dgm:cxn modelId="{9B170740-A8A3-E449-A451-58804772231B}" type="presParOf" srcId="{2EDEFA2A-C1D6-A849-9663-3E5E136F5F0A}" destId="{C1571B74-5F71-2C41-9212-9E70CA2787C6}" srcOrd="24" destOrd="0" presId="urn:microsoft.com/office/officeart/2005/8/layout/bProcess3"/>
    <dgm:cxn modelId="{E56881EA-EB73-E042-BEE7-945E8CC24FA9}" type="presParOf" srcId="{2EDEFA2A-C1D6-A849-9663-3E5E136F5F0A}" destId="{F216707B-9BF2-C54B-ADF3-F7FA5EDBC230}" srcOrd="25" destOrd="0" presId="urn:microsoft.com/office/officeart/2005/8/layout/bProcess3"/>
    <dgm:cxn modelId="{9218C3A3-5BAC-074C-B612-BA82D17572A5}" type="presParOf" srcId="{F216707B-9BF2-C54B-ADF3-F7FA5EDBC230}" destId="{2910F12A-1E30-A548-85B4-12C59753E215}" srcOrd="0" destOrd="0" presId="urn:microsoft.com/office/officeart/2005/8/layout/bProcess3"/>
    <dgm:cxn modelId="{755FACF6-BB66-724A-9B00-31FB4318F784}" type="presParOf" srcId="{2EDEFA2A-C1D6-A849-9663-3E5E136F5F0A}" destId="{D5B5EE99-03AB-E648-AA46-60B6A7A52F20}" srcOrd="26" destOrd="0" presId="urn:microsoft.com/office/officeart/2005/8/layout/bProcess3"/>
    <dgm:cxn modelId="{9DEC866B-AD9B-5144-91BB-B47C874545EE}" type="presParOf" srcId="{2EDEFA2A-C1D6-A849-9663-3E5E136F5F0A}" destId="{4B8A5A12-970B-554A-BDCA-47FE87A095AB}" srcOrd="27" destOrd="0" presId="urn:microsoft.com/office/officeart/2005/8/layout/bProcess3"/>
    <dgm:cxn modelId="{E465B66A-1814-D34A-8BD9-B7283C8AEDDD}" type="presParOf" srcId="{4B8A5A12-970B-554A-BDCA-47FE87A095AB}" destId="{A0422457-6E09-6749-BEBB-43D842B243B1}" srcOrd="0" destOrd="0" presId="urn:microsoft.com/office/officeart/2005/8/layout/bProcess3"/>
    <dgm:cxn modelId="{C50A9C25-9BD0-EA46-8D4C-0A4429ACA84F}" type="presParOf" srcId="{2EDEFA2A-C1D6-A849-9663-3E5E136F5F0A}" destId="{B888CA37-DD70-9E47-9D7F-1A0B80600872}" srcOrd="28" destOrd="0" presId="urn:microsoft.com/office/officeart/2005/8/layout/bProcess3"/>
    <dgm:cxn modelId="{3653C8DC-8448-5547-A7FA-F320E8F5654F}" type="presParOf" srcId="{2EDEFA2A-C1D6-A849-9663-3E5E136F5F0A}" destId="{E336180F-14E3-5240-8982-A50FE0C39BC1}" srcOrd="29" destOrd="0" presId="urn:microsoft.com/office/officeart/2005/8/layout/bProcess3"/>
    <dgm:cxn modelId="{D0C238D4-30B1-AA46-8D20-6EB34CC3941D}" type="presParOf" srcId="{E336180F-14E3-5240-8982-A50FE0C39BC1}" destId="{83C87ADD-428B-FB44-A10A-08AFEBEFE4B2}" srcOrd="0" destOrd="0" presId="urn:microsoft.com/office/officeart/2005/8/layout/bProcess3"/>
    <dgm:cxn modelId="{8C29E869-C6AE-A240-8FA0-310EB9411677}" type="presParOf" srcId="{2EDEFA2A-C1D6-A849-9663-3E5E136F5F0A}" destId="{88896C89-CF74-A643-9BE2-529FE4C3AF1F}" srcOrd="3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</dgm:pt>
  </dgm:ptLst>
  <dgm:cxnLst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ES" b="1" noProof="0"/>
            <a:t>Conclusiones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</dgm:pt>
    <dgm:pt modelId="{20EA8606-DA60-49C1-BA18-543E5C9C85B7}" type="pres">
      <dgm:prSet presAssocID="{CA28D10B-553A-489E-B9D6-E717975337BA}" presName="parentText" presStyleLbl="node1" presStyleIdx="0" presStyleCnt="1" custScaleY="57023" custLinFactNeighborX="-121" custLinFactNeighborY="8813">
        <dgm:presLayoutVars>
          <dgm:chMax val="0"/>
          <dgm:bulletEnabled val="1"/>
        </dgm:presLayoutVars>
      </dgm:prSet>
      <dgm:spPr/>
    </dgm:pt>
  </dgm:ptLst>
  <dgm:cxnLst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900" b="1" kern="1200" dirty="0"/>
            <a:t>Agenda</a:t>
          </a:r>
        </a:p>
      </dsp:txBody>
      <dsp:txXfrm>
        <a:off x="34718" y="34718"/>
        <a:ext cx="8058564" cy="6417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00A15F-2172-4B4C-B9AE-4F49CC11AF7F}">
      <dsp:nvSpPr>
        <dsp:cNvPr id="0" name=""/>
        <dsp:cNvSpPr/>
      </dsp:nvSpPr>
      <dsp:spPr>
        <a:xfrm>
          <a:off x="0" y="387267"/>
          <a:ext cx="976012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65F3620-1380-481B-8755-FFC662EA460B}">
      <dsp:nvSpPr>
        <dsp:cNvPr id="0" name=""/>
        <dsp:cNvSpPr/>
      </dsp:nvSpPr>
      <dsp:spPr>
        <a:xfrm>
          <a:off x="464654" y="18267"/>
          <a:ext cx="9293077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1" kern="1200" dirty="0">
              <a:latin typeface="Calibri" pitchFamily="34" charset="0"/>
              <a:cs typeface="Calibri" pitchFamily="34" charset="0"/>
            </a:rPr>
            <a:t>Perfiles de Egreso</a:t>
          </a:r>
        </a:p>
      </dsp:txBody>
      <dsp:txXfrm>
        <a:off x="500680" y="54293"/>
        <a:ext cx="9221025" cy="665948"/>
      </dsp:txXfrm>
    </dsp:sp>
    <dsp:sp modelId="{563D702B-5B0A-485F-B576-FB4A51EB3461}">
      <dsp:nvSpPr>
        <dsp:cNvPr id="0" name=""/>
        <dsp:cNvSpPr/>
      </dsp:nvSpPr>
      <dsp:spPr>
        <a:xfrm>
          <a:off x="0" y="1521267"/>
          <a:ext cx="976012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056442B-FD4E-4261-9A15-B0E97783226B}">
      <dsp:nvSpPr>
        <dsp:cNvPr id="0" name=""/>
        <dsp:cNvSpPr/>
      </dsp:nvSpPr>
      <dsp:spPr>
        <a:xfrm>
          <a:off x="464654" y="1152267"/>
          <a:ext cx="9293077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1" kern="1200">
              <a:latin typeface="Calibri" pitchFamily="34" charset="0"/>
              <a:cs typeface="Calibri" pitchFamily="34" charset="0"/>
            </a:rPr>
            <a:t>Malla </a:t>
          </a:r>
          <a:r>
            <a:rPr lang="es-MX" sz="2000" b="1" kern="1200" dirty="0">
              <a:latin typeface="Calibri" pitchFamily="34" charset="0"/>
              <a:cs typeface="Calibri" pitchFamily="34" charset="0"/>
            </a:rPr>
            <a:t>Aprobada</a:t>
          </a:r>
        </a:p>
      </dsp:txBody>
      <dsp:txXfrm>
        <a:off x="500680" y="1188293"/>
        <a:ext cx="9221025" cy="665948"/>
      </dsp:txXfrm>
    </dsp:sp>
    <dsp:sp modelId="{C4D59D48-324B-49A9-8FB8-8F0D133C6DB2}">
      <dsp:nvSpPr>
        <dsp:cNvPr id="0" name=""/>
        <dsp:cNvSpPr/>
      </dsp:nvSpPr>
      <dsp:spPr>
        <a:xfrm>
          <a:off x="0" y="2655267"/>
          <a:ext cx="9760124" cy="8270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88FC2A3-9A4F-40BF-A838-CDF76AA08B66}">
      <dsp:nvSpPr>
        <dsp:cNvPr id="0" name=""/>
        <dsp:cNvSpPr/>
      </dsp:nvSpPr>
      <dsp:spPr>
        <a:xfrm>
          <a:off x="464654" y="2286267"/>
          <a:ext cx="9293077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1" kern="1200" dirty="0">
              <a:latin typeface="Calibri" pitchFamily="34" charset="0"/>
              <a:cs typeface="Calibri" pitchFamily="34" charset="0"/>
            </a:rPr>
            <a:t>Líneas Curriculares</a:t>
          </a:r>
        </a:p>
      </dsp:txBody>
      <dsp:txXfrm>
        <a:off x="500680" y="2322293"/>
        <a:ext cx="9221025" cy="665948"/>
      </dsp:txXfrm>
    </dsp:sp>
    <dsp:sp modelId="{267A779F-8357-4322-B802-3948C2629BF3}">
      <dsp:nvSpPr>
        <dsp:cNvPr id="0" name=""/>
        <dsp:cNvSpPr/>
      </dsp:nvSpPr>
      <dsp:spPr>
        <a:xfrm>
          <a:off x="0" y="3986362"/>
          <a:ext cx="976012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132C7AE-A85D-4B19-883E-BBDE5BB2540A}">
      <dsp:nvSpPr>
        <dsp:cNvPr id="0" name=""/>
        <dsp:cNvSpPr/>
      </dsp:nvSpPr>
      <dsp:spPr>
        <a:xfrm>
          <a:off x="467634" y="3441851"/>
          <a:ext cx="9292489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1" kern="1200" dirty="0">
              <a:latin typeface="Calibri" pitchFamily="34" charset="0"/>
              <a:cs typeface="Calibri" pitchFamily="34" charset="0"/>
            </a:rPr>
            <a:t>Conclusiones</a:t>
          </a:r>
        </a:p>
      </dsp:txBody>
      <dsp:txXfrm>
        <a:off x="503660" y="3477877"/>
        <a:ext cx="9220437" cy="6659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900" b="1" kern="1200" dirty="0"/>
            <a:t>Perfil de Egreso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900" b="1" kern="1200" dirty="0"/>
            <a:t>Malla Aprobada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900" b="1" kern="1200" dirty="0"/>
            <a:t>Malla Aprobada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3E5213-9E57-9441-9E51-883FD594BE77}">
      <dsp:nvSpPr>
        <dsp:cNvPr id="0" name=""/>
        <dsp:cNvSpPr/>
      </dsp:nvSpPr>
      <dsp:spPr>
        <a:xfrm>
          <a:off x="1429344" y="545766"/>
          <a:ext cx="2956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5653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1569015" y="589853"/>
        <a:ext cx="16312" cy="3265"/>
      </dsp:txXfrm>
    </dsp:sp>
    <dsp:sp modelId="{55EA6913-9549-ED4C-9E14-8ADBDB9F12A9}">
      <dsp:nvSpPr>
        <dsp:cNvPr id="0" name=""/>
        <dsp:cNvSpPr/>
      </dsp:nvSpPr>
      <dsp:spPr>
        <a:xfrm>
          <a:off x="12652" y="165938"/>
          <a:ext cx="1418492" cy="851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Introducción a navegación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Organización de puente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Equipamiento de navegación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Órdenes a la caña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Órdenes a la máquina</a:t>
          </a:r>
        </a:p>
      </dsp:txBody>
      <dsp:txXfrm>
        <a:off x="12652" y="165938"/>
        <a:ext cx="1418492" cy="851095"/>
      </dsp:txXfrm>
    </dsp:sp>
    <dsp:sp modelId="{BABD78D1-08FB-4B40-BA1D-B2003B79B071}">
      <dsp:nvSpPr>
        <dsp:cNvPr id="0" name=""/>
        <dsp:cNvSpPr/>
      </dsp:nvSpPr>
      <dsp:spPr>
        <a:xfrm>
          <a:off x="3174090" y="545766"/>
          <a:ext cx="2956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5653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3313760" y="589853"/>
        <a:ext cx="16312" cy="3265"/>
      </dsp:txXfrm>
    </dsp:sp>
    <dsp:sp modelId="{E1145860-0649-7747-A6F6-7976201DEA81}">
      <dsp:nvSpPr>
        <dsp:cNvPr id="0" name=""/>
        <dsp:cNvSpPr/>
      </dsp:nvSpPr>
      <dsp:spPr>
        <a:xfrm>
          <a:off x="1757398" y="165938"/>
          <a:ext cx="1418492" cy="851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Instrumentos y herramientas de ayuda a la navegación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Calculo de DLO - Mareas -  Error de giro - Azimut de sol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Radares de navegación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Comunicaciones.</a:t>
          </a:r>
        </a:p>
      </dsp:txBody>
      <dsp:txXfrm>
        <a:off x="1757398" y="165938"/>
        <a:ext cx="1418492" cy="851095"/>
      </dsp:txXfrm>
    </dsp:sp>
    <dsp:sp modelId="{2EBEF47E-4BB2-464B-8C40-D0F5BF522471}">
      <dsp:nvSpPr>
        <dsp:cNvPr id="0" name=""/>
        <dsp:cNvSpPr/>
      </dsp:nvSpPr>
      <dsp:spPr>
        <a:xfrm>
          <a:off x="4918836" y="545766"/>
          <a:ext cx="2956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5653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5058506" y="589853"/>
        <a:ext cx="16312" cy="3265"/>
      </dsp:txXfrm>
    </dsp:sp>
    <dsp:sp modelId="{581EF828-9DD8-FC47-A98F-A056FE903CEA}">
      <dsp:nvSpPr>
        <dsp:cNvPr id="0" name=""/>
        <dsp:cNvSpPr/>
      </dsp:nvSpPr>
      <dsp:spPr>
        <a:xfrm>
          <a:off x="3502143" y="165938"/>
          <a:ext cx="1418492" cy="851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Cinemática: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Viento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PMA</a:t>
          </a:r>
        </a:p>
      </dsp:txBody>
      <dsp:txXfrm>
        <a:off x="3502143" y="165938"/>
        <a:ext cx="1418492" cy="851095"/>
      </dsp:txXfrm>
    </dsp:sp>
    <dsp:sp modelId="{966B6CBD-EEF7-D540-8389-2529BA802E8B}">
      <dsp:nvSpPr>
        <dsp:cNvPr id="0" name=""/>
        <dsp:cNvSpPr/>
      </dsp:nvSpPr>
      <dsp:spPr>
        <a:xfrm>
          <a:off x="6663582" y="545766"/>
          <a:ext cx="2956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5653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6803252" y="589853"/>
        <a:ext cx="16312" cy="3265"/>
      </dsp:txXfrm>
    </dsp:sp>
    <dsp:sp modelId="{3CB0BB85-FBCD-0A43-8498-40465329E618}">
      <dsp:nvSpPr>
        <dsp:cNvPr id="0" name=""/>
        <dsp:cNvSpPr/>
      </dsp:nvSpPr>
      <dsp:spPr>
        <a:xfrm>
          <a:off x="5246889" y="165938"/>
          <a:ext cx="1418492" cy="851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Planificación de carta para zarpe y RIPA</a:t>
          </a:r>
        </a:p>
      </dsp:txBody>
      <dsp:txXfrm>
        <a:off x="5246889" y="165938"/>
        <a:ext cx="1418492" cy="851095"/>
      </dsp:txXfrm>
    </dsp:sp>
    <dsp:sp modelId="{13E23834-3255-C549-8773-E7429D876EB6}">
      <dsp:nvSpPr>
        <dsp:cNvPr id="0" name=""/>
        <dsp:cNvSpPr/>
      </dsp:nvSpPr>
      <dsp:spPr>
        <a:xfrm>
          <a:off x="8408327" y="545766"/>
          <a:ext cx="2956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5653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8547998" y="589853"/>
        <a:ext cx="16312" cy="3265"/>
      </dsp:txXfrm>
    </dsp:sp>
    <dsp:sp modelId="{3529BD85-7F57-9C4B-8ACB-DBE68A27BEF5}">
      <dsp:nvSpPr>
        <dsp:cNvPr id="0" name=""/>
        <dsp:cNvSpPr/>
      </dsp:nvSpPr>
      <dsp:spPr>
        <a:xfrm>
          <a:off x="6991635" y="165938"/>
          <a:ext cx="1418492" cy="851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Simulador de Navegación: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Maniobra de zarpe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Situación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Maniobra de fondeo</a:t>
          </a:r>
        </a:p>
      </dsp:txBody>
      <dsp:txXfrm>
        <a:off x="6991635" y="165938"/>
        <a:ext cx="1418492" cy="851095"/>
      </dsp:txXfrm>
    </dsp:sp>
    <dsp:sp modelId="{38363325-4D8C-8F40-A931-3BDA4A6A9352}">
      <dsp:nvSpPr>
        <dsp:cNvPr id="0" name=""/>
        <dsp:cNvSpPr/>
      </dsp:nvSpPr>
      <dsp:spPr>
        <a:xfrm>
          <a:off x="721898" y="1015234"/>
          <a:ext cx="8723728" cy="295653"/>
        </a:xfrm>
        <a:custGeom>
          <a:avLst/>
          <a:gdLst/>
          <a:ahLst/>
          <a:cxnLst/>
          <a:rect l="0" t="0" r="0" b="0"/>
          <a:pathLst>
            <a:path>
              <a:moveTo>
                <a:pt x="8723728" y="0"/>
              </a:moveTo>
              <a:lnTo>
                <a:pt x="8723728" y="164926"/>
              </a:lnTo>
              <a:lnTo>
                <a:pt x="0" y="164926"/>
              </a:lnTo>
              <a:lnTo>
                <a:pt x="0" y="295653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4865517" y="1161428"/>
        <a:ext cx="436491" cy="3265"/>
      </dsp:txXfrm>
    </dsp:sp>
    <dsp:sp modelId="{F3758819-F4F2-1A46-8F6F-D674CCBAAB69}">
      <dsp:nvSpPr>
        <dsp:cNvPr id="0" name=""/>
        <dsp:cNvSpPr/>
      </dsp:nvSpPr>
      <dsp:spPr>
        <a:xfrm>
          <a:off x="8736381" y="165938"/>
          <a:ext cx="1418492" cy="851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Organización de Buque de Combate</a:t>
          </a:r>
        </a:p>
      </dsp:txBody>
      <dsp:txXfrm>
        <a:off x="8736381" y="165938"/>
        <a:ext cx="1418492" cy="851095"/>
      </dsp:txXfrm>
    </dsp:sp>
    <dsp:sp modelId="{244D51A1-25E0-AE41-B23F-951F49D64FEA}">
      <dsp:nvSpPr>
        <dsp:cNvPr id="0" name=""/>
        <dsp:cNvSpPr/>
      </dsp:nvSpPr>
      <dsp:spPr>
        <a:xfrm>
          <a:off x="1429344" y="1723115"/>
          <a:ext cx="2956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5653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1569015" y="1767202"/>
        <a:ext cx="16312" cy="3265"/>
      </dsp:txXfrm>
    </dsp:sp>
    <dsp:sp modelId="{F74236A8-1393-7C49-8934-B427901E6C95}">
      <dsp:nvSpPr>
        <dsp:cNvPr id="0" name=""/>
        <dsp:cNvSpPr/>
      </dsp:nvSpPr>
      <dsp:spPr>
        <a:xfrm>
          <a:off x="12652" y="1343287"/>
          <a:ext cx="1418492" cy="851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Depto. de Operaciones: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Estados de alistamiento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Roles unidades de combate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Organización de combate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Puente y maniobras</a:t>
          </a:r>
        </a:p>
      </dsp:txBody>
      <dsp:txXfrm>
        <a:off x="12652" y="1343287"/>
        <a:ext cx="1418492" cy="851095"/>
      </dsp:txXfrm>
    </dsp:sp>
    <dsp:sp modelId="{F417D218-214E-264C-8AF1-1D630BDAF090}">
      <dsp:nvSpPr>
        <dsp:cNvPr id="0" name=""/>
        <dsp:cNvSpPr/>
      </dsp:nvSpPr>
      <dsp:spPr>
        <a:xfrm>
          <a:off x="3174090" y="1723115"/>
          <a:ext cx="2956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5653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3313760" y="1767202"/>
        <a:ext cx="16312" cy="3265"/>
      </dsp:txXfrm>
    </dsp:sp>
    <dsp:sp modelId="{EB9E6BB1-A6B5-CF42-B5E8-88DDBCDFB984}">
      <dsp:nvSpPr>
        <dsp:cNvPr id="0" name=""/>
        <dsp:cNvSpPr/>
      </dsp:nvSpPr>
      <dsp:spPr>
        <a:xfrm>
          <a:off x="1757398" y="1343287"/>
          <a:ext cx="1418492" cy="851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Depto. de Ingeniería: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Propulsión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Electricidad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Maquinaria auxiliar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Condición del material</a:t>
          </a:r>
        </a:p>
      </dsp:txBody>
      <dsp:txXfrm>
        <a:off x="1757398" y="1343287"/>
        <a:ext cx="1418492" cy="851095"/>
      </dsp:txXfrm>
    </dsp:sp>
    <dsp:sp modelId="{DB49A418-0604-7240-80AE-789E492002D9}">
      <dsp:nvSpPr>
        <dsp:cNvPr id="0" name=""/>
        <dsp:cNvSpPr/>
      </dsp:nvSpPr>
      <dsp:spPr>
        <a:xfrm>
          <a:off x="4918836" y="1723115"/>
          <a:ext cx="2956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5653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5058506" y="1767202"/>
        <a:ext cx="16312" cy="3265"/>
      </dsp:txXfrm>
    </dsp:sp>
    <dsp:sp modelId="{877D96B3-A7AF-6844-89E6-912108D87761}">
      <dsp:nvSpPr>
        <dsp:cNvPr id="0" name=""/>
        <dsp:cNvSpPr/>
      </dsp:nvSpPr>
      <dsp:spPr>
        <a:xfrm>
          <a:off x="3502143" y="1343287"/>
          <a:ext cx="1418492" cy="851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Depto. de SS.AA.: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Armas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700" kern="1200" dirty="0"/>
            <a:t>Sensores</a:t>
          </a:r>
        </a:p>
      </dsp:txBody>
      <dsp:txXfrm>
        <a:off x="3502143" y="1343287"/>
        <a:ext cx="1418492" cy="851095"/>
      </dsp:txXfrm>
    </dsp:sp>
    <dsp:sp modelId="{92E454FB-DCBE-F54F-A2E5-5DEE96E48FF0}">
      <dsp:nvSpPr>
        <dsp:cNvPr id="0" name=""/>
        <dsp:cNvSpPr/>
      </dsp:nvSpPr>
      <dsp:spPr>
        <a:xfrm>
          <a:off x="6663582" y="1723115"/>
          <a:ext cx="2956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5653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6803252" y="1767202"/>
        <a:ext cx="16312" cy="3265"/>
      </dsp:txXfrm>
    </dsp:sp>
    <dsp:sp modelId="{06E7EF31-25FD-F040-9610-7DD77D861B18}">
      <dsp:nvSpPr>
        <dsp:cNvPr id="0" name=""/>
        <dsp:cNvSpPr/>
      </dsp:nvSpPr>
      <dsp:spPr>
        <a:xfrm>
          <a:off x="5246889" y="1343287"/>
          <a:ext cx="1418492" cy="851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Actividades de Formación Naval Escalafón Ejecutivos e Ingenieros Navales:</a:t>
          </a:r>
        </a:p>
      </dsp:txBody>
      <dsp:txXfrm>
        <a:off x="5246889" y="1343287"/>
        <a:ext cx="1418492" cy="851095"/>
      </dsp:txXfrm>
    </dsp:sp>
    <dsp:sp modelId="{F5B8BE48-96F2-794F-8BD0-DA33298A11A6}">
      <dsp:nvSpPr>
        <dsp:cNvPr id="0" name=""/>
        <dsp:cNvSpPr/>
      </dsp:nvSpPr>
      <dsp:spPr>
        <a:xfrm>
          <a:off x="8408327" y="1723115"/>
          <a:ext cx="2956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5653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8547998" y="1767202"/>
        <a:ext cx="16312" cy="3265"/>
      </dsp:txXfrm>
    </dsp:sp>
    <dsp:sp modelId="{666E2DA2-7486-984A-8DEA-DA5AFE02A0DF}">
      <dsp:nvSpPr>
        <dsp:cNvPr id="0" name=""/>
        <dsp:cNvSpPr/>
      </dsp:nvSpPr>
      <dsp:spPr>
        <a:xfrm>
          <a:off x="6991635" y="1343287"/>
          <a:ext cx="1418492" cy="851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Actividades de Formación Naval Escalafón IM</a:t>
          </a:r>
        </a:p>
      </dsp:txBody>
      <dsp:txXfrm>
        <a:off x="6991635" y="1343287"/>
        <a:ext cx="1418492" cy="851095"/>
      </dsp:txXfrm>
    </dsp:sp>
    <dsp:sp modelId="{C21BC434-DF13-8E4C-A18E-4BCDA3AE3E5A}">
      <dsp:nvSpPr>
        <dsp:cNvPr id="0" name=""/>
        <dsp:cNvSpPr/>
      </dsp:nvSpPr>
      <dsp:spPr>
        <a:xfrm>
          <a:off x="721898" y="2192583"/>
          <a:ext cx="8723728" cy="295653"/>
        </a:xfrm>
        <a:custGeom>
          <a:avLst/>
          <a:gdLst/>
          <a:ahLst/>
          <a:cxnLst/>
          <a:rect l="0" t="0" r="0" b="0"/>
          <a:pathLst>
            <a:path>
              <a:moveTo>
                <a:pt x="8723728" y="0"/>
              </a:moveTo>
              <a:lnTo>
                <a:pt x="8723728" y="164926"/>
              </a:lnTo>
              <a:lnTo>
                <a:pt x="0" y="164926"/>
              </a:lnTo>
              <a:lnTo>
                <a:pt x="0" y="295653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4865517" y="2338777"/>
        <a:ext cx="436491" cy="3265"/>
      </dsp:txXfrm>
    </dsp:sp>
    <dsp:sp modelId="{AE449ADD-E7BD-C148-8CBD-C6C5A09F4454}">
      <dsp:nvSpPr>
        <dsp:cNvPr id="0" name=""/>
        <dsp:cNvSpPr/>
      </dsp:nvSpPr>
      <dsp:spPr>
        <a:xfrm>
          <a:off x="8736381" y="1343287"/>
          <a:ext cx="1418492" cy="851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Actividades de Formación Naval Escalafón LT</a:t>
          </a:r>
        </a:p>
      </dsp:txBody>
      <dsp:txXfrm>
        <a:off x="8736381" y="1343287"/>
        <a:ext cx="1418492" cy="851095"/>
      </dsp:txXfrm>
    </dsp:sp>
    <dsp:sp modelId="{F216707B-9BF2-C54B-ADF3-F7FA5EDBC230}">
      <dsp:nvSpPr>
        <dsp:cNvPr id="0" name=""/>
        <dsp:cNvSpPr/>
      </dsp:nvSpPr>
      <dsp:spPr>
        <a:xfrm>
          <a:off x="1429344" y="2900464"/>
          <a:ext cx="2956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5653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1569015" y="2944551"/>
        <a:ext cx="16312" cy="3265"/>
      </dsp:txXfrm>
    </dsp:sp>
    <dsp:sp modelId="{C1571B74-5F71-2C41-9212-9E70CA2787C6}">
      <dsp:nvSpPr>
        <dsp:cNvPr id="0" name=""/>
        <dsp:cNvSpPr/>
      </dsp:nvSpPr>
      <dsp:spPr>
        <a:xfrm>
          <a:off x="12652" y="2520636"/>
          <a:ext cx="1418492" cy="851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Práctica en Cargo de Materiales Unidad de Combate</a:t>
          </a:r>
        </a:p>
      </dsp:txBody>
      <dsp:txXfrm>
        <a:off x="12652" y="2520636"/>
        <a:ext cx="1418492" cy="851095"/>
      </dsp:txXfrm>
    </dsp:sp>
    <dsp:sp modelId="{4B8A5A12-970B-554A-BDCA-47FE87A095AB}">
      <dsp:nvSpPr>
        <dsp:cNvPr id="0" name=""/>
        <dsp:cNvSpPr/>
      </dsp:nvSpPr>
      <dsp:spPr>
        <a:xfrm>
          <a:off x="3174090" y="2900464"/>
          <a:ext cx="2956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5653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3313760" y="2944551"/>
        <a:ext cx="16312" cy="3265"/>
      </dsp:txXfrm>
    </dsp:sp>
    <dsp:sp modelId="{D5B5EE99-03AB-E648-AA46-60B6A7A52F20}">
      <dsp:nvSpPr>
        <dsp:cNvPr id="0" name=""/>
        <dsp:cNvSpPr/>
      </dsp:nvSpPr>
      <dsp:spPr>
        <a:xfrm>
          <a:off x="1757398" y="2520636"/>
          <a:ext cx="1418492" cy="851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Práctica en Depto. Operaciones en C. Ab.</a:t>
          </a:r>
        </a:p>
      </dsp:txBody>
      <dsp:txXfrm>
        <a:off x="1757398" y="2520636"/>
        <a:ext cx="1418492" cy="851095"/>
      </dsp:txXfrm>
    </dsp:sp>
    <dsp:sp modelId="{E336180F-14E3-5240-8982-A50FE0C39BC1}">
      <dsp:nvSpPr>
        <dsp:cNvPr id="0" name=""/>
        <dsp:cNvSpPr/>
      </dsp:nvSpPr>
      <dsp:spPr>
        <a:xfrm>
          <a:off x="4918836" y="2900464"/>
          <a:ext cx="8047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9475" y="45720"/>
              </a:lnTo>
              <a:lnTo>
                <a:pt x="419475" y="54954"/>
              </a:lnTo>
              <a:lnTo>
                <a:pt x="804750" y="54954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500" kern="1200"/>
        </a:p>
      </dsp:txBody>
      <dsp:txXfrm>
        <a:off x="5300326" y="2944551"/>
        <a:ext cx="41770" cy="3265"/>
      </dsp:txXfrm>
    </dsp:sp>
    <dsp:sp modelId="{B888CA37-DD70-9E47-9D7F-1A0B80600872}">
      <dsp:nvSpPr>
        <dsp:cNvPr id="0" name=""/>
        <dsp:cNvSpPr/>
      </dsp:nvSpPr>
      <dsp:spPr>
        <a:xfrm>
          <a:off x="3502143" y="2520636"/>
          <a:ext cx="1418492" cy="8510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Práctica en Depto. Adquisiciones en C. Ab.</a:t>
          </a:r>
        </a:p>
      </dsp:txBody>
      <dsp:txXfrm>
        <a:off x="3502143" y="2520636"/>
        <a:ext cx="1418492" cy="851095"/>
      </dsp:txXfrm>
    </dsp:sp>
    <dsp:sp modelId="{88896C89-CF74-A643-9BE2-529FE4C3AF1F}">
      <dsp:nvSpPr>
        <dsp:cNvPr id="0" name=""/>
        <dsp:cNvSpPr/>
      </dsp:nvSpPr>
      <dsp:spPr>
        <a:xfrm>
          <a:off x="5755986" y="2529870"/>
          <a:ext cx="3448780" cy="851095"/>
        </a:xfrm>
        <a:prstGeom prst="rect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CE1: Oficial de Cargo Abastecimiento                   CE2: Oficial de Guardia UURR</a:t>
          </a:r>
          <a:br>
            <a:rPr lang="es-ES" sz="1400" kern="1200" dirty="0"/>
          </a:br>
          <a:r>
            <a:rPr lang="es-ES" sz="1400" kern="1200" dirty="0"/>
            <a:t>CE4: Oficial de Guardia de Puerto</a:t>
          </a:r>
        </a:p>
      </dsp:txBody>
      <dsp:txXfrm>
        <a:off x="5755986" y="2529870"/>
        <a:ext cx="3448780" cy="85109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5276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b="1" kern="1200" noProof="0"/>
            <a:t>Conclusiones</a:t>
          </a:r>
          <a:endParaRPr lang="pt-BR" sz="2900" b="1" kern="1200" dirty="0"/>
        </a:p>
      </dsp:txBody>
      <dsp:txXfrm>
        <a:off x="34718" y="39994"/>
        <a:ext cx="8058564" cy="6417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265810" y="0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673D7-0995-4280-AE06-73C7CF6DCFB1}" type="datetimeFigureOut">
              <a:rPr lang="es-CL" smtClean="0"/>
              <a:t>20-10-25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6658664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265810" y="6658664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521D1-17F6-41F4-8763-414B12F1D10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712119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265810" y="1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D05E7D-005C-447F-91B3-830891982908}" type="datetimeFigureOut">
              <a:rPr lang="pt-BR" smtClean="0"/>
              <a:t>20/10/2025</a:t>
            </a:fld>
            <a:endParaRPr lang="pt-BR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546350" y="876300"/>
            <a:ext cx="4203700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929640" y="3373756"/>
            <a:ext cx="7437120" cy="276034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1" y="6658664"/>
            <a:ext cx="4028440" cy="351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265810" y="6658664"/>
            <a:ext cx="4028440" cy="351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8D933-2B0C-448C-87D0-E6B9AB912C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0202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549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9679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367532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25231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59657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77144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059470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882764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701134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070468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801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006378-0D69-4AE6-0DB9-D880A8AB15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EFD9263-427D-7212-E814-8646239AB4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31F123-B961-A94E-8CB1-4F4B91672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19457-B08A-4B31-93DE-D80C0CE90CE5}" type="datetime1">
              <a:rPr lang="pt-BR" smtClean="0"/>
              <a:t>20/10/2025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F3B6C3-0AF6-723B-3B37-8CDD97471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1780DFD-5FA4-7F89-5492-866A8FA33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3112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166BAA-7C7B-2814-DEA4-8F10D2D04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EE098C4-88C8-1BA9-E083-19F27A2B8D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ED7949A-2765-EEE7-BD09-190707463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A53A2-7C9B-4CCC-ADC0-B4111239EFF2}" type="datetime1">
              <a:rPr lang="pt-BR" smtClean="0"/>
              <a:t>20/10/2025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C70DA25-9A03-21DA-481E-A34EB1DA2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8B848F9-8FE9-AF42-42E8-B4CC757EF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2904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8CAAF5-7280-0203-55C0-685D5132C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5C33E51-541A-ADFB-0B94-4F1F64F5FF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88D080-BB93-E59A-605D-2D35009F9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8E67A-05BE-4243-B2E2-4E2674366FB6}" type="datetime1">
              <a:rPr lang="pt-BR" smtClean="0"/>
              <a:t>20/10/2025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C619256-5169-2570-4150-BE3039DB1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1AC643-6085-34E6-180B-D1717EB33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9872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CF1D7A-E51E-601E-78D1-AC24CFE18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DA00EFF-4A1E-5EC9-DAD7-C7EE92AE93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8E738F8-BF4C-CB18-2E71-A68E748381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51468C8-20C7-F6DB-A849-6D0FF7B19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A7B61-D682-479B-BA41-9E77915955B1}" type="datetime1">
              <a:rPr lang="pt-BR" smtClean="0"/>
              <a:t>20/10/2025</a:t>
            </a:fld>
            <a:endParaRPr lang="pt-B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E70AE55-D444-AEE6-E57F-7C0C7A550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3964B41-8365-6E7A-238D-F3A426278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9095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66ABF7-EE48-9A32-DD3B-DCB4AFC6A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C3DEE74-B136-47B7-0850-64B818814C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300D861-39EA-2AF7-D42A-E956C37D8E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9FB3326-6945-C9AB-75F6-B9B2C9B914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DCBC7B4-2563-805D-6A6D-A8FA4B769F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FD68CE5-0E7A-E33B-7D67-915862EB9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039B3-1DE8-42FA-86D6-C4CA1B2F4E34}" type="datetime1">
              <a:rPr lang="pt-BR" smtClean="0"/>
              <a:t>20/10/2025</a:t>
            </a:fld>
            <a:endParaRPr lang="pt-BR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7667BDB-547C-AC18-0325-399F60913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E23DB03-3C08-327F-E0B5-71DA8B894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8525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D49499-FAAC-A748-80DC-77609C709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A62F2F0-8BBA-91A4-1D25-36529C564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E593-364B-4BF6-A693-2951EAC4551A}" type="datetime1">
              <a:rPr lang="pt-BR" smtClean="0"/>
              <a:t>20/10/2025</a:t>
            </a:fld>
            <a:endParaRPr lang="pt-BR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6A4F3A8-3F41-4C97-FA46-3C2854D5F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C310D2D-1B4F-EC3C-2D1F-D59491AD5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1373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5AF0DBD-9E2F-BBB6-549C-B089F917F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22744-849A-483A-A311-7D2FA169E4D2}" type="datetime1">
              <a:rPr lang="pt-BR" smtClean="0"/>
              <a:t>20/10/2025</a:t>
            </a:fld>
            <a:endParaRPr lang="pt-BR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359A9EE-04F5-79A4-7801-99BE680FB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69D8485-CDF0-82A4-83E5-625A6AF76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1057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1B70A2-2D53-A272-33AD-30433EFD5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E0BE44F-E3E6-1AD9-1EAF-182EB7C90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70DB93F-52FA-82CF-2933-7DA2DB9372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A32C882-CD41-AD2A-2FA9-6DD4BCA56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F2F8-69B5-429D-8BED-8F78878A5B9B}" type="datetime1">
              <a:rPr lang="pt-BR" smtClean="0"/>
              <a:t>20/10/2025</a:t>
            </a:fld>
            <a:endParaRPr lang="pt-B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AD41B06-71DE-BD8E-074B-9E325EAD2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AD3AF6F-A294-A06F-7104-6DF1A72F7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0191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768EAF-BB34-38FD-E67D-E4C0BDA07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8DEBC60-4E78-7F69-8081-B49F558E68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DBA6F36-269A-0163-E07E-A76172A0F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B012F8-F033-D43E-9176-E8756C40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EDB1-5F88-4B21-A38D-BD9DCB2F9371}" type="datetime1">
              <a:rPr lang="pt-BR" smtClean="0"/>
              <a:t>20/10/2025</a:t>
            </a:fld>
            <a:endParaRPr lang="pt-B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CAD2201-C597-70F6-6E49-0B1B55528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66CA40-921A-23D5-ABE0-29CB1F9AD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3610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A64EB9-3642-2137-9507-1BEB66F04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A77C655-BCB1-EEC6-EA86-C126B4BDA7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B6F59CC-0CAA-E844-03C0-B749603A2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89F50-5A69-45D8-ACAE-47917A231FEE}" type="datetime1">
              <a:rPr lang="pt-BR" smtClean="0"/>
              <a:t>20/10/2025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7591403-FE27-6DD6-C29B-64DD6A78B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9F50D1-7C62-6757-05F6-141B189B4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7279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87F76C4-8528-949C-EFD9-8BB5D99BAC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12620E3-6D6E-14AB-A3E0-9A69C3A8DC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317868-F24E-7C87-C5DE-0A6609E0B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4FB99-6E08-48CD-8E29-FA21864580AB}" type="datetime1">
              <a:rPr lang="pt-BR" smtClean="0"/>
              <a:t>20/10/2025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3963EA0-B4DA-E0E7-3857-DCB6399B0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67F9445-5C87-BE6A-EFAE-F4E8DE52A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42112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 userDrawn="1"/>
        </p:nvSpPr>
        <p:spPr>
          <a:xfrm>
            <a:off x="55389" y="116632"/>
            <a:ext cx="12048000" cy="6696744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5" name="14 Rectángulo"/>
          <p:cNvSpPr/>
          <p:nvPr userDrawn="1"/>
        </p:nvSpPr>
        <p:spPr>
          <a:xfrm>
            <a:off x="-720758" y="2564905"/>
            <a:ext cx="13345483" cy="1884515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8C48-89E4-4C57-B2AC-7218F4A61E8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20-10-25</a:t>
            </a:fld>
            <a:endParaRPr lang="es-C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E8AFB-CE4F-481C-8F22-77C0FE599A27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1 Rectángulo"/>
          <p:cNvSpPr/>
          <p:nvPr userDrawn="1"/>
        </p:nvSpPr>
        <p:spPr>
          <a:xfrm>
            <a:off x="-720758" y="2780929"/>
            <a:ext cx="13345483" cy="1460495"/>
          </a:xfrm>
          <a:prstGeom prst="rect">
            <a:avLst/>
          </a:prstGeom>
          <a:noFill/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12 Elipse"/>
          <p:cNvSpPr/>
          <p:nvPr userDrawn="1"/>
        </p:nvSpPr>
        <p:spPr>
          <a:xfrm>
            <a:off x="4719815" y="2564905"/>
            <a:ext cx="2719149" cy="1884515"/>
          </a:xfrm>
          <a:prstGeom prst="ellipse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3925" y="2780929"/>
            <a:ext cx="1356656" cy="1460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629700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B22D7-D3E7-41FA-B8E8-09B1A39747BF}" type="datetime1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20/10/25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 userDrawn="1"/>
        </p:nvSpPr>
        <p:spPr>
          <a:xfrm>
            <a:off x="0" y="6322133"/>
            <a:ext cx="12192000" cy="563253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r>
              <a:rPr lang="es-CL" sz="13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defTabSz="1219170"/>
            <a:r>
              <a:rPr lang="es-CL" sz="13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834588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sp>
        <p:nvSpPr>
          <p:cNvPr id="9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58524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pic>
        <p:nvPicPr>
          <p:cNvPr id="10" name="9 Imagen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4958" y="68829"/>
            <a:ext cx="552132" cy="753140"/>
          </a:xfrm>
          <a:prstGeom prst="rect">
            <a:avLst/>
          </a:prstGeom>
        </p:spPr>
      </p:pic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16" y="68828"/>
            <a:ext cx="505885" cy="638736"/>
          </a:xfrm>
          <a:prstGeom prst="rect">
            <a:avLst/>
          </a:prstGeom>
          <a:noFill/>
        </p:spPr>
      </p:pic>
      <p:sp>
        <p:nvSpPr>
          <p:cNvPr id="12" name="5 Marcador de número de diapositiva"/>
          <p:cNvSpPr txBox="1">
            <a:spLocks/>
          </p:cNvSpPr>
          <p:nvPr userDrawn="1"/>
        </p:nvSpPr>
        <p:spPr>
          <a:xfrm>
            <a:off x="9272288" y="6428228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0523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6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1" r="222" b="10171"/>
          <a:stretch/>
        </p:blipFill>
        <p:spPr>
          <a:xfrm>
            <a:off x="-24814" y="-27384"/>
            <a:ext cx="12188612" cy="633670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C5E5C-ABA0-4F00-8DAC-DC316089EFBD}" type="datetime1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20/10/25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 userDrawn="1"/>
        </p:nvSpPr>
        <p:spPr>
          <a:xfrm>
            <a:off x="0" y="6322133"/>
            <a:ext cx="12192000" cy="563253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r>
              <a:rPr lang="es-CL" sz="13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defTabSz="1219170"/>
            <a:r>
              <a:rPr lang="es-CL" sz="13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834588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sp>
        <p:nvSpPr>
          <p:cNvPr id="9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58524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pic>
        <p:nvPicPr>
          <p:cNvPr id="10" name="9 Imagen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4958" y="68829"/>
            <a:ext cx="552132" cy="753140"/>
          </a:xfrm>
          <a:prstGeom prst="rect">
            <a:avLst/>
          </a:prstGeom>
        </p:spPr>
      </p:pic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16" y="68828"/>
            <a:ext cx="505885" cy="638736"/>
          </a:xfrm>
          <a:prstGeom prst="rect">
            <a:avLst/>
          </a:prstGeom>
          <a:noFill/>
        </p:spPr>
      </p:pic>
      <p:sp>
        <p:nvSpPr>
          <p:cNvPr id="13" name="5 Marcador de número de diapositiva"/>
          <p:cNvSpPr txBox="1">
            <a:spLocks/>
          </p:cNvSpPr>
          <p:nvPr userDrawn="1"/>
        </p:nvSpPr>
        <p:spPr>
          <a:xfrm>
            <a:off x="9272288" y="6428228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2358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8"/>
          <a:stretch/>
        </p:blipFill>
        <p:spPr>
          <a:xfrm>
            <a:off x="-1" y="11264"/>
            <a:ext cx="10249469" cy="684673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8764"/>
            <a:ext cx="12192000" cy="1059581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13" y="-18524"/>
            <a:ext cx="810675" cy="1079103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10405393" y="2184543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10405393" y="2824883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10405393" y="3478959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10405393" y="4120115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10405393" y="4694781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10405393" y="1511669"/>
            <a:ext cx="1618291" cy="493748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9272288" y="6428228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089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86865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838200" y="6356754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038600" y="63567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6356754"/>
            <a:ext cx="2743200" cy="365125"/>
          </a:xfrm>
          <a:prstGeom prst="rect">
            <a:avLst/>
          </a:prstGeom>
        </p:spPr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38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60939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>
            <a:lvl1pPr>
              <a:defRPr lang="es-CL" sz="336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defTabSz="1097280" eaLnBrk="1" latinLnBrk="0" hangingPunct="1">
              <a:spcAft>
                <a:spcPts val="720"/>
              </a:spcAft>
            </a:pPr>
            <a:r>
              <a:rPr lang="es-ES"/>
              <a:t>Haga clic para modificar el estilo de título del patrón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413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319"/>
            <a:ext cx="10972800" cy="60939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>
            <a:lvl1pPr>
              <a:defRPr lang="es-ES" sz="336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defTabSz="1097280" eaLnBrk="1" latinLnBrk="0" hangingPunct="1">
              <a:spcAft>
                <a:spcPts val="720"/>
              </a:spcAft>
            </a:pPr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526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526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37600" y="6356526"/>
            <a:ext cx="2844800" cy="365125"/>
          </a:xfrm>
          <a:prstGeom prst="rect">
            <a:avLst/>
          </a:prstGeom>
        </p:spPr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50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196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607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677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51726-A4A9-48F6-8B46-CE84FD9835AC}" type="slidenum">
              <a:rPr lang="es-ES" altLang="es-CL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909375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Relationship Id="rId9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DB48EA2-572E-6ABF-53CE-D704751B0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9EA2CE2-1F33-44AF-6138-44DDD0A86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FDC982-C58D-D8EF-EFED-089EC35ECA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0A60B-D673-4ED6-AD1E-4602182842A7}" type="datetime1">
              <a:rPr lang="pt-BR" smtClean="0"/>
              <a:t>20/10/2025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64DB00A-F5B1-256D-5404-3F6178D1D5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13399D-52DA-C045-5319-EF6880B1AC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6256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7" r:id="rId12"/>
    <p:sldLayoutId id="2147483662" r:id="rId13"/>
    <p:sldLayoutId id="2147483663" r:id="rId14"/>
    <p:sldLayoutId id="2147483664" r:id="rId15"/>
    <p:sldLayoutId id="2147483668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 userDrawn="1"/>
        </p:nvSpPr>
        <p:spPr>
          <a:xfrm>
            <a:off x="0" y="6309320"/>
            <a:ext cx="12192000" cy="506928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/>
            <a:r>
              <a:rPr lang="es-CL" sz="1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10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24784" y="6790894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  <p:sp>
        <p:nvSpPr>
          <p:cNvPr id="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86865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  <p:pic>
        <p:nvPicPr>
          <p:cNvPr id="7" name="6 Imagen"/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6318" y="48445"/>
            <a:ext cx="821641" cy="1200000"/>
          </a:xfrm>
          <a:prstGeom prst="rect">
            <a:avLst/>
          </a:prstGeom>
        </p:spPr>
      </p:pic>
      <p:pic>
        <p:nvPicPr>
          <p:cNvPr id="8" name="Picture 2" descr="Imagen relacionada"/>
          <p:cNvPicPr>
            <a:picLocks noChangeAspect="1" noChangeArrowheads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28423"/>
            <a:ext cx="787521" cy="1010653"/>
          </a:xfrm>
          <a:prstGeom prst="rect">
            <a:avLst/>
          </a:prstGeom>
          <a:noFill/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 userDrawn="1"/>
        </p:nvSpPr>
        <p:spPr>
          <a:xfrm>
            <a:off x="950708" y="589682"/>
            <a:ext cx="10273141" cy="6095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  <p:sp>
        <p:nvSpPr>
          <p:cNvPr id="6" name="Rectángulo 1"/>
          <p:cNvSpPr/>
          <p:nvPr userDrawn="1"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540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9" r:id="rId2"/>
    <p:sldLayoutId id="2147483760" r:id="rId3"/>
    <p:sldLayoutId id="2147483761" r:id="rId4"/>
    <p:sldLayoutId id="2147483762" r:id="rId5"/>
    <p:sldLayoutId id="2147483763" r:id="rId6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5pPr>
      <a:lvl6pPr marL="54864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6pPr>
      <a:lvl7pPr marL="109728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7pPr>
      <a:lvl8pPr marL="164592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8pPr>
      <a:lvl9pPr marL="219456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9pPr>
    </p:titleStyle>
    <p:bodyStyle>
      <a:lvl1pPr marL="411480" indent="-41148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840" kern="1200">
          <a:solidFill>
            <a:schemeClr val="tx1"/>
          </a:solidFill>
          <a:latin typeface="+mn-lt"/>
          <a:ea typeface="+mn-ea"/>
          <a:cs typeface="+mn-cs"/>
        </a:defRPr>
      </a:lvl1pPr>
      <a:lvl2pPr marL="89154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diagramLayout" Target="../diagrams/layout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diagramData" Target="../diagrams/data2.xml"/><Relationship Id="rId2" Type="http://schemas.openxmlformats.org/officeDocument/2006/relationships/notesSlide" Target="../notesSlides/notesSlide2.xml"/><Relationship Id="rId16" Type="http://schemas.microsoft.com/office/2007/relationships/diagramDrawing" Target="../diagrams/drawing2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.xml"/><Relationship Id="rId15" Type="http://schemas.openxmlformats.org/officeDocument/2006/relationships/diagramColors" Target="../diagrams/colors2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12.png"/><Relationship Id="rId1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3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openxmlformats.org/officeDocument/2006/relationships/package" Target="../embeddings/Hoja_de_c_lculo_de_Microsoft_Excel.xlsx"/><Relationship Id="rId3" Type="http://schemas.openxmlformats.org/officeDocument/2006/relationships/notesSlide" Target="../notesSlides/notesSlide4.xml"/><Relationship Id="rId7" Type="http://schemas.openxmlformats.org/officeDocument/2006/relationships/diagramColors" Target="../diagrams/colors4.xml"/><Relationship Id="rId12" Type="http://schemas.microsoft.com/office/2007/relationships/hdphoto" Target="../media/hdphoto2.wdp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1.xml"/><Relationship Id="rId6" Type="http://schemas.openxmlformats.org/officeDocument/2006/relationships/diagramQuickStyle" Target="../diagrams/quickStyle4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4.xml"/><Relationship Id="rId10" Type="http://schemas.openxmlformats.org/officeDocument/2006/relationships/image" Target="../media/image12.png"/><Relationship Id="rId4" Type="http://schemas.openxmlformats.org/officeDocument/2006/relationships/diagramData" Target="../diagrams/data4.xml"/><Relationship Id="rId9" Type="http://schemas.openxmlformats.org/officeDocument/2006/relationships/image" Target="../media/image11.png"/><Relationship Id="rId14" Type="http://schemas.openxmlformats.org/officeDocument/2006/relationships/image" Target="../media/image14.emf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13" Type="http://schemas.openxmlformats.org/officeDocument/2006/relationships/package" Target="../embeddings/Hoja_de_c_lculo_de_Microsoft_Excel1.xlsx"/><Relationship Id="rId3" Type="http://schemas.openxmlformats.org/officeDocument/2006/relationships/notesSlide" Target="../notesSlides/notesSlide5.xml"/><Relationship Id="rId7" Type="http://schemas.openxmlformats.org/officeDocument/2006/relationships/diagramColors" Target="../diagrams/colors5.xml"/><Relationship Id="rId12" Type="http://schemas.microsoft.com/office/2007/relationships/hdphoto" Target="../media/hdphoto2.wdp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2.xml"/><Relationship Id="rId6" Type="http://schemas.openxmlformats.org/officeDocument/2006/relationships/diagramQuickStyle" Target="../diagrams/quickStyle5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5.xml"/><Relationship Id="rId10" Type="http://schemas.openxmlformats.org/officeDocument/2006/relationships/image" Target="../media/image12.png"/><Relationship Id="rId4" Type="http://schemas.openxmlformats.org/officeDocument/2006/relationships/diagramData" Target="../diagrams/data5.xml"/><Relationship Id="rId9" Type="http://schemas.openxmlformats.org/officeDocument/2006/relationships/image" Target="../media/image11.png"/><Relationship Id="rId14" Type="http://schemas.openxmlformats.org/officeDocument/2006/relationships/image" Target="../media/image15.emf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13" Type="http://schemas.openxmlformats.org/officeDocument/2006/relationships/image" Target="../media/image16.jpeg"/><Relationship Id="rId3" Type="http://schemas.openxmlformats.org/officeDocument/2006/relationships/notesSlide" Target="../notesSlides/notesSlide6.xml"/><Relationship Id="rId7" Type="http://schemas.openxmlformats.org/officeDocument/2006/relationships/diagramColors" Target="../diagrams/colors6.xml"/><Relationship Id="rId12" Type="http://schemas.microsoft.com/office/2007/relationships/hdphoto" Target="../media/hdphoto2.wdp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3.xml"/><Relationship Id="rId6" Type="http://schemas.openxmlformats.org/officeDocument/2006/relationships/diagramQuickStyle" Target="../diagrams/quickStyle6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6.xml"/><Relationship Id="rId10" Type="http://schemas.openxmlformats.org/officeDocument/2006/relationships/image" Target="../media/image12.png"/><Relationship Id="rId4" Type="http://schemas.openxmlformats.org/officeDocument/2006/relationships/diagramData" Target="../diagrams/data6.xml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13" Type="http://schemas.openxmlformats.org/officeDocument/2006/relationships/image" Target="../media/image16.jpeg"/><Relationship Id="rId3" Type="http://schemas.openxmlformats.org/officeDocument/2006/relationships/notesSlide" Target="../notesSlides/notesSlide7.xml"/><Relationship Id="rId7" Type="http://schemas.openxmlformats.org/officeDocument/2006/relationships/diagramColors" Target="../diagrams/colors7.xml"/><Relationship Id="rId12" Type="http://schemas.microsoft.com/office/2007/relationships/hdphoto" Target="../media/hdphoto2.wdp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4.xml"/><Relationship Id="rId6" Type="http://schemas.openxmlformats.org/officeDocument/2006/relationships/diagramQuickStyle" Target="../diagrams/quickStyle7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7.xml"/><Relationship Id="rId10" Type="http://schemas.openxmlformats.org/officeDocument/2006/relationships/image" Target="../media/image12.png"/><Relationship Id="rId4" Type="http://schemas.openxmlformats.org/officeDocument/2006/relationships/diagramData" Target="../diagrams/data7.xml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13" Type="http://schemas.openxmlformats.org/officeDocument/2006/relationships/image" Target="../media/image16.jpeg"/><Relationship Id="rId18" Type="http://schemas.microsoft.com/office/2007/relationships/diagramDrawing" Target="../diagrams/drawing9.xml"/><Relationship Id="rId3" Type="http://schemas.openxmlformats.org/officeDocument/2006/relationships/notesSlide" Target="../notesSlides/notesSlide8.xml"/><Relationship Id="rId7" Type="http://schemas.openxmlformats.org/officeDocument/2006/relationships/diagramColors" Target="../diagrams/colors8.xml"/><Relationship Id="rId12" Type="http://schemas.microsoft.com/office/2007/relationships/hdphoto" Target="../media/hdphoto2.wdp"/><Relationship Id="rId17" Type="http://schemas.openxmlformats.org/officeDocument/2006/relationships/diagramColors" Target="../diagrams/colors9.xml"/><Relationship Id="rId2" Type="http://schemas.openxmlformats.org/officeDocument/2006/relationships/slideLayout" Target="../slideLayouts/slideLayout16.xml"/><Relationship Id="rId16" Type="http://schemas.openxmlformats.org/officeDocument/2006/relationships/diagramQuickStyle" Target="../diagrams/quickStyle9.xml"/><Relationship Id="rId1" Type="http://schemas.openxmlformats.org/officeDocument/2006/relationships/themeOverride" Target="../theme/themeOverride5.xml"/><Relationship Id="rId6" Type="http://schemas.openxmlformats.org/officeDocument/2006/relationships/diagramQuickStyle" Target="../diagrams/quickStyle8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8.xml"/><Relationship Id="rId15" Type="http://schemas.openxmlformats.org/officeDocument/2006/relationships/diagramLayout" Target="../diagrams/layout9.xml"/><Relationship Id="rId10" Type="http://schemas.openxmlformats.org/officeDocument/2006/relationships/image" Target="../media/image12.png"/><Relationship Id="rId4" Type="http://schemas.openxmlformats.org/officeDocument/2006/relationships/diagramData" Target="../diagrams/data8.xml"/><Relationship Id="rId9" Type="http://schemas.openxmlformats.org/officeDocument/2006/relationships/image" Target="../media/image11.png"/><Relationship Id="rId14" Type="http://schemas.openxmlformats.org/officeDocument/2006/relationships/diagramData" Target="../diagrams/data9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13" Type="http://schemas.openxmlformats.org/officeDocument/2006/relationships/image" Target="../media/image16.jpeg"/><Relationship Id="rId3" Type="http://schemas.openxmlformats.org/officeDocument/2006/relationships/notesSlide" Target="../notesSlides/notesSlide9.xml"/><Relationship Id="rId7" Type="http://schemas.openxmlformats.org/officeDocument/2006/relationships/diagramColors" Target="../diagrams/colors10.xml"/><Relationship Id="rId12" Type="http://schemas.microsoft.com/office/2007/relationships/hdphoto" Target="../media/hdphoto2.wdp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6.xml"/><Relationship Id="rId6" Type="http://schemas.openxmlformats.org/officeDocument/2006/relationships/diagramQuickStyle" Target="../diagrams/quickStyle10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10.xml"/><Relationship Id="rId10" Type="http://schemas.openxmlformats.org/officeDocument/2006/relationships/image" Target="../media/image12.png"/><Relationship Id="rId4" Type="http://schemas.openxmlformats.org/officeDocument/2006/relationships/diagramData" Target="../diagrams/data10.xml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1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1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1.xml"/><Relationship Id="rId9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5526030"/>
            <a:ext cx="12192000" cy="133197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2246128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50" b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Viña del Mar, 22 de  octubre de 2025</a:t>
            </a: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964186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CONTINUO CURRICULAR AB</a:t>
            </a:r>
          </a:p>
        </p:txBody>
      </p:sp>
      <p:pic>
        <p:nvPicPr>
          <p:cNvPr id="7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6338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2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6412462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graphicFrame>
        <p:nvGraphicFramePr>
          <p:cNvPr id="12" name="12 Diagrama"/>
          <p:cNvGraphicFramePr/>
          <p:nvPr>
            <p:extLst>
              <p:ext uri="{D42A27DB-BD31-4B8C-83A1-F6EECF244321}">
                <p14:modId xmlns:p14="http://schemas.microsoft.com/office/powerpoint/2010/main" val="3229196659"/>
              </p:ext>
            </p:extLst>
          </p:nvPr>
        </p:nvGraphicFramePr>
        <p:xfrm>
          <a:off x="1187624" y="1453019"/>
          <a:ext cx="9760124" cy="4634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201146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5842527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3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3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9420375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0829134"/>
              </p:ext>
            </p:extLst>
          </p:nvPr>
        </p:nvGraphicFramePr>
        <p:xfrm>
          <a:off x="1174750" y="1900238"/>
          <a:ext cx="9842500" cy="3057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1899">
                  <a:extLst>
                    <a:ext uri="{9D8B030D-6E8A-4147-A177-3AD203B41FA5}">
                      <a16:colId xmlns:a16="http://schemas.microsoft.com/office/drawing/2014/main" val="630347150"/>
                    </a:ext>
                  </a:extLst>
                </a:gridCol>
                <a:gridCol w="2503460">
                  <a:extLst>
                    <a:ext uri="{9D8B030D-6E8A-4147-A177-3AD203B41FA5}">
                      <a16:colId xmlns:a16="http://schemas.microsoft.com/office/drawing/2014/main" val="2616569983"/>
                    </a:ext>
                  </a:extLst>
                </a:gridCol>
                <a:gridCol w="3303044">
                  <a:extLst>
                    <a:ext uri="{9D8B030D-6E8A-4147-A177-3AD203B41FA5}">
                      <a16:colId xmlns:a16="http://schemas.microsoft.com/office/drawing/2014/main" val="2315824494"/>
                    </a:ext>
                  </a:extLst>
                </a:gridCol>
                <a:gridCol w="1802237">
                  <a:extLst>
                    <a:ext uri="{9D8B030D-6E8A-4147-A177-3AD203B41FA5}">
                      <a16:colId xmlns:a16="http://schemas.microsoft.com/office/drawing/2014/main" val="2429310716"/>
                    </a:ext>
                  </a:extLst>
                </a:gridCol>
                <a:gridCol w="1611860">
                  <a:extLst>
                    <a:ext uri="{9D8B030D-6E8A-4147-A177-3AD203B41FA5}">
                      <a16:colId xmlns:a16="http://schemas.microsoft.com/office/drawing/2014/main" val="2632305464"/>
                    </a:ext>
                  </a:extLst>
                </a:gridCol>
              </a:tblGrid>
              <a:tr h="20002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Código</a:t>
                      </a:r>
                      <a:endParaRPr lang="es-CL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Competencia</a:t>
                      </a:r>
                      <a:endParaRPr lang="es-CL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Descripción de la competencia</a:t>
                      </a:r>
                      <a:endParaRPr lang="es-CL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</a:t>
                      </a:r>
                      <a:endParaRPr lang="es-CL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Observación</a:t>
                      </a:r>
                      <a:endParaRPr lang="es-CL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56252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CE1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Oficial de Cargo de Abastecimiento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ES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Administrar los cargos de Alimentación, Finanzas, Materiales y Bienestar, asesorando al Mando en la toma de decisiones, como oficial subalterno en una UU.RR.</a:t>
                      </a:r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  Naval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7285479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CE2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Oficial de Guardia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ES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Cumplir las funciones de Oficial de Guardia en una repartición.</a:t>
                      </a:r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  Naval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8992702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CE3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Oficial de División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E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Conducir a sus subordinados, atendiendo sus necesidades, para el logro eficiente en el servicio naval.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  Naval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7458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CE4</a:t>
                      </a:r>
                      <a:endParaRPr lang="es-MX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Oficial de guardia de Puerto</a:t>
                      </a:r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ES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Cumplir las funciones de Oficial de Guardia en puerto.</a:t>
                      </a:r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  Naval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E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Debe modificarse en el perfil publicado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2901227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CE5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APN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APN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Culmina en Academia Politécnica Naval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859652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CE6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APN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200" b="0" i="0" u="none" strike="noStrike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APN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Culmina en Academia Politécnica Naval</a:t>
                      </a:r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856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525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5842527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4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4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6177212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12857" y="5946042"/>
            <a:ext cx="54192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050" dirty="0"/>
              <a:t>Nota: Incluye sólo Líneas de especialidad AB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8471037" y="1801589"/>
            <a:ext cx="1218247" cy="389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aphicFrame>
        <p:nvGraphicFramePr>
          <p:cNvPr id="8" name="Objeto 7">
            <a:extLst>
              <a:ext uri="{FF2B5EF4-FFF2-40B4-BE49-F238E27FC236}">
                <a16:creationId xmlns:a16="http://schemas.microsoft.com/office/drawing/2014/main" id="{03A4A6A8-976F-1EA4-A42C-FCACD113636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5756856"/>
              </p:ext>
            </p:extLst>
          </p:nvPr>
        </p:nvGraphicFramePr>
        <p:xfrm>
          <a:off x="303618" y="1538383"/>
          <a:ext cx="11457053" cy="3028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Hoja de cálculo" r:id="rId13" imgW="45554900" imgH="10490200" progId="Excel.Sheet.12">
                  <p:embed/>
                </p:oleObj>
              </mc:Choice>
              <mc:Fallback>
                <p:oleObj name="Hoja de cálculo" r:id="rId13" imgW="45554900" imgH="104902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03618" y="1538383"/>
                        <a:ext cx="11457053" cy="30283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9106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5842527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5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5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12857" y="5946042"/>
            <a:ext cx="54192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050" dirty="0"/>
              <a:t>Nota: Incluye sólo Líneas de especialidad AB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8471037" y="1801589"/>
            <a:ext cx="1218247" cy="389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aphicFrame>
        <p:nvGraphicFramePr>
          <p:cNvPr id="8" name="Objeto 7">
            <a:extLst>
              <a:ext uri="{FF2B5EF4-FFF2-40B4-BE49-F238E27FC236}">
                <a16:creationId xmlns:a16="http://schemas.microsoft.com/office/drawing/2014/main" id="{03A4A6A8-976F-1EA4-A42C-FCACD113636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3618" y="1538383"/>
          <a:ext cx="11457053" cy="3028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Hoja de cálculo" r:id="rId13" imgW="45554900" imgH="10490200" progId="Excel.Sheet.12">
                  <p:embed/>
                </p:oleObj>
              </mc:Choice>
              <mc:Fallback>
                <p:oleObj name="Hoja de cálculo" r:id="rId13" imgW="45554900" imgH="10490200" progId="Excel.Sheet.12">
                  <p:embed/>
                  <p:pic>
                    <p:nvPicPr>
                      <p:cNvPr id="8" name="Objeto 7">
                        <a:extLst>
                          <a:ext uri="{FF2B5EF4-FFF2-40B4-BE49-F238E27FC236}">
                            <a16:creationId xmlns:a16="http://schemas.microsoft.com/office/drawing/2014/main" id="{03A4A6A8-976F-1EA4-A42C-FCACD113636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03618" y="1538383"/>
                        <a:ext cx="11457053" cy="30283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Elipse 2">
            <a:extLst>
              <a:ext uri="{FF2B5EF4-FFF2-40B4-BE49-F238E27FC236}">
                <a16:creationId xmlns:a16="http://schemas.microsoft.com/office/drawing/2014/main" id="{83244D56-31BD-EB39-8153-D4F140C64A8A}"/>
              </a:ext>
            </a:extLst>
          </p:cNvPr>
          <p:cNvSpPr/>
          <p:nvPr/>
        </p:nvSpPr>
        <p:spPr>
          <a:xfrm>
            <a:off x="636761" y="4892080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Elipse 4">
            <a:extLst>
              <a:ext uri="{FF2B5EF4-FFF2-40B4-BE49-F238E27FC236}">
                <a16:creationId xmlns:a16="http://schemas.microsoft.com/office/drawing/2014/main" id="{61D9B3B1-1263-49D5-36B9-4F1E4CF059D1}"/>
              </a:ext>
            </a:extLst>
          </p:cNvPr>
          <p:cNvSpPr/>
          <p:nvPr/>
        </p:nvSpPr>
        <p:spPr>
          <a:xfrm>
            <a:off x="636761" y="5083729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7E6DFD1B-E102-3A27-44F2-5CA618227C3A}"/>
              </a:ext>
            </a:extLst>
          </p:cNvPr>
          <p:cNvSpPr/>
          <p:nvPr/>
        </p:nvSpPr>
        <p:spPr>
          <a:xfrm>
            <a:off x="636761" y="5263615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128CBFEE-91E1-6775-46D5-7F2503B9ABE2}"/>
              </a:ext>
            </a:extLst>
          </p:cNvPr>
          <p:cNvSpPr/>
          <p:nvPr/>
        </p:nvSpPr>
        <p:spPr>
          <a:xfrm>
            <a:off x="636761" y="5455787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D48C1FB2-3ECD-E893-7DEE-4582934A5179}"/>
              </a:ext>
            </a:extLst>
          </p:cNvPr>
          <p:cNvSpPr/>
          <p:nvPr/>
        </p:nvSpPr>
        <p:spPr>
          <a:xfrm>
            <a:off x="636761" y="5652784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BCA5E3E6-5C04-0FAE-6022-DD9C84CD6B64}"/>
              </a:ext>
            </a:extLst>
          </p:cNvPr>
          <p:cNvSpPr txBox="1"/>
          <p:nvPr/>
        </p:nvSpPr>
        <p:spPr>
          <a:xfrm>
            <a:off x="754206" y="4632296"/>
            <a:ext cx="47829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sz="1200" dirty="0"/>
          </a:p>
          <a:p>
            <a:r>
              <a:rPr lang="es-CL" sz="1200" dirty="0"/>
              <a:t>Línea Financiera APOLINAV</a:t>
            </a:r>
          </a:p>
          <a:p>
            <a:r>
              <a:rPr lang="es-CL" sz="1200" dirty="0"/>
              <a:t>Línea Económica C. VIDAL</a:t>
            </a:r>
          </a:p>
          <a:p>
            <a:r>
              <a:rPr lang="es-CL" sz="1200" dirty="0"/>
              <a:t>Línea Organizacional y Administrativa C. VIDAL</a:t>
            </a:r>
          </a:p>
          <a:p>
            <a:r>
              <a:rPr lang="es-CL" sz="1200" dirty="0"/>
              <a:t>Línea Abastecimiento y logística T1 VALENZUELA</a:t>
            </a:r>
          </a:p>
          <a:p>
            <a:r>
              <a:rPr lang="es-CL" sz="1200" dirty="0"/>
              <a:t>Línea Matemática de aplicación T1 VALENZUELA</a:t>
            </a:r>
          </a:p>
          <a:p>
            <a:r>
              <a:rPr lang="es-CL" sz="1200" dirty="0"/>
              <a:t>Línea Profesional Institucional AB CC MELKONIAN 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94FB851E-2756-0FD3-7283-765FDA23CB05}"/>
              </a:ext>
            </a:extLst>
          </p:cNvPr>
          <p:cNvSpPr/>
          <p:nvPr/>
        </p:nvSpPr>
        <p:spPr>
          <a:xfrm>
            <a:off x="636761" y="5842527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Elipse 20">
            <a:extLst>
              <a:ext uri="{FF2B5EF4-FFF2-40B4-BE49-F238E27FC236}">
                <a16:creationId xmlns:a16="http://schemas.microsoft.com/office/drawing/2014/main" id="{B6D6A2A2-4B3E-FB29-196F-99E619909BAC}"/>
              </a:ext>
            </a:extLst>
          </p:cNvPr>
          <p:cNvSpPr/>
          <p:nvPr/>
        </p:nvSpPr>
        <p:spPr>
          <a:xfrm>
            <a:off x="2391819" y="2672790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C8159A93-FC04-D7EC-5448-FD3814E4F4EC}"/>
              </a:ext>
            </a:extLst>
          </p:cNvPr>
          <p:cNvSpPr/>
          <p:nvPr/>
        </p:nvSpPr>
        <p:spPr>
          <a:xfrm>
            <a:off x="4687652" y="2672790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76804C76-784E-B663-A72A-995EE496152E}"/>
              </a:ext>
            </a:extLst>
          </p:cNvPr>
          <p:cNvSpPr/>
          <p:nvPr/>
        </p:nvSpPr>
        <p:spPr>
          <a:xfrm>
            <a:off x="5810882" y="2672790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Elipse 23">
            <a:extLst>
              <a:ext uri="{FF2B5EF4-FFF2-40B4-BE49-F238E27FC236}">
                <a16:creationId xmlns:a16="http://schemas.microsoft.com/office/drawing/2014/main" id="{FEC477B1-B75A-C8AA-B060-70D747C96F87}"/>
              </a:ext>
            </a:extLst>
          </p:cNvPr>
          <p:cNvSpPr/>
          <p:nvPr/>
        </p:nvSpPr>
        <p:spPr>
          <a:xfrm>
            <a:off x="6983485" y="2671253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Elipse 24">
            <a:extLst>
              <a:ext uri="{FF2B5EF4-FFF2-40B4-BE49-F238E27FC236}">
                <a16:creationId xmlns:a16="http://schemas.microsoft.com/office/drawing/2014/main" id="{2533E31C-D61F-3F56-8E3D-E0D331574B9A}"/>
              </a:ext>
            </a:extLst>
          </p:cNvPr>
          <p:cNvSpPr/>
          <p:nvPr/>
        </p:nvSpPr>
        <p:spPr>
          <a:xfrm>
            <a:off x="8106715" y="2671253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6" name="Elipse 25">
            <a:extLst>
              <a:ext uri="{FF2B5EF4-FFF2-40B4-BE49-F238E27FC236}">
                <a16:creationId xmlns:a16="http://schemas.microsoft.com/office/drawing/2014/main" id="{9B59FD9E-72BA-CC21-1B5A-648746BE404D}"/>
              </a:ext>
            </a:extLst>
          </p:cNvPr>
          <p:cNvSpPr/>
          <p:nvPr/>
        </p:nvSpPr>
        <p:spPr>
          <a:xfrm>
            <a:off x="10442030" y="2709146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7" name="Elipse 26">
            <a:extLst>
              <a:ext uri="{FF2B5EF4-FFF2-40B4-BE49-F238E27FC236}">
                <a16:creationId xmlns:a16="http://schemas.microsoft.com/office/drawing/2014/main" id="{3BCA4F23-C4C1-A535-B913-9B9A48CF05DE}"/>
              </a:ext>
            </a:extLst>
          </p:cNvPr>
          <p:cNvSpPr/>
          <p:nvPr/>
        </p:nvSpPr>
        <p:spPr>
          <a:xfrm>
            <a:off x="11614633" y="2746932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Elipse 27">
            <a:extLst>
              <a:ext uri="{FF2B5EF4-FFF2-40B4-BE49-F238E27FC236}">
                <a16:creationId xmlns:a16="http://schemas.microsoft.com/office/drawing/2014/main" id="{514E9FD5-7F3F-DF3E-BD4E-33480815335C}"/>
              </a:ext>
            </a:extLst>
          </p:cNvPr>
          <p:cNvSpPr/>
          <p:nvPr/>
        </p:nvSpPr>
        <p:spPr>
          <a:xfrm>
            <a:off x="11614633" y="1940308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95351E96-D0DC-3B6C-4731-A77E8D50B419}"/>
              </a:ext>
            </a:extLst>
          </p:cNvPr>
          <p:cNvSpPr/>
          <p:nvPr/>
        </p:nvSpPr>
        <p:spPr>
          <a:xfrm>
            <a:off x="11614633" y="3906420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Elipse 29">
            <a:extLst>
              <a:ext uri="{FF2B5EF4-FFF2-40B4-BE49-F238E27FC236}">
                <a16:creationId xmlns:a16="http://schemas.microsoft.com/office/drawing/2014/main" id="{75EE1442-0E51-2822-E43C-64EB748A89F1}"/>
              </a:ext>
            </a:extLst>
          </p:cNvPr>
          <p:cNvSpPr/>
          <p:nvPr/>
        </p:nvSpPr>
        <p:spPr>
          <a:xfrm>
            <a:off x="4687652" y="3436833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42C13DE2-E78C-8F36-8C4C-C4A9C5CEA77C}"/>
              </a:ext>
            </a:extLst>
          </p:cNvPr>
          <p:cNvSpPr/>
          <p:nvPr/>
        </p:nvSpPr>
        <p:spPr>
          <a:xfrm>
            <a:off x="5810882" y="3452007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AA27ACE7-4A33-368C-07AE-FD10D5456C87}"/>
              </a:ext>
            </a:extLst>
          </p:cNvPr>
          <p:cNvSpPr/>
          <p:nvPr/>
        </p:nvSpPr>
        <p:spPr>
          <a:xfrm>
            <a:off x="6978624" y="3452007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Elipse 32">
            <a:extLst>
              <a:ext uri="{FF2B5EF4-FFF2-40B4-BE49-F238E27FC236}">
                <a16:creationId xmlns:a16="http://schemas.microsoft.com/office/drawing/2014/main" id="{F5B51174-9FDC-DF2D-04C9-383D925420B5}"/>
              </a:ext>
            </a:extLst>
          </p:cNvPr>
          <p:cNvSpPr/>
          <p:nvPr/>
        </p:nvSpPr>
        <p:spPr>
          <a:xfrm>
            <a:off x="10442282" y="3477524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19007E02-DE93-778A-C3B3-90D9A4A3F29F}"/>
              </a:ext>
            </a:extLst>
          </p:cNvPr>
          <p:cNvSpPr/>
          <p:nvPr/>
        </p:nvSpPr>
        <p:spPr>
          <a:xfrm>
            <a:off x="11610024" y="3492708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ED2552CD-0618-831C-1122-BEDEA692F1E1}"/>
              </a:ext>
            </a:extLst>
          </p:cNvPr>
          <p:cNvSpPr/>
          <p:nvPr/>
        </p:nvSpPr>
        <p:spPr>
          <a:xfrm>
            <a:off x="2391819" y="3863072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FA51F2C4-281F-D915-91F8-40BAE0933637}"/>
              </a:ext>
            </a:extLst>
          </p:cNvPr>
          <p:cNvSpPr/>
          <p:nvPr/>
        </p:nvSpPr>
        <p:spPr>
          <a:xfrm>
            <a:off x="3537277" y="3863072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Elipse 36">
            <a:extLst>
              <a:ext uri="{FF2B5EF4-FFF2-40B4-BE49-F238E27FC236}">
                <a16:creationId xmlns:a16="http://schemas.microsoft.com/office/drawing/2014/main" id="{19C19837-FBC2-A87C-B54B-BE0014E89016}"/>
              </a:ext>
            </a:extLst>
          </p:cNvPr>
          <p:cNvSpPr/>
          <p:nvPr/>
        </p:nvSpPr>
        <p:spPr>
          <a:xfrm>
            <a:off x="10461271" y="3878168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id="{3FBE076F-12DB-ED00-025B-DDC9A3FD3211}"/>
              </a:ext>
            </a:extLst>
          </p:cNvPr>
          <p:cNvSpPr/>
          <p:nvPr/>
        </p:nvSpPr>
        <p:spPr>
          <a:xfrm>
            <a:off x="10461271" y="4278812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C2AAF969-8267-2FED-06D2-FF5E1D343541}"/>
              </a:ext>
            </a:extLst>
          </p:cNvPr>
          <p:cNvSpPr/>
          <p:nvPr/>
        </p:nvSpPr>
        <p:spPr>
          <a:xfrm>
            <a:off x="11607113" y="4277049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5BD494F0-661E-CB6E-225A-BBEB72D82E1C}"/>
              </a:ext>
            </a:extLst>
          </p:cNvPr>
          <p:cNvSpPr/>
          <p:nvPr/>
        </p:nvSpPr>
        <p:spPr>
          <a:xfrm>
            <a:off x="10442282" y="3083872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Elipse 41">
            <a:extLst>
              <a:ext uri="{FF2B5EF4-FFF2-40B4-BE49-F238E27FC236}">
                <a16:creationId xmlns:a16="http://schemas.microsoft.com/office/drawing/2014/main" id="{0F6FB6BC-C9D3-1A7E-AC9B-949F1806F56A}"/>
              </a:ext>
            </a:extLst>
          </p:cNvPr>
          <p:cNvSpPr/>
          <p:nvPr/>
        </p:nvSpPr>
        <p:spPr>
          <a:xfrm>
            <a:off x="11608180" y="3099796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3" name="Elipse 42">
            <a:extLst>
              <a:ext uri="{FF2B5EF4-FFF2-40B4-BE49-F238E27FC236}">
                <a16:creationId xmlns:a16="http://schemas.microsoft.com/office/drawing/2014/main" id="{7E49BFF6-064D-980F-D90B-5175CD807A49}"/>
              </a:ext>
            </a:extLst>
          </p:cNvPr>
          <p:cNvSpPr/>
          <p:nvPr/>
        </p:nvSpPr>
        <p:spPr>
          <a:xfrm>
            <a:off x="1241445" y="3105625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4" name="Elipse 43">
            <a:extLst>
              <a:ext uri="{FF2B5EF4-FFF2-40B4-BE49-F238E27FC236}">
                <a16:creationId xmlns:a16="http://schemas.microsoft.com/office/drawing/2014/main" id="{6FCDC717-8B06-BA01-709A-6276663396A8}"/>
              </a:ext>
            </a:extLst>
          </p:cNvPr>
          <p:cNvSpPr/>
          <p:nvPr/>
        </p:nvSpPr>
        <p:spPr>
          <a:xfrm>
            <a:off x="2391819" y="3090033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5" name="Elipse 44">
            <a:extLst>
              <a:ext uri="{FF2B5EF4-FFF2-40B4-BE49-F238E27FC236}">
                <a16:creationId xmlns:a16="http://schemas.microsoft.com/office/drawing/2014/main" id="{BDDDF2C7-1136-1468-4D6F-D02B14E736D7}"/>
              </a:ext>
            </a:extLst>
          </p:cNvPr>
          <p:cNvSpPr/>
          <p:nvPr/>
        </p:nvSpPr>
        <p:spPr>
          <a:xfrm>
            <a:off x="3537277" y="3105624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6" name="Elipse 45">
            <a:extLst>
              <a:ext uri="{FF2B5EF4-FFF2-40B4-BE49-F238E27FC236}">
                <a16:creationId xmlns:a16="http://schemas.microsoft.com/office/drawing/2014/main" id="{0F551CDC-F98E-4A36-069B-4A27C4521F8B}"/>
              </a:ext>
            </a:extLst>
          </p:cNvPr>
          <p:cNvSpPr/>
          <p:nvPr/>
        </p:nvSpPr>
        <p:spPr>
          <a:xfrm>
            <a:off x="4682735" y="3096539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7" name="Elipse 46">
            <a:extLst>
              <a:ext uri="{FF2B5EF4-FFF2-40B4-BE49-F238E27FC236}">
                <a16:creationId xmlns:a16="http://schemas.microsoft.com/office/drawing/2014/main" id="{75D587D2-C3D0-E0C2-A9C7-AB28B9B0FAF8}"/>
              </a:ext>
            </a:extLst>
          </p:cNvPr>
          <p:cNvSpPr/>
          <p:nvPr/>
        </p:nvSpPr>
        <p:spPr>
          <a:xfrm>
            <a:off x="5810882" y="2294294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8" name="Elipse 47">
            <a:extLst>
              <a:ext uri="{FF2B5EF4-FFF2-40B4-BE49-F238E27FC236}">
                <a16:creationId xmlns:a16="http://schemas.microsoft.com/office/drawing/2014/main" id="{0B42140E-43B2-AB60-A26A-72ACFFFC0050}"/>
              </a:ext>
            </a:extLst>
          </p:cNvPr>
          <p:cNvSpPr/>
          <p:nvPr/>
        </p:nvSpPr>
        <p:spPr>
          <a:xfrm>
            <a:off x="6973763" y="3069379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9" name="Elipse 48">
            <a:extLst>
              <a:ext uri="{FF2B5EF4-FFF2-40B4-BE49-F238E27FC236}">
                <a16:creationId xmlns:a16="http://schemas.microsoft.com/office/drawing/2014/main" id="{FF2AD5CC-E631-B06F-BEEE-974655BEDF73}"/>
              </a:ext>
            </a:extLst>
          </p:cNvPr>
          <p:cNvSpPr/>
          <p:nvPr/>
        </p:nvSpPr>
        <p:spPr>
          <a:xfrm>
            <a:off x="8106715" y="3114564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0" name="Elipse 49">
            <a:extLst>
              <a:ext uri="{FF2B5EF4-FFF2-40B4-BE49-F238E27FC236}">
                <a16:creationId xmlns:a16="http://schemas.microsoft.com/office/drawing/2014/main" id="{873B674D-4C0A-501F-3FAE-B3D5B6F9E1B9}"/>
              </a:ext>
            </a:extLst>
          </p:cNvPr>
          <p:cNvSpPr/>
          <p:nvPr/>
        </p:nvSpPr>
        <p:spPr>
          <a:xfrm>
            <a:off x="9254631" y="2677950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1" name="Elipse 50">
            <a:extLst>
              <a:ext uri="{FF2B5EF4-FFF2-40B4-BE49-F238E27FC236}">
                <a16:creationId xmlns:a16="http://schemas.microsoft.com/office/drawing/2014/main" id="{F8DBCB40-53D2-249D-073E-61947F4B4B1A}"/>
              </a:ext>
            </a:extLst>
          </p:cNvPr>
          <p:cNvSpPr/>
          <p:nvPr/>
        </p:nvSpPr>
        <p:spPr>
          <a:xfrm>
            <a:off x="9264679" y="3105624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3" name="Elipse 52">
            <a:extLst>
              <a:ext uri="{FF2B5EF4-FFF2-40B4-BE49-F238E27FC236}">
                <a16:creationId xmlns:a16="http://schemas.microsoft.com/office/drawing/2014/main" id="{6096AC46-59C6-AC8D-6816-0E3DBB671B58}"/>
              </a:ext>
            </a:extLst>
          </p:cNvPr>
          <p:cNvSpPr/>
          <p:nvPr/>
        </p:nvSpPr>
        <p:spPr>
          <a:xfrm>
            <a:off x="2391819" y="2286271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4" name="Elipse 53">
            <a:extLst>
              <a:ext uri="{FF2B5EF4-FFF2-40B4-BE49-F238E27FC236}">
                <a16:creationId xmlns:a16="http://schemas.microsoft.com/office/drawing/2014/main" id="{EE6A67BA-FB56-CB13-1ECC-20B87CC47257}"/>
              </a:ext>
            </a:extLst>
          </p:cNvPr>
          <p:cNvSpPr/>
          <p:nvPr/>
        </p:nvSpPr>
        <p:spPr>
          <a:xfrm>
            <a:off x="4682735" y="2292696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5" name="Elipse 54">
            <a:extLst>
              <a:ext uri="{FF2B5EF4-FFF2-40B4-BE49-F238E27FC236}">
                <a16:creationId xmlns:a16="http://schemas.microsoft.com/office/drawing/2014/main" id="{8C7BB0B8-1569-E269-4295-5FCDDD7C955A}"/>
              </a:ext>
            </a:extLst>
          </p:cNvPr>
          <p:cNvSpPr/>
          <p:nvPr/>
        </p:nvSpPr>
        <p:spPr>
          <a:xfrm>
            <a:off x="6958799" y="2292696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Elipse 55">
            <a:extLst>
              <a:ext uri="{FF2B5EF4-FFF2-40B4-BE49-F238E27FC236}">
                <a16:creationId xmlns:a16="http://schemas.microsoft.com/office/drawing/2014/main" id="{90CEAD58-3F5F-9CB9-0BE3-B07554AE7B08}"/>
              </a:ext>
            </a:extLst>
          </p:cNvPr>
          <p:cNvSpPr/>
          <p:nvPr/>
        </p:nvSpPr>
        <p:spPr>
          <a:xfrm>
            <a:off x="10442282" y="2326649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7" name="Elipse 56">
            <a:extLst>
              <a:ext uri="{FF2B5EF4-FFF2-40B4-BE49-F238E27FC236}">
                <a16:creationId xmlns:a16="http://schemas.microsoft.com/office/drawing/2014/main" id="{9899AB2C-B597-0A1B-1B06-A71E3C33CDCA}"/>
              </a:ext>
            </a:extLst>
          </p:cNvPr>
          <p:cNvSpPr/>
          <p:nvPr/>
        </p:nvSpPr>
        <p:spPr>
          <a:xfrm>
            <a:off x="11610024" y="2332269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8" name="Elipse 57">
            <a:extLst>
              <a:ext uri="{FF2B5EF4-FFF2-40B4-BE49-F238E27FC236}">
                <a16:creationId xmlns:a16="http://schemas.microsoft.com/office/drawing/2014/main" id="{8D0AC96E-B5CA-BD43-051C-11DEFF9E441F}"/>
              </a:ext>
            </a:extLst>
          </p:cNvPr>
          <p:cNvSpPr/>
          <p:nvPr/>
        </p:nvSpPr>
        <p:spPr>
          <a:xfrm>
            <a:off x="1241445" y="3465607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9" name="Elipse 58">
            <a:extLst>
              <a:ext uri="{FF2B5EF4-FFF2-40B4-BE49-F238E27FC236}">
                <a16:creationId xmlns:a16="http://schemas.microsoft.com/office/drawing/2014/main" id="{1EFA5A6C-F7FB-E39C-D7BB-15BC410EDD70}"/>
              </a:ext>
            </a:extLst>
          </p:cNvPr>
          <p:cNvSpPr/>
          <p:nvPr/>
        </p:nvSpPr>
        <p:spPr>
          <a:xfrm>
            <a:off x="3537277" y="3479858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0" name="Elipse 59">
            <a:extLst>
              <a:ext uri="{FF2B5EF4-FFF2-40B4-BE49-F238E27FC236}">
                <a16:creationId xmlns:a16="http://schemas.microsoft.com/office/drawing/2014/main" id="{1438933B-2C26-6F97-9FEE-B11E4FE32E2B}"/>
              </a:ext>
            </a:extLst>
          </p:cNvPr>
          <p:cNvSpPr/>
          <p:nvPr/>
        </p:nvSpPr>
        <p:spPr>
          <a:xfrm>
            <a:off x="3537277" y="2692392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1" name="Elipse 60">
            <a:extLst>
              <a:ext uri="{FF2B5EF4-FFF2-40B4-BE49-F238E27FC236}">
                <a16:creationId xmlns:a16="http://schemas.microsoft.com/office/drawing/2014/main" id="{EF36C9B3-BA39-D4C1-94E4-723F10F3D3F1}"/>
              </a:ext>
            </a:extLst>
          </p:cNvPr>
          <p:cNvSpPr/>
          <p:nvPr/>
        </p:nvSpPr>
        <p:spPr>
          <a:xfrm>
            <a:off x="6973763" y="4302400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2" name="Elipse 61">
            <a:extLst>
              <a:ext uri="{FF2B5EF4-FFF2-40B4-BE49-F238E27FC236}">
                <a16:creationId xmlns:a16="http://schemas.microsoft.com/office/drawing/2014/main" id="{B2851552-D11F-91FF-C171-FE29A1E4D9A6}"/>
              </a:ext>
            </a:extLst>
          </p:cNvPr>
          <p:cNvSpPr/>
          <p:nvPr/>
        </p:nvSpPr>
        <p:spPr>
          <a:xfrm>
            <a:off x="8106715" y="4332924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3" name="Elipse 62">
            <a:extLst>
              <a:ext uri="{FF2B5EF4-FFF2-40B4-BE49-F238E27FC236}">
                <a16:creationId xmlns:a16="http://schemas.microsoft.com/office/drawing/2014/main" id="{66FF2850-211F-414A-9E44-7596412E6759}"/>
              </a:ext>
            </a:extLst>
          </p:cNvPr>
          <p:cNvSpPr/>
          <p:nvPr/>
        </p:nvSpPr>
        <p:spPr>
          <a:xfrm>
            <a:off x="9264679" y="4303515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4" name="Elipse 63">
            <a:extLst>
              <a:ext uri="{FF2B5EF4-FFF2-40B4-BE49-F238E27FC236}">
                <a16:creationId xmlns:a16="http://schemas.microsoft.com/office/drawing/2014/main" id="{9D818CF7-BBED-A775-E718-4677A1781829}"/>
              </a:ext>
            </a:extLst>
          </p:cNvPr>
          <p:cNvSpPr/>
          <p:nvPr/>
        </p:nvSpPr>
        <p:spPr>
          <a:xfrm>
            <a:off x="4682735" y="1884432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99806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6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1: Financiera</a:t>
            </a:r>
            <a:endParaRPr lang="es-CL" sz="3200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0C5D527-E0D7-CAA6-6E9E-53E3DCA31688}"/>
              </a:ext>
            </a:extLst>
          </p:cNvPr>
          <p:cNvSpPr/>
          <p:nvPr/>
        </p:nvSpPr>
        <p:spPr>
          <a:xfrm>
            <a:off x="1505643" y="2108046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Costos</a:t>
            </a:r>
            <a:br>
              <a:rPr lang="es-ES" sz="1100" b="1" dirty="0"/>
            </a:br>
            <a:r>
              <a:rPr lang="es-ES" sz="1100" b="1" dirty="0"/>
              <a:t>3º E.N.</a:t>
            </a:r>
            <a:endParaRPr lang="es-CL" sz="1100" b="1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01FA52E0-773E-402A-5ECF-625507DB3720}"/>
              </a:ext>
            </a:extLst>
          </p:cNvPr>
          <p:cNvSpPr/>
          <p:nvPr/>
        </p:nvSpPr>
        <p:spPr>
          <a:xfrm>
            <a:off x="2853280" y="2130535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Finanzas</a:t>
            </a:r>
            <a:br>
              <a:rPr lang="es-ES" sz="1100" b="1" dirty="0"/>
            </a:br>
            <a:r>
              <a:rPr lang="es-ES" sz="1100" b="1" dirty="0"/>
              <a:t>4º E.N.</a:t>
            </a:r>
            <a:endParaRPr lang="es-CL" sz="1100" b="1" dirty="0"/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CB14BA3E-A5AB-32B4-44E0-50F518FE050E}"/>
              </a:ext>
            </a:extLst>
          </p:cNvPr>
          <p:cNvSpPr/>
          <p:nvPr/>
        </p:nvSpPr>
        <p:spPr>
          <a:xfrm>
            <a:off x="4218495" y="2130534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Finanzas Públicas</a:t>
            </a:r>
            <a:br>
              <a:rPr lang="es-ES" sz="1100" b="1" dirty="0"/>
            </a:br>
            <a:r>
              <a:rPr lang="es-ES" sz="1100" b="1" dirty="0"/>
              <a:t>4º E.N.</a:t>
            </a:r>
            <a:endParaRPr lang="es-CL" sz="1100" b="1" dirty="0"/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3124326B-F723-7C63-27B4-5DAF50320804}"/>
              </a:ext>
            </a:extLst>
          </p:cNvPr>
          <p:cNvSpPr/>
          <p:nvPr/>
        </p:nvSpPr>
        <p:spPr>
          <a:xfrm>
            <a:off x="5566144" y="2140518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 err="1"/>
              <a:t>Proc</a:t>
            </a:r>
            <a:r>
              <a:rPr lang="es-ES" sz="1000" b="1" dirty="0"/>
              <a:t>. </a:t>
            </a:r>
            <a:r>
              <a:rPr lang="es-ES" sz="1000" b="1" dirty="0" err="1"/>
              <a:t>Téc</a:t>
            </a:r>
            <a:r>
              <a:rPr lang="es-ES" sz="1000" b="1" dirty="0"/>
              <a:t>. Finanzas y </a:t>
            </a:r>
            <a:r>
              <a:rPr lang="es-ES" sz="1000" b="1" dirty="0" err="1"/>
              <a:t>Btar</a:t>
            </a:r>
            <a:r>
              <a:rPr lang="es-ES" sz="1000" b="1" dirty="0"/>
              <a:t>. Interno</a:t>
            </a:r>
          </a:p>
          <a:p>
            <a:pPr algn="ctr"/>
            <a:r>
              <a:rPr lang="es-ES" sz="1000" b="1" dirty="0"/>
              <a:t>5º Gamas</a:t>
            </a:r>
            <a:endParaRPr lang="es-CL" sz="1000" b="1" dirty="0"/>
          </a:p>
        </p:txBody>
      </p:sp>
      <p:sp>
        <p:nvSpPr>
          <p:cNvPr id="51" name="Rectángulo 50">
            <a:extLst>
              <a:ext uri="{FF2B5EF4-FFF2-40B4-BE49-F238E27FC236}">
                <a16:creationId xmlns:a16="http://schemas.microsoft.com/office/drawing/2014/main" id="{DCBB242D-4CE0-243D-9323-AA1367110B0F}"/>
              </a:ext>
            </a:extLst>
          </p:cNvPr>
          <p:cNvSpPr/>
          <p:nvPr/>
        </p:nvSpPr>
        <p:spPr>
          <a:xfrm>
            <a:off x="186929" y="2108047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Contabilidad</a:t>
            </a:r>
            <a:br>
              <a:rPr lang="es-ES" sz="1100" b="1" dirty="0"/>
            </a:br>
            <a:r>
              <a:rPr lang="es-ES" sz="1100" b="1" dirty="0"/>
              <a:t>2º E.N.</a:t>
            </a:r>
            <a:endParaRPr lang="es-CL" sz="1100" b="1" dirty="0"/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330CF9B1-DF40-54DD-8CD5-CBD2D3301898}"/>
              </a:ext>
            </a:extLst>
          </p:cNvPr>
          <p:cNvSpPr/>
          <p:nvPr/>
        </p:nvSpPr>
        <p:spPr>
          <a:xfrm>
            <a:off x="6920143" y="2158104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Administración Financiera</a:t>
            </a:r>
            <a:br>
              <a:rPr lang="es-ES" sz="1100" b="1" dirty="0"/>
            </a:br>
            <a:r>
              <a:rPr lang="es-ES" sz="1100" b="1" dirty="0"/>
              <a:t>6º APN</a:t>
            </a:r>
            <a:endParaRPr lang="es-CL" sz="1100" b="1" dirty="0"/>
          </a:p>
        </p:txBody>
      </p:sp>
      <p:sp>
        <p:nvSpPr>
          <p:cNvPr id="60" name="Rectángulo 59">
            <a:extLst>
              <a:ext uri="{FF2B5EF4-FFF2-40B4-BE49-F238E27FC236}">
                <a16:creationId xmlns:a16="http://schemas.microsoft.com/office/drawing/2014/main" id="{0F1444BC-3010-F78C-4EC1-8A3FA326E22B}"/>
              </a:ext>
            </a:extLst>
          </p:cNvPr>
          <p:cNvSpPr/>
          <p:nvPr/>
        </p:nvSpPr>
        <p:spPr>
          <a:xfrm>
            <a:off x="8277275" y="2153299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Administración Financiera Naval</a:t>
            </a:r>
            <a:br>
              <a:rPr lang="es-ES" sz="1100" b="1" dirty="0"/>
            </a:br>
            <a:r>
              <a:rPr lang="es-ES" sz="1100" b="1" dirty="0"/>
              <a:t> 6º APN</a:t>
            </a:r>
            <a:endParaRPr lang="es-CL" sz="1100" b="1" dirty="0"/>
          </a:p>
        </p:txBody>
      </p:sp>
      <p:sp>
        <p:nvSpPr>
          <p:cNvPr id="61" name="Rectángulo 60">
            <a:extLst>
              <a:ext uri="{FF2B5EF4-FFF2-40B4-BE49-F238E27FC236}">
                <a16:creationId xmlns:a16="http://schemas.microsoft.com/office/drawing/2014/main" id="{6F3ADCF2-7717-96CC-7E9F-1EE603C20FE2}"/>
              </a:ext>
            </a:extLst>
          </p:cNvPr>
          <p:cNvSpPr/>
          <p:nvPr/>
        </p:nvSpPr>
        <p:spPr>
          <a:xfrm>
            <a:off x="9623513" y="2174315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Contabilidad Superior</a:t>
            </a:r>
          </a:p>
          <a:p>
            <a:pPr algn="ctr"/>
            <a:r>
              <a:rPr lang="es-ES" sz="1100" b="1" dirty="0"/>
              <a:t>6º APN</a:t>
            </a:r>
            <a:endParaRPr lang="es-CL" sz="1100" b="1" dirty="0"/>
          </a:p>
        </p:txBody>
      </p:sp>
      <p:sp>
        <p:nvSpPr>
          <p:cNvPr id="77" name="Rectángulo 76">
            <a:extLst>
              <a:ext uri="{FF2B5EF4-FFF2-40B4-BE49-F238E27FC236}">
                <a16:creationId xmlns:a16="http://schemas.microsoft.com/office/drawing/2014/main" id="{74880EA1-5AA6-A9DC-E135-74598112800E}"/>
              </a:ext>
            </a:extLst>
          </p:cNvPr>
          <p:cNvSpPr/>
          <p:nvPr/>
        </p:nvSpPr>
        <p:spPr>
          <a:xfrm>
            <a:off x="10938279" y="2163710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Contabilidad Gubernamental</a:t>
            </a:r>
            <a:br>
              <a:rPr lang="es-ES" sz="1100" b="1" dirty="0"/>
            </a:br>
            <a:r>
              <a:rPr lang="es-ES" sz="1100" b="1" dirty="0"/>
              <a:t>6º APN</a:t>
            </a:r>
            <a:endParaRPr lang="es-CL" sz="1100" b="1" dirty="0"/>
          </a:p>
        </p:txBody>
      </p:sp>
      <p:sp>
        <p:nvSpPr>
          <p:cNvPr id="79" name="Rectángulo 78">
            <a:extLst>
              <a:ext uri="{FF2B5EF4-FFF2-40B4-BE49-F238E27FC236}">
                <a16:creationId xmlns:a16="http://schemas.microsoft.com/office/drawing/2014/main" id="{B8472281-3922-3C6B-DA57-1E577C9BF0AB}"/>
              </a:ext>
            </a:extLst>
          </p:cNvPr>
          <p:cNvSpPr/>
          <p:nvPr/>
        </p:nvSpPr>
        <p:spPr>
          <a:xfrm>
            <a:off x="185013" y="2872416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Principios fundamentales de contabilidad (C2)</a:t>
            </a:r>
            <a:endParaRPr lang="es-CL" sz="900" dirty="0"/>
          </a:p>
        </p:txBody>
      </p:sp>
      <p:sp>
        <p:nvSpPr>
          <p:cNvPr id="82" name="Rectángulo 81">
            <a:extLst>
              <a:ext uri="{FF2B5EF4-FFF2-40B4-BE49-F238E27FC236}">
                <a16:creationId xmlns:a16="http://schemas.microsoft.com/office/drawing/2014/main" id="{5B2F0D75-594F-1EAE-B90C-E6737C3246BB}"/>
              </a:ext>
            </a:extLst>
          </p:cNvPr>
          <p:cNvSpPr/>
          <p:nvPr/>
        </p:nvSpPr>
        <p:spPr>
          <a:xfrm>
            <a:off x="1552831" y="288426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Partida doble y registros contables, Libros. (C2)</a:t>
            </a:r>
            <a:endParaRPr lang="es-CL" sz="900" dirty="0"/>
          </a:p>
        </p:txBody>
      </p:sp>
      <p:sp>
        <p:nvSpPr>
          <p:cNvPr id="83" name="Rectángulo 82">
            <a:extLst>
              <a:ext uri="{FF2B5EF4-FFF2-40B4-BE49-F238E27FC236}">
                <a16:creationId xmlns:a16="http://schemas.microsoft.com/office/drawing/2014/main" id="{2247C431-3C3A-9192-3C7B-664BF538A82A}"/>
              </a:ext>
            </a:extLst>
          </p:cNvPr>
          <p:cNvSpPr/>
          <p:nvPr/>
        </p:nvSpPr>
        <p:spPr>
          <a:xfrm>
            <a:off x="10945586" y="2913777"/>
            <a:ext cx="1174593" cy="538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Consideraciones y metodología para presupuestar. (C3)</a:t>
            </a:r>
            <a:endParaRPr lang="es-CL" sz="900" dirty="0"/>
          </a:p>
        </p:txBody>
      </p:sp>
      <p:sp>
        <p:nvSpPr>
          <p:cNvPr id="84" name="Rectángulo 83">
            <a:extLst>
              <a:ext uri="{FF2B5EF4-FFF2-40B4-BE49-F238E27FC236}">
                <a16:creationId xmlns:a16="http://schemas.microsoft.com/office/drawing/2014/main" id="{9B05FE3E-21F4-EB4C-4FC3-D1F0BF761153}"/>
              </a:ext>
            </a:extLst>
          </p:cNvPr>
          <p:cNvSpPr/>
          <p:nvPr/>
        </p:nvSpPr>
        <p:spPr>
          <a:xfrm>
            <a:off x="9630901" y="2917008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Costeo en la planificación. Formulación de Presupuestos (C3)</a:t>
            </a:r>
            <a:endParaRPr lang="es-CL" sz="900" dirty="0"/>
          </a:p>
        </p:txBody>
      </p:sp>
      <p:sp>
        <p:nvSpPr>
          <p:cNvPr id="85" name="Rectángulo 84">
            <a:extLst>
              <a:ext uri="{FF2B5EF4-FFF2-40B4-BE49-F238E27FC236}">
                <a16:creationId xmlns:a16="http://schemas.microsoft.com/office/drawing/2014/main" id="{079BED6E-D385-CD70-8D8B-7DC091E99DE3}"/>
              </a:ext>
            </a:extLst>
          </p:cNvPr>
          <p:cNvSpPr/>
          <p:nvPr/>
        </p:nvSpPr>
        <p:spPr>
          <a:xfrm>
            <a:off x="8287960" y="2910425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Relación Costo /  Volumen/ Utilidad/ Sistemas de costeo (C3)</a:t>
            </a:r>
            <a:endParaRPr lang="es-CL" sz="900" dirty="0"/>
          </a:p>
        </p:txBody>
      </p:sp>
      <p:sp>
        <p:nvSpPr>
          <p:cNvPr id="86" name="Rectángulo 85">
            <a:extLst>
              <a:ext uri="{FF2B5EF4-FFF2-40B4-BE49-F238E27FC236}">
                <a16:creationId xmlns:a16="http://schemas.microsoft.com/office/drawing/2014/main" id="{42DA32DC-D887-DA64-D4F8-E2F45328E87A}"/>
              </a:ext>
            </a:extLst>
          </p:cNvPr>
          <p:cNvSpPr/>
          <p:nvPr/>
        </p:nvSpPr>
        <p:spPr>
          <a:xfrm>
            <a:off x="6895435" y="2889546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Determinación de Costos. Materia Prima, Mano de Obra, Indirectos (C3)</a:t>
            </a:r>
            <a:endParaRPr lang="es-CL" sz="900" dirty="0"/>
          </a:p>
        </p:txBody>
      </p:sp>
      <p:sp>
        <p:nvSpPr>
          <p:cNvPr id="87" name="Rectángulo 86">
            <a:extLst>
              <a:ext uri="{FF2B5EF4-FFF2-40B4-BE49-F238E27FC236}">
                <a16:creationId xmlns:a16="http://schemas.microsoft.com/office/drawing/2014/main" id="{922C8A5C-4EEA-7EEE-EA64-1F632AB914F6}"/>
              </a:ext>
            </a:extLst>
          </p:cNvPr>
          <p:cNvSpPr/>
          <p:nvPr/>
        </p:nvSpPr>
        <p:spPr>
          <a:xfrm>
            <a:off x="2890613" y="287685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Activo, Pasivo, Resultados, Remuneraciones Provisiones (C2)</a:t>
            </a:r>
            <a:endParaRPr lang="es-CL" sz="900" dirty="0"/>
          </a:p>
        </p:txBody>
      </p:sp>
      <p:sp>
        <p:nvSpPr>
          <p:cNvPr id="88" name="Rectángulo 87">
            <a:extLst>
              <a:ext uri="{FF2B5EF4-FFF2-40B4-BE49-F238E27FC236}">
                <a16:creationId xmlns:a16="http://schemas.microsoft.com/office/drawing/2014/main" id="{B14945D5-159E-88BA-A821-6A934B291CF5}"/>
              </a:ext>
            </a:extLst>
          </p:cNvPr>
          <p:cNvSpPr/>
          <p:nvPr/>
        </p:nvSpPr>
        <p:spPr>
          <a:xfrm>
            <a:off x="5556401" y="2883852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Interpretación </a:t>
            </a:r>
            <a:r>
              <a:rPr lang="es-ES" sz="900" dirty="0" err="1"/>
              <a:t>info</a:t>
            </a:r>
            <a:r>
              <a:rPr lang="es-ES" sz="900" dirty="0"/>
              <a:t> contable y financiera (C2)</a:t>
            </a:r>
          </a:p>
        </p:txBody>
      </p:sp>
      <p:sp>
        <p:nvSpPr>
          <p:cNvPr id="89" name="Rectángulo 88">
            <a:extLst>
              <a:ext uri="{FF2B5EF4-FFF2-40B4-BE49-F238E27FC236}">
                <a16:creationId xmlns:a16="http://schemas.microsoft.com/office/drawing/2014/main" id="{F0BBBB3A-5762-2BBF-AC34-B5C9EAC553DF}"/>
              </a:ext>
            </a:extLst>
          </p:cNvPr>
          <p:cNvSpPr/>
          <p:nvPr/>
        </p:nvSpPr>
        <p:spPr>
          <a:xfrm>
            <a:off x="4204583" y="2872416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>
                <a:solidFill>
                  <a:schemeClr val="bg1"/>
                </a:solidFill>
              </a:rPr>
              <a:t>Conformación de EE.FF. y Balance </a:t>
            </a:r>
            <a:r>
              <a:rPr lang="es-ES" sz="900" dirty="0"/>
              <a:t>Gral. (C2)</a:t>
            </a:r>
            <a:endParaRPr lang="es-CL" sz="900" dirty="0"/>
          </a:p>
        </p:txBody>
      </p:sp>
      <p:sp>
        <p:nvSpPr>
          <p:cNvPr id="90" name="Rectángulo 89">
            <a:extLst>
              <a:ext uri="{FF2B5EF4-FFF2-40B4-BE49-F238E27FC236}">
                <a16:creationId xmlns:a16="http://schemas.microsoft.com/office/drawing/2014/main" id="{C2D68C3E-F5EA-57D2-6D33-0D3C0D999879}"/>
              </a:ext>
            </a:extLst>
          </p:cNvPr>
          <p:cNvSpPr/>
          <p:nvPr/>
        </p:nvSpPr>
        <p:spPr>
          <a:xfrm>
            <a:off x="187767" y="3578450"/>
            <a:ext cx="1174593" cy="538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Medición y control Costos en UU.RR. (C3)</a:t>
            </a:r>
            <a:endParaRPr lang="es-CL" sz="900" dirty="0"/>
          </a:p>
        </p:txBody>
      </p:sp>
      <p:sp>
        <p:nvSpPr>
          <p:cNvPr id="91" name="Rectángulo 90">
            <a:extLst>
              <a:ext uri="{FF2B5EF4-FFF2-40B4-BE49-F238E27FC236}">
                <a16:creationId xmlns:a16="http://schemas.microsoft.com/office/drawing/2014/main" id="{E8E2B8C4-CD75-3266-E039-86B56BEF0B3A}"/>
              </a:ext>
            </a:extLst>
          </p:cNvPr>
          <p:cNvSpPr/>
          <p:nvPr/>
        </p:nvSpPr>
        <p:spPr>
          <a:xfrm>
            <a:off x="1552831" y="3578450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Flujo, liquidez, rentabilidad, retorno y riesgo(F4)</a:t>
            </a:r>
            <a:endParaRPr lang="es-CL" sz="900" dirty="0"/>
          </a:p>
        </p:txBody>
      </p:sp>
      <p:sp>
        <p:nvSpPr>
          <p:cNvPr id="92" name="Rectángulo 91">
            <a:extLst>
              <a:ext uri="{FF2B5EF4-FFF2-40B4-BE49-F238E27FC236}">
                <a16:creationId xmlns:a16="http://schemas.microsoft.com/office/drawing/2014/main" id="{4A0ADDEE-6220-1E67-7B53-BB6621BB7C5D}"/>
              </a:ext>
            </a:extLst>
          </p:cNvPr>
          <p:cNvSpPr/>
          <p:nvPr/>
        </p:nvSpPr>
        <p:spPr>
          <a:xfrm>
            <a:off x="2890613" y="3563274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Análisis hechos económicos. Situación financiera organizacional (F4)</a:t>
            </a:r>
            <a:endParaRPr lang="es-CL" sz="900" dirty="0"/>
          </a:p>
        </p:txBody>
      </p:sp>
      <p:sp>
        <p:nvSpPr>
          <p:cNvPr id="93" name="Rectángulo 92">
            <a:extLst>
              <a:ext uri="{FF2B5EF4-FFF2-40B4-BE49-F238E27FC236}">
                <a16:creationId xmlns:a16="http://schemas.microsoft.com/office/drawing/2014/main" id="{324F411F-5FF7-48D0-EC2E-14FFD95156EC}"/>
              </a:ext>
            </a:extLst>
          </p:cNvPr>
          <p:cNvSpPr/>
          <p:nvPr/>
        </p:nvSpPr>
        <p:spPr>
          <a:xfrm>
            <a:off x="9628389" y="3566932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Hacienda Pública y Teorías Económicas (FP4)</a:t>
            </a:r>
            <a:endParaRPr lang="es-CL" sz="900" dirty="0"/>
          </a:p>
        </p:txBody>
      </p:sp>
      <p:sp>
        <p:nvSpPr>
          <p:cNvPr id="94" name="Rectángulo 93">
            <a:extLst>
              <a:ext uri="{FF2B5EF4-FFF2-40B4-BE49-F238E27FC236}">
                <a16:creationId xmlns:a16="http://schemas.microsoft.com/office/drawing/2014/main" id="{2065D67E-9BBE-1763-1D3C-BCE39DACCDF9}"/>
              </a:ext>
            </a:extLst>
          </p:cNvPr>
          <p:cNvSpPr/>
          <p:nvPr/>
        </p:nvSpPr>
        <p:spPr>
          <a:xfrm>
            <a:off x="6879292" y="3548378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Administración de Inventarios (F4)</a:t>
            </a:r>
            <a:endParaRPr lang="es-CL" sz="900" dirty="0"/>
          </a:p>
        </p:txBody>
      </p:sp>
      <p:sp>
        <p:nvSpPr>
          <p:cNvPr id="95" name="Rectángulo 94">
            <a:extLst>
              <a:ext uri="{FF2B5EF4-FFF2-40B4-BE49-F238E27FC236}">
                <a16:creationId xmlns:a16="http://schemas.microsoft.com/office/drawing/2014/main" id="{09D1256F-AC1E-463B-A532-DFC89A92F48B}"/>
              </a:ext>
            </a:extLst>
          </p:cNvPr>
          <p:cNvSpPr/>
          <p:nvPr/>
        </p:nvSpPr>
        <p:spPr>
          <a:xfrm>
            <a:off x="5522456" y="3548378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Créditos, riesgo, incobrabilidad, cobranzas y </a:t>
            </a:r>
            <a:r>
              <a:rPr lang="es-ES" sz="900" dirty="0" err="1"/>
              <a:t>factoring</a:t>
            </a:r>
            <a:r>
              <a:rPr lang="es-ES" sz="900" dirty="0"/>
              <a:t> (F4)</a:t>
            </a:r>
            <a:endParaRPr lang="es-CL" sz="900" dirty="0"/>
          </a:p>
        </p:txBody>
      </p:sp>
      <p:sp>
        <p:nvSpPr>
          <p:cNvPr id="96" name="Rectángulo 95">
            <a:extLst>
              <a:ext uri="{FF2B5EF4-FFF2-40B4-BE49-F238E27FC236}">
                <a16:creationId xmlns:a16="http://schemas.microsoft.com/office/drawing/2014/main" id="{CE1A27DA-6385-FBC3-8CF1-12E815951B07}"/>
              </a:ext>
            </a:extLst>
          </p:cNvPr>
          <p:cNvSpPr/>
          <p:nvPr/>
        </p:nvSpPr>
        <p:spPr>
          <a:xfrm>
            <a:off x="4204582" y="354837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Administración de caja y valores negociables (F4)</a:t>
            </a:r>
            <a:endParaRPr lang="es-CL" sz="900" dirty="0"/>
          </a:p>
        </p:txBody>
      </p:sp>
      <p:sp>
        <p:nvSpPr>
          <p:cNvPr id="97" name="Rectángulo 96">
            <a:extLst>
              <a:ext uri="{FF2B5EF4-FFF2-40B4-BE49-F238E27FC236}">
                <a16:creationId xmlns:a16="http://schemas.microsoft.com/office/drawing/2014/main" id="{ED4B8AD0-83BC-1AAB-E754-455A8D5BF862}"/>
              </a:ext>
            </a:extLst>
          </p:cNvPr>
          <p:cNvSpPr/>
          <p:nvPr/>
        </p:nvSpPr>
        <p:spPr>
          <a:xfrm>
            <a:off x="8277275" y="3562365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Administración de Pasivos, financiamiento bancario. (F4)</a:t>
            </a:r>
            <a:endParaRPr lang="es-CL" sz="900" dirty="0"/>
          </a:p>
        </p:txBody>
      </p:sp>
      <p:sp>
        <p:nvSpPr>
          <p:cNvPr id="98" name="Rectángulo 97">
            <a:extLst>
              <a:ext uri="{FF2B5EF4-FFF2-40B4-BE49-F238E27FC236}">
                <a16:creationId xmlns:a16="http://schemas.microsoft.com/office/drawing/2014/main" id="{5AA6C170-887B-1792-0BB2-5C7C6D73B92B}"/>
              </a:ext>
            </a:extLst>
          </p:cNvPr>
          <p:cNvSpPr/>
          <p:nvPr/>
        </p:nvSpPr>
        <p:spPr>
          <a:xfrm>
            <a:off x="10925780" y="3573251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Ley Bases </a:t>
            </a:r>
            <a:r>
              <a:rPr lang="es-ES" sz="900" dirty="0" err="1"/>
              <a:t>Admin</a:t>
            </a:r>
            <a:r>
              <a:rPr lang="es-ES" sz="900" dirty="0"/>
              <a:t>. Financiera. Políticas Fiscales y CGN (FP4)</a:t>
            </a:r>
            <a:endParaRPr lang="es-CL" sz="900" dirty="0"/>
          </a:p>
        </p:txBody>
      </p:sp>
      <p:sp>
        <p:nvSpPr>
          <p:cNvPr id="99" name="Rectángulo 98">
            <a:extLst>
              <a:ext uri="{FF2B5EF4-FFF2-40B4-BE49-F238E27FC236}">
                <a16:creationId xmlns:a16="http://schemas.microsoft.com/office/drawing/2014/main" id="{98F7FF84-13E0-CCA3-3986-67BF3200155C}"/>
              </a:ext>
            </a:extLst>
          </p:cNvPr>
          <p:cNvSpPr/>
          <p:nvPr/>
        </p:nvSpPr>
        <p:spPr>
          <a:xfrm>
            <a:off x="185013" y="426959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Políticas del Gasto Fiscal. (FP4)</a:t>
            </a:r>
            <a:endParaRPr lang="es-CL" sz="900" dirty="0"/>
          </a:p>
        </p:txBody>
      </p:sp>
      <p:sp>
        <p:nvSpPr>
          <p:cNvPr id="100" name="Rectángulo 99">
            <a:extLst>
              <a:ext uri="{FF2B5EF4-FFF2-40B4-BE49-F238E27FC236}">
                <a16:creationId xmlns:a16="http://schemas.microsoft.com/office/drawing/2014/main" id="{6F0B7D74-1B66-40B2-75A6-E4AEEEDEF593}"/>
              </a:ext>
            </a:extLst>
          </p:cNvPr>
          <p:cNvSpPr/>
          <p:nvPr/>
        </p:nvSpPr>
        <p:spPr>
          <a:xfrm>
            <a:off x="1552831" y="4260310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SIGFE. Políticas Macroeconómicas. (FP4)</a:t>
            </a:r>
            <a:endParaRPr lang="es-CL" sz="900" dirty="0"/>
          </a:p>
        </p:txBody>
      </p:sp>
      <p:sp>
        <p:nvSpPr>
          <p:cNvPr id="101" name="Rectángulo 100">
            <a:extLst>
              <a:ext uri="{FF2B5EF4-FFF2-40B4-BE49-F238E27FC236}">
                <a16:creationId xmlns:a16="http://schemas.microsoft.com/office/drawing/2014/main" id="{7873E598-498C-7424-F414-89E5C7F6AB77}"/>
              </a:ext>
            </a:extLst>
          </p:cNvPr>
          <p:cNvSpPr/>
          <p:nvPr/>
        </p:nvSpPr>
        <p:spPr>
          <a:xfrm>
            <a:off x="2890612" y="4256722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Proceso Presupuestario Institucional (PFB5)</a:t>
            </a:r>
            <a:endParaRPr lang="es-CL" sz="900" dirty="0"/>
          </a:p>
        </p:txBody>
      </p:sp>
      <p:sp>
        <p:nvSpPr>
          <p:cNvPr id="102" name="Rectángulo 101">
            <a:extLst>
              <a:ext uri="{FF2B5EF4-FFF2-40B4-BE49-F238E27FC236}">
                <a16:creationId xmlns:a16="http://schemas.microsoft.com/office/drawing/2014/main" id="{79200383-2744-BA7F-B0B4-45C6545F1336}"/>
              </a:ext>
            </a:extLst>
          </p:cNvPr>
          <p:cNvSpPr/>
          <p:nvPr/>
        </p:nvSpPr>
        <p:spPr>
          <a:xfrm>
            <a:off x="4204581" y="425372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Administración de Fondos Internos (PFB5)</a:t>
            </a:r>
            <a:endParaRPr lang="es-CL" sz="900" dirty="0"/>
          </a:p>
        </p:txBody>
      </p:sp>
      <p:sp>
        <p:nvSpPr>
          <p:cNvPr id="103" name="Rectángulo 102">
            <a:extLst>
              <a:ext uri="{FF2B5EF4-FFF2-40B4-BE49-F238E27FC236}">
                <a16:creationId xmlns:a16="http://schemas.microsoft.com/office/drawing/2014/main" id="{4F1BCC6A-FBC4-5AB6-F34C-BFB667C4FD30}"/>
              </a:ext>
            </a:extLst>
          </p:cNvPr>
          <p:cNvSpPr/>
          <p:nvPr/>
        </p:nvSpPr>
        <p:spPr>
          <a:xfrm>
            <a:off x="5512899" y="425366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Gobiernos y Finanzas Corporativas.(AF6)</a:t>
            </a:r>
            <a:endParaRPr lang="es-CL" sz="900" dirty="0"/>
          </a:p>
        </p:txBody>
      </p:sp>
      <p:sp>
        <p:nvSpPr>
          <p:cNvPr id="104" name="Rectángulo 103">
            <a:extLst>
              <a:ext uri="{FF2B5EF4-FFF2-40B4-BE49-F238E27FC236}">
                <a16:creationId xmlns:a16="http://schemas.microsoft.com/office/drawing/2014/main" id="{1D011C83-2F83-F71C-06C7-BDE5B8B0C0DC}"/>
              </a:ext>
            </a:extLst>
          </p:cNvPr>
          <p:cNvSpPr/>
          <p:nvPr/>
        </p:nvSpPr>
        <p:spPr>
          <a:xfrm>
            <a:off x="6910953" y="425366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Valorización de Activos. Tasas de interés, bonos y acciones. (AF6)</a:t>
            </a:r>
            <a:endParaRPr lang="es-CL" sz="900" dirty="0"/>
          </a:p>
        </p:txBody>
      </p:sp>
      <p:sp>
        <p:nvSpPr>
          <p:cNvPr id="105" name="Rectángulo 104">
            <a:extLst>
              <a:ext uri="{FF2B5EF4-FFF2-40B4-BE49-F238E27FC236}">
                <a16:creationId xmlns:a16="http://schemas.microsoft.com/office/drawing/2014/main" id="{AAAB16F8-C925-B27D-E187-E5102BB0D3A7}"/>
              </a:ext>
            </a:extLst>
          </p:cNvPr>
          <p:cNvSpPr/>
          <p:nvPr/>
        </p:nvSpPr>
        <p:spPr>
          <a:xfrm>
            <a:off x="8279251" y="4250604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Capital Empresa. Financiamiento, derivados y dividendos. (AF6)</a:t>
            </a:r>
            <a:endParaRPr lang="es-CL" sz="900" dirty="0"/>
          </a:p>
        </p:txBody>
      </p:sp>
      <p:sp>
        <p:nvSpPr>
          <p:cNvPr id="106" name="Rectángulo 105">
            <a:extLst>
              <a:ext uri="{FF2B5EF4-FFF2-40B4-BE49-F238E27FC236}">
                <a16:creationId xmlns:a16="http://schemas.microsoft.com/office/drawing/2014/main" id="{D1B58348-7FCE-3B1B-1F7D-76A88B34F05F}"/>
              </a:ext>
            </a:extLst>
          </p:cNvPr>
          <p:cNvSpPr/>
          <p:nvPr/>
        </p:nvSpPr>
        <p:spPr>
          <a:xfrm>
            <a:off x="9625104" y="423897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Leyes sustento Finanzas Públicas. (AFN6)</a:t>
            </a:r>
            <a:endParaRPr lang="es-CL" sz="900" dirty="0"/>
          </a:p>
        </p:txBody>
      </p:sp>
      <p:sp>
        <p:nvSpPr>
          <p:cNvPr id="107" name="Rectángulo 106">
            <a:extLst>
              <a:ext uri="{FF2B5EF4-FFF2-40B4-BE49-F238E27FC236}">
                <a16:creationId xmlns:a16="http://schemas.microsoft.com/office/drawing/2014/main" id="{8F05E296-73D8-9B18-675E-033CA527B612}"/>
              </a:ext>
            </a:extLst>
          </p:cNvPr>
          <p:cNvSpPr/>
          <p:nvPr/>
        </p:nvSpPr>
        <p:spPr>
          <a:xfrm>
            <a:off x="10925780" y="4244350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>
                <a:solidFill>
                  <a:schemeClr val="bg1"/>
                </a:solidFill>
              </a:rPr>
              <a:t>Ejecución Ley Anual Presupuestos S. Público. (AFN6</a:t>
            </a:r>
            <a:r>
              <a:rPr lang="es-ES" sz="900" dirty="0"/>
              <a:t>)</a:t>
            </a:r>
            <a:endParaRPr lang="es-CL" sz="900" dirty="0"/>
          </a:p>
        </p:txBody>
      </p:sp>
      <p:sp>
        <p:nvSpPr>
          <p:cNvPr id="108" name="Rectángulo 107">
            <a:extLst>
              <a:ext uri="{FF2B5EF4-FFF2-40B4-BE49-F238E27FC236}">
                <a16:creationId xmlns:a16="http://schemas.microsoft.com/office/drawing/2014/main" id="{6BEAB35A-5997-0B7B-CB65-ED116AC7CC79}"/>
              </a:ext>
            </a:extLst>
          </p:cNvPr>
          <p:cNvSpPr/>
          <p:nvPr/>
        </p:nvSpPr>
        <p:spPr>
          <a:xfrm>
            <a:off x="185012" y="493510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Financiamiento, </a:t>
            </a:r>
            <a:r>
              <a:rPr lang="es-ES" sz="900" dirty="0" err="1"/>
              <a:t>planif</a:t>
            </a:r>
            <a:r>
              <a:rPr lang="es-ES" sz="900" dirty="0"/>
              <a:t>. y ejecución presupuestaria institucional (AFN6)</a:t>
            </a:r>
            <a:endParaRPr lang="es-CL" sz="900" dirty="0"/>
          </a:p>
        </p:txBody>
      </p:sp>
      <p:sp>
        <p:nvSpPr>
          <p:cNvPr id="109" name="Rectángulo 108">
            <a:extLst>
              <a:ext uri="{FF2B5EF4-FFF2-40B4-BE49-F238E27FC236}">
                <a16:creationId xmlns:a16="http://schemas.microsoft.com/office/drawing/2014/main" id="{ABF1BF81-E892-EE63-5C0C-21C67413AD6B}"/>
              </a:ext>
            </a:extLst>
          </p:cNvPr>
          <p:cNvSpPr/>
          <p:nvPr/>
        </p:nvSpPr>
        <p:spPr>
          <a:xfrm>
            <a:off x="1552831" y="4945201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Capítulos presupuestarios. (AFN6)</a:t>
            </a:r>
            <a:endParaRPr lang="es-CL" sz="900" dirty="0"/>
          </a:p>
        </p:txBody>
      </p:sp>
      <p:sp>
        <p:nvSpPr>
          <p:cNvPr id="110" name="Rectángulo 109">
            <a:extLst>
              <a:ext uri="{FF2B5EF4-FFF2-40B4-BE49-F238E27FC236}">
                <a16:creationId xmlns:a16="http://schemas.microsoft.com/office/drawing/2014/main" id="{AD74760B-628E-F92E-239E-8E41999FF7C8}"/>
              </a:ext>
            </a:extLst>
          </p:cNvPr>
          <p:cNvSpPr/>
          <p:nvPr/>
        </p:nvSpPr>
        <p:spPr>
          <a:xfrm>
            <a:off x="2853279" y="4946133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Fondos de Obras, Escuelas Matrices, Ley de Salud, Ley Navegación. (AFN6)</a:t>
            </a:r>
            <a:endParaRPr lang="es-CL" sz="900" dirty="0"/>
          </a:p>
        </p:txBody>
      </p:sp>
      <p:sp>
        <p:nvSpPr>
          <p:cNvPr id="111" name="Rectángulo 110">
            <a:extLst>
              <a:ext uri="{FF2B5EF4-FFF2-40B4-BE49-F238E27FC236}">
                <a16:creationId xmlns:a16="http://schemas.microsoft.com/office/drawing/2014/main" id="{B4ECD231-C9FB-15AD-B34C-7876A6A86695}"/>
              </a:ext>
            </a:extLst>
          </p:cNvPr>
          <p:cNvSpPr/>
          <p:nvPr/>
        </p:nvSpPr>
        <p:spPr>
          <a:xfrm>
            <a:off x="4199131" y="493510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Sistemas Informáticos financieros asociados. (AFN6)</a:t>
            </a:r>
            <a:endParaRPr lang="es-CL" sz="900" dirty="0"/>
          </a:p>
        </p:txBody>
      </p:sp>
      <p:sp>
        <p:nvSpPr>
          <p:cNvPr id="112" name="Rectángulo 111">
            <a:extLst>
              <a:ext uri="{FF2B5EF4-FFF2-40B4-BE49-F238E27FC236}">
                <a16:creationId xmlns:a16="http://schemas.microsoft.com/office/drawing/2014/main" id="{BF561C95-66B5-F17F-0D0F-26D32A04AAB4}"/>
              </a:ext>
            </a:extLst>
          </p:cNvPr>
          <p:cNvSpPr/>
          <p:nvPr/>
        </p:nvSpPr>
        <p:spPr>
          <a:xfrm>
            <a:off x="5508702" y="4945201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Probidad y Transparencia. Ley del Lobby (AFN6)</a:t>
            </a:r>
            <a:endParaRPr lang="es-CL" sz="900" dirty="0"/>
          </a:p>
        </p:txBody>
      </p:sp>
      <p:sp>
        <p:nvSpPr>
          <p:cNvPr id="113" name="Rectángulo 112">
            <a:extLst>
              <a:ext uri="{FF2B5EF4-FFF2-40B4-BE49-F238E27FC236}">
                <a16:creationId xmlns:a16="http://schemas.microsoft.com/office/drawing/2014/main" id="{16AA008C-18D0-0DD7-4765-5EFA2B1489E5}"/>
              </a:ext>
            </a:extLst>
          </p:cNvPr>
          <p:cNvSpPr/>
          <p:nvPr/>
        </p:nvSpPr>
        <p:spPr>
          <a:xfrm>
            <a:off x="6870568" y="4958820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Normativas proceso </a:t>
            </a:r>
            <a:r>
              <a:rPr lang="es-ES" sz="900" dirty="0" err="1"/>
              <a:t>Rendicuentas</a:t>
            </a:r>
            <a:r>
              <a:rPr lang="es-ES" sz="900" dirty="0"/>
              <a:t>. (AFN6)</a:t>
            </a:r>
            <a:endParaRPr lang="es-CL" sz="900" dirty="0"/>
          </a:p>
        </p:txBody>
      </p:sp>
      <p:sp>
        <p:nvSpPr>
          <p:cNvPr id="114" name="Rectángulo 113">
            <a:extLst>
              <a:ext uri="{FF2B5EF4-FFF2-40B4-BE49-F238E27FC236}">
                <a16:creationId xmlns:a16="http://schemas.microsoft.com/office/drawing/2014/main" id="{CBAAF272-6A45-BF4A-4F8A-43143FEF16D1}"/>
              </a:ext>
            </a:extLst>
          </p:cNvPr>
          <p:cNvSpPr/>
          <p:nvPr/>
        </p:nvSpPr>
        <p:spPr>
          <a:xfrm>
            <a:off x="8277275" y="4964838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>
                <a:solidFill>
                  <a:schemeClr val="bg1"/>
                </a:solidFill>
              </a:rPr>
              <a:t>Análisis completo y ajustes EE.FF</a:t>
            </a:r>
            <a:r>
              <a:rPr lang="es-ES" sz="900" dirty="0">
                <a:solidFill>
                  <a:srgbClr val="FF0000"/>
                </a:solidFill>
              </a:rPr>
              <a:t>.</a:t>
            </a:r>
            <a:r>
              <a:rPr lang="es-ES" sz="900" dirty="0"/>
              <a:t> (CS6)</a:t>
            </a:r>
            <a:endParaRPr lang="es-CL" sz="900" dirty="0"/>
          </a:p>
        </p:txBody>
      </p:sp>
      <p:sp>
        <p:nvSpPr>
          <p:cNvPr id="115" name="Rectángulo 114">
            <a:extLst>
              <a:ext uri="{FF2B5EF4-FFF2-40B4-BE49-F238E27FC236}">
                <a16:creationId xmlns:a16="http://schemas.microsoft.com/office/drawing/2014/main" id="{CD0C5BC7-80A9-65CC-A6C4-B6CE7D207AAC}"/>
              </a:ext>
            </a:extLst>
          </p:cNvPr>
          <p:cNvSpPr/>
          <p:nvPr/>
        </p:nvSpPr>
        <p:spPr>
          <a:xfrm>
            <a:off x="9633433" y="4950726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Análisis patrimonial, K de Trabajo, desglose e interpretación. (CS6)</a:t>
            </a:r>
            <a:endParaRPr lang="es-CL" sz="900" dirty="0"/>
          </a:p>
        </p:txBody>
      </p:sp>
      <p:sp>
        <p:nvSpPr>
          <p:cNvPr id="116" name="Rectángulo 115">
            <a:extLst>
              <a:ext uri="{FF2B5EF4-FFF2-40B4-BE49-F238E27FC236}">
                <a16:creationId xmlns:a16="http://schemas.microsoft.com/office/drawing/2014/main" id="{54A8F37F-FD3F-2700-1807-24A4C3033D6B}"/>
              </a:ext>
            </a:extLst>
          </p:cNvPr>
          <p:cNvSpPr/>
          <p:nvPr/>
        </p:nvSpPr>
        <p:spPr>
          <a:xfrm>
            <a:off x="10925779" y="495958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Depreciación, corrección monetaria, amortización. (CS6)</a:t>
            </a:r>
            <a:endParaRPr lang="es-CL" sz="900" dirty="0"/>
          </a:p>
        </p:txBody>
      </p:sp>
      <p:sp>
        <p:nvSpPr>
          <p:cNvPr id="117" name="Rectángulo 116">
            <a:extLst>
              <a:ext uri="{FF2B5EF4-FFF2-40B4-BE49-F238E27FC236}">
                <a16:creationId xmlns:a16="http://schemas.microsoft.com/office/drawing/2014/main" id="{EE8EFAD6-7EF7-6D33-3BE1-CA9E96B62CA6}"/>
              </a:ext>
            </a:extLst>
          </p:cNvPr>
          <p:cNvSpPr/>
          <p:nvPr/>
        </p:nvSpPr>
        <p:spPr>
          <a:xfrm>
            <a:off x="185011" y="5608185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Sistema CGN, marco, normas Plan de Cuentas.(CG6)</a:t>
            </a:r>
            <a:endParaRPr lang="es-CL" sz="900" dirty="0"/>
          </a:p>
        </p:txBody>
      </p:sp>
      <p:sp>
        <p:nvSpPr>
          <p:cNvPr id="118" name="Rectángulo 117">
            <a:extLst>
              <a:ext uri="{FF2B5EF4-FFF2-40B4-BE49-F238E27FC236}">
                <a16:creationId xmlns:a16="http://schemas.microsoft.com/office/drawing/2014/main" id="{8652D8FF-91C1-D6C9-4A19-9F5182EB49BE}"/>
              </a:ext>
            </a:extLst>
          </p:cNvPr>
          <p:cNvSpPr/>
          <p:nvPr/>
        </p:nvSpPr>
        <p:spPr>
          <a:xfrm>
            <a:off x="1552831" y="5597601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Operación Sistema CGN en la Armada; directivas.(CG6)</a:t>
            </a:r>
            <a:endParaRPr lang="es-CL" sz="900" dirty="0"/>
          </a:p>
        </p:txBody>
      </p:sp>
      <p:sp>
        <p:nvSpPr>
          <p:cNvPr id="119" name="Rectángulo 118">
            <a:extLst>
              <a:ext uri="{FF2B5EF4-FFF2-40B4-BE49-F238E27FC236}">
                <a16:creationId xmlns:a16="http://schemas.microsoft.com/office/drawing/2014/main" id="{F2F49878-3A72-07ED-4898-7AF9431844D5}"/>
              </a:ext>
            </a:extLst>
          </p:cNvPr>
          <p:cNvSpPr/>
          <p:nvPr/>
        </p:nvSpPr>
        <p:spPr>
          <a:xfrm>
            <a:off x="2853279" y="5600233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NICSP y su aplicación Institucional. (CG6)</a:t>
            </a:r>
            <a:endParaRPr lang="es-CL" sz="900" dirty="0"/>
          </a:p>
        </p:txBody>
      </p:sp>
      <p:cxnSp>
        <p:nvCxnSpPr>
          <p:cNvPr id="120" name="Conector recto de flecha 119">
            <a:extLst>
              <a:ext uri="{FF2B5EF4-FFF2-40B4-BE49-F238E27FC236}">
                <a16:creationId xmlns:a16="http://schemas.microsoft.com/office/drawing/2014/main" id="{0ACF6C6A-E356-9EB9-1A23-E15703411D2F}"/>
              </a:ext>
            </a:extLst>
          </p:cNvPr>
          <p:cNvCxnSpPr/>
          <p:nvPr/>
        </p:nvCxnSpPr>
        <p:spPr>
          <a:xfrm>
            <a:off x="5390606" y="2839744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Conector recto de flecha 120">
            <a:extLst>
              <a:ext uri="{FF2B5EF4-FFF2-40B4-BE49-F238E27FC236}">
                <a16:creationId xmlns:a16="http://schemas.microsoft.com/office/drawing/2014/main" id="{7BF78D84-9B0C-B6AD-032B-551519879B4D}"/>
              </a:ext>
            </a:extLst>
          </p:cNvPr>
          <p:cNvCxnSpPr/>
          <p:nvPr/>
        </p:nvCxnSpPr>
        <p:spPr>
          <a:xfrm flipH="1" flipV="1">
            <a:off x="5390606" y="3519704"/>
            <a:ext cx="1471024" cy="4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Conector recto de flecha 121">
            <a:extLst>
              <a:ext uri="{FF2B5EF4-FFF2-40B4-BE49-F238E27FC236}">
                <a16:creationId xmlns:a16="http://schemas.microsoft.com/office/drawing/2014/main" id="{8AA55AEB-56CF-D013-8D55-96BFEAC873FD}"/>
              </a:ext>
            </a:extLst>
          </p:cNvPr>
          <p:cNvCxnSpPr/>
          <p:nvPr/>
        </p:nvCxnSpPr>
        <p:spPr>
          <a:xfrm>
            <a:off x="5369096" y="4220700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Conector recto de flecha 122">
            <a:extLst>
              <a:ext uri="{FF2B5EF4-FFF2-40B4-BE49-F238E27FC236}">
                <a16:creationId xmlns:a16="http://schemas.microsoft.com/office/drawing/2014/main" id="{C869C6CA-CD43-9C4E-2AA1-5D18C11F8C7F}"/>
              </a:ext>
            </a:extLst>
          </p:cNvPr>
          <p:cNvCxnSpPr/>
          <p:nvPr/>
        </p:nvCxnSpPr>
        <p:spPr>
          <a:xfrm flipH="1" flipV="1">
            <a:off x="5380316" y="4911878"/>
            <a:ext cx="1471024" cy="4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Conector recto de flecha 123">
            <a:extLst>
              <a:ext uri="{FF2B5EF4-FFF2-40B4-BE49-F238E27FC236}">
                <a16:creationId xmlns:a16="http://schemas.microsoft.com/office/drawing/2014/main" id="{024CAB22-DF98-838D-FF68-81C9A69A285B}"/>
              </a:ext>
            </a:extLst>
          </p:cNvPr>
          <p:cNvCxnSpPr/>
          <p:nvPr/>
        </p:nvCxnSpPr>
        <p:spPr>
          <a:xfrm>
            <a:off x="2092939" y="5556774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Rectángulo 124">
            <a:extLst>
              <a:ext uri="{FF2B5EF4-FFF2-40B4-BE49-F238E27FC236}">
                <a16:creationId xmlns:a16="http://schemas.microsoft.com/office/drawing/2014/main" id="{F69470FE-0613-9DAE-A62C-D8435D4DA8DC}"/>
              </a:ext>
            </a:extLst>
          </p:cNvPr>
          <p:cNvSpPr/>
          <p:nvPr/>
        </p:nvSpPr>
        <p:spPr>
          <a:xfrm>
            <a:off x="5581236" y="5578277"/>
            <a:ext cx="2488792" cy="527539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CE1: Oficial de Cargo de Abastecimiento</a:t>
            </a:r>
            <a:br>
              <a:rPr lang="es-ES" sz="900" dirty="0"/>
            </a:br>
            <a:r>
              <a:rPr lang="es-ES" sz="900" dirty="0"/>
              <a:t>CE3: Administración Financiera</a:t>
            </a:r>
            <a:br>
              <a:rPr lang="es-ES" sz="900" dirty="0"/>
            </a:br>
            <a:r>
              <a:rPr lang="es-ES" sz="900" dirty="0"/>
              <a:t>CE6: Control Interno</a:t>
            </a:r>
            <a:endParaRPr lang="es-CL" sz="900" dirty="0"/>
          </a:p>
        </p:txBody>
      </p:sp>
      <p:sp>
        <p:nvSpPr>
          <p:cNvPr id="126" name="CuadroTexto 125">
            <a:extLst>
              <a:ext uri="{FF2B5EF4-FFF2-40B4-BE49-F238E27FC236}">
                <a16:creationId xmlns:a16="http://schemas.microsoft.com/office/drawing/2014/main" id="{7E7C439B-1C0F-9682-062E-6273ED589E0E}"/>
              </a:ext>
            </a:extLst>
          </p:cNvPr>
          <p:cNvSpPr txBox="1"/>
          <p:nvPr/>
        </p:nvSpPr>
        <p:spPr>
          <a:xfrm>
            <a:off x="4394619" y="5662981"/>
            <a:ext cx="783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/>
              <a:t>TRIBUTA A</a:t>
            </a:r>
            <a:endParaRPr lang="es-CL" sz="1000" dirty="0"/>
          </a:p>
        </p:txBody>
      </p:sp>
      <p:cxnSp>
        <p:nvCxnSpPr>
          <p:cNvPr id="127" name="Conector recto de flecha 126">
            <a:extLst>
              <a:ext uri="{FF2B5EF4-FFF2-40B4-BE49-F238E27FC236}">
                <a16:creationId xmlns:a16="http://schemas.microsoft.com/office/drawing/2014/main" id="{881B3A5B-8AB0-8586-2A92-5BE17117D337}"/>
              </a:ext>
            </a:extLst>
          </p:cNvPr>
          <p:cNvCxnSpPr/>
          <p:nvPr/>
        </p:nvCxnSpPr>
        <p:spPr>
          <a:xfrm>
            <a:off x="4145346" y="5909202"/>
            <a:ext cx="135907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8" name="Imagen 127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262229" y="1102173"/>
            <a:ext cx="769696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7116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7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1: Financiera - Bibliografía</a:t>
            </a:r>
            <a:endParaRPr lang="es-CL" sz="3200" dirty="0"/>
          </a:p>
        </p:txBody>
      </p:sp>
      <p:pic>
        <p:nvPicPr>
          <p:cNvPr id="128" name="Imagen 127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270958" y="1074253"/>
            <a:ext cx="769696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9870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4679" y="292155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8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6: Profesional Institucional AB</a:t>
            </a:r>
            <a:endParaRPr lang="es-CL" sz="3200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0C5D527-E0D7-CAA6-6E9E-53E3DCA31688}"/>
              </a:ext>
            </a:extLst>
          </p:cNvPr>
          <p:cNvSpPr/>
          <p:nvPr/>
        </p:nvSpPr>
        <p:spPr>
          <a:xfrm>
            <a:off x="2570089" y="2003114"/>
            <a:ext cx="1538921" cy="5835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Navegación Costera II</a:t>
            </a:r>
          </a:p>
          <a:p>
            <a:pPr algn="ctr"/>
            <a:r>
              <a:rPr lang="es-ES" sz="1100" b="1" dirty="0"/>
              <a:t>3º E.N.</a:t>
            </a:r>
            <a:endParaRPr lang="es-CL" sz="1100" b="1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01FA52E0-773E-402A-5ECF-625507DB3720}"/>
              </a:ext>
            </a:extLst>
          </p:cNvPr>
          <p:cNvSpPr/>
          <p:nvPr/>
        </p:nvSpPr>
        <p:spPr>
          <a:xfrm>
            <a:off x="4272007" y="1981125"/>
            <a:ext cx="1538921" cy="61227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Sistemas Navales</a:t>
            </a:r>
          </a:p>
          <a:p>
            <a:pPr algn="ctr"/>
            <a:r>
              <a:rPr lang="es-ES" sz="1100" b="1" dirty="0"/>
              <a:t>3º E.N.</a:t>
            </a:r>
            <a:endParaRPr lang="es-CL" sz="1100" b="1" dirty="0"/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CB14BA3E-A5AB-32B4-44E0-50F518FE050E}"/>
              </a:ext>
            </a:extLst>
          </p:cNvPr>
          <p:cNvSpPr/>
          <p:nvPr/>
        </p:nvSpPr>
        <p:spPr>
          <a:xfrm>
            <a:off x="5983590" y="1986362"/>
            <a:ext cx="1538921" cy="60789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Formación Naval III AB</a:t>
            </a:r>
          </a:p>
          <a:p>
            <a:pPr algn="ctr"/>
            <a:r>
              <a:rPr lang="es-ES" sz="1100" b="1" dirty="0"/>
              <a:t>4º E.N.</a:t>
            </a:r>
            <a:endParaRPr lang="es-CL" sz="1100" b="1" dirty="0"/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3124326B-F723-7C63-27B4-5DAF50320804}"/>
              </a:ext>
            </a:extLst>
          </p:cNvPr>
          <p:cNvSpPr/>
          <p:nvPr/>
        </p:nvSpPr>
        <p:spPr>
          <a:xfrm>
            <a:off x="7666151" y="2003114"/>
            <a:ext cx="1538921" cy="5835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/>
              <a:t>Práctica Embarcado en Unidad de Combate</a:t>
            </a:r>
          </a:p>
          <a:p>
            <a:pPr algn="ctr"/>
            <a:r>
              <a:rPr lang="es-ES" sz="1000" b="1" dirty="0"/>
              <a:t>5º Gamas</a:t>
            </a:r>
            <a:endParaRPr lang="es-CL" sz="1000" b="1" dirty="0"/>
          </a:p>
        </p:txBody>
      </p:sp>
      <p:sp>
        <p:nvSpPr>
          <p:cNvPr id="51" name="Rectángulo 50">
            <a:extLst>
              <a:ext uri="{FF2B5EF4-FFF2-40B4-BE49-F238E27FC236}">
                <a16:creationId xmlns:a16="http://schemas.microsoft.com/office/drawing/2014/main" id="{DCBB242D-4CE0-243D-9323-AA1367110B0F}"/>
              </a:ext>
            </a:extLst>
          </p:cNvPr>
          <p:cNvSpPr/>
          <p:nvPr/>
        </p:nvSpPr>
        <p:spPr>
          <a:xfrm>
            <a:off x="857991" y="2003114"/>
            <a:ext cx="1538921" cy="5835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Navegación Costera I</a:t>
            </a:r>
          </a:p>
          <a:p>
            <a:pPr algn="ctr"/>
            <a:r>
              <a:rPr lang="es-ES" sz="1100" b="1" dirty="0"/>
              <a:t>2º E.N.</a:t>
            </a:r>
            <a:endParaRPr lang="es-CL" sz="1100" b="1" dirty="0"/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330CF9B1-DF40-54DD-8CD5-CBD2D3301898}"/>
              </a:ext>
            </a:extLst>
          </p:cNvPr>
          <p:cNvSpPr/>
          <p:nvPr/>
        </p:nvSpPr>
        <p:spPr>
          <a:xfrm>
            <a:off x="9425112" y="1981126"/>
            <a:ext cx="1538921" cy="60549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Práctica en Centro de Abastecimiento</a:t>
            </a:r>
          </a:p>
          <a:p>
            <a:pPr algn="ctr"/>
            <a:r>
              <a:rPr lang="es-ES" sz="1100" b="1" dirty="0"/>
              <a:t>5º Gamas</a:t>
            </a:r>
            <a:endParaRPr lang="es-CL" sz="1100" b="1" dirty="0"/>
          </a:p>
        </p:txBody>
      </p:sp>
      <p:sp>
        <p:nvSpPr>
          <p:cNvPr id="126" name="CuadroTexto 125">
            <a:extLst>
              <a:ext uri="{FF2B5EF4-FFF2-40B4-BE49-F238E27FC236}">
                <a16:creationId xmlns:a16="http://schemas.microsoft.com/office/drawing/2014/main" id="{7E7C439B-1C0F-9682-062E-6273ED589E0E}"/>
              </a:ext>
            </a:extLst>
          </p:cNvPr>
          <p:cNvSpPr txBox="1"/>
          <p:nvPr/>
        </p:nvSpPr>
        <p:spPr>
          <a:xfrm>
            <a:off x="4418155" y="5440968"/>
            <a:ext cx="783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/>
              <a:t>TRIBUTA A</a:t>
            </a:r>
            <a:endParaRPr lang="es-CL" sz="1000" dirty="0"/>
          </a:p>
        </p:txBody>
      </p:sp>
      <p:pic>
        <p:nvPicPr>
          <p:cNvPr id="128" name="Imagen 127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257206" y="1111430"/>
            <a:ext cx="769696" cy="1019175"/>
          </a:xfrm>
          <a:prstGeom prst="rect">
            <a:avLst/>
          </a:prstGeom>
        </p:spPr>
      </p:pic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2D6C3196-BD7D-350A-B075-994B25041A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8272960"/>
              </p:ext>
            </p:extLst>
          </p:nvPr>
        </p:nvGraphicFramePr>
        <p:xfrm>
          <a:off x="857991" y="2646143"/>
          <a:ext cx="10167526" cy="3537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</p:spTree>
    <p:extLst>
      <p:ext uri="{BB962C8B-B14F-4D97-AF65-F5344CB8AC3E}">
        <p14:creationId xmlns:p14="http://schemas.microsoft.com/office/powerpoint/2010/main" val="31858133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9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6: Profesional Institucional AB - Bibliografía</a:t>
            </a:r>
            <a:endParaRPr lang="es-CL" sz="3200" dirty="0"/>
          </a:p>
        </p:txBody>
      </p:sp>
      <p:pic>
        <p:nvPicPr>
          <p:cNvPr id="128" name="Imagen 127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270958" y="1074253"/>
            <a:ext cx="769696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3380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6431925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10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10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17377441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94236"/>
            <a:ext cx="877592" cy="101414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384183" y="1510018"/>
            <a:ext cx="963056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000" dirty="0"/>
              <a:t>Se determina una nueva competencia específica como Oficial de Guardia de Puerto en el perfil de egreso de la Escuela naval.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000" dirty="0"/>
              <a:t>Se identificaron 6 líneas curriculares para desarrollar los contenidos que tributan a la totalidad de las competencias específicas de los perfiles de egreso.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000" dirty="0"/>
              <a:t>Dentro de los electivos, el Cadete que opte ser Oficial AB debe aprobar la asignatura de Matemática Financiera como parte de la línea curricular ”Matemática de Aplicación”.</a:t>
            </a:r>
          </a:p>
        </p:txBody>
      </p:sp>
    </p:spTree>
    <p:extLst>
      <p:ext uri="{BB962C8B-B14F-4D97-AF65-F5344CB8AC3E}">
        <p14:creationId xmlns:p14="http://schemas.microsoft.com/office/powerpoint/2010/main" val="159735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5526030"/>
            <a:ext cx="12192000" cy="133197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211788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Viña del Mar, 22 de octubre de 2025</a:t>
            </a: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964186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CONTINUO CURRICULAR AB</a:t>
            </a:r>
          </a:p>
        </p:txBody>
      </p:sp>
      <p:pic>
        <p:nvPicPr>
          <p:cNvPr id="7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859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19344</TotalTime>
  <Words>1286</Words>
  <Application>Microsoft Macintosh PowerPoint</Application>
  <PresentationFormat>Panorámica</PresentationFormat>
  <Paragraphs>204</Paragraphs>
  <Slides>11</Slides>
  <Notes>11</Notes>
  <HiddenSlides>0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8" baseType="lpstr">
      <vt:lpstr>Arial</vt:lpstr>
      <vt:lpstr>Arial Narrow</vt:lpstr>
      <vt:lpstr>Calibri</vt:lpstr>
      <vt:lpstr>Calibri Light</vt:lpstr>
      <vt:lpstr>Tema de Office</vt:lpstr>
      <vt:lpstr>6_Tema de Office</vt:lpstr>
      <vt:lpstr>Hoja de cálculo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 ROBERTO ZEGERS LEIGHTON</dc:creator>
  <cp:lastModifiedBy>Microsoft Office User</cp:lastModifiedBy>
  <cp:revision>649</cp:revision>
  <cp:lastPrinted>2024-03-20T14:21:56Z</cp:lastPrinted>
  <dcterms:created xsi:type="dcterms:W3CDTF">2023-02-14T13:42:27Z</dcterms:created>
  <dcterms:modified xsi:type="dcterms:W3CDTF">2025-10-20T15:55:38Z</dcterms:modified>
</cp:coreProperties>
</file>