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52" autoAdjust="0"/>
    <p:restoredTop sz="94660"/>
  </p:normalViewPr>
  <p:slideViewPr>
    <p:cSldViewPr snapToGrid="0">
      <p:cViewPr varScale="1">
        <p:scale>
          <a:sx n="71" d="100"/>
          <a:sy n="71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13-09-2024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endParaRPr lang="en-US" sz="4000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EA1D35-21E6-4914-9BE8-672727D2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196671-CCCB-4B81-A271-29AB611E3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217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Determinar las unidades de “E” en el sistema internacional: 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ρ = densidad.</a:t>
            </a:r>
            <a:endParaRPr lang="es-CL" dirty="0"/>
          </a:p>
          <a:p>
            <a:r>
              <a:rPr lang="es-ES" dirty="0"/>
              <a:t>V = velocidad.</a:t>
            </a:r>
            <a:r>
              <a:rPr lang="es-CL" dirty="0"/>
              <a:t> </a:t>
            </a:r>
          </a:p>
          <a:p>
            <a:r>
              <a:rPr lang="es-ES" dirty="0"/>
              <a:t>g = aceleración de la gravedad.</a:t>
            </a:r>
          </a:p>
          <a:p>
            <a:pPr lvl="0"/>
            <a:endParaRPr lang="es-ES" dirty="0"/>
          </a:p>
          <a:p>
            <a:pPr marL="0" indent="0">
              <a:buNone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21B12A8-7BFC-41CB-852D-B532538DE56F}"/>
                  </a:ext>
                </a:extLst>
              </p:cNvPr>
              <p:cNvSpPr txBox="1"/>
              <p:nvPr/>
            </p:nvSpPr>
            <p:spPr>
              <a:xfrm>
                <a:off x="6790765" y="3052483"/>
                <a:ext cx="3267635" cy="210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60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CL" sz="60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CL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6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sSup>
                            <m:sSupPr>
                              <m:ctrlP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6000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21B12A8-7BFC-41CB-852D-B532538DE5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765" y="3052483"/>
                <a:ext cx="3267635" cy="210698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7312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227C0-9F50-4A00-A7CA-2E7A39C0D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965B5F2-F5AA-47D3-8266-2F35F623F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En la siguiente fórmula física, indique las dimensiones de “ε”. 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B = longitud. </a:t>
            </a:r>
            <a:endParaRPr lang="es-CL" dirty="0"/>
          </a:p>
          <a:p>
            <a:pPr lvl="0"/>
            <a:r>
              <a:rPr lang="es-ES" dirty="0"/>
              <a:t>t = tiempo.</a:t>
            </a:r>
            <a:endParaRPr lang="es-CL" dirty="0"/>
          </a:p>
          <a:p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D09A85AD-B248-483A-B545-CD2B430377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61012" y="3744046"/>
                <a:ext cx="5389197" cy="92333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𝜀</m:t>
                      </m:r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=</m:t>
                      </m:r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𝑚𝐵</m:t>
                      </m:r>
                      <m:func>
                        <m:funcPr>
                          <m:ctrlP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5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cos</m:t>
                          </m:r>
                        </m:fName>
                        <m:e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(</m:t>
                          </m:r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𝑚𝑡</m:t>
                          </m:r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lang="es-CL" sz="54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D09A85AD-B248-483A-B545-CD2B43037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61012" y="3744046"/>
                <a:ext cx="5389197" cy="9233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108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936429-B837-43B2-8E61-1512527EB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3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F79C01-D948-4AF5-A742-5E9D9BFB6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En la siguiente expresión, dimensionalmente correcta, hallar </a:t>
            </a:r>
            <a:r>
              <a:rPr lang="es-ES" i="1" dirty="0" err="1"/>
              <a:t>x+y</a:t>
            </a:r>
            <a:r>
              <a:rPr lang="es-ES" dirty="0"/>
              <a:t>.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F = fuerza.</a:t>
            </a:r>
            <a:endParaRPr lang="es-CL" dirty="0"/>
          </a:p>
          <a:p>
            <a:pPr lvl="0"/>
            <a:r>
              <a:rPr lang="es-ES" dirty="0"/>
              <a:t>a = área.</a:t>
            </a:r>
            <a:endParaRPr lang="es-CL" dirty="0"/>
          </a:p>
          <a:p>
            <a:pPr lvl="0"/>
            <a:r>
              <a:rPr lang="es-ES" dirty="0"/>
              <a:t>k = constante numérica.</a:t>
            </a:r>
            <a:endParaRPr lang="es-CL" dirty="0"/>
          </a:p>
          <a:p>
            <a:pPr lvl="0"/>
            <a:r>
              <a:rPr lang="es-ES" dirty="0"/>
              <a:t>ρ = densidad.</a:t>
            </a:r>
            <a:endParaRPr lang="es-CL" dirty="0"/>
          </a:p>
          <a:p>
            <a:pPr lvl="0"/>
            <a:r>
              <a:rPr lang="es-ES" dirty="0"/>
              <a:t>f = frecuencia.</a:t>
            </a:r>
            <a:endParaRPr lang="es-CL" dirty="0"/>
          </a:p>
          <a:p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929C79C4-3114-496C-A268-740EF26C958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85173" y="2979943"/>
                <a:ext cx="4346333" cy="182094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fPr>
                        <m:num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𝐹</m:t>
                          </m:r>
                        </m:num>
                        <m:den>
                          <m:sSup>
                            <m:sSupPr>
                              <m:ctrlPr>
                                <a:rPr lang="es-CL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</m:ctrlPr>
                            </m:sSupPr>
                            <m:e>
                              <m:r>
                                <a:rPr lang="es-ES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s-ES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s-ES" sz="6000" i="1">
                          <a:effectLst/>
                          <a:latin typeface="Cambria Math" panose="02040503050406030204" pitchFamily="18" charset="0"/>
                          <a:ea typeface="Arial MT"/>
                          <a:cs typeface="Arial MT"/>
                        </a:rPr>
                        <m:t>=</m:t>
                      </m:r>
                      <m:r>
                        <a:rPr lang="es-ES" sz="6000" i="1">
                          <a:effectLst/>
                          <a:latin typeface="Cambria Math" panose="02040503050406030204" pitchFamily="18" charset="0"/>
                          <a:ea typeface="Arial MT"/>
                          <a:cs typeface="Arial MT"/>
                        </a:rPr>
                        <m:t>𝑘</m:t>
                      </m:r>
                      <m:sSup>
                        <m:sSup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sSupPr>
                        <m:e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𝜌</m:t>
                          </m:r>
                        </m:e>
                        <m:sup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𝑥</m:t>
                          </m:r>
                        </m:sup>
                      </m:sSup>
                      <m:sSup>
                        <m:sSup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sSupPr>
                        <m:e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𝑓</m:t>
                          </m:r>
                        </m:e>
                        <m:sup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𝑦</m:t>
                          </m:r>
                        </m:sup>
                      </m:sSup>
                    </m:oMath>
                  </m:oMathPara>
                </a14:m>
                <a:endParaRPr lang="es-CL" sz="11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929C79C4-3114-496C-A268-740EF26C95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85173" y="2979943"/>
                <a:ext cx="4346333" cy="182094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3191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7CE188-223E-4912-80A6-97F8AAC4F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DE2BDF6-4F7F-4623-B01E-BBE7BCD7DF8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ES" dirty="0"/>
                  <a:t>Realice el análisis dimensional de las ecuaciones de Movimiento Rectilíneo Uniformemente Acelerado</a:t>
                </a:r>
                <a:endParaRPr lang="es-CL" dirty="0"/>
              </a:p>
              <a:p>
                <a:pPr marL="0" indent="0">
                  <a:buNone/>
                </a:pPr>
                <a:r>
                  <a:rPr lang="es-ES" dirty="0"/>
                  <a:t>Donde:</a:t>
                </a:r>
                <a:endParaRPr lang="es-CL" dirty="0"/>
              </a:p>
              <a:p>
                <a:pPr lvl="0"/>
                <a:r>
                  <a:rPr lang="es-CL" dirty="0"/>
                  <a:t>a = aceleración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s-E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s-ES" dirty="0"/>
                  <a:t> = rapidez inicial</a:t>
                </a:r>
                <a:endParaRPr lang="es-CL" dirty="0"/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s-ES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s-ES" dirty="0"/>
                  <a:t> = rapidez final</a:t>
                </a:r>
                <a:endParaRPr lang="es-CL" dirty="0"/>
              </a:p>
              <a:p>
                <a:pPr lvl="0"/>
                <a:r>
                  <a:rPr lang="es-CL" dirty="0"/>
                  <a:t>t = tiempo</a:t>
                </a:r>
              </a:p>
              <a:p>
                <a:pPr lvl="0"/>
                <a:r>
                  <a:rPr lang="es-CL" dirty="0"/>
                  <a:t>d = distancia recorrida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DE2BDF6-4F7F-4623-B01E-BBE7BCD7DF8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A1F233FB-65F5-4E72-AB17-45B624F60F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57901" y="2837691"/>
                <a:ext cx="3296135" cy="95667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lvl="0">
                  <a:spcAft>
                    <a:spcPts val="0"/>
                  </a:spcAft>
                </a:pPr>
                <a:r>
                  <a:rPr lang="es-ES" sz="4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 </a:t>
                </a:r>
                <a14:m>
                  <m:oMath xmlns:m="http://schemas.openxmlformats.org/officeDocument/2006/math"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CL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− </m:t>
                        </m:r>
                        <m:sSub>
                          <m:sSubPr>
                            <m:ctrlPr>
                              <a:rPr lang="es-CL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es-CL" sz="32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A1F233FB-65F5-4E72-AB17-45B624F60F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57901" y="2837691"/>
                <a:ext cx="3296135" cy="956672"/>
              </a:xfrm>
              <a:prstGeom prst="rect">
                <a:avLst/>
              </a:prstGeom>
              <a:blipFill>
                <a:blip r:embed="rId3"/>
                <a:stretch>
                  <a:fillRect l="-6470" b="-13462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 de texto 2">
                <a:extLst>
                  <a:ext uri="{FF2B5EF4-FFF2-40B4-BE49-F238E27FC236}">
                    <a16:creationId xmlns:a16="http://schemas.microsoft.com/office/drawing/2014/main" id="{10C28F67-E846-4B51-9828-7E63573096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57856" y="4060650"/>
                <a:ext cx="3695944" cy="73751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s-CL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SupPr>
                      <m:e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𝑓</m:t>
                        </m:r>
                      </m:sub>
                      <m:sup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bSup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</m:t>
                    </m:r>
                    <m:sSubSup>
                      <m:sSubSupPr>
                        <m:ctrlPr>
                          <a:rPr lang="es-CL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SupPr>
                      <m:e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𝑖</m:t>
                        </m:r>
                      </m:sub>
                      <m:sup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bSup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−2</m:t>
                    </m:r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𝑎𝑑</m:t>
                    </m:r>
                  </m:oMath>
                </a14:m>
                <a:endParaRPr lang="es-CL" sz="32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5" name="Cuadro de texto 2">
                <a:extLst>
                  <a:ext uri="{FF2B5EF4-FFF2-40B4-BE49-F238E27FC236}">
                    <a16:creationId xmlns:a16="http://schemas.microsoft.com/office/drawing/2014/main" id="{10C28F67-E846-4B51-9828-7E63573096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657856" y="4060650"/>
                <a:ext cx="3695944" cy="737510"/>
              </a:xfrm>
              <a:prstGeom prst="rect">
                <a:avLst/>
              </a:prstGeom>
              <a:blipFill>
                <a:blip r:embed="rId4"/>
                <a:stretch>
                  <a:fillRect l="-4119" b="-17355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 de texto 2">
                <a:extLst>
                  <a:ext uri="{FF2B5EF4-FFF2-40B4-BE49-F238E27FC236}">
                    <a16:creationId xmlns:a16="http://schemas.microsoft.com/office/drawing/2014/main" id="{A920FAB1-8577-483C-AFF3-7526E486028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67693" y="5234383"/>
                <a:ext cx="4834460" cy="73751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36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III.  </a:t>
                </a:r>
                <a14:m>
                  <m:oMath xmlns:m="http://schemas.openxmlformats.org/officeDocument/2006/math"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𝑑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</m:t>
                    </m:r>
                    <m:sSub>
                      <m:sSub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Pr>
                      <m:e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𝑖</m:t>
                        </m:r>
                      </m:sub>
                    </m:sSub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𝑡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+</m:t>
                    </m:r>
                    <m:f>
                      <m:fPr>
                        <m:type m:val="skw"/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fPr>
                      <m:num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1</m:t>
                        </m:r>
                      </m:num>
                      <m:den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den>
                    </m:f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𝑎</m:t>
                    </m:r>
                    <m:sSup>
                      <m:sSup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𝑡</m:t>
                        </m:r>
                      </m:e>
                      <m:sup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p>
                  </m:oMath>
                </a14:m>
                <a:endParaRPr lang="es-CL" sz="36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6" name="Cuadro de texto 2">
                <a:extLst>
                  <a:ext uri="{FF2B5EF4-FFF2-40B4-BE49-F238E27FC236}">
                    <a16:creationId xmlns:a16="http://schemas.microsoft.com/office/drawing/2014/main" id="{A920FAB1-8577-483C-AFF3-7526E48602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67693" y="5234383"/>
                <a:ext cx="4834460" cy="737510"/>
              </a:xfrm>
              <a:prstGeom prst="rect">
                <a:avLst/>
              </a:prstGeom>
              <a:blipFill>
                <a:blip r:embed="rId5"/>
                <a:stretch>
                  <a:fillRect l="-1765" t="-4959" b="-2644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457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E90C61-0284-49F3-A2EE-BEC0AB459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CUC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4B59BB-599D-4421-93CE-CE5F3021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El periodo de oscilación </a:t>
            </a:r>
            <a:r>
              <a:rPr lang="es-CL" i="1" dirty="0"/>
              <a:t>T</a:t>
            </a:r>
            <a:r>
              <a:rPr lang="es-CL" dirty="0"/>
              <a:t> de un péndulo simple, depende tanto de su longitud </a:t>
            </a:r>
            <a:r>
              <a:rPr lang="es-CL" i="1" dirty="0"/>
              <a:t>L</a:t>
            </a:r>
            <a:r>
              <a:rPr lang="es-CL" dirty="0"/>
              <a:t> como de la aceleración de gravedad </a:t>
            </a:r>
            <a:r>
              <a:rPr lang="es-CL" i="1" dirty="0"/>
              <a:t>g</a:t>
            </a:r>
            <a:r>
              <a:rPr lang="es-CL" dirty="0"/>
              <a:t> del lugar. En la ecuación determine el valor de </a:t>
            </a:r>
            <a:r>
              <a:rPr lang="es-CL" i="1" dirty="0" err="1"/>
              <a:t>x+y</a:t>
            </a:r>
            <a:endParaRPr lang="es-CL" i="1" dirty="0"/>
          </a:p>
          <a:p>
            <a:pPr marL="0" indent="0">
              <a:buNone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5DED3EC4-69B4-4290-8DF0-4F24F6F6D4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75503" y="3659655"/>
                <a:ext cx="5240993" cy="159767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CL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𝑇</m:t>
                    </m:r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=2</m:t>
                    </m:r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𝜋</m:t>
                    </m:r>
                    <m:sSup>
                      <m:sSupPr>
                        <m:ctrlPr>
                          <a:rPr lang="es-CL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𝐿</m:t>
                        </m:r>
                      </m:e>
                      <m:sup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𝑥</m:t>
                        </m:r>
                      </m:sup>
                    </m:sSup>
                    <m:sSup>
                      <m:sSupPr>
                        <m:ctrlPr>
                          <a:rPr lang="es-CL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𝑔</m:t>
                        </m:r>
                      </m:e>
                      <m:sup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𝑦</m:t>
                        </m:r>
                      </m:sup>
                    </m:sSup>
                  </m:oMath>
                </a14:m>
                <a:endParaRPr lang="es-CL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5DED3EC4-69B4-4290-8DF0-4F24F6F6D4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75503" y="3659655"/>
                <a:ext cx="5240993" cy="159767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2729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BF17F7-BC82-4A00-913D-20406AB2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50D522-76DE-4CBA-ACB2-CAEBC986D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es-CL" dirty="0"/>
              <a:t>Anotar las unidades de medida y dimensión de cada variable,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Plantear relación de proporcionalidad entre las variables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Anotar ecuación dimensional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Determinar las constantes numéricas de la ecuación dimensional</a:t>
            </a:r>
          </a:p>
        </p:txBody>
      </p:sp>
    </p:spTree>
    <p:extLst>
      <p:ext uri="{BB962C8B-B14F-4D97-AF65-F5344CB8AC3E}">
        <p14:creationId xmlns:p14="http://schemas.microsoft.com/office/powerpoint/2010/main" val="3704480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599932-41D3-47F2-BB12-0E00EEE92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CUC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38F822D-7CF1-4EC8-821D-D86B203E56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MX" dirty="0"/>
                  <a:t>Experimentalmente se obtiene que la potencia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𝑘𝑔</m:t>
                            </m:r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⋅</m:t>
                            </m:r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s-MX" dirty="0"/>
                  <a:t> de descarga del chorro de agua sale de una tubería es directamente proporcional a la densidad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𝜌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𝑘𝑔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s-MX" dirty="0"/>
                  <a:t> del agua, a su rapidez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den>
                        </m:f>
                      </m:e>
                    </m:d>
                  </m:oMath>
                </a14:m>
                <a:r>
                  <a:rPr lang="es-MX" dirty="0"/>
                  <a:t> y el área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s-MX" dirty="0"/>
                  <a:t> de la sección transversal de dicha tubería. </a:t>
                </a:r>
              </a:p>
              <a:p>
                <a:pPr marL="0" indent="0">
                  <a:buNone/>
                </a:pPr>
                <a:r>
                  <a:rPr lang="es-MX" dirty="0"/>
                  <a:t>Determine la relación entre la potencia de descarga y la densidad, la rapidez y el área de la sección transversal de dicha tubería.</a:t>
                </a:r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38F822D-7CF1-4EC8-821D-D86B203E56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1">
            <a:extLst>
              <a:ext uri="{FF2B5EF4-FFF2-40B4-BE49-F238E27FC236}">
                <a16:creationId xmlns:a16="http://schemas.microsoft.com/office/drawing/2014/main" id="{EE1EC6DF-BCDB-47F6-93D8-A0941B35E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60911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14138</TotalTime>
  <Words>318</Words>
  <Application>Microsoft Office PowerPoint</Application>
  <PresentationFormat>Panorámica</PresentationFormat>
  <Paragraphs>47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Arial MT</vt:lpstr>
      <vt:lpstr>Calibri</vt:lpstr>
      <vt:lpstr>Calibri Light</vt:lpstr>
      <vt:lpstr>Cambria Math</vt:lpstr>
      <vt:lpstr>Tema de Office</vt:lpstr>
      <vt:lpstr>Análisis dimensional Física I </vt:lpstr>
      <vt:lpstr>Ejercicio 1</vt:lpstr>
      <vt:lpstr>Ejercicio 2</vt:lpstr>
      <vt:lpstr>Ejercicio 3</vt:lpstr>
      <vt:lpstr>Ejercicio 4</vt:lpstr>
      <vt:lpstr>CUC 1</vt:lpstr>
      <vt:lpstr>Presentación de PowerPoint</vt:lpstr>
      <vt:lpstr>CUC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Nelson</cp:lastModifiedBy>
  <cp:revision>101</cp:revision>
  <dcterms:created xsi:type="dcterms:W3CDTF">2020-07-27T00:34:06Z</dcterms:created>
  <dcterms:modified xsi:type="dcterms:W3CDTF">2024-09-13T15:14:51Z</dcterms:modified>
</cp:coreProperties>
</file>