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Triángulo isósceles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2D8A5257-B636-4ED4-9113-CBA294ADFFE7}" type="datetimeFigureOut">
              <a:rPr lang="es-CL" smtClean="0"/>
              <a:pPr/>
              <a:t>31-05-2022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es-CL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FA60ABAA-718D-4264-BA98-9A102C1AAE31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2D8A5257-B636-4ED4-9113-CBA294ADFFE7}" type="datetimeFigureOut">
              <a:rPr lang="es-CL" smtClean="0"/>
              <a:pPr/>
              <a:t>31-05-2022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0ABAA-718D-4264-BA98-9A102C1AAE31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Triángulo rectángulo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7 Triángulo isósceles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2D8A5257-B636-4ED4-9113-CBA294ADFFE7}" type="datetimeFigureOut">
              <a:rPr lang="es-CL" smtClean="0"/>
              <a:pPr/>
              <a:t>31-05-2022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FA60ABAA-718D-4264-BA98-9A102C1AAE31}" type="slidenum">
              <a:rPr lang="es-CL" smtClean="0"/>
              <a:pPr/>
              <a:t>‹Nº›</a:t>
            </a:fld>
            <a:endParaRPr lang="es-CL"/>
          </a:p>
        </p:txBody>
      </p:sp>
      <p:cxnSp>
        <p:nvCxnSpPr>
          <p:cNvPr id="11" name="10 Conector recto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9 Conector recto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2D8A5257-B636-4ED4-9113-CBA294ADFFE7}" type="datetimeFigureOut">
              <a:rPr lang="es-CL" smtClean="0"/>
              <a:pPr/>
              <a:t>31-05-2022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FA60ABAA-718D-4264-BA98-9A102C1AAE31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2D8A5257-B636-4ED4-9113-CBA294ADFFE7}" type="datetimeFigureOut">
              <a:rPr lang="es-CL" smtClean="0"/>
              <a:pPr/>
              <a:t>31-05-2022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FA60ABAA-718D-4264-BA98-9A102C1AAE31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A5257-B636-4ED4-9113-CBA294ADFFE7}" type="datetimeFigureOut">
              <a:rPr lang="es-CL" smtClean="0"/>
              <a:pPr/>
              <a:t>31-05-2022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0ABAA-718D-4264-BA98-9A102C1AAE31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2D8A5257-B636-4ED4-9113-CBA294ADFFE7}" type="datetimeFigureOut">
              <a:rPr lang="es-CL" smtClean="0"/>
              <a:pPr/>
              <a:t>31-05-2022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FA60ABAA-718D-4264-BA98-9A102C1AAE31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2D8A5257-B636-4ED4-9113-CBA294ADFFE7}" type="datetimeFigureOut">
              <a:rPr lang="es-CL" smtClean="0"/>
              <a:pPr/>
              <a:t>31-05-2022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FA60ABAA-718D-4264-BA98-9A102C1AAE31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2D8A5257-B636-4ED4-9113-CBA294ADFFE7}" type="datetimeFigureOut">
              <a:rPr lang="es-CL" smtClean="0"/>
              <a:pPr/>
              <a:t>31-05-2022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FA60ABAA-718D-4264-BA98-9A102C1AAE31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A5257-B636-4ED4-9113-CBA294ADFFE7}" type="datetimeFigureOut">
              <a:rPr lang="es-CL" smtClean="0"/>
              <a:pPr/>
              <a:t>31-05-2022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0ABAA-718D-4264-BA98-9A102C1AAE31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A5257-B636-4ED4-9113-CBA294ADFFE7}" type="datetimeFigureOut">
              <a:rPr lang="es-CL" smtClean="0"/>
              <a:pPr/>
              <a:t>31-05-2022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0ABAA-718D-4264-BA98-9A102C1AAE31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Triángulo rectángulo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7 Conector recto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8 Conector recto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2D8A5257-B636-4ED4-9113-CBA294ADFFE7}" type="datetimeFigureOut">
              <a:rPr lang="es-CL" smtClean="0"/>
              <a:pPr/>
              <a:t>31-05-2022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es-CL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FA60ABAA-718D-4264-BA98-9A102C1AAE31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1472" y="285728"/>
            <a:ext cx="8062912" cy="1470025"/>
          </a:xfrm>
        </p:spPr>
        <p:txBody>
          <a:bodyPr/>
          <a:lstStyle/>
          <a:p>
            <a:pPr algn="ctr"/>
            <a:r>
              <a:rPr lang="es-MX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haroni" pitchFamily="2" charset="-79"/>
                <a:cs typeface="Aharoni" pitchFamily="2" charset="-79"/>
              </a:rPr>
              <a:t>Seleccionado de rugby</a:t>
            </a:r>
            <a:endParaRPr lang="es-CL" dirty="0">
              <a:solidFill>
                <a:schemeClr val="accent5">
                  <a:lumMod val="60000"/>
                  <a:lumOff val="40000"/>
                </a:schemeClr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500034" y="2000240"/>
            <a:ext cx="8062912" cy="4572032"/>
          </a:xfrm>
        </p:spPr>
        <p:txBody>
          <a:bodyPr>
            <a:normAutofit/>
          </a:bodyPr>
          <a:lstStyle/>
          <a:p>
            <a:pPr algn="l"/>
            <a:r>
              <a:rPr lang="es-MX" sz="2000" dirty="0" smtClean="0"/>
              <a:t>Nombre: Agustín Sandoval </a:t>
            </a:r>
            <a:r>
              <a:rPr lang="es-MX" sz="2000" dirty="0" err="1" smtClean="0"/>
              <a:t>Galdames</a:t>
            </a:r>
            <a:endParaRPr lang="es-MX" sz="2000" dirty="0" smtClean="0"/>
          </a:p>
          <a:p>
            <a:pPr algn="l"/>
            <a:endParaRPr lang="es-CL" sz="2000" dirty="0"/>
          </a:p>
        </p:txBody>
      </p:sp>
      <p:pic>
        <p:nvPicPr>
          <p:cNvPr id="4" name="3 Imagen" descr="foto_000000012015020214483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596" y="214290"/>
            <a:ext cx="826271" cy="1143008"/>
          </a:xfrm>
          <a:prstGeom prst="rect">
            <a:avLst/>
          </a:prstGeom>
        </p:spPr>
      </p:pic>
      <p:pic>
        <p:nvPicPr>
          <p:cNvPr id="5" name="4 Imagen" descr="DSC_839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32" y="2643182"/>
            <a:ext cx="5579514" cy="372258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14290"/>
            <a:ext cx="8229600" cy="6240518"/>
          </a:xfrm>
        </p:spPr>
        <p:txBody>
          <a:bodyPr>
            <a:normAutofit/>
          </a:bodyPr>
          <a:lstStyle/>
          <a:p>
            <a:r>
              <a:rPr lang="es-MX" sz="1800" dirty="0" smtClean="0"/>
              <a:t>El seleccionado de rugby es uno de los deportes mas emblemáticos de la Escuela Naval, sosteniendo la tradición del deporte por generaciones.</a:t>
            </a:r>
          </a:p>
          <a:p>
            <a:endParaRPr lang="es-CL" sz="1800" dirty="0"/>
          </a:p>
        </p:txBody>
      </p:sp>
      <p:pic>
        <p:nvPicPr>
          <p:cNvPr id="4" name="3 Imagen" descr="1981_EN vs Naval (oficiales) (Small)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852" y="1285860"/>
            <a:ext cx="6830398" cy="4834641"/>
          </a:xfrm>
          <a:prstGeom prst="rect">
            <a:avLst/>
          </a:prstGeom>
          <a:effectLst/>
        </p:spPr>
      </p:pic>
    </p:spTree>
  </p:cSld>
  <p:clrMapOvr>
    <a:masterClrMapping/>
  </p:clrMapOvr>
  <p:transition>
    <p:fade thruBlk="1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0034" y="214290"/>
            <a:ext cx="8229600" cy="4572000"/>
          </a:xfrm>
        </p:spPr>
        <p:txBody>
          <a:bodyPr>
            <a:normAutofit/>
          </a:bodyPr>
          <a:lstStyle/>
          <a:p>
            <a:r>
              <a:rPr lang="es-MX" sz="1600" dirty="0" smtClean="0"/>
              <a:t>El equipo consta de todas las generaciones dentro de la escuela, con un máximo de cuarenta participantes, el equipo logra conformar dos equipos de quince y con reservas en caso de lesiones.</a:t>
            </a:r>
            <a:endParaRPr lang="es-CL" sz="1600" dirty="0"/>
          </a:p>
        </p:txBody>
      </p:sp>
      <p:pic>
        <p:nvPicPr>
          <p:cNvPr id="4" name="3 Imagen" descr="9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48" y="1214422"/>
            <a:ext cx="7929618" cy="5214974"/>
          </a:xfrm>
          <a:prstGeom prst="rect">
            <a:avLst/>
          </a:prstGeom>
        </p:spPr>
      </p:pic>
    </p:spTree>
  </p:cSld>
  <p:clrMapOvr>
    <a:masterClrMapping/>
  </p:clrMapOvr>
  <p:transition>
    <p:cut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8596" y="357166"/>
            <a:ext cx="8229600" cy="4572000"/>
          </a:xfrm>
        </p:spPr>
        <p:txBody>
          <a:bodyPr>
            <a:normAutofit/>
          </a:bodyPr>
          <a:lstStyle/>
          <a:p>
            <a:r>
              <a:rPr lang="es-MX" sz="1600" dirty="0" smtClean="0"/>
              <a:t>Cada año el seleccionado de rugby juega su tradicional partido contra la Escuela Militar, en el cual, el equipo de Rugby esta invicto.</a:t>
            </a:r>
            <a:endParaRPr lang="es-CL" sz="1600" dirty="0"/>
          </a:p>
        </p:txBody>
      </p:sp>
      <p:pic>
        <p:nvPicPr>
          <p:cNvPr id="4" name="3 Imagen" descr="Drp2EDGX4AIsb8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728" y="1357298"/>
            <a:ext cx="6281404" cy="5143512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ío">
  <a:themeElements>
    <a:clrScheme name="Brío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Brío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Brío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29</TotalTime>
  <Words>93</Words>
  <Application>Microsoft Office PowerPoint</Application>
  <PresentationFormat>Presentación en pantalla (4:3)</PresentationFormat>
  <Paragraphs>5</Paragraphs>
  <Slides>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5" baseType="lpstr">
      <vt:lpstr>Brío</vt:lpstr>
      <vt:lpstr>Seleccionado de rugby</vt:lpstr>
      <vt:lpstr>Diapositiva 2</vt:lpstr>
      <vt:lpstr>Diapositiva 3</vt:lpstr>
      <vt:lpstr>Diapositiva 4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Seleccionado de rugby</dc:title>
  <dc:creator>Administrador</dc:creator>
  <cp:lastModifiedBy>Administrador</cp:lastModifiedBy>
  <cp:revision>4</cp:revision>
  <dcterms:created xsi:type="dcterms:W3CDTF">2022-05-31T15:38:43Z</dcterms:created>
  <dcterms:modified xsi:type="dcterms:W3CDTF">2022-05-31T16:15:40Z</dcterms:modified>
</cp:coreProperties>
</file>