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302" r:id="rId4"/>
    <p:sldId id="258" r:id="rId5"/>
    <p:sldId id="329" r:id="rId6"/>
    <p:sldId id="301" r:id="rId7"/>
    <p:sldId id="300" r:id="rId8"/>
    <p:sldId id="297" r:id="rId9"/>
    <p:sldId id="299" r:id="rId10"/>
    <p:sldId id="296" r:id="rId11"/>
    <p:sldId id="259" r:id="rId12"/>
    <p:sldId id="305" r:id="rId13"/>
    <p:sldId id="304" r:id="rId14"/>
    <p:sldId id="306" r:id="rId15"/>
    <p:sldId id="262" r:id="rId16"/>
    <p:sldId id="307" r:id="rId17"/>
    <p:sldId id="308" r:id="rId18"/>
    <p:sldId id="309" r:id="rId19"/>
    <p:sldId id="310" r:id="rId20"/>
    <p:sldId id="263" r:id="rId21"/>
    <p:sldId id="311" r:id="rId22"/>
    <p:sldId id="264" r:id="rId23"/>
    <p:sldId id="314" r:id="rId24"/>
    <p:sldId id="303" r:id="rId25"/>
    <p:sldId id="313" r:id="rId26"/>
    <p:sldId id="312" r:id="rId27"/>
    <p:sldId id="267" r:id="rId28"/>
    <p:sldId id="330" r:id="rId29"/>
    <p:sldId id="331" r:id="rId30"/>
    <p:sldId id="315" r:id="rId31"/>
    <p:sldId id="316" r:id="rId32"/>
    <p:sldId id="317" r:id="rId33"/>
    <p:sldId id="318" r:id="rId34"/>
    <p:sldId id="319" r:id="rId35"/>
    <p:sldId id="321" r:id="rId36"/>
    <p:sldId id="320" r:id="rId37"/>
    <p:sldId id="323" r:id="rId38"/>
    <p:sldId id="325" r:id="rId39"/>
    <p:sldId id="326" r:id="rId40"/>
    <p:sldId id="324" r:id="rId41"/>
    <p:sldId id="327" r:id="rId42"/>
    <p:sldId id="270" r:id="rId43"/>
    <p:sldId id="271" r:id="rId44"/>
    <p:sldId id="295" r:id="rId45"/>
    <p:sldId id="328" r:id="rId46"/>
    <p:sldId id="294"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854E33-372D-4922-809C-9B79C024A833}" v="69" dt="2021-03-23T02:21:11.5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ego Ramos Espinoza" userId="362a14045e02f63c" providerId="LiveId" clId="{1C854E33-372D-4922-809C-9B79C024A833}"/>
    <pc:docChg chg="custSel mod addSld delSld modSld sldOrd">
      <pc:chgData name="Diego Ramos Espinoza" userId="362a14045e02f63c" providerId="LiveId" clId="{1C854E33-372D-4922-809C-9B79C024A833}" dt="2021-03-23T02:21:11.534" v="787" actId="1076"/>
      <pc:docMkLst>
        <pc:docMk/>
      </pc:docMkLst>
      <pc:sldChg chg="modAnim">
        <pc:chgData name="Diego Ramos Espinoza" userId="362a14045e02f63c" providerId="LiveId" clId="{1C854E33-372D-4922-809C-9B79C024A833}" dt="2021-03-23T01:36:29.888" v="152"/>
        <pc:sldMkLst>
          <pc:docMk/>
          <pc:sldMk cId="1133582205" sldId="264"/>
        </pc:sldMkLst>
      </pc:sldChg>
      <pc:sldChg chg="del">
        <pc:chgData name="Diego Ramos Espinoza" userId="362a14045e02f63c" providerId="LiveId" clId="{1C854E33-372D-4922-809C-9B79C024A833}" dt="2021-03-23T00:55:36.267" v="4" actId="47"/>
        <pc:sldMkLst>
          <pc:docMk/>
          <pc:sldMk cId="2961042762" sldId="265"/>
        </pc:sldMkLst>
      </pc:sldChg>
      <pc:sldChg chg="delSp del mod">
        <pc:chgData name="Diego Ramos Espinoza" userId="362a14045e02f63c" providerId="LiveId" clId="{1C854E33-372D-4922-809C-9B79C024A833}" dt="2021-03-23T01:02:28.300" v="11" actId="2696"/>
        <pc:sldMkLst>
          <pc:docMk/>
          <pc:sldMk cId="3851923517" sldId="266"/>
        </pc:sldMkLst>
        <pc:picChg chg="del">
          <ac:chgData name="Diego Ramos Espinoza" userId="362a14045e02f63c" providerId="LiveId" clId="{1C854E33-372D-4922-809C-9B79C024A833}" dt="2021-03-23T01:00:45.914" v="5" actId="21"/>
          <ac:picMkLst>
            <pc:docMk/>
            <pc:sldMk cId="3851923517" sldId="266"/>
            <ac:picMk id="2" creationId="{00000000-0000-0000-0000-000000000000}"/>
          </ac:picMkLst>
        </pc:picChg>
      </pc:sldChg>
      <pc:sldChg chg="addSp delSp modSp mod setBg">
        <pc:chgData name="Diego Ramos Espinoza" userId="362a14045e02f63c" providerId="LiveId" clId="{1C854E33-372D-4922-809C-9B79C024A833}" dt="2021-03-23T01:15:19.076" v="56" actId="27636"/>
        <pc:sldMkLst>
          <pc:docMk/>
          <pc:sldMk cId="3905247094" sldId="267"/>
        </pc:sldMkLst>
        <pc:spChg chg="del">
          <ac:chgData name="Diego Ramos Espinoza" userId="362a14045e02f63c" providerId="LiveId" clId="{1C854E33-372D-4922-809C-9B79C024A833}" dt="2021-03-23T01:07:23.851" v="25" actId="478"/>
          <ac:spMkLst>
            <pc:docMk/>
            <pc:sldMk cId="3905247094" sldId="267"/>
            <ac:spMk id="5" creationId="{00000000-0000-0000-0000-000000000000}"/>
          </ac:spMkLst>
        </pc:spChg>
        <pc:spChg chg="del">
          <ac:chgData name="Diego Ramos Espinoza" userId="362a14045e02f63c" providerId="LiveId" clId="{1C854E33-372D-4922-809C-9B79C024A833}" dt="2021-03-23T01:07:40.721" v="29" actId="21"/>
          <ac:spMkLst>
            <pc:docMk/>
            <pc:sldMk cId="3905247094" sldId="267"/>
            <ac:spMk id="7" creationId="{00000000-0000-0000-0000-000000000000}"/>
          </ac:spMkLst>
        </pc:spChg>
        <pc:spChg chg="del">
          <ac:chgData name="Diego Ramos Espinoza" userId="362a14045e02f63c" providerId="LiveId" clId="{1C854E33-372D-4922-809C-9B79C024A833}" dt="2021-03-23T01:07:08.703" v="21" actId="21"/>
          <ac:spMkLst>
            <pc:docMk/>
            <pc:sldMk cId="3905247094" sldId="267"/>
            <ac:spMk id="8" creationId="{00000000-0000-0000-0000-000000000000}"/>
          </ac:spMkLst>
        </pc:spChg>
        <pc:spChg chg="del">
          <ac:chgData name="Diego Ramos Espinoza" userId="362a14045e02f63c" providerId="LiveId" clId="{1C854E33-372D-4922-809C-9B79C024A833}" dt="2021-03-23T01:07:30.054" v="27" actId="21"/>
          <ac:spMkLst>
            <pc:docMk/>
            <pc:sldMk cId="3905247094" sldId="267"/>
            <ac:spMk id="9" creationId="{00000000-0000-0000-0000-000000000000}"/>
          </ac:spMkLst>
        </pc:spChg>
        <pc:spChg chg="mod">
          <ac:chgData name="Diego Ramos Espinoza" userId="362a14045e02f63c" providerId="LiveId" clId="{1C854E33-372D-4922-809C-9B79C024A833}" dt="2021-03-23T01:14:37.094" v="52" actId="207"/>
          <ac:spMkLst>
            <pc:docMk/>
            <pc:sldMk cId="3905247094" sldId="267"/>
            <ac:spMk id="10" creationId="{00000000-0000-0000-0000-000000000000}"/>
          </ac:spMkLst>
        </pc:spChg>
        <pc:spChg chg="mod">
          <ac:chgData name="Diego Ramos Espinoza" userId="362a14045e02f63c" providerId="LiveId" clId="{1C854E33-372D-4922-809C-9B79C024A833}" dt="2021-03-23T01:15:19.076" v="56" actId="27636"/>
          <ac:spMkLst>
            <pc:docMk/>
            <pc:sldMk cId="3905247094" sldId="267"/>
            <ac:spMk id="11" creationId="{00000000-0000-0000-0000-000000000000}"/>
          </ac:spMkLst>
        </pc:spChg>
        <pc:spChg chg="del">
          <ac:chgData name="Diego Ramos Espinoza" userId="362a14045e02f63c" providerId="LiveId" clId="{1C854E33-372D-4922-809C-9B79C024A833}" dt="2021-03-23T01:07:08.703" v="21" actId="21"/>
          <ac:spMkLst>
            <pc:docMk/>
            <pc:sldMk cId="3905247094" sldId="267"/>
            <ac:spMk id="12" creationId="{00000000-0000-0000-0000-000000000000}"/>
          </ac:spMkLst>
        </pc:spChg>
        <pc:spChg chg="del">
          <ac:chgData name="Diego Ramos Espinoza" userId="362a14045e02f63c" providerId="LiveId" clId="{1C854E33-372D-4922-809C-9B79C024A833}" dt="2021-03-23T01:07:30.054" v="27" actId="21"/>
          <ac:spMkLst>
            <pc:docMk/>
            <pc:sldMk cId="3905247094" sldId="267"/>
            <ac:spMk id="13" creationId="{00000000-0000-0000-0000-000000000000}"/>
          </ac:spMkLst>
        </pc:spChg>
        <pc:spChg chg="del">
          <ac:chgData name="Diego Ramos Espinoza" userId="362a14045e02f63c" providerId="LiveId" clId="{1C854E33-372D-4922-809C-9B79C024A833}" dt="2021-03-23T01:07:40.721" v="29" actId="21"/>
          <ac:spMkLst>
            <pc:docMk/>
            <pc:sldMk cId="3905247094" sldId="267"/>
            <ac:spMk id="14" creationId="{00000000-0000-0000-0000-000000000000}"/>
          </ac:spMkLst>
        </pc:spChg>
        <pc:spChg chg="del">
          <ac:chgData name="Diego Ramos Espinoza" userId="362a14045e02f63c" providerId="LiveId" clId="{1C854E33-372D-4922-809C-9B79C024A833}" dt="2021-03-23T01:10:45.654" v="35" actId="21"/>
          <ac:spMkLst>
            <pc:docMk/>
            <pc:sldMk cId="3905247094" sldId="267"/>
            <ac:spMk id="15" creationId="{00000000-0000-0000-0000-000000000000}"/>
          </ac:spMkLst>
        </pc:spChg>
        <pc:spChg chg="add">
          <ac:chgData name="Diego Ramos Espinoza" userId="362a14045e02f63c" providerId="LiveId" clId="{1C854E33-372D-4922-809C-9B79C024A833}" dt="2021-03-23T01:13:19.625" v="40" actId="26606"/>
          <ac:spMkLst>
            <pc:docMk/>
            <pc:sldMk cId="3905247094" sldId="267"/>
            <ac:spMk id="16" creationId="{A93A089E-0A16-452C-B341-0F769780D262}"/>
          </ac:spMkLst>
        </pc:spChg>
        <pc:spChg chg="del">
          <ac:chgData name="Diego Ramos Espinoza" userId="362a14045e02f63c" providerId="LiveId" clId="{1C854E33-372D-4922-809C-9B79C024A833}" dt="2021-03-23T01:10:45.654" v="35" actId="21"/>
          <ac:spMkLst>
            <pc:docMk/>
            <pc:sldMk cId="3905247094" sldId="267"/>
            <ac:spMk id="17" creationId="{00000000-0000-0000-0000-000000000000}"/>
          </ac:spMkLst>
        </pc:spChg>
        <pc:picChg chg="add mod ord">
          <ac:chgData name="Diego Ramos Espinoza" userId="362a14045e02f63c" providerId="LiveId" clId="{1C854E33-372D-4922-809C-9B79C024A833}" dt="2021-03-23T01:13:19.625" v="40" actId="26606"/>
          <ac:picMkLst>
            <pc:docMk/>
            <pc:sldMk cId="3905247094" sldId="267"/>
            <ac:picMk id="2" creationId="{0651EBFB-3B07-449A-81BF-8E2309C9FC6B}"/>
          </ac:picMkLst>
        </pc:picChg>
        <pc:picChg chg="del">
          <ac:chgData name="Diego Ramos Espinoza" userId="362a14045e02f63c" providerId="LiveId" clId="{1C854E33-372D-4922-809C-9B79C024A833}" dt="2021-03-23T01:07:26.332" v="26" actId="478"/>
          <ac:picMkLst>
            <pc:docMk/>
            <pc:sldMk cId="3905247094" sldId="267"/>
            <ac:picMk id="6" creationId="{00000000-0000-0000-0000-000000000000}"/>
          </ac:picMkLst>
        </pc:picChg>
      </pc:sldChg>
      <pc:sldChg chg="delSp modSp del mod">
        <pc:chgData name="Diego Ramos Espinoza" userId="362a14045e02f63c" providerId="LiveId" clId="{1C854E33-372D-4922-809C-9B79C024A833}" dt="2021-03-23T01:47:11.305" v="464" actId="2696"/>
        <pc:sldMkLst>
          <pc:docMk/>
          <pc:sldMk cId="70783942" sldId="268"/>
        </pc:sldMkLst>
        <pc:spChg chg="del">
          <ac:chgData name="Diego Ramos Espinoza" userId="362a14045e02f63c" providerId="LiveId" clId="{1C854E33-372D-4922-809C-9B79C024A833}" dt="2021-03-23T01:37:45.108" v="154" actId="478"/>
          <ac:spMkLst>
            <pc:docMk/>
            <pc:sldMk cId="70783942" sldId="268"/>
            <ac:spMk id="4" creationId="{00000000-0000-0000-0000-000000000000}"/>
          </ac:spMkLst>
        </pc:spChg>
        <pc:spChg chg="mod">
          <ac:chgData name="Diego Ramos Espinoza" userId="362a14045e02f63c" providerId="LiveId" clId="{1C854E33-372D-4922-809C-9B79C024A833}" dt="2021-03-23T01:45:46.768" v="385" actId="21"/>
          <ac:spMkLst>
            <pc:docMk/>
            <pc:sldMk cId="70783942" sldId="268"/>
            <ac:spMk id="37" creationId="{00000000-0000-0000-0000-000000000000}"/>
          </ac:spMkLst>
        </pc:spChg>
      </pc:sldChg>
      <pc:sldChg chg="delSp del mod">
        <pc:chgData name="Diego Ramos Espinoza" userId="362a14045e02f63c" providerId="LiveId" clId="{1C854E33-372D-4922-809C-9B79C024A833}" dt="2021-03-23T02:04:43.025" v="589" actId="2696"/>
        <pc:sldMkLst>
          <pc:docMk/>
          <pc:sldMk cId="1754509286" sldId="269"/>
        </pc:sldMkLst>
        <pc:picChg chg="del">
          <ac:chgData name="Diego Ramos Espinoza" userId="362a14045e02f63c" providerId="LiveId" clId="{1C854E33-372D-4922-809C-9B79C024A833}" dt="2021-03-23T01:57:59.729" v="553" actId="21"/>
          <ac:picMkLst>
            <pc:docMk/>
            <pc:sldMk cId="1754509286" sldId="269"/>
            <ac:picMk id="8" creationId="{00000000-0000-0000-0000-000000000000}"/>
          </ac:picMkLst>
        </pc:picChg>
      </pc:sldChg>
      <pc:sldChg chg="delSp modSp mod modAnim">
        <pc:chgData name="Diego Ramos Espinoza" userId="362a14045e02f63c" providerId="LiveId" clId="{1C854E33-372D-4922-809C-9B79C024A833}" dt="2021-03-23T02:06:18.716" v="607" actId="113"/>
        <pc:sldMkLst>
          <pc:docMk/>
          <pc:sldMk cId="590765105" sldId="270"/>
        </pc:sldMkLst>
        <pc:spChg chg="del">
          <ac:chgData name="Diego Ramos Espinoza" userId="362a14045e02f63c" providerId="LiveId" clId="{1C854E33-372D-4922-809C-9B79C024A833}" dt="2021-03-23T02:05:02.623" v="594" actId="478"/>
          <ac:spMkLst>
            <pc:docMk/>
            <pc:sldMk cId="590765105" sldId="270"/>
            <ac:spMk id="4" creationId="{00000000-0000-0000-0000-000000000000}"/>
          </ac:spMkLst>
        </pc:spChg>
        <pc:spChg chg="mod">
          <ac:chgData name="Diego Ramos Espinoza" userId="362a14045e02f63c" providerId="LiveId" clId="{1C854E33-372D-4922-809C-9B79C024A833}" dt="2021-03-23T02:05:36.434" v="601" actId="404"/>
          <ac:spMkLst>
            <pc:docMk/>
            <pc:sldMk cId="590765105" sldId="270"/>
            <ac:spMk id="7" creationId="{00000000-0000-0000-0000-000000000000}"/>
          </ac:spMkLst>
        </pc:spChg>
        <pc:spChg chg="mod">
          <ac:chgData name="Diego Ramos Espinoza" userId="362a14045e02f63c" providerId="LiveId" clId="{1C854E33-372D-4922-809C-9B79C024A833}" dt="2021-03-23T02:06:18.716" v="607" actId="113"/>
          <ac:spMkLst>
            <pc:docMk/>
            <pc:sldMk cId="590765105" sldId="270"/>
            <ac:spMk id="8" creationId="{00000000-0000-0000-0000-000000000000}"/>
          </ac:spMkLst>
        </pc:spChg>
        <pc:picChg chg="del mod">
          <ac:chgData name="Diego Ramos Espinoza" userId="362a14045e02f63c" providerId="LiveId" clId="{1C854E33-372D-4922-809C-9B79C024A833}" dt="2021-03-23T02:04:59.020" v="593" actId="478"/>
          <ac:picMkLst>
            <pc:docMk/>
            <pc:sldMk cId="590765105" sldId="270"/>
            <ac:picMk id="5" creationId="{00000000-0000-0000-0000-000000000000}"/>
          </ac:picMkLst>
        </pc:picChg>
        <pc:picChg chg="del">
          <ac:chgData name="Diego Ramos Espinoza" userId="362a14045e02f63c" providerId="LiveId" clId="{1C854E33-372D-4922-809C-9B79C024A833}" dt="2021-03-23T02:04:55.687" v="591" actId="478"/>
          <ac:picMkLst>
            <pc:docMk/>
            <pc:sldMk cId="590765105" sldId="270"/>
            <ac:picMk id="6" creationId="{00000000-0000-0000-0000-000000000000}"/>
          </ac:picMkLst>
        </pc:picChg>
      </pc:sldChg>
      <pc:sldChg chg="delSp modSp mod">
        <pc:chgData name="Diego Ramos Espinoza" userId="362a14045e02f63c" providerId="LiveId" clId="{1C854E33-372D-4922-809C-9B79C024A833}" dt="2021-03-23T02:09:16.874" v="638" actId="404"/>
        <pc:sldMkLst>
          <pc:docMk/>
          <pc:sldMk cId="534188798" sldId="271"/>
        </pc:sldMkLst>
        <pc:spChg chg="del">
          <ac:chgData name="Diego Ramos Espinoza" userId="362a14045e02f63c" providerId="LiveId" clId="{1C854E33-372D-4922-809C-9B79C024A833}" dt="2021-03-23T02:07:15.801" v="608" actId="478"/>
          <ac:spMkLst>
            <pc:docMk/>
            <pc:sldMk cId="534188798" sldId="271"/>
            <ac:spMk id="4" creationId="{00000000-0000-0000-0000-000000000000}"/>
          </ac:spMkLst>
        </pc:spChg>
        <pc:spChg chg="mod">
          <ac:chgData name="Diego Ramos Espinoza" userId="362a14045e02f63c" providerId="LiveId" clId="{1C854E33-372D-4922-809C-9B79C024A833}" dt="2021-03-23T02:09:00.754" v="632" actId="403"/>
          <ac:spMkLst>
            <pc:docMk/>
            <pc:sldMk cId="534188798" sldId="271"/>
            <ac:spMk id="7" creationId="{00000000-0000-0000-0000-000000000000}"/>
          </ac:spMkLst>
        </pc:spChg>
        <pc:spChg chg="mod">
          <ac:chgData name="Diego Ramos Espinoza" userId="362a14045e02f63c" providerId="LiveId" clId="{1C854E33-372D-4922-809C-9B79C024A833}" dt="2021-03-23T02:09:16.874" v="638" actId="404"/>
          <ac:spMkLst>
            <pc:docMk/>
            <pc:sldMk cId="534188798" sldId="271"/>
            <ac:spMk id="8" creationId="{00000000-0000-0000-0000-000000000000}"/>
          </ac:spMkLst>
        </pc:spChg>
        <pc:spChg chg="mod">
          <ac:chgData name="Diego Ramos Espinoza" userId="362a14045e02f63c" providerId="LiveId" clId="{1C854E33-372D-4922-809C-9B79C024A833}" dt="2021-03-23T02:08:27.307" v="625" actId="1076"/>
          <ac:spMkLst>
            <pc:docMk/>
            <pc:sldMk cId="534188798" sldId="271"/>
            <ac:spMk id="9" creationId="{00000000-0000-0000-0000-000000000000}"/>
          </ac:spMkLst>
        </pc:spChg>
        <pc:picChg chg="del">
          <ac:chgData name="Diego Ramos Espinoza" userId="362a14045e02f63c" providerId="LiveId" clId="{1C854E33-372D-4922-809C-9B79C024A833}" dt="2021-03-23T02:07:27.061" v="609" actId="478"/>
          <ac:picMkLst>
            <pc:docMk/>
            <pc:sldMk cId="534188798" sldId="271"/>
            <ac:picMk id="5" creationId="{00000000-0000-0000-0000-000000000000}"/>
          </ac:picMkLst>
        </pc:picChg>
        <pc:picChg chg="del">
          <ac:chgData name="Diego Ramos Espinoza" userId="362a14045e02f63c" providerId="LiveId" clId="{1C854E33-372D-4922-809C-9B79C024A833}" dt="2021-03-23T02:07:29.649" v="610" actId="478"/>
          <ac:picMkLst>
            <pc:docMk/>
            <pc:sldMk cId="534188798" sldId="271"/>
            <ac:picMk id="6" creationId="{00000000-0000-0000-0000-000000000000}"/>
          </ac:picMkLst>
        </pc:picChg>
        <pc:picChg chg="mod">
          <ac:chgData name="Diego Ramos Espinoza" userId="362a14045e02f63c" providerId="LiveId" clId="{1C854E33-372D-4922-809C-9B79C024A833}" dt="2021-03-23T02:08:42.073" v="628" actId="1440"/>
          <ac:picMkLst>
            <pc:docMk/>
            <pc:sldMk cId="534188798" sldId="271"/>
            <ac:picMk id="10" creationId="{00000000-0000-0000-0000-000000000000}"/>
          </ac:picMkLst>
        </pc:picChg>
      </pc:sldChg>
      <pc:sldChg chg="del">
        <pc:chgData name="Diego Ramos Espinoza" userId="362a14045e02f63c" providerId="LiveId" clId="{1C854E33-372D-4922-809C-9B79C024A833}" dt="2021-03-23T01:06:47.013" v="20" actId="2696"/>
        <pc:sldMkLst>
          <pc:docMk/>
          <pc:sldMk cId="2855528090" sldId="293"/>
        </pc:sldMkLst>
      </pc:sldChg>
      <pc:sldChg chg="addSp delSp modSp mod setBg modAnim">
        <pc:chgData name="Diego Ramos Espinoza" userId="362a14045e02f63c" providerId="LiveId" clId="{1C854E33-372D-4922-809C-9B79C024A833}" dt="2021-03-23T02:21:11.534" v="787" actId="1076"/>
        <pc:sldMkLst>
          <pc:docMk/>
          <pc:sldMk cId="876862275" sldId="294"/>
        </pc:sldMkLst>
        <pc:spChg chg="add mod">
          <ac:chgData name="Diego Ramos Espinoza" userId="362a14045e02f63c" providerId="LiveId" clId="{1C854E33-372D-4922-809C-9B79C024A833}" dt="2021-03-23T02:20:13.553" v="785" actId="14100"/>
          <ac:spMkLst>
            <pc:docMk/>
            <pc:sldMk cId="876862275" sldId="294"/>
            <ac:spMk id="14" creationId="{CD91CB14-670E-4ABE-AFAD-D11EDC29D83B}"/>
          </ac:spMkLst>
        </pc:spChg>
        <pc:spChg chg="add del mod">
          <ac:chgData name="Diego Ramos Espinoza" userId="362a14045e02f63c" providerId="LiveId" clId="{1C854E33-372D-4922-809C-9B79C024A833}" dt="2021-03-23T02:19:18.189" v="736" actId="478"/>
          <ac:spMkLst>
            <pc:docMk/>
            <pc:sldMk cId="876862275" sldId="294"/>
            <ac:spMk id="15" creationId="{22030ECE-7EEC-4377-85C4-8B6DEBBE666F}"/>
          </ac:spMkLst>
        </pc:spChg>
        <pc:spChg chg="add">
          <ac:chgData name="Diego Ramos Espinoza" userId="362a14045e02f63c" providerId="LiveId" clId="{1C854E33-372D-4922-809C-9B79C024A833}" dt="2021-03-23T02:18:49.909" v="732" actId="26606"/>
          <ac:spMkLst>
            <pc:docMk/>
            <pc:sldMk cId="876862275" sldId="294"/>
            <ac:spMk id="75" creationId="{DA1DAC79-DDBA-4382-9D43-6E5F685BE5FB}"/>
          </ac:spMkLst>
        </pc:spChg>
        <pc:spChg chg="add">
          <ac:chgData name="Diego Ramos Espinoza" userId="362a14045e02f63c" providerId="LiveId" clId="{1C854E33-372D-4922-809C-9B79C024A833}" dt="2021-03-23T02:18:49.909" v="732" actId="26606"/>
          <ac:spMkLst>
            <pc:docMk/>
            <pc:sldMk cId="876862275" sldId="294"/>
            <ac:spMk id="81" creationId="{6AACA73D-178F-4CFC-99E3-9F4FCBBDBA83}"/>
          </ac:spMkLst>
        </pc:spChg>
        <pc:spChg chg="add">
          <ac:chgData name="Diego Ramos Espinoza" userId="362a14045e02f63c" providerId="LiveId" clId="{1C854E33-372D-4922-809C-9B79C024A833}" dt="2021-03-23T02:18:49.909" v="732" actId="26606"/>
          <ac:spMkLst>
            <pc:docMk/>
            <pc:sldMk cId="876862275" sldId="294"/>
            <ac:spMk id="83" creationId="{7B0A5210-2F29-4D85-A400-9C79B13FC1AA}"/>
          </ac:spMkLst>
        </pc:spChg>
        <pc:spChg chg="add">
          <ac:chgData name="Diego Ramos Espinoza" userId="362a14045e02f63c" providerId="LiveId" clId="{1C854E33-372D-4922-809C-9B79C024A833}" dt="2021-03-23T02:18:49.909" v="732" actId="26606"/>
          <ac:spMkLst>
            <pc:docMk/>
            <pc:sldMk cId="876862275" sldId="294"/>
            <ac:spMk id="85" creationId="{B0611BBE-2B4A-4DA2-B8A9-CD877B87624A}"/>
          </ac:spMkLst>
        </pc:spChg>
        <pc:spChg chg="add">
          <ac:chgData name="Diego Ramos Espinoza" userId="362a14045e02f63c" providerId="LiveId" clId="{1C854E33-372D-4922-809C-9B79C024A833}" dt="2021-03-23T02:18:49.909" v="732" actId="26606"/>
          <ac:spMkLst>
            <pc:docMk/>
            <pc:sldMk cId="876862275" sldId="294"/>
            <ac:spMk id="87" creationId="{91091950-5655-45D2-858E-FE8CBE07CAD4}"/>
          </ac:spMkLst>
        </pc:spChg>
        <pc:picChg chg="del">
          <ac:chgData name="Diego Ramos Espinoza" userId="362a14045e02f63c" providerId="LiveId" clId="{1C854E33-372D-4922-809C-9B79C024A833}" dt="2021-03-23T02:18:35.600" v="729" actId="478"/>
          <ac:picMkLst>
            <pc:docMk/>
            <pc:sldMk cId="876862275" sldId="294"/>
            <ac:picMk id="4" creationId="{00000000-0000-0000-0000-000000000000}"/>
          </ac:picMkLst>
        </pc:picChg>
        <pc:picChg chg="del">
          <ac:chgData name="Diego Ramos Espinoza" userId="362a14045e02f63c" providerId="LiveId" clId="{1C854E33-372D-4922-809C-9B79C024A833}" dt="2021-03-23T02:18:38.004" v="730" actId="478"/>
          <ac:picMkLst>
            <pc:docMk/>
            <pc:sldMk cId="876862275" sldId="294"/>
            <ac:picMk id="5" creationId="{00000000-0000-0000-0000-000000000000}"/>
          </ac:picMkLst>
        </pc:picChg>
        <pc:picChg chg="add">
          <ac:chgData name="Diego Ramos Espinoza" userId="362a14045e02f63c" providerId="LiveId" clId="{1C854E33-372D-4922-809C-9B79C024A833}" dt="2021-03-23T02:18:49.909" v="732" actId="26606"/>
          <ac:picMkLst>
            <pc:docMk/>
            <pc:sldMk cId="876862275" sldId="294"/>
            <ac:picMk id="71" creationId="{5B89E5C5-A037-45B3-9D37-3658914D4799}"/>
          </ac:picMkLst>
        </pc:picChg>
        <pc:picChg chg="add">
          <ac:chgData name="Diego Ramos Espinoza" userId="362a14045e02f63c" providerId="LiveId" clId="{1C854E33-372D-4922-809C-9B79C024A833}" dt="2021-03-23T02:18:49.909" v="732" actId="26606"/>
          <ac:picMkLst>
            <pc:docMk/>
            <pc:sldMk cId="876862275" sldId="294"/>
            <ac:picMk id="73" creationId="{5ACB93B0-521E-443D-9750-AFCFDDB3E801}"/>
          </ac:picMkLst>
        </pc:picChg>
        <pc:picChg chg="add">
          <ac:chgData name="Diego Ramos Espinoza" userId="362a14045e02f63c" providerId="LiveId" clId="{1C854E33-372D-4922-809C-9B79C024A833}" dt="2021-03-23T02:18:49.909" v="732" actId="26606"/>
          <ac:picMkLst>
            <pc:docMk/>
            <pc:sldMk cId="876862275" sldId="294"/>
            <ac:picMk id="77" creationId="{E0880F10-995F-4F01-A83B-7ECDB7BE7905}"/>
          </ac:picMkLst>
        </pc:picChg>
        <pc:picChg chg="add">
          <ac:chgData name="Diego Ramos Espinoza" userId="362a14045e02f63c" providerId="LiveId" clId="{1C854E33-372D-4922-809C-9B79C024A833}" dt="2021-03-23T02:18:49.909" v="732" actId="26606"/>
          <ac:picMkLst>
            <pc:docMk/>
            <pc:sldMk cId="876862275" sldId="294"/>
            <ac:picMk id="79" creationId="{A2D49266-1F08-40F2-B0E1-1D919DCB5780}"/>
          </ac:picMkLst>
        </pc:picChg>
        <pc:picChg chg="add mod">
          <ac:chgData name="Diego Ramos Espinoza" userId="362a14045e02f63c" providerId="LiveId" clId="{1C854E33-372D-4922-809C-9B79C024A833}" dt="2021-03-23T02:18:49.909" v="732" actId="26606"/>
          <ac:picMkLst>
            <pc:docMk/>
            <pc:sldMk cId="876862275" sldId="294"/>
            <ac:picMk id="12290" creationId="{CA091B89-C73D-490F-9F1E-D4E780FA2693}"/>
          </ac:picMkLst>
        </pc:picChg>
        <pc:picChg chg="add mod">
          <ac:chgData name="Diego Ramos Espinoza" userId="362a14045e02f63c" providerId="LiveId" clId="{1C854E33-372D-4922-809C-9B79C024A833}" dt="2021-03-23T02:21:11.534" v="787" actId="1076"/>
          <ac:picMkLst>
            <pc:docMk/>
            <pc:sldMk cId="876862275" sldId="294"/>
            <ac:picMk id="12292" creationId="{8D80D23F-643B-403F-AA0C-4FA3BFA7C800}"/>
          </ac:picMkLst>
        </pc:picChg>
      </pc:sldChg>
      <pc:sldChg chg="addSp modSp mod">
        <pc:chgData name="Diego Ramos Espinoza" userId="362a14045e02f63c" providerId="LiveId" clId="{1C854E33-372D-4922-809C-9B79C024A833}" dt="2021-03-23T02:13:32.401" v="690" actId="1076"/>
        <pc:sldMkLst>
          <pc:docMk/>
          <pc:sldMk cId="1921322720" sldId="295"/>
        </pc:sldMkLst>
        <pc:spChg chg="mod">
          <ac:chgData name="Diego Ramos Espinoza" userId="362a14045e02f63c" providerId="LiveId" clId="{1C854E33-372D-4922-809C-9B79C024A833}" dt="2021-03-23T02:12:50.090" v="684" actId="2711"/>
          <ac:spMkLst>
            <pc:docMk/>
            <pc:sldMk cId="1921322720" sldId="295"/>
            <ac:spMk id="4" creationId="{00000000-0000-0000-0000-000000000000}"/>
          </ac:spMkLst>
        </pc:spChg>
        <pc:spChg chg="mod">
          <ac:chgData name="Diego Ramos Espinoza" userId="362a14045e02f63c" providerId="LiveId" clId="{1C854E33-372D-4922-809C-9B79C024A833}" dt="2021-03-23T02:13:32.401" v="690" actId="1076"/>
          <ac:spMkLst>
            <pc:docMk/>
            <pc:sldMk cId="1921322720" sldId="295"/>
            <ac:spMk id="5" creationId="{00000000-0000-0000-0000-000000000000}"/>
          </ac:spMkLst>
        </pc:spChg>
        <pc:spChg chg="add mod">
          <ac:chgData name="Diego Ramos Espinoza" userId="362a14045e02f63c" providerId="LiveId" clId="{1C854E33-372D-4922-809C-9B79C024A833}" dt="2021-03-23T02:13:28.577" v="689" actId="1076"/>
          <ac:spMkLst>
            <pc:docMk/>
            <pc:sldMk cId="1921322720" sldId="295"/>
            <ac:spMk id="6" creationId="{48C3A7F5-6AAB-40A1-B0F0-61635E06A59F}"/>
          </ac:spMkLst>
        </pc:spChg>
      </pc:sldChg>
      <pc:sldChg chg="modAnim">
        <pc:chgData name="Diego Ramos Espinoza" userId="362a14045e02f63c" providerId="LiveId" clId="{1C854E33-372D-4922-809C-9B79C024A833}" dt="2021-03-23T01:36:41.093" v="153"/>
        <pc:sldMkLst>
          <pc:docMk/>
          <pc:sldMk cId="3060121386" sldId="296"/>
        </pc:sldMkLst>
      </pc:sldChg>
      <pc:sldChg chg="addSp modSp mod">
        <pc:chgData name="Diego Ramos Espinoza" userId="362a14045e02f63c" providerId="LiveId" clId="{1C854E33-372D-4922-809C-9B79C024A833}" dt="2021-03-23T01:03:45.924" v="15" actId="20577"/>
        <pc:sldMkLst>
          <pc:docMk/>
          <pc:sldMk cId="40503537" sldId="312"/>
        </pc:sldMkLst>
        <pc:spChg chg="mod">
          <ac:chgData name="Diego Ramos Espinoza" userId="362a14045e02f63c" providerId="LiveId" clId="{1C854E33-372D-4922-809C-9B79C024A833}" dt="2021-03-23T01:03:45.924" v="15" actId="20577"/>
          <ac:spMkLst>
            <pc:docMk/>
            <pc:sldMk cId="40503537" sldId="312"/>
            <ac:spMk id="16" creationId="{7B576722-62F9-4E1E-87FF-A4A5D60C3C94}"/>
          </ac:spMkLst>
        </pc:spChg>
        <pc:spChg chg="add mod">
          <ac:chgData name="Diego Ramos Espinoza" userId="362a14045e02f63c" providerId="LiveId" clId="{1C854E33-372D-4922-809C-9B79C024A833}" dt="2021-03-23T00:55:26.326" v="3" actId="27636"/>
          <ac:spMkLst>
            <pc:docMk/>
            <pc:sldMk cId="40503537" sldId="312"/>
            <ac:spMk id="22" creationId="{199292A9-DFB9-4478-A173-904253F2D3C5}"/>
          </ac:spMkLst>
        </pc:spChg>
      </pc:sldChg>
      <pc:sldChg chg="addSp delSp modSp mod setBg">
        <pc:chgData name="Diego Ramos Espinoza" userId="362a14045e02f63c" providerId="LiveId" clId="{1C854E33-372D-4922-809C-9B79C024A833}" dt="2021-03-23T01:01:57.701" v="10" actId="26606"/>
        <pc:sldMkLst>
          <pc:docMk/>
          <pc:sldMk cId="1227813399" sldId="313"/>
        </pc:sldMkLst>
        <pc:spChg chg="del">
          <ac:chgData name="Diego Ramos Espinoza" userId="362a14045e02f63c" providerId="LiveId" clId="{1C854E33-372D-4922-809C-9B79C024A833}" dt="2021-03-23T01:00:52.109" v="6" actId="478"/>
          <ac:spMkLst>
            <pc:docMk/>
            <pc:sldMk cId="1227813399" sldId="313"/>
            <ac:spMk id="2" creationId="{E3B64549-ED67-47FD-9F63-9AAF5A297E88}"/>
          </ac:spMkLst>
        </pc:spChg>
        <pc:spChg chg="del">
          <ac:chgData name="Diego Ramos Espinoza" userId="362a14045e02f63c" providerId="LiveId" clId="{1C854E33-372D-4922-809C-9B79C024A833}" dt="2021-03-23T01:01:44.131" v="7" actId="478"/>
          <ac:spMkLst>
            <pc:docMk/>
            <pc:sldMk cId="1227813399" sldId="313"/>
            <ac:spMk id="3" creationId="{C49E26DE-FF60-465E-823B-0C82E73C15DD}"/>
          </ac:spMkLst>
        </pc:spChg>
        <pc:spChg chg="add">
          <ac:chgData name="Diego Ramos Espinoza" userId="362a14045e02f63c" providerId="LiveId" clId="{1C854E33-372D-4922-809C-9B79C024A833}" dt="2021-03-23T01:01:57.701" v="10" actId="26606"/>
          <ac:spMkLst>
            <pc:docMk/>
            <pc:sldMk cId="1227813399" sldId="313"/>
            <ac:spMk id="13" creationId="{DA1DAC79-DDBA-4382-9D43-6E5F685BE5FB}"/>
          </ac:spMkLst>
        </pc:spChg>
        <pc:spChg chg="add">
          <ac:chgData name="Diego Ramos Espinoza" userId="362a14045e02f63c" providerId="LiveId" clId="{1C854E33-372D-4922-809C-9B79C024A833}" dt="2021-03-23T01:01:57.701" v="10" actId="26606"/>
          <ac:spMkLst>
            <pc:docMk/>
            <pc:sldMk cId="1227813399" sldId="313"/>
            <ac:spMk id="19" creationId="{6AACA73D-178F-4CFC-99E3-9F4FCBBDBA83}"/>
          </ac:spMkLst>
        </pc:spChg>
        <pc:spChg chg="add">
          <ac:chgData name="Diego Ramos Espinoza" userId="362a14045e02f63c" providerId="LiveId" clId="{1C854E33-372D-4922-809C-9B79C024A833}" dt="2021-03-23T01:01:57.701" v="10" actId="26606"/>
          <ac:spMkLst>
            <pc:docMk/>
            <pc:sldMk cId="1227813399" sldId="313"/>
            <ac:spMk id="21" creationId="{D3031615-4E70-4AA1-B27C-F56E25379C5E}"/>
          </ac:spMkLst>
        </pc:spChg>
        <pc:spChg chg="add">
          <ac:chgData name="Diego Ramos Espinoza" userId="362a14045e02f63c" providerId="LiveId" clId="{1C854E33-372D-4922-809C-9B79C024A833}" dt="2021-03-23T01:01:57.701" v="10" actId="26606"/>
          <ac:spMkLst>
            <pc:docMk/>
            <pc:sldMk cId="1227813399" sldId="313"/>
            <ac:spMk id="23" creationId="{32386D96-DF72-4275-B766-E00CBBFB0F2A}"/>
          </ac:spMkLst>
        </pc:spChg>
        <pc:picChg chg="add mod">
          <ac:chgData name="Diego Ramos Espinoza" userId="362a14045e02f63c" providerId="LiveId" clId="{1C854E33-372D-4922-809C-9B79C024A833}" dt="2021-03-23T01:01:57.701" v="10" actId="26606"/>
          <ac:picMkLst>
            <pc:docMk/>
            <pc:sldMk cId="1227813399" sldId="313"/>
            <ac:picMk id="4" creationId="{5C45AC62-1DFC-4783-BAC2-F65E0B65CB10}"/>
          </ac:picMkLst>
        </pc:picChg>
        <pc:picChg chg="add">
          <ac:chgData name="Diego Ramos Espinoza" userId="362a14045e02f63c" providerId="LiveId" clId="{1C854E33-372D-4922-809C-9B79C024A833}" dt="2021-03-23T01:01:57.701" v="10" actId="26606"/>
          <ac:picMkLst>
            <pc:docMk/>
            <pc:sldMk cId="1227813399" sldId="313"/>
            <ac:picMk id="9" creationId="{5B89E5C5-A037-45B3-9D37-3658914D4799}"/>
          </ac:picMkLst>
        </pc:picChg>
        <pc:picChg chg="add">
          <ac:chgData name="Diego Ramos Espinoza" userId="362a14045e02f63c" providerId="LiveId" clId="{1C854E33-372D-4922-809C-9B79C024A833}" dt="2021-03-23T01:01:57.701" v="10" actId="26606"/>
          <ac:picMkLst>
            <pc:docMk/>
            <pc:sldMk cId="1227813399" sldId="313"/>
            <ac:picMk id="11" creationId="{5ACB93B0-521E-443D-9750-AFCFDDB3E801}"/>
          </ac:picMkLst>
        </pc:picChg>
        <pc:picChg chg="add">
          <ac:chgData name="Diego Ramos Espinoza" userId="362a14045e02f63c" providerId="LiveId" clId="{1C854E33-372D-4922-809C-9B79C024A833}" dt="2021-03-23T01:01:57.701" v="10" actId="26606"/>
          <ac:picMkLst>
            <pc:docMk/>
            <pc:sldMk cId="1227813399" sldId="313"/>
            <ac:picMk id="15" creationId="{E0880F10-995F-4F01-A83B-7ECDB7BE7905}"/>
          </ac:picMkLst>
        </pc:picChg>
        <pc:picChg chg="add">
          <ac:chgData name="Diego Ramos Espinoza" userId="362a14045e02f63c" providerId="LiveId" clId="{1C854E33-372D-4922-809C-9B79C024A833}" dt="2021-03-23T01:01:57.701" v="10" actId="26606"/>
          <ac:picMkLst>
            <pc:docMk/>
            <pc:sldMk cId="1227813399" sldId="313"/>
            <ac:picMk id="17" creationId="{A2D49266-1F08-40F2-B0E1-1D919DCB5780}"/>
          </ac:picMkLst>
        </pc:picChg>
      </pc:sldChg>
      <pc:sldChg chg="addSp delSp modSp new mod setBg">
        <pc:chgData name="Diego Ramos Espinoza" userId="362a14045e02f63c" providerId="LiveId" clId="{1C854E33-372D-4922-809C-9B79C024A833}" dt="2021-03-23T01:20:10.628" v="85" actId="1076"/>
        <pc:sldMkLst>
          <pc:docMk/>
          <pc:sldMk cId="3623313206" sldId="315"/>
        </pc:sldMkLst>
        <pc:spChg chg="del">
          <ac:chgData name="Diego Ramos Espinoza" userId="362a14045e02f63c" providerId="LiveId" clId="{1C854E33-372D-4922-809C-9B79C024A833}" dt="2021-03-23T01:07:14.157" v="23" actId="478"/>
          <ac:spMkLst>
            <pc:docMk/>
            <pc:sldMk cId="3623313206" sldId="315"/>
            <ac:spMk id="2" creationId="{58018559-BC93-4F3A-802B-9BBBBB44A234}"/>
          </ac:spMkLst>
        </pc:spChg>
        <pc:spChg chg="del">
          <ac:chgData name="Diego Ramos Espinoza" userId="362a14045e02f63c" providerId="LiveId" clId="{1C854E33-372D-4922-809C-9B79C024A833}" dt="2021-03-23T01:07:16.915" v="24" actId="478"/>
          <ac:spMkLst>
            <pc:docMk/>
            <pc:sldMk cId="3623313206" sldId="315"/>
            <ac:spMk id="3" creationId="{D45D23D0-0CA4-4B6A-A181-93184D70F099}"/>
          </ac:spMkLst>
        </pc:spChg>
        <pc:spChg chg="add mod">
          <ac:chgData name="Diego Ramos Espinoza" userId="362a14045e02f63c" providerId="LiveId" clId="{1C854E33-372D-4922-809C-9B79C024A833}" dt="2021-03-23T01:20:10.628" v="85" actId="1076"/>
          <ac:spMkLst>
            <pc:docMk/>
            <pc:sldMk cId="3623313206" sldId="315"/>
            <ac:spMk id="4" creationId="{51035630-E2D5-44CC-8C4E-3D45A946930E}"/>
          </ac:spMkLst>
        </pc:spChg>
        <pc:spChg chg="add mod">
          <ac:chgData name="Diego Ramos Espinoza" userId="362a14045e02f63c" providerId="LiveId" clId="{1C854E33-372D-4922-809C-9B79C024A833}" dt="2021-03-23T01:20:06.541" v="84" actId="14100"/>
          <ac:spMkLst>
            <pc:docMk/>
            <pc:sldMk cId="3623313206" sldId="315"/>
            <ac:spMk id="5" creationId="{8DE93AF9-38A3-437F-BF99-F578DCF3E2E5}"/>
          </ac:spMkLst>
        </pc:spChg>
        <pc:spChg chg="add del">
          <ac:chgData name="Diego Ramos Espinoza" userId="362a14045e02f63c" providerId="LiveId" clId="{1C854E33-372D-4922-809C-9B79C024A833}" dt="2021-03-23T01:18:49.902" v="65" actId="26606"/>
          <ac:spMkLst>
            <pc:docMk/>
            <pc:sldMk cId="3623313206" sldId="315"/>
            <ac:spMk id="71" creationId="{A93A089E-0A16-452C-B341-0F769780D262}"/>
          </ac:spMkLst>
        </pc:spChg>
        <pc:spChg chg="add">
          <ac:chgData name="Diego Ramos Espinoza" userId="362a14045e02f63c" providerId="LiveId" clId="{1C854E33-372D-4922-809C-9B79C024A833}" dt="2021-03-23T01:18:49.902" v="65" actId="26606"/>
          <ac:spMkLst>
            <pc:docMk/>
            <pc:sldMk cId="3623313206" sldId="315"/>
            <ac:spMk id="135" creationId="{A93A089E-0A16-452C-B341-0F769780D262}"/>
          </ac:spMkLst>
        </pc:spChg>
        <pc:picChg chg="add mod ord">
          <ac:chgData name="Diego Ramos Espinoza" userId="362a14045e02f63c" providerId="LiveId" clId="{1C854E33-372D-4922-809C-9B79C024A833}" dt="2021-03-23T01:19:07.821" v="68" actId="18131"/>
          <ac:picMkLst>
            <pc:docMk/>
            <pc:sldMk cId="3623313206" sldId="315"/>
            <ac:picMk id="5122" creationId="{52380328-5DBA-411C-AC93-E6E247706B66}"/>
          </ac:picMkLst>
        </pc:picChg>
      </pc:sldChg>
      <pc:sldChg chg="addSp delSp modSp new mod setBg">
        <pc:chgData name="Diego Ramos Espinoza" userId="362a14045e02f63c" providerId="LiveId" clId="{1C854E33-372D-4922-809C-9B79C024A833}" dt="2021-03-23T01:22:36.825" v="95" actId="27636"/>
        <pc:sldMkLst>
          <pc:docMk/>
          <pc:sldMk cId="3903359407" sldId="316"/>
        </pc:sldMkLst>
        <pc:spChg chg="del">
          <ac:chgData name="Diego Ramos Espinoza" userId="362a14045e02f63c" providerId="LiveId" clId="{1C854E33-372D-4922-809C-9B79C024A833}" dt="2021-03-23T01:10:38.881" v="34" actId="478"/>
          <ac:spMkLst>
            <pc:docMk/>
            <pc:sldMk cId="3903359407" sldId="316"/>
            <ac:spMk id="2" creationId="{FC4C60D4-60E4-41FC-8DAD-B95DCDF3368C}"/>
          </ac:spMkLst>
        </pc:spChg>
        <pc:spChg chg="del">
          <ac:chgData name="Diego Ramos Espinoza" userId="362a14045e02f63c" providerId="LiveId" clId="{1C854E33-372D-4922-809C-9B79C024A833}" dt="2021-03-23T01:10:36.797" v="33" actId="478"/>
          <ac:spMkLst>
            <pc:docMk/>
            <pc:sldMk cId="3903359407" sldId="316"/>
            <ac:spMk id="3" creationId="{CE0317F4-C2BE-4379-AEB0-E1B8180D57BD}"/>
          </ac:spMkLst>
        </pc:spChg>
        <pc:spChg chg="add mod">
          <ac:chgData name="Diego Ramos Espinoza" userId="362a14045e02f63c" providerId="LiveId" clId="{1C854E33-372D-4922-809C-9B79C024A833}" dt="2021-03-23T01:22:16.705" v="90" actId="1076"/>
          <ac:spMkLst>
            <pc:docMk/>
            <pc:sldMk cId="3903359407" sldId="316"/>
            <ac:spMk id="4" creationId="{76996E96-DC45-4E69-A434-DD41B867D333}"/>
          </ac:spMkLst>
        </pc:spChg>
        <pc:spChg chg="add mod">
          <ac:chgData name="Diego Ramos Espinoza" userId="362a14045e02f63c" providerId="LiveId" clId="{1C854E33-372D-4922-809C-9B79C024A833}" dt="2021-03-23T01:22:36.825" v="95" actId="27636"/>
          <ac:spMkLst>
            <pc:docMk/>
            <pc:sldMk cId="3903359407" sldId="316"/>
            <ac:spMk id="5" creationId="{CE866EF2-750D-4A4C-81F0-E7C3920B5165}"/>
          </ac:spMkLst>
        </pc:spChg>
        <pc:spChg chg="add">
          <ac:chgData name="Diego Ramos Espinoza" userId="362a14045e02f63c" providerId="LiveId" clId="{1C854E33-372D-4922-809C-9B79C024A833}" dt="2021-03-23T01:21:51.378" v="87" actId="26606"/>
          <ac:spMkLst>
            <pc:docMk/>
            <pc:sldMk cId="3903359407" sldId="316"/>
            <ac:spMk id="11" creationId="{A93A089E-0A16-452C-B341-0F769780D262}"/>
          </ac:spMkLst>
        </pc:spChg>
        <pc:picChg chg="add mod ord">
          <ac:chgData name="Diego Ramos Espinoza" userId="362a14045e02f63c" providerId="LiveId" clId="{1C854E33-372D-4922-809C-9B79C024A833}" dt="2021-03-23T01:21:51.378" v="87" actId="26606"/>
          <ac:picMkLst>
            <pc:docMk/>
            <pc:sldMk cId="3903359407" sldId="316"/>
            <ac:picMk id="6" creationId="{B2B59A2D-5D62-409C-A558-A98A470E8203}"/>
          </ac:picMkLst>
        </pc:picChg>
      </pc:sldChg>
      <pc:sldChg chg="addSp delSp modSp new mod setBg">
        <pc:chgData name="Diego Ramos Espinoza" userId="362a14045e02f63c" providerId="LiveId" clId="{1C854E33-372D-4922-809C-9B79C024A833}" dt="2021-03-23T01:25:36.008" v="112" actId="1036"/>
        <pc:sldMkLst>
          <pc:docMk/>
          <pc:sldMk cId="1651924086" sldId="317"/>
        </pc:sldMkLst>
        <pc:spChg chg="del">
          <ac:chgData name="Diego Ramos Espinoza" userId="362a14045e02f63c" providerId="LiveId" clId="{1C854E33-372D-4922-809C-9B79C024A833}" dt="2021-03-23T01:10:28.979" v="32" actId="478"/>
          <ac:spMkLst>
            <pc:docMk/>
            <pc:sldMk cId="1651924086" sldId="317"/>
            <ac:spMk id="2" creationId="{0532775C-3783-41B1-B7CC-93B71C12EF76}"/>
          </ac:spMkLst>
        </pc:spChg>
        <pc:spChg chg="del">
          <ac:chgData name="Diego Ramos Espinoza" userId="362a14045e02f63c" providerId="LiveId" clId="{1C854E33-372D-4922-809C-9B79C024A833}" dt="2021-03-23T01:07:48.325" v="31" actId="478"/>
          <ac:spMkLst>
            <pc:docMk/>
            <pc:sldMk cId="1651924086" sldId="317"/>
            <ac:spMk id="3" creationId="{57B2A50E-B0CB-4DBD-BD28-53054CD64E78}"/>
          </ac:spMkLst>
        </pc:spChg>
        <pc:spChg chg="add mod">
          <ac:chgData name="Diego Ramos Espinoza" userId="362a14045e02f63c" providerId="LiveId" clId="{1C854E33-372D-4922-809C-9B79C024A833}" dt="2021-03-23T01:25:36.008" v="112" actId="1036"/>
          <ac:spMkLst>
            <pc:docMk/>
            <pc:sldMk cId="1651924086" sldId="317"/>
            <ac:spMk id="4" creationId="{BABA8F6D-EB65-423A-A985-07A312A635C4}"/>
          </ac:spMkLst>
        </pc:spChg>
        <pc:spChg chg="add mod">
          <ac:chgData name="Diego Ramos Espinoza" userId="362a14045e02f63c" providerId="LiveId" clId="{1C854E33-372D-4922-809C-9B79C024A833}" dt="2021-03-23T01:25:29.432" v="105" actId="27636"/>
          <ac:spMkLst>
            <pc:docMk/>
            <pc:sldMk cId="1651924086" sldId="317"/>
            <ac:spMk id="5" creationId="{D94A9554-57FD-47CA-B3EC-5DD34A42F537}"/>
          </ac:spMkLst>
        </pc:spChg>
        <pc:spChg chg="add">
          <ac:chgData name="Diego Ramos Espinoza" userId="362a14045e02f63c" providerId="LiveId" clId="{1C854E33-372D-4922-809C-9B79C024A833}" dt="2021-03-23T01:24:33.301" v="97" actId="26606"/>
          <ac:spMkLst>
            <pc:docMk/>
            <pc:sldMk cId="1651924086" sldId="317"/>
            <ac:spMk id="11" creationId="{A93A089E-0A16-452C-B341-0F769780D262}"/>
          </ac:spMkLst>
        </pc:spChg>
        <pc:picChg chg="add mod ord">
          <ac:chgData name="Diego Ramos Espinoza" userId="362a14045e02f63c" providerId="LiveId" clId="{1C854E33-372D-4922-809C-9B79C024A833}" dt="2021-03-23T01:24:33.301" v="97" actId="26606"/>
          <ac:picMkLst>
            <pc:docMk/>
            <pc:sldMk cId="1651924086" sldId="317"/>
            <ac:picMk id="6" creationId="{45301D92-A7B3-4169-84C1-8776EA241F40}"/>
          </ac:picMkLst>
        </pc:picChg>
      </pc:sldChg>
      <pc:sldChg chg="addSp delSp modSp new mod setBg">
        <pc:chgData name="Diego Ramos Espinoza" userId="362a14045e02f63c" providerId="LiveId" clId="{1C854E33-372D-4922-809C-9B79C024A833}" dt="2021-03-23T01:29:13.608" v="137" actId="1076"/>
        <pc:sldMkLst>
          <pc:docMk/>
          <pc:sldMk cId="3863438069" sldId="318"/>
        </pc:sldMkLst>
        <pc:spChg chg="del">
          <ac:chgData name="Diego Ramos Espinoza" userId="362a14045e02f63c" providerId="LiveId" clId="{1C854E33-372D-4922-809C-9B79C024A833}" dt="2021-03-23T01:11:01.360" v="38" actId="478"/>
          <ac:spMkLst>
            <pc:docMk/>
            <pc:sldMk cId="3863438069" sldId="318"/>
            <ac:spMk id="2" creationId="{E3FE65C3-BD8B-424B-994B-B2C19B6E987F}"/>
          </ac:spMkLst>
        </pc:spChg>
        <pc:spChg chg="del">
          <ac:chgData name="Diego Ramos Espinoza" userId="362a14045e02f63c" providerId="LiveId" clId="{1C854E33-372D-4922-809C-9B79C024A833}" dt="2021-03-23T01:10:58.287" v="37" actId="478"/>
          <ac:spMkLst>
            <pc:docMk/>
            <pc:sldMk cId="3863438069" sldId="318"/>
            <ac:spMk id="3" creationId="{3189F1D2-0B87-471A-800F-32E44D6904EB}"/>
          </ac:spMkLst>
        </pc:spChg>
        <pc:spChg chg="add mod">
          <ac:chgData name="Diego Ramos Espinoza" userId="362a14045e02f63c" providerId="LiveId" clId="{1C854E33-372D-4922-809C-9B79C024A833}" dt="2021-03-23T01:29:13.608" v="137" actId="1076"/>
          <ac:spMkLst>
            <pc:docMk/>
            <pc:sldMk cId="3863438069" sldId="318"/>
            <ac:spMk id="4" creationId="{2433F6E5-A0BF-4C2E-9E11-177D0D364F15}"/>
          </ac:spMkLst>
        </pc:spChg>
        <pc:spChg chg="add mod ord">
          <ac:chgData name="Diego Ramos Espinoza" userId="362a14045e02f63c" providerId="LiveId" clId="{1C854E33-372D-4922-809C-9B79C024A833}" dt="2021-03-23T01:29:11.694" v="136" actId="14100"/>
          <ac:spMkLst>
            <pc:docMk/>
            <pc:sldMk cId="3863438069" sldId="318"/>
            <ac:spMk id="5" creationId="{5E7130BB-B2BA-4F42-A54F-5290E30A9C24}"/>
          </ac:spMkLst>
        </pc:spChg>
        <pc:picChg chg="add mod">
          <ac:chgData name="Diego Ramos Espinoza" userId="362a14045e02f63c" providerId="LiveId" clId="{1C854E33-372D-4922-809C-9B79C024A833}" dt="2021-03-23T01:27:45.081" v="114" actId="26606"/>
          <ac:picMkLst>
            <pc:docMk/>
            <pc:sldMk cId="3863438069" sldId="318"/>
            <ac:picMk id="6" creationId="{F4716D18-DB7A-4013-B38A-D884D6CA25DC}"/>
          </ac:picMkLst>
        </pc:picChg>
      </pc:sldChg>
      <pc:sldChg chg="addSp delSp modSp new mod ord setBg">
        <pc:chgData name="Diego Ramos Espinoza" userId="362a14045e02f63c" providerId="LiveId" clId="{1C854E33-372D-4922-809C-9B79C024A833}" dt="2021-03-23T01:45:11.441" v="377" actId="14100"/>
        <pc:sldMkLst>
          <pc:docMk/>
          <pc:sldMk cId="1747470802" sldId="319"/>
        </pc:sldMkLst>
        <pc:spChg chg="del">
          <ac:chgData name="Diego Ramos Espinoza" userId="362a14045e02f63c" providerId="LiveId" clId="{1C854E33-372D-4922-809C-9B79C024A833}" dt="2021-03-23T01:38:54.053" v="156" actId="478"/>
          <ac:spMkLst>
            <pc:docMk/>
            <pc:sldMk cId="1747470802" sldId="319"/>
            <ac:spMk id="2" creationId="{30607C87-75B1-48FB-92E3-645E498B5AF9}"/>
          </ac:spMkLst>
        </pc:spChg>
        <pc:spChg chg="del">
          <ac:chgData name="Diego Ramos Espinoza" userId="362a14045e02f63c" providerId="LiveId" clId="{1C854E33-372D-4922-809C-9B79C024A833}" dt="2021-03-23T01:38:51.583" v="155" actId="478"/>
          <ac:spMkLst>
            <pc:docMk/>
            <pc:sldMk cId="1747470802" sldId="319"/>
            <ac:spMk id="3" creationId="{0998E1E8-6BAA-4734-82A6-8ADDB172759F}"/>
          </ac:spMkLst>
        </pc:spChg>
        <pc:spChg chg="add del">
          <ac:chgData name="Diego Ramos Espinoza" userId="362a14045e02f63c" providerId="LiveId" clId="{1C854E33-372D-4922-809C-9B79C024A833}" dt="2021-03-23T01:38:59.283" v="158" actId="478"/>
          <ac:spMkLst>
            <pc:docMk/>
            <pc:sldMk cId="1747470802" sldId="319"/>
            <ac:spMk id="5" creationId="{8B850D1D-C39C-4649-AA11-63B1A9263328}"/>
          </ac:spMkLst>
        </pc:spChg>
        <pc:spChg chg="add mod">
          <ac:chgData name="Diego Ramos Espinoza" userId="362a14045e02f63c" providerId="LiveId" clId="{1C854E33-372D-4922-809C-9B79C024A833}" dt="2021-03-23T01:45:11.441" v="377" actId="14100"/>
          <ac:spMkLst>
            <pc:docMk/>
            <pc:sldMk cId="1747470802" sldId="319"/>
            <ac:spMk id="16" creationId="{13C20D34-6EF0-4550-8B47-F2811F355AEC}"/>
          </ac:spMkLst>
        </pc:spChg>
        <pc:spChg chg="add mod">
          <ac:chgData name="Diego Ramos Espinoza" userId="362a14045e02f63c" providerId="LiveId" clId="{1C854E33-372D-4922-809C-9B79C024A833}" dt="2021-03-23T01:44:13.272" v="370" actId="20577"/>
          <ac:spMkLst>
            <pc:docMk/>
            <pc:sldMk cId="1747470802" sldId="319"/>
            <ac:spMk id="17" creationId="{32F1EB7F-B7D4-4448-988A-B9B1E194E533}"/>
          </ac:spMkLst>
        </pc:spChg>
        <pc:spChg chg="add del mod">
          <ac:chgData name="Diego Ramos Espinoza" userId="362a14045e02f63c" providerId="LiveId" clId="{1C854E33-372D-4922-809C-9B79C024A833}" dt="2021-03-23T01:41:31.587" v="180" actId="478"/>
          <ac:spMkLst>
            <pc:docMk/>
            <pc:sldMk cId="1747470802" sldId="319"/>
            <ac:spMk id="18" creationId="{50321C8E-1E9B-4C24-9F17-007F3D5F18A2}"/>
          </ac:spMkLst>
        </pc:spChg>
        <pc:spChg chg="add">
          <ac:chgData name="Diego Ramos Espinoza" userId="362a14045e02f63c" providerId="LiveId" clId="{1C854E33-372D-4922-809C-9B79C024A833}" dt="2021-03-23T01:40:11.919" v="164" actId="26606"/>
          <ac:spMkLst>
            <pc:docMk/>
            <pc:sldMk cId="1747470802" sldId="319"/>
            <ac:spMk id="75" creationId="{AEBE9F1A-B38D-446E-83AE-14B17CE77FF2}"/>
          </ac:spMkLst>
        </pc:spChg>
        <pc:spChg chg="add">
          <ac:chgData name="Diego Ramos Espinoza" userId="362a14045e02f63c" providerId="LiveId" clId="{1C854E33-372D-4922-809C-9B79C024A833}" dt="2021-03-23T01:40:11.919" v="164" actId="26606"/>
          <ac:spMkLst>
            <pc:docMk/>
            <pc:sldMk cId="1747470802" sldId="319"/>
            <ac:spMk id="81" creationId="{5E3EB826-A471-488F-9E8A-D65528A3C0CA}"/>
          </ac:spMkLst>
        </pc:spChg>
        <pc:spChg chg="add">
          <ac:chgData name="Diego Ramos Espinoza" userId="362a14045e02f63c" providerId="LiveId" clId="{1C854E33-372D-4922-809C-9B79C024A833}" dt="2021-03-23T01:40:11.919" v="164" actId="26606"/>
          <ac:spMkLst>
            <pc:docMk/>
            <pc:sldMk cId="1747470802" sldId="319"/>
            <ac:spMk id="83" creationId="{DFB3CEA1-88D9-42FB-88ED-1E9807FE6596}"/>
          </ac:spMkLst>
        </pc:spChg>
        <pc:spChg chg="add">
          <ac:chgData name="Diego Ramos Espinoza" userId="362a14045e02f63c" providerId="LiveId" clId="{1C854E33-372D-4922-809C-9B79C024A833}" dt="2021-03-23T01:40:11.919" v="164" actId="26606"/>
          <ac:spMkLst>
            <pc:docMk/>
            <pc:sldMk cId="1747470802" sldId="319"/>
            <ac:spMk id="85" creationId="{9A6C928E-4252-4F33-8C34-E50A12A3170B}"/>
          </ac:spMkLst>
        </pc:spChg>
        <pc:picChg chg="add del mod">
          <ac:chgData name="Diego Ramos Espinoza" userId="362a14045e02f63c" providerId="LiveId" clId="{1C854E33-372D-4922-809C-9B79C024A833}" dt="2021-03-23T01:40:47.905" v="172" actId="478"/>
          <ac:picMkLst>
            <pc:docMk/>
            <pc:sldMk cId="1747470802" sldId="319"/>
            <ac:picMk id="6" creationId="{5F2BE6DF-8A7D-4D3B-94AE-E36D1B8253D6}"/>
          </ac:picMkLst>
        </pc:picChg>
        <pc:picChg chg="add">
          <ac:chgData name="Diego Ramos Espinoza" userId="362a14045e02f63c" providerId="LiveId" clId="{1C854E33-372D-4922-809C-9B79C024A833}" dt="2021-03-23T01:40:11.919" v="164" actId="26606"/>
          <ac:picMkLst>
            <pc:docMk/>
            <pc:sldMk cId="1747470802" sldId="319"/>
            <ac:picMk id="71" creationId="{C9ECDD5C-152A-4CC7-8333-0F367B3A62EA}"/>
          </ac:picMkLst>
        </pc:picChg>
        <pc:picChg chg="add">
          <ac:chgData name="Diego Ramos Espinoza" userId="362a14045e02f63c" providerId="LiveId" clId="{1C854E33-372D-4922-809C-9B79C024A833}" dt="2021-03-23T01:40:11.919" v="164" actId="26606"/>
          <ac:picMkLst>
            <pc:docMk/>
            <pc:sldMk cId="1747470802" sldId="319"/>
            <ac:picMk id="73" creationId="{7F5C92A3-369B-43F3-BDCE-E560B1B0EC89}"/>
          </ac:picMkLst>
        </pc:picChg>
        <pc:picChg chg="add">
          <ac:chgData name="Diego Ramos Espinoza" userId="362a14045e02f63c" providerId="LiveId" clId="{1C854E33-372D-4922-809C-9B79C024A833}" dt="2021-03-23T01:40:11.919" v="164" actId="26606"/>
          <ac:picMkLst>
            <pc:docMk/>
            <pc:sldMk cId="1747470802" sldId="319"/>
            <ac:picMk id="77" creationId="{915B5014-A7EC-4BA6-9C83-8840CF81DB28}"/>
          </ac:picMkLst>
        </pc:picChg>
        <pc:picChg chg="add">
          <ac:chgData name="Diego Ramos Espinoza" userId="362a14045e02f63c" providerId="LiveId" clId="{1C854E33-372D-4922-809C-9B79C024A833}" dt="2021-03-23T01:40:11.919" v="164" actId="26606"/>
          <ac:picMkLst>
            <pc:docMk/>
            <pc:sldMk cId="1747470802" sldId="319"/>
            <ac:picMk id="79" creationId="{022C43AB-86D7-420D-8AD7-DC0A15FDD0AF}"/>
          </ac:picMkLst>
        </pc:picChg>
        <pc:picChg chg="add mod">
          <ac:chgData name="Diego Ramos Espinoza" userId="362a14045e02f63c" providerId="LiveId" clId="{1C854E33-372D-4922-809C-9B79C024A833}" dt="2021-03-23T01:40:17.165" v="165" actId="1076"/>
          <ac:picMkLst>
            <pc:docMk/>
            <pc:sldMk cId="1747470802" sldId="319"/>
            <ac:picMk id="7170" creationId="{7EA52D9C-2538-44C9-8CB5-9E6CDABB2688}"/>
          </ac:picMkLst>
        </pc:picChg>
      </pc:sldChg>
      <pc:sldChg chg="addSp delSp modSp new mod ord">
        <pc:chgData name="Diego Ramos Espinoza" userId="362a14045e02f63c" providerId="LiveId" clId="{1C854E33-372D-4922-809C-9B79C024A833}" dt="2021-03-23T01:40:36.730" v="168"/>
        <pc:sldMkLst>
          <pc:docMk/>
          <pc:sldMk cId="2333049344" sldId="320"/>
        </pc:sldMkLst>
        <pc:spChg chg="del">
          <ac:chgData name="Diego Ramos Espinoza" userId="362a14045e02f63c" providerId="LiveId" clId="{1C854E33-372D-4922-809C-9B79C024A833}" dt="2021-03-23T01:35:10.215" v="145" actId="478"/>
          <ac:spMkLst>
            <pc:docMk/>
            <pc:sldMk cId="2333049344" sldId="320"/>
            <ac:spMk id="2" creationId="{0ABDC23E-384E-49C7-ADDA-D7150C8821E9}"/>
          </ac:spMkLst>
        </pc:spChg>
        <pc:spChg chg="del">
          <ac:chgData name="Diego Ramos Espinoza" userId="362a14045e02f63c" providerId="LiveId" clId="{1C854E33-372D-4922-809C-9B79C024A833}" dt="2021-03-23T01:35:05.085" v="144" actId="478"/>
          <ac:spMkLst>
            <pc:docMk/>
            <pc:sldMk cId="2333049344" sldId="320"/>
            <ac:spMk id="3" creationId="{D6171F30-C626-494D-9849-3102833AB062}"/>
          </ac:spMkLst>
        </pc:spChg>
        <pc:picChg chg="add mod">
          <ac:chgData name="Diego Ramos Espinoza" userId="362a14045e02f63c" providerId="LiveId" clId="{1C854E33-372D-4922-809C-9B79C024A833}" dt="2021-03-23T01:35:23.799" v="149" actId="1076"/>
          <ac:picMkLst>
            <pc:docMk/>
            <pc:sldMk cId="2333049344" sldId="320"/>
            <ac:picMk id="6146" creationId="{EE24C3D3-C065-4C66-AD3D-08E7E4710DD1}"/>
          </ac:picMkLst>
        </pc:picChg>
      </pc:sldChg>
      <pc:sldChg chg="addSp delSp modSp add mod">
        <pc:chgData name="Diego Ramos Espinoza" userId="362a14045e02f63c" providerId="LiveId" clId="{1C854E33-372D-4922-809C-9B79C024A833}" dt="2021-03-23T01:46:59.655" v="463" actId="313"/>
        <pc:sldMkLst>
          <pc:docMk/>
          <pc:sldMk cId="3232791143" sldId="321"/>
        </pc:sldMkLst>
        <pc:spChg chg="add del mod">
          <ac:chgData name="Diego Ramos Espinoza" userId="362a14045e02f63c" providerId="LiveId" clId="{1C854E33-372D-4922-809C-9B79C024A833}" dt="2021-03-23T01:44:33.272" v="372" actId="478"/>
          <ac:spMkLst>
            <pc:docMk/>
            <pc:sldMk cId="3232791143" sldId="321"/>
            <ac:spMk id="11" creationId="{FC50E030-1AC8-4A62-8B2E-DCD32E8456E4}"/>
          </ac:spMkLst>
        </pc:spChg>
        <pc:spChg chg="add mod">
          <ac:chgData name="Diego Ramos Espinoza" userId="362a14045e02f63c" providerId="LiveId" clId="{1C854E33-372D-4922-809C-9B79C024A833}" dt="2021-03-23T01:46:59.655" v="463" actId="313"/>
          <ac:spMkLst>
            <pc:docMk/>
            <pc:sldMk cId="3232791143" sldId="321"/>
            <ac:spMk id="12" creationId="{209BDEF0-971D-4487-B751-E7A6C0E81E8B}"/>
          </ac:spMkLst>
        </pc:spChg>
        <pc:spChg chg="add mod">
          <ac:chgData name="Diego Ramos Espinoza" userId="362a14045e02f63c" providerId="LiveId" clId="{1C854E33-372D-4922-809C-9B79C024A833}" dt="2021-03-23T01:45:17.368" v="384" actId="20577"/>
          <ac:spMkLst>
            <pc:docMk/>
            <pc:sldMk cId="3232791143" sldId="321"/>
            <ac:spMk id="13" creationId="{1FDDE5E3-B4E4-4FB1-88FA-BCDD6B5B1AAF}"/>
          </ac:spMkLst>
        </pc:spChg>
      </pc:sldChg>
      <pc:sldChg chg="new del">
        <pc:chgData name="Diego Ramos Espinoza" userId="362a14045e02f63c" providerId="LiveId" clId="{1C854E33-372D-4922-809C-9B79C024A833}" dt="2021-03-23T01:47:41.271" v="467" actId="47"/>
        <pc:sldMkLst>
          <pc:docMk/>
          <pc:sldMk cId="1957206378" sldId="322"/>
        </pc:sldMkLst>
      </pc:sldChg>
      <pc:sldChg chg="modSp add mod">
        <pc:chgData name="Diego Ramos Espinoza" userId="362a14045e02f63c" providerId="LiveId" clId="{1C854E33-372D-4922-809C-9B79C024A833}" dt="2021-03-23T01:47:54.859" v="490" actId="20577"/>
        <pc:sldMkLst>
          <pc:docMk/>
          <pc:sldMk cId="3767101757" sldId="323"/>
        </pc:sldMkLst>
        <pc:spChg chg="mod">
          <ac:chgData name="Diego Ramos Espinoza" userId="362a14045e02f63c" providerId="LiveId" clId="{1C854E33-372D-4922-809C-9B79C024A833}" dt="2021-03-23T01:47:54.859" v="490" actId="20577"/>
          <ac:spMkLst>
            <pc:docMk/>
            <pc:sldMk cId="3767101757" sldId="323"/>
            <ac:spMk id="4" creationId="{CE9E974B-12DC-4436-8C13-ED288267EE6F}"/>
          </ac:spMkLst>
        </pc:spChg>
      </pc:sldChg>
      <pc:sldChg chg="addSp delSp modSp add mod setBg">
        <pc:chgData name="Diego Ramos Espinoza" userId="362a14045e02f63c" providerId="LiveId" clId="{1C854E33-372D-4922-809C-9B79C024A833}" dt="2021-03-23T02:04:28.934" v="588" actId="255"/>
        <pc:sldMkLst>
          <pc:docMk/>
          <pc:sldMk cId="2218517187" sldId="324"/>
        </pc:sldMkLst>
        <pc:spChg chg="mod">
          <ac:chgData name="Diego Ramos Espinoza" userId="362a14045e02f63c" providerId="LiveId" clId="{1C854E33-372D-4922-809C-9B79C024A833}" dt="2021-03-23T01:58:39.111" v="568" actId="14100"/>
          <ac:spMkLst>
            <pc:docMk/>
            <pc:sldMk cId="2218517187" sldId="324"/>
            <ac:spMk id="4" creationId="{2433F6E5-A0BF-4C2E-9E11-177D0D364F15}"/>
          </ac:spMkLst>
        </pc:spChg>
        <pc:spChg chg="mod ord">
          <ac:chgData name="Diego Ramos Espinoza" userId="362a14045e02f63c" providerId="LiveId" clId="{1C854E33-372D-4922-809C-9B79C024A833}" dt="2021-03-23T02:04:28.934" v="588" actId="255"/>
          <ac:spMkLst>
            <pc:docMk/>
            <pc:sldMk cId="2218517187" sldId="324"/>
            <ac:spMk id="5" creationId="{5E7130BB-B2BA-4F42-A54F-5290E30A9C24}"/>
          </ac:spMkLst>
        </pc:spChg>
        <pc:spChg chg="add">
          <ac:chgData name="Diego Ramos Espinoza" userId="362a14045e02f63c" providerId="LiveId" clId="{1C854E33-372D-4922-809C-9B79C024A833}" dt="2021-03-23T01:58:10.244" v="557" actId="26606"/>
          <ac:spMkLst>
            <pc:docMk/>
            <pc:sldMk cId="2218517187" sldId="324"/>
            <ac:spMk id="10" creationId="{A93A089E-0A16-452C-B341-0F769780D262}"/>
          </ac:spMkLst>
        </pc:spChg>
        <pc:picChg chg="add mod">
          <ac:chgData name="Diego Ramos Espinoza" userId="362a14045e02f63c" providerId="LiveId" clId="{1C854E33-372D-4922-809C-9B79C024A833}" dt="2021-03-23T01:58:10.244" v="557" actId="26606"/>
          <ac:picMkLst>
            <pc:docMk/>
            <pc:sldMk cId="2218517187" sldId="324"/>
            <ac:picMk id="2" creationId="{B7C8F416-5B70-48D2-B1C8-2A18516CBF23}"/>
          </ac:picMkLst>
        </pc:picChg>
        <pc:picChg chg="del">
          <ac:chgData name="Diego Ramos Espinoza" userId="362a14045e02f63c" providerId="LiveId" clId="{1C854E33-372D-4922-809C-9B79C024A833}" dt="2021-03-23T01:57:53.415" v="552" actId="478"/>
          <ac:picMkLst>
            <pc:docMk/>
            <pc:sldMk cId="2218517187" sldId="324"/>
            <ac:picMk id="6" creationId="{F4716D18-DB7A-4013-B38A-D884D6CA25DC}"/>
          </ac:picMkLst>
        </pc:picChg>
      </pc:sldChg>
      <pc:sldChg chg="add del">
        <pc:chgData name="Diego Ramos Espinoza" userId="362a14045e02f63c" providerId="LiveId" clId="{1C854E33-372D-4922-809C-9B79C024A833}" dt="2021-03-23T01:49:01.881" v="492" actId="47"/>
        <pc:sldMkLst>
          <pc:docMk/>
          <pc:sldMk cId="2729170098" sldId="324"/>
        </pc:sldMkLst>
      </pc:sldChg>
      <pc:sldChg chg="addSp delSp modSp add mod setBg">
        <pc:chgData name="Diego Ramos Espinoza" userId="362a14045e02f63c" providerId="LiveId" clId="{1C854E33-372D-4922-809C-9B79C024A833}" dt="2021-03-23T01:54:59.539" v="509" actId="14100"/>
        <pc:sldMkLst>
          <pc:docMk/>
          <pc:sldMk cId="2372912321" sldId="325"/>
        </pc:sldMkLst>
        <pc:spChg chg="mod">
          <ac:chgData name="Diego Ramos Espinoza" userId="362a14045e02f63c" providerId="LiveId" clId="{1C854E33-372D-4922-809C-9B79C024A833}" dt="2021-03-23T01:51:26.641" v="501" actId="20577"/>
          <ac:spMkLst>
            <pc:docMk/>
            <pc:sldMk cId="2372912321" sldId="325"/>
            <ac:spMk id="4" creationId="{2433F6E5-A0BF-4C2E-9E11-177D0D364F15}"/>
          </ac:spMkLst>
        </pc:spChg>
        <pc:spChg chg="mod">
          <ac:chgData name="Diego Ramos Espinoza" userId="362a14045e02f63c" providerId="LiveId" clId="{1C854E33-372D-4922-809C-9B79C024A833}" dt="2021-03-23T01:51:10.286" v="499"/>
          <ac:spMkLst>
            <pc:docMk/>
            <pc:sldMk cId="2372912321" sldId="325"/>
            <ac:spMk id="5" creationId="{5E7130BB-B2BA-4F42-A54F-5290E30A9C24}"/>
          </ac:spMkLst>
        </pc:spChg>
        <pc:picChg chg="del">
          <ac:chgData name="Diego Ramos Espinoza" userId="362a14045e02f63c" providerId="LiveId" clId="{1C854E33-372D-4922-809C-9B79C024A833}" dt="2021-03-23T01:54:16.694" v="502" actId="478"/>
          <ac:picMkLst>
            <pc:docMk/>
            <pc:sldMk cId="2372912321" sldId="325"/>
            <ac:picMk id="6" creationId="{F4716D18-DB7A-4013-B38A-D884D6CA25DC}"/>
          </ac:picMkLst>
        </pc:picChg>
        <pc:picChg chg="add mod">
          <ac:chgData name="Diego Ramos Espinoza" userId="362a14045e02f63c" providerId="LiveId" clId="{1C854E33-372D-4922-809C-9B79C024A833}" dt="2021-03-23T01:54:59.539" v="509" actId="14100"/>
          <ac:picMkLst>
            <pc:docMk/>
            <pc:sldMk cId="2372912321" sldId="325"/>
            <ac:picMk id="8194" creationId="{5ACAEBEA-0DA2-4D30-8A55-876D71E33EA4}"/>
          </ac:picMkLst>
        </pc:picChg>
      </pc:sldChg>
      <pc:sldChg chg="addSp delSp modSp new mod setBg">
        <pc:chgData name="Diego Ramos Espinoza" userId="362a14045e02f63c" providerId="LiveId" clId="{1C854E33-372D-4922-809C-9B79C024A833}" dt="2021-03-23T01:57:04.434" v="515" actId="26606"/>
        <pc:sldMkLst>
          <pc:docMk/>
          <pc:sldMk cId="213980620" sldId="326"/>
        </pc:sldMkLst>
        <pc:spChg chg="del">
          <ac:chgData name="Diego Ramos Espinoza" userId="362a14045e02f63c" providerId="LiveId" clId="{1C854E33-372D-4922-809C-9B79C024A833}" dt="2021-03-23T01:56:57.681" v="511" actId="478"/>
          <ac:spMkLst>
            <pc:docMk/>
            <pc:sldMk cId="213980620" sldId="326"/>
            <ac:spMk id="2" creationId="{DE97022F-6C6C-4AB1-AC7F-51889DB42924}"/>
          </ac:spMkLst>
        </pc:spChg>
        <pc:spChg chg="del">
          <ac:chgData name="Diego Ramos Espinoza" userId="362a14045e02f63c" providerId="LiveId" clId="{1C854E33-372D-4922-809C-9B79C024A833}" dt="2021-03-23T01:57:00.307" v="512" actId="478"/>
          <ac:spMkLst>
            <pc:docMk/>
            <pc:sldMk cId="213980620" sldId="326"/>
            <ac:spMk id="3" creationId="{A1E6DCA8-C54E-45CF-BCB9-0C8AC030025E}"/>
          </ac:spMkLst>
        </pc:spChg>
        <pc:spChg chg="add">
          <ac:chgData name="Diego Ramos Espinoza" userId="362a14045e02f63c" providerId="LiveId" clId="{1C854E33-372D-4922-809C-9B79C024A833}" dt="2021-03-23T01:57:04.434" v="515" actId="26606"/>
          <ac:spMkLst>
            <pc:docMk/>
            <pc:sldMk cId="213980620" sldId="326"/>
            <ac:spMk id="13" creationId="{DA1DAC79-DDBA-4382-9D43-6E5F685BE5FB}"/>
          </ac:spMkLst>
        </pc:spChg>
        <pc:spChg chg="add">
          <ac:chgData name="Diego Ramos Espinoza" userId="362a14045e02f63c" providerId="LiveId" clId="{1C854E33-372D-4922-809C-9B79C024A833}" dt="2021-03-23T01:57:04.434" v="515" actId="26606"/>
          <ac:spMkLst>
            <pc:docMk/>
            <pc:sldMk cId="213980620" sldId="326"/>
            <ac:spMk id="19" creationId="{6AACA73D-178F-4CFC-99E3-9F4FCBBDBA83}"/>
          </ac:spMkLst>
        </pc:spChg>
        <pc:spChg chg="add">
          <ac:chgData name="Diego Ramos Espinoza" userId="362a14045e02f63c" providerId="LiveId" clId="{1C854E33-372D-4922-809C-9B79C024A833}" dt="2021-03-23T01:57:04.434" v="515" actId="26606"/>
          <ac:spMkLst>
            <pc:docMk/>
            <pc:sldMk cId="213980620" sldId="326"/>
            <ac:spMk id="21" creationId="{7B0A5210-2F29-4D85-A400-9C79B13FC1AA}"/>
          </ac:spMkLst>
        </pc:spChg>
        <pc:spChg chg="add">
          <ac:chgData name="Diego Ramos Espinoza" userId="362a14045e02f63c" providerId="LiveId" clId="{1C854E33-372D-4922-809C-9B79C024A833}" dt="2021-03-23T01:57:04.434" v="515" actId="26606"/>
          <ac:spMkLst>
            <pc:docMk/>
            <pc:sldMk cId="213980620" sldId="326"/>
            <ac:spMk id="23" creationId="{B0611BBE-2B4A-4DA2-B8A9-CD877B87624A}"/>
          </ac:spMkLst>
        </pc:spChg>
        <pc:spChg chg="add">
          <ac:chgData name="Diego Ramos Espinoza" userId="362a14045e02f63c" providerId="LiveId" clId="{1C854E33-372D-4922-809C-9B79C024A833}" dt="2021-03-23T01:57:04.434" v="515" actId="26606"/>
          <ac:spMkLst>
            <pc:docMk/>
            <pc:sldMk cId="213980620" sldId="326"/>
            <ac:spMk id="25" creationId="{91091950-5655-45D2-858E-FE8CBE07CAD4}"/>
          </ac:spMkLst>
        </pc:spChg>
        <pc:picChg chg="add mod">
          <ac:chgData name="Diego Ramos Espinoza" userId="362a14045e02f63c" providerId="LiveId" clId="{1C854E33-372D-4922-809C-9B79C024A833}" dt="2021-03-23T01:57:04.434" v="515" actId="26606"/>
          <ac:picMkLst>
            <pc:docMk/>
            <pc:sldMk cId="213980620" sldId="326"/>
            <ac:picMk id="4" creationId="{72BAFEE8-5DE1-4313-8FD5-E35179A11AA4}"/>
          </ac:picMkLst>
        </pc:picChg>
        <pc:picChg chg="add">
          <ac:chgData name="Diego Ramos Espinoza" userId="362a14045e02f63c" providerId="LiveId" clId="{1C854E33-372D-4922-809C-9B79C024A833}" dt="2021-03-23T01:57:04.434" v="515" actId="26606"/>
          <ac:picMkLst>
            <pc:docMk/>
            <pc:sldMk cId="213980620" sldId="326"/>
            <ac:picMk id="9" creationId="{5B89E5C5-A037-45B3-9D37-3658914D4799}"/>
          </ac:picMkLst>
        </pc:picChg>
        <pc:picChg chg="add">
          <ac:chgData name="Diego Ramos Espinoza" userId="362a14045e02f63c" providerId="LiveId" clId="{1C854E33-372D-4922-809C-9B79C024A833}" dt="2021-03-23T01:57:04.434" v="515" actId="26606"/>
          <ac:picMkLst>
            <pc:docMk/>
            <pc:sldMk cId="213980620" sldId="326"/>
            <ac:picMk id="11" creationId="{5ACB93B0-521E-443D-9750-AFCFDDB3E801}"/>
          </ac:picMkLst>
        </pc:picChg>
        <pc:picChg chg="add">
          <ac:chgData name="Diego Ramos Espinoza" userId="362a14045e02f63c" providerId="LiveId" clId="{1C854E33-372D-4922-809C-9B79C024A833}" dt="2021-03-23T01:57:04.434" v="515" actId="26606"/>
          <ac:picMkLst>
            <pc:docMk/>
            <pc:sldMk cId="213980620" sldId="326"/>
            <ac:picMk id="15" creationId="{E0880F10-995F-4F01-A83B-7ECDB7BE7905}"/>
          </ac:picMkLst>
        </pc:picChg>
        <pc:picChg chg="add">
          <ac:chgData name="Diego Ramos Espinoza" userId="362a14045e02f63c" providerId="LiveId" clId="{1C854E33-372D-4922-809C-9B79C024A833}" dt="2021-03-23T01:57:04.434" v="515" actId="26606"/>
          <ac:picMkLst>
            <pc:docMk/>
            <pc:sldMk cId="213980620" sldId="326"/>
            <ac:picMk id="17" creationId="{A2D49266-1F08-40F2-B0E1-1D919DCB5780}"/>
          </ac:picMkLst>
        </pc:picChg>
      </pc:sldChg>
      <pc:sldChg chg="addSp delSp modSp new mod setBg">
        <pc:chgData name="Diego Ramos Espinoza" userId="362a14045e02f63c" providerId="LiveId" clId="{1C854E33-372D-4922-809C-9B79C024A833}" dt="2021-03-23T02:01:53.882" v="579" actId="26606"/>
        <pc:sldMkLst>
          <pc:docMk/>
          <pc:sldMk cId="3592103271" sldId="327"/>
        </pc:sldMkLst>
        <pc:spChg chg="del mod">
          <ac:chgData name="Diego Ramos Espinoza" userId="362a14045e02f63c" providerId="LiveId" clId="{1C854E33-372D-4922-809C-9B79C024A833}" dt="2021-03-23T02:01:14.868" v="574" actId="478"/>
          <ac:spMkLst>
            <pc:docMk/>
            <pc:sldMk cId="3592103271" sldId="327"/>
            <ac:spMk id="2" creationId="{0BEA0501-9809-46AE-88D3-82B210BE09A4}"/>
          </ac:spMkLst>
        </pc:spChg>
        <pc:spChg chg="del">
          <ac:chgData name="Diego Ramos Espinoza" userId="362a14045e02f63c" providerId="LiveId" clId="{1C854E33-372D-4922-809C-9B79C024A833}" dt="2021-03-23T02:01:19.765" v="575" actId="478"/>
          <ac:spMkLst>
            <pc:docMk/>
            <pc:sldMk cId="3592103271" sldId="327"/>
            <ac:spMk id="3" creationId="{3946EF4B-F0D1-4D73-8683-1FC98C0C1948}"/>
          </ac:spMkLst>
        </pc:spChg>
        <pc:spChg chg="add del">
          <ac:chgData name="Diego Ramos Espinoza" userId="362a14045e02f63c" providerId="LiveId" clId="{1C854E33-372D-4922-809C-9B79C024A833}" dt="2021-03-23T02:01:30.164" v="577" actId="478"/>
          <ac:spMkLst>
            <pc:docMk/>
            <pc:sldMk cId="3592103271" sldId="327"/>
            <ac:spMk id="4" creationId="{40462E07-E8E9-4256-A892-013DC07A0C22}"/>
          </ac:spMkLst>
        </pc:spChg>
        <pc:spChg chg="add">
          <ac:chgData name="Diego Ramos Espinoza" userId="362a14045e02f63c" providerId="LiveId" clId="{1C854E33-372D-4922-809C-9B79C024A833}" dt="2021-03-23T02:01:53.882" v="579" actId="26606"/>
          <ac:spMkLst>
            <pc:docMk/>
            <pc:sldMk cId="3592103271" sldId="327"/>
            <ac:spMk id="77" creationId="{DA1DAC79-DDBA-4382-9D43-6E5F685BE5FB}"/>
          </ac:spMkLst>
        </pc:spChg>
        <pc:spChg chg="add">
          <ac:chgData name="Diego Ramos Espinoza" userId="362a14045e02f63c" providerId="LiveId" clId="{1C854E33-372D-4922-809C-9B79C024A833}" dt="2021-03-23T02:01:53.882" v="579" actId="26606"/>
          <ac:spMkLst>
            <pc:docMk/>
            <pc:sldMk cId="3592103271" sldId="327"/>
            <ac:spMk id="83" creationId="{6AACA73D-178F-4CFC-99E3-9F4FCBBDBA83}"/>
          </ac:spMkLst>
        </pc:spChg>
        <pc:spChg chg="add">
          <ac:chgData name="Diego Ramos Espinoza" userId="362a14045e02f63c" providerId="LiveId" clId="{1C854E33-372D-4922-809C-9B79C024A833}" dt="2021-03-23T02:01:53.882" v="579" actId="26606"/>
          <ac:spMkLst>
            <pc:docMk/>
            <pc:sldMk cId="3592103271" sldId="327"/>
            <ac:spMk id="85" creationId="{7B0A5210-2F29-4D85-A400-9C79B13FC1AA}"/>
          </ac:spMkLst>
        </pc:spChg>
        <pc:spChg chg="add">
          <ac:chgData name="Diego Ramos Espinoza" userId="362a14045e02f63c" providerId="LiveId" clId="{1C854E33-372D-4922-809C-9B79C024A833}" dt="2021-03-23T02:01:53.882" v="579" actId="26606"/>
          <ac:spMkLst>
            <pc:docMk/>
            <pc:sldMk cId="3592103271" sldId="327"/>
            <ac:spMk id="87" creationId="{B0611BBE-2B4A-4DA2-B8A9-CD877B87624A}"/>
          </ac:spMkLst>
        </pc:spChg>
        <pc:spChg chg="add">
          <ac:chgData name="Diego Ramos Espinoza" userId="362a14045e02f63c" providerId="LiveId" clId="{1C854E33-372D-4922-809C-9B79C024A833}" dt="2021-03-23T02:01:53.882" v="579" actId="26606"/>
          <ac:spMkLst>
            <pc:docMk/>
            <pc:sldMk cId="3592103271" sldId="327"/>
            <ac:spMk id="89" creationId="{91091950-5655-45D2-858E-FE8CBE07CAD4}"/>
          </ac:spMkLst>
        </pc:spChg>
        <pc:picChg chg="add">
          <ac:chgData name="Diego Ramos Espinoza" userId="362a14045e02f63c" providerId="LiveId" clId="{1C854E33-372D-4922-809C-9B79C024A833}" dt="2021-03-23T02:01:53.882" v="579" actId="26606"/>
          <ac:picMkLst>
            <pc:docMk/>
            <pc:sldMk cId="3592103271" sldId="327"/>
            <ac:picMk id="73" creationId="{5B89E5C5-A037-45B3-9D37-3658914D4799}"/>
          </ac:picMkLst>
        </pc:picChg>
        <pc:picChg chg="add">
          <ac:chgData name="Diego Ramos Espinoza" userId="362a14045e02f63c" providerId="LiveId" clId="{1C854E33-372D-4922-809C-9B79C024A833}" dt="2021-03-23T02:01:53.882" v="579" actId="26606"/>
          <ac:picMkLst>
            <pc:docMk/>
            <pc:sldMk cId="3592103271" sldId="327"/>
            <ac:picMk id="75" creationId="{5ACB93B0-521E-443D-9750-AFCFDDB3E801}"/>
          </ac:picMkLst>
        </pc:picChg>
        <pc:picChg chg="add">
          <ac:chgData name="Diego Ramos Espinoza" userId="362a14045e02f63c" providerId="LiveId" clId="{1C854E33-372D-4922-809C-9B79C024A833}" dt="2021-03-23T02:01:53.882" v="579" actId="26606"/>
          <ac:picMkLst>
            <pc:docMk/>
            <pc:sldMk cId="3592103271" sldId="327"/>
            <ac:picMk id="79" creationId="{E0880F10-995F-4F01-A83B-7ECDB7BE7905}"/>
          </ac:picMkLst>
        </pc:picChg>
        <pc:picChg chg="add">
          <ac:chgData name="Diego Ramos Espinoza" userId="362a14045e02f63c" providerId="LiveId" clId="{1C854E33-372D-4922-809C-9B79C024A833}" dt="2021-03-23T02:01:53.882" v="579" actId="26606"/>
          <ac:picMkLst>
            <pc:docMk/>
            <pc:sldMk cId="3592103271" sldId="327"/>
            <ac:picMk id="81" creationId="{A2D49266-1F08-40F2-B0E1-1D919DCB5780}"/>
          </ac:picMkLst>
        </pc:picChg>
        <pc:picChg chg="add mod">
          <ac:chgData name="Diego Ramos Espinoza" userId="362a14045e02f63c" providerId="LiveId" clId="{1C854E33-372D-4922-809C-9B79C024A833}" dt="2021-03-23T02:01:53.882" v="579" actId="26606"/>
          <ac:picMkLst>
            <pc:docMk/>
            <pc:sldMk cId="3592103271" sldId="327"/>
            <ac:picMk id="10244" creationId="{28976072-65F4-4FFF-96A8-5F1030DF0EEF}"/>
          </ac:picMkLst>
        </pc:picChg>
      </pc:sldChg>
      <pc:sldChg chg="addSp delSp modSp new mod setBg">
        <pc:chgData name="Diego Ramos Espinoza" userId="362a14045e02f63c" providerId="LiveId" clId="{1C854E33-372D-4922-809C-9B79C024A833}" dt="2021-03-23T02:17:06.497" v="727" actId="207"/>
        <pc:sldMkLst>
          <pc:docMk/>
          <pc:sldMk cId="2998151861" sldId="328"/>
        </pc:sldMkLst>
        <pc:spChg chg="del">
          <ac:chgData name="Diego Ramos Espinoza" userId="362a14045e02f63c" providerId="LiveId" clId="{1C854E33-372D-4922-809C-9B79C024A833}" dt="2021-03-23T02:13:43.259" v="692" actId="478"/>
          <ac:spMkLst>
            <pc:docMk/>
            <pc:sldMk cId="2998151861" sldId="328"/>
            <ac:spMk id="2" creationId="{53C22870-BB9F-40A1-B29C-C811E86A55AE}"/>
          </ac:spMkLst>
        </pc:spChg>
        <pc:spChg chg="del">
          <ac:chgData name="Diego Ramos Espinoza" userId="362a14045e02f63c" providerId="LiveId" clId="{1C854E33-372D-4922-809C-9B79C024A833}" dt="2021-03-23T02:15:23.467" v="693" actId="478"/>
          <ac:spMkLst>
            <pc:docMk/>
            <pc:sldMk cId="2998151861" sldId="328"/>
            <ac:spMk id="3" creationId="{2A23E2D7-11CB-4BE5-BCB8-E5C304E98215}"/>
          </ac:spMkLst>
        </pc:spChg>
        <pc:spChg chg="add mod">
          <ac:chgData name="Diego Ramos Espinoza" userId="362a14045e02f63c" providerId="LiveId" clId="{1C854E33-372D-4922-809C-9B79C024A833}" dt="2021-03-23T02:17:06.497" v="727" actId="207"/>
          <ac:spMkLst>
            <pc:docMk/>
            <pc:sldMk cId="2998151861" sldId="328"/>
            <ac:spMk id="4" creationId="{54D3F3B8-B5F9-4709-B92C-487DA0F40762}"/>
          </ac:spMkLst>
        </pc:spChg>
        <pc:spChg chg="add">
          <ac:chgData name="Diego Ramos Espinoza" userId="362a14045e02f63c" providerId="LiveId" clId="{1C854E33-372D-4922-809C-9B79C024A833}" dt="2021-03-23T02:15:38.683" v="695" actId="26606"/>
          <ac:spMkLst>
            <pc:docMk/>
            <pc:sldMk cId="2998151861" sldId="328"/>
            <ac:spMk id="75" creationId="{DA1DAC79-DDBA-4382-9D43-6E5F685BE5FB}"/>
          </ac:spMkLst>
        </pc:spChg>
        <pc:spChg chg="add">
          <ac:chgData name="Diego Ramos Espinoza" userId="362a14045e02f63c" providerId="LiveId" clId="{1C854E33-372D-4922-809C-9B79C024A833}" dt="2021-03-23T02:15:38.683" v="695" actId="26606"/>
          <ac:spMkLst>
            <pc:docMk/>
            <pc:sldMk cId="2998151861" sldId="328"/>
            <ac:spMk id="81" creationId="{6AACA73D-178F-4CFC-99E3-9F4FCBBDBA83}"/>
          </ac:spMkLst>
        </pc:spChg>
        <pc:spChg chg="add">
          <ac:chgData name="Diego Ramos Espinoza" userId="362a14045e02f63c" providerId="LiveId" clId="{1C854E33-372D-4922-809C-9B79C024A833}" dt="2021-03-23T02:15:38.683" v="695" actId="26606"/>
          <ac:spMkLst>
            <pc:docMk/>
            <pc:sldMk cId="2998151861" sldId="328"/>
            <ac:spMk id="83" creationId="{7B0A5210-2F29-4D85-A400-9C79B13FC1AA}"/>
          </ac:spMkLst>
        </pc:spChg>
        <pc:spChg chg="add">
          <ac:chgData name="Diego Ramos Espinoza" userId="362a14045e02f63c" providerId="LiveId" clId="{1C854E33-372D-4922-809C-9B79C024A833}" dt="2021-03-23T02:15:38.683" v="695" actId="26606"/>
          <ac:spMkLst>
            <pc:docMk/>
            <pc:sldMk cId="2998151861" sldId="328"/>
            <ac:spMk id="85" creationId="{B0611BBE-2B4A-4DA2-B8A9-CD877B87624A}"/>
          </ac:spMkLst>
        </pc:spChg>
        <pc:spChg chg="add">
          <ac:chgData name="Diego Ramos Espinoza" userId="362a14045e02f63c" providerId="LiveId" clId="{1C854E33-372D-4922-809C-9B79C024A833}" dt="2021-03-23T02:15:38.683" v="695" actId="26606"/>
          <ac:spMkLst>
            <pc:docMk/>
            <pc:sldMk cId="2998151861" sldId="328"/>
            <ac:spMk id="87" creationId="{91091950-5655-45D2-858E-FE8CBE07CAD4}"/>
          </ac:spMkLst>
        </pc:spChg>
        <pc:picChg chg="add">
          <ac:chgData name="Diego Ramos Espinoza" userId="362a14045e02f63c" providerId="LiveId" clId="{1C854E33-372D-4922-809C-9B79C024A833}" dt="2021-03-23T02:15:38.683" v="695" actId="26606"/>
          <ac:picMkLst>
            <pc:docMk/>
            <pc:sldMk cId="2998151861" sldId="328"/>
            <ac:picMk id="71" creationId="{5B89E5C5-A037-45B3-9D37-3658914D4799}"/>
          </ac:picMkLst>
        </pc:picChg>
        <pc:picChg chg="add">
          <ac:chgData name="Diego Ramos Espinoza" userId="362a14045e02f63c" providerId="LiveId" clId="{1C854E33-372D-4922-809C-9B79C024A833}" dt="2021-03-23T02:15:38.683" v="695" actId="26606"/>
          <ac:picMkLst>
            <pc:docMk/>
            <pc:sldMk cId="2998151861" sldId="328"/>
            <ac:picMk id="73" creationId="{5ACB93B0-521E-443D-9750-AFCFDDB3E801}"/>
          </ac:picMkLst>
        </pc:picChg>
        <pc:picChg chg="add">
          <ac:chgData name="Diego Ramos Espinoza" userId="362a14045e02f63c" providerId="LiveId" clId="{1C854E33-372D-4922-809C-9B79C024A833}" dt="2021-03-23T02:15:38.683" v="695" actId="26606"/>
          <ac:picMkLst>
            <pc:docMk/>
            <pc:sldMk cId="2998151861" sldId="328"/>
            <ac:picMk id="77" creationId="{E0880F10-995F-4F01-A83B-7ECDB7BE7905}"/>
          </ac:picMkLst>
        </pc:picChg>
        <pc:picChg chg="add">
          <ac:chgData name="Diego Ramos Espinoza" userId="362a14045e02f63c" providerId="LiveId" clId="{1C854E33-372D-4922-809C-9B79C024A833}" dt="2021-03-23T02:15:38.683" v="695" actId="26606"/>
          <ac:picMkLst>
            <pc:docMk/>
            <pc:sldMk cId="2998151861" sldId="328"/>
            <ac:picMk id="79" creationId="{A2D49266-1F08-40F2-B0E1-1D919DCB5780}"/>
          </ac:picMkLst>
        </pc:picChg>
        <pc:picChg chg="add mod">
          <ac:chgData name="Diego Ramos Espinoza" userId="362a14045e02f63c" providerId="LiveId" clId="{1C854E33-372D-4922-809C-9B79C024A833}" dt="2021-03-23T02:15:38.683" v="695" actId="26606"/>
          <ac:picMkLst>
            <pc:docMk/>
            <pc:sldMk cId="2998151861" sldId="328"/>
            <ac:picMk id="11266" creationId="{F669B6B3-79AE-4D44-AF22-4DD054C8B5E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03124963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4290644045"/>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174608039"/>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417604695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196198191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3"/>
          <p:cNvSpPr>
            <a:spLocks noGrp="1"/>
          </p:cNvSpPr>
          <p:nvPr>
            <p:ph type="ftr" sz="quarter" idx="11"/>
          </p:nvPr>
        </p:nvSpPr>
        <p:spPr/>
        <p:txBody>
          <a:bodyPr/>
          <a:lstStyle/>
          <a:p>
            <a:endParaRPr lang="es-CL"/>
          </a:p>
        </p:txBody>
      </p:sp>
      <p:sp>
        <p:nvSpPr>
          <p:cNvPr id="6" name="Slide Number Placeholder 4"/>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1671194558"/>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2"/>
          <p:cNvSpPr>
            <a:spLocks noGrp="1"/>
          </p:cNvSpPr>
          <p:nvPr>
            <p:ph type="ftr" sz="quarter" idx="11"/>
          </p:nvPr>
        </p:nvSpPr>
        <p:spPr/>
        <p:txBody>
          <a:bodyPr/>
          <a:lstStyle/>
          <a:p>
            <a:endParaRPr lang="es-CL"/>
          </a:p>
        </p:txBody>
      </p:sp>
      <p:sp>
        <p:nvSpPr>
          <p:cNvPr id="6" name="Slide Number Placeholder 3"/>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1327268807"/>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5"/>
          <p:cNvSpPr>
            <a:spLocks noGrp="1"/>
          </p:cNvSpPr>
          <p:nvPr>
            <p:ph type="ftr" sz="quarter" idx="11"/>
          </p:nvPr>
        </p:nvSpPr>
        <p:spPr/>
        <p:txBody>
          <a:bodyPr/>
          <a:lstStyle/>
          <a:p>
            <a:endParaRPr lang="es-CL"/>
          </a:p>
        </p:txBody>
      </p:sp>
      <p:sp>
        <p:nvSpPr>
          <p:cNvPr id="6" name="Slide Number Placeholder 6"/>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820051630"/>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202643706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722547190"/>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132925888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 xmlns:p14="http://schemas.microsoft.com/office/powerpoint/2010/main" val="738041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36783746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297104034"/>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97168424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006533814"/>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280576591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pPr/>
              <a:t>19-02-2024</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378502508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8B3DF1C-CC40-4B68-AD73-BC519A028DDA}" type="datetimeFigureOut">
              <a:rPr lang="es-CL" smtClean="0"/>
              <a:pPr/>
              <a:t>19-02-2024</a:t>
            </a:fld>
            <a:endParaRPr lang="es-CL"/>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CL"/>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B5EB7DF-C368-4C65-8B35-2474C21EE60B}" type="slidenum">
              <a:rPr lang="es-CL" smtClean="0"/>
              <a:pPr/>
              <a:t>‹Nº›</a:t>
            </a:fld>
            <a:endParaRPr lang="es-CL"/>
          </a:p>
        </p:txBody>
      </p:sp>
    </p:spTree>
    <p:extLst>
      <p:ext uri="{BB962C8B-B14F-4D97-AF65-F5344CB8AC3E}">
        <p14:creationId xmlns="" xmlns:p14="http://schemas.microsoft.com/office/powerpoint/2010/main" val="420349179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ransition>
    <p:fade/>
  </p:transition>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png"/><Relationship Id="rId7"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jpe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2.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png"/><Relationship Id="rId7" Type="http://schemas.openxmlformats.org/officeDocument/2006/relationships/image" Target="../media/image47.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3163" y="1763756"/>
            <a:ext cx="7140908" cy="2490243"/>
          </a:xfrm>
        </p:spPr>
        <p:txBody>
          <a:bodyPr/>
          <a:lstStyle/>
          <a:p>
            <a:r>
              <a:rPr lang="es-CL" sz="8000" dirty="0">
                <a:latin typeface="Copperplate Gothic Bold" panose="020E0705020206020404" pitchFamily="34" charset="0"/>
              </a:rPr>
              <a:t>Fisiología del buceo</a:t>
            </a:r>
          </a:p>
        </p:txBody>
      </p:sp>
      <p:sp>
        <p:nvSpPr>
          <p:cNvPr id="7" name="Subtítulo 6">
            <a:extLst>
              <a:ext uri="{FF2B5EF4-FFF2-40B4-BE49-F238E27FC236}">
                <a16:creationId xmlns="" xmlns:a16="http://schemas.microsoft.com/office/drawing/2014/main" id="{49C3E95A-EFBE-4D08-8E21-EEE0DCF28A78}"/>
              </a:ext>
            </a:extLst>
          </p:cNvPr>
          <p:cNvSpPr>
            <a:spLocks noGrp="1"/>
          </p:cNvSpPr>
          <p:nvPr>
            <p:ph type="subTitle" idx="1"/>
          </p:nvPr>
        </p:nvSpPr>
        <p:spPr>
          <a:xfrm>
            <a:off x="995928" y="4870144"/>
            <a:ext cx="4212176" cy="1490899"/>
          </a:xfrm>
        </p:spPr>
        <p:txBody>
          <a:bodyPr>
            <a:normAutofit/>
          </a:bodyPr>
          <a:lstStyle/>
          <a:p>
            <a:pPr>
              <a:spcBef>
                <a:spcPts val="0"/>
              </a:spcBef>
            </a:pPr>
            <a:r>
              <a:rPr lang="es-CL" dirty="0" smtClean="0">
                <a:latin typeface="Footlight MT Light" panose="0204060206030A020304" pitchFamily="18" charset="0"/>
              </a:rPr>
              <a:t>NICOLÁS ARAVENA ALBA.</a:t>
            </a:r>
            <a:endParaRPr lang="es-CL" dirty="0">
              <a:latin typeface="Footlight MT Light" panose="0204060206030A020304" pitchFamily="18" charset="0"/>
            </a:endParaRPr>
          </a:p>
          <a:p>
            <a:pPr>
              <a:spcBef>
                <a:spcPts val="0"/>
              </a:spcBef>
            </a:pPr>
            <a:r>
              <a:rPr lang="es-CL" dirty="0">
                <a:latin typeface="Footlight MT Light" panose="0204060206030A020304" pitchFamily="18" charset="0"/>
              </a:rPr>
              <a:t>C2° sanidad </a:t>
            </a:r>
            <a:r>
              <a:rPr lang="es-CL" dirty="0" smtClean="0">
                <a:latin typeface="Footlight MT Light" panose="0204060206030A020304" pitchFamily="18" charset="0"/>
              </a:rPr>
              <a:t>naval.</a:t>
            </a:r>
            <a:endParaRPr lang="es-CL" dirty="0">
              <a:latin typeface="Footlight MT Light" panose="0204060206030A020304" pitchFamily="18" charset="0"/>
            </a:endParaRPr>
          </a:p>
          <a:p>
            <a:pPr>
              <a:spcBef>
                <a:spcPts val="0"/>
              </a:spcBef>
            </a:pPr>
            <a:r>
              <a:rPr lang="es-CL" dirty="0">
                <a:latin typeface="Footlight MT Light" panose="0204060206030A020304" pitchFamily="18" charset="0"/>
              </a:rPr>
              <a:t>Departamento de sanidad</a:t>
            </a:r>
          </a:p>
          <a:p>
            <a:pPr>
              <a:spcBef>
                <a:spcPts val="0"/>
              </a:spcBef>
            </a:pPr>
            <a:r>
              <a:rPr lang="es-CL" dirty="0">
                <a:latin typeface="Footlight MT Light" panose="0204060206030A020304" pitchFamily="18" charset="0"/>
              </a:rPr>
              <a:t>Escuela naval “Arturo Prat”</a:t>
            </a:r>
          </a:p>
        </p:txBody>
      </p:sp>
      <p:pic>
        <p:nvPicPr>
          <p:cNvPr id="1026" name="Picture 2" descr="Centro de buceo">
            <a:extLst>
              <a:ext uri="{FF2B5EF4-FFF2-40B4-BE49-F238E27FC236}">
                <a16:creationId xmlns="" xmlns:a16="http://schemas.microsoft.com/office/drawing/2014/main" id="{F79EB381-5B98-4255-893A-0E2D1F8565E3}"/>
              </a:ext>
            </a:extLst>
          </p:cNvPr>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11517" r="8508"/>
          <a:stretch/>
        </p:blipFill>
        <p:spPr bwMode="auto">
          <a:xfrm rot="5400000">
            <a:off x="7252681" y="1966622"/>
            <a:ext cx="4558747" cy="380191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 xmlns:a14="http://schemas.microsoft.com/office/drawing/2010/main">
                <a:solidFill>
                  <a:srgbClr val="FFFFFF"/>
                </a:solidFill>
              </a14:hiddenFill>
            </a:ext>
          </a:extLst>
        </p:spPr>
      </p:pic>
      <p:pic>
        <p:nvPicPr>
          <p:cNvPr id="8" name="Imagen 7">
            <a:extLst>
              <a:ext uri="{FF2B5EF4-FFF2-40B4-BE49-F238E27FC236}">
                <a16:creationId xmlns="" xmlns:a16="http://schemas.microsoft.com/office/drawing/2014/main" id="{03A106E6-E88E-4C3E-BCD8-5E20502EAAEF}"/>
              </a:ext>
            </a:extLst>
          </p:cNvPr>
          <p:cNvPicPr>
            <a:picLocks noChangeAspect="1"/>
          </p:cNvPicPr>
          <p:nvPr/>
        </p:nvPicPr>
        <p:blipFill>
          <a:blip r:embed="rId3"/>
          <a:stretch>
            <a:fillRect/>
          </a:stretch>
        </p:blipFill>
        <p:spPr>
          <a:xfrm>
            <a:off x="261559" y="51104"/>
            <a:ext cx="7782512" cy="1404579"/>
          </a:xfrm>
          <a:prstGeom prst="rect">
            <a:avLst/>
          </a:prstGeom>
        </p:spPr>
      </p:pic>
    </p:spTree>
    <p:extLst>
      <p:ext uri="{BB962C8B-B14F-4D97-AF65-F5344CB8AC3E}">
        <p14:creationId xmlns="" xmlns:p14="http://schemas.microsoft.com/office/powerpoint/2010/main" val="3776692740"/>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C8A3C342-1D03-412F-8DD3-BF519E8E0A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dirty="0"/>
          </a:p>
        </p:txBody>
      </p:sp>
      <p:sp>
        <p:nvSpPr>
          <p:cNvPr id="6" name="Recortar rectángulo de esquina sencilla 5"/>
          <p:cNvSpPr/>
          <p:nvPr/>
        </p:nvSpPr>
        <p:spPr>
          <a:xfrm>
            <a:off x="648930" y="629266"/>
            <a:ext cx="6188190" cy="1622321"/>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algn="ctr">
              <a:spcBef>
                <a:spcPct val="0"/>
              </a:spcBef>
              <a:spcAft>
                <a:spcPts val="600"/>
              </a:spcAft>
            </a:pPr>
            <a:r>
              <a:rPr lang="en-US" sz="6000" dirty="0">
                <a:solidFill>
                  <a:schemeClr val="tx2"/>
                </a:solidFill>
                <a:latin typeface="Copperplate Gothic Bold" panose="020E0705020206020404" pitchFamily="34" charset="0"/>
                <a:ea typeface="+mj-ea"/>
                <a:cs typeface="+mj-cs"/>
              </a:rPr>
              <a:t>OBJETIVOS</a:t>
            </a:r>
          </a:p>
        </p:txBody>
      </p:sp>
      <p:sp>
        <p:nvSpPr>
          <p:cNvPr id="4" name="Rectángulo redondeado 3"/>
          <p:cNvSpPr/>
          <p:nvPr/>
        </p:nvSpPr>
        <p:spPr>
          <a:xfrm>
            <a:off x="648931" y="3130185"/>
            <a:ext cx="6188189" cy="284921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CONOCER LA ANATOMÍA Y FISIOLOGÍA DEL CUERPO HUMANO, ESPECÍFICAMENTE DEL SISTEMA RESPIRATORIO Y CARDIOVASCULAR.</a:t>
            </a:r>
          </a:p>
        </p:txBody>
      </p:sp>
      <p:sp>
        <p:nvSpPr>
          <p:cNvPr id="13" name="Freeform 31">
            <a:extLst>
              <a:ext uri="{FF2B5EF4-FFF2-40B4-BE49-F238E27FC236}">
                <a16:creationId xmlns="" xmlns:a16="http://schemas.microsoft.com/office/drawing/2014/main" id="{81CC9B02-E087-4350-AEBD-2C3CF001AF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dirty="0"/>
          </a:p>
        </p:txBody>
      </p:sp>
      <p:pic>
        <p:nvPicPr>
          <p:cNvPr id="2" name="Imagen 1">
            <a:extLst>
              <a:ext uri="{FF2B5EF4-FFF2-40B4-BE49-F238E27FC236}">
                <a16:creationId xmlns="" xmlns:a16="http://schemas.microsoft.com/office/drawing/2014/main" id="{44F9D4B8-F294-408E-A6AB-043C47395720}"/>
              </a:ext>
            </a:extLst>
          </p:cNvPr>
          <p:cNvPicPr>
            <a:picLocks noChangeAspect="1"/>
          </p:cNvPicPr>
          <p:nvPr/>
        </p:nvPicPr>
        <p:blipFill rotWithShape="1">
          <a:blip r:embed="rId3"/>
          <a:srcRect l="45625" r="13665"/>
          <a:stretch/>
        </p:blipFill>
        <p:spPr>
          <a:xfrm>
            <a:off x="7228755" y="0"/>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 xmlns:p14="http://schemas.microsoft.com/office/powerpoint/2010/main" val="406015831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 xmlns:a16="http://schemas.microsoft.com/office/drawing/2014/main" id="{CE9E974B-12DC-4436-8C13-ED288267EE6F}"/>
              </a:ext>
            </a:extLst>
          </p:cNvPr>
          <p:cNvSpPr/>
          <p:nvPr/>
        </p:nvSpPr>
        <p:spPr>
          <a:xfrm>
            <a:off x="828541" y="2363838"/>
            <a:ext cx="10534918" cy="2130324"/>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8800" dirty="0">
                <a:solidFill>
                  <a:schemeClr val="tx2"/>
                </a:solidFill>
                <a:latin typeface="Copperplate Gothic Bold" panose="020E0705020206020404" pitchFamily="34" charset="0"/>
                <a:ea typeface="+mj-ea"/>
                <a:cs typeface="+mj-cs"/>
              </a:rPr>
              <a:t>CONCEPTOS</a:t>
            </a:r>
          </a:p>
        </p:txBody>
      </p:sp>
    </p:spTree>
    <p:extLst>
      <p:ext uri="{BB962C8B-B14F-4D97-AF65-F5344CB8AC3E}">
        <p14:creationId xmlns="" xmlns:p14="http://schemas.microsoft.com/office/powerpoint/2010/main" val="3982856848"/>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6107327" y="659026"/>
            <a:ext cx="5692861" cy="5692861"/>
          </a:xfrm>
          <a:prstGeom prst="rect">
            <a:avLst/>
          </a:prstGeom>
          <a:noFill/>
          <a:ln w="9525">
            <a:noFill/>
            <a:miter lim="800000"/>
            <a:headEnd/>
            <a:tailEnd/>
          </a:ln>
          <a:effectLst/>
        </p:spPr>
      </p:pic>
      <p:sp>
        <p:nvSpPr>
          <p:cNvPr id="4" name="Rectángulo redondeado 3"/>
          <p:cNvSpPr/>
          <p:nvPr/>
        </p:nvSpPr>
        <p:spPr>
          <a:xfrm>
            <a:off x="647156" y="1104314"/>
            <a:ext cx="4795482" cy="115589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ANATOMÍA</a:t>
            </a:r>
          </a:p>
        </p:txBody>
      </p:sp>
      <p:sp>
        <p:nvSpPr>
          <p:cNvPr id="17" name="Rectangle 16">
            <a:extLst>
              <a:ext uri="{FF2B5EF4-FFF2-40B4-BE49-F238E27FC236}">
                <a16:creationId xmlns="" xmlns:a16="http://schemas.microsoft.com/office/drawing/2014/main" id="{AA047838-7F9E-43CF-A116-26E7AAA8F8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ángulo redondeado 11"/>
          <p:cNvSpPr/>
          <p:nvPr/>
        </p:nvSpPr>
        <p:spPr>
          <a:xfrm>
            <a:off x="647156" y="3071447"/>
            <a:ext cx="4797256" cy="268223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Es la </a:t>
            </a:r>
            <a:r>
              <a:rPr lang="es-ES_tradnl" sz="3200" dirty="0">
                <a:solidFill>
                  <a:schemeClr val="bg2">
                    <a:lumMod val="75000"/>
                  </a:schemeClr>
                </a:solidFill>
                <a:latin typeface="Footlight MT Light" panose="0204060206030A020304" pitchFamily="18" charset="0"/>
                <a:ea typeface="+mj-ea"/>
                <a:cs typeface="+mj-cs"/>
              </a:rPr>
              <a:t>ciencia</a:t>
            </a:r>
            <a:r>
              <a:rPr lang="en-US" sz="3200" dirty="0">
                <a:solidFill>
                  <a:schemeClr val="bg2">
                    <a:lumMod val="75000"/>
                  </a:schemeClr>
                </a:solidFill>
                <a:latin typeface="Footlight MT Light" panose="0204060206030A020304" pitchFamily="18" charset="0"/>
                <a:ea typeface="+mj-ea"/>
                <a:cs typeface="+mj-cs"/>
              </a:rPr>
              <a:t> que </a:t>
            </a:r>
            <a:r>
              <a:rPr lang="es-ES_tradnl" sz="3200" dirty="0">
                <a:solidFill>
                  <a:schemeClr val="bg2">
                    <a:lumMod val="75000"/>
                  </a:schemeClr>
                </a:solidFill>
                <a:latin typeface="Footlight MT Light" panose="0204060206030A020304" pitchFamily="18" charset="0"/>
                <a:ea typeface="+mj-ea"/>
                <a:cs typeface="+mj-cs"/>
              </a:rPr>
              <a:t>estudia</a:t>
            </a:r>
            <a:r>
              <a:rPr lang="en-US" sz="3200" dirty="0">
                <a:solidFill>
                  <a:schemeClr val="bg2">
                    <a:lumMod val="75000"/>
                  </a:schemeClr>
                </a:solidFill>
                <a:latin typeface="Footlight MT Light" panose="0204060206030A020304" pitchFamily="18" charset="0"/>
                <a:ea typeface="+mj-ea"/>
                <a:cs typeface="+mj-cs"/>
              </a:rPr>
              <a:t> la ESTRUCTURA de </a:t>
            </a:r>
            <a:r>
              <a:rPr lang="en-US" sz="3200" dirty="0" smtClean="0">
                <a:solidFill>
                  <a:schemeClr val="bg2">
                    <a:lumMod val="75000"/>
                  </a:schemeClr>
                </a:solidFill>
                <a:latin typeface="Footlight MT Light" panose="0204060206030A020304" pitchFamily="18" charset="0"/>
                <a:ea typeface="+mj-ea"/>
                <a:cs typeface="+mj-cs"/>
              </a:rPr>
              <a:t>los seres </a:t>
            </a:r>
            <a:r>
              <a:rPr lang="en-US" sz="3200" dirty="0" err="1" smtClean="0">
                <a:solidFill>
                  <a:schemeClr val="bg2">
                    <a:lumMod val="75000"/>
                  </a:schemeClr>
                </a:solidFill>
                <a:latin typeface="Footlight MT Light" panose="0204060206030A020304" pitchFamily="18" charset="0"/>
                <a:ea typeface="+mj-ea"/>
                <a:cs typeface="+mj-cs"/>
              </a:rPr>
              <a:t>vivos</a:t>
            </a:r>
            <a:r>
              <a:rPr lang="en-US" sz="3200" dirty="0" smtClean="0">
                <a:solidFill>
                  <a:schemeClr val="bg2">
                    <a:lumMod val="75000"/>
                  </a:schemeClr>
                </a:solidFill>
                <a:latin typeface="Footlight MT Light" panose="0204060206030A020304" pitchFamily="18" charset="0"/>
                <a:ea typeface="+mj-ea"/>
                <a:cs typeface="+mj-cs"/>
              </a:rPr>
              <a:t>.</a:t>
            </a:r>
            <a:endParaRPr lang="en-US" sz="3200" dirty="0">
              <a:solidFill>
                <a:schemeClr val="bg2">
                  <a:lumMod val="75000"/>
                </a:schemeClr>
              </a:solidFill>
              <a:latin typeface="Footlight MT Light" panose="0204060206030A020304" pitchFamily="18" charset="0"/>
              <a:ea typeface="+mj-ea"/>
              <a:cs typeface="+mj-cs"/>
            </a:endParaRPr>
          </a:p>
        </p:txBody>
      </p:sp>
    </p:spTree>
    <p:extLst>
      <p:ext uri="{BB962C8B-B14F-4D97-AF65-F5344CB8AC3E}">
        <p14:creationId xmlns="" xmlns:p14="http://schemas.microsoft.com/office/powerpoint/2010/main" val="88077250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Elipse"/>
          <p:cNvSpPr/>
          <p:nvPr/>
        </p:nvSpPr>
        <p:spPr>
          <a:xfrm>
            <a:off x="1392195" y="5165124"/>
            <a:ext cx="2627871" cy="1219200"/>
          </a:xfrm>
          <a:prstGeom prst="ellipse">
            <a:avLst/>
          </a:prstGeom>
          <a:solidFill>
            <a:schemeClr val="bg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p:cNvPicPr>
            <a:picLocks noGrp="1" noChangeAspect="1" noChangeArrowheads="1"/>
          </p:cNvPicPr>
          <p:nvPr>
            <p:ph sz="quarter" idx="13"/>
          </p:nvPr>
        </p:nvPicPr>
        <p:blipFill>
          <a:blip r:embed="rId2"/>
          <a:srcRect/>
          <a:stretch>
            <a:fillRect/>
          </a:stretch>
        </p:blipFill>
        <p:spPr bwMode="auto">
          <a:xfrm>
            <a:off x="5634682" y="1531126"/>
            <a:ext cx="5659394" cy="4525983"/>
          </a:xfrm>
          <a:prstGeom prst="rect">
            <a:avLst/>
          </a:prstGeom>
          <a:noFill/>
          <a:ln w="9525">
            <a:noFill/>
            <a:miter lim="800000"/>
            <a:headEnd/>
            <a:tailEnd/>
          </a:ln>
          <a:effectLst/>
        </p:spPr>
      </p:pic>
      <p:sp>
        <p:nvSpPr>
          <p:cNvPr id="5" name="Rectángulo redondeado 3"/>
          <p:cNvSpPr/>
          <p:nvPr/>
        </p:nvSpPr>
        <p:spPr>
          <a:xfrm>
            <a:off x="416497" y="313482"/>
            <a:ext cx="4795482" cy="115589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70000" lnSpcReduction="20000"/>
          </a:bodyPr>
          <a:lstStyle/>
          <a:p>
            <a:pPr algn="ctr">
              <a:spcBef>
                <a:spcPct val="0"/>
              </a:spcBef>
              <a:spcAft>
                <a:spcPts val="600"/>
              </a:spcAft>
            </a:pPr>
            <a:r>
              <a:rPr lang="en-US" sz="5400" dirty="0" smtClean="0">
                <a:solidFill>
                  <a:schemeClr val="tx2"/>
                </a:solidFill>
                <a:latin typeface="Copperplate Gothic Bold" panose="020E0705020206020404" pitchFamily="34" charset="0"/>
                <a:ea typeface="+mj-ea"/>
                <a:cs typeface="+mj-cs"/>
              </a:rPr>
              <a:t>ANATOMÍA DESCRIPTIVA</a:t>
            </a:r>
            <a:endParaRPr lang="en-US" sz="5400" dirty="0">
              <a:solidFill>
                <a:schemeClr val="tx2"/>
              </a:solidFill>
              <a:latin typeface="Copperplate Gothic Bold" panose="020E0705020206020404" pitchFamily="34" charset="0"/>
              <a:ea typeface="+mj-ea"/>
              <a:cs typeface="+mj-cs"/>
            </a:endParaRPr>
          </a:p>
        </p:txBody>
      </p:sp>
      <p:sp>
        <p:nvSpPr>
          <p:cNvPr id="8" name="7 CuadroTexto"/>
          <p:cNvSpPr txBox="1"/>
          <p:nvPr/>
        </p:nvSpPr>
        <p:spPr>
          <a:xfrm>
            <a:off x="1165241" y="2087879"/>
            <a:ext cx="3192573" cy="4247317"/>
          </a:xfrm>
          <a:prstGeom prst="rect">
            <a:avLst/>
          </a:prstGeom>
          <a:noFill/>
        </p:spPr>
        <p:txBody>
          <a:bodyPr wrap="square" rtlCol="0">
            <a:spAutoFit/>
          </a:bodyPr>
          <a:lstStyle/>
          <a:p>
            <a:pPr>
              <a:buFont typeface="Arial" pitchFamily="34" charset="0"/>
              <a:buChar char="•"/>
            </a:pPr>
            <a:r>
              <a:rPr lang="es-ES" dirty="0" smtClean="0"/>
              <a:t> 206 HUESOS.</a:t>
            </a:r>
          </a:p>
          <a:p>
            <a:endParaRPr lang="es-ES" dirty="0" smtClean="0"/>
          </a:p>
          <a:p>
            <a:pPr>
              <a:buFont typeface="Arial" pitchFamily="34" charset="0"/>
              <a:buChar char="•"/>
            </a:pPr>
            <a:r>
              <a:rPr lang="es-ES" dirty="0" smtClean="0"/>
              <a:t> MAS DE 600 MÚSCULOS.</a:t>
            </a:r>
          </a:p>
          <a:p>
            <a:endParaRPr lang="es-ES" dirty="0" smtClean="0"/>
          </a:p>
          <a:p>
            <a:pPr>
              <a:buFont typeface="Arial" pitchFamily="34" charset="0"/>
              <a:buChar char="•"/>
            </a:pPr>
            <a:r>
              <a:rPr lang="es-ES" dirty="0" smtClean="0"/>
              <a:t> 08 SISTEMAS:</a:t>
            </a:r>
          </a:p>
          <a:p>
            <a:pPr marL="800100" lvl="1" indent="-342900">
              <a:buFont typeface="+mj-lt"/>
              <a:buAutoNum type="arabicPeriod"/>
            </a:pPr>
            <a:r>
              <a:rPr lang="es-ES" dirty="0" smtClean="0"/>
              <a:t>LOCOMOTOR.</a:t>
            </a:r>
          </a:p>
          <a:p>
            <a:pPr marL="800100" lvl="1" indent="-342900">
              <a:buFont typeface="+mj-lt"/>
              <a:buAutoNum type="arabicPeriod"/>
            </a:pPr>
            <a:r>
              <a:rPr lang="es-ES" dirty="0" smtClean="0"/>
              <a:t>DIGESTIVO.</a:t>
            </a:r>
          </a:p>
          <a:p>
            <a:pPr marL="800100" lvl="1" indent="-342900">
              <a:buFont typeface="+mj-lt"/>
              <a:buAutoNum type="arabicPeriod"/>
            </a:pPr>
            <a:r>
              <a:rPr lang="es-ES" dirty="0" smtClean="0"/>
              <a:t>EXCRETOR.</a:t>
            </a:r>
          </a:p>
          <a:p>
            <a:pPr marL="800100" lvl="1" indent="-342900">
              <a:buFont typeface="+mj-lt"/>
              <a:buAutoNum type="arabicPeriod"/>
            </a:pPr>
            <a:r>
              <a:rPr lang="es-ES" dirty="0" smtClean="0"/>
              <a:t>ENDOCRINO.</a:t>
            </a:r>
          </a:p>
          <a:p>
            <a:pPr marL="800100" lvl="1" indent="-342900">
              <a:buFont typeface="+mj-lt"/>
              <a:buAutoNum type="arabicPeriod"/>
            </a:pPr>
            <a:r>
              <a:rPr lang="es-ES" dirty="0" smtClean="0"/>
              <a:t>NERVIOSO.</a:t>
            </a:r>
          </a:p>
          <a:p>
            <a:pPr marL="800100" lvl="1" indent="-342900">
              <a:buFont typeface="+mj-lt"/>
              <a:buAutoNum type="arabicPeriod"/>
            </a:pPr>
            <a:r>
              <a:rPr lang="es-ES" dirty="0" smtClean="0"/>
              <a:t>REPRODUCTOR.</a:t>
            </a:r>
          </a:p>
          <a:p>
            <a:pPr marL="800100" lvl="1" indent="-342900">
              <a:buFont typeface="+mj-lt"/>
              <a:buAutoNum type="arabicPeriod"/>
            </a:pPr>
            <a:endParaRPr lang="es-ES" dirty="0" smtClean="0"/>
          </a:p>
          <a:p>
            <a:pPr marL="800100" lvl="1" indent="-342900">
              <a:buFont typeface="+mj-lt"/>
              <a:buAutoNum type="arabicPeriod"/>
            </a:pPr>
            <a:r>
              <a:rPr lang="es-ES" dirty="0" smtClean="0"/>
              <a:t>RESPIRATORIO.</a:t>
            </a:r>
          </a:p>
          <a:p>
            <a:pPr marL="800100" lvl="1" indent="-342900">
              <a:buFont typeface="+mj-lt"/>
              <a:buAutoNum type="arabicPeriod"/>
            </a:pPr>
            <a:r>
              <a:rPr lang="es-ES" dirty="0" smtClean="0"/>
              <a:t>CIRCULATORIO.</a:t>
            </a:r>
          </a:p>
          <a:p>
            <a:pPr marL="342900" indent="-342900">
              <a:buFont typeface="+mj-lt"/>
              <a:buAutoNum type="arabicPeriod"/>
            </a:pPr>
            <a:endParaRPr lang="es-E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 xmlns:a16="http://schemas.microsoft.com/office/drawing/2014/main" id="{61867B2A-8A19-48D0-AF78-9982B2C33D93}"/>
              </a:ext>
            </a:extLst>
          </p:cNvPr>
          <p:cNvPicPr>
            <a:picLocks noChangeAspect="1"/>
          </p:cNvPicPr>
          <p:nvPr/>
        </p:nvPicPr>
        <p:blipFill rotWithShape="1">
          <a:blip r:embed="rId3"/>
          <a:srcRect l="1822" r="1528"/>
          <a:stretch/>
        </p:blipFill>
        <p:spPr>
          <a:xfrm>
            <a:off x="5955073" y="748938"/>
            <a:ext cx="5449889" cy="5638797"/>
          </a:xfrm>
          <a:prstGeom prst="rect">
            <a:avLst/>
          </a:prstGeom>
          <a:ln>
            <a:noFill/>
          </a:ln>
          <a:effectLst>
            <a:softEdge rad="112500"/>
          </a:effectLst>
        </p:spPr>
      </p:pic>
      <p:sp>
        <p:nvSpPr>
          <p:cNvPr id="11" name="Rectangle 10">
            <a:extLst>
              <a:ext uri="{FF2B5EF4-FFF2-40B4-BE49-F238E27FC236}">
                <a16:creationId xmlns="" xmlns:a16="http://schemas.microsoft.com/office/drawing/2014/main" id="{AA047838-7F9E-43CF-A116-26E7AAA8F8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7">
            <a:extLst>
              <a:ext uri="{FF2B5EF4-FFF2-40B4-BE49-F238E27FC236}">
                <a16:creationId xmlns="" xmlns:a16="http://schemas.microsoft.com/office/drawing/2014/main" id="{8D55E957-D09B-4BC1-9AC7-8E9937639D34}"/>
              </a:ext>
            </a:extLst>
          </p:cNvPr>
          <p:cNvSpPr/>
          <p:nvPr/>
        </p:nvSpPr>
        <p:spPr>
          <a:xfrm>
            <a:off x="520506" y="1503485"/>
            <a:ext cx="5175620" cy="958361"/>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FISIOLOGÍA</a:t>
            </a:r>
          </a:p>
        </p:txBody>
      </p:sp>
      <p:sp>
        <p:nvSpPr>
          <p:cNvPr id="5" name="Rectángulo redondeado 12">
            <a:extLst>
              <a:ext uri="{FF2B5EF4-FFF2-40B4-BE49-F238E27FC236}">
                <a16:creationId xmlns="" xmlns:a16="http://schemas.microsoft.com/office/drawing/2014/main" id="{F8185C6E-F0A2-4001-8C4F-7CBF10EF3A1E}"/>
              </a:ext>
            </a:extLst>
          </p:cNvPr>
          <p:cNvSpPr/>
          <p:nvPr/>
        </p:nvSpPr>
        <p:spPr>
          <a:xfrm>
            <a:off x="520506" y="3030099"/>
            <a:ext cx="5175620" cy="217494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la ciencia que estudia las FUNCIONES y ACTIVIDADES de las diversas estructuras del cuerpo humano.</a:t>
            </a:r>
          </a:p>
        </p:txBody>
      </p:sp>
    </p:spTree>
    <p:extLst>
      <p:ext uri="{BB962C8B-B14F-4D97-AF65-F5344CB8AC3E}">
        <p14:creationId xmlns="" xmlns:p14="http://schemas.microsoft.com/office/powerpoint/2010/main" val="3140825764"/>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 xmlns:a16="http://schemas.microsoft.com/office/drawing/2014/main" id="{B5BAF80B-6A6A-454C-A48F-72724813B772}"/>
              </a:ext>
            </a:extLst>
          </p:cNvPr>
          <p:cNvPicPr>
            <a:picLocks noChangeAspect="1"/>
          </p:cNvPicPr>
          <p:nvPr/>
        </p:nvPicPr>
        <p:blipFill rotWithShape="1">
          <a:blip r:embed="rId3"/>
          <a:srcRect l="27652" r="24023"/>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 xmlns:a16="http://schemas.microsoft.com/office/drawing/2014/main" id="{AA047838-7F9E-43CF-A116-26E7AAA8F8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8">
            <a:extLst>
              <a:ext uri="{FF2B5EF4-FFF2-40B4-BE49-F238E27FC236}">
                <a16:creationId xmlns="" xmlns:a16="http://schemas.microsoft.com/office/drawing/2014/main" id="{696CAF6E-9FE9-4C6A-AE4E-876728BF8B58}"/>
              </a:ext>
            </a:extLst>
          </p:cNvPr>
          <p:cNvSpPr/>
          <p:nvPr/>
        </p:nvSpPr>
        <p:spPr>
          <a:xfrm>
            <a:off x="450753" y="1312985"/>
            <a:ext cx="5063782" cy="95191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800">
                <a:solidFill>
                  <a:schemeClr val="tx2"/>
                </a:solidFill>
                <a:latin typeface="Copperplate Gothic Bold" panose="020E0705020206020404" pitchFamily="34" charset="0"/>
                <a:ea typeface="+mj-ea"/>
                <a:cs typeface="+mj-cs"/>
              </a:rPr>
              <a:t>METABOLISMO</a:t>
            </a:r>
          </a:p>
        </p:txBody>
      </p:sp>
      <p:sp>
        <p:nvSpPr>
          <p:cNvPr id="5" name="Rectángulo redondeado 13">
            <a:extLst>
              <a:ext uri="{FF2B5EF4-FFF2-40B4-BE49-F238E27FC236}">
                <a16:creationId xmlns="" xmlns:a16="http://schemas.microsoft.com/office/drawing/2014/main" id="{1275EB12-F462-4F4F-96A3-76FBFB6E57E5}"/>
              </a:ext>
            </a:extLst>
          </p:cNvPr>
          <p:cNvSpPr/>
          <p:nvPr/>
        </p:nvSpPr>
        <p:spPr>
          <a:xfrm>
            <a:off x="450753" y="2706245"/>
            <a:ext cx="5063782" cy="259727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Actividades que la célula realiza en función de su crecimiento, conservación y reparación de tejidos en función del ATP.</a:t>
            </a:r>
          </a:p>
        </p:txBody>
      </p:sp>
    </p:spTree>
    <p:extLst>
      <p:ext uri="{BB962C8B-B14F-4D97-AF65-F5344CB8AC3E}">
        <p14:creationId xmlns="" xmlns:p14="http://schemas.microsoft.com/office/powerpoint/2010/main" val="1688607765"/>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descr="Diagrama&#10;&#10;Descripción generada automáticamente">
            <a:extLst>
              <a:ext uri="{FF2B5EF4-FFF2-40B4-BE49-F238E27FC236}">
                <a16:creationId xmlns="" xmlns:a16="http://schemas.microsoft.com/office/drawing/2014/main" id="{6CFD84F0-FD9B-45FC-AFB1-4EC4423B5F3F}"/>
              </a:ext>
            </a:extLst>
          </p:cNvPr>
          <p:cNvPicPr>
            <a:picLocks noChangeAspect="1"/>
          </p:cNvPicPr>
          <p:nvPr/>
        </p:nvPicPr>
        <p:blipFill rotWithShape="1">
          <a:blip r:embed="rId3"/>
          <a:srcRect l="18970" r="13618" b="1"/>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 xmlns:a16="http://schemas.microsoft.com/office/drawing/2014/main" id="{AA047838-7F9E-43CF-A116-26E7AAA8F8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9">
            <a:extLst>
              <a:ext uri="{FF2B5EF4-FFF2-40B4-BE49-F238E27FC236}">
                <a16:creationId xmlns="" xmlns:a16="http://schemas.microsoft.com/office/drawing/2014/main" id="{B5C319F1-C0CB-476B-9216-1DE1290CE02D}"/>
              </a:ext>
            </a:extLst>
          </p:cNvPr>
          <p:cNvSpPr/>
          <p:nvPr/>
        </p:nvSpPr>
        <p:spPr>
          <a:xfrm>
            <a:off x="647701" y="1791288"/>
            <a:ext cx="5126824" cy="93784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HOMEOSTASIS</a:t>
            </a:r>
          </a:p>
        </p:txBody>
      </p:sp>
      <p:sp>
        <p:nvSpPr>
          <p:cNvPr id="5" name="Rectángulo redondeado 14">
            <a:extLst>
              <a:ext uri="{FF2B5EF4-FFF2-40B4-BE49-F238E27FC236}">
                <a16:creationId xmlns="" xmlns:a16="http://schemas.microsoft.com/office/drawing/2014/main" id="{B1CC7D32-F08B-4A21-894A-E419EA07711F}"/>
              </a:ext>
            </a:extLst>
          </p:cNvPr>
          <p:cNvSpPr/>
          <p:nvPr/>
        </p:nvSpPr>
        <p:spPr>
          <a:xfrm>
            <a:off x="683132" y="3215024"/>
            <a:ext cx="5091393" cy="182121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smtClean="0">
                <a:solidFill>
                  <a:schemeClr val="bg2">
                    <a:lumMod val="75000"/>
                  </a:schemeClr>
                </a:solidFill>
                <a:latin typeface="Footlight MT Light" panose="0204060206030A020304" pitchFamily="18" charset="0"/>
                <a:ea typeface="+mj-ea"/>
                <a:cs typeface="+mj-cs"/>
              </a:rPr>
              <a:t>EQUILIBRIO </a:t>
            </a:r>
            <a:r>
              <a:rPr lang="es-CL" sz="3200" dirty="0">
                <a:solidFill>
                  <a:schemeClr val="bg2">
                    <a:lumMod val="75000"/>
                  </a:schemeClr>
                </a:solidFill>
                <a:latin typeface="Footlight MT Light" panose="0204060206030A020304" pitchFamily="18" charset="0"/>
                <a:ea typeface="+mj-ea"/>
                <a:cs typeface="+mj-cs"/>
              </a:rPr>
              <a:t>entre el medio intracelular con el extracelular.</a:t>
            </a:r>
          </a:p>
        </p:txBody>
      </p:sp>
    </p:spTree>
    <p:extLst>
      <p:ext uri="{BB962C8B-B14F-4D97-AF65-F5344CB8AC3E}">
        <p14:creationId xmlns="" xmlns:p14="http://schemas.microsoft.com/office/powerpoint/2010/main" val="2419825542"/>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 xmlns:a16="http://schemas.microsoft.com/office/drawing/2014/main" id="{BDD00EB1-3F51-408C-8CE0-F0C44DDE149E}"/>
              </a:ext>
            </a:extLst>
          </p:cNvPr>
          <p:cNvPicPr>
            <a:picLocks noChangeAspect="1"/>
          </p:cNvPicPr>
          <p:nvPr/>
        </p:nvPicPr>
        <p:blipFill rotWithShape="1">
          <a:blip r:embed="rId3"/>
          <a:srcRect r="27513"/>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 xmlns:a16="http://schemas.microsoft.com/office/drawing/2014/main" id="{AA047838-7F9E-43CF-A116-26E7AAA8F8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10">
            <a:extLst>
              <a:ext uri="{FF2B5EF4-FFF2-40B4-BE49-F238E27FC236}">
                <a16:creationId xmlns="" xmlns:a16="http://schemas.microsoft.com/office/drawing/2014/main" id="{D4D28D91-03A0-4101-84AF-1148E962AE53}"/>
              </a:ext>
            </a:extLst>
          </p:cNvPr>
          <p:cNvSpPr/>
          <p:nvPr/>
        </p:nvSpPr>
        <p:spPr>
          <a:xfrm>
            <a:off x="647700" y="1143000"/>
            <a:ext cx="4812195" cy="1126434"/>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a:solidFill>
                  <a:schemeClr val="tx2"/>
                </a:solidFill>
                <a:latin typeface="Copperplate Gothic Bold" panose="020E0705020206020404" pitchFamily="34" charset="0"/>
                <a:ea typeface="+mj-ea"/>
                <a:cs typeface="+mj-cs"/>
              </a:rPr>
              <a:t>ANOXIA</a:t>
            </a:r>
          </a:p>
        </p:txBody>
      </p:sp>
      <p:sp>
        <p:nvSpPr>
          <p:cNvPr id="5" name="Rectángulo redondeado 15">
            <a:extLst>
              <a:ext uri="{FF2B5EF4-FFF2-40B4-BE49-F238E27FC236}">
                <a16:creationId xmlns="" xmlns:a16="http://schemas.microsoft.com/office/drawing/2014/main" id="{07FA1A43-7666-4796-9DA5-684484E60518}"/>
              </a:ext>
            </a:extLst>
          </p:cNvPr>
          <p:cNvSpPr/>
          <p:nvPr/>
        </p:nvSpPr>
        <p:spPr>
          <a:xfrm>
            <a:off x="647700" y="2798743"/>
            <a:ext cx="4812194" cy="291625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la FALTA DE OXÍGENO para llevar a cabo las necesidades metabólicas del </a:t>
            </a:r>
            <a:r>
              <a:rPr lang="es-CL" sz="3200" dirty="0" smtClean="0">
                <a:solidFill>
                  <a:schemeClr val="bg2">
                    <a:lumMod val="75000"/>
                  </a:schemeClr>
                </a:solidFill>
                <a:latin typeface="Footlight MT Light" panose="0204060206030A020304" pitchFamily="18" charset="0"/>
                <a:ea typeface="+mj-ea"/>
                <a:cs typeface="+mj-cs"/>
              </a:rPr>
              <a:t>organismo.</a:t>
            </a:r>
            <a:endParaRPr lang="es-CL" sz="3200" dirty="0">
              <a:solidFill>
                <a:schemeClr val="bg2">
                  <a:lumMod val="75000"/>
                </a:schemeClr>
              </a:solidFill>
              <a:latin typeface="Footlight MT Light" panose="0204060206030A020304" pitchFamily="18" charset="0"/>
              <a:ea typeface="+mj-ea"/>
              <a:cs typeface="+mj-cs"/>
            </a:endParaRPr>
          </a:p>
        </p:txBody>
      </p:sp>
    </p:spTree>
    <p:extLst>
      <p:ext uri="{BB962C8B-B14F-4D97-AF65-F5344CB8AC3E}">
        <p14:creationId xmlns="" xmlns:p14="http://schemas.microsoft.com/office/powerpoint/2010/main" val="628776652"/>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19">
            <a:extLst>
              <a:ext uri="{FF2B5EF4-FFF2-40B4-BE49-F238E27FC236}">
                <a16:creationId xmlns="" xmlns:a16="http://schemas.microsoft.com/office/drawing/2014/main" id="{017E9F7F-EAD4-423E-8A66-4A13CB2C2D0B}"/>
              </a:ext>
            </a:extLst>
          </p:cNvPr>
          <p:cNvSpPr/>
          <p:nvPr/>
        </p:nvSpPr>
        <p:spPr>
          <a:xfrm>
            <a:off x="738993" y="1319972"/>
            <a:ext cx="10714014" cy="5080828"/>
          </a:xfrm>
          <a:prstGeom prst="roundRect">
            <a:avLst/>
          </a:prstGeom>
          <a:solidFill>
            <a:srgbClr val="FF0000"/>
          </a:solidFill>
        </p:spPr>
        <p:style>
          <a:lnRef idx="3">
            <a:schemeClr val="lt1"/>
          </a:lnRef>
          <a:fillRef idx="1">
            <a:schemeClr val="accent6"/>
          </a:fillRef>
          <a:effectRef idx="1">
            <a:schemeClr val="accent6"/>
          </a:effectRef>
          <a:fontRef idx="minor">
            <a:schemeClr val="lt1"/>
          </a:fontRef>
        </p:style>
        <p:txBody>
          <a:bodyPr rtlCol="0" anchor="ctr"/>
          <a:lstStyle/>
          <a:p>
            <a:pPr algn="just"/>
            <a:r>
              <a:rPr lang="es-CL" sz="3200" b="1" dirty="0">
                <a:latin typeface="Footlight MT Light" panose="0204060206030A020304" pitchFamily="18" charset="0"/>
              </a:rPr>
              <a:t>El buceador al sumergirse, sufre diversas alteraciones en su fisiología. </a:t>
            </a:r>
          </a:p>
          <a:p>
            <a:pPr algn="just"/>
            <a:r>
              <a:rPr lang="es-CL" sz="3200" b="1" dirty="0">
                <a:latin typeface="Footlight MT Light" panose="0204060206030A020304" pitchFamily="18" charset="0"/>
              </a:rPr>
              <a:t>Estas alteraciones pueden llegar a ser patológicas y se presentan principalmente por los cambios en la presión atmosférica, el temor y el frío. </a:t>
            </a:r>
          </a:p>
          <a:p>
            <a:pPr algn="just"/>
            <a:r>
              <a:rPr lang="es-CL" sz="3200" b="1" dirty="0">
                <a:latin typeface="Footlight MT Light" panose="0204060206030A020304" pitchFamily="18" charset="0"/>
              </a:rPr>
              <a:t>Los principales sistemas afectados son el sistema Cardiovascular, Respiratorio y Nervioso, además de algunas estructuras anatómicas como el oído y los senos paranasales.</a:t>
            </a:r>
          </a:p>
        </p:txBody>
      </p:sp>
    </p:spTree>
    <p:extLst>
      <p:ext uri="{BB962C8B-B14F-4D97-AF65-F5344CB8AC3E}">
        <p14:creationId xmlns="" xmlns:p14="http://schemas.microsoft.com/office/powerpoint/2010/main" val="3060121386"/>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552181" y="264215"/>
            <a:ext cx="4781819" cy="1002448"/>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algn="ctr">
              <a:spcBef>
                <a:spcPct val="0"/>
              </a:spcBef>
            </a:pPr>
            <a:r>
              <a:rPr lang="es-CL" sz="4800" dirty="0">
                <a:solidFill>
                  <a:schemeClr val="tx2"/>
                </a:solidFill>
                <a:latin typeface="Copperplate Gothic Bold" panose="020E0705020206020404" pitchFamily="34" charset="0"/>
                <a:ea typeface="+mj-ea"/>
                <a:cs typeface="+mj-cs"/>
              </a:rPr>
              <a:t>FISIOLOGÍA</a:t>
            </a:r>
          </a:p>
        </p:txBody>
      </p:sp>
      <p:sp>
        <p:nvSpPr>
          <p:cNvPr id="5" name="Rectángulo redondeado 4"/>
          <p:cNvSpPr/>
          <p:nvPr/>
        </p:nvSpPr>
        <p:spPr>
          <a:xfrm>
            <a:off x="552181" y="1528137"/>
            <a:ext cx="11182619" cy="129539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2800" dirty="0">
                <a:solidFill>
                  <a:schemeClr val="bg2">
                    <a:lumMod val="75000"/>
                  </a:schemeClr>
                </a:solidFill>
                <a:latin typeface="Footlight MT Light" panose="0204060206030A020304" pitchFamily="18" charset="0"/>
                <a:ea typeface="+mj-ea"/>
                <a:cs typeface="+mj-cs"/>
              </a:rPr>
              <a:t>El término de RESPIRACIÓN se refiere a todos los procesos que realiza la célula para captar el oxígeno y así realizar el metabolismo y lograr la eliminación de CO2. Para esto utiliza principalmente dos sistemas; Respiratorio y Cardiovascular. </a:t>
            </a:r>
          </a:p>
        </p:txBody>
      </p:sp>
      <p:pic>
        <p:nvPicPr>
          <p:cNvPr id="10" name="Imagen 9">
            <a:extLst>
              <a:ext uri="{FF2B5EF4-FFF2-40B4-BE49-F238E27FC236}">
                <a16:creationId xmlns="" xmlns:a16="http://schemas.microsoft.com/office/drawing/2014/main" id="{38D04FBE-8F1A-491B-B04C-A4B5279DE441}"/>
              </a:ext>
            </a:extLst>
          </p:cNvPr>
          <p:cNvPicPr>
            <a:picLocks noChangeAspect="1"/>
          </p:cNvPicPr>
          <p:nvPr/>
        </p:nvPicPr>
        <p:blipFill rotWithShape="1">
          <a:blip r:embed="rId2"/>
          <a:srcRect t="16960" b="13675"/>
          <a:stretch/>
        </p:blipFill>
        <p:spPr>
          <a:xfrm>
            <a:off x="2727264" y="3085011"/>
            <a:ext cx="6737471" cy="3508774"/>
          </a:xfrm>
          <a:prstGeom prst="rect">
            <a:avLst/>
          </a:prstGeom>
        </p:spPr>
      </p:pic>
    </p:spTree>
    <p:extLst>
      <p:ext uri="{BB962C8B-B14F-4D97-AF65-F5344CB8AC3E}">
        <p14:creationId xmlns="" xmlns:p14="http://schemas.microsoft.com/office/powerpoint/2010/main" val="1003370653"/>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 xmlns:a16="http://schemas.microsoft.com/office/drawing/2014/main" id="{CE9E974B-12DC-4436-8C13-ED288267EE6F}"/>
              </a:ext>
            </a:extLst>
          </p:cNvPr>
          <p:cNvSpPr>
            <a:spLocks/>
          </p:cNvSpPr>
          <p:nvPr/>
        </p:nvSpPr>
        <p:spPr>
          <a:xfrm>
            <a:off x="770652" y="1705940"/>
            <a:ext cx="10650696" cy="3725556"/>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800" dirty="0">
                <a:solidFill>
                  <a:schemeClr val="tx2"/>
                </a:solidFill>
                <a:latin typeface="Copperplate Gothic Bold" panose="020E0705020206020404" pitchFamily="34" charset="0"/>
                <a:ea typeface="+mj-ea"/>
                <a:cs typeface="+mj-cs"/>
              </a:rPr>
              <a:t>SISTEMA RESPIRATORIO</a:t>
            </a:r>
          </a:p>
        </p:txBody>
      </p:sp>
    </p:spTree>
    <p:extLst>
      <p:ext uri="{BB962C8B-B14F-4D97-AF65-F5344CB8AC3E}">
        <p14:creationId xmlns="" xmlns:p14="http://schemas.microsoft.com/office/powerpoint/2010/main" val="2458459197"/>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5" name="Rectangle 11">
            <a:extLst>
              <a:ext uri="{FF2B5EF4-FFF2-40B4-BE49-F238E27FC236}">
                <a16:creationId xmlns="" xmlns:a16="http://schemas.microsoft.com/office/drawing/2014/main" id="{C8A3C342-1D03-412F-8DD3-BF519E8E0A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Rectángulo redondeado 5">
            <a:extLst>
              <a:ext uri="{FF2B5EF4-FFF2-40B4-BE49-F238E27FC236}">
                <a16:creationId xmlns="" xmlns:a16="http://schemas.microsoft.com/office/drawing/2014/main" id="{17C4946B-A15B-4313-A10D-6CF9256E72ED}"/>
              </a:ext>
            </a:extLst>
          </p:cNvPr>
          <p:cNvSpPr/>
          <p:nvPr/>
        </p:nvSpPr>
        <p:spPr>
          <a:xfrm>
            <a:off x="601440" y="569257"/>
            <a:ext cx="6188189" cy="189258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SISTEMA RESPIRATORIO</a:t>
            </a:r>
          </a:p>
        </p:txBody>
      </p:sp>
      <p:sp>
        <p:nvSpPr>
          <p:cNvPr id="14" name="Freeform 31">
            <a:extLst>
              <a:ext uri="{FF2B5EF4-FFF2-40B4-BE49-F238E27FC236}">
                <a16:creationId xmlns="" xmlns:a16="http://schemas.microsoft.com/office/drawing/2014/main" id="{81CC9B02-E087-4350-AEBD-2C3CF001AF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7" name="Imagen 6">
            <a:extLst>
              <a:ext uri="{FF2B5EF4-FFF2-40B4-BE49-F238E27FC236}">
                <a16:creationId xmlns="" xmlns:a16="http://schemas.microsoft.com/office/drawing/2014/main" id="{7F1D224A-28BD-4CC8-969E-F70D04B5F9F5}"/>
              </a:ext>
            </a:extLst>
          </p:cNvPr>
          <p:cNvPicPr>
            <a:picLocks noChangeAspect="1"/>
          </p:cNvPicPr>
          <p:nvPr/>
        </p:nvPicPr>
        <p:blipFill rotWithShape="1">
          <a:blip r:embed="rId3"/>
          <a:srcRect l="5055" r="156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
        <p:nvSpPr>
          <p:cNvPr id="5" name="Rectángulo redondeado 7">
            <a:extLst>
              <a:ext uri="{FF2B5EF4-FFF2-40B4-BE49-F238E27FC236}">
                <a16:creationId xmlns="" xmlns:a16="http://schemas.microsoft.com/office/drawing/2014/main" id="{7C76AB1E-F19E-4128-8945-EF431A33D865}"/>
              </a:ext>
            </a:extLst>
          </p:cNvPr>
          <p:cNvSpPr/>
          <p:nvPr/>
        </p:nvSpPr>
        <p:spPr>
          <a:xfrm>
            <a:off x="893263" y="3673987"/>
            <a:ext cx="5769757" cy="1397744"/>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Ingresa oxígeno y elimina CO2 de nuestro organismo.</a:t>
            </a:r>
          </a:p>
        </p:txBody>
      </p:sp>
    </p:spTree>
    <p:extLst>
      <p:ext uri="{BB962C8B-B14F-4D97-AF65-F5344CB8AC3E}">
        <p14:creationId xmlns="" xmlns:p14="http://schemas.microsoft.com/office/powerpoint/2010/main" val="2177869028"/>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C9ECDD5C-152A-4CC7-8333-0F367B3A62E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 xmlns:a16="http://schemas.microsoft.com/office/drawing/2014/main" id="{7F5C92A3-369B-43F3-BDCE-E560B1B0EC8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 xmlns:a16="http://schemas.microsoft.com/office/drawing/2014/main" id="{AEBE9F1A-B38D-446E-83AE-14B17CE77F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 xmlns:a16="http://schemas.microsoft.com/office/drawing/2014/main" id="{915B5014-A7EC-4BA6-9C83-8840CF81DB2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 xmlns:a16="http://schemas.microsoft.com/office/drawing/2014/main" id="{022C43AB-86D7-420D-8AD7-DC0A15FDD0A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 xmlns:a16="http://schemas.microsoft.com/office/drawing/2014/main" id="{5E3EB826-A471-488F-9E8A-D65528A3C0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 xmlns:a16="http://schemas.microsoft.com/office/drawing/2014/main" id="{DFB3CEA1-88D9-42FB-88ED-1E9807FE659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Imagen 3">
            <a:extLst>
              <a:ext uri="{FF2B5EF4-FFF2-40B4-BE49-F238E27FC236}">
                <a16:creationId xmlns="" xmlns:a16="http://schemas.microsoft.com/office/drawing/2014/main" id="{E7D70863-4395-4D2E-936F-616A9D93C3F4}"/>
              </a:ext>
            </a:extLst>
          </p:cNvPr>
          <p:cNvPicPr>
            <a:picLocks noChangeAspect="1"/>
          </p:cNvPicPr>
          <p:nvPr/>
        </p:nvPicPr>
        <p:blipFill>
          <a:blip r:embed="rId7"/>
          <a:stretch>
            <a:fillRect/>
          </a:stretch>
        </p:blipFill>
        <p:spPr>
          <a:xfrm>
            <a:off x="2735993" y="577901"/>
            <a:ext cx="7428088" cy="5571066"/>
          </a:xfrm>
          <a:prstGeom prst="rect">
            <a:avLst/>
          </a:prstGeom>
        </p:spPr>
      </p:pic>
      <p:sp>
        <p:nvSpPr>
          <p:cNvPr id="23" name="Rectangle 22">
            <a:extLst>
              <a:ext uri="{FF2B5EF4-FFF2-40B4-BE49-F238E27FC236}">
                <a16:creationId xmlns="" xmlns:a16="http://schemas.microsoft.com/office/drawing/2014/main" id="{9A6C928E-4252-4F33-8C34-E50A12A317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078" name="Picture 6" descr="LA FUNCIÓN DE NUTRICIÓN: APARATO RESPIRATORIO - Pictoeduca">
            <a:extLst>
              <a:ext uri="{FF2B5EF4-FFF2-40B4-BE49-F238E27FC236}">
                <a16:creationId xmlns="" xmlns:a16="http://schemas.microsoft.com/office/drawing/2014/main" id="{BD702F9B-E991-4DA1-BFD1-F707FBD89CBC}"/>
              </a:ext>
            </a:extLst>
          </p:cNvPr>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923175" y="3429000"/>
            <a:ext cx="1684381" cy="1684381"/>
          </a:xfrm>
          <a:prstGeom prst="rect">
            <a:avLst/>
          </a:prstGeom>
          <a:noFill/>
          <a:extLst>
            <a:ext uri="{909E8E84-426E-40DD-AFC4-6F175D3DCCD1}">
              <a14:hiddenFill xmlns="" xmlns:a14="http://schemas.microsoft.com/office/drawing/2010/main">
                <a:solidFill>
                  <a:srgbClr val="FFFFFF"/>
                </a:solidFill>
              </a14:hiddenFill>
            </a:ext>
          </a:extLst>
        </p:spPr>
      </p:pic>
      <p:cxnSp>
        <p:nvCxnSpPr>
          <p:cNvPr id="6" name="Conector recto de flecha 5">
            <a:extLst>
              <a:ext uri="{FF2B5EF4-FFF2-40B4-BE49-F238E27FC236}">
                <a16:creationId xmlns="" xmlns:a16="http://schemas.microsoft.com/office/drawing/2014/main" id="{89595E20-B1F2-4630-8DFE-DAC54428F651}"/>
              </a:ext>
            </a:extLst>
          </p:cNvPr>
          <p:cNvCxnSpPr>
            <a:stCxn id="3078" idx="2"/>
          </p:cNvCxnSpPr>
          <p:nvPr/>
        </p:nvCxnSpPr>
        <p:spPr>
          <a:xfrm>
            <a:off x="1765366" y="5113381"/>
            <a:ext cx="1369720" cy="367081"/>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7" name="CuadroTexto 6">
            <a:extLst>
              <a:ext uri="{FF2B5EF4-FFF2-40B4-BE49-F238E27FC236}">
                <a16:creationId xmlns="" xmlns:a16="http://schemas.microsoft.com/office/drawing/2014/main" id="{34988B70-289A-412E-AE3F-10008AE5FFA7}"/>
              </a:ext>
            </a:extLst>
          </p:cNvPr>
          <p:cNvSpPr txBox="1"/>
          <p:nvPr/>
        </p:nvSpPr>
        <p:spPr>
          <a:xfrm>
            <a:off x="648786" y="4927589"/>
            <a:ext cx="1369720" cy="338554"/>
          </a:xfrm>
          <a:prstGeom prst="rect">
            <a:avLst/>
          </a:prstGeom>
          <a:noFill/>
        </p:spPr>
        <p:txBody>
          <a:bodyPr wrap="square" rtlCol="0">
            <a:spAutoFit/>
          </a:bodyPr>
          <a:lstStyle/>
          <a:p>
            <a:r>
              <a:rPr lang="es-CL" sz="1600" b="1" dirty="0">
                <a:solidFill>
                  <a:srgbClr val="0070C0"/>
                </a:solidFill>
                <a:latin typeface="Comic Sans MS" panose="030F0702030302020204" pitchFamily="66" charset="0"/>
              </a:rPr>
              <a:t>Alvéolos</a:t>
            </a:r>
            <a:endParaRPr lang="es-CL" b="1" dirty="0">
              <a:solidFill>
                <a:srgbClr val="0070C0"/>
              </a:solidFill>
              <a:latin typeface="Comic Sans MS" panose="030F0702030302020204" pitchFamily="66" charset="0"/>
            </a:endParaRPr>
          </a:p>
        </p:txBody>
      </p:sp>
    </p:spTree>
    <p:extLst>
      <p:ext uri="{BB962C8B-B14F-4D97-AF65-F5344CB8AC3E}">
        <p14:creationId xmlns="" xmlns:p14="http://schemas.microsoft.com/office/powerpoint/2010/main" val="2323655249"/>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9" name="Rectángulo redondeado 7">
            <a:extLst>
              <a:ext uri="{FF2B5EF4-FFF2-40B4-BE49-F238E27FC236}">
                <a16:creationId xmlns="" xmlns:a16="http://schemas.microsoft.com/office/drawing/2014/main" id="{7F4862A4-0052-46A6-8024-DB6E21D0C388}"/>
              </a:ext>
            </a:extLst>
          </p:cNvPr>
          <p:cNvSpPr/>
          <p:nvPr/>
        </p:nvSpPr>
        <p:spPr>
          <a:xfrm>
            <a:off x="648930" y="629266"/>
            <a:ext cx="3322912" cy="1641987"/>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10000"/>
          </a:bodyPr>
          <a:lstStyle/>
          <a:p>
            <a:pPr algn="ctr">
              <a:spcBef>
                <a:spcPct val="0"/>
              </a:spcBef>
              <a:spcAft>
                <a:spcPts val="600"/>
              </a:spcAft>
            </a:pPr>
            <a:r>
              <a:rPr lang="en-US" sz="5400" dirty="0" err="1">
                <a:solidFill>
                  <a:schemeClr val="tx2"/>
                </a:solidFill>
                <a:latin typeface="Copperplate Gothic Bold" panose="020E0705020206020404" pitchFamily="34" charset="0"/>
                <a:ea typeface="+mj-ea"/>
                <a:cs typeface="+mj-cs"/>
              </a:rPr>
              <a:t>Fosas</a:t>
            </a:r>
            <a:r>
              <a:rPr lang="en-US" sz="5400" dirty="0">
                <a:solidFill>
                  <a:schemeClr val="tx2"/>
                </a:solidFill>
                <a:latin typeface="Copperplate Gothic Bold" panose="020E0705020206020404" pitchFamily="34" charset="0"/>
                <a:ea typeface="+mj-ea"/>
                <a:cs typeface="+mj-cs"/>
              </a:rPr>
              <a:t> nasales</a:t>
            </a:r>
          </a:p>
        </p:txBody>
      </p:sp>
      <p:pic>
        <p:nvPicPr>
          <p:cNvPr id="2" name="Imagen 1">
            <a:extLst>
              <a:ext uri="{FF2B5EF4-FFF2-40B4-BE49-F238E27FC236}">
                <a16:creationId xmlns="" xmlns:a16="http://schemas.microsoft.com/office/drawing/2014/main" id="{F6ADE932-8182-4814-B387-5F7A508642F4}"/>
              </a:ext>
            </a:extLst>
          </p:cNvPr>
          <p:cNvPicPr>
            <a:picLocks noChangeAspect="1"/>
          </p:cNvPicPr>
          <p:nvPr/>
        </p:nvPicPr>
        <p:blipFill rotWithShape="1">
          <a:blip r:embed="rId3"/>
          <a:srcRect l="7217" r="10809"/>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27" name="Rectangle 24">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ángulo redondeado 12">
            <a:extLst>
              <a:ext uri="{FF2B5EF4-FFF2-40B4-BE49-F238E27FC236}">
                <a16:creationId xmlns="" xmlns:a16="http://schemas.microsoft.com/office/drawing/2014/main" id="{07316AF0-5B48-40B5-97CC-431E9BF5FA16}"/>
              </a:ext>
            </a:extLst>
          </p:cNvPr>
          <p:cNvSpPr/>
          <p:nvPr/>
        </p:nvSpPr>
        <p:spPr>
          <a:xfrm>
            <a:off x="647701" y="2438401"/>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Entrada </a:t>
            </a:r>
            <a:r>
              <a:rPr lang="en-US" sz="3200">
                <a:solidFill>
                  <a:schemeClr val="bg2">
                    <a:lumMod val="75000"/>
                  </a:schemeClr>
                </a:solidFill>
                <a:latin typeface="Footlight MT Light" panose="0204060206030A020304" pitchFamily="18" charset="0"/>
                <a:ea typeface="+mj-ea"/>
                <a:cs typeface="+mj-cs"/>
              </a:rPr>
              <a:t>de aire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al organismo. En este lugar</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el aire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se purifica, humedece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y calienta</a:t>
            </a:r>
            <a:r>
              <a:rPr lang="en-US" sz="3200" dirty="0">
                <a:solidFill>
                  <a:schemeClr val="bg2">
                    <a:lumMod val="75000"/>
                  </a:schemeClr>
                </a:solidFill>
                <a:latin typeface="Footlight MT Light" panose="0204060206030A020304" pitchFamily="18" charset="0"/>
                <a:ea typeface="+mj-ea"/>
                <a:cs typeface="+mj-cs"/>
              </a:rPr>
              <a:t> gracias a </a:t>
            </a:r>
            <a:r>
              <a:rPr lang="en-US" sz="3200">
                <a:solidFill>
                  <a:schemeClr val="bg2">
                    <a:lumMod val="75000"/>
                  </a:schemeClr>
                </a:solidFill>
                <a:latin typeface="Footlight MT Light" panose="0204060206030A020304" pitchFamily="18" charset="0"/>
                <a:ea typeface="+mj-ea"/>
                <a:cs typeface="+mj-cs"/>
              </a:rPr>
              <a:t>los bellos</a:t>
            </a:r>
            <a:r>
              <a:rPr lang="en-US" sz="3200" dirty="0">
                <a:solidFill>
                  <a:schemeClr val="bg2">
                    <a:lumMod val="75000"/>
                  </a:schemeClr>
                </a:solidFill>
                <a:latin typeface="Footlight MT Light" panose="0204060206030A020304" pitchFamily="18" charset="0"/>
                <a:ea typeface="+mj-ea"/>
                <a:cs typeface="+mj-cs"/>
              </a:rPr>
              <a:t> nasales.</a:t>
            </a:r>
          </a:p>
        </p:txBody>
      </p:sp>
    </p:spTree>
    <p:extLst>
      <p:ext uri="{BB962C8B-B14F-4D97-AF65-F5344CB8AC3E}">
        <p14:creationId xmlns="" xmlns:p14="http://schemas.microsoft.com/office/powerpoint/2010/main" val="2026425432"/>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8">
            <a:extLst>
              <a:ext uri="{FF2B5EF4-FFF2-40B4-BE49-F238E27FC236}">
                <a16:creationId xmlns="" xmlns:a16="http://schemas.microsoft.com/office/drawing/2014/main" id="{9E3961F6-63CD-4C39-9FB2-86BD9BB37F74}"/>
              </a:ext>
            </a:extLst>
          </p:cNvPr>
          <p:cNvSpPr/>
          <p:nvPr/>
        </p:nvSpPr>
        <p:spPr>
          <a:xfrm>
            <a:off x="750530" y="861495"/>
            <a:ext cx="3322912" cy="8802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FARINGE </a:t>
            </a:r>
          </a:p>
        </p:txBody>
      </p:sp>
      <p:pic>
        <p:nvPicPr>
          <p:cNvPr id="6" name="Imagen 5">
            <a:extLst>
              <a:ext uri="{FF2B5EF4-FFF2-40B4-BE49-F238E27FC236}">
                <a16:creationId xmlns="" xmlns:a16="http://schemas.microsoft.com/office/drawing/2014/main" id="{58D4244F-B25C-48EA-98FB-94142AD22F8E}"/>
              </a:ext>
            </a:extLst>
          </p:cNvPr>
          <p:cNvPicPr>
            <a:picLocks noChangeAspect="1"/>
          </p:cNvPicPr>
          <p:nvPr/>
        </p:nvPicPr>
        <p:blipFill rotWithShape="1">
          <a:blip r:embed="rId3"/>
          <a:srcRect l="6169" r="500" b="2"/>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 xmlns:a16="http://schemas.microsoft.com/office/drawing/2014/main" id="{E3D345EE-0779-4BF6-BE1A-05BB31F5D0F0}"/>
              </a:ext>
            </a:extLst>
          </p:cNvPr>
          <p:cNvSpPr/>
          <p:nvPr/>
        </p:nvSpPr>
        <p:spPr>
          <a:xfrm>
            <a:off x="750530" y="2186507"/>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Vía común entre el sistema Digestivo y Respiratorio, por aquí pasa el aire y el alimento. Esto está regulado por la epiglotis. </a:t>
            </a:r>
          </a:p>
        </p:txBody>
      </p:sp>
    </p:spTree>
    <p:extLst>
      <p:ext uri="{BB962C8B-B14F-4D97-AF65-F5344CB8AC3E}">
        <p14:creationId xmlns="" xmlns:p14="http://schemas.microsoft.com/office/powerpoint/2010/main" val="3578315856"/>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9">
            <a:extLst>
              <a:ext uri="{FF2B5EF4-FFF2-40B4-BE49-F238E27FC236}">
                <a16:creationId xmlns="" xmlns:a16="http://schemas.microsoft.com/office/drawing/2014/main" id="{FF0595DC-DCAC-4125-A3EC-90BA51AFD0D3}"/>
              </a:ext>
            </a:extLst>
          </p:cNvPr>
          <p:cNvSpPr/>
          <p:nvPr/>
        </p:nvSpPr>
        <p:spPr>
          <a:xfrm>
            <a:off x="648930" y="1070430"/>
            <a:ext cx="3322912" cy="102536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LARINGE</a:t>
            </a:r>
          </a:p>
        </p:txBody>
      </p:sp>
      <p:pic>
        <p:nvPicPr>
          <p:cNvPr id="6" name="Imagen 5">
            <a:extLst>
              <a:ext uri="{FF2B5EF4-FFF2-40B4-BE49-F238E27FC236}">
                <a16:creationId xmlns="" xmlns:a16="http://schemas.microsoft.com/office/drawing/2014/main" id="{601CC347-8494-49CC-9440-2037B32DDF4F}"/>
              </a:ext>
            </a:extLst>
          </p:cNvPr>
          <p:cNvPicPr>
            <a:picLocks noChangeAspect="1"/>
          </p:cNvPicPr>
          <p:nvPr/>
        </p:nvPicPr>
        <p:blipFill rotWithShape="1">
          <a:blip r:embed="rId3"/>
          <a:srcRect l="6668" r="2" b="2"/>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3">
            <a:extLst>
              <a:ext uri="{FF2B5EF4-FFF2-40B4-BE49-F238E27FC236}">
                <a16:creationId xmlns="" xmlns:a16="http://schemas.microsoft.com/office/drawing/2014/main" id="{419D0C7D-4227-4968-A3E7-7972A1A3F761}"/>
              </a:ext>
            </a:extLst>
          </p:cNvPr>
          <p:cNvSpPr/>
          <p:nvPr/>
        </p:nvSpPr>
        <p:spPr>
          <a:xfrm>
            <a:off x="647701" y="2438401"/>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Se puede observar a través de la “nuez” (manzana de Adán).  Contiene las cuerdas vocales.</a:t>
            </a:r>
          </a:p>
        </p:txBody>
      </p:sp>
    </p:spTree>
    <p:extLst>
      <p:ext uri="{BB962C8B-B14F-4D97-AF65-F5344CB8AC3E}">
        <p14:creationId xmlns="" xmlns:p14="http://schemas.microsoft.com/office/powerpoint/2010/main" val="35241852"/>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5">
            <a:extLst>
              <a:ext uri="{FF2B5EF4-FFF2-40B4-BE49-F238E27FC236}">
                <a16:creationId xmlns="" xmlns:a16="http://schemas.microsoft.com/office/drawing/2014/main" id="{EA8D1DC2-9511-4A2E-8C12-7A5AF68E1E86}"/>
              </a:ext>
            </a:extLst>
          </p:cNvPr>
          <p:cNvSpPr/>
          <p:nvPr/>
        </p:nvSpPr>
        <p:spPr>
          <a:xfrm>
            <a:off x="493486" y="629266"/>
            <a:ext cx="3478356" cy="96730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TRAQUEA</a:t>
            </a:r>
          </a:p>
        </p:txBody>
      </p:sp>
      <p:pic>
        <p:nvPicPr>
          <p:cNvPr id="6" name="Imagen 5">
            <a:extLst>
              <a:ext uri="{FF2B5EF4-FFF2-40B4-BE49-F238E27FC236}">
                <a16:creationId xmlns="" xmlns:a16="http://schemas.microsoft.com/office/drawing/2014/main" id="{427C8EFC-7665-4D1E-A997-228A3B5292FB}"/>
              </a:ext>
            </a:extLst>
          </p:cNvPr>
          <p:cNvPicPr>
            <a:picLocks noChangeAspect="1"/>
          </p:cNvPicPr>
          <p:nvPr/>
        </p:nvPicPr>
        <p:blipFill rotWithShape="1">
          <a:blip r:embed="rId3"/>
          <a:srcRect l="7896"/>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6">
            <a:extLst>
              <a:ext uri="{FF2B5EF4-FFF2-40B4-BE49-F238E27FC236}">
                <a16:creationId xmlns="" xmlns:a16="http://schemas.microsoft.com/office/drawing/2014/main" id="{410693F7-EFD9-402F-8505-1E35548914BB}"/>
              </a:ext>
            </a:extLst>
          </p:cNvPr>
          <p:cNvSpPr/>
          <p:nvPr/>
        </p:nvSpPr>
        <p:spPr>
          <a:xfrm>
            <a:off x="493486" y="2162629"/>
            <a:ext cx="3478356" cy="3265714"/>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Es un </a:t>
            </a:r>
            <a:r>
              <a:rPr lang="en-US" sz="3200" dirty="0" err="1">
                <a:solidFill>
                  <a:schemeClr val="bg2">
                    <a:lumMod val="75000"/>
                  </a:schemeClr>
                </a:solidFill>
                <a:latin typeface="Footlight MT Light" panose="0204060206030A020304" pitchFamily="18" charset="0"/>
                <a:ea typeface="+mj-ea"/>
                <a:cs typeface="+mj-cs"/>
              </a:rPr>
              <a:t>tubo</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cartilaginoso</a:t>
            </a:r>
            <a:r>
              <a:rPr lang="en-US" sz="3200" dirty="0">
                <a:solidFill>
                  <a:schemeClr val="bg2">
                    <a:lumMod val="75000"/>
                  </a:schemeClr>
                </a:solidFill>
                <a:latin typeface="Footlight MT Light" panose="0204060206030A020304" pitchFamily="18" charset="0"/>
                <a:ea typeface="+mj-ea"/>
                <a:cs typeface="+mj-cs"/>
              </a:rPr>
              <a:t> por el </a:t>
            </a:r>
            <a:r>
              <a:rPr lang="en-US" sz="3200" dirty="0" err="1">
                <a:solidFill>
                  <a:schemeClr val="bg2">
                    <a:lumMod val="75000"/>
                  </a:schemeClr>
                </a:solidFill>
                <a:latin typeface="Footlight MT Light" panose="0204060206030A020304" pitchFamily="18" charset="0"/>
                <a:ea typeface="+mj-ea"/>
                <a:cs typeface="+mj-cs"/>
              </a:rPr>
              <a:t>cual</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pasa</a:t>
            </a:r>
            <a:r>
              <a:rPr lang="en-US" sz="3200" dirty="0">
                <a:solidFill>
                  <a:schemeClr val="bg2">
                    <a:lumMod val="75000"/>
                  </a:schemeClr>
                </a:solidFill>
                <a:latin typeface="Footlight MT Light" panose="0204060206030A020304" pitchFamily="18" charset="0"/>
                <a:ea typeface="+mj-ea"/>
                <a:cs typeface="+mj-cs"/>
              </a:rPr>
              <a:t> el </a:t>
            </a:r>
            <a:r>
              <a:rPr lang="en-US" sz="3200" dirty="0" err="1">
                <a:solidFill>
                  <a:schemeClr val="bg2">
                    <a:lumMod val="75000"/>
                  </a:schemeClr>
                </a:solidFill>
                <a:latin typeface="Footlight MT Light" panose="0204060206030A020304" pitchFamily="18" charset="0"/>
                <a:ea typeface="+mj-ea"/>
                <a:cs typeface="+mj-cs"/>
              </a:rPr>
              <a:t>aire</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En</a:t>
            </a:r>
            <a:r>
              <a:rPr lang="en-US" sz="3200" dirty="0">
                <a:solidFill>
                  <a:schemeClr val="bg2">
                    <a:lumMod val="75000"/>
                  </a:schemeClr>
                </a:solidFill>
                <a:latin typeface="Footlight MT Light" panose="0204060206030A020304" pitchFamily="18" charset="0"/>
                <a:ea typeface="+mj-ea"/>
                <a:cs typeface="+mj-cs"/>
              </a:rPr>
              <a:t> la </a:t>
            </a:r>
            <a:r>
              <a:rPr lang="en-US" sz="3200" dirty="0" err="1">
                <a:solidFill>
                  <a:schemeClr val="bg2">
                    <a:lumMod val="75000"/>
                  </a:schemeClr>
                </a:solidFill>
                <a:latin typeface="Footlight MT Light" panose="0204060206030A020304" pitchFamily="18" charset="0"/>
                <a:ea typeface="+mj-ea"/>
                <a:cs typeface="+mj-cs"/>
              </a:rPr>
              <a:t>parte</a:t>
            </a:r>
            <a:r>
              <a:rPr lang="en-US" sz="3200" dirty="0">
                <a:solidFill>
                  <a:schemeClr val="bg2">
                    <a:lumMod val="75000"/>
                  </a:schemeClr>
                </a:solidFill>
                <a:latin typeface="Footlight MT Light" panose="0204060206030A020304" pitchFamily="18" charset="0"/>
                <a:ea typeface="+mj-ea"/>
                <a:cs typeface="+mj-cs"/>
              </a:rPr>
              <a:t> distal se divide </a:t>
            </a:r>
            <a:r>
              <a:rPr lang="en-US" sz="3200" dirty="0" err="1">
                <a:solidFill>
                  <a:schemeClr val="bg2">
                    <a:lumMod val="75000"/>
                  </a:schemeClr>
                </a:solidFill>
                <a:latin typeface="Footlight MT Light" panose="0204060206030A020304" pitchFamily="18" charset="0"/>
                <a:ea typeface="+mj-ea"/>
                <a:cs typeface="+mj-cs"/>
              </a:rPr>
              <a:t>en</a:t>
            </a:r>
            <a:r>
              <a:rPr lang="en-US" sz="3200" dirty="0">
                <a:solidFill>
                  <a:schemeClr val="bg2">
                    <a:lumMod val="75000"/>
                  </a:schemeClr>
                </a:solidFill>
                <a:latin typeface="Footlight MT Light" panose="0204060206030A020304" pitchFamily="18" charset="0"/>
                <a:ea typeface="+mj-ea"/>
                <a:cs typeface="+mj-cs"/>
              </a:rPr>
              <a:t> dos </a:t>
            </a:r>
            <a:r>
              <a:rPr lang="en-US" sz="3200" dirty="0" err="1">
                <a:solidFill>
                  <a:schemeClr val="bg2">
                    <a:lumMod val="75000"/>
                  </a:schemeClr>
                </a:solidFill>
                <a:latin typeface="Footlight MT Light" panose="0204060206030A020304" pitchFamily="18" charset="0"/>
                <a:ea typeface="+mj-ea"/>
                <a:cs typeface="+mj-cs"/>
              </a:rPr>
              <a:t>bronquios</a:t>
            </a:r>
            <a:r>
              <a:rPr lang="en-US" sz="3200" dirty="0">
                <a:solidFill>
                  <a:schemeClr val="bg2">
                    <a:lumMod val="75000"/>
                  </a:schemeClr>
                </a:solidFill>
                <a:latin typeface="Footlight MT Light" panose="0204060206030A020304" pitchFamily="18" charset="0"/>
                <a:ea typeface="+mj-ea"/>
                <a:cs typeface="+mj-cs"/>
              </a:rPr>
              <a:t>.</a:t>
            </a:r>
          </a:p>
        </p:txBody>
      </p:sp>
    </p:spTree>
    <p:extLst>
      <p:ext uri="{BB962C8B-B14F-4D97-AF65-F5344CB8AC3E}">
        <p14:creationId xmlns="" xmlns:p14="http://schemas.microsoft.com/office/powerpoint/2010/main" val="1461424662"/>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6">
            <a:extLst>
              <a:ext uri="{FF2B5EF4-FFF2-40B4-BE49-F238E27FC236}">
                <a16:creationId xmlns="" xmlns:a16="http://schemas.microsoft.com/office/drawing/2014/main" id="{E0122BA2-7D59-492D-A72F-10D16E272CA6}"/>
              </a:ext>
            </a:extLst>
          </p:cNvPr>
          <p:cNvSpPr/>
          <p:nvPr/>
        </p:nvSpPr>
        <p:spPr>
          <a:xfrm>
            <a:off x="474758" y="1095829"/>
            <a:ext cx="4184327" cy="98697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PULMONES</a:t>
            </a:r>
          </a:p>
        </p:txBody>
      </p:sp>
      <p:pic>
        <p:nvPicPr>
          <p:cNvPr id="6" name="Imagen 5">
            <a:extLst>
              <a:ext uri="{FF2B5EF4-FFF2-40B4-BE49-F238E27FC236}">
                <a16:creationId xmlns="" xmlns:a16="http://schemas.microsoft.com/office/drawing/2014/main" id="{F899FA1C-E945-4625-9313-0F6829CD7CBD}"/>
              </a:ext>
            </a:extLst>
          </p:cNvPr>
          <p:cNvPicPr>
            <a:picLocks noChangeAspect="1"/>
          </p:cNvPicPr>
          <p:nvPr/>
        </p:nvPicPr>
        <p:blipFill rotWithShape="1">
          <a:blip r:embed="rId3"/>
          <a:srcRect l="2938" r="5534"/>
          <a:stretch/>
        </p:blipFill>
        <p:spPr>
          <a:xfrm>
            <a:off x="4958080" y="571500"/>
            <a:ext cx="6881368" cy="5638797"/>
          </a:xfrm>
          <a:prstGeom prst="rect">
            <a:avLst/>
          </a:prstGeom>
          <a:effectLst>
            <a:outerShdw blurRad="50800" dist="38100" dir="5400000" algn="t" rotWithShape="0">
              <a:prstClr val="black">
                <a:alpha val="43000"/>
              </a:prstClr>
            </a:outerShdw>
          </a:effectLst>
        </p:spPr>
      </p:pic>
      <p:sp>
        <p:nvSpPr>
          <p:cNvPr id="8"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0">
            <a:extLst>
              <a:ext uri="{FF2B5EF4-FFF2-40B4-BE49-F238E27FC236}">
                <a16:creationId xmlns="" xmlns:a16="http://schemas.microsoft.com/office/drawing/2014/main" id="{3E2953B0-66E8-4D10-8DFD-3083DB16C347}"/>
              </a:ext>
            </a:extLst>
          </p:cNvPr>
          <p:cNvSpPr/>
          <p:nvPr/>
        </p:nvSpPr>
        <p:spPr>
          <a:xfrm>
            <a:off x="474758" y="2380344"/>
            <a:ext cx="4285928" cy="2888342"/>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n-US" sz="3200" dirty="0" err="1">
                <a:solidFill>
                  <a:schemeClr val="bg2">
                    <a:lumMod val="75000"/>
                  </a:schemeClr>
                </a:solidFill>
                <a:latin typeface="Footlight MT Light" panose="0204060206030A020304" pitchFamily="18" charset="0"/>
                <a:ea typeface="+mj-ea"/>
                <a:cs typeface="+mj-cs"/>
              </a:rPr>
              <a:t>Órgano</a:t>
            </a:r>
            <a:r>
              <a:rPr lang="en-US" sz="3200" dirty="0">
                <a:solidFill>
                  <a:schemeClr val="bg2">
                    <a:lumMod val="75000"/>
                  </a:schemeClr>
                </a:solidFill>
                <a:latin typeface="Footlight MT Light" panose="0204060206030A020304" pitchFamily="18" charset="0"/>
                <a:ea typeface="+mj-ea"/>
                <a:cs typeface="+mj-cs"/>
              </a:rPr>
              <a:t> principal del </a:t>
            </a:r>
            <a:r>
              <a:rPr lang="en-US" sz="3200" dirty="0" err="1">
                <a:solidFill>
                  <a:schemeClr val="bg2">
                    <a:lumMod val="75000"/>
                  </a:schemeClr>
                </a:solidFill>
                <a:latin typeface="Footlight MT Light" panose="0204060206030A020304" pitchFamily="18" charset="0"/>
                <a:ea typeface="+mj-ea"/>
                <a:cs typeface="+mj-cs"/>
              </a:rPr>
              <a:t>sistema</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Respiratorio</a:t>
            </a:r>
            <a:r>
              <a:rPr lang="en-US" sz="3200" dirty="0">
                <a:solidFill>
                  <a:schemeClr val="bg2">
                    <a:lumMod val="75000"/>
                  </a:schemeClr>
                </a:solidFill>
                <a:latin typeface="Footlight MT Light" panose="0204060206030A020304" pitchFamily="18" charset="0"/>
                <a:ea typeface="+mj-ea"/>
                <a:cs typeface="+mj-cs"/>
              </a:rPr>
              <a:t>. Son dos </a:t>
            </a:r>
            <a:r>
              <a:rPr lang="en-US" sz="3200" dirty="0" err="1">
                <a:solidFill>
                  <a:schemeClr val="bg2">
                    <a:lumMod val="75000"/>
                  </a:schemeClr>
                </a:solidFill>
                <a:latin typeface="Footlight MT Light" panose="0204060206030A020304" pitchFamily="18" charset="0"/>
                <a:ea typeface="+mj-ea"/>
                <a:cs typeface="+mj-cs"/>
              </a:rPr>
              <a:t>sacos</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elásticos</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cubiertos</a:t>
            </a:r>
            <a:r>
              <a:rPr lang="en-US" sz="3200" dirty="0">
                <a:solidFill>
                  <a:schemeClr val="bg2">
                    <a:lumMod val="75000"/>
                  </a:schemeClr>
                </a:solidFill>
                <a:latin typeface="Footlight MT Light" panose="0204060206030A020304" pitchFamily="18" charset="0"/>
                <a:ea typeface="+mj-ea"/>
                <a:cs typeface="+mj-cs"/>
              </a:rPr>
              <a:t> por una </a:t>
            </a:r>
            <a:r>
              <a:rPr lang="en-US" sz="3200" dirty="0" err="1">
                <a:solidFill>
                  <a:schemeClr val="bg2">
                    <a:lumMod val="75000"/>
                  </a:schemeClr>
                </a:solidFill>
                <a:latin typeface="Footlight MT Light" panose="0204060206030A020304" pitchFamily="18" charset="0"/>
                <a:ea typeface="+mj-ea"/>
                <a:cs typeface="+mj-cs"/>
              </a:rPr>
              <a:t>membrana</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llamada</a:t>
            </a:r>
            <a:r>
              <a:rPr lang="en-US" sz="3200" dirty="0">
                <a:solidFill>
                  <a:schemeClr val="bg2">
                    <a:lumMod val="75000"/>
                  </a:schemeClr>
                </a:solidFill>
                <a:latin typeface="Footlight MT Light" panose="0204060206030A020304" pitchFamily="18" charset="0"/>
                <a:ea typeface="+mj-ea"/>
                <a:cs typeface="+mj-cs"/>
              </a:rPr>
              <a:t> pleura.</a:t>
            </a:r>
          </a:p>
        </p:txBody>
      </p:sp>
    </p:spTree>
    <p:extLst>
      <p:ext uri="{BB962C8B-B14F-4D97-AF65-F5344CB8AC3E}">
        <p14:creationId xmlns="" xmlns:p14="http://schemas.microsoft.com/office/powerpoint/2010/main" val="3550859964"/>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6" name="Rectángulo redondeado 5"/>
          <p:cNvSpPr/>
          <p:nvPr/>
        </p:nvSpPr>
        <p:spPr>
          <a:xfrm>
            <a:off x="522514" y="629266"/>
            <a:ext cx="3831771" cy="1243077"/>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3200" dirty="0">
                <a:solidFill>
                  <a:schemeClr val="tx2"/>
                </a:solidFill>
                <a:latin typeface="Copperplate Gothic Bold" panose="020E0705020206020404" pitchFamily="34" charset="0"/>
                <a:ea typeface="+mj-ea"/>
                <a:cs typeface="+mj-cs"/>
              </a:rPr>
              <a:t>BRONQUIOS Y BRONQUIOLOS</a:t>
            </a:r>
          </a:p>
        </p:txBody>
      </p:sp>
      <p:pic>
        <p:nvPicPr>
          <p:cNvPr id="2" name="Imagen 1">
            <a:extLst>
              <a:ext uri="{FF2B5EF4-FFF2-40B4-BE49-F238E27FC236}">
                <a16:creationId xmlns="" xmlns:a16="http://schemas.microsoft.com/office/drawing/2014/main" id="{F90DFDFD-AF1D-4332-ACF3-0F6AA0DC553E}"/>
              </a:ext>
            </a:extLst>
          </p:cNvPr>
          <p:cNvPicPr>
            <a:picLocks noChangeAspect="1"/>
          </p:cNvPicPr>
          <p:nvPr/>
        </p:nvPicPr>
        <p:blipFill rotWithShape="1">
          <a:blip r:embed="rId3"/>
          <a:srcRect l="1412" t="-349" r="5142" b="349"/>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5" name="Rectangle 14">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 name="Rectángulo redondeado 9"/>
          <p:cNvSpPr/>
          <p:nvPr/>
        </p:nvSpPr>
        <p:spPr>
          <a:xfrm>
            <a:off x="522514" y="2235200"/>
            <a:ext cx="3831771" cy="401319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Se observa la ramificación de la tráquea en bronquios, los cuales uno va a cada pulmón. Dentro del pulmón se sigue ramificando y se convierten en bronquiolos.</a:t>
            </a:r>
          </a:p>
        </p:txBody>
      </p:sp>
    </p:spTree>
    <p:extLst>
      <p:ext uri="{BB962C8B-B14F-4D97-AF65-F5344CB8AC3E}">
        <p14:creationId xmlns="" xmlns:p14="http://schemas.microsoft.com/office/powerpoint/2010/main" val="1813328220"/>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61515115-95FB-41E0-86F3-8744438C09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Rectángulo redondeado 4">
            <a:extLst>
              <a:ext uri="{FF2B5EF4-FFF2-40B4-BE49-F238E27FC236}">
                <a16:creationId xmlns="" xmlns:a16="http://schemas.microsoft.com/office/drawing/2014/main" id="{AF5ACCDF-F530-4C4E-8094-54916D097CC2}"/>
              </a:ext>
            </a:extLst>
          </p:cNvPr>
          <p:cNvSpPr/>
          <p:nvPr/>
        </p:nvSpPr>
        <p:spPr>
          <a:xfrm>
            <a:off x="634679" y="1363910"/>
            <a:ext cx="5616217" cy="9818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smtClean="0">
                <a:solidFill>
                  <a:schemeClr val="bg1"/>
                </a:solidFill>
                <a:latin typeface="Copperplate Gothic Bold" panose="020E0705020206020404" pitchFamily="34" charset="0"/>
                <a:ea typeface="+mj-ea"/>
                <a:cs typeface="+mj-cs"/>
              </a:rPr>
              <a:t>ALVÉOLOS</a:t>
            </a:r>
            <a:endParaRPr lang="en-US" sz="4400" dirty="0">
              <a:solidFill>
                <a:schemeClr val="bg1"/>
              </a:solidFill>
              <a:latin typeface="Copperplate Gothic Bold" panose="020E0705020206020404" pitchFamily="34" charset="0"/>
              <a:ea typeface="+mj-ea"/>
              <a:cs typeface="+mj-cs"/>
            </a:endParaRPr>
          </a:p>
        </p:txBody>
      </p:sp>
      <p:sp>
        <p:nvSpPr>
          <p:cNvPr id="13" name="Freeform 31">
            <a:extLst>
              <a:ext uri="{FF2B5EF4-FFF2-40B4-BE49-F238E27FC236}">
                <a16:creationId xmlns="" xmlns:a16="http://schemas.microsoft.com/office/drawing/2014/main" id="{8222A33F-BE2D-4D69-92A0-5DF8B17BAA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15" name="Freeform: Shape 14">
            <a:extLst>
              <a:ext uri="{FF2B5EF4-FFF2-40B4-BE49-F238E27FC236}">
                <a16:creationId xmlns="" xmlns:a16="http://schemas.microsoft.com/office/drawing/2014/main" id="{CE1C74D0-9609-468A-9597-5D87C8A42B5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6" name="Imagen 5">
            <a:extLst>
              <a:ext uri="{FF2B5EF4-FFF2-40B4-BE49-F238E27FC236}">
                <a16:creationId xmlns="" xmlns:a16="http://schemas.microsoft.com/office/drawing/2014/main" id="{B0216015-B409-4F31-BC43-D284F36A9F26}"/>
              </a:ext>
            </a:extLst>
          </p:cNvPr>
          <p:cNvPicPr>
            <a:picLocks noChangeAspect="1"/>
          </p:cNvPicPr>
          <p:nvPr/>
        </p:nvPicPr>
        <p:blipFill>
          <a:blip r:embed="rId2"/>
          <a:stretch>
            <a:fillRect/>
          </a:stretch>
        </p:blipFill>
        <p:spPr>
          <a:xfrm>
            <a:off x="7407211" y="723839"/>
            <a:ext cx="4496235" cy="5499980"/>
          </a:xfrm>
          <a:prstGeom prst="rect">
            <a:avLst/>
          </a:prstGeom>
          <a:effectLst/>
        </p:spPr>
      </p:pic>
      <p:sp>
        <p:nvSpPr>
          <p:cNvPr id="17" name="Rectangle 16">
            <a:extLst>
              <a:ext uri="{FF2B5EF4-FFF2-40B4-BE49-F238E27FC236}">
                <a16:creationId xmlns="" xmlns:a16="http://schemas.microsoft.com/office/drawing/2014/main" id="{C137128D-E594-4905-9F76-E385F0831D6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1">
            <a:extLst>
              <a:ext uri="{FF2B5EF4-FFF2-40B4-BE49-F238E27FC236}">
                <a16:creationId xmlns="" xmlns:a16="http://schemas.microsoft.com/office/drawing/2014/main" id="{0D7CBB15-E451-41E9-A74D-B9857737F59F}"/>
              </a:ext>
            </a:extLst>
          </p:cNvPr>
          <p:cNvSpPr/>
          <p:nvPr/>
        </p:nvSpPr>
        <p:spPr>
          <a:xfrm>
            <a:off x="634679" y="3117879"/>
            <a:ext cx="5616216" cy="287382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accent5">
                    <a:lumMod val="75000"/>
                  </a:schemeClr>
                </a:solidFill>
                <a:latin typeface="Footlight MT Light" panose="0204060206030A020304" pitchFamily="18" charset="0"/>
                <a:ea typeface="+mj-ea"/>
                <a:cs typeface="+mj-cs"/>
              </a:rPr>
              <a:t>Son </a:t>
            </a:r>
            <a:r>
              <a:rPr lang="en-US" sz="3200" dirty="0" err="1">
                <a:solidFill>
                  <a:schemeClr val="accent5">
                    <a:lumMod val="75000"/>
                  </a:schemeClr>
                </a:solidFill>
                <a:latin typeface="Footlight MT Light" panose="0204060206030A020304" pitchFamily="18" charset="0"/>
                <a:ea typeface="+mj-ea"/>
                <a:cs typeface="+mj-cs"/>
              </a:rPr>
              <a:t>sacos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aéreos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en</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donde</a:t>
            </a:r>
            <a:r>
              <a:rPr lang="en-US" sz="3200" dirty="0">
                <a:solidFill>
                  <a:schemeClr val="accent5">
                    <a:lumMod val="75000"/>
                  </a:schemeClr>
                </a:solidFill>
                <a:latin typeface="Footlight MT Light" panose="0204060206030A020304" pitchFamily="18" charset="0"/>
                <a:ea typeface="+mj-ea"/>
                <a:cs typeface="+mj-cs"/>
              </a:rPr>
              <a:t> se produce el </a:t>
            </a:r>
            <a:r>
              <a:rPr lang="en-US" sz="3200" dirty="0" err="1">
                <a:solidFill>
                  <a:schemeClr val="accent5">
                    <a:lumMod val="75000"/>
                  </a:schemeClr>
                </a:solidFill>
                <a:latin typeface="Footlight MT Light" panose="0204060206030A020304" pitchFamily="18" charset="0"/>
                <a:ea typeface="+mj-ea"/>
                <a:cs typeface="+mj-cs"/>
              </a:rPr>
              <a:t>intercambio</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gaseoso</a:t>
            </a:r>
            <a:r>
              <a:rPr lang="en-US" sz="3200" dirty="0">
                <a:solidFill>
                  <a:schemeClr val="accent5">
                    <a:lumMod val="75000"/>
                  </a:schemeClr>
                </a:solidFill>
                <a:latin typeface="Footlight MT Light" panose="0204060206030A020304" pitchFamily="18" charset="0"/>
                <a:ea typeface="+mj-ea"/>
                <a:cs typeface="+mj-cs"/>
              </a:rPr>
              <a:t> entre </a:t>
            </a:r>
            <a:r>
              <a:rPr lang="en-US" sz="3200" dirty="0" err="1">
                <a:solidFill>
                  <a:schemeClr val="accent5">
                    <a:lumMod val="75000"/>
                  </a:schemeClr>
                </a:solidFill>
                <a:latin typeface="Footlight MT Light" panose="0204060206030A020304" pitchFamily="18" charset="0"/>
                <a:ea typeface="+mj-ea"/>
                <a:cs typeface="+mj-cs"/>
              </a:rPr>
              <a:t>alveolos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pulmonares</a:t>
            </a:r>
            <a:r>
              <a:rPr lang="en-US" sz="3200" dirty="0">
                <a:solidFill>
                  <a:schemeClr val="accent5">
                    <a:lumMod val="75000"/>
                  </a:schemeClr>
                </a:solidFill>
                <a:latin typeface="Footlight MT Light" panose="0204060206030A020304" pitchFamily="18" charset="0"/>
                <a:ea typeface="+mj-ea"/>
                <a:cs typeface="+mj-cs"/>
              </a:rPr>
              <a:t> y </a:t>
            </a:r>
            <a:r>
              <a:rPr lang="en-US" sz="3200" dirty="0" err="1">
                <a:solidFill>
                  <a:schemeClr val="accent5">
                    <a:lumMod val="75000"/>
                  </a:schemeClr>
                </a:solidFill>
                <a:latin typeface="Footlight MT Light" panose="0204060206030A020304" pitchFamily="18" charset="0"/>
                <a:ea typeface="+mj-ea"/>
                <a:cs typeface="+mj-cs"/>
              </a:rPr>
              <a:t>capilares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sanguíneos</a:t>
            </a:r>
            <a:r>
              <a:rPr lang="en-US" sz="3200" dirty="0">
                <a:solidFill>
                  <a:schemeClr val="accent5">
                    <a:lumMod val="75000"/>
                  </a:schemeClr>
                </a:solidFill>
                <a:latin typeface="Footlight MT Light" panose="0204060206030A020304" pitchFamily="18" charset="0"/>
                <a:ea typeface="+mj-ea"/>
                <a:cs typeface="+mj-cs"/>
              </a:rPr>
              <a:t>.</a:t>
            </a:r>
          </a:p>
        </p:txBody>
      </p:sp>
    </p:spTree>
    <p:extLst>
      <p:ext uri="{BB962C8B-B14F-4D97-AF65-F5344CB8AC3E}">
        <p14:creationId xmlns="" xmlns:p14="http://schemas.microsoft.com/office/powerpoint/2010/main" val="3490788488"/>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5"/>
          <p:cNvSpPr/>
          <p:nvPr/>
        </p:nvSpPr>
        <p:spPr>
          <a:xfrm>
            <a:off x="435429" y="1262731"/>
            <a:ext cx="2235200" cy="489131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El intercambio gaseoso es uno de los procesos de mayor relevancia del sistema respiratorio y ocurre de la siguiente forma:</a:t>
            </a:r>
          </a:p>
          <a:p>
            <a:pPr>
              <a:spcBef>
                <a:spcPts val="1000"/>
              </a:spcBef>
              <a:buClr>
                <a:schemeClr val="bg2">
                  <a:lumMod val="40000"/>
                  <a:lumOff val="60000"/>
                </a:schemeClr>
              </a:buClr>
              <a:buSzPct val="80000"/>
              <a:buFont typeface="Wingdings 3" charset="2"/>
              <a:buChar char=""/>
            </a:pPr>
            <a:endParaRPr lang="es-CL" sz="2400" dirty="0">
              <a:solidFill>
                <a:schemeClr val="accent5">
                  <a:lumMod val="75000"/>
                </a:schemeClr>
              </a:solidFill>
              <a:latin typeface="Footlight MT Light" panose="0204060206030A020304" pitchFamily="18" charset="0"/>
              <a:ea typeface="+mj-ea"/>
              <a:cs typeface="+mj-cs"/>
            </a:endParaRPr>
          </a:p>
        </p:txBody>
      </p:sp>
      <p:sp>
        <p:nvSpPr>
          <p:cNvPr id="18" name="Rectángulo redondeado 17"/>
          <p:cNvSpPr/>
          <p:nvPr/>
        </p:nvSpPr>
        <p:spPr>
          <a:xfrm>
            <a:off x="9179318" y="1348236"/>
            <a:ext cx="2794004" cy="489131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El CO2 pasa al pulmón para posteriormente ser eliminado a través de la ESPIRACIÓN, mientras que el oxígeno pasa al torrente sanguíneo para ser DISTRIBUIDO por todo el organismo.</a:t>
            </a:r>
          </a:p>
          <a:p>
            <a:pPr algn="just">
              <a:spcBef>
                <a:spcPts val="1000"/>
              </a:spcBef>
              <a:buClr>
                <a:schemeClr val="bg2">
                  <a:lumMod val="40000"/>
                  <a:lumOff val="60000"/>
                </a:schemeClr>
              </a:buClr>
              <a:buSzPct val="80000"/>
              <a:buFont typeface="Wingdings 3" charset="2"/>
              <a:buChar char=""/>
            </a:pPr>
            <a:endParaRPr lang="es-CL" sz="2400" dirty="0">
              <a:solidFill>
                <a:schemeClr val="accent5">
                  <a:lumMod val="75000"/>
                </a:schemeClr>
              </a:solidFill>
              <a:latin typeface="Footlight MT Light" panose="0204060206030A020304" pitchFamily="18" charset="0"/>
              <a:ea typeface="+mj-ea"/>
              <a:cs typeface="+mj-cs"/>
            </a:endParaRPr>
          </a:p>
        </p:txBody>
      </p:sp>
      <p:pic>
        <p:nvPicPr>
          <p:cNvPr id="2" name="Imagen 1">
            <a:extLst>
              <a:ext uri="{FF2B5EF4-FFF2-40B4-BE49-F238E27FC236}">
                <a16:creationId xmlns="" xmlns:a16="http://schemas.microsoft.com/office/drawing/2014/main" id="{CF199E4C-4742-4BFF-BD71-C4E058407F84}"/>
              </a:ext>
            </a:extLst>
          </p:cNvPr>
          <p:cNvPicPr>
            <a:picLocks noChangeAspect="1"/>
          </p:cNvPicPr>
          <p:nvPr/>
        </p:nvPicPr>
        <p:blipFill>
          <a:blip r:embed="rId2"/>
          <a:stretch>
            <a:fillRect/>
          </a:stretch>
        </p:blipFill>
        <p:spPr>
          <a:xfrm>
            <a:off x="3131643" y="977663"/>
            <a:ext cx="5783574" cy="54614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 xmlns:p14="http://schemas.microsoft.com/office/powerpoint/2010/main" val="1133582205"/>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 xmlns:a16="http://schemas.microsoft.com/office/drawing/2014/main" id="{CE9E974B-12DC-4436-8C13-ED288267EE6F}"/>
              </a:ext>
            </a:extLst>
          </p:cNvPr>
          <p:cNvSpPr>
            <a:spLocks/>
          </p:cNvSpPr>
          <p:nvPr/>
        </p:nvSpPr>
        <p:spPr>
          <a:xfrm>
            <a:off x="770652" y="1705940"/>
            <a:ext cx="10650696" cy="3426947"/>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000" dirty="0">
                <a:solidFill>
                  <a:schemeClr val="tx2"/>
                </a:solidFill>
                <a:latin typeface="Copperplate Gothic Bold" panose="020E0705020206020404" pitchFamily="34" charset="0"/>
                <a:ea typeface="+mj-ea"/>
                <a:cs typeface="+mj-cs"/>
              </a:rPr>
              <a:t>SISTEMA CIRCULATORIO</a:t>
            </a:r>
          </a:p>
        </p:txBody>
      </p:sp>
    </p:spTree>
    <p:extLst>
      <p:ext uri="{BB962C8B-B14F-4D97-AF65-F5344CB8AC3E}">
        <p14:creationId xmlns="" xmlns:p14="http://schemas.microsoft.com/office/powerpoint/2010/main" val="1023673885"/>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C8A3C342-1D03-412F-8DD3-BF519E8E0AE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Freeform 31">
            <a:extLst>
              <a:ext uri="{FF2B5EF4-FFF2-40B4-BE49-F238E27FC236}">
                <a16:creationId xmlns="" xmlns:a16="http://schemas.microsoft.com/office/drawing/2014/main" id="{81CC9B02-E087-4350-AEBD-2C3CF001AF0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1" name="Imagen 10">
            <a:extLst>
              <a:ext uri="{FF2B5EF4-FFF2-40B4-BE49-F238E27FC236}">
                <a16:creationId xmlns="" xmlns:a16="http://schemas.microsoft.com/office/drawing/2014/main" id="{19CAD23A-D633-474A-8D4B-FF417B35C0B8}"/>
              </a:ext>
            </a:extLst>
          </p:cNvPr>
          <p:cNvPicPr>
            <a:picLocks noChangeAspect="1"/>
          </p:cNvPicPr>
          <p:nvPr/>
        </p:nvPicPr>
        <p:blipFill rotWithShape="1">
          <a:blip r:embed="rId3"/>
          <a:srcRect l="12163" r="1532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0" name="Rectangle 19">
            <a:extLst>
              <a:ext uri="{FF2B5EF4-FFF2-40B4-BE49-F238E27FC236}">
                <a16:creationId xmlns="" xmlns:a16="http://schemas.microsoft.com/office/drawing/2014/main" id="{D6F18ACE-6E82-4ADC-8A2F-A1771B309B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6">
            <a:extLst>
              <a:ext uri="{FF2B5EF4-FFF2-40B4-BE49-F238E27FC236}">
                <a16:creationId xmlns="" xmlns:a16="http://schemas.microsoft.com/office/drawing/2014/main" id="{E0599141-5CC5-4DBC-AFB4-C5DF29731AA8}"/>
              </a:ext>
            </a:extLst>
          </p:cNvPr>
          <p:cNvSpPr/>
          <p:nvPr/>
        </p:nvSpPr>
        <p:spPr>
          <a:xfrm>
            <a:off x="5430485" y="1405218"/>
            <a:ext cx="6265235" cy="137608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SISTEMA CARDIOVASCULAR</a:t>
            </a:r>
          </a:p>
        </p:txBody>
      </p:sp>
      <p:sp>
        <p:nvSpPr>
          <p:cNvPr id="7" name="Rectángulo redondeado 8">
            <a:extLst>
              <a:ext uri="{FF2B5EF4-FFF2-40B4-BE49-F238E27FC236}">
                <a16:creationId xmlns="" xmlns:a16="http://schemas.microsoft.com/office/drawing/2014/main" id="{4646BF66-7632-4A2F-B1CB-060AD943816B}"/>
              </a:ext>
            </a:extLst>
          </p:cNvPr>
          <p:cNvSpPr/>
          <p:nvPr/>
        </p:nvSpPr>
        <p:spPr>
          <a:xfrm>
            <a:off x="5430484" y="3346326"/>
            <a:ext cx="6265235" cy="228812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smtClean="0">
                <a:solidFill>
                  <a:schemeClr val="bg2">
                    <a:lumMod val="75000"/>
                  </a:schemeClr>
                </a:solidFill>
                <a:latin typeface="Footlight MT Light" panose="0204060206030A020304" pitchFamily="18" charset="0"/>
                <a:ea typeface="+mj-ea"/>
                <a:cs typeface="+mj-cs"/>
              </a:rPr>
              <a:t>Distribuye O2, hormonas, nutrientes y otras sustancias al resto de las células del cuerpo para su correcto funcionamiento.</a:t>
            </a:r>
            <a:endParaRPr lang="es-CL" sz="3200" dirty="0">
              <a:solidFill>
                <a:schemeClr val="bg2">
                  <a:lumMod val="75000"/>
                </a:schemeClr>
              </a:solidFill>
              <a:latin typeface="Footlight MT Light" panose="0204060206030A020304" pitchFamily="18" charset="0"/>
              <a:ea typeface="+mj-ea"/>
              <a:cs typeface="+mj-cs"/>
            </a:endParaRPr>
          </a:p>
        </p:txBody>
      </p:sp>
      <p:sp>
        <p:nvSpPr>
          <p:cNvPr id="10" name="AutoShape 2" descr="ᐈ Sistema circulatorio imágenes de stock, fotos del sistema circulatorio |  descargar en Depositphotos®">
            <a:extLst>
              <a:ext uri="{FF2B5EF4-FFF2-40B4-BE49-F238E27FC236}">
                <a16:creationId xmlns="" xmlns:a16="http://schemas.microsoft.com/office/drawing/2014/main" id="{62B8CE78-73B5-48FD-9E84-14DF86707ED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Tree>
    <p:extLst>
      <p:ext uri="{BB962C8B-B14F-4D97-AF65-F5344CB8AC3E}">
        <p14:creationId xmlns="" xmlns:p14="http://schemas.microsoft.com/office/powerpoint/2010/main" val="2005426834"/>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5B89E5C5-A037-45B3-9D37-3658914D479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 xmlns:a16="http://schemas.microsoft.com/office/drawing/2014/main" id="{5ACB93B0-521E-443D-9750-AFCFDDB3E80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 xmlns:a16="http://schemas.microsoft.com/office/drawing/2014/main" id="{DA1DAC79-DDBA-4382-9D43-6E5F685BE5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 xmlns:a16="http://schemas.microsoft.com/office/drawing/2014/main" id="{E0880F10-995F-4F01-A83B-7ECDB7BE790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 xmlns:a16="http://schemas.microsoft.com/office/drawing/2014/main" id="{A2D49266-1F08-40F2-B0E1-1D919DCB578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 xmlns:a16="http://schemas.microsoft.com/office/drawing/2014/main" id="{6AACA73D-178F-4CFC-99E3-9F4FCBBDBA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 xmlns:a16="http://schemas.microsoft.com/office/drawing/2014/main" id="{D3031615-4E70-4AA1-B27C-F56E25379C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a:extLst>
              <a:ext uri="{FF2B5EF4-FFF2-40B4-BE49-F238E27FC236}">
                <a16:creationId xmlns="" xmlns:a16="http://schemas.microsoft.com/office/drawing/2014/main" id="{5C45AC62-1DFC-4783-BAC2-F65E0B65CB10}"/>
              </a:ext>
            </a:extLst>
          </p:cNvPr>
          <p:cNvPicPr>
            <a:picLocks noChangeAspect="1"/>
          </p:cNvPicPr>
          <p:nvPr/>
        </p:nvPicPr>
        <p:blipFill rotWithShape="1">
          <a:blip r:embed="rId7"/>
          <a:srcRect t="20759" r="1" b="12243"/>
          <a:stretch/>
        </p:blipFill>
        <p:spPr>
          <a:xfrm>
            <a:off x="373501" y="512839"/>
            <a:ext cx="10905066" cy="5571066"/>
          </a:xfrm>
          <a:prstGeom prst="rect">
            <a:avLst/>
          </a:prstGeom>
        </p:spPr>
      </p:pic>
      <p:sp>
        <p:nvSpPr>
          <p:cNvPr id="23" name="Rectangle 22">
            <a:extLst>
              <a:ext uri="{FF2B5EF4-FFF2-40B4-BE49-F238E27FC236}">
                <a16:creationId xmlns="" xmlns:a16="http://schemas.microsoft.com/office/drawing/2014/main" id="{32386D96-DF72-4275-B766-E00CBBFB0F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 xmlns:p14="http://schemas.microsoft.com/office/powerpoint/2010/main" val="1227813399"/>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 xmlns:a16="http://schemas.microsoft.com/office/drawing/2014/main" id="{C9ECDD5C-152A-4CC7-8333-0F367B3A62E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 xmlns:a16="http://schemas.microsoft.com/office/drawing/2014/main" id="{7F5C92A3-369B-43F3-BDCE-E560B1B0EC8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 xmlns:a16="http://schemas.microsoft.com/office/drawing/2014/main" id="{AEBE9F1A-B38D-446E-83AE-14B17CE77F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 xmlns:a16="http://schemas.microsoft.com/office/drawing/2014/main" id="{915B5014-A7EC-4BA6-9C83-8840CF81DB2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 xmlns:a16="http://schemas.microsoft.com/office/drawing/2014/main" id="{022C43AB-86D7-420D-8AD7-DC0A15FDD0A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 xmlns:a16="http://schemas.microsoft.com/office/drawing/2014/main" id="{5E3EB826-A471-488F-9E8A-D65528A3C0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 xmlns:a16="http://schemas.microsoft.com/office/drawing/2014/main" id="{DFB3CEA1-88D9-42FB-88ED-1E9807FE659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8" name="Picture 2" descr="☑ Sistema cardiovascular">
            <a:extLst>
              <a:ext uri="{FF2B5EF4-FFF2-40B4-BE49-F238E27FC236}">
                <a16:creationId xmlns="" xmlns:a16="http://schemas.microsoft.com/office/drawing/2014/main" id="{C7679E17-9E1B-43BD-AD7A-49A7C7B33386}"/>
              </a:ext>
            </a:extLst>
          </p:cNvPr>
          <p:cNvPicPr>
            <a:picLocks noChangeAspect="1" noChangeArrowheads="1"/>
          </p:cNvPicPr>
          <p:nvPr/>
        </p:nvPicPr>
        <p:blipFill>
          <a:blip r:embed="rId7">
            <a:extLst>
              <a:ext uri="{28A0092B-C50C-407E-A947-70E740481C1C}">
                <a14:useLocalDpi xmlns="" xmlns:a14="http://schemas.microsoft.com/office/drawing/2010/main" val="0"/>
              </a:ext>
            </a:extLst>
          </a:blip>
          <a:stretch>
            <a:fillRect/>
          </a:stretch>
        </p:blipFill>
        <p:spPr bwMode="auto">
          <a:xfrm>
            <a:off x="2750014" y="643467"/>
            <a:ext cx="6691971"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5" name="Rectangle 84">
            <a:extLst>
              <a:ext uri="{FF2B5EF4-FFF2-40B4-BE49-F238E27FC236}">
                <a16:creationId xmlns="" xmlns:a16="http://schemas.microsoft.com/office/drawing/2014/main" id="{9A6C928E-4252-4F33-8C34-E50A12A317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Imagen 3">
            <a:extLst>
              <a:ext uri="{FF2B5EF4-FFF2-40B4-BE49-F238E27FC236}">
                <a16:creationId xmlns="" xmlns:a16="http://schemas.microsoft.com/office/drawing/2014/main" id="{05F9255A-B063-4425-B669-04C5BB8F7FE2}"/>
              </a:ext>
            </a:extLst>
          </p:cNvPr>
          <p:cNvPicPr>
            <a:picLocks noChangeAspect="1"/>
          </p:cNvPicPr>
          <p:nvPr/>
        </p:nvPicPr>
        <p:blipFill rotWithShape="1">
          <a:blip r:embed="rId8" cstate="print"/>
          <a:srcRect t="14000"/>
          <a:stretch/>
        </p:blipFill>
        <p:spPr>
          <a:xfrm>
            <a:off x="8015306" y="4012486"/>
            <a:ext cx="3477210" cy="2365454"/>
          </a:xfrm>
          <a:prstGeom prst="rect">
            <a:avLst/>
          </a:prstGeom>
        </p:spPr>
      </p:pic>
      <p:sp>
        <p:nvSpPr>
          <p:cNvPr id="5" name="Rectángulo 4">
            <a:extLst>
              <a:ext uri="{FF2B5EF4-FFF2-40B4-BE49-F238E27FC236}">
                <a16:creationId xmlns="" xmlns:a16="http://schemas.microsoft.com/office/drawing/2014/main" id="{A51A7BF3-3699-4FBD-A750-D30FF0A875CA}"/>
              </a:ext>
            </a:extLst>
          </p:cNvPr>
          <p:cNvSpPr/>
          <p:nvPr/>
        </p:nvSpPr>
        <p:spPr>
          <a:xfrm>
            <a:off x="8091532" y="1949634"/>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Arterias </a:t>
            </a:r>
          </a:p>
          <a:p>
            <a:pPr algn="ctr"/>
            <a:r>
              <a:rPr lang="es-CL" dirty="0">
                <a:solidFill>
                  <a:schemeClr val="accent5">
                    <a:lumMod val="75000"/>
                  </a:schemeClr>
                </a:solidFill>
                <a:latin typeface="Comic Sans MS" panose="030F0702030302020204" pitchFamily="66" charset="0"/>
              </a:rPr>
              <a:t>pulmonares</a:t>
            </a:r>
          </a:p>
        </p:txBody>
      </p:sp>
      <p:sp>
        <p:nvSpPr>
          <p:cNvPr id="15" name="Rectángulo 14">
            <a:extLst>
              <a:ext uri="{FF2B5EF4-FFF2-40B4-BE49-F238E27FC236}">
                <a16:creationId xmlns="" xmlns:a16="http://schemas.microsoft.com/office/drawing/2014/main" id="{A2B959C8-3858-4333-95DF-036E29439ACF}"/>
              </a:ext>
            </a:extLst>
          </p:cNvPr>
          <p:cNvSpPr/>
          <p:nvPr/>
        </p:nvSpPr>
        <p:spPr>
          <a:xfrm>
            <a:off x="3192955" y="1086038"/>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cava superior</a:t>
            </a:r>
          </a:p>
        </p:txBody>
      </p:sp>
      <p:sp>
        <p:nvSpPr>
          <p:cNvPr id="16" name="Rectángulo 15">
            <a:extLst>
              <a:ext uri="{FF2B5EF4-FFF2-40B4-BE49-F238E27FC236}">
                <a16:creationId xmlns="" xmlns:a16="http://schemas.microsoft.com/office/drawing/2014/main" id="{7B576722-62F9-4E1E-87FF-A4A5D60C3C94}"/>
              </a:ext>
            </a:extLst>
          </p:cNvPr>
          <p:cNvSpPr/>
          <p:nvPr/>
        </p:nvSpPr>
        <p:spPr>
          <a:xfrm>
            <a:off x="2532553" y="1848039"/>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Pulmonares</a:t>
            </a:r>
          </a:p>
        </p:txBody>
      </p:sp>
      <p:sp>
        <p:nvSpPr>
          <p:cNvPr id="17" name="Rectángulo 16">
            <a:extLst>
              <a:ext uri="{FF2B5EF4-FFF2-40B4-BE49-F238E27FC236}">
                <a16:creationId xmlns="" xmlns:a16="http://schemas.microsoft.com/office/drawing/2014/main" id="{E5777013-3C3E-4AB7-BA52-A5217C4C9DCA}"/>
              </a:ext>
            </a:extLst>
          </p:cNvPr>
          <p:cNvSpPr/>
          <p:nvPr/>
        </p:nvSpPr>
        <p:spPr>
          <a:xfrm>
            <a:off x="3381638" y="3829251"/>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cava inferior</a:t>
            </a:r>
          </a:p>
        </p:txBody>
      </p:sp>
      <p:sp>
        <p:nvSpPr>
          <p:cNvPr id="18" name="Rectángulo 17">
            <a:extLst>
              <a:ext uri="{FF2B5EF4-FFF2-40B4-BE49-F238E27FC236}">
                <a16:creationId xmlns="" xmlns:a16="http://schemas.microsoft.com/office/drawing/2014/main" id="{80C1B2A0-EC39-4B56-B367-0182A6F34A5F}"/>
              </a:ext>
            </a:extLst>
          </p:cNvPr>
          <p:cNvSpPr/>
          <p:nvPr/>
        </p:nvSpPr>
        <p:spPr>
          <a:xfrm>
            <a:off x="5420895" y="3531713"/>
            <a:ext cx="1183105" cy="27103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Corazón</a:t>
            </a:r>
          </a:p>
        </p:txBody>
      </p:sp>
      <p:sp>
        <p:nvSpPr>
          <p:cNvPr id="19" name="Rectángulo 18">
            <a:extLst>
              <a:ext uri="{FF2B5EF4-FFF2-40B4-BE49-F238E27FC236}">
                <a16:creationId xmlns="" xmlns:a16="http://schemas.microsoft.com/office/drawing/2014/main" id="{B543D6BF-A00C-4D43-BE03-C84A83207A14}"/>
              </a:ext>
            </a:extLst>
          </p:cNvPr>
          <p:cNvSpPr/>
          <p:nvPr/>
        </p:nvSpPr>
        <p:spPr>
          <a:xfrm>
            <a:off x="7124131" y="3811507"/>
            <a:ext cx="820860" cy="2154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Aorta</a:t>
            </a:r>
          </a:p>
        </p:txBody>
      </p:sp>
      <p:sp>
        <p:nvSpPr>
          <p:cNvPr id="20" name="Rectángulo 19">
            <a:extLst>
              <a:ext uri="{FF2B5EF4-FFF2-40B4-BE49-F238E27FC236}">
                <a16:creationId xmlns="" xmlns:a16="http://schemas.microsoft.com/office/drawing/2014/main" id="{7B904B2F-A46B-4ED2-ACFC-205120180522}"/>
              </a:ext>
            </a:extLst>
          </p:cNvPr>
          <p:cNvSpPr/>
          <p:nvPr/>
        </p:nvSpPr>
        <p:spPr>
          <a:xfrm rot="5400000">
            <a:off x="5937450" y="4968674"/>
            <a:ext cx="2181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accent5">
                  <a:lumMod val="75000"/>
                </a:schemeClr>
              </a:solidFill>
              <a:latin typeface="Comic Sans MS" panose="030F0702030302020204" pitchFamily="66" charset="0"/>
            </a:endParaRPr>
          </a:p>
        </p:txBody>
      </p:sp>
      <p:sp>
        <p:nvSpPr>
          <p:cNvPr id="21" name="Rectángulo 20">
            <a:extLst>
              <a:ext uri="{FF2B5EF4-FFF2-40B4-BE49-F238E27FC236}">
                <a16:creationId xmlns="" xmlns:a16="http://schemas.microsoft.com/office/drawing/2014/main" id="{77A13923-9E0C-4710-A429-B28DE6B415B0}"/>
              </a:ext>
            </a:extLst>
          </p:cNvPr>
          <p:cNvSpPr/>
          <p:nvPr/>
        </p:nvSpPr>
        <p:spPr>
          <a:xfrm>
            <a:off x="7005407" y="4508469"/>
            <a:ext cx="1149583"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accent5">
                  <a:lumMod val="75000"/>
                </a:schemeClr>
              </a:solidFill>
              <a:latin typeface="Comic Sans MS" panose="030F0702030302020204" pitchFamily="66" charset="0"/>
            </a:endParaRPr>
          </a:p>
        </p:txBody>
      </p:sp>
      <p:sp>
        <p:nvSpPr>
          <p:cNvPr id="22" name="Rectángulo redondeado 5">
            <a:extLst>
              <a:ext uri="{FF2B5EF4-FFF2-40B4-BE49-F238E27FC236}">
                <a16:creationId xmlns="" xmlns:a16="http://schemas.microsoft.com/office/drawing/2014/main" id="{199292A9-DFB9-4478-A173-904253F2D3C5}"/>
              </a:ext>
            </a:extLst>
          </p:cNvPr>
          <p:cNvSpPr/>
          <p:nvPr/>
        </p:nvSpPr>
        <p:spPr>
          <a:xfrm>
            <a:off x="761206" y="4841138"/>
            <a:ext cx="3606087" cy="118485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0000" lnSpcReduction="20000"/>
          </a:bodyPr>
          <a:lstStyle/>
          <a:p>
            <a:pPr>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Es un sistema cerrado constituidos principalmente por una red de tubos llamados vasos sanguíneos, sangre y el corazón. </a:t>
            </a:r>
          </a:p>
        </p:txBody>
      </p:sp>
    </p:spTree>
    <p:extLst>
      <p:ext uri="{BB962C8B-B14F-4D97-AF65-F5344CB8AC3E}">
        <p14:creationId xmlns="" xmlns:p14="http://schemas.microsoft.com/office/powerpoint/2010/main" val="40503537"/>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098" name="Picture 2" descr="C:\Users\18811858-5\Desktop\corazon.jpg"/>
          <p:cNvPicPr>
            <a:picLocks noChangeAspect="1" noChangeArrowheads="1"/>
          </p:cNvPicPr>
          <p:nvPr/>
        </p:nvPicPr>
        <p:blipFill>
          <a:blip r:embed="rId3"/>
          <a:srcRect/>
          <a:stretch>
            <a:fillRect/>
          </a:stretch>
        </p:blipFill>
        <p:spPr bwMode="auto">
          <a:xfrm>
            <a:off x="4529454" y="771977"/>
            <a:ext cx="7541669" cy="5210812"/>
          </a:xfrm>
          <a:prstGeom prst="rect">
            <a:avLst/>
          </a:prstGeom>
          <a:noFill/>
          <a:ln>
            <a:solidFill>
              <a:schemeClr val="bg1"/>
            </a:solidFill>
          </a:ln>
        </p:spPr>
      </p:pic>
      <p:sp>
        <p:nvSpPr>
          <p:cNvPr id="16" name="Rectangle 15">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 name="Rectángulo redondeado 9"/>
          <p:cNvSpPr/>
          <p:nvPr/>
        </p:nvSpPr>
        <p:spPr>
          <a:xfrm>
            <a:off x="656408" y="672737"/>
            <a:ext cx="3555792" cy="99433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Corazón</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11" name="Rectángulo redondeado 10"/>
          <p:cNvSpPr/>
          <p:nvPr/>
        </p:nvSpPr>
        <p:spPr>
          <a:xfrm>
            <a:off x="656408" y="2205592"/>
            <a:ext cx="3555791" cy="334176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spcBef>
                <a:spcPts val="1000"/>
              </a:spcBef>
              <a:buClr>
                <a:schemeClr val="bg2">
                  <a:lumMod val="40000"/>
                  <a:lumOff val="60000"/>
                </a:schemeClr>
              </a:buClr>
              <a:buSzPct val="80000"/>
              <a:buFont typeface="Wingdings 3" charset="2"/>
              <a:buChar char=""/>
            </a:pPr>
            <a:r>
              <a:rPr lang="es-CL" sz="2800" dirty="0" smtClean="0">
                <a:solidFill>
                  <a:schemeClr val="accent5">
                    <a:lumMod val="75000"/>
                  </a:schemeClr>
                </a:solidFill>
                <a:latin typeface="Footlight MT Light" panose="0204060206030A020304" pitchFamily="18" charset="0"/>
                <a:ea typeface="+mj-ea"/>
                <a:cs typeface="+mj-cs"/>
              </a:rPr>
              <a:t>Órgano de naturaleza muscular encargado </a:t>
            </a:r>
            <a:r>
              <a:rPr lang="es-CL" sz="2800" dirty="0">
                <a:solidFill>
                  <a:schemeClr val="accent5">
                    <a:lumMod val="75000"/>
                  </a:schemeClr>
                </a:solidFill>
                <a:latin typeface="Footlight MT Light" panose="0204060206030A020304" pitchFamily="18" charset="0"/>
                <a:ea typeface="+mj-ea"/>
                <a:cs typeface="+mj-cs"/>
              </a:rPr>
              <a:t>de impulsar la sangre a todas las células y tejidos de nuestro organismo.</a:t>
            </a:r>
          </a:p>
        </p:txBody>
      </p:sp>
    </p:spTree>
    <p:extLst>
      <p:ext uri="{BB962C8B-B14F-4D97-AF65-F5344CB8AC3E}">
        <p14:creationId xmlns="" xmlns:p14="http://schemas.microsoft.com/office/powerpoint/2010/main" val="3905247094"/>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18811858-5\Desktop\camaras.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3" name="2 Marcador de contenido"/>
          <p:cNvSpPr>
            <a:spLocks noGrp="1"/>
          </p:cNvSpPr>
          <p:nvPr>
            <p:ph sz="quarter" idx="13"/>
          </p:nvPr>
        </p:nvSpPr>
        <p:spPr>
          <a:xfrm>
            <a:off x="8116389" y="339635"/>
            <a:ext cx="4075611" cy="1889759"/>
          </a:xfrm>
        </p:spPr>
        <p:txBody>
          <a:bodyPr/>
          <a:lstStyle/>
          <a:p>
            <a:r>
              <a:rPr lang="es-ES" dirty="0" smtClean="0">
                <a:solidFill>
                  <a:schemeClr val="bg1"/>
                </a:solidFill>
              </a:rPr>
              <a:t>4 CÁMARAS</a:t>
            </a:r>
          </a:p>
          <a:p>
            <a:r>
              <a:rPr lang="es-ES" dirty="0" smtClean="0">
                <a:solidFill>
                  <a:schemeClr val="bg1"/>
                </a:solidFill>
              </a:rPr>
              <a:t>AURICULAS – VENTRÍCULOS.</a:t>
            </a:r>
          </a:p>
          <a:p>
            <a:pPr>
              <a:buNone/>
            </a:pPr>
            <a:endParaRPr lang="es-ES" dirty="0">
              <a:solidFill>
                <a:schemeClr val="bg1"/>
              </a:solidFill>
            </a:endParaRPr>
          </a:p>
        </p:txBody>
      </p:sp>
      <p:sp>
        <p:nvSpPr>
          <p:cNvPr id="5" name="2 Marcador de contenido"/>
          <p:cNvSpPr txBox="1">
            <a:spLocks/>
          </p:cNvSpPr>
          <p:nvPr/>
        </p:nvSpPr>
        <p:spPr>
          <a:xfrm>
            <a:off x="1" y="4258491"/>
            <a:ext cx="2708366" cy="2599509"/>
          </a:xfrm>
          <a:prstGeom prst="rect">
            <a:avLst/>
          </a:prstGeom>
        </p:spPr>
        <p:txBody>
          <a:bodyPr vert="horz" lIns="91440" tIns="45720" rIns="91440" bIns="45720" rtlCol="0">
            <a:normAutofit lnSpcReduction="10000"/>
          </a:bodyPr>
          <a:lstStyle/>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Char char=""/>
              <a:tabLst/>
              <a:defRPr/>
            </a:pPr>
            <a:r>
              <a:rPr lang="es-ES" sz="2000" dirty="0" smtClean="0">
                <a:solidFill>
                  <a:schemeClr val="bg1"/>
                </a:solidFill>
                <a:latin typeface="+mj-lt"/>
                <a:ea typeface="+mj-ea"/>
                <a:cs typeface="+mj-cs"/>
              </a:rPr>
              <a:t>TRANSPORTE DE SANGRE LIMPIA (RICA EN O2).</a:t>
            </a:r>
          </a:p>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Char char=""/>
              <a:tabLst/>
              <a:defRPr/>
            </a:pPr>
            <a:r>
              <a:rPr kumimoji="0" lang="es-ES" sz="2000" b="0" i="0" u="none" strike="noStrike" kern="1200" cap="none" spc="0" normalizeH="0" baseline="0" noProof="0" dirty="0" smtClean="0">
                <a:ln>
                  <a:noFill/>
                </a:ln>
                <a:solidFill>
                  <a:schemeClr val="bg1"/>
                </a:solidFill>
                <a:effectLst/>
                <a:uLnTx/>
                <a:uFillTx/>
                <a:latin typeface="+mj-lt"/>
                <a:ea typeface="+mj-ea"/>
                <a:cs typeface="+mj-cs"/>
              </a:rPr>
              <a:t>SANGRE</a:t>
            </a:r>
            <a:r>
              <a:rPr kumimoji="0" lang="es-ES" sz="2000" b="0" i="0" u="none" strike="noStrike" kern="1200" cap="none" spc="0" normalizeH="0" noProof="0" dirty="0" smtClean="0">
                <a:ln>
                  <a:noFill/>
                </a:ln>
                <a:solidFill>
                  <a:schemeClr val="bg1"/>
                </a:solidFill>
                <a:effectLst/>
                <a:uLnTx/>
                <a:uFillTx/>
                <a:latin typeface="+mj-lt"/>
                <a:ea typeface="+mj-ea"/>
                <a:cs typeface="+mj-cs"/>
              </a:rPr>
              <a:t> CONTAMINADA (DESECHOS METABÓLICOS CO2).</a:t>
            </a:r>
            <a:endParaRPr kumimoji="0" lang="es-ES" sz="2000" b="0" i="0" u="none" strike="noStrike" kern="1200" cap="none" spc="0" normalizeH="0" baseline="0" noProof="0" dirty="0" smtClean="0">
              <a:ln>
                <a:noFill/>
              </a:ln>
              <a:solidFill>
                <a:schemeClr val="bg1"/>
              </a:solidFill>
              <a:effectLst/>
              <a:uLnTx/>
              <a:uFillTx/>
              <a:latin typeface="+mj-lt"/>
              <a:ea typeface="+mj-ea"/>
              <a:cs typeface="+mj-cs"/>
            </a:endParaRPr>
          </a:p>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endParaRPr kumimoji="0" lang="es-ES" sz="2000" b="0" i="0" u="none" strike="noStrike" kern="1200" cap="none" spc="0" normalizeH="0" baseline="0" noProof="0" dirty="0">
              <a:ln>
                <a:noFill/>
              </a:ln>
              <a:solidFill>
                <a:schemeClr val="bg1"/>
              </a:solidFill>
              <a:effectLst/>
              <a:uLnTx/>
              <a:uFillTx/>
              <a:latin typeface="+mj-lt"/>
              <a:ea typeface="+mj-ea"/>
              <a:cs typeface="+mj-cs"/>
            </a:endParaRPr>
          </a:p>
        </p:txBody>
      </p:sp>
      <p:sp>
        <p:nvSpPr>
          <p:cNvPr id="6" name="2 Marcador de contenido"/>
          <p:cNvSpPr txBox="1">
            <a:spLocks/>
          </p:cNvSpPr>
          <p:nvPr/>
        </p:nvSpPr>
        <p:spPr>
          <a:xfrm>
            <a:off x="134983" y="165464"/>
            <a:ext cx="3849189" cy="1889759"/>
          </a:xfrm>
          <a:prstGeom prst="rect">
            <a:avLst/>
          </a:prstGeom>
        </p:spPr>
        <p:txBody>
          <a:bodyPr vert="horz" lIns="91440" tIns="45720" rIns="91440" bIns="45720" rtlCol="0">
            <a:normAutofit/>
          </a:bodyPr>
          <a:lstStyle/>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Char char=""/>
              <a:tabLst/>
              <a:defRPr/>
            </a:pPr>
            <a:r>
              <a:rPr lang="es-ES" sz="2000" dirty="0" smtClean="0">
                <a:solidFill>
                  <a:schemeClr val="bg1"/>
                </a:solidFill>
                <a:latin typeface="+mj-lt"/>
                <a:ea typeface="+mj-ea"/>
                <a:cs typeface="+mj-cs"/>
              </a:rPr>
              <a:t>MOTOR PRINCIPAL DE TODO SER VIVO.</a:t>
            </a:r>
            <a:endParaRPr kumimoji="0" lang="es-ES" sz="2000" b="0" i="0" u="none" strike="noStrike" kern="1200" cap="none" spc="0" normalizeH="0" baseline="0" noProof="0" dirty="0" smtClean="0">
              <a:ln>
                <a:noFill/>
              </a:ln>
              <a:solidFill>
                <a:schemeClr val="bg1"/>
              </a:solidFill>
              <a:effectLst/>
              <a:uLnTx/>
              <a:uFillTx/>
              <a:latin typeface="+mj-lt"/>
              <a:ea typeface="+mj-ea"/>
              <a:cs typeface="+mj-cs"/>
            </a:endParaRPr>
          </a:p>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endParaRPr kumimoji="0" lang="es-ES" sz="2000" b="0" i="0" u="none" strike="noStrike" kern="1200" cap="none" spc="0" normalizeH="0" baseline="0" noProof="0" dirty="0">
              <a:ln>
                <a:noFill/>
              </a:ln>
              <a:solidFill>
                <a:schemeClr val="bg1"/>
              </a:solidFill>
              <a:effectLst/>
              <a:uLnTx/>
              <a:uFillTx/>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endParaRPr lang="es-ES"/>
          </a:p>
        </p:txBody>
      </p:sp>
      <p:sp>
        <p:nvSpPr>
          <p:cNvPr id="6" name="5 Marcador de contenido"/>
          <p:cNvSpPr>
            <a:spLocks noGrp="1"/>
          </p:cNvSpPr>
          <p:nvPr>
            <p:ph idx="1"/>
          </p:nvPr>
        </p:nvSpPr>
        <p:spPr/>
        <p:txBody>
          <a:bodyPr/>
          <a:lstStyle/>
          <a:p>
            <a:endParaRPr lang="es-ES"/>
          </a:p>
        </p:txBody>
      </p:sp>
      <p:pic>
        <p:nvPicPr>
          <p:cNvPr id="66562" name="Picture 2" descr="C:\Users\18811858-5\Desktop\63sqmlvr.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7" name="6 CuadroTexto"/>
          <p:cNvSpPr txBox="1"/>
          <p:nvPr/>
        </p:nvSpPr>
        <p:spPr>
          <a:xfrm>
            <a:off x="5190310" y="5686696"/>
            <a:ext cx="6574970" cy="707886"/>
          </a:xfrm>
          <a:prstGeom prst="rect">
            <a:avLst/>
          </a:prstGeom>
          <a:noFill/>
        </p:spPr>
        <p:txBody>
          <a:bodyPr wrap="square" rtlCol="0">
            <a:spAutoFit/>
          </a:bodyPr>
          <a:lstStyle/>
          <a:p>
            <a:r>
              <a:rPr lang="es-ES" sz="4000" b="1" i="1" u="sng" dirty="0" smtClean="0">
                <a:solidFill>
                  <a:schemeClr val="bg1"/>
                </a:solidFill>
              </a:rPr>
              <a:t>Vasos sanguíneos.</a:t>
            </a:r>
            <a:endParaRPr lang="es-ES" sz="4000" b="1" i="1" u="sng"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122" name="Picture 2" descr="Las Venas: funciones, ubicación, partes, capas, funcionamiento,  características">
            <a:extLst>
              <a:ext uri="{FF2B5EF4-FFF2-40B4-BE49-F238E27FC236}">
                <a16:creationId xmlns="" xmlns:a16="http://schemas.microsoft.com/office/drawing/2014/main" id="{52380328-5DBA-411C-AC93-E6E247706B66}"/>
              </a:ext>
            </a:extLst>
          </p:cNvPr>
          <p:cNvPicPr>
            <a:picLocks noChangeAspect="1" noChangeArrowheads="1"/>
          </p:cNvPicPr>
          <p:nvPr/>
        </p:nvPicPr>
        <p:blipFill rotWithShape="1">
          <a:blip r:embed="rId3">
            <a:extLst>
              <a:ext uri="{28A0092B-C50C-407E-A947-70E740481C1C}">
                <a14:useLocalDpi xmlns="" xmlns:a14="http://schemas.microsoft.com/office/drawing/2010/main" val="0"/>
              </a:ext>
            </a:extLst>
          </a:blip>
          <a:srcRect l="6881" t="1036" r="4435" b="-1036"/>
          <a:stretch/>
        </p:blipFill>
        <p:spPr bwMode="auto">
          <a:xfrm>
            <a:off x="5283200" y="609602"/>
            <a:ext cx="6667500" cy="5638797"/>
          </a:xfrm>
          <a:prstGeom prst="rect">
            <a:avLst/>
          </a:prstGeom>
          <a:noFill/>
          <a:effectLst>
            <a:outerShdw blurRad="50800" dist="38100" dir="5400000" algn="t" rotWithShape="0">
              <a:prstClr val="black">
                <a:alpha val="43000"/>
              </a:prstClr>
            </a:outerShdw>
          </a:effectLst>
          <a:extLst>
            <a:ext uri="{909E8E84-426E-40DD-AFC4-6F175D3DCCD1}">
              <a14:hiddenFill xmlns="" xmlns:a14="http://schemas.microsoft.com/office/drawing/2010/main">
                <a:solidFill>
                  <a:srgbClr val="FFFFFF"/>
                </a:solidFill>
              </a14:hiddenFill>
            </a:ext>
          </a:extLst>
        </p:spPr>
      </p:pic>
      <p:sp>
        <p:nvSpPr>
          <p:cNvPr id="135" name="Rectangle 134">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7">
            <a:extLst>
              <a:ext uri="{FF2B5EF4-FFF2-40B4-BE49-F238E27FC236}">
                <a16:creationId xmlns="" xmlns:a16="http://schemas.microsoft.com/office/drawing/2014/main" id="{51035630-E2D5-44CC-8C4E-3D45A946930E}"/>
              </a:ext>
            </a:extLst>
          </p:cNvPr>
          <p:cNvSpPr/>
          <p:nvPr/>
        </p:nvSpPr>
        <p:spPr>
          <a:xfrm>
            <a:off x="1041506" y="1064986"/>
            <a:ext cx="3324141"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smtClean="0">
                <a:solidFill>
                  <a:schemeClr val="tx1">
                    <a:lumMod val="95000"/>
                  </a:schemeClr>
                </a:solidFill>
                <a:latin typeface="Copperplate Gothic Bold" panose="020E0705020206020404" pitchFamily="34" charset="0"/>
                <a:ea typeface="+mj-ea"/>
                <a:cs typeface="+mj-cs"/>
              </a:rPr>
              <a:t>Venas</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1">
            <a:extLst>
              <a:ext uri="{FF2B5EF4-FFF2-40B4-BE49-F238E27FC236}">
                <a16:creationId xmlns="" xmlns:a16="http://schemas.microsoft.com/office/drawing/2014/main" id="{8DE93AF9-38A3-437F-BF99-F578DCF3E2E5}"/>
              </a:ext>
            </a:extLst>
          </p:cNvPr>
          <p:cNvSpPr/>
          <p:nvPr/>
        </p:nvSpPr>
        <p:spPr>
          <a:xfrm>
            <a:off x="1041506" y="2830285"/>
            <a:ext cx="3324141" cy="195942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Llevan la sangre rica en CO2 desde los tejidos hacia el corazón.</a:t>
            </a:r>
          </a:p>
        </p:txBody>
      </p:sp>
    </p:spTree>
    <p:extLst>
      <p:ext uri="{BB962C8B-B14F-4D97-AF65-F5344CB8AC3E}">
        <p14:creationId xmlns="" xmlns:p14="http://schemas.microsoft.com/office/powerpoint/2010/main" val="3623313206"/>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 xmlns:a16="http://schemas.microsoft.com/office/drawing/2014/main" id="{B2B59A2D-5D62-409C-A558-A98A470E8203}"/>
              </a:ext>
            </a:extLst>
          </p:cNvPr>
          <p:cNvPicPr>
            <a:picLocks noChangeAspect="1"/>
          </p:cNvPicPr>
          <p:nvPr/>
        </p:nvPicPr>
        <p:blipFill rotWithShape="1">
          <a:blip r:embed="rId3"/>
          <a:srcRect r="1988" b="-3"/>
          <a:stretch/>
        </p:blipFill>
        <p:spPr>
          <a:xfrm>
            <a:off x="4619543" y="609601"/>
            <a:ext cx="7261639" cy="5913119"/>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8">
            <a:extLst>
              <a:ext uri="{FF2B5EF4-FFF2-40B4-BE49-F238E27FC236}">
                <a16:creationId xmlns="" xmlns:a16="http://schemas.microsoft.com/office/drawing/2014/main" id="{76996E96-DC45-4E69-A434-DD41B867D333}"/>
              </a:ext>
            </a:extLst>
          </p:cNvPr>
          <p:cNvSpPr/>
          <p:nvPr/>
        </p:nvSpPr>
        <p:spPr>
          <a:xfrm>
            <a:off x="647700" y="609601"/>
            <a:ext cx="3324141"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a:solidFill>
                  <a:schemeClr val="tx1">
                    <a:lumMod val="95000"/>
                  </a:schemeClr>
                </a:solidFill>
                <a:latin typeface="Copperplate Gothic Bold" panose="020E0705020206020404" pitchFamily="34" charset="0"/>
                <a:ea typeface="+mj-ea"/>
                <a:cs typeface="+mj-cs"/>
              </a:rPr>
              <a:t>Arterias</a:t>
            </a:r>
          </a:p>
        </p:txBody>
      </p:sp>
      <p:sp>
        <p:nvSpPr>
          <p:cNvPr id="5" name="Rectángulo redondeado 12">
            <a:extLst>
              <a:ext uri="{FF2B5EF4-FFF2-40B4-BE49-F238E27FC236}">
                <a16:creationId xmlns="" xmlns:a16="http://schemas.microsoft.com/office/drawing/2014/main" id="{CE866EF2-750D-4A4C-81F0-E7C3920B5165}"/>
              </a:ext>
            </a:extLst>
          </p:cNvPr>
          <p:cNvSpPr/>
          <p:nvPr/>
        </p:nvSpPr>
        <p:spPr>
          <a:xfrm>
            <a:off x="708495" y="2035878"/>
            <a:ext cx="3263345" cy="3421493"/>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Llevan la sangre rica en OXÍGENO desde el corazón hacia todos los tejidos</a:t>
            </a:r>
            <a:r>
              <a:rPr lang="es-CL" sz="3200" dirty="0" smtClean="0">
                <a:solidFill>
                  <a:schemeClr val="accent5">
                    <a:lumMod val="75000"/>
                  </a:schemeClr>
                </a:solidFill>
                <a:latin typeface="Footlight MT Light" panose="0204060206030A020304" pitchFamily="18" charset="0"/>
                <a:ea typeface="+mj-ea"/>
                <a:cs typeface="+mj-cs"/>
              </a:rPr>
              <a:t>.</a:t>
            </a:r>
          </a:p>
          <a:p>
            <a:pPr algn="just">
              <a:spcBef>
                <a:spcPts val="1000"/>
              </a:spcBef>
              <a:buClr>
                <a:schemeClr val="bg2">
                  <a:lumMod val="40000"/>
                  <a:lumOff val="60000"/>
                </a:schemeClr>
              </a:buClr>
              <a:buSzPct val="80000"/>
              <a:buFont typeface="Wingdings 3" charset="2"/>
              <a:buChar char=""/>
            </a:pPr>
            <a:r>
              <a:rPr lang="es-CL" sz="3200" dirty="0" smtClean="0">
                <a:solidFill>
                  <a:schemeClr val="accent5">
                    <a:lumMod val="75000"/>
                  </a:schemeClr>
                </a:solidFill>
                <a:latin typeface="Footlight MT Light" panose="0204060206030A020304" pitchFamily="18" charset="0"/>
                <a:ea typeface="+mj-ea"/>
                <a:cs typeface="+mj-cs"/>
              </a:rPr>
              <a:t>Pulsátil.</a:t>
            </a:r>
          </a:p>
          <a:p>
            <a:pPr algn="just">
              <a:spcBef>
                <a:spcPts val="1000"/>
              </a:spcBef>
              <a:buClr>
                <a:schemeClr val="bg2">
                  <a:lumMod val="40000"/>
                  <a:lumOff val="60000"/>
                </a:schemeClr>
              </a:buClr>
              <a:buSzPct val="80000"/>
            </a:pPr>
            <a:endParaRPr lang="es-CL" sz="3200" dirty="0" smtClean="0">
              <a:solidFill>
                <a:schemeClr val="accent5">
                  <a:lumMod val="75000"/>
                </a:schemeClr>
              </a:solidFill>
              <a:latin typeface="Footlight MT Light" panose="0204060206030A020304" pitchFamily="18" charset="0"/>
              <a:ea typeface="+mj-ea"/>
              <a:cs typeface="+mj-cs"/>
            </a:endParaRPr>
          </a:p>
        </p:txBody>
      </p:sp>
      <p:pic>
        <p:nvPicPr>
          <p:cNvPr id="6146" name="Picture 2"/>
          <p:cNvPicPr>
            <a:picLocks noChangeAspect="1" noChangeArrowheads="1"/>
          </p:cNvPicPr>
          <p:nvPr/>
        </p:nvPicPr>
        <p:blipFill>
          <a:blip r:embed="rId4"/>
          <a:srcRect/>
          <a:stretch>
            <a:fillRect/>
          </a:stretch>
        </p:blipFill>
        <p:spPr bwMode="auto">
          <a:xfrm>
            <a:off x="4650377" y="4798424"/>
            <a:ext cx="2153697" cy="1663336"/>
          </a:xfrm>
          <a:prstGeom prst="rect">
            <a:avLst/>
          </a:prstGeom>
          <a:noFill/>
          <a:ln w="9525">
            <a:noFill/>
            <a:miter lim="800000"/>
            <a:headEnd/>
            <a:tailEnd/>
          </a:ln>
          <a:effectLst/>
        </p:spPr>
      </p:pic>
    </p:spTree>
    <p:extLst>
      <p:ext uri="{BB962C8B-B14F-4D97-AF65-F5344CB8AC3E}">
        <p14:creationId xmlns="" xmlns:p14="http://schemas.microsoft.com/office/powerpoint/2010/main" val="3903359407"/>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1509" name="Picture 5" descr="C:\Users\18811858-5\Desktop\5265.jpg"/>
          <p:cNvPicPr>
            <a:picLocks noChangeAspect="1" noChangeArrowheads="1"/>
          </p:cNvPicPr>
          <p:nvPr/>
        </p:nvPicPr>
        <p:blipFill>
          <a:blip r:embed="rId3"/>
          <a:srcRect/>
          <a:stretch>
            <a:fillRect/>
          </a:stretch>
        </p:blipFill>
        <p:spPr bwMode="auto">
          <a:xfrm>
            <a:off x="4798422" y="558918"/>
            <a:ext cx="6897189" cy="5911551"/>
          </a:xfrm>
          <a:prstGeom prst="rect">
            <a:avLst/>
          </a:prstGeom>
          <a:noFill/>
        </p:spPr>
      </p:pic>
      <p:sp>
        <p:nvSpPr>
          <p:cNvPr id="11" name="Rectangle 10">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6">
            <a:extLst>
              <a:ext uri="{FF2B5EF4-FFF2-40B4-BE49-F238E27FC236}">
                <a16:creationId xmlns="" xmlns:a16="http://schemas.microsoft.com/office/drawing/2014/main" id="{BABA8F6D-EB65-423A-A985-07A312A635C4}"/>
              </a:ext>
            </a:extLst>
          </p:cNvPr>
          <p:cNvSpPr/>
          <p:nvPr/>
        </p:nvSpPr>
        <p:spPr>
          <a:xfrm>
            <a:off x="583993" y="749298"/>
            <a:ext cx="3619499"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Capilares</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3">
            <a:extLst>
              <a:ext uri="{FF2B5EF4-FFF2-40B4-BE49-F238E27FC236}">
                <a16:creationId xmlns="" xmlns:a16="http://schemas.microsoft.com/office/drawing/2014/main" id="{D94A9554-57FD-47CA-B3EC-5DD34A42F537}"/>
              </a:ext>
            </a:extLst>
          </p:cNvPr>
          <p:cNvSpPr/>
          <p:nvPr/>
        </p:nvSpPr>
        <p:spPr>
          <a:xfrm>
            <a:off x="647700" y="2181022"/>
            <a:ext cx="3555792" cy="316023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Son vasos sanguíneos microscópicos de paredes delgadas y que sirve de enlace entre arterias y venas.</a:t>
            </a:r>
          </a:p>
        </p:txBody>
      </p:sp>
    </p:spTree>
    <p:extLst>
      <p:ext uri="{BB962C8B-B14F-4D97-AF65-F5344CB8AC3E}">
        <p14:creationId xmlns="" xmlns:p14="http://schemas.microsoft.com/office/powerpoint/2010/main" val="1651924086"/>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4">
            <a:extLst>
              <a:ext uri="{FF2B5EF4-FFF2-40B4-BE49-F238E27FC236}">
                <a16:creationId xmlns="" xmlns:a16="http://schemas.microsoft.com/office/drawing/2014/main" id="{2433F6E5-A0BF-4C2E-9E11-177D0D364F15}"/>
              </a:ext>
            </a:extLst>
          </p:cNvPr>
          <p:cNvSpPr/>
          <p:nvPr/>
        </p:nvSpPr>
        <p:spPr>
          <a:xfrm>
            <a:off x="720272" y="1447799"/>
            <a:ext cx="3754987" cy="831958"/>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4400" dirty="0">
                <a:solidFill>
                  <a:schemeClr val="tx1">
                    <a:lumMod val="95000"/>
                  </a:schemeClr>
                </a:solidFill>
                <a:latin typeface="Copperplate Gothic Bold" panose="020E0705020206020404" pitchFamily="34" charset="0"/>
                <a:ea typeface="+mj-ea"/>
                <a:cs typeface="+mj-cs"/>
              </a:rPr>
              <a:t>Sangre</a:t>
            </a:r>
          </a:p>
        </p:txBody>
      </p:sp>
      <p:pic>
        <p:nvPicPr>
          <p:cNvPr id="6" name="Imagen 5">
            <a:extLst>
              <a:ext uri="{FF2B5EF4-FFF2-40B4-BE49-F238E27FC236}">
                <a16:creationId xmlns="" xmlns:a16="http://schemas.microsoft.com/office/drawing/2014/main" id="{F4716D18-DB7A-4013-B38A-D884D6CA25DC}"/>
              </a:ext>
            </a:extLst>
          </p:cNvPr>
          <p:cNvPicPr>
            <a:picLocks noChangeAspect="1"/>
          </p:cNvPicPr>
          <p:nvPr/>
        </p:nvPicPr>
        <p:blipFill rotWithShape="1">
          <a:blip r:embed="rId3"/>
          <a:srcRect r="1" b="11996"/>
          <a:stretch/>
        </p:blipFill>
        <p:spPr>
          <a:xfrm>
            <a:off x="5050389" y="1447799"/>
            <a:ext cx="6493910" cy="4572001"/>
          </a:xfrm>
          <a:prstGeom prst="rect">
            <a:avLst/>
          </a:prstGeom>
          <a:effectLst>
            <a:outerShdw blurRad="50800" dist="38100" dir="5400000" algn="t" rotWithShape="0">
              <a:prstClr val="black">
                <a:alpha val="43000"/>
              </a:prstClr>
            </a:outerShdw>
          </a:effectLst>
        </p:spPr>
      </p:pic>
      <p:sp>
        <p:nvSpPr>
          <p:cNvPr id="5" name="Rectángulo redondeado 16">
            <a:extLst>
              <a:ext uri="{FF2B5EF4-FFF2-40B4-BE49-F238E27FC236}">
                <a16:creationId xmlns="" xmlns:a16="http://schemas.microsoft.com/office/drawing/2014/main" id="{5E7130BB-B2BA-4F42-A54F-5290E30A9C24}"/>
              </a:ext>
            </a:extLst>
          </p:cNvPr>
          <p:cNvSpPr/>
          <p:nvPr/>
        </p:nvSpPr>
        <p:spPr>
          <a:xfrm>
            <a:off x="647700" y="2438401"/>
            <a:ext cx="3827559" cy="35814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700" dirty="0">
                <a:solidFill>
                  <a:schemeClr val="accent5">
                    <a:lumMod val="75000"/>
                  </a:schemeClr>
                </a:solidFill>
                <a:latin typeface="Footlight MT Light" panose="0204060206030A020304" pitchFamily="18" charset="0"/>
                <a:ea typeface="+mj-ea"/>
                <a:cs typeface="+mj-cs"/>
              </a:rPr>
              <a:t>Líquido de color rojo que es impulsado por el corazón  transportando OXÍGENO, NUTRIENTES Y PRODUCTOS DE DESECHOS.</a:t>
            </a:r>
            <a:endParaRPr lang="es-CL" sz="270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 xmlns:p14="http://schemas.microsoft.com/office/powerpoint/2010/main" val="3863438069"/>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 xmlns:a16="http://schemas.microsoft.com/office/drawing/2014/main" id="{C9ECDD5C-152A-4CC7-8333-0F367B3A62E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 xmlns:a16="http://schemas.microsoft.com/office/drawing/2014/main" id="{7F5C92A3-369B-43F3-BDCE-E560B1B0EC8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 xmlns:a16="http://schemas.microsoft.com/office/drawing/2014/main" id="{AEBE9F1A-B38D-446E-83AE-14B17CE77F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 xmlns:a16="http://schemas.microsoft.com/office/drawing/2014/main" id="{915B5014-A7EC-4BA6-9C83-8840CF81DB2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 xmlns:a16="http://schemas.microsoft.com/office/drawing/2014/main" id="{022C43AB-86D7-420D-8AD7-DC0A15FDD0A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 xmlns:a16="http://schemas.microsoft.com/office/drawing/2014/main" id="{5E3EB826-A471-488F-9E8A-D65528A3C0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 xmlns:a16="http://schemas.microsoft.com/office/drawing/2014/main" id="{DFB3CEA1-88D9-42FB-88ED-1E9807FE659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70" name="Picture 2" descr="LA FUNCIÓN DE NUTRICIÓN: APARATO CIRCULATORIO - Pictoeduca">
            <a:extLst>
              <a:ext uri="{FF2B5EF4-FFF2-40B4-BE49-F238E27FC236}">
                <a16:creationId xmlns="" xmlns:a16="http://schemas.microsoft.com/office/drawing/2014/main" id="{7EA52D9C-2538-44C9-8CB5-9E6CDABB2688}"/>
              </a:ext>
            </a:extLst>
          </p:cNvPr>
          <p:cNvPicPr>
            <a:picLocks noChangeAspect="1" noChangeArrowheads="1"/>
          </p:cNvPicPr>
          <p:nvPr/>
        </p:nvPicPr>
        <p:blipFill>
          <a:blip r:embed="rId7">
            <a:extLst>
              <a:ext uri="{28A0092B-C50C-407E-A947-70E740481C1C}">
                <a14:useLocalDpi xmlns="" xmlns:a14="http://schemas.microsoft.com/office/drawing/2010/main" val="0"/>
              </a:ext>
            </a:extLst>
          </a:blip>
          <a:stretch>
            <a:fillRect/>
          </a:stretch>
        </p:blipFill>
        <p:spPr bwMode="auto">
          <a:xfrm>
            <a:off x="5857346" y="570703"/>
            <a:ext cx="5571066"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5" name="Rectangle 84">
            <a:extLst>
              <a:ext uri="{FF2B5EF4-FFF2-40B4-BE49-F238E27FC236}">
                <a16:creationId xmlns="" xmlns:a16="http://schemas.microsoft.com/office/drawing/2014/main" id="{9A6C928E-4252-4F33-8C34-E50A12A317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Rectángulo redondeado 35">
            <a:extLst>
              <a:ext uri="{FF2B5EF4-FFF2-40B4-BE49-F238E27FC236}">
                <a16:creationId xmlns="" xmlns:a16="http://schemas.microsoft.com/office/drawing/2014/main" id="{13C20D34-6EF0-4550-8B47-F2811F355AEC}"/>
              </a:ext>
            </a:extLst>
          </p:cNvPr>
          <p:cNvSpPr/>
          <p:nvPr/>
        </p:nvSpPr>
        <p:spPr>
          <a:xfrm>
            <a:off x="761206" y="2224517"/>
            <a:ext cx="4618048" cy="3701111"/>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La sangre pobre en oxigeno va desde el ventrículo derecho hacia el pulmón a través de la arteria pulmonar retornando al atrio izquierdo con sangre rica en oxigeno</a:t>
            </a:r>
          </a:p>
        </p:txBody>
      </p:sp>
      <p:sp>
        <p:nvSpPr>
          <p:cNvPr id="17" name="Rectángulo redondeado 14">
            <a:extLst>
              <a:ext uri="{FF2B5EF4-FFF2-40B4-BE49-F238E27FC236}">
                <a16:creationId xmlns="" xmlns:a16="http://schemas.microsoft.com/office/drawing/2014/main" id="{32F1EB7F-B7D4-4448-988A-B9B1E194E533}"/>
              </a:ext>
            </a:extLst>
          </p:cNvPr>
          <p:cNvSpPr/>
          <p:nvPr/>
        </p:nvSpPr>
        <p:spPr>
          <a:xfrm>
            <a:off x="875016" y="742915"/>
            <a:ext cx="4504238" cy="125894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1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Circulación</a:t>
            </a:r>
            <a:r>
              <a:rPr lang="en-US" sz="4400" dirty="0">
                <a:solidFill>
                  <a:schemeClr val="tx1">
                    <a:lumMod val="95000"/>
                  </a:schemeClr>
                </a:solidFill>
                <a:latin typeface="Copperplate Gothic Bold" panose="020E0705020206020404" pitchFamily="34" charset="0"/>
                <a:ea typeface="+mj-ea"/>
                <a:cs typeface="+mj-cs"/>
              </a:rPr>
              <a:t> </a:t>
            </a:r>
            <a:r>
              <a:rPr lang="en-US" sz="5100" dirty="0" err="1">
                <a:solidFill>
                  <a:schemeClr val="tx1">
                    <a:lumMod val="95000"/>
                  </a:schemeClr>
                </a:solidFill>
                <a:latin typeface="Copperplate Gothic Bold" panose="020E0705020206020404" pitchFamily="34" charset="0"/>
                <a:ea typeface="+mj-ea"/>
                <a:cs typeface="+mj-cs"/>
              </a:rPr>
              <a:t>menor</a:t>
            </a:r>
            <a:endParaRPr lang="en-US" sz="4400" dirty="0">
              <a:solidFill>
                <a:schemeClr val="tx1">
                  <a:lumMod val="95000"/>
                </a:schemeClr>
              </a:solidFill>
              <a:latin typeface="Copperplate Gothic Bold" panose="020E0705020206020404" pitchFamily="34" charset="0"/>
              <a:ea typeface="+mj-ea"/>
              <a:cs typeface="+mj-cs"/>
            </a:endParaRPr>
          </a:p>
        </p:txBody>
      </p:sp>
    </p:spTree>
    <p:extLst>
      <p:ext uri="{BB962C8B-B14F-4D97-AF65-F5344CB8AC3E}">
        <p14:creationId xmlns="" xmlns:p14="http://schemas.microsoft.com/office/powerpoint/2010/main" val="1747470802"/>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 xmlns:a16="http://schemas.microsoft.com/office/drawing/2014/main" id="{C9ECDD5C-152A-4CC7-8333-0F367B3A62E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 xmlns:a16="http://schemas.microsoft.com/office/drawing/2014/main" id="{7F5C92A3-369B-43F3-BDCE-E560B1B0EC8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 xmlns:a16="http://schemas.microsoft.com/office/drawing/2014/main" id="{AEBE9F1A-B38D-446E-83AE-14B17CE77F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 xmlns:a16="http://schemas.microsoft.com/office/drawing/2014/main" id="{915B5014-A7EC-4BA6-9C83-8840CF81DB2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 xmlns:a16="http://schemas.microsoft.com/office/drawing/2014/main" id="{022C43AB-86D7-420D-8AD7-DC0A15FDD0A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 xmlns:a16="http://schemas.microsoft.com/office/drawing/2014/main" id="{5E3EB826-A471-488F-9E8A-D65528A3C0C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 xmlns:a16="http://schemas.microsoft.com/office/drawing/2014/main" id="{DFB3CEA1-88D9-42FB-88ED-1E9807FE659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70" name="Picture 2" descr="LA FUNCIÓN DE NUTRICIÓN: APARATO CIRCULATORIO - Pictoeduca">
            <a:extLst>
              <a:ext uri="{FF2B5EF4-FFF2-40B4-BE49-F238E27FC236}">
                <a16:creationId xmlns="" xmlns:a16="http://schemas.microsoft.com/office/drawing/2014/main" id="{7EA52D9C-2538-44C9-8CB5-9E6CDABB2688}"/>
              </a:ext>
            </a:extLst>
          </p:cNvPr>
          <p:cNvPicPr>
            <a:picLocks noChangeAspect="1" noChangeArrowheads="1"/>
          </p:cNvPicPr>
          <p:nvPr/>
        </p:nvPicPr>
        <p:blipFill>
          <a:blip r:embed="rId7">
            <a:extLst>
              <a:ext uri="{28A0092B-C50C-407E-A947-70E740481C1C}">
                <a14:useLocalDpi xmlns="" xmlns:a14="http://schemas.microsoft.com/office/drawing/2010/main" val="0"/>
              </a:ext>
            </a:extLst>
          </a:blip>
          <a:stretch>
            <a:fillRect/>
          </a:stretch>
        </p:blipFill>
        <p:spPr bwMode="auto">
          <a:xfrm>
            <a:off x="5857346" y="570703"/>
            <a:ext cx="5571066"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5" name="Rectangle 84">
            <a:extLst>
              <a:ext uri="{FF2B5EF4-FFF2-40B4-BE49-F238E27FC236}">
                <a16:creationId xmlns="" xmlns:a16="http://schemas.microsoft.com/office/drawing/2014/main" id="{9A6C928E-4252-4F33-8C34-E50A12A317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ángulo redondeado 35">
            <a:extLst>
              <a:ext uri="{FF2B5EF4-FFF2-40B4-BE49-F238E27FC236}">
                <a16:creationId xmlns="" xmlns:a16="http://schemas.microsoft.com/office/drawing/2014/main" id="{209BDEF0-971D-4487-B751-E7A6C0E81E8B}"/>
              </a:ext>
            </a:extLst>
          </p:cNvPr>
          <p:cNvSpPr/>
          <p:nvPr/>
        </p:nvSpPr>
        <p:spPr>
          <a:xfrm>
            <a:off x="769914" y="1928141"/>
            <a:ext cx="4504238" cy="442911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3000" dirty="0">
                <a:solidFill>
                  <a:schemeClr val="accent5">
                    <a:lumMod val="75000"/>
                  </a:schemeClr>
                </a:solidFill>
                <a:latin typeface="Footlight MT Light" panose="0204060206030A020304" pitchFamily="18" charset="0"/>
                <a:ea typeface="+mj-ea"/>
                <a:cs typeface="+mj-cs"/>
              </a:rPr>
              <a:t>La sangre oxigenada llega al corazón a la aurícula izquierda a través de la vena pulmonar para ser distribuida a todo el organismo expulsada del ventrículo izquierdo a través de la aorta.</a:t>
            </a:r>
          </a:p>
        </p:txBody>
      </p:sp>
      <p:sp>
        <p:nvSpPr>
          <p:cNvPr id="13" name="Rectángulo redondeado 14">
            <a:extLst>
              <a:ext uri="{FF2B5EF4-FFF2-40B4-BE49-F238E27FC236}">
                <a16:creationId xmlns="" xmlns:a16="http://schemas.microsoft.com/office/drawing/2014/main" id="{1FDDE5E3-B4E4-4FB1-88FA-BCDD6B5B1AAF}"/>
              </a:ext>
            </a:extLst>
          </p:cNvPr>
          <p:cNvSpPr/>
          <p:nvPr/>
        </p:nvSpPr>
        <p:spPr>
          <a:xfrm>
            <a:off x="759935" y="564944"/>
            <a:ext cx="4504238" cy="125894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1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Circulación</a:t>
            </a:r>
            <a:r>
              <a:rPr lang="en-US" sz="4400" dirty="0">
                <a:solidFill>
                  <a:schemeClr val="tx1">
                    <a:lumMod val="95000"/>
                  </a:schemeClr>
                </a:solidFill>
                <a:latin typeface="Copperplate Gothic Bold" panose="020E0705020206020404" pitchFamily="34" charset="0"/>
                <a:ea typeface="+mj-ea"/>
                <a:cs typeface="+mj-cs"/>
              </a:rPr>
              <a:t> </a:t>
            </a:r>
            <a:r>
              <a:rPr lang="en-US" sz="5100" dirty="0">
                <a:solidFill>
                  <a:schemeClr val="tx1">
                    <a:lumMod val="95000"/>
                  </a:schemeClr>
                </a:solidFill>
                <a:latin typeface="Copperplate Gothic Bold" panose="020E0705020206020404" pitchFamily="34" charset="0"/>
                <a:ea typeface="+mj-ea"/>
                <a:cs typeface="+mj-cs"/>
              </a:rPr>
              <a:t>mayor</a:t>
            </a:r>
            <a:endParaRPr lang="en-US" sz="4400" dirty="0">
              <a:solidFill>
                <a:schemeClr val="tx1">
                  <a:lumMod val="95000"/>
                </a:schemeClr>
              </a:solidFill>
              <a:latin typeface="Copperplate Gothic Bold" panose="020E0705020206020404" pitchFamily="34" charset="0"/>
              <a:ea typeface="+mj-ea"/>
              <a:cs typeface="+mj-cs"/>
            </a:endParaRPr>
          </a:p>
        </p:txBody>
      </p:sp>
    </p:spTree>
    <p:extLst>
      <p:ext uri="{BB962C8B-B14F-4D97-AF65-F5344CB8AC3E}">
        <p14:creationId xmlns="" xmlns:p14="http://schemas.microsoft.com/office/powerpoint/2010/main" val="3232791143"/>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paso anatómico sistema cardiovascular.">
            <a:extLst>
              <a:ext uri="{FF2B5EF4-FFF2-40B4-BE49-F238E27FC236}">
                <a16:creationId xmlns="" xmlns:a16="http://schemas.microsoft.com/office/drawing/2014/main" id="{EE24C3D3-C065-4C66-AD3D-08E7E4710DD1}"/>
              </a:ext>
            </a:extLst>
          </p:cNvPr>
          <p:cNvPicPr>
            <a:picLocks noChangeAspect="1" noChangeArrowheads="1" noCrop="1"/>
          </p:cNvPicPr>
          <p:nvPr/>
        </p:nvPicPr>
        <p:blipFill>
          <a:blip r:embed="rId2">
            <a:extLst>
              <a:ext uri="{28A0092B-C50C-407E-A947-70E740481C1C}">
                <a14:useLocalDpi xmlns="" xmlns:a14="http://schemas.microsoft.com/office/drawing/2010/main" val="0"/>
              </a:ext>
            </a:extLst>
          </a:blip>
          <a:srcRect/>
          <a:stretch>
            <a:fillRect/>
          </a:stretch>
        </p:blipFill>
        <p:spPr bwMode="auto">
          <a:xfrm>
            <a:off x="4266519" y="188686"/>
            <a:ext cx="3658961" cy="614951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33049344"/>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 xmlns:a16="http://schemas.microsoft.com/office/drawing/2014/main" id="{CE9E974B-12DC-4436-8C13-ED288267EE6F}"/>
              </a:ext>
            </a:extLst>
          </p:cNvPr>
          <p:cNvSpPr>
            <a:spLocks/>
          </p:cNvSpPr>
          <p:nvPr/>
        </p:nvSpPr>
        <p:spPr>
          <a:xfrm>
            <a:off x="770652" y="1705940"/>
            <a:ext cx="10650696" cy="3426947"/>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000" dirty="0">
                <a:solidFill>
                  <a:schemeClr val="tx2"/>
                </a:solidFill>
                <a:latin typeface="Copperplate Gothic Bold" panose="020E0705020206020404" pitchFamily="34" charset="0"/>
                <a:ea typeface="+mj-ea"/>
                <a:cs typeface="+mj-cs"/>
              </a:rPr>
              <a:t>Estructuras accesorias</a:t>
            </a:r>
          </a:p>
        </p:txBody>
      </p:sp>
    </p:spTree>
    <p:extLst>
      <p:ext uri="{BB962C8B-B14F-4D97-AF65-F5344CB8AC3E}">
        <p14:creationId xmlns="" xmlns:p14="http://schemas.microsoft.com/office/powerpoint/2010/main" val="3767101757"/>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14">
            <a:extLst>
              <a:ext uri="{FF2B5EF4-FFF2-40B4-BE49-F238E27FC236}">
                <a16:creationId xmlns="" xmlns:a16="http://schemas.microsoft.com/office/drawing/2014/main" id="{2433F6E5-A0BF-4C2E-9E11-177D0D364F15}"/>
              </a:ext>
            </a:extLst>
          </p:cNvPr>
          <p:cNvSpPr/>
          <p:nvPr/>
        </p:nvSpPr>
        <p:spPr>
          <a:xfrm>
            <a:off x="720272" y="1447799"/>
            <a:ext cx="3754987" cy="831958"/>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oído</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6">
            <a:extLst>
              <a:ext uri="{FF2B5EF4-FFF2-40B4-BE49-F238E27FC236}">
                <a16:creationId xmlns="" xmlns:a16="http://schemas.microsoft.com/office/drawing/2014/main" id="{5E7130BB-B2BA-4F42-A54F-5290E30A9C24}"/>
              </a:ext>
            </a:extLst>
          </p:cNvPr>
          <p:cNvSpPr/>
          <p:nvPr/>
        </p:nvSpPr>
        <p:spPr>
          <a:xfrm>
            <a:off x="647700" y="2438401"/>
            <a:ext cx="3827559" cy="35814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700" dirty="0">
                <a:solidFill>
                  <a:schemeClr val="accent5">
                    <a:lumMod val="75000"/>
                  </a:schemeClr>
                </a:solidFill>
                <a:latin typeface="Footlight MT Light" panose="0204060206030A020304" pitchFamily="18" charset="0"/>
                <a:ea typeface="+mj-ea"/>
                <a:cs typeface="+mj-cs"/>
              </a:rPr>
              <a:t>El oído es el órgano que se encarga de transmitir los sonidos del exterior al cerebro a través de sus tres secciones: el oído externo, el oído medio y el oído interno</a:t>
            </a:r>
          </a:p>
        </p:txBody>
      </p:sp>
      <p:pic>
        <p:nvPicPr>
          <p:cNvPr id="8194" name="Picture 2" descr="Uno de los sentidos: El oído - Revista Maremagnum">
            <a:extLst>
              <a:ext uri="{FF2B5EF4-FFF2-40B4-BE49-F238E27FC236}">
                <a16:creationId xmlns="" xmlns:a16="http://schemas.microsoft.com/office/drawing/2014/main" id="{5ACAEBEA-0DA2-4D30-8A55-876D71E33EA4}"/>
              </a:ext>
            </a:extLst>
          </p:cNvPr>
          <p:cNvPicPr>
            <a:picLocks noChangeAspect="1" noChangeArrowheads="1"/>
          </p:cNvPicPr>
          <p:nvPr/>
        </p:nvPicPr>
        <p:blipFill rotWithShape="1">
          <a:blip r:embed="rId2">
            <a:extLst>
              <a:ext uri="{28A0092B-C50C-407E-A947-70E740481C1C}">
                <a14:useLocalDpi xmlns="" xmlns:a14="http://schemas.microsoft.com/office/drawing/2010/main" val="0"/>
              </a:ext>
            </a:extLst>
          </a:blip>
          <a:srcRect t="5614" b="7299"/>
          <a:stretch/>
        </p:blipFill>
        <p:spPr bwMode="auto">
          <a:xfrm>
            <a:off x="4661974" y="590550"/>
            <a:ext cx="7263326" cy="603025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72912321"/>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5B89E5C5-A037-45B3-9D37-3658914D479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 xmlns:a16="http://schemas.microsoft.com/office/drawing/2014/main" id="{5ACB93B0-521E-443D-9750-AFCFDDB3E80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 xmlns:a16="http://schemas.microsoft.com/office/drawing/2014/main" id="{DA1DAC79-DDBA-4382-9D43-6E5F685BE5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 xmlns:a16="http://schemas.microsoft.com/office/drawing/2014/main" id="{E0880F10-995F-4F01-A83B-7ECDB7BE790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 xmlns:a16="http://schemas.microsoft.com/office/drawing/2014/main" id="{A2D49266-1F08-40F2-B0E1-1D919DCB578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 xmlns:a16="http://schemas.microsoft.com/office/drawing/2014/main" id="{6AACA73D-178F-4CFC-99E3-9F4FCBBDBA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 xmlns:a16="http://schemas.microsoft.com/office/drawing/2014/main" id="{7B0A5210-2F29-4D85-A400-9C79B13FC1A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 xmlns:a16="http://schemas.microsoft.com/office/drawing/2014/main" id="{B0611BBE-2B4A-4DA2-B8A9-CD877B87624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noFill/>
          <a:ln w="22225">
            <a:solidFill>
              <a:srgbClr val="E5EA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a:extLst>
              <a:ext uri="{FF2B5EF4-FFF2-40B4-BE49-F238E27FC236}">
                <a16:creationId xmlns="" xmlns:a16="http://schemas.microsoft.com/office/drawing/2014/main" id="{72BAFEE8-5DE1-4313-8FD5-E35179A11AA4}"/>
              </a:ext>
            </a:extLst>
          </p:cNvPr>
          <p:cNvPicPr>
            <a:picLocks noChangeAspect="1"/>
          </p:cNvPicPr>
          <p:nvPr/>
        </p:nvPicPr>
        <p:blipFill rotWithShape="1">
          <a:blip r:embed="rId7"/>
          <a:srcRect t="2845" r="1" b="16386"/>
          <a:stretch/>
        </p:blipFill>
        <p:spPr>
          <a:xfrm>
            <a:off x="643467" y="643467"/>
            <a:ext cx="10905066" cy="5571066"/>
          </a:xfrm>
          <a:prstGeom prst="rect">
            <a:avLst/>
          </a:prstGeom>
        </p:spPr>
      </p:pic>
      <p:sp>
        <p:nvSpPr>
          <p:cNvPr id="25" name="Rectangle 24">
            <a:extLst>
              <a:ext uri="{FF2B5EF4-FFF2-40B4-BE49-F238E27FC236}">
                <a16:creationId xmlns="" xmlns:a16="http://schemas.microsoft.com/office/drawing/2014/main" id="{91091950-5655-45D2-858E-FE8CBE07CA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 xmlns:p14="http://schemas.microsoft.com/office/powerpoint/2010/main" val="213980620"/>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4">
            <a:extLst>
              <a:ext uri="{FF2B5EF4-FFF2-40B4-BE49-F238E27FC236}">
                <a16:creationId xmlns="" xmlns:a16="http://schemas.microsoft.com/office/drawing/2014/main" id="{2433F6E5-A0BF-4C2E-9E11-177D0D364F15}"/>
              </a:ext>
            </a:extLst>
          </p:cNvPr>
          <p:cNvSpPr/>
          <p:nvPr/>
        </p:nvSpPr>
        <p:spPr>
          <a:xfrm>
            <a:off x="647700" y="629267"/>
            <a:ext cx="3555792" cy="110106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2800">
                <a:solidFill>
                  <a:schemeClr val="tx1">
                    <a:lumMod val="95000"/>
                  </a:schemeClr>
                </a:solidFill>
                <a:latin typeface="Copperplate Gothic Bold" panose="020E0705020206020404" pitchFamily="34" charset="0"/>
                <a:ea typeface="+mj-ea"/>
                <a:cs typeface="+mj-cs"/>
              </a:rPr>
              <a:t>SENOS PARANASALES</a:t>
            </a:r>
          </a:p>
        </p:txBody>
      </p:sp>
      <p:pic>
        <p:nvPicPr>
          <p:cNvPr id="2" name="Imagen 1">
            <a:extLst>
              <a:ext uri="{FF2B5EF4-FFF2-40B4-BE49-F238E27FC236}">
                <a16:creationId xmlns="" xmlns:a16="http://schemas.microsoft.com/office/drawing/2014/main" id="{B7C8F416-5B70-48D2-B1C8-2A18516CBF23}"/>
              </a:ext>
            </a:extLst>
          </p:cNvPr>
          <p:cNvPicPr>
            <a:picLocks noChangeAspect="1"/>
          </p:cNvPicPr>
          <p:nvPr/>
        </p:nvPicPr>
        <p:blipFill rotWithShape="1">
          <a:blip r:embed="rId3"/>
          <a:srcRect t="840" r="1" b="9923"/>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0" name="Rectangle 9">
            <a:extLst>
              <a:ext uri="{FF2B5EF4-FFF2-40B4-BE49-F238E27FC236}">
                <a16:creationId xmlns="" xmlns:a16="http://schemas.microsoft.com/office/drawing/2014/main" id="{A93A089E-0A16-452C-B341-0F769780D2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6">
            <a:extLst>
              <a:ext uri="{FF2B5EF4-FFF2-40B4-BE49-F238E27FC236}">
                <a16:creationId xmlns="" xmlns:a16="http://schemas.microsoft.com/office/drawing/2014/main" id="{5E7130BB-B2BA-4F42-A54F-5290E30A9C24}"/>
              </a:ext>
            </a:extLst>
          </p:cNvPr>
          <p:cNvSpPr/>
          <p:nvPr/>
        </p:nvSpPr>
        <p:spPr>
          <a:xfrm>
            <a:off x="647700" y="2024841"/>
            <a:ext cx="3555792" cy="4203892"/>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200" dirty="0">
                <a:solidFill>
                  <a:schemeClr val="accent5">
                    <a:lumMod val="75000"/>
                  </a:schemeClr>
                </a:solidFill>
                <a:latin typeface="Footlight MT Light" panose="0204060206030A020304" pitchFamily="18" charset="0"/>
                <a:ea typeface="+mj-ea"/>
                <a:cs typeface="+mj-cs"/>
              </a:rPr>
              <a:t>son unos espacios llenos de aire situados entre los huesos de la cabeza. Se comunican con la cavidad nasal a través de unos pequeños orificios. producen moco que se drena en la nariz, para mantenerla húmeda y libre de polvo y microbios.</a:t>
            </a:r>
            <a:endParaRPr lang="en-US" sz="2200" dirty="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 xmlns:p14="http://schemas.microsoft.com/office/powerpoint/2010/main" val="2218517187"/>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3" name="Picture 72">
            <a:extLst>
              <a:ext uri="{FF2B5EF4-FFF2-40B4-BE49-F238E27FC236}">
                <a16:creationId xmlns="" xmlns:a16="http://schemas.microsoft.com/office/drawing/2014/main" id="{5B89E5C5-A037-45B3-9D37-3658914D479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5" name="Picture 74">
            <a:extLst>
              <a:ext uri="{FF2B5EF4-FFF2-40B4-BE49-F238E27FC236}">
                <a16:creationId xmlns="" xmlns:a16="http://schemas.microsoft.com/office/drawing/2014/main" id="{5ACB93B0-521E-443D-9750-AFCFDDB3E80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7" name="Oval 76">
            <a:extLst>
              <a:ext uri="{FF2B5EF4-FFF2-40B4-BE49-F238E27FC236}">
                <a16:creationId xmlns="" xmlns:a16="http://schemas.microsoft.com/office/drawing/2014/main" id="{DA1DAC79-DDBA-4382-9D43-6E5F685BE5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9" name="Picture 78">
            <a:extLst>
              <a:ext uri="{FF2B5EF4-FFF2-40B4-BE49-F238E27FC236}">
                <a16:creationId xmlns="" xmlns:a16="http://schemas.microsoft.com/office/drawing/2014/main" id="{E0880F10-995F-4F01-A83B-7ECDB7BE790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81" name="Picture 80">
            <a:extLst>
              <a:ext uri="{FF2B5EF4-FFF2-40B4-BE49-F238E27FC236}">
                <a16:creationId xmlns="" xmlns:a16="http://schemas.microsoft.com/office/drawing/2014/main" id="{A2D49266-1F08-40F2-B0E1-1D919DCB578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3" name="Rectangle 82">
            <a:extLst>
              <a:ext uri="{FF2B5EF4-FFF2-40B4-BE49-F238E27FC236}">
                <a16:creationId xmlns="" xmlns:a16="http://schemas.microsoft.com/office/drawing/2014/main" id="{6AACA73D-178F-4CFC-99E3-9F4FCBBDBA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5" name="Rectangle 84">
            <a:extLst>
              <a:ext uri="{FF2B5EF4-FFF2-40B4-BE49-F238E27FC236}">
                <a16:creationId xmlns="" xmlns:a16="http://schemas.microsoft.com/office/drawing/2014/main" id="{7B0A5210-2F29-4D85-A400-9C79B13FC1A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 xmlns:a16="http://schemas.microsoft.com/office/drawing/2014/main" id="{B0611BBE-2B4A-4DA2-B8A9-CD877B87624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noFill/>
          <a:ln w="22225">
            <a:solidFill>
              <a:srgbClr val="FC7CA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4" name="Picture 4" descr="Tratamiento del cáncer de seno paranasal y de cavidad nasal en adultos  (PDQ®)–Versión para pacientes - Instituto Nacional del Cáncer">
            <a:extLst>
              <a:ext uri="{FF2B5EF4-FFF2-40B4-BE49-F238E27FC236}">
                <a16:creationId xmlns="" xmlns:a16="http://schemas.microsoft.com/office/drawing/2014/main" id="{28976072-65F4-4FFF-96A8-5F1030DF0EEF}"/>
              </a:ext>
            </a:extLst>
          </p:cNvPr>
          <p:cNvPicPr>
            <a:picLocks noChangeAspect="1" noChangeArrowheads="1"/>
          </p:cNvPicPr>
          <p:nvPr/>
        </p:nvPicPr>
        <p:blipFill rotWithShape="1">
          <a:blip r:embed="rId7">
            <a:extLst>
              <a:ext uri="{28A0092B-C50C-407E-A947-70E740481C1C}">
                <a14:useLocalDpi xmlns="" xmlns:a14="http://schemas.microsoft.com/office/drawing/2010/main" val="0"/>
              </a:ext>
            </a:extLst>
          </a:blip>
          <a:srcRect t="6497" r="1" b="25387"/>
          <a:stretch/>
        </p:blipFill>
        <p:spPr bwMode="auto">
          <a:xfrm>
            <a:off x="643467" y="643467"/>
            <a:ext cx="10905066"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9" name="Rectangle 88">
            <a:extLst>
              <a:ext uri="{FF2B5EF4-FFF2-40B4-BE49-F238E27FC236}">
                <a16:creationId xmlns="" xmlns:a16="http://schemas.microsoft.com/office/drawing/2014/main" id="{91091950-5655-45D2-858E-FE8CBE07CA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 xmlns:p14="http://schemas.microsoft.com/office/powerpoint/2010/main" val="3592103271"/>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577236" y="1457756"/>
            <a:ext cx="6808302" cy="480236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La importancia de estas estructuras radica en que contienen aire en su interior a presión atmosférica. Cuando el buzo se sumerge la presión del agua aumenta en forma directamente proporcional con la profundidad lo que provoca una disminución del volumen de aire en dichas cavidades lo que va a causar un pequeño dolor que puede aumentar si el individuo sigue descendiendo sin realizar una igualación. Esta igualación se denomina MANIOBRA DE VALSALVA.</a:t>
            </a:r>
          </a:p>
        </p:txBody>
      </p:sp>
      <p:sp>
        <p:nvSpPr>
          <p:cNvPr id="8" name="Rectángulo redondeado 7"/>
          <p:cNvSpPr/>
          <p:nvPr/>
        </p:nvSpPr>
        <p:spPr>
          <a:xfrm>
            <a:off x="7858337" y="1851649"/>
            <a:ext cx="3986659" cy="3873901"/>
          </a:xfrm>
          <a:prstGeom prst="roundRect">
            <a:avLst/>
          </a:prstGeom>
          <a:solidFill>
            <a:srgbClr val="FF0000"/>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s-CL" sz="3200" b="1" dirty="0">
                <a:latin typeface="Footlight MT Light" panose="0204060206030A020304" pitchFamily="18" charset="0"/>
              </a:rPr>
              <a:t>La imposibilidad de realizar la maniobra de valsalva es </a:t>
            </a:r>
            <a:r>
              <a:rPr lang="es-CL" sz="3200" b="1" dirty="0" err="1">
                <a:latin typeface="Footlight MT Light" panose="0204060206030A020304" pitchFamily="18" charset="0"/>
              </a:rPr>
              <a:t>inhabilitante</a:t>
            </a:r>
            <a:r>
              <a:rPr lang="es-CL" sz="3200" b="1" dirty="0">
                <a:latin typeface="Footlight MT Light" panose="0204060206030A020304" pitchFamily="18" charset="0"/>
              </a:rPr>
              <a:t> para la práctica de buceo. </a:t>
            </a:r>
          </a:p>
        </p:txBody>
      </p:sp>
    </p:spTree>
    <p:extLst>
      <p:ext uri="{BB962C8B-B14F-4D97-AF65-F5344CB8AC3E}">
        <p14:creationId xmlns="" xmlns:p14="http://schemas.microsoft.com/office/powerpoint/2010/main" val="590765105"/>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1013682" y="3745506"/>
            <a:ext cx="2995957" cy="255153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2800" dirty="0">
                <a:latin typeface="Footlight MT Light" panose="0204060206030A020304" pitchFamily="18" charset="0"/>
              </a:rPr>
              <a:t>Espiración forzada manteniendo nariz y boca cerrada.</a:t>
            </a:r>
          </a:p>
        </p:txBody>
      </p:sp>
      <p:sp>
        <p:nvSpPr>
          <p:cNvPr id="8" name="Rectángulo redondeado 7"/>
          <p:cNvSpPr/>
          <p:nvPr/>
        </p:nvSpPr>
        <p:spPr>
          <a:xfrm>
            <a:off x="7989753" y="3745506"/>
            <a:ext cx="3290998" cy="255153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2800" dirty="0">
                <a:latin typeface="Footlight MT Light" panose="0204060206030A020304" pitchFamily="18" charset="0"/>
              </a:rPr>
              <a:t>Insertar aire en las cavidades neumáticas.</a:t>
            </a:r>
          </a:p>
        </p:txBody>
      </p:sp>
      <p:sp>
        <p:nvSpPr>
          <p:cNvPr id="9" name="Flecha derecha 8"/>
          <p:cNvSpPr/>
          <p:nvPr/>
        </p:nvSpPr>
        <p:spPr>
          <a:xfrm>
            <a:off x="5139397" y="4828090"/>
            <a:ext cx="1913205" cy="386366"/>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s-CL"/>
          </a:p>
        </p:txBody>
      </p:sp>
      <p:pic>
        <p:nvPicPr>
          <p:cNvPr id="10" name="Imagen 9"/>
          <p:cNvPicPr>
            <a:picLocks noChangeAspect="1"/>
          </p:cNvPicPr>
          <p:nvPr/>
        </p:nvPicPr>
        <p:blipFill>
          <a:blip r:embed="rId2"/>
          <a:stretch>
            <a:fillRect/>
          </a:stretch>
        </p:blipFill>
        <p:spPr>
          <a:xfrm>
            <a:off x="4009638" y="309205"/>
            <a:ext cx="4166889" cy="3601613"/>
          </a:xfrm>
          <a:prstGeom prst="ellipse">
            <a:avLst/>
          </a:prstGeom>
          <a:ln>
            <a:noFill/>
          </a:ln>
          <a:effectLst>
            <a:softEdge rad="112500"/>
          </a:effectLst>
        </p:spPr>
      </p:pic>
    </p:spTree>
    <p:extLst>
      <p:ext uri="{BB962C8B-B14F-4D97-AF65-F5344CB8AC3E}">
        <p14:creationId xmlns="" xmlns:p14="http://schemas.microsoft.com/office/powerpoint/2010/main" val="534188798"/>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437881" y="538687"/>
            <a:ext cx="6890198" cy="1191639"/>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5400" dirty="0">
                <a:latin typeface="Copperplate Gothic Bold" panose="020E0705020206020404" pitchFamily="34" charset="0"/>
              </a:rPr>
              <a:t>Referencia</a:t>
            </a:r>
          </a:p>
        </p:txBody>
      </p:sp>
      <p:sp>
        <p:nvSpPr>
          <p:cNvPr id="5" name="Rectángulo redondeado 4"/>
          <p:cNvSpPr/>
          <p:nvPr/>
        </p:nvSpPr>
        <p:spPr>
          <a:xfrm>
            <a:off x="2080565" y="2866166"/>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Manual del buceo autónomo 1</a:t>
            </a:r>
          </a:p>
        </p:txBody>
      </p:sp>
      <p:sp>
        <p:nvSpPr>
          <p:cNvPr id="6" name="Rectángulo redondeado 4">
            <a:extLst>
              <a:ext uri="{FF2B5EF4-FFF2-40B4-BE49-F238E27FC236}">
                <a16:creationId xmlns="" xmlns:a16="http://schemas.microsoft.com/office/drawing/2014/main" id="{48C3A7F5-6AAB-40A1-B0F0-61635E06A59F}"/>
              </a:ext>
            </a:extLst>
          </p:cNvPr>
          <p:cNvSpPr/>
          <p:nvPr/>
        </p:nvSpPr>
        <p:spPr>
          <a:xfrm>
            <a:off x="2080565" y="3991834"/>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Atlas de anatomía 5° Frank </a:t>
            </a:r>
            <a:r>
              <a:rPr lang="es-CL" sz="2800" b="1" dirty="0" err="1">
                <a:latin typeface="Footlight MT Light" panose="0204060206030A020304" pitchFamily="18" charset="0"/>
              </a:rPr>
              <a:t>Netter</a:t>
            </a:r>
            <a:endParaRPr lang="es-CL" sz="2800" b="1" dirty="0">
              <a:latin typeface="Footlight MT Light" panose="0204060206030A020304" pitchFamily="18" charset="0"/>
            </a:endParaRPr>
          </a:p>
        </p:txBody>
      </p:sp>
    </p:spTree>
    <p:extLst>
      <p:ext uri="{BB962C8B-B14F-4D97-AF65-F5344CB8AC3E}">
        <p14:creationId xmlns="" xmlns:p14="http://schemas.microsoft.com/office/powerpoint/2010/main" val="1921322720"/>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 xmlns:a16="http://schemas.microsoft.com/office/drawing/2014/main" id="{5B89E5C5-A037-45B3-9D37-3658914D479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 xmlns:a16="http://schemas.microsoft.com/office/drawing/2014/main" id="{5ACB93B0-521E-443D-9750-AFCFDDB3E80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 xmlns:a16="http://schemas.microsoft.com/office/drawing/2014/main" id="{DA1DAC79-DDBA-4382-9D43-6E5F685BE5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 xmlns:a16="http://schemas.microsoft.com/office/drawing/2014/main" id="{E0880F10-995F-4F01-A83B-7ECDB7BE790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 xmlns:a16="http://schemas.microsoft.com/office/drawing/2014/main" id="{A2D49266-1F08-40F2-B0E1-1D919DCB578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 xmlns:a16="http://schemas.microsoft.com/office/drawing/2014/main" id="{6AACA73D-178F-4CFC-99E3-9F4FCBBDBA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 xmlns:a16="http://schemas.microsoft.com/office/drawing/2014/main" id="{7B0A5210-2F29-4D85-A400-9C79B13FC1A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 xmlns:a16="http://schemas.microsoft.com/office/drawing/2014/main" id="{B0611BBE-2B4A-4DA2-B8A9-CD877B87624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Los 7 mejores lugares para bucear en Chile | Blog Denomades: Información y  guía de viajes, qué hacer, ver y visitar">
            <a:extLst>
              <a:ext uri="{FF2B5EF4-FFF2-40B4-BE49-F238E27FC236}">
                <a16:creationId xmlns="" xmlns:a16="http://schemas.microsoft.com/office/drawing/2014/main" id="{F669B6B3-79AE-4D44-AF22-4DD054C8B5EB}"/>
              </a:ext>
            </a:extLst>
          </p:cNvPr>
          <p:cNvPicPr>
            <a:picLocks noChangeAspect="1" noChangeArrowheads="1"/>
          </p:cNvPicPr>
          <p:nvPr/>
        </p:nvPicPr>
        <p:blipFill rotWithShape="1">
          <a:blip r:embed="rId7">
            <a:extLst>
              <a:ext uri="{28A0092B-C50C-407E-A947-70E740481C1C}">
                <a14:useLocalDpi xmlns="" xmlns:a14="http://schemas.microsoft.com/office/drawing/2010/main" val="0"/>
              </a:ext>
            </a:extLst>
          </a:blip>
          <a:srcRect t="26638" r="1" b="2409"/>
          <a:stretch/>
        </p:blipFill>
        <p:spPr bwMode="auto">
          <a:xfrm>
            <a:off x="643467" y="643467"/>
            <a:ext cx="10905066"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7" name="Rectangle 86">
            <a:extLst>
              <a:ext uri="{FF2B5EF4-FFF2-40B4-BE49-F238E27FC236}">
                <a16:creationId xmlns="" xmlns:a16="http://schemas.microsoft.com/office/drawing/2014/main" id="{91091950-5655-45D2-858E-FE8CBE07CA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uadroTexto 3">
            <a:extLst>
              <a:ext uri="{FF2B5EF4-FFF2-40B4-BE49-F238E27FC236}">
                <a16:creationId xmlns="" xmlns:a16="http://schemas.microsoft.com/office/drawing/2014/main" id="{54D3F3B8-B5F9-4709-B92C-487DA0F40762}"/>
              </a:ext>
            </a:extLst>
          </p:cNvPr>
          <p:cNvSpPr txBox="1"/>
          <p:nvPr/>
        </p:nvSpPr>
        <p:spPr>
          <a:xfrm>
            <a:off x="5067301" y="5094476"/>
            <a:ext cx="6056312" cy="1015663"/>
          </a:xfrm>
          <a:prstGeom prst="rect">
            <a:avLst/>
          </a:prstGeom>
          <a:noFill/>
        </p:spPr>
        <p:txBody>
          <a:bodyPr wrap="square" rtlCol="0">
            <a:spAutoFit/>
          </a:bodyPr>
          <a:lstStyle/>
          <a:p>
            <a:r>
              <a:rPr lang="es-CL" sz="6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PREGUNTAS?</a:t>
            </a:r>
          </a:p>
        </p:txBody>
      </p:sp>
    </p:spTree>
    <p:extLst>
      <p:ext uri="{BB962C8B-B14F-4D97-AF65-F5344CB8AC3E}">
        <p14:creationId xmlns="" xmlns:p14="http://schemas.microsoft.com/office/powerpoint/2010/main" val="2998151861"/>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 xmlns:a16="http://schemas.microsoft.com/office/drawing/2014/main" id="{5B89E5C5-A037-45B3-9D37-3658914D479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 xmlns:a16="http://schemas.microsoft.com/office/drawing/2014/main" id="{5ACB93B0-521E-443D-9750-AFCFDDB3E80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4">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 xmlns:a16="http://schemas.microsoft.com/office/drawing/2014/main" id="{DA1DAC79-DDBA-4382-9D43-6E5F685BE5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 xmlns:a16="http://schemas.microsoft.com/office/drawing/2014/main" id="{E0880F10-995F-4F01-A83B-7ECDB7BE7905}"/>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5">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 xmlns:a16="http://schemas.microsoft.com/office/drawing/2014/main" id="{A2D49266-1F08-40F2-B0E1-1D919DCB5780}"/>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6">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 xmlns:a16="http://schemas.microsoft.com/office/drawing/2014/main" id="{6AACA73D-178F-4CFC-99E3-9F4FCBBDBA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 xmlns:a16="http://schemas.microsoft.com/office/drawing/2014/main" id="{7B0A5210-2F29-4D85-A400-9C79B13FC1A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 xmlns:a16="http://schemas.microsoft.com/office/drawing/2014/main" id="{B0611BBE-2B4A-4DA2-B8A9-CD877B87624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noFill/>
          <a:ln w="22225">
            <a:solidFill>
              <a:srgbClr val="D3DA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uceo: Descubriendo el mundo submarino. - Blog del Aventurero">
            <a:extLst>
              <a:ext uri="{FF2B5EF4-FFF2-40B4-BE49-F238E27FC236}">
                <a16:creationId xmlns="" xmlns:a16="http://schemas.microsoft.com/office/drawing/2014/main" id="{CA091B89-C73D-490F-9F1E-D4E780FA2693}"/>
              </a:ext>
            </a:extLst>
          </p:cNvPr>
          <p:cNvPicPr>
            <a:picLocks noChangeAspect="1" noChangeArrowheads="1"/>
          </p:cNvPicPr>
          <p:nvPr/>
        </p:nvPicPr>
        <p:blipFill rotWithShape="1">
          <a:blip r:embed="rId7">
            <a:extLst>
              <a:ext uri="{28A0092B-C50C-407E-A947-70E740481C1C}">
                <a14:useLocalDpi xmlns="" xmlns:a14="http://schemas.microsoft.com/office/drawing/2010/main" val="0"/>
              </a:ext>
            </a:extLst>
          </a:blip>
          <a:srcRect t="1425" r="1" b="22041"/>
          <a:stretch/>
        </p:blipFill>
        <p:spPr bwMode="auto">
          <a:xfrm>
            <a:off x="643467" y="643467"/>
            <a:ext cx="10905066" cy="5571066"/>
          </a:xfrm>
          <a:prstGeom prst="rect">
            <a:avLst/>
          </a:prstGeom>
          <a:noFill/>
          <a:extLst>
            <a:ext uri="{909E8E84-426E-40DD-AFC4-6F175D3DCCD1}">
              <a14:hiddenFill xmlns="" xmlns:a14="http://schemas.microsoft.com/office/drawing/2010/main">
                <a:solidFill>
                  <a:srgbClr val="FFFFFF"/>
                </a:solidFill>
              </a14:hiddenFill>
            </a:ext>
          </a:extLst>
        </p:spPr>
      </p:pic>
      <p:sp>
        <p:nvSpPr>
          <p:cNvPr id="87" name="Rectangle 86">
            <a:extLst>
              <a:ext uri="{FF2B5EF4-FFF2-40B4-BE49-F238E27FC236}">
                <a16:creationId xmlns="" xmlns:a16="http://schemas.microsoft.com/office/drawing/2014/main" id="{91091950-5655-45D2-858E-FE8CBE07CA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CuadroTexto 13">
            <a:extLst>
              <a:ext uri="{FF2B5EF4-FFF2-40B4-BE49-F238E27FC236}">
                <a16:creationId xmlns="" xmlns:a16="http://schemas.microsoft.com/office/drawing/2014/main" id="{CD91CB14-670E-4ABE-AFAD-D11EDC29D83B}"/>
              </a:ext>
            </a:extLst>
          </p:cNvPr>
          <p:cNvSpPr txBox="1"/>
          <p:nvPr/>
        </p:nvSpPr>
        <p:spPr>
          <a:xfrm>
            <a:off x="941387" y="673123"/>
            <a:ext cx="4754563" cy="1323439"/>
          </a:xfrm>
          <a:prstGeom prst="rect">
            <a:avLst/>
          </a:prstGeom>
          <a:noFill/>
        </p:spPr>
        <p:txBody>
          <a:bodyPr wrap="square" rtlCol="0">
            <a:spAutoFit/>
          </a:bodyPr>
          <a:lstStyle/>
          <a:p>
            <a:r>
              <a:rPr lang="es-CL" sz="4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FIN DE LA PRESENTACIÓN</a:t>
            </a:r>
          </a:p>
        </p:txBody>
      </p:sp>
      <p:pic>
        <p:nvPicPr>
          <p:cNvPr id="12292" name="Picture 4" descr="COSTOS - Admisión Escuela Naval">
            <a:extLst>
              <a:ext uri="{FF2B5EF4-FFF2-40B4-BE49-F238E27FC236}">
                <a16:creationId xmlns="" xmlns:a16="http://schemas.microsoft.com/office/drawing/2014/main" id="{8D80D23F-643B-403F-AA0C-4FA3BFA7C800}"/>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9320096" y="5236845"/>
            <a:ext cx="2190750" cy="857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76862275"/>
      </p:ext>
    </p:extLst>
  </p:cSld>
  <p:clrMapOvr>
    <a:masterClrMapping/>
  </p:clrMapOvr>
  <p:transition>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2997</TotalTime>
  <Words>939</Words>
  <Application>Microsoft Office PowerPoint</Application>
  <PresentationFormat>Personalizado</PresentationFormat>
  <Paragraphs>104</Paragraphs>
  <Slides>46</Slides>
  <Notes>0</Notes>
  <HiddenSlides>0</HiddenSlides>
  <MMClips>0</MMClips>
  <ScaleCrop>false</ScaleCrop>
  <HeadingPairs>
    <vt:vector size="4" baseType="variant">
      <vt:variant>
        <vt:lpstr>Tema</vt:lpstr>
      </vt:variant>
      <vt:variant>
        <vt:i4>1</vt:i4>
      </vt:variant>
      <vt:variant>
        <vt:lpstr>Títulos de diapositiva</vt:lpstr>
      </vt:variant>
      <vt:variant>
        <vt:i4>46</vt:i4>
      </vt:variant>
    </vt:vector>
  </HeadingPairs>
  <TitlesOfParts>
    <vt:vector size="47" baseType="lpstr">
      <vt:lpstr>Ion</vt:lpstr>
      <vt:lpstr>Fisiología del buceo</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Fisiología del buceo</dc:title>
  <dc:creator>Diego Ramos Espinoza</dc:creator>
  <cp:lastModifiedBy>18811858-5</cp:lastModifiedBy>
  <cp:revision>295</cp:revision>
  <dcterms:created xsi:type="dcterms:W3CDTF">2021-03-23T02:18:49Z</dcterms:created>
  <dcterms:modified xsi:type="dcterms:W3CDTF">2024-02-19T17:56:20Z</dcterms:modified>
</cp:coreProperties>
</file>