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26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x="10080625" cy="7559675"/>
  <p:notesSz cx="7772400" cy="100584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410" y="4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">
            <a:extLst>
              <a:ext uri="{FF2B5EF4-FFF2-40B4-BE49-F238E27FC236}">
                <a16:creationId xmlns:a16="http://schemas.microsoft.com/office/drawing/2014/main" id="{E00E100D-4EE1-C9E8-08F1-9BE672C96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97970BDB-0099-503D-3CD9-2C305A429F12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71600" y="763588"/>
            <a:ext cx="5026025" cy="376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AC004AB-48D2-05D6-9237-EF4E0DEEE5B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776788"/>
            <a:ext cx="6215063" cy="452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 noProof="0"/>
          </a:p>
        </p:txBody>
      </p:sp>
      <p:sp>
        <p:nvSpPr>
          <p:cNvPr id="4101" name="Text Box 4">
            <a:extLst>
              <a:ext uri="{FF2B5EF4-FFF2-40B4-BE49-F238E27FC236}">
                <a16:creationId xmlns:a16="http://schemas.microsoft.com/office/drawing/2014/main" id="{3567B8C2-4912-75FC-D928-78F65A45F0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4102" name="Text Box 5">
            <a:extLst>
              <a:ext uri="{FF2B5EF4-FFF2-40B4-BE49-F238E27FC236}">
                <a16:creationId xmlns:a16="http://schemas.microsoft.com/office/drawing/2014/main" id="{C8451C5C-BB3D-655B-08DE-5752FF892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0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4103" name="Text Box 6">
            <a:extLst>
              <a:ext uri="{FF2B5EF4-FFF2-40B4-BE49-F238E27FC236}">
                <a16:creationId xmlns:a16="http://schemas.microsoft.com/office/drawing/2014/main" id="{1B76562A-B27C-F5BD-8DA5-B999AAD3F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2B8DACEE-8130-B692-83A6-835E11F4AD4F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398963" y="9555163"/>
            <a:ext cx="3370262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marL="215900" indent="-215900" algn="r" eaLnBrk="1">
              <a:lnSpc>
                <a:spcPct val="95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5840F214-384E-4FCD-85BE-E077D470B05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53F5D7E5-9AFF-FF32-17BA-52491581C27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3B967F2F-999F-4FBA-A9A8-E122ACC8B04A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Text Box 1">
            <a:extLst>
              <a:ext uri="{FF2B5EF4-FFF2-40B4-BE49-F238E27FC236}">
                <a16:creationId xmlns:a16="http://schemas.microsoft.com/office/drawing/2014/main" id="{9899B71F-829D-8E6D-6F19-2C48CAE9E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FF49FDF9-5305-4BE1-B281-4D7ADD50D67B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7A5D5908-E3B7-FB21-6911-36B6948E187E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9" name="Text Box 3">
            <a:extLst>
              <a:ext uri="{FF2B5EF4-FFF2-40B4-BE49-F238E27FC236}">
                <a16:creationId xmlns:a16="http://schemas.microsoft.com/office/drawing/2014/main" id="{987EA1D6-AEED-667C-7DE9-19A584120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AC938C07-A537-515B-6E18-336E84953FC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0C0B4180-C3AB-48F4-98FE-88254CAC55BF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2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Text Box 1">
            <a:extLst>
              <a:ext uri="{FF2B5EF4-FFF2-40B4-BE49-F238E27FC236}">
                <a16:creationId xmlns:a16="http://schemas.microsoft.com/office/drawing/2014/main" id="{351F4BCB-566B-0376-E390-6BDD11A37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2303D0EA-D03A-4F4D-A593-BFABE98CE00F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2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1D67F824-D4A4-7850-C76D-08582F29C22E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7" name="Text Box 3">
            <a:extLst>
              <a:ext uri="{FF2B5EF4-FFF2-40B4-BE49-F238E27FC236}">
                <a16:creationId xmlns:a16="http://schemas.microsoft.com/office/drawing/2014/main" id="{A7813B5A-F4FE-7087-A92B-75026725E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85ABDC73-9B79-4141-9576-CC294811D83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A50CBE18-8A24-4228-A997-5BCC36E55A0C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3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Text Box 1">
            <a:extLst>
              <a:ext uri="{FF2B5EF4-FFF2-40B4-BE49-F238E27FC236}">
                <a16:creationId xmlns:a16="http://schemas.microsoft.com/office/drawing/2014/main" id="{9BDF3624-B237-4C26-46C4-5C8FD294F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600598FF-1371-48DB-9F36-180C2586916E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3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10244" name="Rectangle 2">
            <a:extLst>
              <a:ext uri="{FF2B5EF4-FFF2-40B4-BE49-F238E27FC236}">
                <a16:creationId xmlns:a16="http://schemas.microsoft.com/office/drawing/2014/main" id="{EF25AA44-01D2-AF3F-0D34-63C6C391AB6B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5" name="Text Box 3">
            <a:extLst>
              <a:ext uri="{FF2B5EF4-FFF2-40B4-BE49-F238E27FC236}">
                <a16:creationId xmlns:a16="http://schemas.microsoft.com/office/drawing/2014/main" id="{4769E7FE-A3E5-1FE5-A82C-810AEDC020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EB8E6990-C283-BF87-5C67-2E46F4BA265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2F9C9CF4-FE7E-46B9-AD54-CD8A7CF4FBB3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4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Text Box 1">
            <a:extLst>
              <a:ext uri="{FF2B5EF4-FFF2-40B4-BE49-F238E27FC236}">
                <a16:creationId xmlns:a16="http://schemas.microsoft.com/office/drawing/2014/main" id="{334B763F-D9F1-15EA-210B-FE63A6157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15AF4BDB-6B2E-4616-80E4-D6CBFCB24416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4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801DB933-594B-23B0-DAB3-5577A7C9C0C2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3" name="Text Box 3">
            <a:extLst>
              <a:ext uri="{FF2B5EF4-FFF2-40B4-BE49-F238E27FC236}">
                <a16:creationId xmlns:a16="http://schemas.microsoft.com/office/drawing/2014/main" id="{DB6BDC87-C2B7-097F-7259-94109928C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F9034D6E-FFB1-C8A5-C37E-DA9EB4D25A5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016126C1-BB5D-426E-B41E-4F2C27EE3220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5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Text Box 1">
            <a:extLst>
              <a:ext uri="{FF2B5EF4-FFF2-40B4-BE49-F238E27FC236}">
                <a16:creationId xmlns:a16="http://schemas.microsoft.com/office/drawing/2014/main" id="{3C5A27BD-9970-5458-FBBE-666F34BBEC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5F52719B-C53E-4152-A871-DDDED722D524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5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286CBAA2-F002-E27C-36EE-94488EE3429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1" name="Text Box 3">
            <a:extLst>
              <a:ext uri="{FF2B5EF4-FFF2-40B4-BE49-F238E27FC236}">
                <a16:creationId xmlns:a16="http://schemas.microsoft.com/office/drawing/2014/main" id="{4CC26EBF-AB7C-BD9B-27E5-E1D2FC3D6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3E12C0CF-5763-A4CE-3233-65A5CA33CDD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FC613D44-20A7-436A-A550-81B88DF355B6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6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Text Box 1">
            <a:extLst>
              <a:ext uri="{FF2B5EF4-FFF2-40B4-BE49-F238E27FC236}">
                <a16:creationId xmlns:a16="http://schemas.microsoft.com/office/drawing/2014/main" id="{25550322-5B1A-D8C1-EDC5-32BA3C9D0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97FC54D2-72F0-4BB2-A4D8-E8AB77532D83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6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3201D550-206A-EEAE-CB8B-2E689BE9DF5C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9" name="Text Box 3">
            <a:extLst>
              <a:ext uri="{FF2B5EF4-FFF2-40B4-BE49-F238E27FC236}">
                <a16:creationId xmlns:a16="http://schemas.microsoft.com/office/drawing/2014/main" id="{9BBE2316-37F0-0D40-4E08-FC8851BEF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00FAC505-B3FF-A06E-67EB-823868B6E93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1981731C-9116-4409-8272-E23A417AAF91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7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5" name="Text Box 1">
            <a:extLst>
              <a:ext uri="{FF2B5EF4-FFF2-40B4-BE49-F238E27FC236}">
                <a16:creationId xmlns:a16="http://schemas.microsoft.com/office/drawing/2014/main" id="{2C880D30-8A30-34C5-6806-A4F549466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A12AE86E-098D-4DB0-8EA4-B5C28618E06A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7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56D226FD-191F-6AA5-9FB4-43EB496DF52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7" name="Text Box 3">
            <a:extLst>
              <a:ext uri="{FF2B5EF4-FFF2-40B4-BE49-F238E27FC236}">
                <a16:creationId xmlns:a16="http://schemas.microsoft.com/office/drawing/2014/main" id="{563607F8-4641-80FA-38BD-60AE5FA32F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080984CC-2053-7248-277B-44FE14AB3DA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143402C7-08BD-4FD0-A272-54C57B8C91F8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8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3" name="Text Box 1">
            <a:extLst>
              <a:ext uri="{FF2B5EF4-FFF2-40B4-BE49-F238E27FC236}">
                <a16:creationId xmlns:a16="http://schemas.microsoft.com/office/drawing/2014/main" id="{99EA80D7-576F-74E5-7796-5504F270D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C95A9653-A94F-4A4D-8E07-EBDF8DC857A6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8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1E6CBC17-644D-A78A-A095-7AEDFF61B71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5" name="Text Box 3">
            <a:extLst>
              <a:ext uri="{FF2B5EF4-FFF2-40B4-BE49-F238E27FC236}">
                <a16:creationId xmlns:a16="http://schemas.microsoft.com/office/drawing/2014/main" id="{BF9437A8-4CC7-1C7B-029D-CF8F960BD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7E97FD5D-A691-DE29-53FD-666B7ADF9F3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1B7864F4-5CD2-4C5D-AE7A-25E9BBAD15F6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9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1" name="Text Box 1">
            <a:extLst>
              <a:ext uri="{FF2B5EF4-FFF2-40B4-BE49-F238E27FC236}">
                <a16:creationId xmlns:a16="http://schemas.microsoft.com/office/drawing/2014/main" id="{47374570-7CBC-7861-D28A-3E910D3F9B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1258E53E-852C-4EBC-ADFD-50430EE8449E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9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22532" name="Rectangle 2">
            <a:extLst>
              <a:ext uri="{FF2B5EF4-FFF2-40B4-BE49-F238E27FC236}">
                <a16:creationId xmlns:a16="http://schemas.microsoft.com/office/drawing/2014/main" id="{ADD617B7-7D4B-88D4-F6FD-C4369A01EB77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3" name="Text Box 3">
            <a:extLst>
              <a:ext uri="{FF2B5EF4-FFF2-40B4-BE49-F238E27FC236}">
                <a16:creationId xmlns:a16="http://schemas.microsoft.com/office/drawing/2014/main" id="{B9090085-33AD-F99D-AB5A-A8B59E526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D6F34940-DDB7-320F-2A9F-52F3E475DD8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9CD49BEC-D823-4357-BA1F-BD700E924563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10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9" name="Text Box 1">
            <a:extLst>
              <a:ext uri="{FF2B5EF4-FFF2-40B4-BE49-F238E27FC236}">
                <a16:creationId xmlns:a16="http://schemas.microsoft.com/office/drawing/2014/main" id="{B23BBC0C-881D-F47A-A975-8A317A9DE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C392BA16-EF60-4084-AA13-8C694A9A5719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10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24580" name="Rectangle 2">
            <a:extLst>
              <a:ext uri="{FF2B5EF4-FFF2-40B4-BE49-F238E27FC236}">
                <a16:creationId xmlns:a16="http://schemas.microsoft.com/office/drawing/2014/main" id="{DF004BE8-95CD-B829-1BCC-F11D3298E819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81" name="Text Box 3">
            <a:extLst>
              <a:ext uri="{FF2B5EF4-FFF2-40B4-BE49-F238E27FC236}">
                <a16:creationId xmlns:a16="http://schemas.microsoft.com/office/drawing/2014/main" id="{0F07571D-E028-2B88-DB28-AE5938A6F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0D35AF02-2895-41A8-44CF-BD6DE1161B4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A0859829-DB8A-44CF-AE31-96B9CA43DB46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11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Text Box 1">
            <a:extLst>
              <a:ext uri="{FF2B5EF4-FFF2-40B4-BE49-F238E27FC236}">
                <a16:creationId xmlns:a16="http://schemas.microsoft.com/office/drawing/2014/main" id="{1C6421BB-1922-6104-93EE-BFFDD386BD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407781D0-619F-4E74-84F5-17EB9E5A1B7F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11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26628" name="Rectangle 2">
            <a:extLst>
              <a:ext uri="{FF2B5EF4-FFF2-40B4-BE49-F238E27FC236}">
                <a16:creationId xmlns:a16="http://schemas.microsoft.com/office/drawing/2014/main" id="{651E9FAD-A413-11B6-B296-CC5D4753805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9" name="Text Box 3">
            <a:extLst>
              <a:ext uri="{FF2B5EF4-FFF2-40B4-BE49-F238E27FC236}">
                <a16:creationId xmlns:a16="http://schemas.microsoft.com/office/drawing/2014/main" id="{6C542718-3DC7-13D0-5F08-7255CE4C3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92877556-413F-739C-5709-6F17C86FA14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36508D1A-5F58-47DA-8001-2287DF3FE23D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12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Text Box 1">
            <a:extLst>
              <a:ext uri="{FF2B5EF4-FFF2-40B4-BE49-F238E27FC236}">
                <a16:creationId xmlns:a16="http://schemas.microsoft.com/office/drawing/2014/main" id="{9BE064EA-DB0B-4859-BFD2-8C07B7EED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4C32EE05-4B16-4022-A30A-7B79659B2B78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12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28676" name="Rectangle 2">
            <a:extLst>
              <a:ext uri="{FF2B5EF4-FFF2-40B4-BE49-F238E27FC236}">
                <a16:creationId xmlns:a16="http://schemas.microsoft.com/office/drawing/2014/main" id="{2DE1A51D-7E00-DB74-896C-C657D8C2CD96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7" name="Text Box 3">
            <a:extLst>
              <a:ext uri="{FF2B5EF4-FFF2-40B4-BE49-F238E27FC236}">
                <a16:creationId xmlns:a16="http://schemas.microsoft.com/office/drawing/2014/main" id="{18C35D59-D3BC-F393-DE47-E8DB44CA1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8A2DE691-6246-117E-B402-52FC0FA19841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A20405D3-9AC6-4476-A1A9-615C99FB056B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13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3" name="Text Box 1">
            <a:extLst>
              <a:ext uri="{FF2B5EF4-FFF2-40B4-BE49-F238E27FC236}">
                <a16:creationId xmlns:a16="http://schemas.microsoft.com/office/drawing/2014/main" id="{8D19C390-F342-A6F7-FD6C-D5AEEC9FD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581AC2D3-6CA8-4FBE-BB58-7CE0C3C22892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13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30724" name="Rectangle 2">
            <a:extLst>
              <a:ext uri="{FF2B5EF4-FFF2-40B4-BE49-F238E27FC236}">
                <a16:creationId xmlns:a16="http://schemas.microsoft.com/office/drawing/2014/main" id="{2E3AABBE-DE0E-824C-49BA-46CA86CB826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5" name="Text Box 3">
            <a:extLst>
              <a:ext uri="{FF2B5EF4-FFF2-40B4-BE49-F238E27FC236}">
                <a16:creationId xmlns:a16="http://schemas.microsoft.com/office/drawing/2014/main" id="{BFF62DE5-46FF-612C-9900-2500A50B0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352BE8D6-DEBA-F71D-5404-53401722D64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83BB5970-CD4C-4B6E-9D15-DDDE1DD31A95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14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Text Box 1">
            <a:extLst>
              <a:ext uri="{FF2B5EF4-FFF2-40B4-BE49-F238E27FC236}">
                <a16:creationId xmlns:a16="http://schemas.microsoft.com/office/drawing/2014/main" id="{DC4D0E23-4A5B-14C3-F48A-1434545DB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6332F305-48C9-483C-AA08-49A001C173C7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14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2EC2E786-553C-D139-CD62-178E06D6C977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3" name="Text Box 3">
            <a:extLst>
              <a:ext uri="{FF2B5EF4-FFF2-40B4-BE49-F238E27FC236}">
                <a16:creationId xmlns:a16="http://schemas.microsoft.com/office/drawing/2014/main" id="{BCDAAB8C-B3BB-DC5D-3642-6935EB60D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DCFEC2F0-3916-8BA6-383C-FC4DFE9EE81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FAC839AC-694C-46A7-8495-B7F3544FF0A0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15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19" name="Text Box 1">
            <a:extLst>
              <a:ext uri="{FF2B5EF4-FFF2-40B4-BE49-F238E27FC236}">
                <a16:creationId xmlns:a16="http://schemas.microsoft.com/office/drawing/2014/main" id="{85215211-9A8F-232F-0296-05C360603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4A5834F2-0AF2-4D04-BF14-3C8A29FBAF96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15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34820" name="Rectangle 2">
            <a:extLst>
              <a:ext uri="{FF2B5EF4-FFF2-40B4-BE49-F238E27FC236}">
                <a16:creationId xmlns:a16="http://schemas.microsoft.com/office/drawing/2014/main" id="{B7D915FA-51EC-F37B-D7DF-3AD3551B3FA9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21" name="Text Box 3">
            <a:extLst>
              <a:ext uri="{FF2B5EF4-FFF2-40B4-BE49-F238E27FC236}">
                <a16:creationId xmlns:a16="http://schemas.microsoft.com/office/drawing/2014/main" id="{916B169D-C794-375D-E0F1-AFD184E6A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4D6DD1B8-E0B1-1D60-B5B2-E1A994BEA70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15823752-214C-4419-9A0B-91ED6812984C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16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7" name="Text Box 1">
            <a:extLst>
              <a:ext uri="{FF2B5EF4-FFF2-40B4-BE49-F238E27FC236}">
                <a16:creationId xmlns:a16="http://schemas.microsoft.com/office/drawing/2014/main" id="{FB1A1A96-ABE1-E6C7-D237-B93DB444B2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60D02408-5DA2-4D30-B70D-F120B47D27D1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16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C1E7EEC4-B520-C799-AB0B-186625785917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9" name="Text Box 3">
            <a:extLst>
              <a:ext uri="{FF2B5EF4-FFF2-40B4-BE49-F238E27FC236}">
                <a16:creationId xmlns:a16="http://schemas.microsoft.com/office/drawing/2014/main" id="{59409364-7D3B-F989-CB7A-A34A52D494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369E21BF-C7EF-275F-7EEB-70D29F3C401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656C2416-9E2F-480B-96D4-D7B38D24490B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17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5" name="Text Box 1">
            <a:extLst>
              <a:ext uri="{FF2B5EF4-FFF2-40B4-BE49-F238E27FC236}">
                <a16:creationId xmlns:a16="http://schemas.microsoft.com/office/drawing/2014/main" id="{B0AD7A3A-CF10-5FD7-D271-287806C68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B9419F00-DA9B-4E12-96A1-AFD7F97236E1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17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38916" name="Rectangle 2">
            <a:extLst>
              <a:ext uri="{FF2B5EF4-FFF2-40B4-BE49-F238E27FC236}">
                <a16:creationId xmlns:a16="http://schemas.microsoft.com/office/drawing/2014/main" id="{80915A2F-C54B-26D9-8610-894D915DD27C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7" name="Text Box 3">
            <a:extLst>
              <a:ext uri="{FF2B5EF4-FFF2-40B4-BE49-F238E27FC236}">
                <a16:creationId xmlns:a16="http://schemas.microsoft.com/office/drawing/2014/main" id="{EFF23D06-FE86-61F0-8F79-0333DD9EC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594661E5-3B96-288A-0656-AA0CC88A933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21D3DEC9-2943-477A-B52B-D3637CC116E8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18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3" name="Text Box 1">
            <a:extLst>
              <a:ext uri="{FF2B5EF4-FFF2-40B4-BE49-F238E27FC236}">
                <a16:creationId xmlns:a16="http://schemas.microsoft.com/office/drawing/2014/main" id="{031626A4-252C-D8BD-C3D1-7B0765E47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B9C00F98-CF94-4BBE-AAB9-BE49E7E238E8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18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BEF495C1-B835-92A5-569B-97462396FD4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5" name="Text Box 3">
            <a:extLst>
              <a:ext uri="{FF2B5EF4-FFF2-40B4-BE49-F238E27FC236}">
                <a16:creationId xmlns:a16="http://schemas.microsoft.com/office/drawing/2014/main" id="{6CB2ADDD-CC72-5278-8F44-D68A94C35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C5C1AED2-8A85-748D-FF9C-7AF57852B453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7E276186-1F87-4A0F-B965-8F0B17A5A8BC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19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11" name="Text Box 1">
            <a:extLst>
              <a:ext uri="{FF2B5EF4-FFF2-40B4-BE49-F238E27FC236}">
                <a16:creationId xmlns:a16="http://schemas.microsoft.com/office/drawing/2014/main" id="{19716962-4E30-6DCA-711D-604CB72E3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DBEFB9FC-4598-4CF2-9927-D91766CDFA9E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19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43012" name="Rectangle 2">
            <a:extLst>
              <a:ext uri="{FF2B5EF4-FFF2-40B4-BE49-F238E27FC236}">
                <a16:creationId xmlns:a16="http://schemas.microsoft.com/office/drawing/2014/main" id="{F175C897-01E3-BF23-0EB1-49CF3F6E3540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3" name="Text Box 3">
            <a:extLst>
              <a:ext uri="{FF2B5EF4-FFF2-40B4-BE49-F238E27FC236}">
                <a16:creationId xmlns:a16="http://schemas.microsoft.com/office/drawing/2014/main" id="{33722F2C-A9DA-AEFC-E7E9-78357656E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DC874EB2-42F3-4DB0-3EE6-500D8FC4E28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2FC11B40-3739-4A18-B990-C2F25E02F1CC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20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59" name="Text Box 1">
            <a:extLst>
              <a:ext uri="{FF2B5EF4-FFF2-40B4-BE49-F238E27FC236}">
                <a16:creationId xmlns:a16="http://schemas.microsoft.com/office/drawing/2014/main" id="{76833A57-4A5F-8E14-2863-ADBE78CCB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3A2109D7-69B6-475D-AEA1-A1EB10A815CE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20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5BCC4FBD-C779-CC80-907B-57B813EFD598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1" name="Text Box 3">
            <a:extLst>
              <a:ext uri="{FF2B5EF4-FFF2-40B4-BE49-F238E27FC236}">
                <a16:creationId xmlns:a16="http://schemas.microsoft.com/office/drawing/2014/main" id="{4CB79C27-5AF0-24BA-C8FE-E5E973612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8427BDD1-9D41-A7EC-21E8-AB2757FA98B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8B455913-6FD9-4A26-BB80-3065F7679CB0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21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07" name="Text Box 1">
            <a:extLst>
              <a:ext uri="{FF2B5EF4-FFF2-40B4-BE49-F238E27FC236}">
                <a16:creationId xmlns:a16="http://schemas.microsoft.com/office/drawing/2014/main" id="{83D1EC17-FCB0-B23F-6F1A-E30C4610A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9A7E3DFB-EF0F-4167-B0D2-483602614206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21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016724DE-EE9B-B8BF-ECAD-2434DE0AA5F3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9" name="Text Box 3">
            <a:extLst>
              <a:ext uri="{FF2B5EF4-FFF2-40B4-BE49-F238E27FC236}">
                <a16:creationId xmlns:a16="http://schemas.microsoft.com/office/drawing/2014/main" id="{386CC401-5467-DD28-BDF4-251B48D92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04460161-3DC3-58FE-EC5B-018823A9BB9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15900" indent="-21590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SzPct val="45000"/>
              <a:buFont typeface="Wingdings" panose="05000000000000000000" pitchFamily="2" charset="2"/>
              <a:buNone/>
            </a:pPr>
            <a:fld id="{44CC0706-8FDC-47EA-B062-ED3736AC300A}" type="slidenum">
              <a:rPr lang="es-CL" altLang="es-CL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  <a:buSzPct val="45000"/>
                <a:buFont typeface="Wingdings" panose="05000000000000000000" pitchFamily="2" charset="2"/>
                <a:buNone/>
              </a:pPr>
              <a:t>22</a:t>
            </a:fld>
            <a:endParaRPr lang="es-CL" altLang="es-CL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5" name="Text Box 1">
            <a:extLst>
              <a:ext uri="{FF2B5EF4-FFF2-40B4-BE49-F238E27FC236}">
                <a16:creationId xmlns:a16="http://schemas.microsoft.com/office/drawing/2014/main" id="{ED22314C-DCC7-B95B-FC10-139EC4BD2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55D7C3CA-92A2-4099-B511-65904EF99393}" type="slidenum">
              <a:rPr lang="es-CL" altLang="es-CL"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22</a:t>
            </a:fld>
            <a:endParaRPr lang="es-CL" altLang="es-CL" sz="1400">
              <a:solidFill>
                <a:srgbClr val="000000"/>
              </a:solidFill>
              <a:latin typeface="Times New Roman" panose="02020603050405020304" pitchFamily="18" charset="0"/>
              <a:cs typeface="Segoe UI" panose="020B0502040204020203" pitchFamily="34" charset="0"/>
            </a:endParaRPr>
          </a:p>
        </p:txBody>
      </p:sp>
      <p:sp>
        <p:nvSpPr>
          <p:cNvPr id="49156" name="Rectangle 2">
            <a:extLst>
              <a:ext uri="{FF2B5EF4-FFF2-40B4-BE49-F238E27FC236}">
                <a16:creationId xmlns:a16="http://schemas.microsoft.com/office/drawing/2014/main" id="{3AD6D903-4483-8711-93C3-F786D9BF8F61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7" name="Text Box 3">
            <a:extLst>
              <a:ext uri="{FF2B5EF4-FFF2-40B4-BE49-F238E27FC236}">
                <a16:creationId xmlns:a16="http://schemas.microsoft.com/office/drawing/2014/main" id="{6F6DD2C5-4C64-9DE2-9BB2-4B499428D7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CE42909-2007-6A75-979F-E20D09E12B1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3E6721-12CC-4B64-ACD0-AA9CF1C00A7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38421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10B9A5C-E9F7-9124-3A70-84A4C468E7D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FFE349-7D11-4D9E-A39B-5DDED821263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94621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576DF11-5385-E9F8-4D9F-99DEDE63015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59B611-7CEC-449D-9F32-8A57A5B2256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08825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755650" y="2309813"/>
            <a:ext cx="4203700" cy="40719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1750" y="2309813"/>
            <a:ext cx="4203700" cy="40719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EEE7EC-061F-D154-A6F6-0A556528741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45267C-54D2-4E84-ABBF-92B7821774D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342801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97292CC2-356B-645E-C3A8-FA07A4AAEDC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F467FE-5BC2-4D47-B84E-C4628698237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51053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8F136F1-0792-B974-8829-510CCF00AF3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7B0100-6F75-469D-811B-BE9AE2B1C703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041653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EE8F7B1E-EB6F-B507-58EF-6B498716812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3B483B-40DB-40D3-BAD0-E4C11923874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00011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28A9412-0B7A-CECD-62D6-0A9A8B0BB04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730DDE-9C9C-4324-8A10-7EB899F4FA5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868808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95D9CB-0FF4-9DFB-CC08-7C8AD7B5E4E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4FD89E-482A-4F7C-AB46-1D57BA9ACC73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02084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70457DF-C345-D04F-42B7-BCA533B4C14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5001E-0C5E-469B-9654-29460D6ACDB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167654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75500" y="671513"/>
            <a:ext cx="2139950" cy="571023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755650" y="671513"/>
            <a:ext cx="6267450" cy="57102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07F0524-23F8-7AA9-1F14-E831034B5BB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BE0865-ED42-49FC-A500-0D032751E0B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60573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864416A-9478-8D94-A9B1-E59F637D085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457374-C244-442E-816A-EE6D14D9091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706055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2B32621-BFC7-ED8E-0625-A4DA021F89C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081C65-F24A-4B58-A83A-04B11C0F2D7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6075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1F459ABA-124A-1510-0176-24FCF948614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AEFAB8-6A38-418D-A2D0-E0A1BD60BF27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29614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755650" y="2309813"/>
            <a:ext cx="4203700" cy="40719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1750" y="2309813"/>
            <a:ext cx="4203700" cy="40719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91E35124-9929-EB91-49C2-98E6BC497B4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E359E5-A009-4B68-9E19-2C2F46BA8A4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065350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E9ED742D-39C7-5EE0-B304-E6259725D35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2F07F4-3815-4831-A456-0B0317FFFBF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39432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CA5527BB-C96C-8F6F-101E-9F664C28E1D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7C0F14-747F-4C7C-9F09-C9EE86D074B7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172782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92E469EF-E53A-167F-C88B-E78C0C61C2B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36A483-A097-490E-A5FB-0E9ABD36038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0982030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D766F956-5813-0F60-C67A-FCD4E2F0042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A206A2-F4D2-4C23-B1D4-2F5B5738965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29221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32806A72-52AC-4C00-9F60-C82CCF32BEB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B6B6C-BE41-40C2-A6AD-2011605D148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779143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1E39B257-044B-CD06-9478-3B9DDA105F5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4DCBC7-F2B1-4CFA-85A3-0F9AD5EF2A3D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361724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75500" y="671513"/>
            <a:ext cx="2139950" cy="571023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755650" y="671513"/>
            <a:ext cx="6267450" cy="57102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59586DDA-82C4-822B-FF03-2CEEA613312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B48796-B972-4193-88C4-8EDA415691A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1380762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2ACC878-2B43-EABE-DA8A-1BC809D4842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C03A42-5C62-4C6E-8C0B-D69ADFFAA58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266125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80086A7-20ED-EE7F-2708-1DAD26DCC15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00B9D7-6819-4310-B5AB-598F7035D097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029228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9960D25-A069-F3CD-9E75-8B188725FE1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8297FE-0328-467A-8ACD-7899EF2F75F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0422012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755650" y="2309813"/>
            <a:ext cx="4203700" cy="40719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1750" y="2309813"/>
            <a:ext cx="4203700" cy="40719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7ABB64-6F71-A8BE-700D-7824DB45920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D70020-07D1-43DF-9167-D33E63107C4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3180121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DBB6E7A-DEC4-E4FA-B19E-E82771535B70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2E8FE4-89F9-4220-B311-FD169ADB669F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0431941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238CFB9-B8E4-793E-7B79-BBB7105B951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64A5C2-2BFD-4E8C-AE83-AAAED3DB311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831821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F5916DAC-43EB-D0AE-6D0F-EEB2D17B387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75CB08-464C-4182-8182-B026719FCE9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383632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36E3DC1-3A56-B496-F710-0B33A6CBA35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BB5CC6-FAE6-4014-A7A6-C07FF44504C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3685074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4D865DA-E01A-13C8-799E-B1BF51FB7A2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94360-72E7-46E2-9764-BB920D2B4E2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8364706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C96035F-AE74-D324-29AB-F6275439DF5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42E668-7D22-4AC2-B518-E3FDF8EF591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38594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75500" y="671513"/>
            <a:ext cx="2139950" cy="571023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755650" y="671513"/>
            <a:ext cx="6267450" cy="57102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A43DCC7-B1DB-197D-AA0C-5A3A43E1DB5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C8B98C-9F4F-4237-B121-CAFE09091D7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90233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926E059D-00EC-5760-B52A-4C496AD681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671513"/>
            <a:ext cx="8559800" cy="146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Pulse para editar el formato del texto de título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7F20A39D-8D02-2C1B-A791-AF6C9FDF9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2309813"/>
            <a:ext cx="8559800" cy="407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Pulse para editar el formato de esquema del texto</a:t>
            </a:r>
          </a:p>
          <a:p>
            <a:pPr lvl="1"/>
            <a:r>
              <a:rPr lang="en-GB" altLang="es-CL"/>
              <a:t>Segundo nivel del esquema</a:t>
            </a:r>
          </a:p>
          <a:p>
            <a:pPr lvl="2"/>
            <a:r>
              <a:rPr lang="en-GB" altLang="es-CL"/>
              <a:t>Tercer nivel del esquema</a:t>
            </a:r>
          </a:p>
          <a:p>
            <a:pPr lvl="3"/>
            <a:r>
              <a:rPr lang="en-GB" altLang="es-CL"/>
              <a:t>Cuarto nivel del esquema</a:t>
            </a:r>
          </a:p>
          <a:p>
            <a:pPr lvl="4"/>
            <a:r>
              <a:rPr lang="en-GB" altLang="es-CL"/>
              <a:t>Quinto nivel del esquema</a:t>
            </a:r>
          </a:p>
          <a:p>
            <a:pPr lvl="4"/>
            <a:r>
              <a:rPr lang="en-GB" altLang="es-CL"/>
              <a:t>Sexto nivel del esquema</a:t>
            </a:r>
          </a:p>
          <a:p>
            <a:pPr lvl="4"/>
            <a:r>
              <a:rPr lang="en-GB" altLang="es-CL"/>
              <a:t>Séptimo nivel del esquema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408CA061-903C-2F91-F732-1676D61DE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8413" y="6484938"/>
            <a:ext cx="2268537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9B24C707-9C44-B564-D9D0-87A4AE041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484938"/>
            <a:ext cx="5516563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6B9D2AD5-EC2C-7054-690C-7B68BFDDEA5C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8693150" y="6484938"/>
            <a:ext cx="622300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marL="215900" indent="-215900" algn="r" eaLnBrk="1">
              <a:buClr>
                <a:srgbClr val="FFFFFF"/>
              </a:buClr>
              <a:buSzPct val="45000"/>
              <a:buFont typeface="Wingdings" panose="05000000000000000000" pitchFamily="2" charset="2"/>
              <a:buNone/>
              <a:tabLst>
                <a:tab pos="449263" algn="l"/>
              </a:tabLst>
              <a:defRPr sz="1100">
                <a:solidFill>
                  <a:srgbClr val="FFFFFF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47BB102A-FC67-4698-B829-B12CBC9E334F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2pPr>
      <a:lvl3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3pPr>
      <a:lvl4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4pPr>
      <a:lvl5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5pPr>
      <a:lvl6pPr marL="25146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6pPr>
      <a:lvl7pPr marL="29718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7pPr>
      <a:lvl8pPr marL="34290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8pPr>
      <a:lvl9pPr marL="38862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120000"/>
        </a:lnSpc>
        <a:spcBef>
          <a:spcPts val="11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00"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9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Text Box 1">
            <a:extLst>
              <a:ext uri="{FF2B5EF4-FFF2-40B4-BE49-F238E27FC236}">
                <a16:creationId xmlns:a16="http://schemas.microsoft.com/office/drawing/2014/main" id="{E7313F92-FBD5-50D6-8945-DC8412F8E0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3" y="708025"/>
            <a:ext cx="503237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0800" tIns="50400" rIns="100800" bIns="504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lnSpc>
                <a:spcPct val="93000"/>
              </a:lnSpc>
              <a:buSzPct val="100000"/>
              <a:defRPr/>
            </a:pPr>
            <a:r>
              <a:rPr lang="en-US" altLang="es-CL" sz="8800"/>
              <a:t>“</a:t>
            </a:r>
          </a:p>
        </p:txBody>
      </p:sp>
      <p:sp>
        <p:nvSpPr>
          <p:cNvPr id="2050" name="Text Box 2">
            <a:extLst>
              <a:ext uri="{FF2B5EF4-FFF2-40B4-BE49-F238E27FC236}">
                <a16:creationId xmlns:a16="http://schemas.microsoft.com/office/drawing/2014/main" id="{B63D2552-04FF-A6E7-918B-9A512210D5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1413" y="3387725"/>
            <a:ext cx="503237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0800" tIns="50400" rIns="100800" bIns="504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lnSpc>
                <a:spcPct val="93000"/>
              </a:lnSpc>
              <a:buSzPct val="100000"/>
              <a:defRPr/>
            </a:pPr>
            <a:r>
              <a:rPr lang="en-US" altLang="es-CL" sz="8800"/>
              <a:t>”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AE635EF2-FF1D-60C2-60C6-056D14E428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671513"/>
            <a:ext cx="8559800" cy="146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Pulse para editar el formato del texto de título</a:t>
            </a:r>
          </a:p>
        </p:txBody>
      </p:sp>
      <p:sp>
        <p:nvSpPr>
          <p:cNvPr id="2053" name="Rectangle 4">
            <a:extLst>
              <a:ext uri="{FF2B5EF4-FFF2-40B4-BE49-F238E27FC236}">
                <a16:creationId xmlns:a16="http://schemas.microsoft.com/office/drawing/2014/main" id="{6147F299-35A7-99DD-4260-7FC28A1EFD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2309813"/>
            <a:ext cx="8559800" cy="407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Pulse para editar el formato de esquema del texto</a:t>
            </a:r>
          </a:p>
          <a:p>
            <a:pPr lvl="1"/>
            <a:r>
              <a:rPr lang="en-GB" altLang="es-CL"/>
              <a:t>Segundo nivel del esquema</a:t>
            </a:r>
          </a:p>
          <a:p>
            <a:pPr lvl="2"/>
            <a:r>
              <a:rPr lang="en-GB" altLang="es-CL"/>
              <a:t>Tercer nivel del esquema</a:t>
            </a:r>
          </a:p>
          <a:p>
            <a:pPr lvl="3"/>
            <a:r>
              <a:rPr lang="en-GB" altLang="es-CL"/>
              <a:t>Cuarto nivel del esquema</a:t>
            </a:r>
          </a:p>
          <a:p>
            <a:pPr lvl="4"/>
            <a:r>
              <a:rPr lang="en-GB" altLang="es-CL"/>
              <a:t>Quinto nivel del esquema</a:t>
            </a:r>
          </a:p>
          <a:p>
            <a:pPr lvl="4"/>
            <a:r>
              <a:rPr lang="en-GB" altLang="es-CL"/>
              <a:t>Sexto nivel del esquema</a:t>
            </a:r>
          </a:p>
          <a:p>
            <a:pPr lvl="4"/>
            <a:r>
              <a:rPr lang="en-GB" altLang="es-CL"/>
              <a:t>Séptimo nivel del esquema</a:t>
            </a:r>
          </a:p>
        </p:txBody>
      </p:sp>
      <p:sp>
        <p:nvSpPr>
          <p:cNvPr id="2054" name="Text Box 5">
            <a:extLst>
              <a:ext uri="{FF2B5EF4-FFF2-40B4-BE49-F238E27FC236}">
                <a16:creationId xmlns:a16="http://schemas.microsoft.com/office/drawing/2014/main" id="{7ACF8657-8042-1C04-2FD8-5B82A512A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8413" y="6484938"/>
            <a:ext cx="2268537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2055" name="Text Box 6">
            <a:extLst>
              <a:ext uri="{FF2B5EF4-FFF2-40B4-BE49-F238E27FC236}">
                <a16:creationId xmlns:a16="http://schemas.microsoft.com/office/drawing/2014/main" id="{7F01188F-32C6-D50A-7565-02AC7DC6A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484938"/>
            <a:ext cx="5516563" cy="40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3E8BE624-20C0-72C3-15BA-8A2B8123DEC1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8693150" y="6484938"/>
            <a:ext cx="622300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marL="215900" indent="-215900" algn="r" eaLnBrk="1">
              <a:buClr>
                <a:srgbClr val="FFFFFF"/>
              </a:buClr>
              <a:buSzPct val="45000"/>
              <a:buFont typeface="Wingdings" panose="05000000000000000000" pitchFamily="2" charset="2"/>
              <a:buNone/>
              <a:tabLst>
                <a:tab pos="449263" algn="l"/>
              </a:tabLst>
              <a:defRPr sz="1100">
                <a:solidFill>
                  <a:srgbClr val="FFFFFF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DDB3617A-2901-43D5-AA10-F1B7570271D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2pPr>
      <a:lvl3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3pPr>
      <a:lvl4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4pPr>
      <a:lvl5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5pPr>
      <a:lvl6pPr marL="25146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6pPr>
      <a:lvl7pPr marL="29718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7pPr>
      <a:lvl8pPr marL="34290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8pPr>
      <a:lvl9pPr marL="38862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120000"/>
        </a:lnSpc>
        <a:spcBef>
          <a:spcPts val="11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00"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9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9CE7E2DE-52CB-F1D5-7084-D11DCEC1DF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671513"/>
            <a:ext cx="8559800" cy="146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Pulse para editar el formato del texto de título</a:t>
            </a:r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900B4AF9-FC2B-6DF4-A0A8-436E67D155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2309813"/>
            <a:ext cx="8559800" cy="407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Pulse para editar el formato de esquema del texto</a:t>
            </a:r>
          </a:p>
          <a:p>
            <a:pPr lvl="1"/>
            <a:r>
              <a:rPr lang="en-GB" altLang="es-CL"/>
              <a:t>Segundo nivel del esquema</a:t>
            </a:r>
          </a:p>
          <a:p>
            <a:pPr lvl="2"/>
            <a:r>
              <a:rPr lang="en-GB" altLang="es-CL"/>
              <a:t>Tercer nivel del esquema</a:t>
            </a:r>
          </a:p>
          <a:p>
            <a:pPr lvl="3"/>
            <a:r>
              <a:rPr lang="en-GB" altLang="es-CL"/>
              <a:t>Cuarto nivel del esquema</a:t>
            </a:r>
          </a:p>
          <a:p>
            <a:pPr lvl="4"/>
            <a:r>
              <a:rPr lang="en-GB" altLang="es-CL"/>
              <a:t>Quinto nivel del esquema</a:t>
            </a:r>
          </a:p>
          <a:p>
            <a:pPr lvl="4"/>
            <a:r>
              <a:rPr lang="en-GB" altLang="es-CL"/>
              <a:t>Sexto nivel del esquema</a:t>
            </a:r>
          </a:p>
          <a:p>
            <a:pPr lvl="4"/>
            <a:r>
              <a:rPr lang="en-GB" altLang="es-CL"/>
              <a:t>Séptimo nivel del esquema</a:t>
            </a:r>
          </a:p>
        </p:txBody>
      </p:sp>
      <p:sp>
        <p:nvSpPr>
          <p:cNvPr id="3076" name="Text Box 3">
            <a:extLst>
              <a:ext uri="{FF2B5EF4-FFF2-40B4-BE49-F238E27FC236}">
                <a16:creationId xmlns:a16="http://schemas.microsoft.com/office/drawing/2014/main" id="{9322CE40-B537-16B7-D259-91308F655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3077" name="Text Box 4">
            <a:extLst>
              <a:ext uri="{FF2B5EF4-FFF2-40B4-BE49-F238E27FC236}">
                <a16:creationId xmlns:a16="http://schemas.microsoft.com/office/drawing/2014/main" id="{CA92F68A-C838-68E1-A98B-2635BE5BA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38F292EE-80DF-A65D-F75D-33EE3291F80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marL="215900" indent="-215900" algn="r" eaLnBrk="1">
              <a:buClr>
                <a:srgbClr val="FFFFFF"/>
              </a:buClr>
              <a:buSzPct val="45000"/>
              <a:buFont typeface="Wingdings" panose="05000000000000000000" pitchFamily="2" charset="2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100">
                <a:solidFill>
                  <a:srgbClr val="FFFFFF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A0CA6C24-5F7F-43A8-BAC6-9A77BFB651D1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2pPr>
      <a:lvl3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3pPr>
      <a:lvl4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4pPr>
      <a:lvl5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5pPr>
      <a:lvl6pPr marL="25146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6pPr>
      <a:lvl7pPr marL="29718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7pPr>
      <a:lvl8pPr marL="34290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8pPr>
      <a:lvl9pPr marL="3886200" indent="-228600" algn="ctr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700" b="1">
          <a:solidFill>
            <a:srgbClr val="FFFFFF"/>
          </a:solidFill>
          <a:latin typeface="Bookman Old Style" panose="02050604050505020204" pitchFamily="18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120000"/>
        </a:lnSpc>
        <a:spcBef>
          <a:spcPts val="11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00"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9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20000"/>
        </a:lnSpc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>
            <a:extLst>
              <a:ext uri="{FF2B5EF4-FFF2-40B4-BE49-F238E27FC236}">
                <a16:creationId xmlns:a16="http://schemas.microsoft.com/office/drawing/2014/main" id="{745D92C4-38A7-C451-CFFC-70933DDA3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188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440" rIns="0" bIns="0" anchor="ctr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ES" altLang="es-CL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Gestión de Riesgos e Indicadores KRI</a:t>
            </a:r>
          </a:p>
          <a:p>
            <a:pPr algn="ctr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ES" altLang="es-CL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ESCUELA NAVAL</a:t>
            </a:r>
          </a:p>
        </p:txBody>
      </p:sp>
      <p:pic>
        <p:nvPicPr>
          <p:cNvPr id="5123" name="Picture 2">
            <a:extLst>
              <a:ext uri="{FF2B5EF4-FFF2-40B4-BE49-F238E27FC236}">
                <a16:creationId xmlns:a16="http://schemas.microsoft.com/office/drawing/2014/main" id="{2D7B4DD5-58EB-BF13-FAF6-4C2CA3443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466725"/>
            <a:ext cx="1611312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4" name="Picture 3">
            <a:extLst>
              <a:ext uri="{FF2B5EF4-FFF2-40B4-BE49-F238E27FC236}">
                <a16:creationId xmlns:a16="http://schemas.microsoft.com/office/drawing/2014/main" id="{16A89E7E-2190-73AF-8CCB-D8E165F2A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331788"/>
            <a:ext cx="1584325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Text Box 4">
            <a:extLst>
              <a:ext uri="{FF2B5EF4-FFF2-40B4-BE49-F238E27FC236}">
                <a16:creationId xmlns:a16="http://schemas.microsoft.com/office/drawing/2014/main" id="{22510A58-2DBF-CF5A-C437-EDA4D9144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00" y="4427538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440" rIns="0" bIns="0" anchor="ctr"/>
          <a:lstStyle>
            <a:lvl1pPr marL="312738" indent="-312738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12738" algn="l"/>
                <a:tab pos="760413" algn="l"/>
                <a:tab pos="1209675" algn="l"/>
                <a:tab pos="1658938" algn="l"/>
                <a:tab pos="2108200" algn="l"/>
                <a:tab pos="2557463" algn="l"/>
                <a:tab pos="3006725" algn="l"/>
                <a:tab pos="3455988" algn="l"/>
                <a:tab pos="3905250" algn="l"/>
                <a:tab pos="4354513" algn="l"/>
                <a:tab pos="4803775" algn="l"/>
                <a:tab pos="5253038" algn="l"/>
                <a:tab pos="5702300" algn="l"/>
                <a:tab pos="6151563" algn="l"/>
                <a:tab pos="6600825" algn="l"/>
                <a:tab pos="7050088" algn="l"/>
                <a:tab pos="7499350" algn="l"/>
                <a:tab pos="7948613" algn="l"/>
                <a:tab pos="8397875" algn="l"/>
                <a:tab pos="8847138" algn="l"/>
                <a:tab pos="9296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ts val="400"/>
              </a:spcBef>
              <a:spcAft>
                <a:spcPts val="663"/>
              </a:spcAft>
              <a:buClr>
                <a:srgbClr val="FFFFFF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s-ES" altLang="es-CL" sz="1600" b="1">
                <a:solidFill>
                  <a:srgbClr val="FFFFFF"/>
                </a:solidFill>
                <a:latin typeface="Rockwell" panose="02060603020205020403" pitchFamily="18" charset="0"/>
              </a:rPr>
              <a:t>FACILITADORES:CARLOS GUERRA G. Y ALVARO SERRANO M.</a:t>
            </a:r>
          </a:p>
          <a:p>
            <a:pPr algn="ctr" eaLnBrk="1" hangingPunct="1">
              <a:lnSpc>
                <a:spcPct val="100000"/>
              </a:lnSpc>
              <a:spcBef>
                <a:spcPts val="400"/>
              </a:spcBef>
              <a:spcAft>
                <a:spcPts val="663"/>
              </a:spcAft>
              <a:buClr>
                <a:srgbClr val="FFFFFF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s-ES" altLang="es-CL" sz="1600" b="1">
                <a:solidFill>
                  <a:srgbClr val="FFFFFF"/>
                </a:solidFill>
                <a:latin typeface="Rockwell" panose="02060603020205020403" pitchFamily="18" charset="0"/>
              </a:rPr>
              <a:t>JULIO, 2023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>
            <a:extLst>
              <a:ext uri="{FF2B5EF4-FFF2-40B4-BE49-F238E27FC236}">
                <a16:creationId xmlns:a16="http://schemas.microsoft.com/office/drawing/2014/main" id="{25AFC321-930B-2885-278C-03F1EDBBD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E53347FF-002D-430C-37F2-DD4F4DF04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2" name="Picture 3">
            <a:extLst>
              <a:ext uri="{FF2B5EF4-FFF2-40B4-BE49-F238E27FC236}">
                <a16:creationId xmlns:a16="http://schemas.microsoft.com/office/drawing/2014/main" id="{1B8D9EDC-DA52-6EB1-5973-0FE79DF75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8" name="Text Box 4">
            <a:extLst>
              <a:ext uri="{FF2B5EF4-FFF2-40B4-BE49-F238E27FC236}">
                <a16:creationId xmlns:a16="http://schemas.microsoft.com/office/drawing/2014/main" id="{7A9573E4-5164-C63E-31CC-6C93737B3D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Gestión de Riesgos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Indicadores KRI</a:t>
            </a:r>
          </a:p>
        </p:txBody>
      </p:sp>
      <p:sp>
        <p:nvSpPr>
          <p:cNvPr id="7174" name="Line 5">
            <a:extLst>
              <a:ext uri="{FF2B5EF4-FFF2-40B4-BE49-F238E27FC236}">
                <a16:creationId xmlns:a16="http://schemas.microsoft.com/office/drawing/2014/main" id="{F8C46D9C-0AFB-9F66-8417-5BAACF00DF5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175" name="Picture 6">
            <a:extLst>
              <a:ext uri="{FF2B5EF4-FFF2-40B4-BE49-F238E27FC236}">
                <a16:creationId xmlns:a16="http://schemas.microsoft.com/office/drawing/2014/main" id="{A1D2E95D-A159-DC68-0D14-F678B20E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868488"/>
            <a:ext cx="9351963" cy="525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>
            <a:extLst>
              <a:ext uri="{FF2B5EF4-FFF2-40B4-BE49-F238E27FC236}">
                <a16:creationId xmlns:a16="http://schemas.microsoft.com/office/drawing/2014/main" id="{79980252-419F-5FEA-9064-D72DBC99F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9219" name="Picture 2">
            <a:extLst>
              <a:ext uri="{FF2B5EF4-FFF2-40B4-BE49-F238E27FC236}">
                <a16:creationId xmlns:a16="http://schemas.microsoft.com/office/drawing/2014/main" id="{FC1F9E3E-5A6F-E135-44DD-855BE26DF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0" name="Picture 3">
            <a:extLst>
              <a:ext uri="{FF2B5EF4-FFF2-40B4-BE49-F238E27FC236}">
                <a16:creationId xmlns:a16="http://schemas.microsoft.com/office/drawing/2014/main" id="{511A6CEF-6F48-DCFE-52D0-ABFE1FBB6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2" name="Text Box 4">
            <a:extLst>
              <a:ext uri="{FF2B5EF4-FFF2-40B4-BE49-F238E27FC236}">
                <a16:creationId xmlns:a16="http://schemas.microsoft.com/office/drawing/2014/main" id="{E417F96B-456F-9CAC-152D-34DE9528B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Gestión de Riesgos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Indicadores KRI</a:t>
            </a:r>
          </a:p>
        </p:txBody>
      </p:sp>
      <p:sp>
        <p:nvSpPr>
          <p:cNvPr id="9222" name="Line 5">
            <a:extLst>
              <a:ext uri="{FF2B5EF4-FFF2-40B4-BE49-F238E27FC236}">
                <a16:creationId xmlns:a16="http://schemas.microsoft.com/office/drawing/2014/main" id="{8ABE0B20-B12A-CC9C-C825-21BBF7BACD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4" name="Text Box 6">
            <a:extLst>
              <a:ext uri="{FF2B5EF4-FFF2-40B4-BE49-F238E27FC236}">
                <a16:creationId xmlns:a16="http://schemas.microsoft.com/office/drawing/2014/main" id="{0D094093-7737-18F0-6B6F-FCE9F41F3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2016125"/>
            <a:ext cx="9070975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1240" rIns="0" bIns="0" anchor="ctr"/>
          <a:lstStyle>
            <a:lvl1pPr marL="214313" indent="-214313"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503238"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indent="0" eaLnBrk="1" hangingPunct="1">
              <a:lnSpc>
                <a:spcPct val="120000"/>
              </a:lnSpc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CL" altLang="es-C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Módulo 1: Introducción y Diagnóstico de la Gestión de Riesgos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Actividad Interactiva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Explicación Temario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Introducción a la Gestión del Riesgo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Conceptos Generales de la Gestión de Riesgos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Actividad para diagnosticar conocimiento de Riesgos</a:t>
            </a:r>
          </a:p>
          <a:p>
            <a:pPr marL="215900" eaLnBrk="1" hangingPunct="1">
              <a:lnSpc>
                <a:spcPct val="120000"/>
              </a:lnSpc>
              <a:buSzPct val="60000"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marL="215900" eaLnBrk="1" hangingPunct="1">
              <a:lnSpc>
                <a:spcPct val="120000"/>
              </a:lnSpc>
              <a:buSzPct val="60000"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>
            <a:extLst>
              <a:ext uri="{FF2B5EF4-FFF2-40B4-BE49-F238E27FC236}">
                <a16:creationId xmlns:a16="http://schemas.microsoft.com/office/drawing/2014/main" id="{E5AB6AB2-A7AD-F1DD-3EC1-EE489BA9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177A8684-EA4A-9131-7D76-903DA5541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8" name="Picture 3">
            <a:extLst>
              <a:ext uri="{FF2B5EF4-FFF2-40B4-BE49-F238E27FC236}">
                <a16:creationId xmlns:a16="http://schemas.microsoft.com/office/drawing/2014/main" id="{75EBE340-F187-0204-760A-D87F23FFC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4">
            <a:extLst>
              <a:ext uri="{FF2B5EF4-FFF2-40B4-BE49-F238E27FC236}">
                <a16:creationId xmlns:a16="http://schemas.microsoft.com/office/drawing/2014/main" id="{996CEBFE-8646-E837-A475-33D8D6CC1A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Gestión de Riesgos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Indicadores KRI</a:t>
            </a:r>
          </a:p>
        </p:txBody>
      </p:sp>
      <p:sp>
        <p:nvSpPr>
          <p:cNvPr id="11270" name="Line 5">
            <a:extLst>
              <a:ext uri="{FF2B5EF4-FFF2-40B4-BE49-F238E27FC236}">
                <a16:creationId xmlns:a16="http://schemas.microsoft.com/office/drawing/2014/main" id="{638A7386-70E4-AB24-C485-79CB219522E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8" name="Text Box 6">
            <a:extLst>
              <a:ext uri="{FF2B5EF4-FFF2-40B4-BE49-F238E27FC236}">
                <a16:creationId xmlns:a16="http://schemas.microsoft.com/office/drawing/2014/main" id="{CD35FAB6-6B1A-EF9B-72E3-385213243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2016125"/>
            <a:ext cx="9070975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1240" rIns="0" bIns="0" anchor="ctr"/>
          <a:lstStyle>
            <a:lvl1pPr marL="214313" indent="-214313"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	</a:t>
            </a:r>
            <a:r>
              <a:rPr lang="es-CL" altLang="es-C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Módulo 2: Definiciones</a:t>
            </a:r>
          </a:p>
          <a:p>
            <a:pPr eaLnBrk="1" hangingPunct="1">
              <a:lnSpc>
                <a:spcPct val="120000"/>
              </a:lnSpc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Indicadores Claves de Riesgos (KRI)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Relación entre KPI y KRI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Apetito de Riesgo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Proceso para construir un KRI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Ejemplo práctico para construir un KRI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>
            <a:extLst>
              <a:ext uri="{FF2B5EF4-FFF2-40B4-BE49-F238E27FC236}">
                <a16:creationId xmlns:a16="http://schemas.microsoft.com/office/drawing/2014/main" id="{F30EE437-7313-8051-58C1-55FEE405C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C55CFCD1-A8E3-208D-7092-6DEB7C9E2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3">
            <a:extLst>
              <a:ext uri="{FF2B5EF4-FFF2-40B4-BE49-F238E27FC236}">
                <a16:creationId xmlns:a16="http://schemas.microsoft.com/office/drawing/2014/main" id="{17E16454-D393-ABB4-DAE8-73DCFC776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0" name="Text Box 4">
            <a:extLst>
              <a:ext uri="{FF2B5EF4-FFF2-40B4-BE49-F238E27FC236}">
                <a16:creationId xmlns:a16="http://schemas.microsoft.com/office/drawing/2014/main" id="{BA92E22D-3F19-D85F-98C1-979AC351E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Gestión de Riesgos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Indicadores KRI</a:t>
            </a:r>
          </a:p>
        </p:txBody>
      </p:sp>
      <p:sp>
        <p:nvSpPr>
          <p:cNvPr id="13318" name="Line 5">
            <a:extLst>
              <a:ext uri="{FF2B5EF4-FFF2-40B4-BE49-F238E27FC236}">
                <a16:creationId xmlns:a16="http://schemas.microsoft.com/office/drawing/2014/main" id="{34344417-9BBC-B15E-88ED-E7D3DF9EED4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22" name="Text Box 6">
            <a:extLst>
              <a:ext uri="{FF2B5EF4-FFF2-40B4-BE49-F238E27FC236}">
                <a16:creationId xmlns:a16="http://schemas.microsoft.com/office/drawing/2014/main" id="{F62C207D-F1E7-618B-AC04-1D8B35DD7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2016125"/>
            <a:ext cx="9070975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1240" rIns="0" bIns="0" anchor="ctr"/>
          <a:lstStyle>
            <a:lvl1pPr marL="214313" indent="-214313"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503238"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indent="0" eaLnBrk="1" hangingPunct="1">
              <a:lnSpc>
                <a:spcPct val="120000"/>
              </a:lnSpc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CL" altLang="es-C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Módulo 3: Actividad práctica de construcción de KRI</a:t>
            </a:r>
          </a:p>
          <a:p>
            <a:pPr eaLnBrk="1" hangingPunct="1">
              <a:lnSpc>
                <a:spcPct val="120000"/>
              </a:lnSpc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Construcción de KRI de la Escuela Naval asociado al BSC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Mesa de reunión estratégica para la construcción de un KRI de la Escuela Naval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>
            <a:extLst>
              <a:ext uri="{FF2B5EF4-FFF2-40B4-BE49-F238E27FC236}">
                <a16:creationId xmlns:a16="http://schemas.microsoft.com/office/drawing/2014/main" id="{86DF376C-8565-DED8-EC7B-0F3D9045FA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id="{3A9A33D7-C95C-CE04-BF40-88C84DBD2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4" name="Picture 3">
            <a:extLst>
              <a:ext uri="{FF2B5EF4-FFF2-40B4-BE49-F238E27FC236}">
                <a16:creationId xmlns:a16="http://schemas.microsoft.com/office/drawing/2014/main" id="{B4C89BA8-BBA8-CFD5-8F44-A1F854B15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4" name="Text Box 4">
            <a:extLst>
              <a:ext uri="{FF2B5EF4-FFF2-40B4-BE49-F238E27FC236}">
                <a16:creationId xmlns:a16="http://schemas.microsoft.com/office/drawing/2014/main" id="{5D929079-7E25-4736-42AA-925DE4F049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Gestión de Riesgos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 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Indicadores KRI</a:t>
            </a:r>
          </a:p>
        </p:txBody>
      </p:sp>
      <p:sp>
        <p:nvSpPr>
          <p:cNvPr id="15366" name="Line 5">
            <a:extLst>
              <a:ext uri="{FF2B5EF4-FFF2-40B4-BE49-F238E27FC236}">
                <a16:creationId xmlns:a16="http://schemas.microsoft.com/office/drawing/2014/main" id="{662AA7B6-D75B-1923-6EC8-A71DE297530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6" name="Text Box 6">
            <a:extLst>
              <a:ext uri="{FF2B5EF4-FFF2-40B4-BE49-F238E27FC236}">
                <a16:creationId xmlns:a16="http://schemas.microsoft.com/office/drawing/2014/main" id="{BA6DA646-93A2-CE54-4AED-DA09E4BDE2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2016125"/>
            <a:ext cx="9070975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1240" rIns="0" bIns="0" anchor="ctr"/>
          <a:lstStyle>
            <a:lvl1pPr marL="214313" indent="-214313"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503238"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03238" algn="l"/>
                <a:tab pos="1508125" algn="l"/>
                <a:tab pos="2514600" algn="l"/>
                <a:tab pos="3521075" algn="l"/>
                <a:tab pos="4527550" algn="l"/>
                <a:tab pos="5534025" algn="l"/>
                <a:tab pos="6540500" algn="l"/>
                <a:tab pos="7546975" algn="l"/>
                <a:tab pos="8553450" algn="l"/>
                <a:tab pos="9559925" algn="l"/>
                <a:tab pos="10566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indent="0" eaLnBrk="1" hangingPunct="1">
              <a:lnSpc>
                <a:spcPct val="120000"/>
              </a:lnSpc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CL" altLang="es-CL" sz="24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Módulo 4: Matriz de Riesgos</a:t>
            </a:r>
          </a:p>
          <a:p>
            <a:pPr eaLnBrk="1" hangingPunct="1">
              <a:lnSpc>
                <a:spcPct val="120000"/>
              </a:lnSpc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Prospectiva Estratégica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Matriz de Riesgos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Feedback y Debrief final de la Matriz de Riesgos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>
            <a:extLst>
              <a:ext uri="{FF2B5EF4-FFF2-40B4-BE49-F238E27FC236}">
                <a16:creationId xmlns:a16="http://schemas.microsoft.com/office/drawing/2014/main" id="{7D059385-43E5-56FF-DC74-BC4E6F1AD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4F7DB18B-3CC6-5D2D-11B3-D934D991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2" name="Picture 3">
            <a:extLst>
              <a:ext uri="{FF2B5EF4-FFF2-40B4-BE49-F238E27FC236}">
                <a16:creationId xmlns:a16="http://schemas.microsoft.com/office/drawing/2014/main" id="{47CBF33B-25F4-928A-F390-A62CA1D0C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Text Box 4">
            <a:extLst>
              <a:ext uri="{FF2B5EF4-FFF2-40B4-BE49-F238E27FC236}">
                <a16:creationId xmlns:a16="http://schemas.microsoft.com/office/drawing/2014/main" id="{BA1489FE-F6B6-5164-CBEB-6D5FD5CDA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17414" name="Line 5">
            <a:extLst>
              <a:ext uri="{FF2B5EF4-FFF2-40B4-BE49-F238E27FC236}">
                <a16:creationId xmlns:a16="http://schemas.microsoft.com/office/drawing/2014/main" id="{B9976F34-EBBE-8981-65E5-2FC5F6E739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0" name="Text Box 6">
            <a:extLst>
              <a:ext uri="{FF2B5EF4-FFF2-40B4-BE49-F238E27FC236}">
                <a16:creationId xmlns:a16="http://schemas.microsoft.com/office/drawing/2014/main" id="{78A8EA80-EBD0-ABD5-2AD9-6B396A8E8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2016125"/>
            <a:ext cx="9070975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1240" rIns="0" bIns="0" anchor="ctr"/>
          <a:lstStyle>
            <a:lvl1pPr marL="214313" indent="-214313"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La Gestión de Riesgos nace en las empresas en los años 60. </a:t>
            </a: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La tecnología permitió mayor agilidad y calidad, pero exigió nuevas formas de control.</a:t>
            </a: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Toda actividad o proceso lleva implícito un riesgo. </a:t>
            </a: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El riesgo es parte de cualquier área de negocio.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>
            <a:extLst>
              <a:ext uri="{FF2B5EF4-FFF2-40B4-BE49-F238E27FC236}">
                <a16:creationId xmlns:a16="http://schemas.microsoft.com/office/drawing/2014/main" id="{F52B9403-72FD-E8BF-E433-3CBCAC1D0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298575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B00FCE7F-1F26-7527-CC27-212DFD569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11811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0" name="Picture 3">
            <a:extLst>
              <a:ext uri="{FF2B5EF4-FFF2-40B4-BE49-F238E27FC236}">
                <a16:creationId xmlns:a16="http://schemas.microsoft.com/office/drawing/2014/main" id="{265D8D8A-54CA-5474-384F-DFECCF9AA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9525"/>
            <a:ext cx="1150938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Text Box 4">
            <a:extLst>
              <a:ext uri="{FF2B5EF4-FFF2-40B4-BE49-F238E27FC236}">
                <a16:creationId xmlns:a16="http://schemas.microsoft.com/office/drawing/2014/main" id="{7FA0BB06-769C-F30E-3614-100B3C560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5400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19462" name="Line 5">
            <a:extLst>
              <a:ext uri="{FF2B5EF4-FFF2-40B4-BE49-F238E27FC236}">
                <a16:creationId xmlns:a16="http://schemas.microsoft.com/office/drawing/2014/main" id="{CFDE50F2-0A8C-A1D1-31B1-C47240CA25D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779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4" name="Text Box 6">
            <a:extLst>
              <a:ext uri="{FF2B5EF4-FFF2-40B4-BE49-F238E27FC236}">
                <a16:creationId xmlns:a16="http://schemas.microsoft.com/office/drawing/2014/main" id="{C0966642-04AC-C434-AAE4-7FBCDD9D8C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2016125"/>
            <a:ext cx="9070975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1240" rIns="0" bIns="0" anchor="ctr"/>
          <a:lstStyle>
            <a:lvl1pPr marL="214313" indent="-214313"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1219200" algn="l"/>
                <a:tab pos="2225675" algn="l"/>
                <a:tab pos="3232150" algn="l"/>
                <a:tab pos="4238625" algn="l"/>
                <a:tab pos="5245100" algn="l"/>
                <a:tab pos="6251575" algn="l"/>
                <a:tab pos="7258050" algn="l"/>
                <a:tab pos="8264525" algn="l"/>
                <a:tab pos="9271000" algn="l"/>
                <a:tab pos="10277475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algn="just" eaLnBrk="1" hangingPunct="1">
              <a:spcBef>
                <a:spcPts val="1100"/>
              </a:spcBef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El riesgo se define como la incertidumbre que surge durante la consecución de un objetivo.</a:t>
            </a:r>
          </a:p>
          <a:p>
            <a:pPr marL="215900" algn="just" eaLnBrk="1" hangingPunct="1">
              <a:spcBef>
                <a:spcPts val="1100"/>
              </a:spcBef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algn="just" eaLnBrk="1" hangingPunct="1">
              <a:spcBef>
                <a:spcPts val="1100"/>
              </a:spcBef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Son eventos adversos que impiden el normal desarrollo de las actividades de una organización.</a:t>
            </a:r>
          </a:p>
          <a:p>
            <a:pPr algn="just" eaLnBrk="1" hangingPunct="1">
              <a:spcBef>
                <a:spcPts val="1100"/>
              </a:spcBef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algn="just" eaLnBrk="1" hangingPunct="1">
              <a:spcBef>
                <a:spcPts val="1100"/>
              </a:spcBef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Riesgo es el impacto y la probabilidad de que una amenaza o un evento afecte de manera adversa la consecución de los objetivos. </a:t>
            </a: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FFFF"/>
              </a:buClr>
              <a:buSzPct val="6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>
            <a:extLst>
              <a:ext uri="{FF2B5EF4-FFF2-40B4-BE49-F238E27FC236}">
                <a16:creationId xmlns:a16="http://schemas.microsoft.com/office/drawing/2014/main" id="{EC0191F6-494D-AC6D-B38E-E4C79E3CE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9650" y="1447800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Es un desafío medir y evaluar los riesgos</a:t>
            </a: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La medición es necesaria para validar la efectividad de los resultados, conocer con mayor precisión el alcance de los objetivos propuestos, analizar comportamientos y tendencias, e identificar desviaciones.</a:t>
            </a: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1F9FC51F-B216-74C0-5FC5-B3780FA3C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338" y="4319588"/>
            <a:ext cx="1592262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3">
            <a:extLst>
              <a:ext uri="{FF2B5EF4-FFF2-40B4-BE49-F238E27FC236}">
                <a16:creationId xmlns:a16="http://schemas.microsoft.com/office/drawing/2014/main" id="{85093822-7DC9-5067-25E6-3144FFC22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21509" name="Picture 4">
            <a:extLst>
              <a:ext uri="{FF2B5EF4-FFF2-40B4-BE49-F238E27FC236}">
                <a16:creationId xmlns:a16="http://schemas.microsoft.com/office/drawing/2014/main" id="{79202234-EA11-96C6-4B9A-1D2C40F1A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0" name="Picture 5">
            <a:extLst>
              <a:ext uri="{FF2B5EF4-FFF2-40B4-BE49-F238E27FC236}">
                <a16:creationId xmlns:a16="http://schemas.microsoft.com/office/drawing/2014/main" id="{C8F9DC52-2BB4-7C21-549B-8C13F5078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8" name="Text Box 6">
            <a:extLst>
              <a:ext uri="{FF2B5EF4-FFF2-40B4-BE49-F238E27FC236}">
                <a16:creationId xmlns:a16="http://schemas.microsoft.com/office/drawing/2014/main" id="{CE97FD64-4CC5-EE14-409A-EC1B2CFEF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21512" name="Line 7">
            <a:extLst>
              <a:ext uri="{FF2B5EF4-FFF2-40B4-BE49-F238E27FC236}">
                <a16:creationId xmlns:a16="http://schemas.microsoft.com/office/drawing/2014/main" id="{70E09DA7-CB7E-8B79-F36F-21A02F5F93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>
            <a:extLst>
              <a:ext uri="{FF2B5EF4-FFF2-40B4-BE49-F238E27FC236}">
                <a16:creationId xmlns:a16="http://schemas.microsoft.com/office/drawing/2014/main" id="{A5CCCA38-ADE4-68EF-9504-0067677DBE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23555" name="Picture 2">
            <a:extLst>
              <a:ext uri="{FF2B5EF4-FFF2-40B4-BE49-F238E27FC236}">
                <a16:creationId xmlns:a16="http://schemas.microsoft.com/office/drawing/2014/main" id="{3AB9A9AE-78E9-7E56-D30E-D49577C54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6" name="Picture 3">
            <a:extLst>
              <a:ext uri="{FF2B5EF4-FFF2-40B4-BE49-F238E27FC236}">
                <a16:creationId xmlns:a16="http://schemas.microsoft.com/office/drawing/2014/main" id="{45094E41-0289-7B3D-EA21-29E011AD8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0" name="Text Box 4">
            <a:extLst>
              <a:ext uri="{FF2B5EF4-FFF2-40B4-BE49-F238E27FC236}">
                <a16:creationId xmlns:a16="http://schemas.microsoft.com/office/drawing/2014/main" id="{74DBF50E-2158-2839-2531-A8CC49254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23558" name="Line 5">
            <a:extLst>
              <a:ext uri="{FF2B5EF4-FFF2-40B4-BE49-F238E27FC236}">
                <a16:creationId xmlns:a16="http://schemas.microsoft.com/office/drawing/2014/main" id="{F433DF83-98E3-0689-6151-260291A47C6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3559" name="Picture 6">
            <a:extLst>
              <a:ext uri="{FF2B5EF4-FFF2-40B4-BE49-F238E27FC236}">
                <a16:creationId xmlns:a16="http://schemas.microsoft.com/office/drawing/2014/main" id="{BA5F20DC-5E1B-F3CD-380B-7ECCE4B34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3" y="1584325"/>
            <a:ext cx="5607050" cy="552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>
            <a:extLst>
              <a:ext uri="{FF2B5EF4-FFF2-40B4-BE49-F238E27FC236}">
                <a16:creationId xmlns:a16="http://schemas.microsoft.com/office/drawing/2014/main" id="{105F4CA5-1634-CF8D-297F-D7F4B2819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CL" altLang="es-C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Actividad Interactiva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Identificar 1 riesgo de la organización y clasificarlo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  <p:sp>
        <p:nvSpPr>
          <p:cNvPr id="25603" name="Text Box 2">
            <a:extLst>
              <a:ext uri="{FF2B5EF4-FFF2-40B4-BE49-F238E27FC236}">
                <a16:creationId xmlns:a16="http://schemas.microsoft.com/office/drawing/2014/main" id="{29ED06DA-BB7B-0665-F9A4-D3C9B808A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25604" name="Picture 3">
            <a:extLst>
              <a:ext uri="{FF2B5EF4-FFF2-40B4-BE49-F238E27FC236}">
                <a16:creationId xmlns:a16="http://schemas.microsoft.com/office/drawing/2014/main" id="{0216B00F-7CA1-4332-6991-CFF1E5665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5" name="Picture 4">
            <a:extLst>
              <a:ext uri="{FF2B5EF4-FFF2-40B4-BE49-F238E27FC236}">
                <a16:creationId xmlns:a16="http://schemas.microsoft.com/office/drawing/2014/main" id="{28C37096-60B7-2B2B-62EA-ED6312890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Text Box 5">
            <a:extLst>
              <a:ext uri="{FF2B5EF4-FFF2-40B4-BE49-F238E27FC236}">
                <a16:creationId xmlns:a16="http://schemas.microsoft.com/office/drawing/2014/main" id="{07631F46-80BA-06DC-C3E5-65B984076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25607" name="Line 6">
            <a:extLst>
              <a:ext uri="{FF2B5EF4-FFF2-40B4-BE49-F238E27FC236}">
                <a16:creationId xmlns:a16="http://schemas.microsoft.com/office/drawing/2014/main" id="{9E33746C-BAEE-C0DF-E1C0-107950555DC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>
            <a:extLst>
              <a:ext uri="{FF2B5EF4-FFF2-40B4-BE49-F238E27FC236}">
                <a16:creationId xmlns:a16="http://schemas.microsoft.com/office/drawing/2014/main" id="{016D9BCE-AEC5-833D-B2AB-5CE8437BD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27651" name="Picture 2">
            <a:extLst>
              <a:ext uri="{FF2B5EF4-FFF2-40B4-BE49-F238E27FC236}">
                <a16:creationId xmlns:a16="http://schemas.microsoft.com/office/drawing/2014/main" id="{352C3E19-03AC-2585-9CE3-6C38E9DFE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2" name="Picture 3">
            <a:extLst>
              <a:ext uri="{FF2B5EF4-FFF2-40B4-BE49-F238E27FC236}">
                <a16:creationId xmlns:a16="http://schemas.microsoft.com/office/drawing/2014/main" id="{07BD3C4F-5D70-5EF6-35D8-12D570C313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8" name="Text Box 4">
            <a:extLst>
              <a:ext uri="{FF2B5EF4-FFF2-40B4-BE49-F238E27FC236}">
                <a16:creationId xmlns:a16="http://schemas.microsoft.com/office/drawing/2014/main" id="{898CBA5D-EC02-9EF9-3B63-14D1923B0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27654" name="Line 5">
            <a:extLst>
              <a:ext uri="{FF2B5EF4-FFF2-40B4-BE49-F238E27FC236}">
                <a16:creationId xmlns:a16="http://schemas.microsoft.com/office/drawing/2014/main" id="{692EDFB1-8AAA-2A1C-3AB2-2E2E6BBDEC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7655" name="Picture 6">
            <a:extLst>
              <a:ext uri="{FF2B5EF4-FFF2-40B4-BE49-F238E27FC236}">
                <a16:creationId xmlns:a16="http://schemas.microsoft.com/office/drawing/2014/main" id="{3B735D02-646C-A75D-2791-CC397F57B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1584325"/>
            <a:ext cx="6218237" cy="574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>
            <a:extLst>
              <a:ext uri="{FF2B5EF4-FFF2-40B4-BE49-F238E27FC236}">
                <a16:creationId xmlns:a16="http://schemas.microsoft.com/office/drawing/2014/main" id="{ACFCC7D3-D716-7186-3F29-C86EE68D4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La continua necesidad de adaptación que tienen las organizaciones ante la creciente incertidumbre y complejidad de su entorno hace que la gestión de riesgo sea un factor determinante.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algn="just" eaLnBrk="1" hangingPunct="1">
              <a:lnSpc>
                <a:spcPct val="120000"/>
              </a:lnSpc>
              <a:spcBef>
                <a:spcPts val="1100"/>
              </a:spcBef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algn="just" eaLnBrk="1" hangingPunct="1">
              <a:lnSpc>
                <a:spcPct val="120000"/>
              </a:lnSpc>
              <a:spcBef>
                <a:spcPts val="1100"/>
              </a:spcBef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  <a:p>
            <a:pPr marL="215900" indent="-215900"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29699" name="Text Box 2">
            <a:extLst>
              <a:ext uri="{FF2B5EF4-FFF2-40B4-BE49-F238E27FC236}">
                <a16:creationId xmlns:a16="http://schemas.microsoft.com/office/drawing/2014/main" id="{5FBA5AED-CFD5-FD40-CA9E-A7223F130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29700" name="Picture 3">
            <a:extLst>
              <a:ext uri="{FF2B5EF4-FFF2-40B4-BE49-F238E27FC236}">
                <a16:creationId xmlns:a16="http://schemas.microsoft.com/office/drawing/2014/main" id="{5471D140-796B-17B6-F112-431BF0432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1" name="Picture 4">
            <a:extLst>
              <a:ext uri="{FF2B5EF4-FFF2-40B4-BE49-F238E27FC236}">
                <a16:creationId xmlns:a16="http://schemas.microsoft.com/office/drawing/2014/main" id="{D456D28C-43AC-89C8-622B-CFBC92FEC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3" name="Text Box 5">
            <a:extLst>
              <a:ext uri="{FF2B5EF4-FFF2-40B4-BE49-F238E27FC236}">
                <a16:creationId xmlns:a16="http://schemas.microsoft.com/office/drawing/2014/main" id="{156318C3-9B83-5138-986E-E252E76997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29703" name="Line 6">
            <a:extLst>
              <a:ext uri="{FF2B5EF4-FFF2-40B4-BE49-F238E27FC236}">
                <a16:creationId xmlns:a16="http://schemas.microsoft.com/office/drawing/2014/main" id="{52085E49-9A33-0344-14D4-0641B6055BA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9704" name="Picture 7">
            <a:extLst>
              <a:ext uri="{FF2B5EF4-FFF2-40B4-BE49-F238E27FC236}">
                <a16:creationId xmlns:a16="http://schemas.microsoft.com/office/drawing/2014/main" id="{5FBCA627-0260-D272-667F-99995EBBC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3846513"/>
            <a:ext cx="3848100" cy="324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>
            <a:extLst>
              <a:ext uri="{FF2B5EF4-FFF2-40B4-BE49-F238E27FC236}">
                <a16:creationId xmlns:a16="http://schemas.microsoft.com/office/drawing/2014/main" id="{87F77436-1F5A-0293-29CD-48A3D1E77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La gestión de riesgos (risk management) es un proceso organizacional y estructurado que permite detectar, valorar y gestionar los riesgos asociados a una empresa con el fin de garantizar la buena salud y la continuidad operativa de esta. </a:t>
            </a: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Una buena gestión de riesgos ayudará a la empresa a conseguir sus objetivos.</a:t>
            </a:r>
          </a:p>
        </p:txBody>
      </p:sp>
      <p:sp>
        <p:nvSpPr>
          <p:cNvPr id="31747" name="Text Box 2">
            <a:extLst>
              <a:ext uri="{FF2B5EF4-FFF2-40B4-BE49-F238E27FC236}">
                <a16:creationId xmlns:a16="http://schemas.microsoft.com/office/drawing/2014/main" id="{94045279-8A1C-2BF6-6D00-8A2E5184A1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45EB848D-0C4E-BCA9-A18A-A8B4E5888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9" name="Picture 4">
            <a:extLst>
              <a:ext uri="{FF2B5EF4-FFF2-40B4-BE49-F238E27FC236}">
                <a16:creationId xmlns:a16="http://schemas.microsoft.com/office/drawing/2014/main" id="{FB30FC95-30F1-272A-072C-A7004C914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7" name="Text Box 5">
            <a:extLst>
              <a:ext uri="{FF2B5EF4-FFF2-40B4-BE49-F238E27FC236}">
                <a16:creationId xmlns:a16="http://schemas.microsoft.com/office/drawing/2014/main" id="{DCB3DC0D-A764-C51E-E73B-250B2F5A3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31751" name="Line 6">
            <a:extLst>
              <a:ext uri="{FF2B5EF4-FFF2-40B4-BE49-F238E27FC236}">
                <a16:creationId xmlns:a16="http://schemas.microsoft.com/office/drawing/2014/main" id="{19A1D781-94E6-85E0-27FF-3B6741F3FA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1752" name="Picture 7">
            <a:extLst>
              <a:ext uri="{FF2B5EF4-FFF2-40B4-BE49-F238E27FC236}">
                <a16:creationId xmlns:a16="http://schemas.microsoft.com/office/drawing/2014/main" id="{A6E6BE6D-E8D5-D29D-9AA1-E625D443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4767263"/>
            <a:ext cx="4432300" cy="257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>
            <a:extLst>
              <a:ext uri="{FF2B5EF4-FFF2-40B4-BE49-F238E27FC236}">
                <a16:creationId xmlns:a16="http://schemas.microsoft.com/office/drawing/2014/main" id="{F2D421F7-09DF-A1DC-B0EF-925F05157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marL="215900" indent="-215900" algn="just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Identificación de forma </a:t>
            </a: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anticipada y oportuna</a:t>
            </a: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, además de tomar las decisiones de cómo proceder para </a:t>
            </a: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mitigarlos</a:t>
            </a: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, a través de medidas preventivas y correctivas.</a:t>
            </a:r>
          </a:p>
          <a:p>
            <a:pPr marL="215900" indent="-215900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Política general de administración de riesgos, la cual debe estar establecida y ser conocida por todos los </a:t>
            </a:r>
            <a:r>
              <a:rPr lang="es-CL" altLang="es-CL" sz="2400">
                <a:latin typeface="Calibri Light" panose="020F0302020204030204" pitchFamily="34" charset="0"/>
              </a:rPr>
              <a:t>participantes del proceso, en especial por los niveles </a:t>
            </a:r>
            <a:r>
              <a:rPr lang="es-CL" altLang="es-CL" sz="2400" b="1">
                <a:latin typeface="Calibri Light" panose="020F0302020204030204" pitchFamily="34" charset="0"/>
              </a:rPr>
              <a:t>gerenciales</a:t>
            </a:r>
            <a:r>
              <a:rPr lang="es-CL" altLang="es-CL" sz="2400">
                <a:latin typeface="Calibri Light" panose="020F0302020204030204" pitchFamily="34" charset="0"/>
              </a:rPr>
              <a:t>. </a:t>
            </a:r>
          </a:p>
          <a:p>
            <a:pPr marL="215900" indent="-215900"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Desarrollo de  </a:t>
            </a:r>
            <a:r>
              <a:rPr lang="es-CL" altLang="es-CL" sz="2400" b="1">
                <a:latin typeface="Calibri Light" panose="020F0302020204030204" pitchFamily="34" charset="0"/>
              </a:rPr>
              <a:t>sistemas</a:t>
            </a:r>
            <a:r>
              <a:rPr lang="es-CL" altLang="es-CL" sz="2400">
                <a:latin typeface="Calibri Light" panose="020F0302020204030204" pitchFamily="34" charset="0"/>
              </a:rPr>
              <a:t> adecuados que identifiquen, midan, controlen y monitoreen los riesgos.</a:t>
            </a:r>
          </a:p>
          <a:p>
            <a:pPr marL="215900" indent="-215900"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33795" name="Text Box 2">
            <a:extLst>
              <a:ext uri="{FF2B5EF4-FFF2-40B4-BE49-F238E27FC236}">
                <a16:creationId xmlns:a16="http://schemas.microsoft.com/office/drawing/2014/main" id="{2A9DE02D-9FDC-1C5E-7CB2-F9CD23ECF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33796" name="Picture 3">
            <a:extLst>
              <a:ext uri="{FF2B5EF4-FFF2-40B4-BE49-F238E27FC236}">
                <a16:creationId xmlns:a16="http://schemas.microsoft.com/office/drawing/2014/main" id="{9D77590C-7D22-6700-E97B-D83FE8A8D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7" name="Picture 4">
            <a:extLst>
              <a:ext uri="{FF2B5EF4-FFF2-40B4-BE49-F238E27FC236}">
                <a16:creationId xmlns:a16="http://schemas.microsoft.com/office/drawing/2014/main" id="{7B2EA0F8-624D-A8DC-ED8E-3D2E2FF6A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Text Box 5">
            <a:extLst>
              <a:ext uri="{FF2B5EF4-FFF2-40B4-BE49-F238E27FC236}">
                <a16:creationId xmlns:a16="http://schemas.microsoft.com/office/drawing/2014/main" id="{0D57AB43-965F-D22B-BDA8-1AB947C03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33799" name="Line 6">
            <a:extLst>
              <a:ext uri="{FF2B5EF4-FFF2-40B4-BE49-F238E27FC236}">
                <a16:creationId xmlns:a16="http://schemas.microsoft.com/office/drawing/2014/main" id="{A2A1CE9D-BC44-0A4E-21A7-FD02DED60C5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>
            <a:extLst>
              <a:ext uri="{FF2B5EF4-FFF2-40B4-BE49-F238E27FC236}">
                <a16:creationId xmlns:a16="http://schemas.microsoft.com/office/drawing/2014/main" id="{DE68A437-4CF0-55C0-57F3-D1FC7C2FF9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algn="just" eaLnBrk="1" hangingPunct="1">
              <a:spcBef>
                <a:spcPts val="1100"/>
              </a:spcBef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Fuentes de Identificación de Riesgos:</a:t>
            </a:r>
          </a:p>
          <a:p>
            <a:pPr algn="just" eaLnBrk="1" hangingPunct="1">
              <a:spcBef>
                <a:spcPts val="1100"/>
              </a:spcBef>
              <a:defRPr/>
            </a:pPr>
            <a:endParaRPr lang="es-CL" altLang="es-CL" sz="20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algn="just" eaLnBrk="1" hangingPunct="1">
              <a:spcBef>
                <a:spcPts val="1100"/>
              </a:spcBef>
              <a:defRPr/>
            </a:pPr>
            <a:endParaRPr lang="es-CL" altLang="es-CL" sz="20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Entrevistas con líderes de procesos (unidades de negocio).</a:t>
            </a: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Verificar el cumplimiento de requisitos legales.</a:t>
            </a: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Investigar los accidentes/incidentes laborales que se han presentado.</a:t>
            </a: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Analizar los resultados de las auditorías.</a:t>
            </a:r>
          </a:p>
          <a:p>
            <a:pPr marL="215900" indent="-215900"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  <p:sp>
        <p:nvSpPr>
          <p:cNvPr id="35843" name="Text Box 2">
            <a:extLst>
              <a:ext uri="{FF2B5EF4-FFF2-40B4-BE49-F238E27FC236}">
                <a16:creationId xmlns:a16="http://schemas.microsoft.com/office/drawing/2014/main" id="{B453C669-2ADA-2FCC-F450-F6D442190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35844" name="Picture 3">
            <a:extLst>
              <a:ext uri="{FF2B5EF4-FFF2-40B4-BE49-F238E27FC236}">
                <a16:creationId xmlns:a16="http://schemas.microsoft.com/office/drawing/2014/main" id="{6329D425-3630-8BEA-B1D4-56B32090E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5" name="Picture 4">
            <a:extLst>
              <a:ext uri="{FF2B5EF4-FFF2-40B4-BE49-F238E27FC236}">
                <a16:creationId xmlns:a16="http://schemas.microsoft.com/office/drawing/2014/main" id="{5278C117-4640-3BDC-7BD6-B9F8662EB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5" name="Text Box 5">
            <a:extLst>
              <a:ext uri="{FF2B5EF4-FFF2-40B4-BE49-F238E27FC236}">
                <a16:creationId xmlns:a16="http://schemas.microsoft.com/office/drawing/2014/main" id="{A77246B8-5450-C853-FAF3-8A722290B3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35847" name="Line 6">
            <a:extLst>
              <a:ext uri="{FF2B5EF4-FFF2-40B4-BE49-F238E27FC236}">
                <a16:creationId xmlns:a16="http://schemas.microsoft.com/office/drawing/2014/main" id="{2FCDF27C-687F-3DB9-0F55-144DD61D3DD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>
            <a:extLst>
              <a:ext uri="{FF2B5EF4-FFF2-40B4-BE49-F238E27FC236}">
                <a16:creationId xmlns:a16="http://schemas.microsoft.com/office/drawing/2014/main" id="{36EB391B-9C88-D087-E1FD-A1455F2F6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Analizar los resultados de la revisión reverencial</a:t>
            </a: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Determinar los peligros que pueden estar relacionados con las nuevas actividades.</a:t>
            </a: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Investigar los reclamos y sugerencias (canal) .</a:t>
            </a:r>
          </a:p>
          <a:p>
            <a:pPr marL="215900" indent="-215900" algn="just" eaLnBrk="1" hangingPunct="1"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"/>
              <a:defRPr/>
            </a:pPr>
            <a:r>
              <a:rPr lang="es-CL" altLang="es-CL" sz="2400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Verificar los resultados de inspecciones y monitoreos.</a:t>
            </a:r>
          </a:p>
          <a:p>
            <a:pPr marL="215900" indent="-215900"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37891" name="Text Box 2">
            <a:extLst>
              <a:ext uri="{FF2B5EF4-FFF2-40B4-BE49-F238E27FC236}">
                <a16:creationId xmlns:a16="http://schemas.microsoft.com/office/drawing/2014/main" id="{F78D575B-B5E8-0782-0E7C-804C2BA4B7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37892" name="Picture 3">
            <a:extLst>
              <a:ext uri="{FF2B5EF4-FFF2-40B4-BE49-F238E27FC236}">
                <a16:creationId xmlns:a16="http://schemas.microsoft.com/office/drawing/2014/main" id="{A0A41350-D4C2-1CF3-883A-5AC6F65DF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3" name="Picture 4">
            <a:extLst>
              <a:ext uri="{FF2B5EF4-FFF2-40B4-BE49-F238E27FC236}">
                <a16:creationId xmlns:a16="http://schemas.microsoft.com/office/drawing/2014/main" id="{11E982FC-D932-4248-0E3A-2B10AD033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9" name="Text Box 5">
            <a:extLst>
              <a:ext uri="{FF2B5EF4-FFF2-40B4-BE49-F238E27FC236}">
                <a16:creationId xmlns:a16="http://schemas.microsoft.com/office/drawing/2014/main" id="{80D4A382-0573-277D-76C3-45BD8C3CF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37895" name="Line 6">
            <a:extLst>
              <a:ext uri="{FF2B5EF4-FFF2-40B4-BE49-F238E27FC236}">
                <a16:creationId xmlns:a16="http://schemas.microsoft.com/office/drawing/2014/main" id="{196676F5-487A-8753-1F96-C84B84B3E8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>
            <a:extLst>
              <a:ext uri="{FF2B5EF4-FFF2-40B4-BE49-F238E27FC236}">
                <a16:creationId xmlns:a16="http://schemas.microsoft.com/office/drawing/2014/main" id="{9CC5FD49-804A-AEF4-439C-4BCF48696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39939" name="Picture 2">
            <a:extLst>
              <a:ext uri="{FF2B5EF4-FFF2-40B4-BE49-F238E27FC236}">
                <a16:creationId xmlns:a16="http://schemas.microsoft.com/office/drawing/2014/main" id="{2F4D8CE8-E2AA-89E6-C38E-A0548BE56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0" name="Picture 3">
            <a:extLst>
              <a:ext uri="{FF2B5EF4-FFF2-40B4-BE49-F238E27FC236}">
                <a16:creationId xmlns:a16="http://schemas.microsoft.com/office/drawing/2014/main" id="{50624219-582F-716B-B72E-3A7DC74F7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2" name="Text Box 4">
            <a:extLst>
              <a:ext uri="{FF2B5EF4-FFF2-40B4-BE49-F238E27FC236}">
                <a16:creationId xmlns:a16="http://schemas.microsoft.com/office/drawing/2014/main" id="{C32616B0-0EB0-97D2-E6D1-B90C59993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39942" name="Line 5">
            <a:extLst>
              <a:ext uri="{FF2B5EF4-FFF2-40B4-BE49-F238E27FC236}">
                <a16:creationId xmlns:a16="http://schemas.microsoft.com/office/drawing/2014/main" id="{C24D50A5-0C60-4E98-44D2-BACE6B7D491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9943" name="Picture 6">
            <a:extLst>
              <a:ext uri="{FF2B5EF4-FFF2-40B4-BE49-F238E27FC236}">
                <a16:creationId xmlns:a16="http://schemas.microsoft.com/office/drawing/2014/main" id="{2E9A96F3-9348-6E5E-EA9E-8ECBBD8C3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2219325"/>
            <a:ext cx="7802563" cy="3900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>
            <a:extLst>
              <a:ext uri="{FF2B5EF4-FFF2-40B4-BE49-F238E27FC236}">
                <a16:creationId xmlns:a16="http://schemas.microsoft.com/office/drawing/2014/main" id="{592985B0-0A5F-9BC9-204A-6CE2CA52F4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41987" name="Picture 2">
            <a:extLst>
              <a:ext uri="{FF2B5EF4-FFF2-40B4-BE49-F238E27FC236}">
                <a16:creationId xmlns:a16="http://schemas.microsoft.com/office/drawing/2014/main" id="{22F304E7-A174-7998-320D-392387D92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8" name="Picture 3">
            <a:extLst>
              <a:ext uri="{FF2B5EF4-FFF2-40B4-BE49-F238E27FC236}">
                <a16:creationId xmlns:a16="http://schemas.microsoft.com/office/drawing/2014/main" id="{59D09605-5058-571D-C2AB-BE3470054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Text Box 4">
            <a:extLst>
              <a:ext uri="{FF2B5EF4-FFF2-40B4-BE49-F238E27FC236}">
                <a16:creationId xmlns:a16="http://schemas.microsoft.com/office/drawing/2014/main" id="{130C48DE-C698-6C18-E9CB-EAF094F6A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41990" name="Line 5">
            <a:extLst>
              <a:ext uri="{FF2B5EF4-FFF2-40B4-BE49-F238E27FC236}">
                <a16:creationId xmlns:a16="http://schemas.microsoft.com/office/drawing/2014/main" id="{DC7A75F9-CEAE-7D81-854F-C3EF6060D3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1991" name="Picture 6">
            <a:extLst>
              <a:ext uri="{FF2B5EF4-FFF2-40B4-BE49-F238E27FC236}">
                <a16:creationId xmlns:a16="http://schemas.microsoft.com/office/drawing/2014/main" id="{3BBB96AE-99B1-F57D-E6BA-4B3B8D71B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663825"/>
            <a:ext cx="9652000" cy="273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">
            <a:extLst>
              <a:ext uri="{FF2B5EF4-FFF2-40B4-BE49-F238E27FC236}">
                <a16:creationId xmlns:a16="http://schemas.microsoft.com/office/drawing/2014/main" id="{FFEC8260-80C5-437D-9D40-BD561C1B4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44035" name="Picture 2">
            <a:extLst>
              <a:ext uri="{FF2B5EF4-FFF2-40B4-BE49-F238E27FC236}">
                <a16:creationId xmlns:a16="http://schemas.microsoft.com/office/drawing/2014/main" id="{A76BF56F-50EC-A711-856E-06736913C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6" name="Picture 3">
            <a:extLst>
              <a:ext uri="{FF2B5EF4-FFF2-40B4-BE49-F238E27FC236}">
                <a16:creationId xmlns:a16="http://schemas.microsoft.com/office/drawing/2014/main" id="{A6D6B453-A424-F7C1-C33F-C722532F7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0" name="Text Box 4">
            <a:extLst>
              <a:ext uri="{FF2B5EF4-FFF2-40B4-BE49-F238E27FC236}">
                <a16:creationId xmlns:a16="http://schemas.microsoft.com/office/drawing/2014/main" id="{8D0E1642-BE20-01F6-F1D6-EC9877046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44038" name="Line 5">
            <a:extLst>
              <a:ext uri="{FF2B5EF4-FFF2-40B4-BE49-F238E27FC236}">
                <a16:creationId xmlns:a16="http://schemas.microsoft.com/office/drawing/2014/main" id="{A488145C-7915-BF27-28D1-51D7C4F1376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4039" name="Picture 6">
            <a:extLst>
              <a:ext uri="{FF2B5EF4-FFF2-40B4-BE49-F238E27FC236}">
                <a16:creationId xmlns:a16="http://schemas.microsoft.com/office/drawing/2014/main" id="{D882B4DC-8900-DCFF-FB69-D50DFA014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030413"/>
            <a:ext cx="9250363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1">
            <a:extLst>
              <a:ext uri="{FF2B5EF4-FFF2-40B4-BE49-F238E27FC236}">
                <a16:creationId xmlns:a16="http://schemas.microsoft.com/office/drawing/2014/main" id="{B23A76A5-40D8-9AF6-9986-990E70BB1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00225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CL" altLang="es-C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Actividad Interactiva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Identificar 3 riesgos de la organización completando la siguiente estructura: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"/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Nombre del Proceso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"/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Nombre del Riesgo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"/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Probabilidad de que ocurra (MB, B, A, MA)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"/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Impacto (MB, B, A, MA)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Char char=""/>
              <a:defRPr/>
            </a:pPr>
            <a:r>
              <a:rPr lang="es-CL" altLang="es-CL" sz="2400">
                <a:latin typeface="Calibri Light" panose="020F0302020204030204" pitchFamily="34" charset="0"/>
              </a:rPr>
              <a:t>Tratamiento</a:t>
            </a:r>
          </a:p>
          <a:p>
            <a:pPr marL="215900" indent="-215900"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80000"/>
              <a:buFont typeface="Wingdings" panose="05000000000000000000" pitchFamily="2" charset="2"/>
              <a:buNone/>
              <a:defRPr/>
            </a:pPr>
            <a:endParaRPr lang="es-CL" altLang="es-CL" sz="2200">
              <a:effectLst>
                <a:outerShdw blurRad="38100" dist="38100" dir="2700000" algn="tl">
                  <a:srgbClr val="000000"/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46083" name="Text Box 2">
            <a:extLst>
              <a:ext uri="{FF2B5EF4-FFF2-40B4-BE49-F238E27FC236}">
                <a16:creationId xmlns:a16="http://schemas.microsoft.com/office/drawing/2014/main" id="{D4F84318-C829-5FF2-78D7-2E83B7AC1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46084" name="Picture 3">
            <a:extLst>
              <a:ext uri="{FF2B5EF4-FFF2-40B4-BE49-F238E27FC236}">
                <a16:creationId xmlns:a16="http://schemas.microsoft.com/office/drawing/2014/main" id="{9EB2C859-6230-F17F-9F8B-CEFEC2ED2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5" name="Picture 4">
            <a:extLst>
              <a:ext uri="{FF2B5EF4-FFF2-40B4-BE49-F238E27FC236}">
                <a16:creationId xmlns:a16="http://schemas.microsoft.com/office/drawing/2014/main" id="{D172CA4A-5DC6-C502-8884-35E44BCBA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5" name="Text Box 5">
            <a:extLst>
              <a:ext uri="{FF2B5EF4-FFF2-40B4-BE49-F238E27FC236}">
                <a16:creationId xmlns:a16="http://schemas.microsoft.com/office/drawing/2014/main" id="{874CCA6A-E12D-6AF0-08B9-3C82127FF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46087" name="Line 6">
            <a:extLst>
              <a:ext uri="{FF2B5EF4-FFF2-40B4-BE49-F238E27FC236}">
                <a16:creationId xmlns:a16="http://schemas.microsoft.com/office/drawing/2014/main" id="{7339F9B4-76E1-E386-C9E8-D9AF18FB372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>
            <a:extLst>
              <a:ext uri="{FF2B5EF4-FFF2-40B4-BE49-F238E27FC236}">
                <a16:creationId xmlns:a16="http://schemas.microsoft.com/office/drawing/2014/main" id="{47F2651F-76AC-7A9B-8D8A-A4A4292B6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25" y="1836738"/>
            <a:ext cx="90709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21240"/>
          <a:lstStyle>
            <a:lvl1pPr marL="249238" indent="-249238"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49238" algn="l"/>
                <a:tab pos="1254125" algn="l"/>
                <a:tab pos="2260600" algn="l"/>
                <a:tab pos="3267075" algn="l"/>
                <a:tab pos="4273550" algn="l"/>
                <a:tab pos="5280025" algn="l"/>
                <a:tab pos="6286500" algn="l"/>
                <a:tab pos="7292975" algn="l"/>
                <a:tab pos="8299450" algn="l"/>
                <a:tab pos="9305925" algn="l"/>
                <a:tab pos="103124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s-CL" altLang="es-CL" sz="2800" b="1" u="sng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Conclusiones Interactivas</a:t>
            </a: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L" altLang="es-CL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Riesgo en la organización</a:t>
            </a: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L" altLang="es-CL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Gestión del Riesgo</a:t>
            </a: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L" altLang="es-CL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Alta dirección</a:t>
            </a:r>
          </a:p>
          <a:p>
            <a:pPr algn="just" eaLnBrk="1" hangingPunct="1">
              <a:lnSpc>
                <a:spcPct val="110000"/>
              </a:lnSpc>
              <a:spcBef>
                <a:spcPts val="110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L" altLang="es-CL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 pitchFamily="34" charset="0"/>
              </a:rPr>
              <a:t>Mejora Continua</a:t>
            </a:r>
          </a:p>
          <a:p>
            <a:pPr eaLnBrk="1" hangingPunct="1">
              <a:lnSpc>
                <a:spcPct val="120000"/>
              </a:lnSpc>
              <a:spcBef>
                <a:spcPts val="1100"/>
              </a:spcBef>
              <a:defRPr/>
            </a:pPr>
            <a:endParaRPr lang="es-CL" altLang="es-CL" sz="2400">
              <a:effectLst>
                <a:outerShdw blurRad="38100" dist="38100" dir="2700000" algn="tl">
                  <a:srgbClr val="000000"/>
                </a:outerShdw>
              </a:effectLst>
              <a:latin typeface="Calibri Light" panose="020F0302020204030204" pitchFamily="34" charset="0"/>
            </a:endParaRPr>
          </a:p>
        </p:txBody>
      </p:sp>
      <p:sp>
        <p:nvSpPr>
          <p:cNvPr id="48131" name="Text Box 2">
            <a:extLst>
              <a:ext uri="{FF2B5EF4-FFF2-40B4-BE49-F238E27FC236}">
                <a16:creationId xmlns:a16="http://schemas.microsoft.com/office/drawing/2014/main" id="{0A973FDC-7372-5DE8-3E63-FEBF7CFBA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320800"/>
            <a:ext cx="9070975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n-US"/>
          </a:p>
        </p:txBody>
      </p:sp>
      <p:pic>
        <p:nvPicPr>
          <p:cNvPr id="48132" name="Picture 3">
            <a:extLst>
              <a:ext uri="{FF2B5EF4-FFF2-40B4-BE49-F238E27FC236}">
                <a16:creationId xmlns:a16="http://schemas.microsoft.com/office/drawing/2014/main" id="{8CC3D71B-1452-F56C-50AB-CD005DEA7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3813"/>
            <a:ext cx="1181100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3" name="Picture 4">
            <a:extLst>
              <a:ext uri="{FF2B5EF4-FFF2-40B4-BE49-F238E27FC236}">
                <a16:creationId xmlns:a16="http://schemas.microsoft.com/office/drawing/2014/main" id="{D0947193-F916-323B-9E60-E8DDF092A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288"/>
            <a:ext cx="1150938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9" name="Text Box 5">
            <a:extLst>
              <a:ext uri="{FF2B5EF4-FFF2-40B4-BE49-F238E27FC236}">
                <a16:creationId xmlns:a16="http://schemas.microsoft.com/office/drawing/2014/main" id="{1C51B549-E215-12C8-A8A3-6DE013A88E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47625"/>
            <a:ext cx="72358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Módulo 1</a:t>
            </a:r>
          </a:p>
          <a:p>
            <a: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s-CL" altLang="es-CL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Introducción y Diagnóstico de la Gestión de Riesgos</a:t>
            </a:r>
          </a:p>
        </p:txBody>
      </p:sp>
      <p:sp>
        <p:nvSpPr>
          <p:cNvPr id="48135" name="Line 6">
            <a:extLst>
              <a:ext uri="{FF2B5EF4-FFF2-40B4-BE49-F238E27FC236}">
                <a16:creationId xmlns:a16="http://schemas.microsoft.com/office/drawing/2014/main" id="{35C6C152-119C-5E19-3CFD-4D530ECD579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1265238"/>
            <a:ext cx="10079038" cy="55562"/>
          </a:xfrm>
          <a:prstGeom prst="line">
            <a:avLst/>
          </a:prstGeom>
          <a:noFill/>
          <a:ln w="288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Bookman Old Style"/>
        <a:ea typeface="Microsoft YaHei"/>
        <a:cs typeface=""/>
      </a:majorFont>
      <a:minorFont>
        <a:latin typeface="Rockwel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Bookman Old Style"/>
        <a:ea typeface="Microsoft YaHei"/>
        <a:cs typeface=""/>
      </a:majorFont>
      <a:minorFont>
        <a:latin typeface="Rockwel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Bookman Old Style"/>
        <a:ea typeface="Microsoft YaHei"/>
        <a:cs typeface=""/>
      </a:majorFont>
      <a:minorFont>
        <a:latin typeface="Rockwel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779</Words>
  <Application>Microsoft Office PowerPoint</Application>
  <PresentationFormat>Personalizado</PresentationFormat>
  <Paragraphs>171</Paragraphs>
  <Slides>22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Tema de Office</vt:lpstr>
      <vt:lpstr>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alvaro serrano</dc:creator>
  <cp:lastModifiedBy>Jorge Weldt Perez</cp:lastModifiedBy>
  <cp:revision>52</cp:revision>
  <cp:lastPrinted>1601-01-01T00:00:00Z</cp:lastPrinted>
  <dcterms:created xsi:type="dcterms:W3CDTF">2023-07-03T15:08:11Z</dcterms:created>
  <dcterms:modified xsi:type="dcterms:W3CDTF">2023-07-13T20:45:04Z</dcterms:modified>
</cp:coreProperties>
</file>