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1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2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353" r:id="rId3"/>
    <p:sldId id="359" r:id="rId4"/>
    <p:sldId id="364" r:id="rId5"/>
    <p:sldId id="366" r:id="rId6"/>
    <p:sldId id="369" r:id="rId7"/>
    <p:sldId id="370" r:id="rId8"/>
    <p:sldId id="371" r:id="rId9"/>
    <p:sldId id="372" r:id="rId10"/>
    <p:sldId id="373" r:id="rId11"/>
    <p:sldId id="374" r:id="rId12"/>
    <p:sldId id="375" r:id="rId13"/>
    <p:sldId id="3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5" autoAdjust="0"/>
    <p:restoredTop sz="93471" autoAdjust="0"/>
  </p:normalViewPr>
  <p:slideViewPr>
    <p:cSldViewPr snapToGrid="0">
      <p:cViewPr varScale="1">
        <p:scale>
          <a:sx n="110" d="100"/>
          <a:sy n="110" d="100"/>
        </p:scale>
        <p:origin x="26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Temario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B9116209-B39E-42FE-A1CF-BB4D80051D96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Cambio Anexo “A” Directiva E-008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07FBFB30-B3C5-4BF5-9DFF-B13DC00B0359}" type="parTrans" cxnId="{C39BF2DC-FEA3-42F0-8F92-4B4D0DE7B6E6}">
      <dgm:prSet/>
      <dgm:spPr/>
      <dgm:t>
        <a:bodyPr/>
        <a:lstStyle/>
        <a:p>
          <a:endParaRPr lang="es-CL"/>
        </a:p>
      </dgm:t>
    </dgm:pt>
    <dgm:pt modelId="{B5507991-6FA1-40EE-879A-E636BB8F0639}" type="sibTrans" cxnId="{C39BF2DC-FEA3-42F0-8F92-4B4D0DE7B6E6}">
      <dgm:prSet/>
      <dgm:spPr/>
      <dgm:t>
        <a:bodyPr/>
        <a:lstStyle/>
        <a:p>
          <a:endParaRPr lang="es-CL"/>
        </a:p>
      </dgm:t>
    </dgm:pt>
    <dgm:pt modelId="{E13DA021-8A8D-4727-9AAF-D0AB0E0E03A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Cambio cuerpo principal Directiva E-008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A1E2ABD0-E71A-4CB8-96DA-E0F0DB14B7CD}" type="parTrans" cxnId="{BCBC263B-0689-466A-B9E1-61B7CE81B6F0}">
      <dgm:prSet/>
      <dgm:spPr/>
      <dgm:t>
        <a:bodyPr/>
        <a:lstStyle/>
        <a:p>
          <a:endParaRPr lang="es-ES"/>
        </a:p>
      </dgm:t>
    </dgm:pt>
    <dgm:pt modelId="{208A516C-330E-41E2-99E6-7480F5D812C2}" type="sibTrans" cxnId="{BCBC263B-0689-466A-B9E1-61B7CE81B6F0}">
      <dgm:prSet/>
      <dgm:spPr/>
      <dgm:t>
        <a:bodyPr/>
        <a:lstStyle/>
        <a:p>
          <a:endParaRPr lang="es-ES"/>
        </a:p>
      </dgm:t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0B9DD294-DE7D-451F-BC84-347D9CDE96C0}" type="pres">
      <dgm:prSet presAssocID="{E13DA021-8A8D-4727-9AAF-D0AB0E0E03AF}" presName="parentLin" presStyleCnt="0"/>
      <dgm:spPr/>
    </dgm:pt>
    <dgm:pt modelId="{17C4CC99-557C-4A02-B178-9E3AA598B97D}" type="pres">
      <dgm:prSet presAssocID="{E13DA021-8A8D-4727-9AAF-D0AB0E0E03AF}" presName="parentLeftMargin" presStyleLbl="node1" presStyleIdx="0" presStyleCnt="2"/>
      <dgm:spPr/>
      <dgm:t>
        <a:bodyPr/>
        <a:lstStyle/>
        <a:p>
          <a:endParaRPr lang="es-ES"/>
        </a:p>
      </dgm:t>
    </dgm:pt>
    <dgm:pt modelId="{E65F3620-1380-481B-8755-FFC662EA460B}" type="pres">
      <dgm:prSet presAssocID="{E13DA021-8A8D-4727-9AAF-D0AB0E0E03AF}" presName="parentText" presStyleLbl="node1" presStyleIdx="0" presStyleCnt="2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921259-EF74-437E-B3DC-0EF4594A7D39}" type="pres">
      <dgm:prSet presAssocID="{E13DA021-8A8D-4727-9AAF-D0AB0E0E03AF}" presName="negativeSpace" presStyleCnt="0"/>
      <dgm:spPr/>
    </dgm:pt>
    <dgm:pt modelId="{DB00A15F-2172-4B4C-B9AE-4F49CC11AF7F}" type="pres">
      <dgm:prSet presAssocID="{E13DA021-8A8D-4727-9AAF-D0AB0E0E03AF}" presName="childText" presStyleLbl="conFgAcc1" presStyleIdx="0" presStyleCnt="2">
        <dgm:presLayoutVars>
          <dgm:bulletEnabled val="1"/>
        </dgm:presLayoutVars>
      </dgm:prSet>
      <dgm:spPr/>
    </dgm:pt>
    <dgm:pt modelId="{7C468E3C-1372-4D9C-87F2-49CAD4082AA2}" type="pres">
      <dgm:prSet presAssocID="{208A516C-330E-41E2-99E6-7480F5D812C2}" presName="spaceBetweenRectangles" presStyleCnt="0"/>
      <dgm:spPr/>
    </dgm:pt>
    <dgm:pt modelId="{8320C46C-27BF-4FFD-A2D9-E2EBA9E409C0}" type="pres">
      <dgm:prSet presAssocID="{B9116209-B39E-42FE-A1CF-BB4D80051D96}" presName="parentLin" presStyleCnt="0"/>
      <dgm:spPr/>
      <dgm:t>
        <a:bodyPr/>
        <a:lstStyle/>
        <a:p>
          <a:endParaRPr lang="es-ES"/>
        </a:p>
      </dgm:t>
    </dgm:pt>
    <dgm:pt modelId="{F3984EC5-41EE-4DDE-8472-FEC0B98FBD26}" type="pres">
      <dgm:prSet presAssocID="{B9116209-B39E-42FE-A1CF-BB4D80051D96}" presName="parentLeftMargin" presStyleLbl="node1" presStyleIdx="0" presStyleCnt="2"/>
      <dgm:spPr/>
      <dgm:t>
        <a:bodyPr/>
        <a:lstStyle/>
        <a:p>
          <a:endParaRPr lang="es-CL"/>
        </a:p>
      </dgm:t>
    </dgm:pt>
    <dgm:pt modelId="{188FC2A3-9A4F-40BF-A838-CDF76AA08B66}" type="pres">
      <dgm:prSet presAssocID="{B9116209-B39E-42FE-A1CF-BB4D80051D96}" presName="parentText" presStyleLbl="node1" presStyleIdx="1" presStyleCnt="2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B553A8B-6FA1-427E-AEDC-20E6198A27C4}" type="pres">
      <dgm:prSet presAssocID="{B9116209-B39E-42FE-A1CF-BB4D80051D96}" presName="negativeSpace" presStyleCnt="0"/>
      <dgm:spPr/>
      <dgm:t>
        <a:bodyPr/>
        <a:lstStyle/>
        <a:p>
          <a:endParaRPr lang="es-ES"/>
        </a:p>
      </dgm:t>
    </dgm:pt>
    <dgm:pt modelId="{C4D59D48-324B-49A9-8FB8-8F0D133C6DB2}" type="pres">
      <dgm:prSet presAssocID="{B9116209-B39E-42FE-A1CF-BB4D80051D96}" presName="childText" presStyleLbl="conFgAcc1" presStyleIdx="1" presStyleCnt="2" custScaleY="131285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CL"/>
        </a:p>
      </dgm:t>
    </dgm:pt>
  </dgm:ptLst>
  <dgm:cxnLst>
    <dgm:cxn modelId="{C39BF2DC-FEA3-42F0-8F92-4B4D0DE7B6E6}" srcId="{5F321C20-0C1F-4664-88AA-E7334D105C74}" destId="{B9116209-B39E-42FE-A1CF-BB4D80051D96}" srcOrd="1" destOrd="0" parTransId="{07FBFB30-B3C5-4BF5-9DFF-B13DC00B0359}" sibTransId="{B5507991-6FA1-40EE-879A-E636BB8F0639}"/>
    <dgm:cxn modelId="{BCBC263B-0689-466A-B9E1-61B7CE81B6F0}" srcId="{5F321C20-0C1F-4664-88AA-E7334D105C74}" destId="{E13DA021-8A8D-4727-9AAF-D0AB0E0E03AF}" srcOrd="0" destOrd="0" parTransId="{A1E2ABD0-E71A-4CB8-96DA-E0F0DB14B7CD}" sibTransId="{208A516C-330E-41E2-99E6-7480F5D812C2}"/>
    <dgm:cxn modelId="{2775C096-179F-49FE-87BB-9BE36DD616D8}" type="presOf" srcId="{B9116209-B39E-42FE-A1CF-BB4D80051D96}" destId="{F3984EC5-41EE-4DDE-8472-FEC0B98FBD26}" srcOrd="0" destOrd="0" presId="urn:microsoft.com/office/officeart/2005/8/layout/list1"/>
    <dgm:cxn modelId="{5287B7F9-50DE-4204-B4AB-E4E7288CF30A}" type="presOf" srcId="{E13DA021-8A8D-4727-9AAF-D0AB0E0E03AF}" destId="{E65F3620-1380-481B-8755-FFC662EA460B}" srcOrd="1" destOrd="0" presId="urn:microsoft.com/office/officeart/2005/8/layout/list1"/>
    <dgm:cxn modelId="{BB1F5210-5ECC-40B4-ACC9-53C82CB9A2BF}" type="presOf" srcId="{B9116209-B39E-42FE-A1CF-BB4D80051D96}" destId="{188FC2A3-9A4F-40BF-A838-CDF76AA08B66}" srcOrd="1" destOrd="0" presId="urn:microsoft.com/office/officeart/2005/8/layout/list1"/>
    <dgm:cxn modelId="{6F2BDD22-7859-4948-921C-688ABE2B91B5}" type="presOf" srcId="{E13DA021-8A8D-4727-9AAF-D0AB0E0E03AF}" destId="{17C4CC99-557C-4A02-B178-9E3AA598B97D}" srcOrd="0" destOrd="0" presId="urn:microsoft.com/office/officeart/2005/8/layout/list1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15B2D528-EEBA-4D4D-9204-90D4F69DCD8F}" type="presParOf" srcId="{BB6FF27E-4DE9-488C-BDA4-9B2EC410592A}" destId="{0B9DD294-DE7D-451F-BC84-347D9CDE96C0}" srcOrd="0" destOrd="0" presId="urn:microsoft.com/office/officeart/2005/8/layout/list1"/>
    <dgm:cxn modelId="{1A13F62F-247A-4403-AFFC-855825F23955}" type="presParOf" srcId="{0B9DD294-DE7D-451F-BC84-347D9CDE96C0}" destId="{17C4CC99-557C-4A02-B178-9E3AA598B97D}" srcOrd="0" destOrd="0" presId="urn:microsoft.com/office/officeart/2005/8/layout/list1"/>
    <dgm:cxn modelId="{9D859EE9-94BE-4DA9-99B1-837926628516}" type="presParOf" srcId="{0B9DD294-DE7D-451F-BC84-347D9CDE96C0}" destId="{E65F3620-1380-481B-8755-FFC662EA460B}" srcOrd="1" destOrd="0" presId="urn:microsoft.com/office/officeart/2005/8/layout/list1"/>
    <dgm:cxn modelId="{83869C58-D0EC-4125-BBFB-FB3329ADF9DC}" type="presParOf" srcId="{BB6FF27E-4DE9-488C-BDA4-9B2EC410592A}" destId="{BC921259-EF74-437E-B3DC-0EF4594A7D39}" srcOrd="1" destOrd="0" presId="urn:microsoft.com/office/officeart/2005/8/layout/list1"/>
    <dgm:cxn modelId="{6A49B8D6-60D8-4A65-A0CF-ECA91F599107}" type="presParOf" srcId="{BB6FF27E-4DE9-488C-BDA4-9B2EC410592A}" destId="{DB00A15F-2172-4B4C-B9AE-4F49CC11AF7F}" srcOrd="2" destOrd="0" presId="urn:microsoft.com/office/officeart/2005/8/layout/list1"/>
    <dgm:cxn modelId="{A76AC575-EC4A-4367-8974-4F9AE1C7A014}" type="presParOf" srcId="{BB6FF27E-4DE9-488C-BDA4-9B2EC410592A}" destId="{7C468E3C-1372-4D9C-87F2-49CAD4082AA2}" srcOrd="3" destOrd="0" presId="urn:microsoft.com/office/officeart/2005/8/layout/list1"/>
    <dgm:cxn modelId="{5CFD91FB-50B3-4092-9C93-689A5A5276FF}" type="presParOf" srcId="{BB6FF27E-4DE9-488C-BDA4-9B2EC410592A}" destId="{8320C46C-27BF-4FFD-A2D9-E2EBA9E409C0}" srcOrd="4" destOrd="0" presId="urn:microsoft.com/office/officeart/2005/8/layout/list1"/>
    <dgm:cxn modelId="{9FEEFF56-DF88-410B-809A-A338F84C9CD0}" type="presParOf" srcId="{8320C46C-27BF-4FFD-A2D9-E2EBA9E409C0}" destId="{F3984EC5-41EE-4DDE-8472-FEC0B98FBD26}" srcOrd="0" destOrd="0" presId="urn:microsoft.com/office/officeart/2005/8/layout/list1"/>
    <dgm:cxn modelId="{E467DB5A-32C6-4232-958D-6ED25693FD6D}" type="presParOf" srcId="{8320C46C-27BF-4FFD-A2D9-E2EBA9E409C0}" destId="{188FC2A3-9A4F-40BF-A838-CDF76AA08B66}" srcOrd="1" destOrd="0" presId="urn:microsoft.com/office/officeart/2005/8/layout/list1"/>
    <dgm:cxn modelId="{B3445D03-5F7E-4775-8221-27FFD5E5F3E2}" type="presParOf" srcId="{BB6FF27E-4DE9-488C-BDA4-9B2EC410592A}" destId="{1B553A8B-6FA1-427E-AEDC-20E6198A27C4}" srcOrd="5" destOrd="0" presId="urn:microsoft.com/office/officeart/2005/8/layout/list1"/>
    <dgm:cxn modelId="{99FFDD39-B567-43D0-B3C6-C99367624582}" type="presParOf" srcId="{BB6FF27E-4DE9-488C-BDA4-9B2EC410592A}" destId="{C4D59D48-324B-49A9-8FB8-8F0D133C6DB2}" srcOrd="6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cuerpo principal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4807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noProof="0" dirty="0" smtClean="0"/>
            <a:t>Temario</a:t>
          </a:r>
          <a:endParaRPr lang="es-CL" sz="2600" b="1" kern="1200" noProof="0" dirty="0"/>
        </a:p>
      </dsp:txBody>
      <dsp:txXfrm>
        <a:off x="30501" y="30501"/>
        <a:ext cx="8066998" cy="5638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00A15F-2172-4B4C-B9AE-4F49CC11AF7F}">
      <dsp:nvSpPr>
        <dsp:cNvPr id="0" name=""/>
        <dsp:cNvSpPr/>
      </dsp:nvSpPr>
      <dsp:spPr>
        <a:xfrm>
          <a:off x="0" y="757061"/>
          <a:ext cx="9760124" cy="123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5F3620-1380-481B-8755-FFC662EA460B}">
      <dsp:nvSpPr>
        <dsp:cNvPr id="0" name=""/>
        <dsp:cNvSpPr/>
      </dsp:nvSpPr>
      <dsp:spPr>
        <a:xfrm>
          <a:off x="464654" y="33821"/>
          <a:ext cx="9293077" cy="14464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Cambio cuerpo principal Directiva E-008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35265" y="104432"/>
        <a:ext cx="9151855" cy="1305258"/>
      </dsp:txXfrm>
    </dsp:sp>
    <dsp:sp modelId="{C4D59D48-324B-49A9-8FB8-8F0D133C6DB2}">
      <dsp:nvSpPr>
        <dsp:cNvPr id="0" name=""/>
        <dsp:cNvSpPr/>
      </dsp:nvSpPr>
      <dsp:spPr>
        <a:xfrm>
          <a:off x="0" y="2979701"/>
          <a:ext cx="9760124" cy="16211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8FC2A3-9A4F-40BF-A838-CDF76AA08B66}">
      <dsp:nvSpPr>
        <dsp:cNvPr id="0" name=""/>
        <dsp:cNvSpPr/>
      </dsp:nvSpPr>
      <dsp:spPr>
        <a:xfrm>
          <a:off x="464654" y="2256461"/>
          <a:ext cx="9293077" cy="14464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Cambio Anexo “A” Directiva E-008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35265" y="2327072"/>
        <a:ext cx="9151855" cy="13052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cuerpo principal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Cambio Anexo “A” Directiva DEA E-008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9376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627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708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565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9930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8552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5853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9318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66973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66988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33214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306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4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9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0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786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138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1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170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5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2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1DA7-BBDA-4462-9095-0F676685F32F}" type="datetimeFigureOut">
              <a:rPr lang="en-US" smtClean="0"/>
              <a:pPr/>
              <a:t>10/20/2025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8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5.png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1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5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0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1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2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2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2.xml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34711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21 de noviembre de 2025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DIRECTIVA E-008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71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9000123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2</a:t>
            </a:fld>
            <a:endParaRPr lang="pt-BR"/>
          </a:p>
        </p:txBody>
      </p:sp>
      <p:graphicFrame>
        <p:nvGraphicFramePr>
          <p:cNvPr id="11" name="12 Diagrama"/>
          <p:cNvGraphicFramePr/>
          <p:nvPr>
            <p:extLst>
              <p:ext uri="{D42A27DB-BD31-4B8C-83A1-F6EECF244321}">
                <p14:modId xmlns:p14="http://schemas.microsoft.com/office/powerpoint/2010/main" val="2497816747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0530522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3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11742" y="1258519"/>
            <a:ext cx="6439442" cy="498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5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0925150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4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56810" y="1180786"/>
            <a:ext cx="8278380" cy="449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30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77379135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5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14365" y="1260174"/>
            <a:ext cx="6011921" cy="495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98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6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43538" y="1265829"/>
            <a:ext cx="7525800" cy="472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06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7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02960" y="1188020"/>
            <a:ext cx="7506748" cy="250542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74381" y="3693445"/>
            <a:ext cx="7563906" cy="1952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86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8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12"/>
          <a:srcRect t="780"/>
          <a:stretch/>
        </p:blipFill>
        <p:spPr>
          <a:xfrm>
            <a:off x="2342626" y="1445623"/>
            <a:ext cx="7506748" cy="399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91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9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60564" y="1232481"/>
            <a:ext cx="6691747" cy="470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08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10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43379" y="1232481"/>
            <a:ext cx="8726118" cy="226726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27152" y="3499747"/>
            <a:ext cx="7678222" cy="1524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56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11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75861" y="1596328"/>
            <a:ext cx="8240275" cy="282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71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12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94836" y="1114102"/>
            <a:ext cx="8802328" cy="462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15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11788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21 de octubre de 2025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DIRECTIVA E-008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441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8461</TotalTime>
  <Words>423</Words>
  <Application>Microsoft Office PowerPoint</Application>
  <PresentationFormat>Panorámica</PresentationFormat>
  <Paragraphs>63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ＭＳ Ｐゴシック</vt:lpstr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C01 Jefe Depto. Ejecutivo CC. Nicolás Romero Moya</cp:lastModifiedBy>
  <cp:revision>243</cp:revision>
  <dcterms:created xsi:type="dcterms:W3CDTF">2025-01-13T17:36:55Z</dcterms:created>
  <dcterms:modified xsi:type="dcterms:W3CDTF">2025-10-20T21:55:45Z</dcterms:modified>
</cp:coreProperties>
</file>