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54"/>
    <p:restoredTop sz="94607"/>
  </p:normalViewPr>
  <p:slideViewPr>
    <p:cSldViewPr snapToGrid="0" snapToObjects="1">
      <p:cViewPr varScale="1">
        <p:scale>
          <a:sx n="78" d="100"/>
          <a:sy n="7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1237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8840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9689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119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3693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546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5409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9011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2117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6701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133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50216-E2C0-2744-9320-D08A0598C94B}" type="datetimeFigureOut">
              <a:rPr lang="es-ES" smtClean="0"/>
              <a:pPr/>
              <a:t>03/10/2024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C56BF-EF5B-CD49-BEE8-F275D5E17FA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8154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ondas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6739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ondas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99" y="434294"/>
            <a:ext cx="4113893" cy="3085420"/>
          </a:xfrm>
          <a:prstGeom prst="rect">
            <a:avLst/>
          </a:prstGeom>
        </p:spPr>
      </p:pic>
      <p:pic>
        <p:nvPicPr>
          <p:cNvPr id="6" name="Imagen 5" descr="giphy (1)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5" y="4225016"/>
            <a:ext cx="4166813" cy="1562555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3671162" y="0"/>
            <a:ext cx="4985657" cy="1143000"/>
          </a:xfrm>
        </p:spPr>
        <p:txBody>
          <a:bodyPr/>
          <a:lstStyle/>
          <a:p>
            <a:r>
              <a:rPr lang="es-ES" dirty="0"/>
              <a:t>Ondas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5CB930E-4965-8148-91FF-49A77E2AF1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2467" y="1081314"/>
            <a:ext cx="3327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3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57200" y="203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dirty="0"/>
              <a:t>Ondas transversales y longitudinales </a:t>
            </a:r>
          </a:p>
        </p:txBody>
      </p:sp>
      <p:pic>
        <p:nvPicPr>
          <p:cNvPr id="7" name="Imagen 6" descr="giphy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072" y="1696357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038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Velocidad de propagación de una onda</a:t>
            </a:r>
          </a:p>
        </p:txBody>
      </p:sp>
      <p:pic>
        <p:nvPicPr>
          <p:cNvPr id="9" name="Imagen 8" descr="PossibleSarcasticHoneybee-size_restricted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03" y="1759857"/>
            <a:ext cx="4737936" cy="2666999"/>
          </a:xfrm>
          <a:prstGeom prst="rect">
            <a:avLst/>
          </a:prstGeom>
        </p:spPr>
      </p:pic>
      <p:pic>
        <p:nvPicPr>
          <p:cNvPr id="11" name="Imagen 10" descr="sourc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857" y="2399986"/>
            <a:ext cx="3247571" cy="182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7571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Ondas periódicas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57200" y="1048306"/>
            <a:ext cx="1177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Armónicas </a:t>
            </a:r>
          </a:p>
        </p:txBody>
      </p:sp>
      <p:pic>
        <p:nvPicPr>
          <p:cNvPr id="5" name="Imagen 4" descr="UaY3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38" y="1417638"/>
            <a:ext cx="3927423" cy="130298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50731"/>
            <a:ext cx="4254500" cy="246051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9876C42-3216-7A4C-B33E-3B4207F498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5663" y="1656554"/>
            <a:ext cx="4251137" cy="318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514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Ecuación de movimiento de una onda</a:t>
            </a:r>
          </a:p>
        </p:txBody>
      </p:sp>
      <p:pic>
        <p:nvPicPr>
          <p:cNvPr id="5" name="Imagen 4" descr="standing_waves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241" y="1974658"/>
            <a:ext cx="4347374" cy="325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528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70C6FE1-A8CB-5543-81AF-BFE0311964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2846" y="2139846"/>
            <a:ext cx="4540354" cy="4540354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46F2510D-A4F5-4B46-A81E-44B0A5624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41933072-C941-894E-85A7-605573C7D3F0}"/>
                  </a:ext>
                </a:extLst>
              </p:cNvPr>
              <p:cNvSpPr txBox="1"/>
              <p:nvPr/>
            </p:nvSpPr>
            <p:spPr>
              <a:xfrm>
                <a:off x="1109272" y="1214203"/>
                <a:ext cx="7375545" cy="17543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/>
                  <a:t>La funcion de onda de una onda armónica que se mueve en una cuerda </a:t>
                </a:r>
              </a:p>
              <a:p>
                <a:r>
                  <a:rPr lang="es-CL" dirty="0"/>
                  <a:t>es </a:t>
                </a:r>
                <a14:m>
                  <m:oMath xmlns:m="http://schemas.openxmlformats.org/officeDocument/2006/math">
                    <m:r>
                      <a:rPr lang="es-ES" b="0" i="1" smtClean="0">
                        <a:latin typeface="Cambria Math" panose="02040503050406030204" pitchFamily="18" charset="0"/>
                      </a:rPr>
                      <m:t>𝑦</m:t>
                    </m:r>
                    <m:d>
                      <m:dPr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s-ES" b="0" i="1" smtClean="0">
                        <a:latin typeface="Cambria Math" panose="02040503050406030204" pitchFamily="18" charset="0"/>
                      </a:rPr>
                      <m:t>=0,03</m:t>
                    </m:r>
                    <m:d>
                      <m:dPr>
                        <m:begChr m:val="["/>
                        <m:endChr m:val="]"/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s-ES" b="0" i="1" smtClean="0">
                        <a:latin typeface="Cambria Math" panose="02040503050406030204" pitchFamily="18" charset="0"/>
                      </a:rPr>
                      <m:t>𝑆𝑒𝑛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(2,2 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−3,5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s-E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s-CL" dirty="0"/>
              </a:p>
              <a:p>
                <a:pPr marL="342900" indent="-342900">
                  <a:buAutoNum type="alphaLcParenR"/>
                </a:pPr>
                <a:r>
                  <a:rPr lang="es-CL" dirty="0"/>
                  <a:t>¿En qué sentido se propaga la onda y cuál es su velocidad? </a:t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Determinar la longitud de onda, el periodo y la frecuancia de la onda</a:t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¿Cuál es el desplazamiento máximo de cualquier segmento de la cuerda?</a:t>
                </a:r>
              </a:p>
              <a:p>
                <a:pPr marL="342900" indent="-342900">
                  <a:buAutoNum type="alphaLcParenR"/>
                </a:pPr>
                <a:r>
                  <a:rPr lang="es-CL" dirty="0"/>
                  <a:t>¿Cuál es la velocidad máxima de cualquier segmento de la cuerda?</a:t>
                </a:r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41933072-C941-894E-85A7-605573C7D3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9272" y="1214203"/>
                <a:ext cx="7375545" cy="1754326"/>
              </a:xfrm>
              <a:prstGeom prst="rect">
                <a:avLst/>
              </a:prstGeom>
              <a:blipFill>
                <a:blip r:embed="rId3"/>
                <a:stretch>
                  <a:fillRect l="-515" t="-2174" b="-43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0675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C4EF78-B87B-924E-B5E8-48BDAE556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210" y="68580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L" dirty="0"/>
              <a:t>Una onda cuya frecuancia es </a:t>
            </a:r>
            <a:r>
              <a:rPr lang="es-CL" b="1" dirty="0"/>
              <a:t>f = 30 Hz </a:t>
            </a:r>
            <a:r>
              <a:rPr lang="es-CL" dirty="0"/>
              <a:t>se desplaza por una cuerda situada a lo largo del eje x. La onda oscila en la direccion z con una amplitud de </a:t>
            </a:r>
            <a:r>
              <a:rPr lang="es-CL" b="1" dirty="0"/>
              <a:t>20 cm</a:t>
            </a:r>
            <a:r>
              <a:rPr lang="es-CL" dirty="0"/>
              <a:t>. La velocidad de la onda en la cuerda es de </a:t>
            </a:r>
            <a:r>
              <a:rPr lang="es-CL" b="1" dirty="0"/>
              <a:t>120 m/s</a:t>
            </a:r>
            <a:r>
              <a:rPr lang="es-CL" dirty="0"/>
              <a:t> y la densidad lineal de esta es de </a:t>
            </a:r>
            <a:r>
              <a:rPr lang="es-CL" b="1" dirty="0"/>
              <a:t>60 g/m</a:t>
            </a:r>
            <a:r>
              <a:rPr lang="es-CL" dirty="0"/>
              <a:t>.</a:t>
            </a:r>
          </a:p>
          <a:p>
            <a:pPr marL="514350" indent="-514350">
              <a:buAutoNum type="alphaLcParenR"/>
            </a:pPr>
            <a:r>
              <a:rPr lang="es-CL" dirty="0"/>
              <a:t>Determinar la longitud de onda</a:t>
            </a:r>
          </a:p>
          <a:p>
            <a:pPr marL="514350" indent="-514350">
              <a:buAutoNum type="alphaLcParenR"/>
            </a:pPr>
            <a:r>
              <a:rPr lang="es-CL" dirty="0"/>
              <a:t>Determinar la ecuación de la onda</a:t>
            </a:r>
          </a:p>
          <a:p>
            <a:pPr marL="514350" indent="-514350">
              <a:buAutoNum type="alphaLcParenR"/>
            </a:pPr>
            <a:r>
              <a:rPr lang="es-CL" dirty="0"/>
              <a:t>Energia por unidad de longitud.   </a:t>
            </a:r>
          </a:p>
        </p:txBody>
      </p:sp>
    </p:spTree>
    <p:extLst>
      <p:ext uri="{BB962C8B-B14F-4D97-AF65-F5344CB8AC3E}">
        <p14:creationId xmlns:p14="http://schemas.microsoft.com/office/powerpoint/2010/main" val="36975291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3622</TotalTime>
  <Words>184</Words>
  <Application>Microsoft Office PowerPoint</Application>
  <PresentationFormat>Presentación en pantalla (4:3)</PresentationFormat>
  <Paragraphs>18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Cambria Math</vt:lpstr>
      <vt:lpstr>Tema de Office</vt:lpstr>
      <vt:lpstr>ondas</vt:lpstr>
      <vt:lpstr>Ondas </vt:lpstr>
      <vt:lpstr>Ondas transversales y longitudinales </vt:lpstr>
      <vt:lpstr>Velocidad de propagación de una onda</vt:lpstr>
      <vt:lpstr>Ondas periódicas</vt:lpstr>
      <vt:lpstr>Ecuación de movimiento de una onda</vt:lpstr>
      <vt:lpstr>Ejemplos</vt:lpstr>
      <vt:lpstr>Presentación de PowerPoint</vt:lpstr>
    </vt:vector>
  </TitlesOfParts>
  <Company>utfsm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cristian romanque</dc:creator>
  <cp:lastModifiedBy>Marco Figueroa</cp:lastModifiedBy>
  <cp:revision>12</cp:revision>
  <dcterms:created xsi:type="dcterms:W3CDTF">2019-05-17T03:47:15Z</dcterms:created>
  <dcterms:modified xsi:type="dcterms:W3CDTF">2024-10-04T01:10:59Z</dcterms:modified>
</cp:coreProperties>
</file>