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8" r:id="rId3"/>
    <p:sldId id="269" r:id="rId4"/>
    <p:sldId id="259" r:id="rId5"/>
    <p:sldId id="267" r:id="rId6"/>
    <p:sldId id="277" r:id="rId7"/>
    <p:sldId id="270" r:id="rId8"/>
    <p:sldId id="273" r:id="rId9"/>
    <p:sldId id="278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10-06-2025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84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atado18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>
            <a:fillRect/>
          </a:stretch>
        </p:blipFill>
        <p:spPr bwMode="auto">
          <a:xfrm>
            <a:off x="3563888" y="476672"/>
            <a:ext cx="540229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1866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3662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ratado18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5"/>
          <a:stretch>
            <a:fillRect/>
          </a:stretch>
        </p:blipFill>
        <p:spPr bwMode="auto">
          <a:xfrm>
            <a:off x="3563888" y="476672"/>
            <a:ext cx="5385879" cy="613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1874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7399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6711"/>
            <a:ext cx="6661426" cy="602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1881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orage.competir.com/post/guerra-pacifico/Images/mapa-final-guerra-pacif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184577" cy="654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11034" y="188640"/>
            <a:ext cx="3096345" cy="207449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TRATADOS DE 1883 Y 1884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4940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ronología del conflicto que llevó a Perú y Chile a La Hay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1" b="4865"/>
          <a:stretch/>
        </p:blipFill>
        <p:spPr bwMode="auto">
          <a:xfrm>
            <a:off x="395536" y="0"/>
            <a:ext cx="7360700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355976" y="332656"/>
            <a:ext cx="1152128" cy="12241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ángulo 2"/>
          <p:cNvSpPr/>
          <p:nvPr/>
        </p:nvSpPr>
        <p:spPr>
          <a:xfrm>
            <a:off x="683568" y="332656"/>
            <a:ext cx="2448272" cy="201622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6300192" y="4941168"/>
            <a:ext cx="1008112" cy="100811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ángulo 5"/>
          <p:cNvSpPr/>
          <p:nvPr/>
        </p:nvSpPr>
        <p:spPr>
          <a:xfrm>
            <a:off x="6156176" y="4761148"/>
            <a:ext cx="1296144" cy="13681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79620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tiempoar.com.ar/assets/files/materials/img/ec/ec4d4b3401e18f872aeafcf28d8ace78_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" y="188640"/>
            <a:ext cx="906679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508104" y="0"/>
            <a:ext cx="32660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TRATADO </a:t>
            </a:r>
          </a:p>
          <a:p>
            <a:pPr algn="ctr"/>
            <a:r>
              <a:rPr lang="es-ES" sz="3600" b="1" dirty="0" smtClean="0"/>
              <a:t>DE 1904</a:t>
            </a:r>
            <a:endParaRPr lang="en-US" sz="3600" b="1" dirty="0"/>
          </a:p>
        </p:txBody>
      </p:sp>
      <p:sp>
        <p:nvSpPr>
          <p:cNvPr id="3" name="Rectángulo 2"/>
          <p:cNvSpPr/>
          <p:nvPr/>
        </p:nvSpPr>
        <p:spPr>
          <a:xfrm>
            <a:off x="179512" y="692696"/>
            <a:ext cx="3443064" cy="55446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3635896" y="1988840"/>
            <a:ext cx="1080120" cy="352839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228184" y="1200329"/>
            <a:ext cx="2088232" cy="122055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-13320" y="332656"/>
            <a:ext cx="3635896" cy="3600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94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7"/>
            <a:ext cx="8121007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24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Plataforma Continental Extendida o Ampliada | Revista de Mar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8403"/>
            <a:ext cx="5049921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59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17</Words>
  <Application>Microsoft Office PowerPoint</Application>
  <PresentationFormat>Presentación en pantalla (4:3)</PresentationFormat>
  <Paragraphs>6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23</cp:revision>
  <dcterms:created xsi:type="dcterms:W3CDTF">2018-06-11T05:58:31Z</dcterms:created>
  <dcterms:modified xsi:type="dcterms:W3CDTF">2025-06-10T06:26:56Z</dcterms:modified>
</cp:coreProperties>
</file>