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64" r:id="rId4"/>
    <p:sldId id="267" r:id="rId5"/>
    <p:sldId id="265" r:id="rId6"/>
    <p:sldId id="262" r:id="rId7"/>
    <p:sldId id="261" r:id="rId8"/>
  </p:sldIdLst>
  <p:sldSz cx="11430000" cy="6426200"/>
  <p:notesSz cx="11430000" cy="64262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854" y="53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57250" y="1992122"/>
            <a:ext cx="9715500" cy="134950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714500" y="3598672"/>
            <a:ext cx="8001000" cy="1606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1430000" cy="6419215"/>
          </a:xfrm>
          <a:custGeom>
            <a:avLst/>
            <a:gdLst/>
            <a:ahLst/>
            <a:cxnLst/>
            <a:rect l="l" t="t" r="r" b="b"/>
            <a:pathLst>
              <a:path w="11430000" h="6419215">
                <a:moveTo>
                  <a:pt x="0" y="0"/>
                </a:moveTo>
                <a:lnTo>
                  <a:pt x="11429999" y="0"/>
                </a:lnTo>
                <a:lnTo>
                  <a:pt x="11429999" y="6419087"/>
                </a:lnTo>
                <a:lnTo>
                  <a:pt x="0" y="6419087"/>
                </a:lnTo>
                <a:lnTo>
                  <a:pt x="0" y="0"/>
                </a:lnTo>
                <a:close/>
              </a:path>
            </a:pathLst>
          </a:custGeom>
          <a:solidFill>
            <a:srgbClr val="000E33">
              <a:alpha val="501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2999231" y="883919"/>
            <a:ext cx="5489575" cy="4739640"/>
          </a:xfrm>
          <a:custGeom>
            <a:avLst/>
            <a:gdLst/>
            <a:ahLst/>
            <a:cxnLst/>
            <a:rect l="l" t="t" r="r" b="b"/>
            <a:pathLst>
              <a:path w="5489575" h="4739640">
                <a:moveTo>
                  <a:pt x="5489448" y="4739640"/>
                </a:moveTo>
                <a:lnTo>
                  <a:pt x="0" y="4739640"/>
                </a:lnTo>
                <a:lnTo>
                  <a:pt x="0" y="0"/>
                </a:lnTo>
                <a:lnTo>
                  <a:pt x="5489448" y="0"/>
                </a:lnTo>
                <a:lnTo>
                  <a:pt x="5489448" y="201930"/>
                </a:lnTo>
                <a:lnTo>
                  <a:pt x="305943" y="201930"/>
                </a:lnTo>
                <a:lnTo>
                  <a:pt x="296559" y="202383"/>
                </a:lnTo>
                <a:lnTo>
                  <a:pt x="253014" y="217967"/>
                </a:lnTo>
                <a:lnTo>
                  <a:pt x="221952" y="252234"/>
                </a:lnTo>
                <a:lnTo>
                  <a:pt x="210693" y="297180"/>
                </a:lnTo>
                <a:lnTo>
                  <a:pt x="210693" y="4364355"/>
                </a:lnTo>
                <a:lnTo>
                  <a:pt x="221952" y="4409300"/>
                </a:lnTo>
                <a:lnTo>
                  <a:pt x="253014" y="4443566"/>
                </a:lnTo>
                <a:lnTo>
                  <a:pt x="296559" y="4459151"/>
                </a:lnTo>
                <a:lnTo>
                  <a:pt x="305943" y="4459605"/>
                </a:lnTo>
                <a:lnTo>
                  <a:pt x="5489448" y="4459605"/>
                </a:lnTo>
                <a:lnTo>
                  <a:pt x="5489448" y="4739640"/>
                </a:lnTo>
                <a:close/>
              </a:path>
              <a:path w="5489575" h="4739640">
                <a:moveTo>
                  <a:pt x="5489448" y="4459605"/>
                </a:moveTo>
                <a:lnTo>
                  <a:pt x="5125592" y="4459605"/>
                </a:lnTo>
                <a:lnTo>
                  <a:pt x="5134975" y="4459151"/>
                </a:lnTo>
                <a:lnTo>
                  <a:pt x="5144178" y="4457791"/>
                </a:lnTo>
                <a:lnTo>
                  <a:pt x="5185989" y="4438020"/>
                </a:lnTo>
                <a:lnTo>
                  <a:pt x="5213591" y="4400804"/>
                </a:lnTo>
                <a:lnTo>
                  <a:pt x="5220842" y="4364355"/>
                </a:lnTo>
                <a:lnTo>
                  <a:pt x="5220842" y="297180"/>
                </a:lnTo>
                <a:lnTo>
                  <a:pt x="5209582" y="252234"/>
                </a:lnTo>
                <a:lnTo>
                  <a:pt x="5178520" y="217967"/>
                </a:lnTo>
                <a:lnTo>
                  <a:pt x="5134975" y="202383"/>
                </a:lnTo>
                <a:lnTo>
                  <a:pt x="5125592" y="201930"/>
                </a:lnTo>
                <a:lnTo>
                  <a:pt x="5489448" y="201930"/>
                </a:lnTo>
                <a:lnTo>
                  <a:pt x="5489448" y="4459605"/>
                </a:lnTo>
                <a:close/>
              </a:path>
            </a:pathLst>
          </a:custGeom>
          <a:solidFill>
            <a:srgbClr val="000000">
              <a:alpha val="250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3209925" y="1085849"/>
            <a:ext cx="5010150" cy="4257675"/>
          </a:xfrm>
          <a:custGeom>
            <a:avLst/>
            <a:gdLst/>
            <a:ahLst/>
            <a:cxnLst/>
            <a:rect l="l" t="t" r="r" b="b"/>
            <a:pathLst>
              <a:path w="5010150" h="4257675">
                <a:moveTo>
                  <a:pt x="4914899" y="4257674"/>
                </a:moveTo>
                <a:lnTo>
                  <a:pt x="95249" y="4257674"/>
                </a:lnTo>
                <a:lnTo>
                  <a:pt x="85866" y="4257221"/>
                </a:lnTo>
                <a:lnTo>
                  <a:pt x="42321" y="4241636"/>
                </a:lnTo>
                <a:lnTo>
                  <a:pt x="11259" y="4207369"/>
                </a:lnTo>
                <a:lnTo>
                  <a:pt x="0" y="4162426"/>
                </a:lnTo>
                <a:lnTo>
                  <a:pt x="0" y="95248"/>
                </a:lnTo>
                <a:lnTo>
                  <a:pt x="11259" y="50303"/>
                </a:lnTo>
                <a:lnTo>
                  <a:pt x="42321" y="16037"/>
                </a:lnTo>
                <a:lnTo>
                  <a:pt x="85866" y="453"/>
                </a:lnTo>
                <a:lnTo>
                  <a:pt x="95249" y="0"/>
                </a:lnTo>
                <a:lnTo>
                  <a:pt x="4914899" y="0"/>
                </a:lnTo>
                <a:lnTo>
                  <a:pt x="4959845" y="11259"/>
                </a:lnTo>
                <a:lnTo>
                  <a:pt x="4994111" y="42321"/>
                </a:lnTo>
                <a:lnTo>
                  <a:pt x="5009696" y="85866"/>
                </a:lnTo>
                <a:lnTo>
                  <a:pt x="5010149" y="95248"/>
                </a:lnTo>
                <a:lnTo>
                  <a:pt x="5010149" y="4162426"/>
                </a:lnTo>
                <a:lnTo>
                  <a:pt x="4998889" y="4207370"/>
                </a:lnTo>
                <a:lnTo>
                  <a:pt x="4967827" y="4241636"/>
                </a:lnTo>
                <a:lnTo>
                  <a:pt x="4924282" y="4257221"/>
                </a:lnTo>
                <a:lnTo>
                  <a:pt x="4914899" y="425767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3781412" y="3619512"/>
            <a:ext cx="57150" cy="1114425"/>
          </a:xfrm>
          <a:custGeom>
            <a:avLst/>
            <a:gdLst/>
            <a:ahLst/>
            <a:cxnLst/>
            <a:rect l="l" t="t" r="r" b="b"/>
            <a:pathLst>
              <a:path w="57150" h="1114425">
                <a:moveTo>
                  <a:pt x="57150" y="1082052"/>
                </a:moveTo>
                <a:lnTo>
                  <a:pt x="32372" y="1057275"/>
                </a:lnTo>
                <a:lnTo>
                  <a:pt x="24790" y="1057275"/>
                </a:lnTo>
                <a:lnTo>
                  <a:pt x="0" y="1082052"/>
                </a:lnTo>
                <a:lnTo>
                  <a:pt x="0" y="1089634"/>
                </a:lnTo>
                <a:lnTo>
                  <a:pt x="24790" y="1114412"/>
                </a:lnTo>
                <a:lnTo>
                  <a:pt x="32372" y="1114412"/>
                </a:lnTo>
                <a:lnTo>
                  <a:pt x="57150" y="1089634"/>
                </a:lnTo>
                <a:lnTo>
                  <a:pt x="57150" y="1085850"/>
                </a:lnTo>
                <a:lnTo>
                  <a:pt x="57150" y="1082052"/>
                </a:lnTo>
                <a:close/>
              </a:path>
              <a:path w="57150" h="1114425">
                <a:moveTo>
                  <a:pt x="57150" y="729627"/>
                </a:moveTo>
                <a:lnTo>
                  <a:pt x="32372" y="704850"/>
                </a:lnTo>
                <a:lnTo>
                  <a:pt x="24790" y="704850"/>
                </a:lnTo>
                <a:lnTo>
                  <a:pt x="0" y="729627"/>
                </a:lnTo>
                <a:lnTo>
                  <a:pt x="0" y="737209"/>
                </a:lnTo>
                <a:lnTo>
                  <a:pt x="24790" y="761987"/>
                </a:lnTo>
                <a:lnTo>
                  <a:pt x="32372" y="761987"/>
                </a:lnTo>
                <a:lnTo>
                  <a:pt x="57150" y="737209"/>
                </a:lnTo>
                <a:lnTo>
                  <a:pt x="57150" y="733425"/>
                </a:lnTo>
                <a:lnTo>
                  <a:pt x="57150" y="729627"/>
                </a:lnTo>
                <a:close/>
              </a:path>
              <a:path w="57150" h="1114425">
                <a:moveTo>
                  <a:pt x="57150" y="377202"/>
                </a:moveTo>
                <a:lnTo>
                  <a:pt x="32372" y="352425"/>
                </a:lnTo>
                <a:lnTo>
                  <a:pt x="24790" y="352425"/>
                </a:lnTo>
                <a:lnTo>
                  <a:pt x="0" y="377202"/>
                </a:lnTo>
                <a:lnTo>
                  <a:pt x="0" y="384784"/>
                </a:lnTo>
                <a:lnTo>
                  <a:pt x="24790" y="409575"/>
                </a:lnTo>
                <a:lnTo>
                  <a:pt x="32372" y="409575"/>
                </a:lnTo>
                <a:lnTo>
                  <a:pt x="57150" y="384784"/>
                </a:lnTo>
                <a:lnTo>
                  <a:pt x="57150" y="381000"/>
                </a:lnTo>
                <a:lnTo>
                  <a:pt x="57150" y="377202"/>
                </a:lnTo>
                <a:close/>
              </a:path>
              <a:path w="57150" h="1114425">
                <a:moveTo>
                  <a:pt x="57150" y="24777"/>
                </a:moveTo>
                <a:lnTo>
                  <a:pt x="32372" y="0"/>
                </a:lnTo>
                <a:lnTo>
                  <a:pt x="24790" y="0"/>
                </a:lnTo>
                <a:lnTo>
                  <a:pt x="0" y="24777"/>
                </a:lnTo>
                <a:lnTo>
                  <a:pt x="0" y="32359"/>
                </a:lnTo>
                <a:lnTo>
                  <a:pt x="24790" y="57150"/>
                </a:lnTo>
                <a:lnTo>
                  <a:pt x="32372" y="57150"/>
                </a:lnTo>
                <a:lnTo>
                  <a:pt x="57150" y="32359"/>
                </a:lnTo>
                <a:lnTo>
                  <a:pt x="57150" y="28575"/>
                </a:lnTo>
                <a:lnTo>
                  <a:pt x="57150" y="24777"/>
                </a:lnTo>
                <a:close/>
              </a:path>
            </a:pathLst>
          </a:custGeom>
          <a:solidFill>
            <a:srgbClr val="3C3C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850" b="0" i="0">
                <a:solidFill>
                  <a:srgbClr val="001782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3839" y="73152"/>
            <a:ext cx="11186159" cy="622401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850" b="0" i="0">
                <a:solidFill>
                  <a:srgbClr val="001782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71500" y="1478026"/>
            <a:ext cx="4972050" cy="42412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886450" y="1478026"/>
            <a:ext cx="4972050" cy="42412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850" b="0" i="0">
                <a:solidFill>
                  <a:srgbClr val="001782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87187" y="744727"/>
            <a:ext cx="2455624" cy="6140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850" b="0" i="0">
                <a:solidFill>
                  <a:srgbClr val="001782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2289" y="2353538"/>
            <a:ext cx="10665420" cy="24263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886200" y="5976366"/>
            <a:ext cx="3657600" cy="3213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71500" y="5976366"/>
            <a:ext cx="2628900" cy="3213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229600" y="5976366"/>
            <a:ext cx="2628900" cy="3213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utism.se/RFA/uploads/nedladningsbara%20filer/Interview_with_Jim_Sinclair.pdf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://madinamerica-hispanohablante.org/historia-del-movimiento-de-la-neurodiversidad-origen-del-movimiento-alistas-bajo-cuerda/" TargetMode="External"/><Relationship Id="rId12" Type="http://schemas.openxmlformats.org/officeDocument/2006/relationships/hyperlink" Target="http://www.mayoclinic.org/diseases-conditions/autism-spectrum-disorder/symptoms-causes/syc-20352928#:~:text=Autism%20spectrum%20disorder%20is%20a,and%20repetitive%20patterns%20of%20behavior.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bbc.com/mundo/noticias-51483201" TargetMode="External"/><Relationship Id="rId11" Type="http://schemas.openxmlformats.org/officeDocument/2006/relationships/hyperlink" Target="http://www.tribuna.com.mx/viral/2020/10/11/la-neurodiversidad-es-una-forma-distinta-de-ver-el-mundo-205707.html" TargetMode="External"/><Relationship Id="rId5" Type="http://schemas.openxmlformats.org/officeDocument/2006/relationships/image" Target="../media/image5.png"/><Relationship Id="rId10" Type="http://schemas.openxmlformats.org/officeDocument/2006/relationships/hyperlink" Target="http://www.tandfonline.com/doi/abs/10.1080/14484528.2016.1269270?forwardService=showFullText&amp;tokenAccess=W8EKqTgjhHqJyDBVAbbs&amp;tokenDomain=eprints&amp;doi=10.1080%2F14484528.2016.1269270&amp;doi=10.1080%2F14484528.2016.1269270&amp;journalCode=rlwr20" TargetMode="External"/><Relationship Id="rId4" Type="http://schemas.openxmlformats.org/officeDocument/2006/relationships/image" Target="../media/image4.png"/><Relationship Id="rId9" Type="http://schemas.openxmlformats.org/officeDocument/2006/relationships/hyperlink" Target="http://journals.sagepub.com/doi/abs/10.1177/108835760001500415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971932" y="0"/>
            <a:ext cx="9458325" cy="6416675"/>
            <a:chOff x="1971932" y="0"/>
            <a:chExt cx="9458325" cy="6416675"/>
          </a:xfrm>
        </p:grpSpPr>
        <p:sp>
          <p:nvSpPr>
            <p:cNvPr id="3" name="object 3"/>
            <p:cNvSpPr/>
            <p:nvPr/>
          </p:nvSpPr>
          <p:spPr>
            <a:xfrm>
              <a:off x="1971932" y="2695575"/>
              <a:ext cx="7486650" cy="3721100"/>
            </a:xfrm>
            <a:custGeom>
              <a:avLst/>
              <a:gdLst/>
              <a:ahLst/>
              <a:cxnLst/>
              <a:rect l="l" t="t" r="r" b="b"/>
              <a:pathLst>
                <a:path w="7486650" h="3721100">
                  <a:moveTo>
                    <a:pt x="4078639" y="12700"/>
                  </a:moveTo>
                  <a:lnTo>
                    <a:pt x="3407695" y="12700"/>
                  </a:lnTo>
                  <a:lnTo>
                    <a:pt x="3455136" y="0"/>
                  </a:lnTo>
                  <a:lnTo>
                    <a:pt x="4031203" y="0"/>
                  </a:lnTo>
                  <a:lnTo>
                    <a:pt x="4078639" y="12700"/>
                  </a:lnTo>
                  <a:close/>
                </a:path>
                <a:path w="7486650" h="3721100">
                  <a:moveTo>
                    <a:pt x="4219920" y="25400"/>
                  </a:moveTo>
                  <a:lnTo>
                    <a:pt x="3266400" y="25400"/>
                  </a:lnTo>
                  <a:lnTo>
                    <a:pt x="3313323" y="12700"/>
                  </a:lnTo>
                  <a:lnTo>
                    <a:pt x="4173001" y="12700"/>
                  </a:lnTo>
                  <a:lnTo>
                    <a:pt x="4219920" y="25400"/>
                  </a:lnTo>
                  <a:close/>
                </a:path>
                <a:path w="7486650" h="3721100">
                  <a:moveTo>
                    <a:pt x="4313213" y="38100"/>
                  </a:moveTo>
                  <a:lnTo>
                    <a:pt x="3173097" y="38100"/>
                  </a:lnTo>
                  <a:lnTo>
                    <a:pt x="3219657" y="25400"/>
                  </a:lnTo>
                  <a:lnTo>
                    <a:pt x="4266658" y="25400"/>
                  </a:lnTo>
                  <a:lnTo>
                    <a:pt x="4313213" y="38100"/>
                  </a:lnTo>
                  <a:close/>
                </a:path>
                <a:path w="7486650" h="3721100">
                  <a:moveTo>
                    <a:pt x="4451739" y="63500"/>
                  </a:moveTo>
                  <a:lnTo>
                    <a:pt x="3034558" y="63500"/>
                  </a:lnTo>
                  <a:lnTo>
                    <a:pt x="3126725" y="38100"/>
                  </a:lnTo>
                  <a:lnTo>
                    <a:pt x="4359581" y="38100"/>
                  </a:lnTo>
                  <a:lnTo>
                    <a:pt x="4451739" y="63500"/>
                  </a:lnTo>
                  <a:close/>
                </a:path>
                <a:path w="7486650" h="3721100">
                  <a:moveTo>
                    <a:pt x="7486133" y="3721100"/>
                  </a:moveTo>
                  <a:lnTo>
                    <a:pt x="0" y="3721100"/>
                  </a:lnTo>
                  <a:lnTo>
                    <a:pt x="182" y="3683000"/>
                  </a:lnTo>
                  <a:lnTo>
                    <a:pt x="1098" y="3644900"/>
                  </a:lnTo>
                  <a:lnTo>
                    <a:pt x="2621" y="3594100"/>
                  </a:lnTo>
                  <a:lnTo>
                    <a:pt x="4747" y="3543300"/>
                  </a:lnTo>
                  <a:lnTo>
                    <a:pt x="7471" y="3492500"/>
                  </a:lnTo>
                  <a:lnTo>
                    <a:pt x="10791" y="3454400"/>
                  </a:lnTo>
                  <a:lnTo>
                    <a:pt x="14703" y="3403600"/>
                  </a:lnTo>
                  <a:lnTo>
                    <a:pt x="19203" y="3352800"/>
                  </a:lnTo>
                  <a:lnTo>
                    <a:pt x="24287" y="3302000"/>
                  </a:lnTo>
                  <a:lnTo>
                    <a:pt x="29952" y="3263900"/>
                  </a:lnTo>
                  <a:lnTo>
                    <a:pt x="36194" y="3213100"/>
                  </a:lnTo>
                  <a:lnTo>
                    <a:pt x="43010" y="3162300"/>
                  </a:lnTo>
                  <a:lnTo>
                    <a:pt x="50394" y="3124200"/>
                  </a:lnTo>
                  <a:lnTo>
                    <a:pt x="58345" y="3073400"/>
                  </a:lnTo>
                  <a:lnTo>
                    <a:pt x="66859" y="3022600"/>
                  </a:lnTo>
                  <a:lnTo>
                    <a:pt x="75931" y="2984500"/>
                  </a:lnTo>
                  <a:lnTo>
                    <a:pt x="85558" y="2933700"/>
                  </a:lnTo>
                  <a:lnTo>
                    <a:pt x="95736" y="2895600"/>
                  </a:lnTo>
                  <a:lnTo>
                    <a:pt x="106462" y="2844800"/>
                  </a:lnTo>
                  <a:lnTo>
                    <a:pt x="117731" y="2806700"/>
                  </a:lnTo>
                  <a:lnTo>
                    <a:pt x="129541" y="2755900"/>
                  </a:lnTo>
                  <a:lnTo>
                    <a:pt x="141888" y="2717800"/>
                  </a:lnTo>
                  <a:lnTo>
                    <a:pt x="154768" y="2667000"/>
                  </a:lnTo>
                  <a:lnTo>
                    <a:pt x="168176" y="2628900"/>
                  </a:lnTo>
                  <a:lnTo>
                    <a:pt x="182111" y="2578100"/>
                  </a:lnTo>
                  <a:lnTo>
                    <a:pt x="196567" y="2540000"/>
                  </a:lnTo>
                  <a:lnTo>
                    <a:pt x="211541" y="2489200"/>
                  </a:lnTo>
                  <a:lnTo>
                    <a:pt x="227030" y="2451100"/>
                  </a:lnTo>
                  <a:lnTo>
                    <a:pt x="243030" y="2413000"/>
                  </a:lnTo>
                  <a:lnTo>
                    <a:pt x="259537" y="2362200"/>
                  </a:lnTo>
                  <a:lnTo>
                    <a:pt x="276548" y="2324100"/>
                  </a:lnTo>
                  <a:lnTo>
                    <a:pt x="294058" y="2286000"/>
                  </a:lnTo>
                  <a:lnTo>
                    <a:pt x="312064" y="2235200"/>
                  </a:lnTo>
                  <a:lnTo>
                    <a:pt x="330563" y="2197100"/>
                  </a:lnTo>
                  <a:lnTo>
                    <a:pt x="349551" y="2159000"/>
                  </a:lnTo>
                  <a:lnTo>
                    <a:pt x="369024" y="2108200"/>
                  </a:lnTo>
                  <a:lnTo>
                    <a:pt x="388978" y="2070100"/>
                  </a:lnTo>
                  <a:lnTo>
                    <a:pt x="409410" y="2032000"/>
                  </a:lnTo>
                  <a:lnTo>
                    <a:pt x="430317" y="1993900"/>
                  </a:lnTo>
                  <a:lnTo>
                    <a:pt x="451693" y="1955800"/>
                  </a:lnTo>
                  <a:lnTo>
                    <a:pt x="473537" y="1917700"/>
                  </a:lnTo>
                  <a:lnTo>
                    <a:pt x="495843" y="1879600"/>
                  </a:lnTo>
                  <a:lnTo>
                    <a:pt x="518609" y="1828800"/>
                  </a:lnTo>
                  <a:lnTo>
                    <a:pt x="541830" y="1790700"/>
                  </a:lnTo>
                  <a:lnTo>
                    <a:pt x="565504" y="1752600"/>
                  </a:lnTo>
                  <a:lnTo>
                    <a:pt x="589626" y="1714500"/>
                  </a:lnTo>
                  <a:lnTo>
                    <a:pt x="614192" y="1676400"/>
                  </a:lnTo>
                  <a:lnTo>
                    <a:pt x="639200" y="1638300"/>
                  </a:lnTo>
                  <a:lnTo>
                    <a:pt x="664645" y="1612900"/>
                  </a:lnTo>
                  <a:lnTo>
                    <a:pt x="690523" y="1574800"/>
                  </a:lnTo>
                  <a:lnTo>
                    <a:pt x="716832" y="1536700"/>
                  </a:lnTo>
                  <a:lnTo>
                    <a:pt x="743567" y="1498600"/>
                  </a:lnTo>
                  <a:lnTo>
                    <a:pt x="770724" y="1460500"/>
                  </a:lnTo>
                  <a:lnTo>
                    <a:pt x="798301" y="1422400"/>
                  </a:lnTo>
                  <a:lnTo>
                    <a:pt x="826293" y="1384300"/>
                  </a:lnTo>
                  <a:lnTo>
                    <a:pt x="854696" y="1358900"/>
                  </a:lnTo>
                  <a:lnTo>
                    <a:pt x="883507" y="1320800"/>
                  </a:lnTo>
                  <a:lnTo>
                    <a:pt x="912723" y="1282700"/>
                  </a:lnTo>
                  <a:lnTo>
                    <a:pt x="942339" y="1257300"/>
                  </a:lnTo>
                  <a:lnTo>
                    <a:pt x="972352" y="1219200"/>
                  </a:lnTo>
                  <a:lnTo>
                    <a:pt x="1002758" y="1181100"/>
                  </a:lnTo>
                  <a:lnTo>
                    <a:pt x="1033554" y="1155700"/>
                  </a:lnTo>
                  <a:lnTo>
                    <a:pt x="1064736" y="1117600"/>
                  </a:lnTo>
                  <a:lnTo>
                    <a:pt x="1096299" y="1092200"/>
                  </a:lnTo>
                  <a:lnTo>
                    <a:pt x="1128242" y="1054100"/>
                  </a:lnTo>
                  <a:lnTo>
                    <a:pt x="1160559" y="1028700"/>
                  </a:lnTo>
                  <a:lnTo>
                    <a:pt x="1193247" y="990600"/>
                  </a:lnTo>
                  <a:lnTo>
                    <a:pt x="1259723" y="939800"/>
                  </a:lnTo>
                  <a:lnTo>
                    <a:pt x="1293502" y="901700"/>
                  </a:lnTo>
                  <a:lnTo>
                    <a:pt x="1327639" y="876300"/>
                  </a:lnTo>
                  <a:lnTo>
                    <a:pt x="1396966" y="825500"/>
                  </a:lnTo>
                  <a:lnTo>
                    <a:pt x="1432149" y="787400"/>
                  </a:lnTo>
                  <a:lnTo>
                    <a:pt x="1503538" y="736600"/>
                  </a:lnTo>
                  <a:lnTo>
                    <a:pt x="1613120" y="660400"/>
                  </a:lnTo>
                  <a:lnTo>
                    <a:pt x="1725612" y="584200"/>
                  </a:lnTo>
                  <a:lnTo>
                    <a:pt x="1840916" y="508000"/>
                  </a:lnTo>
                  <a:lnTo>
                    <a:pt x="1879958" y="495300"/>
                  </a:lnTo>
                  <a:lnTo>
                    <a:pt x="1998855" y="419100"/>
                  </a:lnTo>
                  <a:lnTo>
                    <a:pt x="2039065" y="406400"/>
                  </a:lnTo>
                  <a:lnTo>
                    <a:pt x="2079559" y="381000"/>
                  </a:lnTo>
                  <a:lnTo>
                    <a:pt x="2120332" y="368300"/>
                  </a:lnTo>
                  <a:lnTo>
                    <a:pt x="2161380" y="342900"/>
                  </a:lnTo>
                  <a:lnTo>
                    <a:pt x="2202700" y="330200"/>
                  </a:lnTo>
                  <a:lnTo>
                    <a:pt x="2244288" y="304800"/>
                  </a:lnTo>
                  <a:lnTo>
                    <a:pt x="2286141" y="292100"/>
                  </a:lnTo>
                  <a:lnTo>
                    <a:pt x="2328255" y="266700"/>
                  </a:lnTo>
                  <a:lnTo>
                    <a:pt x="2413251" y="241300"/>
                  </a:lnTo>
                  <a:lnTo>
                    <a:pt x="2456126" y="215900"/>
                  </a:lnTo>
                  <a:lnTo>
                    <a:pt x="2988770" y="63500"/>
                  </a:lnTo>
                  <a:lnTo>
                    <a:pt x="4497523" y="63500"/>
                  </a:lnTo>
                  <a:lnTo>
                    <a:pt x="5030121" y="215900"/>
                  </a:lnTo>
                  <a:lnTo>
                    <a:pt x="5072992" y="241300"/>
                  </a:lnTo>
                  <a:lnTo>
                    <a:pt x="5157981" y="266700"/>
                  </a:lnTo>
                  <a:lnTo>
                    <a:pt x="5200092" y="292100"/>
                  </a:lnTo>
                  <a:lnTo>
                    <a:pt x="5241942" y="304800"/>
                  </a:lnTo>
                  <a:lnTo>
                    <a:pt x="5283527" y="330200"/>
                  </a:lnTo>
                  <a:lnTo>
                    <a:pt x="5324844" y="342900"/>
                  </a:lnTo>
                  <a:lnTo>
                    <a:pt x="5365890" y="368300"/>
                  </a:lnTo>
                  <a:lnTo>
                    <a:pt x="5406660" y="381000"/>
                  </a:lnTo>
                  <a:lnTo>
                    <a:pt x="5447150" y="406400"/>
                  </a:lnTo>
                  <a:lnTo>
                    <a:pt x="5487358" y="419100"/>
                  </a:lnTo>
                  <a:lnTo>
                    <a:pt x="5606247" y="495300"/>
                  </a:lnTo>
                  <a:lnTo>
                    <a:pt x="5645287" y="508000"/>
                  </a:lnTo>
                  <a:lnTo>
                    <a:pt x="5760583" y="584200"/>
                  </a:lnTo>
                  <a:lnTo>
                    <a:pt x="5873069" y="660400"/>
                  </a:lnTo>
                  <a:lnTo>
                    <a:pt x="5982644" y="736600"/>
                  </a:lnTo>
                  <a:lnTo>
                    <a:pt x="6054029" y="787400"/>
                  </a:lnTo>
                  <a:lnTo>
                    <a:pt x="6089211" y="825500"/>
                  </a:lnTo>
                  <a:lnTo>
                    <a:pt x="6158535" y="876300"/>
                  </a:lnTo>
                  <a:lnTo>
                    <a:pt x="6192669" y="901700"/>
                  </a:lnTo>
                  <a:lnTo>
                    <a:pt x="6226447" y="939800"/>
                  </a:lnTo>
                  <a:lnTo>
                    <a:pt x="6292920" y="990600"/>
                  </a:lnTo>
                  <a:lnTo>
                    <a:pt x="6325606" y="1028700"/>
                  </a:lnTo>
                  <a:lnTo>
                    <a:pt x="6357922" y="1054100"/>
                  </a:lnTo>
                  <a:lnTo>
                    <a:pt x="6389863" y="1092200"/>
                  </a:lnTo>
                  <a:lnTo>
                    <a:pt x="6421425" y="1117600"/>
                  </a:lnTo>
                  <a:lnTo>
                    <a:pt x="6452606" y="1155700"/>
                  </a:lnTo>
                  <a:lnTo>
                    <a:pt x="6483400" y="1181100"/>
                  </a:lnTo>
                  <a:lnTo>
                    <a:pt x="6513805" y="1219200"/>
                  </a:lnTo>
                  <a:lnTo>
                    <a:pt x="6543817" y="1257300"/>
                  </a:lnTo>
                  <a:lnTo>
                    <a:pt x="6573432" y="1282700"/>
                  </a:lnTo>
                  <a:lnTo>
                    <a:pt x="6602646" y="1320800"/>
                  </a:lnTo>
                  <a:lnTo>
                    <a:pt x="6631456" y="1358900"/>
                  </a:lnTo>
                  <a:lnTo>
                    <a:pt x="6659859" y="1397000"/>
                  </a:lnTo>
                  <a:lnTo>
                    <a:pt x="6687849" y="1422400"/>
                  </a:lnTo>
                  <a:lnTo>
                    <a:pt x="6715425" y="1460500"/>
                  </a:lnTo>
                  <a:lnTo>
                    <a:pt x="6742582" y="1498600"/>
                  </a:lnTo>
                  <a:lnTo>
                    <a:pt x="6769316" y="1536700"/>
                  </a:lnTo>
                  <a:lnTo>
                    <a:pt x="6795623" y="1574800"/>
                  </a:lnTo>
                  <a:lnTo>
                    <a:pt x="6821501" y="1612900"/>
                  </a:lnTo>
                  <a:lnTo>
                    <a:pt x="6846945" y="1638300"/>
                  </a:lnTo>
                  <a:lnTo>
                    <a:pt x="6871952" y="1676400"/>
                  </a:lnTo>
                  <a:lnTo>
                    <a:pt x="6896518" y="1714500"/>
                  </a:lnTo>
                  <a:lnTo>
                    <a:pt x="6920639" y="1752600"/>
                  </a:lnTo>
                  <a:lnTo>
                    <a:pt x="6944312" y="1790700"/>
                  </a:lnTo>
                  <a:lnTo>
                    <a:pt x="6967533" y="1828800"/>
                  </a:lnTo>
                  <a:lnTo>
                    <a:pt x="6990298" y="1879600"/>
                  </a:lnTo>
                  <a:lnTo>
                    <a:pt x="7012604" y="1917700"/>
                  </a:lnTo>
                  <a:lnTo>
                    <a:pt x="7034447" y="1955800"/>
                  </a:lnTo>
                  <a:lnTo>
                    <a:pt x="7055823" y="1993900"/>
                  </a:lnTo>
                  <a:lnTo>
                    <a:pt x="7076728" y="2032000"/>
                  </a:lnTo>
                  <a:lnTo>
                    <a:pt x="7097160" y="2070100"/>
                  </a:lnTo>
                  <a:lnTo>
                    <a:pt x="7117114" y="2108200"/>
                  </a:lnTo>
                  <a:lnTo>
                    <a:pt x="7136586" y="2159000"/>
                  </a:lnTo>
                  <a:lnTo>
                    <a:pt x="7155574" y="2197100"/>
                  </a:lnTo>
                  <a:lnTo>
                    <a:pt x="7174072" y="2235200"/>
                  </a:lnTo>
                  <a:lnTo>
                    <a:pt x="7192078" y="2286000"/>
                  </a:lnTo>
                  <a:lnTo>
                    <a:pt x="7209588" y="2324100"/>
                  </a:lnTo>
                  <a:lnTo>
                    <a:pt x="7226598" y="2362200"/>
                  </a:lnTo>
                  <a:lnTo>
                    <a:pt x="7243105" y="2413000"/>
                  </a:lnTo>
                  <a:lnTo>
                    <a:pt x="7259105" y="2451100"/>
                  </a:lnTo>
                  <a:lnTo>
                    <a:pt x="7274593" y="2489200"/>
                  </a:lnTo>
                  <a:lnTo>
                    <a:pt x="7289567" y="2540000"/>
                  </a:lnTo>
                  <a:lnTo>
                    <a:pt x="7304023" y="2578100"/>
                  </a:lnTo>
                  <a:lnTo>
                    <a:pt x="7317958" y="2628900"/>
                  </a:lnTo>
                  <a:lnTo>
                    <a:pt x="7331366" y="2667000"/>
                  </a:lnTo>
                  <a:lnTo>
                    <a:pt x="7344246" y="2717800"/>
                  </a:lnTo>
                  <a:lnTo>
                    <a:pt x="7356592" y="2755900"/>
                  </a:lnTo>
                  <a:lnTo>
                    <a:pt x="7368402" y="2806700"/>
                  </a:lnTo>
                  <a:lnTo>
                    <a:pt x="7379672" y="2844800"/>
                  </a:lnTo>
                  <a:lnTo>
                    <a:pt x="7390397" y="2895600"/>
                  </a:lnTo>
                  <a:lnTo>
                    <a:pt x="7400575" y="2933700"/>
                  </a:lnTo>
                  <a:lnTo>
                    <a:pt x="7410202" y="2984500"/>
                  </a:lnTo>
                  <a:lnTo>
                    <a:pt x="7419274" y="3022600"/>
                  </a:lnTo>
                  <a:lnTo>
                    <a:pt x="7427787" y="3073400"/>
                  </a:lnTo>
                  <a:lnTo>
                    <a:pt x="7435738" y="3124200"/>
                  </a:lnTo>
                  <a:lnTo>
                    <a:pt x="7443123" y="3162300"/>
                  </a:lnTo>
                  <a:lnTo>
                    <a:pt x="7449938" y="3213100"/>
                  </a:lnTo>
                  <a:lnTo>
                    <a:pt x="7456180" y="3263900"/>
                  </a:lnTo>
                  <a:lnTo>
                    <a:pt x="7461845" y="3302000"/>
                  </a:lnTo>
                  <a:lnTo>
                    <a:pt x="7466929" y="3352800"/>
                  </a:lnTo>
                  <a:lnTo>
                    <a:pt x="7471429" y="3403600"/>
                  </a:lnTo>
                  <a:lnTo>
                    <a:pt x="7475341" y="3454400"/>
                  </a:lnTo>
                  <a:lnTo>
                    <a:pt x="7478661" y="3492500"/>
                  </a:lnTo>
                  <a:lnTo>
                    <a:pt x="7481386" y="3543300"/>
                  </a:lnTo>
                  <a:lnTo>
                    <a:pt x="7483511" y="3594100"/>
                  </a:lnTo>
                  <a:lnTo>
                    <a:pt x="7485034" y="3644900"/>
                  </a:lnTo>
                  <a:lnTo>
                    <a:pt x="7485951" y="3683000"/>
                  </a:lnTo>
                  <a:lnTo>
                    <a:pt x="7486133" y="3721100"/>
                  </a:lnTo>
                  <a:close/>
                </a:path>
              </a:pathLst>
            </a:custGeom>
            <a:solidFill>
              <a:srgbClr val="6AF5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124199" y="0"/>
              <a:ext cx="2705100" cy="2705100"/>
            </a:xfrm>
            <a:custGeom>
              <a:avLst/>
              <a:gdLst/>
              <a:ahLst/>
              <a:cxnLst/>
              <a:rect l="l" t="t" r="r" b="b"/>
              <a:pathLst>
                <a:path w="2705100" h="2705100">
                  <a:moveTo>
                    <a:pt x="2705099" y="2705099"/>
                  </a:moveTo>
                  <a:lnTo>
                    <a:pt x="2704285" y="2638713"/>
                  </a:lnTo>
                  <a:lnTo>
                    <a:pt x="2701841" y="2572366"/>
                  </a:lnTo>
                  <a:lnTo>
                    <a:pt x="2697770" y="2506100"/>
                  </a:lnTo>
                  <a:lnTo>
                    <a:pt x="2692073" y="2439953"/>
                  </a:lnTo>
                  <a:lnTo>
                    <a:pt x="2684756" y="2373966"/>
                  </a:lnTo>
                  <a:lnTo>
                    <a:pt x="2675820" y="2308179"/>
                  </a:lnTo>
                  <a:lnTo>
                    <a:pt x="2665274" y="2242630"/>
                  </a:lnTo>
                  <a:lnTo>
                    <a:pt x="2653121" y="2177360"/>
                  </a:lnTo>
                  <a:lnTo>
                    <a:pt x="2639371" y="2112408"/>
                  </a:lnTo>
                  <a:lnTo>
                    <a:pt x="2624031" y="2047814"/>
                  </a:lnTo>
                  <a:lnTo>
                    <a:pt x="2607110" y="1983615"/>
                  </a:lnTo>
                  <a:lnTo>
                    <a:pt x="2588619" y="1919850"/>
                  </a:lnTo>
                  <a:lnTo>
                    <a:pt x="2568568" y="1856559"/>
                  </a:lnTo>
                  <a:lnTo>
                    <a:pt x="2546970" y="1793779"/>
                  </a:lnTo>
                  <a:lnTo>
                    <a:pt x="2523838" y="1731547"/>
                  </a:lnTo>
                  <a:lnTo>
                    <a:pt x="2499186" y="1669902"/>
                  </a:lnTo>
                  <a:lnTo>
                    <a:pt x="2473028" y="1608881"/>
                  </a:lnTo>
                  <a:lnTo>
                    <a:pt x="2445381" y="1548520"/>
                  </a:lnTo>
                  <a:lnTo>
                    <a:pt x="2416260" y="1488856"/>
                  </a:lnTo>
                  <a:lnTo>
                    <a:pt x="2385685" y="1429924"/>
                  </a:lnTo>
                  <a:lnTo>
                    <a:pt x="2353672" y="1371760"/>
                  </a:lnTo>
                  <a:lnTo>
                    <a:pt x="2320241" y="1314400"/>
                  </a:lnTo>
                  <a:lnTo>
                    <a:pt x="2285413" y="1257877"/>
                  </a:lnTo>
                  <a:lnTo>
                    <a:pt x="2249208" y="1202226"/>
                  </a:lnTo>
                  <a:lnTo>
                    <a:pt x="2211648" y="1147480"/>
                  </a:lnTo>
                  <a:lnTo>
                    <a:pt x="2172756" y="1093673"/>
                  </a:lnTo>
                  <a:lnTo>
                    <a:pt x="2132555" y="1040836"/>
                  </a:lnTo>
                  <a:lnTo>
                    <a:pt x="2091070" y="989002"/>
                  </a:lnTo>
                  <a:lnTo>
                    <a:pt x="2048325" y="938201"/>
                  </a:lnTo>
                  <a:lnTo>
                    <a:pt x="2004346" y="888465"/>
                  </a:lnTo>
                  <a:lnTo>
                    <a:pt x="1959160" y="839823"/>
                  </a:lnTo>
                  <a:lnTo>
                    <a:pt x="1912794" y="792305"/>
                  </a:lnTo>
                  <a:lnTo>
                    <a:pt x="1865276" y="745938"/>
                  </a:lnTo>
                  <a:lnTo>
                    <a:pt x="1816634" y="700753"/>
                  </a:lnTo>
                  <a:lnTo>
                    <a:pt x="1766897" y="656774"/>
                  </a:lnTo>
                  <a:lnTo>
                    <a:pt x="1716097" y="614029"/>
                  </a:lnTo>
                  <a:lnTo>
                    <a:pt x="1664263" y="572543"/>
                  </a:lnTo>
                  <a:lnTo>
                    <a:pt x="1611426" y="532343"/>
                  </a:lnTo>
                  <a:lnTo>
                    <a:pt x="1557618" y="493451"/>
                  </a:lnTo>
                  <a:lnTo>
                    <a:pt x="1502872" y="455891"/>
                  </a:lnTo>
                  <a:lnTo>
                    <a:pt x="1447221" y="419686"/>
                  </a:lnTo>
                  <a:lnTo>
                    <a:pt x="1390699" y="384858"/>
                  </a:lnTo>
                  <a:lnTo>
                    <a:pt x="1333338" y="351427"/>
                  </a:lnTo>
                  <a:lnTo>
                    <a:pt x="1275175" y="319414"/>
                  </a:lnTo>
                  <a:lnTo>
                    <a:pt x="1216243" y="288838"/>
                  </a:lnTo>
                  <a:lnTo>
                    <a:pt x="1156579" y="259718"/>
                  </a:lnTo>
                  <a:lnTo>
                    <a:pt x="1096218" y="232071"/>
                  </a:lnTo>
                  <a:lnTo>
                    <a:pt x="1035196" y="205913"/>
                  </a:lnTo>
                  <a:lnTo>
                    <a:pt x="973551" y="181261"/>
                  </a:lnTo>
                  <a:lnTo>
                    <a:pt x="911320" y="158129"/>
                  </a:lnTo>
                  <a:lnTo>
                    <a:pt x="848540" y="136531"/>
                  </a:lnTo>
                  <a:lnTo>
                    <a:pt x="785249" y="116480"/>
                  </a:lnTo>
                  <a:lnTo>
                    <a:pt x="721484" y="97989"/>
                  </a:lnTo>
                  <a:lnTo>
                    <a:pt x="657285" y="81068"/>
                  </a:lnTo>
                  <a:lnTo>
                    <a:pt x="592690" y="65728"/>
                  </a:lnTo>
                  <a:lnTo>
                    <a:pt x="527738" y="51977"/>
                  </a:lnTo>
                  <a:lnTo>
                    <a:pt x="462468" y="39825"/>
                  </a:lnTo>
                  <a:lnTo>
                    <a:pt x="396920" y="29278"/>
                  </a:lnTo>
                  <a:lnTo>
                    <a:pt x="331133" y="20343"/>
                  </a:lnTo>
                  <a:lnTo>
                    <a:pt x="265146" y="13025"/>
                  </a:lnTo>
                  <a:lnTo>
                    <a:pt x="198999" y="7329"/>
                  </a:lnTo>
                  <a:lnTo>
                    <a:pt x="132732" y="3258"/>
                  </a:lnTo>
                  <a:lnTo>
                    <a:pt x="66386" y="814"/>
                  </a:lnTo>
                  <a:lnTo>
                    <a:pt x="0" y="0"/>
                  </a:lnTo>
                  <a:lnTo>
                    <a:pt x="2705099" y="0"/>
                  </a:lnTo>
                  <a:lnTo>
                    <a:pt x="2705099" y="2705099"/>
                  </a:lnTo>
                  <a:close/>
                </a:path>
              </a:pathLst>
            </a:custGeom>
            <a:solidFill>
              <a:srgbClr val="73FF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20690" y="0"/>
              <a:ext cx="8009309" cy="5904211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4773240" y="3975100"/>
            <a:ext cx="5742360" cy="1887183"/>
          </a:xfrm>
          <a:prstGeom prst="rect">
            <a:avLst/>
          </a:prstGeom>
        </p:spPr>
        <p:txBody>
          <a:bodyPr vert="horz" wrap="square" lIns="0" tIns="125095" rIns="0" bIns="0" rtlCol="0">
            <a:spAutoFit/>
          </a:bodyPr>
          <a:lstStyle/>
          <a:p>
            <a:pPr marL="12700" marR="5080" indent="683260">
              <a:lnSpc>
                <a:spcPts val="6750"/>
              </a:lnSpc>
              <a:spcBef>
                <a:spcPts val="985"/>
              </a:spcBef>
            </a:pPr>
            <a:r>
              <a:rPr sz="6250" spc="15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D</a:t>
            </a:r>
            <a:r>
              <a:rPr sz="6250" spc="15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i</a:t>
            </a:r>
            <a:r>
              <a:rPr sz="6250" spc="38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s</a:t>
            </a:r>
            <a:r>
              <a:rPr sz="6250" spc="62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c</a:t>
            </a:r>
            <a:r>
              <a:rPr sz="6250" spc="29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u</a:t>
            </a:r>
            <a:r>
              <a:rPr sz="6250" spc="28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r</a:t>
            </a:r>
            <a:r>
              <a:rPr sz="6250" spc="38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s</a:t>
            </a:r>
            <a:r>
              <a:rPr sz="6250" spc="13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o  </a:t>
            </a:r>
            <a:r>
              <a:rPr sz="6250" spc="24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e</a:t>
            </a:r>
            <a:r>
              <a:rPr sz="6250" spc="14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x</a:t>
            </a:r>
            <a:r>
              <a:rPr sz="6250" spc="29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p</a:t>
            </a:r>
            <a:r>
              <a:rPr sz="6250" spc="20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o</a:t>
            </a:r>
            <a:r>
              <a:rPr sz="6250" spc="409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s</a:t>
            </a:r>
            <a:r>
              <a:rPr sz="6250" spc="15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i</a:t>
            </a:r>
            <a:r>
              <a:rPr sz="6250" spc="61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t</a:t>
            </a:r>
            <a:r>
              <a:rPr sz="6250" spc="15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i</a:t>
            </a:r>
            <a:r>
              <a:rPr sz="6250" spc="484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v</a:t>
            </a:r>
            <a:r>
              <a:rPr sz="6250" spc="20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o</a:t>
            </a:r>
            <a:endParaRPr sz="6250" dirty="0">
              <a:latin typeface="Kristen ITC" panose="03050502040202030202" pitchFamily="66" charset="0"/>
              <a:cs typeface="Lucida Sans Unicode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86B96DBE-74D6-E078-F58F-AC0CEDE6279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477" r="2082"/>
          <a:stretch/>
        </p:blipFill>
        <p:spPr>
          <a:xfrm>
            <a:off x="349699" y="2146299"/>
            <a:ext cx="3917502" cy="351790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570463" y="73152"/>
            <a:ext cx="859790" cy="1252855"/>
            <a:chOff x="10570463" y="73152"/>
            <a:chExt cx="859790" cy="1252855"/>
          </a:xfrm>
        </p:grpSpPr>
        <p:sp>
          <p:nvSpPr>
            <p:cNvPr id="3" name="object 3"/>
            <p:cNvSpPr/>
            <p:nvPr/>
          </p:nvSpPr>
          <p:spPr>
            <a:xfrm>
              <a:off x="10570463" y="73152"/>
              <a:ext cx="859790" cy="1252855"/>
            </a:xfrm>
            <a:custGeom>
              <a:avLst/>
              <a:gdLst/>
              <a:ahLst/>
              <a:cxnLst/>
              <a:rect l="l" t="t" r="r" b="b"/>
              <a:pathLst>
                <a:path w="859790" h="1252855">
                  <a:moveTo>
                    <a:pt x="859535" y="1252728"/>
                  </a:moveTo>
                  <a:lnTo>
                    <a:pt x="0" y="1252728"/>
                  </a:lnTo>
                  <a:lnTo>
                    <a:pt x="0" y="0"/>
                  </a:lnTo>
                  <a:lnTo>
                    <a:pt x="859535" y="0"/>
                  </a:lnTo>
                  <a:lnTo>
                    <a:pt x="859535" y="203073"/>
                  </a:lnTo>
                  <a:lnTo>
                    <a:pt x="307085" y="203073"/>
                  </a:lnTo>
                  <a:lnTo>
                    <a:pt x="297702" y="203526"/>
                  </a:lnTo>
                  <a:lnTo>
                    <a:pt x="254157" y="219110"/>
                  </a:lnTo>
                  <a:lnTo>
                    <a:pt x="223095" y="253377"/>
                  </a:lnTo>
                  <a:lnTo>
                    <a:pt x="211835" y="298323"/>
                  </a:lnTo>
                  <a:lnTo>
                    <a:pt x="211835" y="879348"/>
                  </a:lnTo>
                  <a:lnTo>
                    <a:pt x="223095" y="924294"/>
                  </a:lnTo>
                  <a:lnTo>
                    <a:pt x="254157" y="958560"/>
                  </a:lnTo>
                  <a:lnTo>
                    <a:pt x="297702" y="974145"/>
                  </a:lnTo>
                  <a:lnTo>
                    <a:pt x="307085" y="974598"/>
                  </a:lnTo>
                  <a:lnTo>
                    <a:pt x="859535" y="974598"/>
                  </a:lnTo>
                  <a:lnTo>
                    <a:pt x="859535" y="1252728"/>
                  </a:lnTo>
                  <a:close/>
                </a:path>
                <a:path w="859790" h="1252855">
                  <a:moveTo>
                    <a:pt x="859535" y="974598"/>
                  </a:moveTo>
                  <a:lnTo>
                    <a:pt x="497585" y="974598"/>
                  </a:lnTo>
                  <a:lnTo>
                    <a:pt x="506968" y="974145"/>
                  </a:lnTo>
                  <a:lnTo>
                    <a:pt x="516171" y="972785"/>
                  </a:lnTo>
                  <a:lnTo>
                    <a:pt x="557982" y="953014"/>
                  </a:lnTo>
                  <a:lnTo>
                    <a:pt x="585585" y="915798"/>
                  </a:lnTo>
                  <a:lnTo>
                    <a:pt x="592835" y="879348"/>
                  </a:lnTo>
                  <a:lnTo>
                    <a:pt x="592835" y="298323"/>
                  </a:lnTo>
                  <a:lnTo>
                    <a:pt x="581575" y="253377"/>
                  </a:lnTo>
                  <a:lnTo>
                    <a:pt x="550513" y="219110"/>
                  </a:lnTo>
                  <a:lnTo>
                    <a:pt x="506968" y="203526"/>
                  </a:lnTo>
                  <a:lnTo>
                    <a:pt x="497585" y="203073"/>
                  </a:lnTo>
                  <a:lnTo>
                    <a:pt x="859535" y="203073"/>
                  </a:lnTo>
                  <a:lnTo>
                    <a:pt x="859535" y="974598"/>
                  </a:lnTo>
                  <a:close/>
                </a:path>
              </a:pathLst>
            </a:custGeom>
            <a:solidFill>
              <a:srgbClr val="000000">
                <a:alpha val="250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0782300" y="276225"/>
              <a:ext cx="381000" cy="771525"/>
            </a:xfrm>
            <a:custGeom>
              <a:avLst/>
              <a:gdLst/>
              <a:ahLst/>
              <a:cxnLst/>
              <a:rect l="l" t="t" r="r" b="b"/>
              <a:pathLst>
                <a:path w="381000" h="771525">
                  <a:moveTo>
                    <a:pt x="285752" y="771524"/>
                  </a:moveTo>
                  <a:lnTo>
                    <a:pt x="95246" y="771524"/>
                  </a:lnTo>
                  <a:lnTo>
                    <a:pt x="85866" y="771071"/>
                  </a:lnTo>
                  <a:lnTo>
                    <a:pt x="42321" y="755487"/>
                  </a:lnTo>
                  <a:lnTo>
                    <a:pt x="11259" y="721220"/>
                  </a:lnTo>
                  <a:lnTo>
                    <a:pt x="0" y="676289"/>
                  </a:lnTo>
                  <a:lnTo>
                    <a:pt x="0" y="95235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285749" y="0"/>
                  </a:lnTo>
                  <a:lnTo>
                    <a:pt x="330695" y="11259"/>
                  </a:lnTo>
                  <a:lnTo>
                    <a:pt x="364961" y="42321"/>
                  </a:lnTo>
                  <a:lnTo>
                    <a:pt x="380546" y="85866"/>
                  </a:lnTo>
                  <a:lnTo>
                    <a:pt x="380998" y="95235"/>
                  </a:lnTo>
                  <a:lnTo>
                    <a:pt x="380998" y="676289"/>
                  </a:lnTo>
                  <a:lnTo>
                    <a:pt x="369739" y="721220"/>
                  </a:lnTo>
                  <a:lnTo>
                    <a:pt x="338677" y="755487"/>
                  </a:lnTo>
                  <a:lnTo>
                    <a:pt x="295132" y="771071"/>
                  </a:lnTo>
                  <a:lnTo>
                    <a:pt x="285752" y="771524"/>
                  </a:lnTo>
                  <a:close/>
                </a:path>
              </a:pathLst>
            </a:custGeom>
            <a:solidFill>
              <a:srgbClr val="0017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0848974" y="647700"/>
              <a:ext cx="247650" cy="28575"/>
            </a:xfrm>
            <a:custGeom>
              <a:avLst/>
              <a:gdLst/>
              <a:ahLst/>
              <a:cxnLst/>
              <a:rect l="l" t="t" r="r" b="b"/>
              <a:pathLst>
                <a:path w="247650" h="28575">
                  <a:moveTo>
                    <a:pt x="247649" y="28574"/>
                  </a:moveTo>
                  <a:lnTo>
                    <a:pt x="0" y="28574"/>
                  </a:lnTo>
                  <a:lnTo>
                    <a:pt x="0" y="0"/>
                  </a:lnTo>
                  <a:lnTo>
                    <a:pt x="247649" y="0"/>
                  </a:lnTo>
                  <a:lnTo>
                    <a:pt x="247649" y="28574"/>
                  </a:lnTo>
                  <a:close/>
                </a:path>
              </a:pathLst>
            </a:custGeom>
            <a:solidFill>
              <a:srgbClr val="6AF5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887060" y="390586"/>
              <a:ext cx="171486" cy="17138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887095" y="762000"/>
              <a:ext cx="171406" cy="142874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487186" y="744727"/>
            <a:ext cx="3818613" cy="606576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pc="165" dirty="0">
                <a:latin typeface="Kristen ITC" panose="03050502040202030202" pitchFamily="66" charset="0"/>
              </a:rPr>
              <a:t>Objetivos</a:t>
            </a:r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43000" y="2143125"/>
            <a:ext cx="733424" cy="73260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028825" y="1971675"/>
            <a:ext cx="8267699" cy="2714624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2217191" y="2228684"/>
            <a:ext cx="5219065" cy="2150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60" dirty="0">
                <a:solidFill>
                  <a:srgbClr val="001782"/>
                </a:solidFill>
                <a:latin typeface="Verdana"/>
                <a:cs typeface="Verdana"/>
              </a:rPr>
              <a:t>Reconocer</a:t>
            </a:r>
            <a:r>
              <a:rPr sz="2000" spc="-114" dirty="0">
                <a:solidFill>
                  <a:srgbClr val="001782"/>
                </a:solidFill>
                <a:latin typeface="Verdana"/>
                <a:cs typeface="Verdana"/>
              </a:rPr>
              <a:t> </a:t>
            </a:r>
            <a:r>
              <a:rPr sz="2000" spc="85" dirty="0">
                <a:solidFill>
                  <a:srgbClr val="001782"/>
                </a:solidFill>
                <a:latin typeface="Verdana"/>
                <a:cs typeface="Verdana"/>
              </a:rPr>
              <a:t>los</a:t>
            </a:r>
            <a:r>
              <a:rPr sz="2000" spc="-114" dirty="0">
                <a:solidFill>
                  <a:srgbClr val="001782"/>
                </a:solidFill>
                <a:latin typeface="Verdana"/>
                <a:cs typeface="Verdana"/>
              </a:rPr>
              <a:t> </a:t>
            </a:r>
            <a:r>
              <a:rPr sz="2000" spc="60" dirty="0">
                <a:solidFill>
                  <a:srgbClr val="001782"/>
                </a:solidFill>
                <a:latin typeface="Verdana"/>
                <a:cs typeface="Verdana"/>
              </a:rPr>
              <a:t>modelos</a:t>
            </a:r>
            <a:r>
              <a:rPr sz="2000" spc="-114" dirty="0">
                <a:solidFill>
                  <a:srgbClr val="001782"/>
                </a:solidFill>
                <a:latin typeface="Verdana"/>
                <a:cs typeface="Verdana"/>
              </a:rPr>
              <a:t> </a:t>
            </a:r>
            <a:r>
              <a:rPr sz="2000" spc="45" dirty="0">
                <a:solidFill>
                  <a:srgbClr val="001782"/>
                </a:solidFill>
                <a:latin typeface="Verdana"/>
                <a:cs typeface="Verdana"/>
              </a:rPr>
              <a:t>de</a:t>
            </a:r>
            <a:r>
              <a:rPr sz="2000" spc="-114" dirty="0">
                <a:solidFill>
                  <a:srgbClr val="001782"/>
                </a:solidFill>
                <a:latin typeface="Verdana"/>
                <a:cs typeface="Verdana"/>
              </a:rPr>
              <a:t> </a:t>
            </a:r>
            <a:r>
              <a:rPr sz="2000" spc="35" dirty="0">
                <a:solidFill>
                  <a:srgbClr val="001782"/>
                </a:solidFill>
                <a:latin typeface="Verdana"/>
                <a:cs typeface="Verdana"/>
              </a:rPr>
              <a:t>organización</a:t>
            </a:r>
            <a:endParaRPr sz="2000">
              <a:latin typeface="Verdana"/>
              <a:cs typeface="Verdana"/>
            </a:endParaRPr>
          </a:p>
          <a:p>
            <a:pPr marL="12700" marR="664210">
              <a:lnSpc>
                <a:spcPct val="290600"/>
              </a:lnSpc>
              <a:spcBef>
                <a:spcPts val="375"/>
              </a:spcBef>
            </a:pPr>
            <a:r>
              <a:rPr sz="2000" spc="40" dirty="0">
                <a:solidFill>
                  <a:srgbClr val="001782"/>
                </a:solidFill>
                <a:latin typeface="Verdana"/>
                <a:cs typeface="Verdana"/>
              </a:rPr>
              <a:t>Comprender</a:t>
            </a:r>
            <a:r>
              <a:rPr sz="2000" spc="-130" dirty="0">
                <a:solidFill>
                  <a:srgbClr val="001782"/>
                </a:solidFill>
                <a:latin typeface="Verdana"/>
                <a:cs typeface="Verdana"/>
              </a:rPr>
              <a:t> </a:t>
            </a:r>
            <a:r>
              <a:rPr sz="2000" spc="65" dirty="0">
                <a:solidFill>
                  <a:srgbClr val="001782"/>
                </a:solidFill>
                <a:latin typeface="Verdana"/>
                <a:cs typeface="Verdana"/>
              </a:rPr>
              <a:t>discursos</a:t>
            </a:r>
            <a:r>
              <a:rPr sz="2000" spc="-130" dirty="0">
                <a:solidFill>
                  <a:srgbClr val="001782"/>
                </a:solidFill>
                <a:latin typeface="Verdana"/>
                <a:cs typeface="Verdana"/>
              </a:rPr>
              <a:t> </a:t>
            </a:r>
            <a:r>
              <a:rPr sz="2000" spc="50" dirty="0">
                <a:solidFill>
                  <a:srgbClr val="001782"/>
                </a:solidFill>
                <a:latin typeface="Verdana"/>
                <a:cs typeface="Verdana"/>
              </a:rPr>
              <a:t>expositivos </a:t>
            </a:r>
            <a:r>
              <a:rPr sz="2000" spc="-690" dirty="0">
                <a:solidFill>
                  <a:srgbClr val="001782"/>
                </a:solidFill>
                <a:latin typeface="Verdana"/>
                <a:cs typeface="Verdana"/>
              </a:rPr>
              <a:t> </a:t>
            </a:r>
            <a:r>
              <a:rPr sz="2000" spc="80" dirty="0">
                <a:solidFill>
                  <a:srgbClr val="001782"/>
                </a:solidFill>
                <a:latin typeface="Verdana"/>
                <a:cs typeface="Verdana"/>
              </a:rPr>
              <a:t>Producir</a:t>
            </a:r>
            <a:r>
              <a:rPr sz="2000" spc="-114" dirty="0">
                <a:solidFill>
                  <a:srgbClr val="001782"/>
                </a:solidFill>
                <a:latin typeface="Verdana"/>
                <a:cs typeface="Verdana"/>
              </a:rPr>
              <a:t> </a:t>
            </a:r>
            <a:r>
              <a:rPr sz="2000" spc="65" dirty="0">
                <a:solidFill>
                  <a:srgbClr val="001782"/>
                </a:solidFill>
                <a:latin typeface="Verdana"/>
                <a:cs typeface="Verdana"/>
              </a:rPr>
              <a:t>discursos</a:t>
            </a:r>
            <a:r>
              <a:rPr sz="2000" spc="-114" dirty="0">
                <a:solidFill>
                  <a:srgbClr val="001782"/>
                </a:solidFill>
                <a:latin typeface="Verdana"/>
                <a:cs typeface="Verdana"/>
              </a:rPr>
              <a:t> </a:t>
            </a:r>
            <a:r>
              <a:rPr sz="2000" spc="50" dirty="0">
                <a:solidFill>
                  <a:srgbClr val="001782"/>
                </a:solidFill>
                <a:latin typeface="Verdana"/>
                <a:cs typeface="Verdana"/>
              </a:rPr>
              <a:t>expositivos</a:t>
            </a:r>
            <a:endParaRPr sz="2000">
              <a:latin typeface="Verdana"/>
              <a:cs typeface="Verdana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1143000" y="3057525"/>
            <a:ext cx="733425" cy="732790"/>
            <a:chOff x="1143000" y="3057525"/>
            <a:chExt cx="733425" cy="732790"/>
          </a:xfrm>
        </p:grpSpPr>
        <p:sp>
          <p:nvSpPr>
            <p:cNvPr id="13" name="object 13"/>
            <p:cNvSpPr/>
            <p:nvPr/>
          </p:nvSpPr>
          <p:spPr>
            <a:xfrm>
              <a:off x="1143000" y="3057525"/>
              <a:ext cx="733425" cy="732790"/>
            </a:xfrm>
            <a:custGeom>
              <a:avLst/>
              <a:gdLst/>
              <a:ahLst/>
              <a:cxnLst/>
              <a:rect l="l" t="t" r="r" b="b"/>
              <a:pathLst>
                <a:path w="733425" h="732789">
                  <a:moveTo>
                    <a:pt x="366712" y="732600"/>
                  </a:moveTo>
                  <a:lnTo>
                    <a:pt x="321820" y="729845"/>
                  </a:lnTo>
                  <a:lnTo>
                    <a:pt x="277608" y="721623"/>
                  </a:lnTo>
                  <a:lnTo>
                    <a:pt x="234736" y="708057"/>
                  </a:lnTo>
                  <a:lnTo>
                    <a:pt x="193845" y="689348"/>
                  </a:lnTo>
                  <a:lnTo>
                    <a:pt x="155554" y="665780"/>
                  </a:lnTo>
                  <a:lnTo>
                    <a:pt x="120443" y="637711"/>
                  </a:lnTo>
                  <a:lnTo>
                    <a:pt x="89036" y="605560"/>
                  </a:lnTo>
                  <a:lnTo>
                    <a:pt x="61802" y="569805"/>
                  </a:lnTo>
                  <a:lnTo>
                    <a:pt x="39154" y="530990"/>
                  </a:lnTo>
                  <a:lnTo>
                    <a:pt x="21436" y="489703"/>
                  </a:lnTo>
                  <a:lnTo>
                    <a:pt x="8910" y="446559"/>
                  </a:lnTo>
                  <a:lnTo>
                    <a:pt x="1765" y="402204"/>
                  </a:lnTo>
                  <a:lnTo>
                    <a:pt x="0" y="366300"/>
                  </a:lnTo>
                  <a:lnTo>
                    <a:pt x="110" y="357308"/>
                  </a:lnTo>
                  <a:lnTo>
                    <a:pt x="3968" y="312552"/>
                  </a:lnTo>
                  <a:lnTo>
                    <a:pt x="13282" y="268605"/>
                  </a:lnTo>
                  <a:lnTo>
                    <a:pt x="27914" y="226123"/>
                  </a:lnTo>
                  <a:lnTo>
                    <a:pt x="47641" y="185749"/>
                  </a:lnTo>
                  <a:lnTo>
                    <a:pt x="72166" y="148095"/>
                  </a:lnTo>
                  <a:lnTo>
                    <a:pt x="101120" y="113723"/>
                  </a:lnTo>
                  <a:lnTo>
                    <a:pt x="134072" y="83146"/>
                  </a:lnTo>
                  <a:lnTo>
                    <a:pt x="170524" y="56828"/>
                  </a:lnTo>
                  <a:lnTo>
                    <a:pt x="209922" y="35168"/>
                  </a:lnTo>
                  <a:lnTo>
                    <a:pt x="251678" y="18488"/>
                  </a:lnTo>
                  <a:lnTo>
                    <a:pt x="295170" y="7038"/>
                  </a:lnTo>
                  <a:lnTo>
                    <a:pt x="339738" y="992"/>
                  </a:lnTo>
                  <a:lnTo>
                    <a:pt x="366712" y="0"/>
                  </a:lnTo>
                  <a:lnTo>
                    <a:pt x="375714" y="110"/>
                  </a:lnTo>
                  <a:lnTo>
                    <a:pt x="420520" y="3964"/>
                  </a:lnTo>
                  <a:lnTo>
                    <a:pt x="464516" y="13267"/>
                  </a:lnTo>
                  <a:lnTo>
                    <a:pt x="507047" y="27882"/>
                  </a:lnTo>
                  <a:lnTo>
                    <a:pt x="547466" y="47588"/>
                  </a:lnTo>
                  <a:lnTo>
                    <a:pt x="585162" y="72084"/>
                  </a:lnTo>
                  <a:lnTo>
                    <a:pt x="619573" y="101006"/>
                  </a:lnTo>
                  <a:lnTo>
                    <a:pt x="650184" y="133921"/>
                  </a:lnTo>
                  <a:lnTo>
                    <a:pt x="676532" y="170332"/>
                  </a:lnTo>
                  <a:lnTo>
                    <a:pt x="698216" y="209686"/>
                  </a:lnTo>
                  <a:lnTo>
                    <a:pt x="714915" y="251396"/>
                  </a:lnTo>
                  <a:lnTo>
                    <a:pt x="726378" y="294838"/>
                  </a:lnTo>
                  <a:lnTo>
                    <a:pt x="732431" y="339356"/>
                  </a:lnTo>
                  <a:lnTo>
                    <a:pt x="733424" y="366300"/>
                  </a:lnTo>
                  <a:lnTo>
                    <a:pt x="733314" y="375292"/>
                  </a:lnTo>
                  <a:lnTo>
                    <a:pt x="729456" y="420047"/>
                  </a:lnTo>
                  <a:lnTo>
                    <a:pt x="720141" y="463994"/>
                  </a:lnTo>
                  <a:lnTo>
                    <a:pt x="705510" y="506477"/>
                  </a:lnTo>
                  <a:lnTo>
                    <a:pt x="685782" y="546851"/>
                  </a:lnTo>
                  <a:lnTo>
                    <a:pt x="661258" y="584505"/>
                  </a:lnTo>
                  <a:lnTo>
                    <a:pt x="632304" y="618877"/>
                  </a:lnTo>
                  <a:lnTo>
                    <a:pt x="599352" y="649454"/>
                  </a:lnTo>
                  <a:lnTo>
                    <a:pt x="562900" y="675772"/>
                  </a:lnTo>
                  <a:lnTo>
                    <a:pt x="523502" y="697432"/>
                  </a:lnTo>
                  <a:lnTo>
                    <a:pt x="481746" y="714112"/>
                  </a:lnTo>
                  <a:lnTo>
                    <a:pt x="438254" y="725562"/>
                  </a:lnTo>
                  <a:lnTo>
                    <a:pt x="393686" y="731608"/>
                  </a:lnTo>
                  <a:lnTo>
                    <a:pt x="366712" y="732600"/>
                  </a:lnTo>
                  <a:close/>
                </a:path>
              </a:pathLst>
            </a:custGeom>
            <a:solidFill>
              <a:srgbClr val="73FF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295422" y="3200422"/>
              <a:ext cx="428625" cy="428625"/>
            </a:xfrm>
            <a:custGeom>
              <a:avLst/>
              <a:gdLst/>
              <a:ahLst/>
              <a:cxnLst/>
              <a:rect l="l" t="t" r="r" b="b"/>
              <a:pathLst>
                <a:path w="428625" h="428625">
                  <a:moveTo>
                    <a:pt x="116649" y="180173"/>
                  </a:moveTo>
                  <a:lnTo>
                    <a:pt x="109787" y="180173"/>
                  </a:lnTo>
                  <a:lnTo>
                    <a:pt x="106487" y="179517"/>
                  </a:lnTo>
                  <a:lnTo>
                    <a:pt x="5148" y="82912"/>
                  </a:lnTo>
                  <a:lnTo>
                    <a:pt x="0" y="63610"/>
                  </a:lnTo>
                  <a:lnTo>
                    <a:pt x="655" y="60310"/>
                  </a:lnTo>
                  <a:lnTo>
                    <a:pt x="51170" y="5148"/>
                  </a:lnTo>
                  <a:lnTo>
                    <a:pt x="70472" y="0"/>
                  </a:lnTo>
                  <a:lnTo>
                    <a:pt x="73773" y="655"/>
                  </a:lnTo>
                  <a:lnTo>
                    <a:pt x="80113" y="3279"/>
                  </a:lnTo>
                  <a:lnTo>
                    <a:pt x="82912" y="5148"/>
                  </a:lnTo>
                  <a:lnTo>
                    <a:pt x="94942" y="17189"/>
                  </a:lnTo>
                  <a:lnTo>
                    <a:pt x="64644" y="17189"/>
                  </a:lnTo>
                  <a:lnTo>
                    <a:pt x="62601" y="18040"/>
                  </a:lnTo>
                  <a:lnTo>
                    <a:pt x="18040" y="62601"/>
                  </a:lnTo>
                  <a:lnTo>
                    <a:pt x="17189" y="64644"/>
                  </a:lnTo>
                  <a:lnTo>
                    <a:pt x="17189" y="69438"/>
                  </a:lnTo>
                  <a:lnTo>
                    <a:pt x="18040" y="71481"/>
                  </a:lnTo>
                  <a:lnTo>
                    <a:pt x="108428" y="161845"/>
                  </a:lnTo>
                  <a:lnTo>
                    <a:pt x="110456" y="162681"/>
                  </a:lnTo>
                  <a:lnTo>
                    <a:pt x="141434" y="162681"/>
                  </a:lnTo>
                  <a:lnTo>
                    <a:pt x="129089" y="175025"/>
                  </a:lnTo>
                  <a:lnTo>
                    <a:pt x="126290" y="176893"/>
                  </a:lnTo>
                  <a:lnTo>
                    <a:pt x="119949" y="179517"/>
                  </a:lnTo>
                  <a:lnTo>
                    <a:pt x="116649" y="180173"/>
                  </a:lnTo>
                  <a:close/>
                </a:path>
                <a:path w="428625" h="428625">
                  <a:moveTo>
                    <a:pt x="141434" y="162681"/>
                  </a:moveTo>
                  <a:lnTo>
                    <a:pt x="115203" y="162681"/>
                  </a:lnTo>
                  <a:lnTo>
                    <a:pt x="117231" y="161845"/>
                  </a:lnTo>
                  <a:lnTo>
                    <a:pt x="161845" y="117231"/>
                  </a:lnTo>
                  <a:lnTo>
                    <a:pt x="162682" y="115203"/>
                  </a:lnTo>
                  <a:lnTo>
                    <a:pt x="162628" y="110326"/>
                  </a:lnTo>
                  <a:lnTo>
                    <a:pt x="161845" y="108428"/>
                  </a:lnTo>
                  <a:lnTo>
                    <a:pt x="71481" y="18040"/>
                  </a:lnTo>
                  <a:lnTo>
                    <a:pt x="69438" y="17189"/>
                  </a:lnTo>
                  <a:lnTo>
                    <a:pt x="94942" y="17189"/>
                  </a:lnTo>
                  <a:lnTo>
                    <a:pt x="172601" y="94920"/>
                  </a:lnTo>
                  <a:lnTo>
                    <a:pt x="180002" y="109656"/>
                  </a:lnTo>
                  <a:lnTo>
                    <a:pt x="180002" y="116434"/>
                  </a:lnTo>
                  <a:lnTo>
                    <a:pt x="158618" y="145153"/>
                  </a:lnTo>
                  <a:lnTo>
                    <a:pt x="167249" y="153785"/>
                  </a:lnTo>
                  <a:lnTo>
                    <a:pt x="191675" y="153785"/>
                  </a:lnTo>
                  <a:lnTo>
                    <a:pt x="187878" y="157582"/>
                  </a:lnTo>
                  <a:lnTo>
                    <a:pt x="146534" y="157582"/>
                  </a:lnTo>
                  <a:lnTo>
                    <a:pt x="141434" y="162681"/>
                  </a:lnTo>
                  <a:close/>
                </a:path>
                <a:path w="428625" h="428625">
                  <a:moveTo>
                    <a:pt x="255765" y="130998"/>
                  </a:moveTo>
                  <a:lnTo>
                    <a:pt x="237939" y="130998"/>
                  </a:lnTo>
                  <a:lnTo>
                    <a:pt x="237874" y="124270"/>
                  </a:lnTo>
                  <a:lnTo>
                    <a:pt x="251822" y="87405"/>
                  </a:lnTo>
                  <a:lnTo>
                    <a:pt x="260035" y="79895"/>
                  </a:lnTo>
                  <a:lnTo>
                    <a:pt x="264782" y="79895"/>
                  </a:lnTo>
                  <a:lnTo>
                    <a:pt x="266810" y="80731"/>
                  </a:lnTo>
                  <a:lnTo>
                    <a:pt x="287126" y="101048"/>
                  </a:lnTo>
                  <a:lnTo>
                    <a:pt x="263314" y="101048"/>
                  </a:lnTo>
                  <a:lnTo>
                    <a:pt x="263571" y="101303"/>
                  </a:lnTo>
                  <a:lnTo>
                    <a:pt x="260688" y="105493"/>
                  </a:lnTo>
                  <a:lnTo>
                    <a:pt x="258477" y="110326"/>
                  </a:lnTo>
                  <a:lnTo>
                    <a:pt x="255748" y="120766"/>
                  </a:lnTo>
                  <a:lnTo>
                    <a:pt x="255313" y="126062"/>
                  </a:lnTo>
                  <a:lnTo>
                    <a:pt x="255765" y="130998"/>
                  </a:lnTo>
                  <a:close/>
                </a:path>
                <a:path w="428625" h="428625">
                  <a:moveTo>
                    <a:pt x="263571" y="101303"/>
                  </a:moveTo>
                  <a:lnTo>
                    <a:pt x="263314" y="101048"/>
                  </a:lnTo>
                  <a:lnTo>
                    <a:pt x="263746" y="101048"/>
                  </a:lnTo>
                  <a:lnTo>
                    <a:pt x="263571" y="101303"/>
                  </a:lnTo>
                  <a:close/>
                </a:path>
                <a:path w="428625" h="428625">
                  <a:moveTo>
                    <a:pt x="344729" y="173697"/>
                  </a:moveTo>
                  <a:lnTo>
                    <a:pt x="302948" y="173697"/>
                  </a:lnTo>
                  <a:lnTo>
                    <a:pt x="308244" y="173262"/>
                  </a:lnTo>
                  <a:lnTo>
                    <a:pt x="318684" y="170533"/>
                  </a:lnTo>
                  <a:lnTo>
                    <a:pt x="323517" y="168322"/>
                  </a:lnTo>
                  <a:lnTo>
                    <a:pt x="327962" y="165264"/>
                  </a:lnTo>
                  <a:lnTo>
                    <a:pt x="263571" y="101303"/>
                  </a:lnTo>
                  <a:lnTo>
                    <a:pt x="263746" y="101048"/>
                  </a:lnTo>
                  <a:lnTo>
                    <a:pt x="287126" y="101048"/>
                  </a:lnTo>
                  <a:lnTo>
                    <a:pt x="347847" y="161769"/>
                  </a:lnTo>
                  <a:lnTo>
                    <a:pt x="348639" y="163688"/>
                  </a:lnTo>
                  <a:lnTo>
                    <a:pt x="348684" y="168544"/>
                  </a:lnTo>
                  <a:lnTo>
                    <a:pt x="347847" y="170572"/>
                  </a:lnTo>
                  <a:lnTo>
                    <a:pt x="344729" y="173697"/>
                  </a:lnTo>
                  <a:close/>
                </a:path>
                <a:path w="428625" h="428625">
                  <a:moveTo>
                    <a:pt x="191675" y="153785"/>
                  </a:moveTo>
                  <a:lnTo>
                    <a:pt x="167249" y="153785"/>
                  </a:lnTo>
                  <a:lnTo>
                    <a:pt x="203393" y="117639"/>
                  </a:lnTo>
                  <a:lnTo>
                    <a:pt x="205260" y="116390"/>
                  </a:lnTo>
                  <a:lnTo>
                    <a:pt x="209493" y="114636"/>
                  </a:lnTo>
                  <a:lnTo>
                    <a:pt x="211696" y="114197"/>
                  </a:lnTo>
                  <a:lnTo>
                    <a:pt x="216278" y="114197"/>
                  </a:lnTo>
                  <a:lnTo>
                    <a:pt x="218481" y="114636"/>
                  </a:lnTo>
                  <a:lnTo>
                    <a:pt x="222714" y="116390"/>
                  </a:lnTo>
                  <a:lnTo>
                    <a:pt x="224592" y="117649"/>
                  </a:lnTo>
                  <a:lnTo>
                    <a:pt x="237939" y="130998"/>
                  </a:lnTo>
                  <a:lnTo>
                    <a:pt x="255765" y="130998"/>
                  </a:lnTo>
                  <a:lnTo>
                    <a:pt x="255781" y="131171"/>
                  </a:lnTo>
                  <a:lnTo>
                    <a:pt x="214289" y="131171"/>
                  </a:lnTo>
                  <a:lnTo>
                    <a:pt x="191675" y="153785"/>
                  </a:lnTo>
                  <a:close/>
                </a:path>
                <a:path w="428625" h="428625">
                  <a:moveTo>
                    <a:pt x="238717" y="297494"/>
                  </a:moveTo>
                  <a:lnTo>
                    <a:pt x="214289" y="297494"/>
                  </a:lnTo>
                  <a:lnTo>
                    <a:pt x="257813" y="253884"/>
                  </a:lnTo>
                  <a:lnTo>
                    <a:pt x="297408" y="214289"/>
                  </a:lnTo>
                  <a:lnTo>
                    <a:pt x="214289" y="131171"/>
                  </a:lnTo>
                  <a:lnTo>
                    <a:pt x="255781" y="131171"/>
                  </a:lnTo>
                  <a:lnTo>
                    <a:pt x="256297" y="136808"/>
                  </a:lnTo>
                  <a:lnTo>
                    <a:pt x="257689" y="141937"/>
                  </a:lnTo>
                  <a:lnTo>
                    <a:pt x="287073" y="171321"/>
                  </a:lnTo>
                  <a:lnTo>
                    <a:pt x="302948" y="173697"/>
                  </a:lnTo>
                  <a:lnTo>
                    <a:pt x="344729" y="173697"/>
                  </a:lnTo>
                  <a:lnTo>
                    <a:pt x="340226" y="178210"/>
                  </a:lnTo>
                  <a:lnTo>
                    <a:pt x="333363" y="182796"/>
                  </a:lnTo>
                  <a:lnTo>
                    <a:pt x="317806" y="189228"/>
                  </a:lnTo>
                  <a:lnTo>
                    <a:pt x="309789" y="190812"/>
                  </a:lnTo>
                  <a:lnTo>
                    <a:pt x="297580" y="190812"/>
                  </a:lnTo>
                  <a:lnTo>
                    <a:pt x="311026" y="204256"/>
                  </a:lnTo>
                  <a:lnTo>
                    <a:pt x="312275" y="206124"/>
                  </a:lnTo>
                  <a:lnTo>
                    <a:pt x="314029" y="210356"/>
                  </a:lnTo>
                  <a:lnTo>
                    <a:pt x="314382" y="212128"/>
                  </a:lnTo>
                  <a:lnTo>
                    <a:pt x="314468" y="217141"/>
                  </a:lnTo>
                  <a:lnTo>
                    <a:pt x="314029" y="219345"/>
                  </a:lnTo>
                  <a:lnTo>
                    <a:pt x="312275" y="223577"/>
                  </a:lnTo>
                  <a:lnTo>
                    <a:pt x="311026" y="225444"/>
                  </a:lnTo>
                  <a:lnTo>
                    <a:pt x="274880" y="261588"/>
                  </a:lnTo>
                  <a:lnTo>
                    <a:pt x="283511" y="270219"/>
                  </a:lnTo>
                  <a:lnTo>
                    <a:pt x="307948" y="270219"/>
                  </a:lnTo>
                  <a:lnTo>
                    <a:pt x="304495" y="273672"/>
                  </a:lnTo>
                  <a:lnTo>
                    <a:pt x="262538" y="273672"/>
                  </a:lnTo>
                  <a:lnTo>
                    <a:pt x="238717" y="297494"/>
                  </a:lnTo>
                  <a:close/>
                </a:path>
                <a:path w="428625" h="428625">
                  <a:moveTo>
                    <a:pt x="168511" y="337974"/>
                  </a:moveTo>
                  <a:lnTo>
                    <a:pt x="163744" y="337974"/>
                  </a:lnTo>
                  <a:lnTo>
                    <a:pt x="161709" y="337132"/>
                  </a:lnTo>
                  <a:lnTo>
                    <a:pt x="158339" y="333761"/>
                  </a:lnTo>
                  <a:lnTo>
                    <a:pt x="157496" y="331726"/>
                  </a:lnTo>
                  <a:lnTo>
                    <a:pt x="157496" y="271169"/>
                  </a:lnTo>
                  <a:lnTo>
                    <a:pt x="96938" y="271169"/>
                  </a:lnTo>
                  <a:lnTo>
                    <a:pt x="94904" y="270326"/>
                  </a:lnTo>
                  <a:lnTo>
                    <a:pt x="91533" y="266955"/>
                  </a:lnTo>
                  <a:lnTo>
                    <a:pt x="90691" y="264921"/>
                  </a:lnTo>
                  <a:lnTo>
                    <a:pt x="90691" y="260154"/>
                  </a:lnTo>
                  <a:lnTo>
                    <a:pt x="91533" y="258120"/>
                  </a:lnTo>
                  <a:lnTo>
                    <a:pt x="94904" y="254749"/>
                  </a:lnTo>
                  <a:lnTo>
                    <a:pt x="96938" y="253906"/>
                  </a:lnTo>
                  <a:lnTo>
                    <a:pt x="146707" y="253906"/>
                  </a:lnTo>
                  <a:lnTo>
                    <a:pt x="117553" y="225013"/>
                  </a:lnTo>
                  <a:lnTo>
                    <a:pt x="116304" y="223145"/>
                  </a:lnTo>
                  <a:lnTo>
                    <a:pt x="114549" y="218913"/>
                  </a:lnTo>
                  <a:lnTo>
                    <a:pt x="114197" y="217141"/>
                  </a:lnTo>
                  <a:lnTo>
                    <a:pt x="114111" y="212128"/>
                  </a:lnTo>
                  <a:lnTo>
                    <a:pt x="114549" y="209924"/>
                  </a:lnTo>
                  <a:lnTo>
                    <a:pt x="116304" y="205692"/>
                  </a:lnTo>
                  <a:lnTo>
                    <a:pt x="117553" y="203824"/>
                  </a:lnTo>
                  <a:lnTo>
                    <a:pt x="155166" y="166213"/>
                  </a:lnTo>
                  <a:lnTo>
                    <a:pt x="146534" y="157582"/>
                  </a:lnTo>
                  <a:lnTo>
                    <a:pt x="187878" y="157582"/>
                  </a:lnTo>
                  <a:lnTo>
                    <a:pt x="131171" y="214289"/>
                  </a:lnTo>
                  <a:lnTo>
                    <a:pt x="199114" y="282303"/>
                  </a:lnTo>
                  <a:lnTo>
                    <a:pt x="174758" y="282303"/>
                  </a:lnTo>
                  <a:lnTo>
                    <a:pt x="174758" y="331726"/>
                  </a:lnTo>
                  <a:lnTo>
                    <a:pt x="173916" y="333761"/>
                  </a:lnTo>
                  <a:lnTo>
                    <a:pt x="170545" y="337132"/>
                  </a:lnTo>
                  <a:lnTo>
                    <a:pt x="168511" y="337974"/>
                  </a:lnTo>
                  <a:close/>
                </a:path>
                <a:path w="428625" h="428625">
                  <a:moveTo>
                    <a:pt x="309709" y="190828"/>
                  </a:moveTo>
                  <a:lnTo>
                    <a:pt x="297580" y="190812"/>
                  </a:lnTo>
                  <a:lnTo>
                    <a:pt x="309789" y="190812"/>
                  </a:lnTo>
                  <a:close/>
                </a:path>
                <a:path w="428625" h="428625">
                  <a:moveTo>
                    <a:pt x="307948" y="270219"/>
                  </a:moveTo>
                  <a:lnTo>
                    <a:pt x="283511" y="270219"/>
                  </a:lnTo>
                  <a:lnTo>
                    <a:pt x="297494" y="256237"/>
                  </a:lnTo>
                  <a:lnTo>
                    <a:pt x="299959" y="253884"/>
                  </a:lnTo>
                  <a:lnTo>
                    <a:pt x="302772" y="252073"/>
                  </a:lnTo>
                  <a:lnTo>
                    <a:pt x="309099" y="249538"/>
                  </a:lnTo>
                  <a:lnTo>
                    <a:pt x="312384" y="248904"/>
                  </a:lnTo>
                  <a:lnTo>
                    <a:pt x="319200" y="248904"/>
                  </a:lnTo>
                  <a:lnTo>
                    <a:pt x="343827" y="265983"/>
                  </a:lnTo>
                  <a:lnTo>
                    <a:pt x="313375" y="265983"/>
                  </a:lnTo>
                  <a:lnTo>
                    <a:pt x="311347" y="266820"/>
                  </a:lnTo>
                  <a:lnTo>
                    <a:pt x="307948" y="270219"/>
                  </a:lnTo>
                  <a:close/>
                </a:path>
                <a:path w="428625" h="428625">
                  <a:moveTo>
                    <a:pt x="389424" y="411389"/>
                  </a:moveTo>
                  <a:lnTo>
                    <a:pt x="363935" y="411389"/>
                  </a:lnTo>
                  <a:lnTo>
                    <a:pt x="365977" y="410538"/>
                  </a:lnTo>
                  <a:lnTo>
                    <a:pt x="410538" y="365977"/>
                  </a:lnTo>
                  <a:lnTo>
                    <a:pt x="411389" y="363935"/>
                  </a:lnTo>
                  <a:lnTo>
                    <a:pt x="411389" y="359140"/>
                  </a:lnTo>
                  <a:lnTo>
                    <a:pt x="410538" y="357097"/>
                  </a:lnTo>
                  <a:lnTo>
                    <a:pt x="320151" y="266820"/>
                  </a:lnTo>
                  <a:lnTo>
                    <a:pt x="318122" y="265983"/>
                  </a:lnTo>
                  <a:lnTo>
                    <a:pt x="343827" y="265983"/>
                  </a:lnTo>
                  <a:lnTo>
                    <a:pt x="423418" y="345665"/>
                  </a:lnTo>
                  <a:lnTo>
                    <a:pt x="425275" y="348459"/>
                  </a:lnTo>
                  <a:lnTo>
                    <a:pt x="427884" y="354783"/>
                  </a:lnTo>
                  <a:lnTo>
                    <a:pt x="428536" y="358074"/>
                  </a:lnTo>
                  <a:lnTo>
                    <a:pt x="428536" y="364915"/>
                  </a:lnTo>
                  <a:lnTo>
                    <a:pt x="427884" y="368206"/>
                  </a:lnTo>
                  <a:lnTo>
                    <a:pt x="425275" y="374530"/>
                  </a:lnTo>
                  <a:lnTo>
                    <a:pt x="423418" y="377323"/>
                  </a:lnTo>
                  <a:lnTo>
                    <a:pt x="389424" y="411389"/>
                  </a:lnTo>
                  <a:close/>
                </a:path>
                <a:path w="428625" h="428625">
                  <a:moveTo>
                    <a:pt x="364968" y="428579"/>
                  </a:moveTo>
                  <a:lnTo>
                    <a:pt x="358106" y="428579"/>
                  </a:lnTo>
                  <a:lnTo>
                    <a:pt x="354806" y="427923"/>
                  </a:lnTo>
                  <a:lnTo>
                    <a:pt x="253726" y="331490"/>
                  </a:lnTo>
                  <a:lnTo>
                    <a:pt x="248578" y="319050"/>
                  </a:lnTo>
                  <a:lnTo>
                    <a:pt x="248578" y="312188"/>
                  </a:lnTo>
                  <a:lnTo>
                    <a:pt x="249234" y="308888"/>
                  </a:lnTo>
                  <a:lnTo>
                    <a:pt x="251858" y="302548"/>
                  </a:lnTo>
                  <a:lnTo>
                    <a:pt x="253726" y="299749"/>
                  </a:lnTo>
                  <a:lnTo>
                    <a:pt x="271169" y="282303"/>
                  </a:lnTo>
                  <a:lnTo>
                    <a:pt x="262538" y="273672"/>
                  </a:lnTo>
                  <a:lnTo>
                    <a:pt x="304495" y="273672"/>
                  </a:lnTo>
                  <a:lnTo>
                    <a:pt x="266820" y="311347"/>
                  </a:lnTo>
                  <a:lnTo>
                    <a:pt x="265983" y="313375"/>
                  </a:lnTo>
                  <a:lnTo>
                    <a:pt x="265983" y="318122"/>
                  </a:lnTo>
                  <a:lnTo>
                    <a:pt x="266820" y="320151"/>
                  </a:lnTo>
                  <a:lnTo>
                    <a:pt x="357097" y="410538"/>
                  </a:lnTo>
                  <a:lnTo>
                    <a:pt x="359140" y="411389"/>
                  </a:lnTo>
                  <a:lnTo>
                    <a:pt x="389424" y="411389"/>
                  </a:lnTo>
                  <a:lnTo>
                    <a:pt x="377408" y="423431"/>
                  </a:lnTo>
                  <a:lnTo>
                    <a:pt x="374609" y="425299"/>
                  </a:lnTo>
                  <a:lnTo>
                    <a:pt x="368269" y="427923"/>
                  </a:lnTo>
                  <a:lnTo>
                    <a:pt x="364968" y="428579"/>
                  </a:lnTo>
                  <a:close/>
                </a:path>
                <a:path w="428625" h="428625">
                  <a:moveTo>
                    <a:pt x="216623" y="314727"/>
                  </a:moveTo>
                  <a:lnTo>
                    <a:pt x="212042" y="314727"/>
                  </a:lnTo>
                  <a:lnTo>
                    <a:pt x="209838" y="314288"/>
                  </a:lnTo>
                  <a:lnTo>
                    <a:pt x="205606" y="312534"/>
                  </a:lnTo>
                  <a:lnTo>
                    <a:pt x="203738" y="311285"/>
                  </a:lnTo>
                  <a:lnTo>
                    <a:pt x="174758" y="282303"/>
                  </a:lnTo>
                  <a:lnTo>
                    <a:pt x="199114" y="282303"/>
                  </a:lnTo>
                  <a:lnTo>
                    <a:pt x="214289" y="297494"/>
                  </a:lnTo>
                  <a:lnTo>
                    <a:pt x="238717" y="297494"/>
                  </a:lnTo>
                  <a:lnTo>
                    <a:pt x="224927" y="311285"/>
                  </a:lnTo>
                  <a:lnTo>
                    <a:pt x="223059" y="312534"/>
                  </a:lnTo>
                  <a:lnTo>
                    <a:pt x="218827" y="314288"/>
                  </a:lnTo>
                  <a:lnTo>
                    <a:pt x="216623" y="314727"/>
                  </a:lnTo>
                  <a:close/>
                </a:path>
              </a:pathLst>
            </a:custGeom>
            <a:solidFill>
              <a:srgbClr val="0017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1143000" y="3971925"/>
            <a:ext cx="733425" cy="732790"/>
            <a:chOff x="1143000" y="3971925"/>
            <a:chExt cx="733425" cy="732790"/>
          </a:xfrm>
        </p:grpSpPr>
        <p:sp>
          <p:nvSpPr>
            <p:cNvPr id="16" name="object 16"/>
            <p:cNvSpPr/>
            <p:nvPr/>
          </p:nvSpPr>
          <p:spPr>
            <a:xfrm>
              <a:off x="1143000" y="3971925"/>
              <a:ext cx="733425" cy="732790"/>
            </a:xfrm>
            <a:custGeom>
              <a:avLst/>
              <a:gdLst/>
              <a:ahLst/>
              <a:cxnLst/>
              <a:rect l="l" t="t" r="r" b="b"/>
              <a:pathLst>
                <a:path w="733425" h="732789">
                  <a:moveTo>
                    <a:pt x="366712" y="732600"/>
                  </a:moveTo>
                  <a:lnTo>
                    <a:pt x="321820" y="729845"/>
                  </a:lnTo>
                  <a:lnTo>
                    <a:pt x="277608" y="721623"/>
                  </a:lnTo>
                  <a:lnTo>
                    <a:pt x="234736" y="708057"/>
                  </a:lnTo>
                  <a:lnTo>
                    <a:pt x="193845" y="689348"/>
                  </a:lnTo>
                  <a:lnTo>
                    <a:pt x="155554" y="665780"/>
                  </a:lnTo>
                  <a:lnTo>
                    <a:pt x="120443" y="637711"/>
                  </a:lnTo>
                  <a:lnTo>
                    <a:pt x="89036" y="605560"/>
                  </a:lnTo>
                  <a:lnTo>
                    <a:pt x="61802" y="569805"/>
                  </a:lnTo>
                  <a:lnTo>
                    <a:pt x="39154" y="530990"/>
                  </a:lnTo>
                  <a:lnTo>
                    <a:pt x="21436" y="489703"/>
                  </a:lnTo>
                  <a:lnTo>
                    <a:pt x="8910" y="446559"/>
                  </a:lnTo>
                  <a:lnTo>
                    <a:pt x="1765" y="402204"/>
                  </a:lnTo>
                  <a:lnTo>
                    <a:pt x="0" y="366300"/>
                  </a:lnTo>
                  <a:lnTo>
                    <a:pt x="110" y="357308"/>
                  </a:lnTo>
                  <a:lnTo>
                    <a:pt x="3968" y="312552"/>
                  </a:lnTo>
                  <a:lnTo>
                    <a:pt x="13282" y="268605"/>
                  </a:lnTo>
                  <a:lnTo>
                    <a:pt x="27914" y="226123"/>
                  </a:lnTo>
                  <a:lnTo>
                    <a:pt x="47641" y="185749"/>
                  </a:lnTo>
                  <a:lnTo>
                    <a:pt x="72166" y="148095"/>
                  </a:lnTo>
                  <a:lnTo>
                    <a:pt x="101120" y="113723"/>
                  </a:lnTo>
                  <a:lnTo>
                    <a:pt x="134072" y="83146"/>
                  </a:lnTo>
                  <a:lnTo>
                    <a:pt x="170524" y="56828"/>
                  </a:lnTo>
                  <a:lnTo>
                    <a:pt x="209922" y="35168"/>
                  </a:lnTo>
                  <a:lnTo>
                    <a:pt x="251678" y="18488"/>
                  </a:lnTo>
                  <a:lnTo>
                    <a:pt x="295170" y="7038"/>
                  </a:lnTo>
                  <a:lnTo>
                    <a:pt x="339738" y="992"/>
                  </a:lnTo>
                  <a:lnTo>
                    <a:pt x="366712" y="0"/>
                  </a:lnTo>
                  <a:lnTo>
                    <a:pt x="375714" y="110"/>
                  </a:lnTo>
                  <a:lnTo>
                    <a:pt x="420520" y="3964"/>
                  </a:lnTo>
                  <a:lnTo>
                    <a:pt x="464516" y="13267"/>
                  </a:lnTo>
                  <a:lnTo>
                    <a:pt x="507047" y="27882"/>
                  </a:lnTo>
                  <a:lnTo>
                    <a:pt x="547466" y="47588"/>
                  </a:lnTo>
                  <a:lnTo>
                    <a:pt x="585162" y="72084"/>
                  </a:lnTo>
                  <a:lnTo>
                    <a:pt x="619573" y="101006"/>
                  </a:lnTo>
                  <a:lnTo>
                    <a:pt x="650184" y="133921"/>
                  </a:lnTo>
                  <a:lnTo>
                    <a:pt x="676532" y="170332"/>
                  </a:lnTo>
                  <a:lnTo>
                    <a:pt x="698216" y="209686"/>
                  </a:lnTo>
                  <a:lnTo>
                    <a:pt x="714915" y="251396"/>
                  </a:lnTo>
                  <a:lnTo>
                    <a:pt x="726378" y="294838"/>
                  </a:lnTo>
                  <a:lnTo>
                    <a:pt x="732431" y="339356"/>
                  </a:lnTo>
                  <a:lnTo>
                    <a:pt x="733424" y="366300"/>
                  </a:lnTo>
                  <a:lnTo>
                    <a:pt x="733314" y="375292"/>
                  </a:lnTo>
                  <a:lnTo>
                    <a:pt x="729456" y="420047"/>
                  </a:lnTo>
                  <a:lnTo>
                    <a:pt x="720141" y="463994"/>
                  </a:lnTo>
                  <a:lnTo>
                    <a:pt x="705510" y="506477"/>
                  </a:lnTo>
                  <a:lnTo>
                    <a:pt x="685782" y="546851"/>
                  </a:lnTo>
                  <a:lnTo>
                    <a:pt x="661258" y="584505"/>
                  </a:lnTo>
                  <a:lnTo>
                    <a:pt x="632304" y="618877"/>
                  </a:lnTo>
                  <a:lnTo>
                    <a:pt x="599352" y="649454"/>
                  </a:lnTo>
                  <a:lnTo>
                    <a:pt x="562900" y="675772"/>
                  </a:lnTo>
                  <a:lnTo>
                    <a:pt x="523502" y="697432"/>
                  </a:lnTo>
                  <a:lnTo>
                    <a:pt x="481746" y="714112"/>
                  </a:lnTo>
                  <a:lnTo>
                    <a:pt x="438254" y="725562"/>
                  </a:lnTo>
                  <a:lnTo>
                    <a:pt x="393686" y="731608"/>
                  </a:lnTo>
                  <a:lnTo>
                    <a:pt x="366712" y="732600"/>
                  </a:lnTo>
                  <a:close/>
                </a:path>
              </a:pathLst>
            </a:custGeom>
            <a:solidFill>
              <a:srgbClr val="6AF5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352571" y="4143374"/>
              <a:ext cx="323850" cy="381000"/>
            </a:xfrm>
            <a:custGeom>
              <a:avLst/>
              <a:gdLst/>
              <a:ahLst/>
              <a:cxnLst/>
              <a:rect l="l" t="t" r="r" b="b"/>
              <a:pathLst>
                <a:path w="323850" h="381000">
                  <a:moveTo>
                    <a:pt x="52769" y="36716"/>
                  </a:moveTo>
                  <a:lnTo>
                    <a:pt x="36432" y="36716"/>
                  </a:lnTo>
                  <a:lnTo>
                    <a:pt x="36432" y="28563"/>
                  </a:lnTo>
                  <a:lnTo>
                    <a:pt x="64774" y="0"/>
                  </a:lnTo>
                  <a:lnTo>
                    <a:pt x="295458" y="10"/>
                  </a:lnTo>
                  <a:lnTo>
                    <a:pt x="319653" y="16464"/>
                  </a:lnTo>
                  <a:lnTo>
                    <a:pt x="66940" y="16464"/>
                  </a:lnTo>
                  <a:lnTo>
                    <a:pt x="64856" y="16882"/>
                  </a:lnTo>
                  <a:lnTo>
                    <a:pt x="52769" y="30746"/>
                  </a:lnTo>
                  <a:lnTo>
                    <a:pt x="52769" y="36716"/>
                  </a:lnTo>
                  <a:close/>
                </a:path>
                <a:path w="323850" h="381000">
                  <a:moveTo>
                    <a:pt x="319684" y="327735"/>
                  </a:moveTo>
                  <a:lnTo>
                    <a:pt x="291132" y="327735"/>
                  </a:lnTo>
                  <a:lnTo>
                    <a:pt x="293299" y="327735"/>
                  </a:lnTo>
                  <a:lnTo>
                    <a:pt x="295383" y="327317"/>
                  </a:lnTo>
                  <a:lnTo>
                    <a:pt x="307470" y="313454"/>
                  </a:lnTo>
                  <a:lnTo>
                    <a:pt x="307470" y="30746"/>
                  </a:lnTo>
                  <a:lnTo>
                    <a:pt x="293299" y="16464"/>
                  </a:lnTo>
                  <a:lnTo>
                    <a:pt x="319653" y="16464"/>
                  </a:lnTo>
                  <a:lnTo>
                    <a:pt x="322893" y="24362"/>
                  </a:lnTo>
                  <a:lnTo>
                    <a:pt x="323724" y="28563"/>
                  </a:lnTo>
                  <a:lnTo>
                    <a:pt x="323725" y="315719"/>
                  </a:lnTo>
                  <a:lnTo>
                    <a:pt x="322896" y="319920"/>
                  </a:lnTo>
                  <a:lnTo>
                    <a:pt x="319684" y="327735"/>
                  </a:lnTo>
                  <a:close/>
                </a:path>
                <a:path w="323850" h="381000">
                  <a:moveTo>
                    <a:pt x="258951" y="380999"/>
                  </a:moveTo>
                  <a:lnTo>
                    <a:pt x="28341" y="380999"/>
                  </a:lnTo>
                  <a:lnTo>
                    <a:pt x="24173" y="380164"/>
                  </a:lnTo>
                  <a:lnTo>
                    <a:pt x="0" y="352436"/>
                  </a:lnTo>
                  <a:lnTo>
                    <a:pt x="80" y="64872"/>
                  </a:lnTo>
                  <a:lnTo>
                    <a:pt x="28341" y="36716"/>
                  </a:lnTo>
                  <a:lnTo>
                    <a:pt x="216117" y="36703"/>
                  </a:lnTo>
                  <a:lnTo>
                    <a:pt x="218051" y="37499"/>
                  </a:lnTo>
                  <a:lnTo>
                    <a:pt x="233611" y="53181"/>
                  </a:lnTo>
                  <a:lnTo>
                    <a:pt x="30508" y="53181"/>
                  </a:lnTo>
                  <a:lnTo>
                    <a:pt x="28424" y="53599"/>
                  </a:lnTo>
                  <a:lnTo>
                    <a:pt x="16337" y="67463"/>
                  </a:lnTo>
                  <a:lnTo>
                    <a:pt x="16337" y="350253"/>
                  </a:lnTo>
                  <a:lnTo>
                    <a:pt x="30508" y="364534"/>
                  </a:lnTo>
                  <a:lnTo>
                    <a:pt x="283218" y="364534"/>
                  </a:lnTo>
                  <a:lnTo>
                    <a:pt x="283148" y="364706"/>
                  </a:lnTo>
                  <a:lnTo>
                    <a:pt x="280787" y="368267"/>
                  </a:lnTo>
                  <a:lnTo>
                    <a:pt x="274659" y="374442"/>
                  </a:lnTo>
                  <a:lnTo>
                    <a:pt x="271125" y="376822"/>
                  </a:lnTo>
                  <a:lnTo>
                    <a:pt x="263119" y="380164"/>
                  </a:lnTo>
                  <a:lnTo>
                    <a:pt x="258951" y="380999"/>
                  </a:lnTo>
                  <a:close/>
                </a:path>
                <a:path w="323850" h="381000">
                  <a:moveTo>
                    <a:pt x="283218" y="364534"/>
                  </a:moveTo>
                  <a:lnTo>
                    <a:pt x="256785" y="364534"/>
                  </a:lnTo>
                  <a:lnTo>
                    <a:pt x="258869" y="364117"/>
                  </a:lnTo>
                  <a:lnTo>
                    <a:pt x="262872" y="362446"/>
                  </a:lnTo>
                  <a:lnTo>
                    <a:pt x="270955" y="350253"/>
                  </a:lnTo>
                  <a:lnTo>
                    <a:pt x="270955" y="119371"/>
                  </a:lnTo>
                  <a:lnTo>
                    <a:pt x="237494" y="119360"/>
                  </a:lnTo>
                  <a:lnTo>
                    <a:pt x="232809" y="118413"/>
                  </a:lnTo>
                  <a:lnTo>
                    <a:pt x="205640" y="87350"/>
                  </a:lnTo>
                  <a:lnTo>
                    <a:pt x="205606" y="53181"/>
                  </a:lnTo>
                  <a:lnTo>
                    <a:pt x="233611" y="53181"/>
                  </a:lnTo>
                  <a:lnTo>
                    <a:pt x="245211" y="64872"/>
                  </a:lnTo>
                  <a:lnTo>
                    <a:pt x="222025" y="64872"/>
                  </a:lnTo>
                  <a:lnTo>
                    <a:pt x="222025" y="84724"/>
                  </a:lnTo>
                  <a:lnTo>
                    <a:pt x="239739" y="102576"/>
                  </a:lnTo>
                  <a:lnTo>
                    <a:pt x="282624" y="102576"/>
                  </a:lnTo>
                  <a:lnTo>
                    <a:pt x="286598" y="106582"/>
                  </a:lnTo>
                  <a:lnTo>
                    <a:pt x="287388" y="108530"/>
                  </a:lnTo>
                  <a:lnTo>
                    <a:pt x="287375" y="327735"/>
                  </a:lnTo>
                  <a:lnTo>
                    <a:pt x="319684" y="327735"/>
                  </a:lnTo>
                  <a:lnTo>
                    <a:pt x="287293" y="344283"/>
                  </a:lnTo>
                  <a:lnTo>
                    <a:pt x="287293" y="352436"/>
                  </a:lnTo>
                  <a:lnTo>
                    <a:pt x="286464" y="356637"/>
                  </a:lnTo>
                  <a:lnTo>
                    <a:pt x="283218" y="364534"/>
                  </a:lnTo>
                  <a:close/>
                </a:path>
                <a:path w="323850" h="381000">
                  <a:moveTo>
                    <a:pt x="282624" y="102576"/>
                  </a:moveTo>
                  <a:lnTo>
                    <a:pt x="259438" y="102576"/>
                  </a:lnTo>
                  <a:lnTo>
                    <a:pt x="222025" y="64872"/>
                  </a:lnTo>
                  <a:lnTo>
                    <a:pt x="245211" y="64872"/>
                  </a:lnTo>
                  <a:lnTo>
                    <a:pt x="282624" y="102576"/>
                  </a:lnTo>
                  <a:close/>
                </a:path>
              </a:pathLst>
            </a:custGeom>
            <a:solidFill>
              <a:srgbClr val="0017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402318" y="4306049"/>
              <a:ext cx="187960" cy="123825"/>
            </a:xfrm>
            <a:custGeom>
              <a:avLst/>
              <a:gdLst/>
              <a:ahLst/>
              <a:cxnLst/>
              <a:rect l="l" t="t" r="r" b="b"/>
              <a:pathLst>
                <a:path w="187959" h="123825">
                  <a:moveTo>
                    <a:pt x="0" y="0"/>
                  </a:moveTo>
                  <a:lnTo>
                    <a:pt x="187880" y="0"/>
                  </a:lnTo>
                </a:path>
                <a:path w="187959" h="123825">
                  <a:moveTo>
                    <a:pt x="0" y="41162"/>
                  </a:moveTo>
                  <a:lnTo>
                    <a:pt x="187880" y="41162"/>
                  </a:lnTo>
                </a:path>
                <a:path w="187959" h="123825">
                  <a:moveTo>
                    <a:pt x="0" y="82324"/>
                  </a:moveTo>
                  <a:lnTo>
                    <a:pt x="187880" y="82324"/>
                  </a:lnTo>
                </a:path>
                <a:path w="187959" h="123825">
                  <a:moveTo>
                    <a:pt x="0" y="123487"/>
                  </a:moveTo>
                  <a:lnTo>
                    <a:pt x="187880" y="123487"/>
                  </a:lnTo>
                </a:path>
              </a:pathLst>
            </a:custGeom>
            <a:ln w="3175">
              <a:solidFill>
                <a:srgbClr val="00178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54015" y="2059874"/>
            <a:ext cx="5175984" cy="4359213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7575301" y="2378465"/>
            <a:ext cx="3266440" cy="71487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31200"/>
              </a:lnSpc>
              <a:spcBef>
                <a:spcPts val="95"/>
              </a:spcBef>
            </a:pPr>
            <a:r>
              <a:rPr lang="es-CL" spc="97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E</a:t>
            </a:r>
            <a:r>
              <a:rPr lang="es-CL" spc="65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s</a:t>
            </a:r>
            <a:r>
              <a:rPr lang="es-CL" spc="80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c</a:t>
            </a:r>
            <a:r>
              <a:rPr lang="es-CL" spc="69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u</a:t>
            </a:r>
            <a:r>
              <a:rPr lang="es-CL" spc="80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c</a:t>
            </a:r>
            <a:r>
              <a:rPr lang="es-CL" spc="69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h</a:t>
            </a:r>
            <a:r>
              <a:rPr lang="es-CL" spc="71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e</a:t>
            </a:r>
            <a:r>
              <a:rPr lang="es-CL" spc="108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m</a:t>
            </a:r>
            <a:r>
              <a:rPr lang="es-CL" spc="62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o</a:t>
            </a:r>
            <a:r>
              <a:rPr lang="es-CL" spc="50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s  </a:t>
            </a:r>
            <a:r>
              <a:rPr lang="es-CL" spc="69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un </a:t>
            </a:r>
            <a:r>
              <a:rPr lang="es-CL" spc="66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breve </a:t>
            </a:r>
            <a:r>
              <a:rPr lang="es-CL" spc="66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 </a:t>
            </a:r>
            <a:r>
              <a:rPr lang="es-CL" spc="62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discurso</a:t>
            </a:r>
            <a:endParaRPr lang="es-CL" dirty="0">
              <a:latin typeface="Kristen ITC" panose="03050502040202030202" pitchFamily="66" charset="0"/>
              <a:cs typeface="Lucida Sans Unicode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0570463" y="73152"/>
            <a:ext cx="859790" cy="1252855"/>
            <a:chOff x="10570463" y="73152"/>
            <a:chExt cx="859790" cy="1252855"/>
          </a:xfrm>
        </p:grpSpPr>
        <p:sp>
          <p:nvSpPr>
            <p:cNvPr id="9" name="object 9"/>
            <p:cNvSpPr/>
            <p:nvPr/>
          </p:nvSpPr>
          <p:spPr>
            <a:xfrm>
              <a:off x="10570463" y="73152"/>
              <a:ext cx="859790" cy="1252855"/>
            </a:xfrm>
            <a:custGeom>
              <a:avLst/>
              <a:gdLst/>
              <a:ahLst/>
              <a:cxnLst/>
              <a:rect l="l" t="t" r="r" b="b"/>
              <a:pathLst>
                <a:path w="859790" h="1252855">
                  <a:moveTo>
                    <a:pt x="859535" y="1252728"/>
                  </a:moveTo>
                  <a:lnTo>
                    <a:pt x="0" y="1252728"/>
                  </a:lnTo>
                  <a:lnTo>
                    <a:pt x="0" y="0"/>
                  </a:lnTo>
                  <a:lnTo>
                    <a:pt x="859535" y="0"/>
                  </a:lnTo>
                  <a:lnTo>
                    <a:pt x="859535" y="203073"/>
                  </a:lnTo>
                  <a:lnTo>
                    <a:pt x="307085" y="203073"/>
                  </a:lnTo>
                  <a:lnTo>
                    <a:pt x="297702" y="203526"/>
                  </a:lnTo>
                  <a:lnTo>
                    <a:pt x="254157" y="219110"/>
                  </a:lnTo>
                  <a:lnTo>
                    <a:pt x="223095" y="253377"/>
                  </a:lnTo>
                  <a:lnTo>
                    <a:pt x="211835" y="298323"/>
                  </a:lnTo>
                  <a:lnTo>
                    <a:pt x="211835" y="879348"/>
                  </a:lnTo>
                  <a:lnTo>
                    <a:pt x="223095" y="924294"/>
                  </a:lnTo>
                  <a:lnTo>
                    <a:pt x="254157" y="958560"/>
                  </a:lnTo>
                  <a:lnTo>
                    <a:pt x="297702" y="974145"/>
                  </a:lnTo>
                  <a:lnTo>
                    <a:pt x="307085" y="974598"/>
                  </a:lnTo>
                  <a:lnTo>
                    <a:pt x="859535" y="974598"/>
                  </a:lnTo>
                  <a:lnTo>
                    <a:pt x="859535" y="1252728"/>
                  </a:lnTo>
                  <a:close/>
                </a:path>
                <a:path w="859790" h="1252855">
                  <a:moveTo>
                    <a:pt x="859535" y="974598"/>
                  </a:moveTo>
                  <a:lnTo>
                    <a:pt x="497585" y="974598"/>
                  </a:lnTo>
                  <a:lnTo>
                    <a:pt x="506968" y="974145"/>
                  </a:lnTo>
                  <a:lnTo>
                    <a:pt x="516171" y="972785"/>
                  </a:lnTo>
                  <a:lnTo>
                    <a:pt x="557982" y="953014"/>
                  </a:lnTo>
                  <a:lnTo>
                    <a:pt x="585585" y="915798"/>
                  </a:lnTo>
                  <a:lnTo>
                    <a:pt x="592835" y="879348"/>
                  </a:lnTo>
                  <a:lnTo>
                    <a:pt x="592835" y="298323"/>
                  </a:lnTo>
                  <a:lnTo>
                    <a:pt x="581575" y="253377"/>
                  </a:lnTo>
                  <a:lnTo>
                    <a:pt x="550513" y="219110"/>
                  </a:lnTo>
                  <a:lnTo>
                    <a:pt x="506968" y="203526"/>
                  </a:lnTo>
                  <a:lnTo>
                    <a:pt x="497585" y="203073"/>
                  </a:lnTo>
                  <a:lnTo>
                    <a:pt x="859535" y="203073"/>
                  </a:lnTo>
                  <a:lnTo>
                    <a:pt x="859535" y="974598"/>
                  </a:lnTo>
                  <a:close/>
                </a:path>
              </a:pathLst>
            </a:custGeom>
            <a:solidFill>
              <a:srgbClr val="000000">
                <a:alpha val="250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782300" y="276225"/>
              <a:ext cx="381000" cy="771525"/>
            </a:xfrm>
            <a:custGeom>
              <a:avLst/>
              <a:gdLst/>
              <a:ahLst/>
              <a:cxnLst/>
              <a:rect l="l" t="t" r="r" b="b"/>
              <a:pathLst>
                <a:path w="381000" h="771525">
                  <a:moveTo>
                    <a:pt x="285752" y="771524"/>
                  </a:moveTo>
                  <a:lnTo>
                    <a:pt x="95246" y="771524"/>
                  </a:lnTo>
                  <a:lnTo>
                    <a:pt x="85866" y="771071"/>
                  </a:lnTo>
                  <a:lnTo>
                    <a:pt x="42321" y="755487"/>
                  </a:lnTo>
                  <a:lnTo>
                    <a:pt x="11259" y="721220"/>
                  </a:lnTo>
                  <a:lnTo>
                    <a:pt x="0" y="676289"/>
                  </a:lnTo>
                  <a:lnTo>
                    <a:pt x="0" y="95235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285749" y="0"/>
                  </a:lnTo>
                  <a:lnTo>
                    <a:pt x="330695" y="11259"/>
                  </a:lnTo>
                  <a:lnTo>
                    <a:pt x="364961" y="42321"/>
                  </a:lnTo>
                  <a:lnTo>
                    <a:pt x="380546" y="85866"/>
                  </a:lnTo>
                  <a:lnTo>
                    <a:pt x="380998" y="95235"/>
                  </a:lnTo>
                  <a:lnTo>
                    <a:pt x="380998" y="676289"/>
                  </a:lnTo>
                  <a:lnTo>
                    <a:pt x="369739" y="721220"/>
                  </a:lnTo>
                  <a:lnTo>
                    <a:pt x="338677" y="755487"/>
                  </a:lnTo>
                  <a:lnTo>
                    <a:pt x="295132" y="771071"/>
                  </a:lnTo>
                  <a:lnTo>
                    <a:pt x="285752" y="771524"/>
                  </a:lnTo>
                  <a:close/>
                </a:path>
              </a:pathLst>
            </a:custGeom>
            <a:solidFill>
              <a:srgbClr val="0017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848974" y="647700"/>
              <a:ext cx="247650" cy="28575"/>
            </a:xfrm>
            <a:custGeom>
              <a:avLst/>
              <a:gdLst/>
              <a:ahLst/>
              <a:cxnLst/>
              <a:rect l="l" t="t" r="r" b="b"/>
              <a:pathLst>
                <a:path w="247650" h="28575">
                  <a:moveTo>
                    <a:pt x="247649" y="28574"/>
                  </a:moveTo>
                  <a:lnTo>
                    <a:pt x="0" y="28574"/>
                  </a:lnTo>
                  <a:lnTo>
                    <a:pt x="0" y="0"/>
                  </a:lnTo>
                  <a:lnTo>
                    <a:pt x="247649" y="0"/>
                  </a:lnTo>
                  <a:lnTo>
                    <a:pt x="247649" y="28574"/>
                  </a:lnTo>
                  <a:close/>
                </a:path>
              </a:pathLst>
            </a:custGeom>
            <a:solidFill>
              <a:srgbClr val="6AF5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887060" y="390586"/>
              <a:ext cx="171486" cy="17138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887095" y="762000"/>
              <a:ext cx="171406" cy="142874"/>
            </a:xfrm>
            <a:prstGeom prst="rect">
              <a:avLst/>
            </a:prstGeom>
          </p:spPr>
        </p:pic>
      </p:grpSp>
      <p:pic>
        <p:nvPicPr>
          <p:cNvPr id="15" name="Imagen 14">
            <a:extLst>
              <a:ext uri="{FF2B5EF4-FFF2-40B4-BE49-F238E27FC236}">
                <a16:creationId xmlns:a16="http://schemas.microsoft.com/office/drawing/2014/main" id="{2E82BDB4-5A7B-2FC4-4342-4CF921588B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500" y="1612900"/>
            <a:ext cx="7010400" cy="290108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9089EED9-F54D-4F20-A2C6-949DE41769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30000" cy="64262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E46F721-3785-414D-8697-16AF490E68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15000" y="0"/>
            <a:ext cx="5715000" cy="64262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452B642-C710-1E8C-3661-740C01CA1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6493" y="1464278"/>
            <a:ext cx="4167307" cy="223078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300" b="1" kern="1200" dirty="0" err="1">
                <a:solidFill>
                  <a:schemeClr val="tx2"/>
                </a:solidFill>
                <a:latin typeface="Kristen ITC" panose="03050502040202030202" pitchFamily="66" charset="0"/>
                <a:cs typeface="+mj-cs"/>
              </a:rPr>
              <a:t>Ahora</a:t>
            </a:r>
            <a:r>
              <a:rPr lang="en-US" sz="3300" b="1" kern="1200" dirty="0">
                <a:solidFill>
                  <a:schemeClr val="tx2"/>
                </a:solidFill>
                <a:latin typeface="Kristen ITC" panose="03050502040202030202" pitchFamily="66" charset="0"/>
                <a:cs typeface="+mj-cs"/>
              </a:rPr>
              <a:t> </a:t>
            </a:r>
            <a:r>
              <a:rPr lang="en-US" sz="3300" b="1" kern="1200" dirty="0" err="1">
                <a:solidFill>
                  <a:schemeClr val="tx2"/>
                </a:solidFill>
                <a:latin typeface="Kristen ITC" panose="03050502040202030202" pitchFamily="66" charset="0"/>
                <a:cs typeface="+mj-cs"/>
              </a:rPr>
              <a:t>leamos</a:t>
            </a:r>
            <a:r>
              <a:rPr lang="en-US" sz="3300" b="1" kern="1200" dirty="0">
                <a:solidFill>
                  <a:schemeClr val="tx2"/>
                </a:solidFill>
                <a:latin typeface="Kristen ITC" panose="03050502040202030202" pitchFamily="66" charset="0"/>
                <a:cs typeface="+mj-cs"/>
              </a:rPr>
              <a:t> </a:t>
            </a:r>
            <a:r>
              <a:rPr lang="en-US" sz="3300" b="1" kern="1200" dirty="0" err="1">
                <a:solidFill>
                  <a:schemeClr val="tx2"/>
                </a:solidFill>
                <a:latin typeface="Kristen ITC" panose="03050502040202030202" pitchFamily="66" charset="0"/>
                <a:cs typeface="+mj-cs"/>
              </a:rPr>
              <a:t>el</a:t>
            </a:r>
            <a:r>
              <a:rPr lang="en-US" sz="3300" b="1" kern="1200" dirty="0">
                <a:solidFill>
                  <a:schemeClr val="tx2"/>
                </a:solidFill>
                <a:latin typeface="Kristen ITC" panose="03050502040202030202" pitchFamily="66" charset="0"/>
                <a:cs typeface="+mj-cs"/>
              </a:rPr>
              <a:t> </a:t>
            </a:r>
            <a:r>
              <a:rPr lang="en-US" sz="3300" b="1" kern="1200" dirty="0" err="1">
                <a:solidFill>
                  <a:schemeClr val="tx2"/>
                </a:solidFill>
                <a:latin typeface="Kristen ITC" panose="03050502040202030202" pitchFamily="66" charset="0"/>
                <a:cs typeface="+mj-cs"/>
              </a:rPr>
              <a:t>siguiente</a:t>
            </a:r>
            <a:r>
              <a:rPr lang="en-US" sz="3300" b="1" kern="1200" dirty="0">
                <a:solidFill>
                  <a:schemeClr val="tx2"/>
                </a:solidFill>
                <a:latin typeface="Kristen ITC" panose="03050502040202030202" pitchFamily="66" charset="0"/>
                <a:cs typeface="+mj-cs"/>
              </a:rPr>
              <a:t> </a:t>
            </a:r>
            <a:r>
              <a:rPr lang="en-US" sz="3300" b="1" kern="1200" dirty="0" err="1">
                <a:solidFill>
                  <a:schemeClr val="tx2"/>
                </a:solidFill>
                <a:latin typeface="Kristen ITC" panose="03050502040202030202" pitchFamily="66" charset="0"/>
                <a:cs typeface="+mj-cs"/>
              </a:rPr>
              <a:t>texto</a:t>
            </a:r>
            <a:r>
              <a:rPr lang="en-US" sz="3300" b="1" kern="1200" dirty="0">
                <a:solidFill>
                  <a:schemeClr val="tx2"/>
                </a:solidFill>
                <a:latin typeface="Kristen ITC" panose="03050502040202030202" pitchFamily="66" charset="0"/>
                <a:cs typeface="+mj-cs"/>
              </a:rPr>
              <a:t> </a:t>
            </a:r>
            <a:br>
              <a:rPr lang="en-US" sz="33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+mj-cs"/>
              </a:rPr>
            </a:br>
            <a:endParaRPr lang="en-US" sz="3300" kern="12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  <a:cs typeface="+mj-cs"/>
            </a:endParaRPr>
          </a:p>
        </p:txBody>
      </p:sp>
      <p:pic>
        <p:nvPicPr>
          <p:cNvPr id="5" name="Marcador de contenido 9">
            <a:extLst>
              <a:ext uri="{FF2B5EF4-FFF2-40B4-BE49-F238E27FC236}">
                <a16:creationId xmlns:a16="http://schemas.microsoft.com/office/drawing/2014/main" id="{B7DE3267-B8B3-FE8D-7D72-BBE1B045BE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29" r="-1" b="-1"/>
          <a:stretch/>
        </p:blipFill>
        <p:spPr>
          <a:xfrm>
            <a:off x="20" y="10"/>
            <a:ext cx="7186473" cy="6426190"/>
          </a:xfrm>
          <a:custGeom>
            <a:avLst/>
            <a:gdLst/>
            <a:ahLst/>
            <a:cxnLst/>
            <a:rect l="l" t="t" r="r" b="b"/>
            <a:pathLst>
              <a:path w="7665593" h="6857999">
                <a:moveTo>
                  <a:pt x="0" y="0"/>
                </a:moveTo>
                <a:lnTo>
                  <a:pt x="7363783" y="0"/>
                </a:lnTo>
                <a:lnTo>
                  <a:pt x="7372954" y="18152"/>
                </a:lnTo>
                <a:cubicBezTo>
                  <a:pt x="7378508" y="27417"/>
                  <a:pt x="7383821" y="35694"/>
                  <a:pt x="7386404" y="41707"/>
                </a:cubicBezTo>
                <a:lnTo>
                  <a:pt x="7389058" y="60832"/>
                </a:lnTo>
                <a:lnTo>
                  <a:pt x="7394074" y="60137"/>
                </a:lnTo>
                <a:lnTo>
                  <a:pt x="7394443" y="67241"/>
                </a:lnTo>
                <a:lnTo>
                  <a:pt x="7394565" y="83099"/>
                </a:lnTo>
                <a:cubicBezTo>
                  <a:pt x="7395324" y="92994"/>
                  <a:pt x="7394122" y="120511"/>
                  <a:pt x="7395957" y="130584"/>
                </a:cubicBezTo>
                <a:cubicBezTo>
                  <a:pt x="7401306" y="133490"/>
                  <a:pt x="7404223" y="137975"/>
                  <a:pt x="7405574" y="143540"/>
                </a:cubicBezTo>
                <a:lnTo>
                  <a:pt x="7405725" y="155795"/>
                </a:lnTo>
                <a:lnTo>
                  <a:pt x="7418615" y="226869"/>
                </a:lnTo>
                <a:lnTo>
                  <a:pt x="7419579" y="236641"/>
                </a:lnTo>
                <a:lnTo>
                  <a:pt x="7423900" y="241933"/>
                </a:lnTo>
                <a:cubicBezTo>
                  <a:pt x="7424763" y="245974"/>
                  <a:pt x="7424206" y="257579"/>
                  <a:pt x="7424760" y="260885"/>
                </a:cubicBezTo>
                <a:cubicBezTo>
                  <a:pt x="7425580" y="261177"/>
                  <a:pt x="7426400" y="261469"/>
                  <a:pt x="7427220" y="261761"/>
                </a:cubicBezTo>
                <a:cubicBezTo>
                  <a:pt x="7431152" y="272291"/>
                  <a:pt x="7444241" y="311893"/>
                  <a:pt x="7448344" y="324055"/>
                </a:cubicBezTo>
                <a:cubicBezTo>
                  <a:pt x="7444563" y="326484"/>
                  <a:pt x="7450535" y="331924"/>
                  <a:pt x="7451833" y="334727"/>
                </a:cubicBezTo>
                <a:cubicBezTo>
                  <a:pt x="7449286" y="335161"/>
                  <a:pt x="7448510" y="341947"/>
                  <a:pt x="7450776" y="343948"/>
                </a:cubicBezTo>
                <a:cubicBezTo>
                  <a:pt x="7463202" y="391652"/>
                  <a:pt x="7437523" y="367773"/>
                  <a:pt x="7453791" y="395003"/>
                </a:cubicBezTo>
                <a:cubicBezTo>
                  <a:pt x="7454869" y="399820"/>
                  <a:pt x="7453841" y="403723"/>
                  <a:pt x="7451939" y="407147"/>
                </a:cubicBezTo>
                <a:lnTo>
                  <a:pt x="7448030" y="412254"/>
                </a:lnTo>
                <a:lnTo>
                  <a:pt x="7455416" y="432021"/>
                </a:lnTo>
                <a:cubicBezTo>
                  <a:pt x="7457991" y="441758"/>
                  <a:pt x="7459699" y="452007"/>
                  <a:pt x="7460479" y="462523"/>
                </a:cubicBezTo>
                <a:cubicBezTo>
                  <a:pt x="7455275" y="464882"/>
                  <a:pt x="7462669" y="473136"/>
                  <a:pt x="7464133" y="477020"/>
                </a:cubicBezTo>
                <a:cubicBezTo>
                  <a:pt x="7460734" y="477060"/>
                  <a:pt x="7459104" y="485663"/>
                  <a:pt x="7461914" y="488716"/>
                </a:cubicBezTo>
                <a:cubicBezTo>
                  <a:pt x="7474065" y="552879"/>
                  <a:pt x="7442314" y="516775"/>
                  <a:pt x="7461353" y="555280"/>
                </a:cubicBezTo>
                <a:cubicBezTo>
                  <a:pt x="7462345" y="561721"/>
                  <a:pt x="7460642" y="566553"/>
                  <a:pt x="7457829" y="570585"/>
                </a:cubicBezTo>
                <a:lnTo>
                  <a:pt x="7450804" y="577839"/>
                </a:lnTo>
                <a:lnTo>
                  <a:pt x="7453309" y="583524"/>
                </a:lnTo>
                <a:cubicBezTo>
                  <a:pt x="7453505" y="604977"/>
                  <a:pt x="7446306" y="611303"/>
                  <a:pt x="7453558" y="623785"/>
                </a:cubicBezTo>
                <a:cubicBezTo>
                  <a:pt x="7438483" y="642230"/>
                  <a:pt x="7452055" y="636019"/>
                  <a:pt x="7454362" y="650049"/>
                </a:cubicBezTo>
                <a:cubicBezTo>
                  <a:pt x="7457368" y="661117"/>
                  <a:pt x="7463152" y="640798"/>
                  <a:pt x="7464006" y="651645"/>
                </a:cubicBezTo>
                <a:cubicBezTo>
                  <a:pt x="7460114" y="663380"/>
                  <a:pt x="7472201" y="662829"/>
                  <a:pt x="7467442" y="675032"/>
                </a:cubicBezTo>
                <a:cubicBezTo>
                  <a:pt x="7458335" y="672068"/>
                  <a:pt x="7469207" y="699114"/>
                  <a:pt x="7461251" y="699956"/>
                </a:cubicBezTo>
                <a:cubicBezTo>
                  <a:pt x="7472628" y="710321"/>
                  <a:pt x="7458614" y="715529"/>
                  <a:pt x="7462119" y="729331"/>
                </a:cubicBezTo>
                <a:cubicBezTo>
                  <a:pt x="7466423" y="735831"/>
                  <a:pt x="7467162" y="740521"/>
                  <a:pt x="7462533" y="746910"/>
                </a:cubicBezTo>
                <a:cubicBezTo>
                  <a:pt x="7483486" y="776851"/>
                  <a:pt x="7463470" y="765024"/>
                  <a:pt x="7471529" y="793043"/>
                </a:cubicBezTo>
                <a:cubicBezTo>
                  <a:pt x="7480002" y="817184"/>
                  <a:pt x="7485500" y="844550"/>
                  <a:pt x="7505730" y="867898"/>
                </a:cubicBezTo>
                <a:cubicBezTo>
                  <a:pt x="7511461" y="872184"/>
                  <a:pt x="7513630" y="882707"/>
                  <a:pt x="7510576" y="891400"/>
                </a:cubicBezTo>
                <a:cubicBezTo>
                  <a:pt x="7510049" y="892894"/>
                  <a:pt x="7509385" y="894278"/>
                  <a:pt x="7508604" y="895508"/>
                </a:cubicBezTo>
                <a:cubicBezTo>
                  <a:pt x="7511698" y="915692"/>
                  <a:pt x="7525520" y="989520"/>
                  <a:pt x="7529143" y="1012510"/>
                </a:cubicBezTo>
                <a:cubicBezTo>
                  <a:pt x="7521781" y="1014371"/>
                  <a:pt x="7535067" y="1025997"/>
                  <a:pt x="7530347" y="1033444"/>
                </a:cubicBezTo>
                <a:cubicBezTo>
                  <a:pt x="7526204" y="1038777"/>
                  <a:pt x="7529270" y="1043549"/>
                  <a:pt x="7529596" y="1049120"/>
                </a:cubicBezTo>
                <a:cubicBezTo>
                  <a:pt x="7526339" y="1056460"/>
                  <a:pt x="7532220" y="1080398"/>
                  <a:pt x="7536437" y="1086639"/>
                </a:cubicBezTo>
                <a:cubicBezTo>
                  <a:pt x="7551094" y="1101553"/>
                  <a:pt x="7540210" y="1135442"/>
                  <a:pt x="7551438" y="1147834"/>
                </a:cubicBezTo>
                <a:cubicBezTo>
                  <a:pt x="7553086" y="1152330"/>
                  <a:pt x="7553752" y="1156729"/>
                  <a:pt x="7553808" y="1161047"/>
                </a:cubicBezTo>
                <a:lnTo>
                  <a:pt x="7552572" y="1173130"/>
                </a:lnTo>
                <a:lnTo>
                  <a:pt x="7549434" y="1176566"/>
                </a:lnTo>
                <a:lnTo>
                  <a:pt x="7550211" y="1183950"/>
                </a:lnTo>
                <a:lnTo>
                  <a:pt x="7549733" y="1186066"/>
                </a:lnTo>
                <a:cubicBezTo>
                  <a:pt x="7548807" y="1190108"/>
                  <a:pt x="7548001" y="1194099"/>
                  <a:pt x="7547683" y="1198047"/>
                </a:cubicBezTo>
                <a:cubicBezTo>
                  <a:pt x="7563423" y="1192855"/>
                  <a:pt x="7547566" y="1230782"/>
                  <a:pt x="7560295" y="1219849"/>
                </a:cubicBezTo>
                <a:cubicBezTo>
                  <a:pt x="7561281" y="1240644"/>
                  <a:pt x="7573138" y="1224782"/>
                  <a:pt x="7561835" y="1249779"/>
                </a:cubicBezTo>
                <a:cubicBezTo>
                  <a:pt x="7574707" y="1282065"/>
                  <a:pt x="7569916" y="1332957"/>
                  <a:pt x="7589445" y="1358245"/>
                </a:cubicBezTo>
                <a:cubicBezTo>
                  <a:pt x="7581989" y="1355103"/>
                  <a:pt x="7576204" y="1368711"/>
                  <a:pt x="7579904" y="1378136"/>
                </a:cubicBezTo>
                <a:cubicBezTo>
                  <a:pt x="7550647" y="1367117"/>
                  <a:pt x="7606267" y="1415404"/>
                  <a:pt x="7586303" y="1423699"/>
                </a:cubicBezTo>
                <a:cubicBezTo>
                  <a:pt x="7604838" y="1424108"/>
                  <a:pt x="7636267" y="1466352"/>
                  <a:pt x="7621059" y="1486236"/>
                </a:cubicBezTo>
                <a:cubicBezTo>
                  <a:pt x="7624771" y="1516526"/>
                  <a:pt x="7640092" y="1537976"/>
                  <a:pt x="7633966" y="1569734"/>
                </a:cubicBezTo>
                <a:cubicBezTo>
                  <a:pt x="7636447" y="1570719"/>
                  <a:pt x="7638522" y="1572334"/>
                  <a:pt x="7640304" y="1574384"/>
                </a:cubicBezTo>
                <a:lnTo>
                  <a:pt x="7644628" y="1581242"/>
                </a:lnTo>
                <a:lnTo>
                  <a:pt x="7644313" y="1582567"/>
                </a:lnTo>
                <a:cubicBezTo>
                  <a:pt x="7644257" y="1587776"/>
                  <a:pt x="7645302" y="1590443"/>
                  <a:pt x="7646831" y="1591983"/>
                </a:cubicBezTo>
                <a:cubicBezTo>
                  <a:pt x="7647577" y="1592347"/>
                  <a:pt x="7648323" y="1592711"/>
                  <a:pt x="7649069" y="1593074"/>
                </a:cubicBezTo>
                <a:lnTo>
                  <a:pt x="7651326" y="1599230"/>
                </a:lnTo>
                <a:lnTo>
                  <a:pt x="7657195" y="1610539"/>
                </a:lnTo>
                <a:lnTo>
                  <a:pt x="7656957" y="1613422"/>
                </a:lnTo>
                <a:lnTo>
                  <a:pt x="7663730" y="1631673"/>
                </a:lnTo>
                <a:lnTo>
                  <a:pt x="7663189" y="1632289"/>
                </a:lnTo>
                <a:cubicBezTo>
                  <a:pt x="7662131" y="1634085"/>
                  <a:pt x="7661641" y="1636199"/>
                  <a:pt x="7662326" y="1639024"/>
                </a:cubicBezTo>
                <a:cubicBezTo>
                  <a:pt x="7651979" y="1640024"/>
                  <a:pt x="7659188" y="1642819"/>
                  <a:pt x="7662125" y="1651067"/>
                </a:cubicBezTo>
                <a:cubicBezTo>
                  <a:pt x="7646711" y="1654462"/>
                  <a:pt x="7660667" y="1674670"/>
                  <a:pt x="7653812" y="1683345"/>
                </a:cubicBezTo>
                <a:cubicBezTo>
                  <a:pt x="7656316" y="1689330"/>
                  <a:pt x="7658683" y="1695719"/>
                  <a:pt x="7660803" y="1702414"/>
                </a:cubicBezTo>
                <a:lnTo>
                  <a:pt x="7661867" y="1756201"/>
                </a:lnTo>
                <a:lnTo>
                  <a:pt x="7649453" y="1812530"/>
                </a:lnTo>
                <a:cubicBezTo>
                  <a:pt x="7649183" y="1833366"/>
                  <a:pt x="7644573" y="1851408"/>
                  <a:pt x="7647823" y="1869041"/>
                </a:cubicBezTo>
                <a:cubicBezTo>
                  <a:pt x="7644238" y="1876204"/>
                  <a:pt x="7642789" y="1882956"/>
                  <a:pt x="7648156" y="1889503"/>
                </a:cubicBezTo>
                <a:cubicBezTo>
                  <a:pt x="7646365" y="1908946"/>
                  <a:pt x="7638702" y="1913653"/>
                  <a:pt x="7644679" y="1925974"/>
                </a:cubicBezTo>
                <a:cubicBezTo>
                  <a:pt x="7632281" y="1936898"/>
                  <a:pt x="7637013" y="1937545"/>
                  <a:pt x="7640564" y="1942678"/>
                </a:cubicBezTo>
                <a:lnTo>
                  <a:pt x="7640816" y="1943410"/>
                </a:lnTo>
                <a:lnTo>
                  <a:pt x="7639044" y="1944904"/>
                </a:lnTo>
                <a:lnTo>
                  <a:pt x="7638223" y="1947993"/>
                </a:lnTo>
                <a:lnTo>
                  <a:pt x="7638752" y="1956430"/>
                </a:lnTo>
                <a:lnTo>
                  <a:pt x="7639407" y="1959603"/>
                </a:lnTo>
                <a:cubicBezTo>
                  <a:pt x="7639690" y="1961788"/>
                  <a:pt x="7639658" y="1963239"/>
                  <a:pt x="7639396" y="1964244"/>
                </a:cubicBezTo>
                <a:lnTo>
                  <a:pt x="7639249" y="1964361"/>
                </a:lnTo>
                <a:lnTo>
                  <a:pt x="7639521" y="1968708"/>
                </a:lnTo>
                <a:cubicBezTo>
                  <a:pt x="7640315" y="1976045"/>
                  <a:pt x="7641402" y="1983186"/>
                  <a:pt x="7642694" y="1989983"/>
                </a:cubicBezTo>
                <a:cubicBezTo>
                  <a:pt x="7634556" y="1995729"/>
                  <a:pt x="7644169" y="2020842"/>
                  <a:pt x="7628828" y="2018094"/>
                </a:cubicBezTo>
                <a:cubicBezTo>
                  <a:pt x="7630116" y="2027262"/>
                  <a:pt x="7636485" y="2032807"/>
                  <a:pt x="7626423" y="2029720"/>
                </a:cubicBezTo>
                <a:cubicBezTo>
                  <a:pt x="7626559" y="2032738"/>
                  <a:pt x="7625703" y="2034598"/>
                  <a:pt x="7624364" y="2035929"/>
                </a:cubicBezTo>
                <a:lnTo>
                  <a:pt x="7623733" y="2036314"/>
                </a:lnTo>
                <a:lnTo>
                  <a:pt x="7626847" y="2056711"/>
                </a:lnTo>
                <a:lnTo>
                  <a:pt x="7626090" y="2059419"/>
                </a:lnTo>
                <a:lnTo>
                  <a:pt x="7629618" y="2072712"/>
                </a:lnTo>
                <a:lnTo>
                  <a:pt x="7630641" y="2079581"/>
                </a:lnTo>
                <a:lnTo>
                  <a:pt x="7632577" y="2081522"/>
                </a:lnTo>
                <a:cubicBezTo>
                  <a:pt x="7633753" y="2083617"/>
                  <a:pt x="7634261" y="2086620"/>
                  <a:pt x="7633251" y="2091658"/>
                </a:cubicBezTo>
                <a:lnTo>
                  <a:pt x="7632707" y="2092825"/>
                </a:lnTo>
                <a:lnTo>
                  <a:pt x="7635575" y="2101184"/>
                </a:lnTo>
                <a:cubicBezTo>
                  <a:pt x="7636900" y="2103876"/>
                  <a:pt x="7638586" y="2106260"/>
                  <a:pt x="7640772" y="2108190"/>
                </a:cubicBezTo>
                <a:cubicBezTo>
                  <a:pt x="7629093" y="2136655"/>
                  <a:pt x="7639778" y="2163513"/>
                  <a:pt x="7637758" y="2194409"/>
                </a:cubicBezTo>
                <a:cubicBezTo>
                  <a:pt x="7619585" y="2207765"/>
                  <a:pt x="7641835" y="2261154"/>
                  <a:pt x="7659453" y="2268824"/>
                </a:cubicBezTo>
                <a:cubicBezTo>
                  <a:pt x="7644015" y="2268997"/>
                  <a:pt x="7665037" y="2307714"/>
                  <a:pt x="7665583" y="2317700"/>
                </a:cubicBezTo>
                <a:cubicBezTo>
                  <a:pt x="7665764" y="2321029"/>
                  <a:pt x="7663671" y="2321166"/>
                  <a:pt x="7657195" y="2315619"/>
                </a:cubicBezTo>
                <a:cubicBezTo>
                  <a:pt x="7658997" y="2326231"/>
                  <a:pt x="7650972" y="2337185"/>
                  <a:pt x="7644431" y="2331209"/>
                </a:cubicBezTo>
                <a:cubicBezTo>
                  <a:pt x="7658433" y="2363448"/>
                  <a:pt x="7644510" y="2411031"/>
                  <a:pt x="7650869" y="2447461"/>
                </a:cubicBezTo>
                <a:cubicBezTo>
                  <a:pt x="7635485" y="2467322"/>
                  <a:pt x="7649719" y="2456555"/>
                  <a:pt x="7646841" y="2477156"/>
                </a:cubicBezTo>
                <a:cubicBezTo>
                  <a:pt x="7661004" y="2471521"/>
                  <a:pt x="7638896" y="2502164"/>
                  <a:pt x="7654880" y="2503292"/>
                </a:cubicBezTo>
                <a:cubicBezTo>
                  <a:pt x="7653849" y="2507005"/>
                  <a:pt x="7652348" y="2510567"/>
                  <a:pt x="7650720" y="2514131"/>
                </a:cubicBezTo>
                <a:lnTo>
                  <a:pt x="7649876" y="2516003"/>
                </a:lnTo>
                <a:lnTo>
                  <a:pt x="7649263" y="2523483"/>
                </a:lnTo>
                <a:lnTo>
                  <a:pt x="7645633" y="2525592"/>
                </a:lnTo>
                <a:lnTo>
                  <a:pt x="7642233" y="2536851"/>
                </a:lnTo>
                <a:cubicBezTo>
                  <a:pt x="7641494" y="2541069"/>
                  <a:pt x="7641323" y="2545607"/>
                  <a:pt x="7642069" y="2550622"/>
                </a:cubicBezTo>
                <a:cubicBezTo>
                  <a:pt x="7648404" y="2562959"/>
                  <a:pt x="7640640" y="2582170"/>
                  <a:pt x="7641110" y="2599544"/>
                </a:cubicBezTo>
                <a:lnTo>
                  <a:pt x="7643071" y="2607523"/>
                </a:lnTo>
                <a:lnTo>
                  <a:pt x="7639801" y="2633566"/>
                </a:lnTo>
                <a:cubicBezTo>
                  <a:pt x="7639166" y="2640978"/>
                  <a:pt x="7638833" y="2648672"/>
                  <a:pt x="7639065" y="2656773"/>
                </a:cubicBezTo>
                <a:lnTo>
                  <a:pt x="7640624" y="2671810"/>
                </a:lnTo>
                <a:lnTo>
                  <a:pt x="7639332" y="2675751"/>
                </a:lnTo>
                <a:cubicBezTo>
                  <a:pt x="7639476" y="2682617"/>
                  <a:pt x="7644027" y="2691703"/>
                  <a:pt x="7638498" y="2690893"/>
                </a:cubicBezTo>
                <a:lnTo>
                  <a:pt x="7640415" y="2698606"/>
                </a:lnTo>
                <a:lnTo>
                  <a:pt x="7636002" y="2706218"/>
                </a:lnTo>
                <a:cubicBezTo>
                  <a:pt x="7634978" y="2707053"/>
                  <a:pt x="7633887" y="2707679"/>
                  <a:pt x="7632770" y="2708079"/>
                </a:cubicBezTo>
                <a:lnTo>
                  <a:pt x="7634220" y="2718854"/>
                </a:lnTo>
                <a:lnTo>
                  <a:pt x="7631061" y="2727688"/>
                </a:lnTo>
                <a:lnTo>
                  <a:pt x="7633127" y="2735389"/>
                </a:lnTo>
                <a:lnTo>
                  <a:pt x="7632661" y="2738584"/>
                </a:lnTo>
                <a:lnTo>
                  <a:pt x="7631098" y="2746529"/>
                </a:lnTo>
                <a:cubicBezTo>
                  <a:pt x="7630002" y="2750602"/>
                  <a:pt x="7628681" y="2755160"/>
                  <a:pt x="7627624" y="2760235"/>
                </a:cubicBezTo>
                <a:lnTo>
                  <a:pt x="7627140" y="2764511"/>
                </a:lnTo>
                <a:lnTo>
                  <a:pt x="7621827" y="2773820"/>
                </a:lnTo>
                <a:cubicBezTo>
                  <a:pt x="7617811" y="2780593"/>
                  <a:pt x="7615104" y="2785923"/>
                  <a:pt x="7617284" y="2791840"/>
                </a:cubicBezTo>
                <a:cubicBezTo>
                  <a:pt x="7612094" y="2801924"/>
                  <a:pt x="7597550" y="2808970"/>
                  <a:pt x="7601430" y="2823567"/>
                </a:cubicBezTo>
                <a:cubicBezTo>
                  <a:pt x="7594841" y="2819137"/>
                  <a:pt x="7600633" y="2839778"/>
                  <a:pt x="7593865" y="2842217"/>
                </a:cubicBezTo>
                <a:cubicBezTo>
                  <a:pt x="7588415" y="2843342"/>
                  <a:pt x="7588901" y="2849866"/>
                  <a:pt x="7586893" y="2854834"/>
                </a:cubicBezTo>
                <a:cubicBezTo>
                  <a:pt x="7581327" y="2858374"/>
                  <a:pt x="7576244" y="2883372"/>
                  <a:pt x="7577046" y="2892075"/>
                </a:cubicBezTo>
                <a:cubicBezTo>
                  <a:pt x="7582584" y="2916606"/>
                  <a:pt x="7560175" y="2936338"/>
                  <a:pt x="7564026" y="2955950"/>
                </a:cubicBezTo>
                <a:cubicBezTo>
                  <a:pt x="7563501" y="2961086"/>
                  <a:pt x="7562240" y="2965343"/>
                  <a:pt x="7560529" y="2969031"/>
                </a:cubicBezTo>
                <a:lnTo>
                  <a:pt x="7554631" y="2978222"/>
                </a:lnTo>
                <a:lnTo>
                  <a:pt x="7550747" y="2978564"/>
                </a:lnTo>
                <a:lnTo>
                  <a:pt x="7548359" y="2985429"/>
                </a:lnTo>
                <a:lnTo>
                  <a:pt x="7547120" y="2986826"/>
                </a:lnTo>
                <a:cubicBezTo>
                  <a:pt x="7544741" y="2989483"/>
                  <a:pt x="7542480" y="2992194"/>
                  <a:pt x="7540621" y="2995267"/>
                </a:cubicBezTo>
                <a:cubicBezTo>
                  <a:pt x="7555200" y="3003715"/>
                  <a:pt x="7527208" y="3022799"/>
                  <a:pt x="7541739" y="3023946"/>
                </a:cubicBezTo>
                <a:cubicBezTo>
                  <a:pt x="7534059" y="3042303"/>
                  <a:pt x="7549904" y="3038579"/>
                  <a:pt x="7530781" y="3050462"/>
                </a:cubicBezTo>
                <a:cubicBezTo>
                  <a:pt x="7527838" y="3088204"/>
                  <a:pt x="7503338" y="3127251"/>
                  <a:pt x="7508515" y="3164510"/>
                </a:cubicBezTo>
                <a:cubicBezTo>
                  <a:pt x="7503888" y="3155782"/>
                  <a:pt x="7493770" y="3162549"/>
                  <a:pt x="7492866" y="3173520"/>
                </a:cubicBezTo>
                <a:cubicBezTo>
                  <a:pt x="7474179" y="3140376"/>
                  <a:pt x="7498581" y="3226463"/>
                  <a:pt x="7479395" y="3217191"/>
                </a:cubicBezTo>
                <a:cubicBezTo>
                  <a:pt x="7493905" y="3232643"/>
                  <a:pt x="7501608" y="3293915"/>
                  <a:pt x="7481475" y="3298298"/>
                </a:cubicBezTo>
                <a:cubicBezTo>
                  <a:pt x="7472089" y="3326890"/>
                  <a:pt x="7475493" y="3357480"/>
                  <a:pt x="7457722" y="3379292"/>
                </a:cubicBezTo>
                <a:cubicBezTo>
                  <a:pt x="7459285" y="3382143"/>
                  <a:pt x="7460273" y="3385199"/>
                  <a:pt x="7460850" y="3388381"/>
                </a:cubicBezTo>
                <a:lnTo>
                  <a:pt x="7461482" y="3397694"/>
                </a:lnTo>
                <a:lnTo>
                  <a:pt x="7460695" y="3398556"/>
                </a:lnTo>
                <a:cubicBezTo>
                  <a:pt x="7458532" y="3402904"/>
                  <a:pt x="7458275" y="3406007"/>
                  <a:pt x="7458858" y="3408553"/>
                </a:cubicBezTo>
                <a:lnTo>
                  <a:pt x="7460185" y="3411299"/>
                </a:lnTo>
                <a:lnTo>
                  <a:pt x="7459468" y="3418333"/>
                </a:lnTo>
                <a:lnTo>
                  <a:pt x="7459515" y="3432662"/>
                </a:lnTo>
                <a:lnTo>
                  <a:pt x="7458154" y="3434902"/>
                </a:lnTo>
                <a:lnTo>
                  <a:pt x="7456091" y="3455825"/>
                </a:lnTo>
                <a:cubicBezTo>
                  <a:pt x="7455865" y="3455850"/>
                  <a:pt x="7455638" y="3455877"/>
                  <a:pt x="7455413" y="3455903"/>
                </a:cubicBezTo>
                <a:cubicBezTo>
                  <a:pt x="7453843" y="3456557"/>
                  <a:pt x="7452596" y="3457940"/>
                  <a:pt x="7451989" y="3460886"/>
                </a:cubicBezTo>
                <a:cubicBezTo>
                  <a:pt x="7443388" y="3453296"/>
                  <a:pt x="7447961" y="3461529"/>
                  <a:pt x="7446929" y="3470886"/>
                </a:cubicBezTo>
                <a:cubicBezTo>
                  <a:pt x="7433341" y="3461186"/>
                  <a:pt x="7436171" y="3489615"/>
                  <a:pt x="7427213" y="3491353"/>
                </a:cubicBezTo>
                <a:cubicBezTo>
                  <a:pt x="7426761" y="3498443"/>
                  <a:pt x="7426037" y="3505767"/>
                  <a:pt x="7424990" y="3513143"/>
                </a:cubicBezTo>
                <a:lnTo>
                  <a:pt x="7424186" y="3517424"/>
                </a:lnTo>
                <a:cubicBezTo>
                  <a:pt x="7424132" y="3517438"/>
                  <a:pt x="7424077" y="3517453"/>
                  <a:pt x="7424024" y="3517467"/>
                </a:cubicBezTo>
                <a:cubicBezTo>
                  <a:pt x="7423536" y="3518305"/>
                  <a:pt x="7423153" y="3519678"/>
                  <a:pt x="7422883" y="3521896"/>
                </a:cubicBezTo>
                <a:lnTo>
                  <a:pt x="7422723" y="3525229"/>
                </a:lnTo>
                <a:lnTo>
                  <a:pt x="7421163" y="3533534"/>
                </a:lnTo>
                <a:lnTo>
                  <a:pt x="7419650" y="3536108"/>
                </a:lnTo>
                <a:lnTo>
                  <a:pt x="7417640" y="3536718"/>
                </a:lnTo>
                <a:lnTo>
                  <a:pt x="7417697" y="3537534"/>
                </a:lnTo>
                <a:cubicBezTo>
                  <a:pt x="7419749" y="3544077"/>
                  <a:pt x="7423989" y="3546875"/>
                  <a:pt x="7409814" y="3551598"/>
                </a:cubicBezTo>
                <a:cubicBezTo>
                  <a:pt x="7412376" y="3566128"/>
                  <a:pt x="7404108" y="3567090"/>
                  <a:pt x="7397719" y="3584844"/>
                </a:cubicBezTo>
                <a:cubicBezTo>
                  <a:pt x="7401116" y="3593573"/>
                  <a:pt x="7398130" y="3599358"/>
                  <a:pt x="7393057" y="3604546"/>
                </a:cubicBezTo>
                <a:cubicBezTo>
                  <a:pt x="7391792" y="3622895"/>
                  <a:pt x="7383125" y="3638008"/>
                  <a:pt x="7377811" y="3657793"/>
                </a:cubicBezTo>
                <a:cubicBezTo>
                  <a:pt x="7379886" y="3680874"/>
                  <a:pt x="7366255" y="3689531"/>
                  <a:pt x="7360624" y="3710685"/>
                </a:cubicBezTo>
                <a:cubicBezTo>
                  <a:pt x="7367950" y="3731637"/>
                  <a:pt x="7347999" y="3723947"/>
                  <a:pt x="7341489" y="3734006"/>
                </a:cubicBezTo>
                <a:lnTo>
                  <a:pt x="7340478" y="3737028"/>
                </a:lnTo>
                <a:lnTo>
                  <a:pt x="7340489" y="3745476"/>
                </a:lnTo>
                <a:lnTo>
                  <a:pt x="7340950" y="3748687"/>
                </a:lnTo>
                <a:cubicBezTo>
                  <a:pt x="7341098" y="3750887"/>
                  <a:pt x="7340976" y="3752333"/>
                  <a:pt x="7340653" y="3753314"/>
                </a:cubicBezTo>
                <a:lnTo>
                  <a:pt x="7340500" y="3753419"/>
                </a:lnTo>
                <a:lnTo>
                  <a:pt x="7340506" y="3757774"/>
                </a:lnTo>
                <a:cubicBezTo>
                  <a:pt x="7340847" y="3765147"/>
                  <a:pt x="7341495" y="3772345"/>
                  <a:pt x="7342369" y="3779218"/>
                </a:cubicBezTo>
                <a:cubicBezTo>
                  <a:pt x="7333890" y="3784348"/>
                  <a:pt x="7341949" y="3810090"/>
                  <a:pt x="7326800" y="3806225"/>
                </a:cubicBezTo>
                <a:cubicBezTo>
                  <a:pt x="7327524" y="3815461"/>
                  <a:pt x="7333545" y="3821456"/>
                  <a:pt x="7323686" y="3817640"/>
                </a:cubicBezTo>
                <a:cubicBezTo>
                  <a:pt x="7323637" y="3820659"/>
                  <a:pt x="7322668" y="3822449"/>
                  <a:pt x="7321247" y="3823678"/>
                </a:cubicBezTo>
                <a:lnTo>
                  <a:pt x="7320595" y="3824018"/>
                </a:lnTo>
                <a:lnTo>
                  <a:pt x="7322453" y="3844579"/>
                </a:lnTo>
                <a:lnTo>
                  <a:pt x="7321532" y="3847225"/>
                </a:lnTo>
                <a:lnTo>
                  <a:pt x="7324238" y="3860736"/>
                </a:lnTo>
                <a:lnTo>
                  <a:pt x="7324840" y="3867658"/>
                </a:lnTo>
                <a:lnTo>
                  <a:pt x="7326655" y="3869733"/>
                </a:lnTo>
                <a:cubicBezTo>
                  <a:pt x="7327701" y="3871909"/>
                  <a:pt x="7328023" y="3874942"/>
                  <a:pt x="7326706" y="3879891"/>
                </a:cubicBezTo>
                <a:lnTo>
                  <a:pt x="7326093" y="3881013"/>
                </a:lnTo>
                <a:lnTo>
                  <a:pt x="7328442" y="3889558"/>
                </a:lnTo>
                <a:cubicBezTo>
                  <a:pt x="7329602" y="3892339"/>
                  <a:pt x="7331138" y="3894839"/>
                  <a:pt x="7333203" y="3896924"/>
                </a:cubicBezTo>
                <a:cubicBezTo>
                  <a:pt x="7319795" y="3924445"/>
                  <a:pt x="7328820" y="3952004"/>
                  <a:pt x="7324908" y="3982658"/>
                </a:cubicBezTo>
                <a:cubicBezTo>
                  <a:pt x="7325522" y="4017325"/>
                  <a:pt x="7327874" y="4041416"/>
                  <a:pt x="7327588" y="4064228"/>
                </a:cubicBezTo>
                <a:cubicBezTo>
                  <a:pt x="7328735" y="4074940"/>
                  <a:pt x="7329351" y="4153102"/>
                  <a:pt x="7323186" y="4146664"/>
                </a:cubicBezTo>
                <a:cubicBezTo>
                  <a:pt x="7335189" y="4179829"/>
                  <a:pt x="7318370" y="4199117"/>
                  <a:pt x="7322488" y="4235901"/>
                </a:cubicBezTo>
                <a:cubicBezTo>
                  <a:pt x="7305909" y="4254573"/>
                  <a:pt x="7320783" y="4244884"/>
                  <a:pt x="7316645" y="4265209"/>
                </a:cubicBezTo>
                <a:cubicBezTo>
                  <a:pt x="7331133" y="4260631"/>
                  <a:pt x="7307179" y="4289560"/>
                  <a:pt x="7323069" y="4291857"/>
                </a:cubicBezTo>
                <a:cubicBezTo>
                  <a:pt x="7321814" y="4295483"/>
                  <a:pt x="7320095" y="4298923"/>
                  <a:pt x="7318251" y="4302359"/>
                </a:cubicBezTo>
                <a:lnTo>
                  <a:pt x="7317295" y="4304161"/>
                </a:lnTo>
                <a:lnTo>
                  <a:pt x="7316223" y="4311573"/>
                </a:lnTo>
                <a:lnTo>
                  <a:pt x="7312469" y="4313411"/>
                </a:lnTo>
                <a:lnTo>
                  <a:pt x="7306447" y="4403491"/>
                </a:lnTo>
                <a:cubicBezTo>
                  <a:pt x="7308849" y="4411399"/>
                  <a:pt x="7308497" y="4436984"/>
                  <a:pt x="7303688" y="4442497"/>
                </a:cubicBezTo>
                <a:cubicBezTo>
                  <a:pt x="7302637" y="4447969"/>
                  <a:pt x="7304327" y="4453942"/>
                  <a:pt x="7299181" y="4457128"/>
                </a:cubicBezTo>
                <a:cubicBezTo>
                  <a:pt x="7296154" y="4469016"/>
                  <a:pt x="7289197" y="4496240"/>
                  <a:pt x="7285530" y="4513823"/>
                </a:cubicBezTo>
                <a:cubicBezTo>
                  <a:pt x="7288769" y="4518560"/>
                  <a:pt x="7287100" y="4524649"/>
                  <a:pt x="7284412" y="4532609"/>
                </a:cubicBezTo>
                <a:lnTo>
                  <a:pt x="7282601" y="4540125"/>
                </a:lnTo>
                <a:lnTo>
                  <a:pt x="7291785" y="4563650"/>
                </a:lnTo>
                <a:lnTo>
                  <a:pt x="7284191" y="4636427"/>
                </a:lnTo>
                <a:lnTo>
                  <a:pt x="7292797" y="4672055"/>
                </a:lnTo>
                <a:cubicBezTo>
                  <a:pt x="7294304" y="4686552"/>
                  <a:pt x="7294421" y="4700466"/>
                  <a:pt x="7295425" y="4713953"/>
                </a:cubicBezTo>
                <a:cubicBezTo>
                  <a:pt x="7296104" y="4744441"/>
                  <a:pt x="7280378" y="4723911"/>
                  <a:pt x="7292574" y="4762180"/>
                </a:cubicBezTo>
                <a:cubicBezTo>
                  <a:pt x="7286719" y="4766152"/>
                  <a:pt x="7286266" y="4770971"/>
                  <a:pt x="7288689" y="4779168"/>
                </a:cubicBezTo>
                <a:cubicBezTo>
                  <a:pt x="7288592" y="4793971"/>
                  <a:pt x="7274303" y="4792486"/>
                  <a:pt x="7282355" y="4807636"/>
                </a:cubicBezTo>
                <a:cubicBezTo>
                  <a:pt x="7278556" y="4806204"/>
                  <a:pt x="7277539" y="4813202"/>
                  <a:pt x="7276505" y="4819678"/>
                </a:cubicBezTo>
                <a:lnTo>
                  <a:pt x="7273752" y="4823797"/>
                </a:lnTo>
                <a:lnTo>
                  <a:pt x="7283683" y="4847794"/>
                </a:lnTo>
                <a:cubicBezTo>
                  <a:pt x="7296832" y="4890479"/>
                  <a:pt x="7302379" y="4941877"/>
                  <a:pt x="7311552" y="4978326"/>
                </a:cubicBezTo>
                <a:cubicBezTo>
                  <a:pt x="7284161" y="4998846"/>
                  <a:pt x="7309660" y="4989594"/>
                  <a:pt x="7304880" y="5015024"/>
                </a:cubicBezTo>
                <a:cubicBezTo>
                  <a:pt x="7330355" y="5012307"/>
                  <a:pt x="7291032" y="5044485"/>
                  <a:pt x="7319932" y="5050993"/>
                </a:cubicBezTo>
                <a:cubicBezTo>
                  <a:pt x="7318148" y="5055414"/>
                  <a:pt x="7315506" y="5059493"/>
                  <a:pt x="7312641" y="5063537"/>
                </a:cubicBezTo>
                <a:lnTo>
                  <a:pt x="7311153" y="5065661"/>
                </a:lnTo>
                <a:lnTo>
                  <a:pt x="7310197" y="5075032"/>
                </a:lnTo>
                <a:lnTo>
                  <a:pt x="7303683" y="5076576"/>
                </a:lnTo>
                <a:lnTo>
                  <a:pt x="7297768" y="5089898"/>
                </a:lnTo>
                <a:cubicBezTo>
                  <a:pt x="7296519" y="5095057"/>
                  <a:pt x="7296302" y="5100805"/>
                  <a:pt x="7297750" y="5107454"/>
                </a:cubicBezTo>
                <a:cubicBezTo>
                  <a:pt x="7309447" y="5125240"/>
                  <a:pt x="7295812" y="5147341"/>
                  <a:pt x="7297014" y="5169708"/>
                </a:cubicBezTo>
                <a:lnTo>
                  <a:pt x="7300719" y="5180532"/>
                </a:lnTo>
                <a:lnTo>
                  <a:pt x="7295705" y="5210620"/>
                </a:lnTo>
                <a:lnTo>
                  <a:pt x="7296901" y="5212749"/>
                </a:lnTo>
                <a:cubicBezTo>
                  <a:pt x="7296704" y="5218058"/>
                  <a:pt x="7294377" y="5228574"/>
                  <a:pt x="7294523" y="5242477"/>
                </a:cubicBezTo>
                <a:lnTo>
                  <a:pt x="7297776" y="5296160"/>
                </a:lnTo>
                <a:lnTo>
                  <a:pt x="7289955" y="5304499"/>
                </a:lnTo>
                <a:lnTo>
                  <a:pt x="7286210" y="5305374"/>
                </a:lnTo>
                <a:lnTo>
                  <a:pt x="7286995" y="5320092"/>
                </a:lnTo>
                <a:lnTo>
                  <a:pt x="7281550" y="5330613"/>
                </a:lnTo>
                <a:lnTo>
                  <a:pt x="7285354" y="5340890"/>
                </a:lnTo>
                <a:lnTo>
                  <a:pt x="7281914" y="5354491"/>
                </a:lnTo>
                <a:cubicBezTo>
                  <a:pt x="7280017" y="5359352"/>
                  <a:pt x="7277725" y="5364763"/>
                  <a:pt x="7275918" y="5370917"/>
                </a:cubicBezTo>
                <a:lnTo>
                  <a:pt x="7267655" y="5384350"/>
                </a:lnTo>
                <a:lnTo>
                  <a:pt x="7263791" y="5406610"/>
                </a:lnTo>
                <a:cubicBezTo>
                  <a:pt x="7260956" y="5423841"/>
                  <a:pt x="7257650" y="5440271"/>
                  <a:pt x="7251522" y="5456222"/>
                </a:cubicBezTo>
                <a:cubicBezTo>
                  <a:pt x="7253699" y="5469913"/>
                  <a:pt x="7252931" y="5482529"/>
                  <a:pt x="7242311" y="5493751"/>
                </a:cubicBezTo>
                <a:cubicBezTo>
                  <a:pt x="7236636" y="5529727"/>
                  <a:pt x="7245809" y="5539513"/>
                  <a:pt x="7231835" y="5561252"/>
                </a:cubicBezTo>
                <a:cubicBezTo>
                  <a:pt x="7236311" y="5568555"/>
                  <a:pt x="7238499" y="5573475"/>
                  <a:pt x="7239152" y="5577121"/>
                </a:cubicBezTo>
                <a:cubicBezTo>
                  <a:pt x="7241111" y="5588065"/>
                  <a:pt x="7229268" y="5587525"/>
                  <a:pt x="7224043" y="5605355"/>
                </a:cubicBezTo>
                <a:cubicBezTo>
                  <a:pt x="7216774" y="5624244"/>
                  <a:pt x="7213225" y="5590845"/>
                  <a:pt x="7209229" y="5609118"/>
                </a:cubicBezTo>
                <a:cubicBezTo>
                  <a:pt x="7212098" y="5628346"/>
                  <a:pt x="7194168" y="5628785"/>
                  <a:pt x="7198222" y="5648700"/>
                </a:cubicBezTo>
                <a:cubicBezTo>
                  <a:pt x="7212577" y="5642705"/>
                  <a:pt x="7189541" y="5689259"/>
                  <a:pt x="7201221" y="5689771"/>
                </a:cubicBezTo>
                <a:cubicBezTo>
                  <a:pt x="7181618" y="5708428"/>
                  <a:pt x="7201258" y="5715573"/>
                  <a:pt x="7192555" y="5739098"/>
                </a:cubicBezTo>
                <a:cubicBezTo>
                  <a:pt x="7184486" y="5750478"/>
                  <a:pt x="7182208" y="5758416"/>
                  <a:pt x="7187522" y="5768603"/>
                </a:cubicBezTo>
                <a:cubicBezTo>
                  <a:pt x="7148692" y="5821144"/>
                  <a:pt x="7181577" y="5799065"/>
                  <a:pt x="7162500" y="5846928"/>
                </a:cubicBezTo>
                <a:lnTo>
                  <a:pt x="7160827" y="5850799"/>
                </a:lnTo>
                <a:lnTo>
                  <a:pt x="7163312" y="5866636"/>
                </a:lnTo>
                <a:cubicBezTo>
                  <a:pt x="7163884" y="5867070"/>
                  <a:pt x="7164455" y="5867505"/>
                  <a:pt x="7165029" y="5867939"/>
                </a:cubicBezTo>
                <a:lnTo>
                  <a:pt x="7142501" y="5914339"/>
                </a:lnTo>
                <a:lnTo>
                  <a:pt x="7143151" y="5921221"/>
                </a:lnTo>
                <a:lnTo>
                  <a:pt x="7123808" y="5950546"/>
                </a:lnTo>
                <a:lnTo>
                  <a:pt x="7116299" y="5966186"/>
                </a:lnTo>
                <a:lnTo>
                  <a:pt x="7106117" y="5983669"/>
                </a:lnTo>
                <a:lnTo>
                  <a:pt x="7109622" y="5995569"/>
                </a:lnTo>
                <a:cubicBezTo>
                  <a:pt x="7114727" y="6023526"/>
                  <a:pt x="7092983" y="6067450"/>
                  <a:pt x="7116605" y="6077139"/>
                </a:cubicBezTo>
                <a:cubicBezTo>
                  <a:pt x="7102148" y="6089933"/>
                  <a:pt x="7125501" y="6101908"/>
                  <a:pt x="7127573" y="6115892"/>
                </a:cubicBezTo>
                <a:cubicBezTo>
                  <a:pt x="7118381" y="6127056"/>
                  <a:pt x="7126331" y="6132595"/>
                  <a:pt x="7128098" y="6142737"/>
                </a:cubicBezTo>
                <a:cubicBezTo>
                  <a:pt x="7122429" y="6147329"/>
                  <a:pt x="7122724" y="6155912"/>
                  <a:pt x="7129375" y="6158833"/>
                </a:cubicBezTo>
                <a:cubicBezTo>
                  <a:pt x="7144709" y="6154689"/>
                  <a:pt x="7137060" y="6184499"/>
                  <a:pt x="7147635" y="6186714"/>
                </a:cubicBezTo>
                <a:cubicBezTo>
                  <a:pt x="7149842" y="6204016"/>
                  <a:pt x="7136414" y="6279145"/>
                  <a:pt x="7153343" y="6291871"/>
                </a:cubicBezTo>
                <a:cubicBezTo>
                  <a:pt x="7161381" y="6326852"/>
                  <a:pt x="7134450" y="6377408"/>
                  <a:pt x="7134923" y="6392273"/>
                </a:cubicBezTo>
                <a:cubicBezTo>
                  <a:pt x="7103997" y="6407024"/>
                  <a:pt x="7185503" y="6478818"/>
                  <a:pt x="7187236" y="6541940"/>
                </a:cubicBezTo>
                <a:cubicBezTo>
                  <a:pt x="7184250" y="6550446"/>
                  <a:pt x="7184290" y="6554993"/>
                  <a:pt x="7191340" y="6557275"/>
                </a:cubicBezTo>
                <a:cubicBezTo>
                  <a:pt x="7195412" y="6573685"/>
                  <a:pt x="7202070" y="6606060"/>
                  <a:pt x="7211670" y="6640404"/>
                </a:cubicBezTo>
                <a:cubicBezTo>
                  <a:pt x="7219591" y="6666216"/>
                  <a:pt x="7212698" y="6793331"/>
                  <a:pt x="7221085" y="6827708"/>
                </a:cubicBezTo>
                <a:lnTo>
                  <a:pt x="7227698" y="6857999"/>
                </a:lnTo>
                <a:lnTo>
                  <a:pt x="0" y="685799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11790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1430000" cy="6419215"/>
            <a:chOff x="0" y="0"/>
            <a:chExt cx="11430000" cy="6419215"/>
          </a:xfrm>
        </p:grpSpPr>
        <p:sp>
          <p:nvSpPr>
            <p:cNvPr id="3" name="object 3"/>
            <p:cNvSpPr/>
            <p:nvPr/>
          </p:nvSpPr>
          <p:spPr>
            <a:xfrm>
              <a:off x="9715500" y="2868891"/>
              <a:ext cx="1714500" cy="3550285"/>
            </a:xfrm>
            <a:custGeom>
              <a:avLst/>
              <a:gdLst/>
              <a:ahLst/>
              <a:cxnLst/>
              <a:rect l="l" t="t" r="r" b="b"/>
              <a:pathLst>
                <a:path w="1714500" h="3550285">
                  <a:moveTo>
                    <a:pt x="1714487" y="1331645"/>
                  </a:moveTo>
                  <a:lnTo>
                    <a:pt x="1689557" y="1331645"/>
                  </a:lnTo>
                  <a:lnTo>
                    <a:pt x="350558" y="0"/>
                  </a:lnTo>
                  <a:lnTo>
                    <a:pt x="354228" y="1331645"/>
                  </a:lnTo>
                  <a:lnTo>
                    <a:pt x="0" y="1331645"/>
                  </a:lnTo>
                  <a:lnTo>
                    <a:pt x="0" y="3550208"/>
                  </a:lnTo>
                  <a:lnTo>
                    <a:pt x="1714487" y="3550208"/>
                  </a:lnTo>
                  <a:lnTo>
                    <a:pt x="1714487" y="1331645"/>
                  </a:lnTo>
                  <a:close/>
                </a:path>
              </a:pathLst>
            </a:custGeom>
            <a:solidFill>
              <a:srgbClr val="73FF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60772" y="0"/>
              <a:ext cx="1169227" cy="335829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0077449" y="2867024"/>
              <a:ext cx="1352550" cy="1346200"/>
            </a:xfrm>
            <a:custGeom>
              <a:avLst/>
              <a:gdLst/>
              <a:ahLst/>
              <a:cxnLst/>
              <a:rect l="l" t="t" r="r" b="b"/>
              <a:pathLst>
                <a:path w="1352550" h="1346200">
                  <a:moveTo>
                    <a:pt x="818300" y="1333499"/>
                  </a:moveTo>
                  <a:lnTo>
                    <a:pt x="534249" y="1333499"/>
                  </a:lnTo>
                  <a:lnTo>
                    <a:pt x="445101" y="1308099"/>
                  </a:lnTo>
                  <a:lnTo>
                    <a:pt x="402532" y="1282699"/>
                  </a:lnTo>
                  <a:lnTo>
                    <a:pt x="361451" y="1269999"/>
                  </a:lnTo>
                  <a:lnTo>
                    <a:pt x="321973" y="1244599"/>
                  </a:lnTo>
                  <a:lnTo>
                    <a:pt x="284213" y="1219199"/>
                  </a:lnTo>
                  <a:lnTo>
                    <a:pt x="248284" y="1193799"/>
                  </a:lnTo>
                  <a:lnTo>
                    <a:pt x="214302" y="1168399"/>
                  </a:lnTo>
                  <a:lnTo>
                    <a:pt x="182381" y="1130299"/>
                  </a:lnTo>
                  <a:lnTo>
                    <a:pt x="152636" y="1092199"/>
                  </a:lnTo>
                  <a:lnTo>
                    <a:pt x="125180" y="1066799"/>
                  </a:lnTo>
                  <a:lnTo>
                    <a:pt x="100128" y="1028699"/>
                  </a:lnTo>
                  <a:lnTo>
                    <a:pt x="77595" y="990599"/>
                  </a:lnTo>
                  <a:lnTo>
                    <a:pt x="57695" y="939799"/>
                  </a:lnTo>
                  <a:lnTo>
                    <a:pt x="40543" y="901699"/>
                  </a:lnTo>
                  <a:lnTo>
                    <a:pt x="26252" y="850899"/>
                  </a:lnTo>
                  <a:lnTo>
                    <a:pt x="14938" y="812799"/>
                  </a:lnTo>
                  <a:lnTo>
                    <a:pt x="6715" y="761999"/>
                  </a:lnTo>
                  <a:lnTo>
                    <a:pt x="1698" y="723899"/>
                  </a:lnTo>
                  <a:lnTo>
                    <a:pt x="0" y="673099"/>
                  </a:lnTo>
                  <a:lnTo>
                    <a:pt x="1698" y="622299"/>
                  </a:lnTo>
                  <a:lnTo>
                    <a:pt x="6715" y="571499"/>
                  </a:lnTo>
                  <a:lnTo>
                    <a:pt x="14938" y="533399"/>
                  </a:lnTo>
                  <a:lnTo>
                    <a:pt x="26252" y="482599"/>
                  </a:lnTo>
                  <a:lnTo>
                    <a:pt x="40543" y="444499"/>
                  </a:lnTo>
                  <a:lnTo>
                    <a:pt x="57695" y="393699"/>
                  </a:lnTo>
                  <a:lnTo>
                    <a:pt x="77595" y="355599"/>
                  </a:lnTo>
                  <a:lnTo>
                    <a:pt x="100128" y="317499"/>
                  </a:lnTo>
                  <a:lnTo>
                    <a:pt x="125180" y="279399"/>
                  </a:lnTo>
                  <a:lnTo>
                    <a:pt x="152636" y="241299"/>
                  </a:lnTo>
                  <a:lnTo>
                    <a:pt x="182381" y="203199"/>
                  </a:lnTo>
                  <a:lnTo>
                    <a:pt x="214302" y="177799"/>
                  </a:lnTo>
                  <a:lnTo>
                    <a:pt x="248284" y="152399"/>
                  </a:lnTo>
                  <a:lnTo>
                    <a:pt x="284213" y="114299"/>
                  </a:lnTo>
                  <a:lnTo>
                    <a:pt x="321973" y="88899"/>
                  </a:lnTo>
                  <a:lnTo>
                    <a:pt x="361451" y="76199"/>
                  </a:lnTo>
                  <a:lnTo>
                    <a:pt x="402532" y="50799"/>
                  </a:lnTo>
                  <a:lnTo>
                    <a:pt x="489045" y="25399"/>
                  </a:lnTo>
                  <a:lnTo>
                    <a:pt x="580598" y="0"/>
                  </a:lnTo>
                  <a:lnTo>
                    <a:pt x="771951" y="0"/>
                  </a:lnTo>
                  <a:lnTo>
                    <a:pt x="863504" y="25399"/>
                  </a:lnTo>
                  <a:lnTo>
                    <a:pt x="950017" y="50799"/>
                  </a:lnTo>
                  <a:lnTo>
                    <a:pt x="991098" y="76199"/>
                  </a:lnTo>
                  <a:lnTo>
                    <a:pt x="1030576" y="88899"/>
                  </a:lnTo>
                  <a:lnTo>
                    <a:pt x="1068336" y="114299"/>
                  </a:lnTo>
                  <a:lnTo>
                    <a:pt x="1104265" y="152399"/>
                  </a:lnTo>
                  <a:lnTo>
                    <a:pt x="1138247" y="177799"/>
                  </a:lnTo>
                  <a:lnTo>
                    <a:pt x="1170168" y="203199"/>
                  </a:lnTo>
                  <a:lnTo>
                    <a:pt x="1199913" y="241299"/>
                  </a:lnTo>
                  <a:lnTo>
                    <a:pt x="1227369" y="279399"/>
                  </a:lnTo>
                  <a:lnTo>
                    <a:pt x="1252421" y="317499"/>
                  </a:lnTo>
                  <a:lnTo>
                    <a:pt x="1259932" y="330199"/>
                  </a:lnTo>
                  <a:lnTo>
                    <a:pt x="626659" y="330199"/>
                  </a:lnTo>
                  <a:lnTo>
                    <a:pt x="618468" y="342899"/>
                  </a:lnTo>
                  <a:lnTo>
                    <a:pt x="570204" y="342899"/>
                  </a:lnTo>
                  <a:lnTo>
                    <a:pt x="562359" y="355599"/>
                  </a:lnTo>
                  <a:lnTo>
                    <a:pt x="539245" y="355599"/>
                  </a:lnTo>
                  <a:lnTo>
                    <a:pt x="531702" y="368299"/>
                  </a:lnTo>
                  <a:lnTo>
                    <a:pt x="516878" y="368299"/>
                  </a:lnTo>
                  <a:lnTo>
                    <a:pt x="509605" y="380999"/>
                  </a:lnTo>
                  <a:lnTo>
                    <a:pt x="495374" y="380999"/>
                  </a:lnTo>
                  <a:lnTo>
                    <a:pt x="488415" y="393699"/>
                  </a:lnTo>
                  <a:lnTo>
                    <a:pt x="474846" y="393699"/>
                  </a:lnTo>
                  <a:lnTo>
                    <a:pt x="468243" y="406399"/>
                  </a:lnTo>
                  <a:lnTo>
                    <a:pt x="461762" y="406399"/>
                  </a:lnTo>
                  <a:lnTo>
                    <a:pt x="455410" y="419099"/>
                  </a:lnTo>
                  <a:lnTo>
                    <a:pt x="443117" y="419099"/>
                  </a:lnTo>
                  <a:lnTo>
                    <a:pt x="437175" y="431799"/>
                  </a:lnTo>
                  <a:lnTo>
                    <a:pt x="431378" y="431799"/>
                  </a:lnTo>
                  <a:lnTo>
                    <a:pt x="425731" y="444499"/>
                  </a:lnTo>
                  <a:lnTo>
                    <a:pt x="420235" y="444499"/>
                  </a:lnTo>
                  <a:lnTo>
                    <a:pt x="414891" y="457199"/>
                  </a:lnTo>
                  <a:lnTo>
                    <a:pt x="409703" y="457199"/>
                  </a:lnTo>
                  <a:lnTo>
                    <a:pt x="404680" y="469899"/>
                  </a:lnTo>
                  <a:lnTo>
                    <a:pt x="399820" y="469899"/>
                  </a:lnTo>
                  <a:lnTo>
                    <a:pt x="395123" y="482599"/>
                  </a:lnTo>
                  <a:lnTo>
                    <a:pt x="390596" y="495299"/>
                  </a:lnTo>
                  <a:lnTo>
                    <a:pt x="386244" y="495299"/>
                  </a:lnTo>
                  <a:lnTo>
                    <a:pt x="382067" y="507999"/>
                  </a:lnTo>
                  <a:lnTo>
                    <a:pt x="378064" y="507999"/>
                  </a:lnTo>
                  <a:lnTo>
                    <a:pt x="374241" y="520699"/>
                  </a:lnTo>
                  <a:lnTo>
                    <a:pt x="370602" y="520699"/>
                  </a:lnTo>
                  <a:lnTo>
                    <a:pt x="367147" y="533399"/>
                  </a:lnTo>
                  <a:lnTo>
                    <a:pt x="363876" y="546099"/>
                  </a:lnTo>
                  <a:lnTo>
                    <a:pt x="360794" y="546099"/>
                  </a:lnTo>
                  <a:lnTo>
                    <a:pt x="357903" y="558799"/>
                  </a:lnTo>
                  <a:lnTo>
                    <a:pt x="355204" y="558799"/>
                  </a:lnTo>
                  <a:lnTo>
                    <a:pt x="352697" y="571499"/>
                  </a:lnTo>
                  <a:lnTo>
                    <a:pt x="350385" y="584199"/>
                  </a:lnTo>
                  <a:lnTo>
                    <a:pt x="348270" y="584199"/>
                  </a:lnTo>
                  <a:lnTo>
                    <a:pt x="346353" y="596899"/>
                  </a:lnTo>
                  <a:lnTo>
                    <a:pt x="344634" y="609599"/>
                  </a:lnTo>
                  <a:lnTo>
                    <a:pt x="343115" y="609599"/>
                  </a:lnTo>
                  <a:lnTo>
                    <a:pt x="341797" y="622299"/>
                  </a:lnTo>
                  <a:lnTo>
                    <a:pt x="340680" y="622299"/>
                  </a:lnTo>
                  <a:lnTo>
                    <a:pt x="339765" y="634999"/>
                  </a:lnTo>
                  <a:lnTo>
                    <a:pt x="339053" y="647699"/>
                  </a:lnTo>
                  <a:lnTo>
                    <a:pt x="338544" y="647699"/>
                  </a:lnTo>
                  <a:lnTo>
                    <a:pt x="338239" y="660399"/>
                  </a:lnTo>
                  <a:lnTo>
                    <a:pt x="338239" y="673099"/>
                  </a:lnTo>
                  <a:lnTo>
                    <a:pt x="338544" y="685799"/>
                  </a:lnTo>
                  <a:lnTo>
                    <a:pt x="339053" y="698499"/>
                  </a:lnTo>
                  <a:lnTo>
                    <a:pt x="339765" y="698499"/>
                  </a:lnTo>
                  <a:lnTo>
                    <a:pt x="340680" y="711199"/>
                  </a:lnTo>
                  <a:lnTo>
                    <a:pt x="341797" y="723899"/>
                  </a:lnTo>
                  <a:lnTo>
                    <a:pt x="343115" y="723899"/>
                  </a:lnTo>
                  <a:lnTo>
                    <a:pt x="344634" y="736599"/>
                  </a:lnTo>
                  <a:lnTo>
                    <a:pt x="346353" y="749299"/>
                  </a:lnTo>
                  <a:lnTo>
                    <a:pt x="348270" y="749299"/>
                  </a:lnTo>
                  <a:lnTo>
                    <a:pt x="350385" y="761999"/>
                  </a:lnTo>
                  <a:lnTo>
                    <a:pt x="352697" y="761999"/>
                  </a:lnTo>
                  <a:lnTo>
                    <a:pt x="355204" y="774699"/>
                  </a:lnTo>
                  <a:lnTo>
                    <a:pt x="357903" y="787399"/>
                  </a:lnTo>
                  <a:lnTo>
                    <a:pt x="360794" y="787399"/>
                  </a:lnTo>
                  <a:lnTo>
                    <a:pt x="363876" y="800099"/>
                  </a:lnTo>
                  <a:lnTo>
                    <a:pt x="367147" y="812799"/>
                  </a:lnTo>
                  <a:lnTo>
                    <a:pt x="370602" y="812799"/>
                  </a:lnTo>
                  <a:lnTo>
                    <a:pt x="374241" y="825499"/>
                  </a:lnTo>
                  <a:lnTo>
                    <a:pt x="378064" y="825499"/>
                  </a:lnTo>
                  <a:lnTo>
                    <a:pt x="382067" y="838199"/>
                  </a:lnTo>
                  <a:lnTo>
                    <a:pt x="386244" y="838199"/>
                  </a:lnTo>
                  <a:lnTo>
                    <a:pt x="390596" y="850899"/>
                  </a:lnTo>
                  <a:lnTo>
                    <a:pt x="395123" y="863599"/>
                  </a:lnTo>
                  <a:lnTo>
                    <a:pt x="399820" y="863599"/>
                  </a:lnTo>
                  <a:lnTo>
                    <a:pt x="404680" y="876299"/>
                  </a:lnTo>
                  <a:lnTo>
                    <a:pt x="409703" y="876299"/>
                  </a:lnTo>
                  <a:lnTo>
                    <a:pt x="414891" y="888999"/>
                  </a:lnTo>
                  <a:lnTo>
                    <a:pt x="420235" y="888999"/>
                  </a:lnTo>
                  <a:lnTo>
                    <a:pt x="425731" y="901699"/>
                  </a:lnTo>
                  <a:lnTo>
                    <a:pt x="431378" y="901699"/>
                  </a:lnTo>
                  <a:lnTo>
                    <a:pt x="437175" y="914399"/>
                  </a:lnTo>
                  <a:lnTo>
                    <a:pt x="449195" y="914399"/>
                  </a:lnTo>
                  <a:lnTo>
                    <a:pt x="455410" y="927099"/>
                  </a:lnTo>
                  <a:lnTo>
                    <a:pt x="461762" y="927099"/>
                  </a:lnTo>
                  <a:lnTo>
                    <a:pt x="468243" y="939799"/>
                  </a:lnTo>
                  <a:lnTo>
                    <a:pt x="474846" y="939799"/>
                  </a:lnTo>
                  <a:lnTo>
                    <a:pt x="481570" y="952499"/>
                  </a:lnTo>
                  <a:lnTo>
                    <a:pt x="495374" y="952499"/>
                  </a:lnTo>
                  <a:lnTo>
                    <a:pt x="502437" y="965199"/>
                  </a:lnTo>
                  <a:lnTo>
                    <a:pt x="516878" y="965199"/>
                  </a:lnTo>
                  <a:lnTo>
                    <a:pt x="524246" y="977899"/>
                  </a:lnTo>
                  <a:lnTo>
                    <a:pt x="546875" y="977899"/>
                  </a:lnTo>
                  <a:lnTo>
                    <a:pt x="554583" y="990599"/>
                  </a:lnTo>
                  <a:lnTo>
                    <a:pt x="586091" y="990599"/>
                  </a:lnTo>
                  <a:lnTo>
                    <a:pt x="594114" y="1003299"/>
                  </a:lnTo>
                  <a:lnTo>
                    <a:pt x="1267443" y="1003299"/>
                  </a:lnTo>
                  <a:lnTo>
                    <a:pt x="1252421" y="1028699"/>
                  </a:lnTo>
                  <a:lnTo>
                    <a:pt x="1227369" y="1066799"/>
                  </a:lnTo>
                  <a:lnTo>
                    <a:pt x="1199913" y="1092199"/>
                  </a:lnTo>
                  <a:lnTo>
                    <a:pt x="1170168" y="1130299"/>
                  </a:lnTo>
                  <a:lnTo>
                    <a:pt x="1138247" y="1168399"/>
                  </a:lnTo>
                  <a:lnTo>
                    <a:pt x="1104265" y="1193799"/>
                  </a:lnTo>
                  <a:lnTo>
                    <a:pt x="1068336" y="1219199"/>
                  </a:lnTo>
                  <a:lnTo>
                    <a:pt x="1030576" y="1244599"/>
                  </a:lnTo>
                  <a:lnTo>
                    <a:pt x="991098" y="1269999"/>
                  </a:lnTo>
                  <a:lnTo>
                    <a:pt x="950017" y="1282699"/>
                  </a:lnTo>
                  <a:lnTo>
                    <a:pt x="907448" y="1308099"/>
                  </a:lnTo>
                  <a:lnTo>
                    <a:pt x="818300" y="1333499"/>
                  </a:lnTo>
                  <a:close/>
                </a:path>
                <a:path w="1352550" h="1346200">
                  <a:moveTo>
                    <a:pt x="1267443" y="1003299"/>
                  </a:moveTo>
                  <a:lnTo>
                    <a:pt x="758435" y="1003299"/>
                  </a:lnTo>
                  <a:lnTo>
                    <a:pt x="766458" y="990599"/>
                  </a:lnTo>
                  <a:lnTo>
                    <a:pt x="797966" y="990599"/>
                  </a:lnTo>
                  <a:lnTo>
                    <a:pt x="805674" y="977899"/>
                  </a:lnTo>
                  <a:lnTo>
                    <a:pt x="828303" y="977899"/>
                  </a:lnTo>
                  <a:lnTo>
                    <a:pt x="835671" y="965199"/>
                  </a:lnTo>
                  <a:lnTo>
                    <a:pt x="850112" y="965199"/>
                  </a:lnTo>
                  <a:lnTo>
                    <a:pt x="857175" y="952499"/>
                  </a:lnTo>
                  <a:lnTo>
                    <a:pt x="870979" y="952499"/>
                  </a:lnTo>
                  <a:lnTo>
                    <a:pt x="877703" y="939799"/>
                  </a:lnTo>
                  <a:lnTo>
                    <a:pt x="884305" y="939799"/>
                  </a:lnTo>
                  <a:lnTo>
                    <a:pt x="890787" y="927099"/>
                  </a:lnTo>
                  <a:lnTo>
                    <a:pt x="897139" y="927099"/>
                  </a:lnTo>
                  <a:lnTo>
                    <a:pt x="903354" y="914399"/>
                  </a:lnTo>
                  <a:lnTo>
                    <a:pt x="915374" y="914399"/>
                  </a:lnTo>
                  <a:lnTo>
                    <a:pt x="921171" y="901699"/>
                  </a:lnTo>
                  <a:lnTo>
                    <a:pt x="926818" y="901699"/>
                  </a:lnTo>
                  <a:lnTo>
                    <a:pt x="932314" y="888999"/>
                  </a:lnTo>
                  <a:lnTo>
                    <a:pt x="937658" y="888999"/>
                  </a:lnTo>
                  <a:lnTo>
                    <a:pt x="942846" y="876299"/>
                  </a:lnTo>
                  <a:lnTo>
                    <a:pt x="947869" y="876299"/>
                  </a:lnTo>
                  <a:lnTo>
                    <a:pt x="952729" y="863599"/>
                  </a:lnTo>
                  <a:lnTo>
                    <a:pt x="957425" y="863599"/>
                  </a:lnTo>
                  <a:lnTo>
                    <a:pt x="961953" y="850899"/>
                  </a:lnTo>
                  <a:lnTo>
                    <a:pt x="966305" y="838199"/>
                  </a:lnTo>
                  <a:lnTo>
                    <a:pt x="970482" y="838199"/>
                  </a:lnTo>
                  <a:lnTo>
                    <a:pt x="974485" y="825499"/>
                  </a:lnTo>
                  <a:lnTo>
                    <a:pt x="978308" y="825499"/>
                  </a:lnTo>
                  <a:lnTo>
                    <a:pt x="981947" y="812799"/>
                  </a:lnTo>
                  <a:lnTo>
                    <a:pt x="985402" y="812799"/>
                  </a:lnTo>
                  <a:lnTo>
                    <a:pt x="988673" y="800099"/>
                  </a:lnTo>
                  <a:lnTo>
                    <a:pt x="991755" y="787399"/>
                  </a:lnTo>
                  <a:lnTo>
                    <a:pt x="994646" y="787399"/>
                  </a:lnTo>
                  <a:lnTo>
                    <a:pt x="997345" y="774699"/>
                  </a:lnTo>
                  <a:lnTo>
                    <a:pt x="999852" y="761999"/>
                  </a:lnTo>
                  <a:lnTo>
                    <a:pt x="1002164" y="761999"/>
                  </a:lnTo>
                  <a:lnTo>
                    <a:pt x="1004279" y="749299"/>
                  </a:lnTo>
                  <a:lnTo>
                    <a:pt x="1006195" y="749299"/>
                  </a:lnTo>
                  <a:lnTo>
                    <a:pt x="1007915" y="736599"/>
                  </a:lnTo>
                  <a:lnTo>
                    <a:pt x="1009434" y="723899"/>
                  </a:lnTo>
                  <a:lnTo>
                    <a:pt x="1010752" y="723899"/>
                  </a:lnTo>
                  <a:lnTo>
                    <a:pt x="1011869" y="711199"/>
                  </a:lnTo>
                  <a:lnTo>
                    <a:pt x="1012784" y="698499"/>
                  </a:lnTo>
                  <a:lnTo>
                    <a:pt x="1013496" y="698499"/>
                  </a:lnTo>
                  <a:lnTo>
                    <a:pt x="1014005" y="685799"/>
                  </a:lnTo>
                  <a:lnTo>
                    <a:pt x="1014310" y="673099"/>
                  </a:lnTo>
                  <a:lnTo>
                    <a:pt x="1014310" y="660399"/>
                  </a:lnTo>
                  <a:lnTo>
                    <a:pt x="1014005" y="647699"/>
                  </a:lnTo>
                  <a:lnTo>
                    <a:pt x="1013496" y="647699"/>
                  </a:lnTo>
                  <a:lnTo>
                    <a:pt x="1012784" y="634999"/>
                  </a:lnTo>
                  <a:lnTo>
                    <a:pt x="1011869" y="622299"/>
                  </a:lnTo>
                  <a:lnTo>
                    <a:pt x="1010752" y="622299"/>
                  </a:lnTo>
                  <a:lnTo>
                    <a:pt x="1009434" y="609599"/>
                  </a:lnTo>
                  <a:lnTo>
                    <a:pt x="1007915" y="609599"/>
                  </a:lnTo>
                  <a:lnTo>
                    <a:pt x="1006196" y="596899"/>
                  </a:lnTo>
                  <a:lnTo>
                    <a:pt x="1004279" y="584199"/>
                  </a:lnTo>
                  <a:lnTo>
                    <a:pt x="1002164" y="584199"/>
                  </a:lnTo>
                  <a:lnTo>
                    <a:pt x="999852" y="571499"/>
                  </a:lnTo>
                  <a:lnTo>
                    <a:pt x="997345" y="558799"/>
                  </a:lnTo>
                  <a:lnTo>
                    <a:pt x="994646" y="558799"/>
                  </a:lnTo>
                  <a:lnTo>
                    <a:pt x="991755" y="546099"/>
                  </a:lnTo>
                  <a:lnTo>
                    <a:pt x="988673" y="546099"/>
                  </a:lnTo>
                  <a:lnTo>
                    <a:pt x="985402" y="533399"/>
                  </a:lnTo>
                  <a:lnTo>
                    <a:pt x="981947" y="520699"/>
                  </a:lnTo>
                  <a:lnTo>
                    <a:pt x="978308" y="520699"/>
                  </a:lnTo>
                  <a:lnTo>
                    <a:pt x="974485" y="507999"/>
                  </a:lnTo>
                  <a:lnTo>
                    <a:pt x="970482" y="507999"/>
                  </a:lnTo>
                  <a:lnTo>
                    <a:pt x="966305" y="495299"/>
                  </a:lnTo>
                  <a:lnTo>
                    <a:pt x="961953" y="495299"/>
                  </a:lnTo>
                  <a:lnTo>
                    <a:pt x="957425" y="482599"/>
                  </a:lnTo>
                  <a:lnTo>
                    <a:pt x="952729" y="469899"/>
                  </a:lnTo>
                  <a:lnTo>
                    <a:pt x="947869" y="469899"/>
                  </a:lnTo>
                  <a:lnTo>
                    <a:pt x="942846" y="457199"/>
                  </a:lnTo>
                  <a:lnTo>
                    <a:pt x="937658" y="457199"/>
                  </a:lnTo>
                  <a:lnTo>
                    <a:pt x="932314" y="444499"/>
                  </a:lnTo>
                  <a:lnTo>
                    <a:pt x="926818" y="444499"/>
                  </a:lnTo>
                  <a:lnTo>
                    <a:pt x="921171" y="431799"/>
                  </a:lnTo>
                  <a:lnTo>
                    <a:pt x="915374" y="431799"/>
                  </a:lnTo>
                  <a:lnTo>
                    <a:pt x="909432" y="419099"/>
                  </a:lnTo>
                  <a:lnTo>
                    <a:pt x="897139" y="419099"/>
                  </a:lnTo>
                  <a:lnTo>
                    <a:pt x="890787" y="406399"/>
                  </a:lnTo>
                  <a:lnTo>
                    <a:pt x="884305" y="406399"/>
                  </a:lnTo>
                  <a:lnTo>
                    <a:pt x="877703" y="393699"/>
                  </a:lnTo>
                  <a:lnTo>
                    <a:pt x="864133" y="393699"/>
                  </a:lnTo>
                  <a:lnTo>
                    <a:pt x="857175" y="380999"/>
                  </a:lnTo>
                  <a:lnTo>
                    <a:pt x="842944" y="380999"/>
                  </a:lnTo>
                  <a:lnTo>
                    <a:pt x="835671" y="368299"/>
                  </a:lnTo>
                  <a:lnTo>
                    <a:pt x="820847" y="368299"/>
                  </a:lnTo>
                  <a:lnTo>
                    <a:pt x="813304" y="355599"/>
                  </a:lnTo>
                  <a:lnTo>
                    <a:pt x="790190" y="355599"/>
                  </a:lnTo>
                  <a:lnTo>
                    <a:pt x="782344" y="342899"/>
                  </a:lnTo>
                  <a:lnTo>
                    <a:pt x="734081" y="342899"/>
                  </a:lnTo>
                  <a:lnTo>
                    <a:pt x="725890" y="330199"/>
                  </a:lnTo>
                  <a:lnTo>
                    <a:pt x="1259932" y="330199"/>
                  </a:lnTo>
                  <a:lnTo>
                    <a:pt x="1274954" y="355599"/>
                  </a:lnTo>
                  <a:lnTo>
                    <a:pt x="1294854" y="393699"/>
                  </a:lnTo>
                  <a:lnTo>
                    <a:pt x="1312006" y="444499"/>
                  </a:lnTo>
                  <a:lnTo>
                    <a:pt x="1326297" y="482599"/>
                  </a:lnTo>
                  <a:lnTo>
                    <a:pt x="1337611" y="533399"/>
                  </a:lnTo>
                  <a:lnTo>
                    <a:pt x="1345834" y="571499"/>
                  </a:lnTo>
                  <a:lnTo>
                    <a:pt x="1350851" y="622299"/>
                  </a:lnTo>
                  <a:lnTo>
                    <a:pt x="1352549" y="673099"/>
                  </a:lnTo>
                  <a:lnTo>
                    <a:pt x="1350851" y="723899"/>
                  </a:lnTo>
                  <a:lnTo>
                    <a:pt x="1345834" y="761999"/>
                  </a:lnTo>
                  <a:lnTo>
                    <a:pt x="1337611" y="812799"/>
                  </a:lnTo>
                  <a:lnTo>
                    <a:pt x="1326297" y="850899"/>
                  </a:lnTo>
                  <a:lnTo>
                    <a:pt x="1312006" y="901699"/>
                  </a:lnTo>
                  <a:lnTo>
                    <a:pt x="1294854" y="939799"/>
                  </a:lnTo>
                  <a:lnTo>
                    <a:pt x="1274954" y="990599"/>
                  </a:lnTo>
                  <a:lnTo>
                    <a:pt x="1267443" y="1003299"/>
                  </a:lnTo>
                  <a:close/>
                </a:path>
                <a:path w="1352550" h="1346200">
                  <a:moveTo>
                    <a:pt x="724571" y="1346199"/>
                  </a:moveTo>
                  <a:lnTo>
                    <a:pt x="627978" y="1346199"/>
                  </a:lnTo>
                  <a:lnTo>
                    <a:pt x="580598" y="1333499"/>
                  </a:lnTo>
                  <a:lnTo>
                    <a:pt x="771951" y="1333499"/>
                  </a:lnTo>
                  <a:lnTo>
                    <a:pt x="724571" y="13461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0"/>
              <a:ext cx="10424160" cy="6419215"/>
            </a:xfrm>
            <a:custGeom>
              <a:avLst/>
              <a:gdLst/>
              <a:ahLst/>
              <a:cxnLst/>
              <a:rect l="l" t="t" r="r" b="b"/>
              <a:pathLst>
                <a:path w="10424160" h="6419215">
                  <a:moveTo>
                    <a:pt x="113942" y="6419087"/>
                  </a:moveTo>
                  <a:lnTo>
                    <a:pt x="0" y="6419087"/>
                  </a:lnTo>
                  <a:lnTo>
                    <a:pt x="0" y="0"/>
                  </a:lnTo>
                  <a:lnTo>
                    <a:pt x="10424160" y="0"/>
                  </a:lnTo>
                  <a:lnTo>
                    <a:pt x="10424160" y="9524"/>
                  </a:lnTo>
                  <a:lnTo>
                    <a:pt x="171449" y="9524"/>
                  </a:lnTo>
                  <a:lnTo>
                    <a:pt x="162066" y="9978"/>
                  </a:lnTo>
                  <a:lnTo>
                    <a:pt x="118521" y="25562"/>
                  </a:lnTo>
                  <a:lnTo>
                    <a:pt x="87459" y="59828"/>
                  </a:lnTo>
                  <a:lnTo>
                    <a:pt x="76199" y="104774"/>
                  </a:lnTo>
                  <a:lnTo>
                    <a:pt x="76199" y="6343649"/>
                  </a:lnTo>
                  <a:lnTo>
                    <a:pt x="78780" y="6367342"/>
                  </a:lnTo>
                  <a:lnTo>
                    <a:pt x="86520" y="6388321"/>
                  </a:lnTo>
                  <a:lnTo>
                    <a:pt x="99421" y="6406585"/>
                  </a:lnTo>
                  <a:lnTo>
                    <a:pt x="113942" y="6419087"/>
                  </a:lnTo>
                  <a:close/>
                </a:path>
                <a:path w="10424160" h="6419215">
                  <a:moveTo>
                    <a:pt x="10424160" y="6419087"/>
                  </a:moveTo>
                  <a:lnTo>
                    <a:pt x="10115907" y="6419087"/>
                  </a:lnTo>
                  <a:lnTo>
                    <a:pt x="10130428" y="6406585"/>
                  </a:lnTo>
                  <a:lnTo>
                    <a:pt x="10143329" y="6388321"/>
                  </a:lnTo>
                  <a:lnTo>
                    <a:pt x="10151069" y="6367342"/>
                  </a:lnTo>
                  <a:lnTo>
                    <a:pt x="10153649" y="6343649"/>
                  </a:lnTo>
                  <a:lnTo>
                    <a:pt x="10153649" y="104774"/>
                  </a:lnTo>
                  <a:lnTo>
                    <a:pt x="10142388" y="59828"/>
                  </a:lnTo>
                  <a:lnTo>
                    <a:pt x="10111326" y="25562"/>
                  </a:lnTo>
                  <a:lnTo>
                    <a:pt x="10067782" y="9978"/>
                  </a:lnTo>
                  <a:lnTo>
                    <a:pt x="10058399" y="9524"/>
                  </a:lnTo>
                  <a:lnTo>
                    <a:pt x="10424160" y="9524"/>
                  </a:lnTo>
                  <a:lnTo>
                    <a:pt x="10424160" y="6419087"/>
                  </a:lnTo>
                  <a:close/>
                </a:path>
              </a:pathLst>
            </a:custGeom>
            <a:solidFill>
              <a:srgbClr val="000000">
                <a:alpha val="250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6200" y="9525"/>
              <a:ext cx="10077450" cy="6409690"/>
            </a:xfrm>
            <a:custGeom>
              <a:avLst/>
              <a:gdLst/>
              <a:ahLst/>
              <a:cxnLst/>
              <a:rect l="l" t="t" r="r" b="b"/>
              <a:pathLst>
                <a:path w="10077450" h="6409690">
                  <a:moveTo>
                    <a:pt x="10040207" y="6409562"/>
                  </a:moveTo>
                  <a:lnTo>
                    <a:pt x="37239" y="6409562"/>
                  </a:lnTo>
                  <a:lnTo>
                    <a:pt x="34853" y="6407789"/>
                  </a:lnTo>
                  <a:lnTo>
                    <a:pt x="7250" y="6370573"/>
                  </a:lnTo>
                  <a:lnTo>
                    <a:pt x="0" y="95247"/>
                  </a:lnTo>
                  <a:lnTo>
                    <a:pt x="453" y="85866"/>
                  </a:lnTo>
                  <a:lnTo>
                    <a:pt x="16037" y="42321"/>
                  </a:lnTo>
                  <a:lnTo>
                    <a:pt x="50303" y="11259"/>
                  </a:lnTo>
                  <a:lnTo>
                    <a:pt x="95243" y="0"/>
                  </a:lnTo>
                  <a:lnTo>
                    <a:pt x="9982206" y="0"/>
                  </a:lnTo>
                  <a:lnTo>
                    <a:pt x="10027144" y="11259"/>
                  </a:lnTo>
                  <a:lnTo>
                    <a:pt x="10061410" y="42321"/>
                  </a:lnTo>
                  <a:lnTo>
                    <a:pt x="10076995" y="85866"/>
                  </a:lnTo>
                  <a:lnTo>
                    <a:pt x="10077449" y="95247"/>
                  </a:lnTo>
                  <a:lnTo>
                    <a:pt x="10077449" y="6334126"/>
                  </a:lnTo>
                  <a:lnTo>
                    <a:pt x="10066188" y="6379069"/>
                  </a:lnTo>
                  <a:lnTo>
                    <a:pt x="10040207" y="640956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34991" y="3593921"/>
            <a:ext cx="4292954" cy="2825166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0" y="0"/>
            <a:ext cx="11430000" cy="6419215"/>
            <a:chOff x="0" y="0"/>
            <a:chExt cx="11430000" cy="6419215"/>
          </a:xfrm>
        </p:grpSpPr>
        <p:sp>
          <p:nvSpPr>
            <p:cNvPr id="11" name="object 11"/>
            <p:cNvSpPr/>
            <p:nvPr/>
          </p:nvSpPr>
          <p:spPr>
            <a:xfrm>
              <a:off x="0" y="0"/>
              <a:ext cx="123825" cy="6419215"/>
            </a:xfrm>
            <a:custGeom>
              <a:avLst/>
              <a:gdLst/>
              <a:ahLst/>
              <a:cxnLst/>
              <a:rect l="l" t="t" r="r" b="b"/>
              <a:pathLst>
                <a:path w="123825" h="6419215">
                  <a:moveTo>
                    <a:pt x="123824" y="6419087"/>
                  </a:moveTo>
                  <a:lnTo>
                    <a:pt x="0" y="6419087"/>
                  </a:lnTo>
                  <a:lnTo>
                    <a:pt x="0" y="0"/>
                  </a:lnTo>
                  <a:lnTo>
                    <a:pt x="123824" y="0"/>
                  </a:lnTo>
                  <a:lnTo>
                    <a:pt x="123824" y="6419087"/>
                  </a:lnTo>
                  <a:close/>
                </a:path>
              </a:pathLst>
            </a:custGeom>
            <a:solidFill>
              <a:srgbClr val="6AF5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0570463" y="73152"/>
              <a:ext cx="859790" cy="1252855"/>
            </a:xfrm>
            <a:custGeom>
              <a:avLst/>
              <a:gdLst/>
              <a:ahLst/>
              <a:cxnLst/>
              <a:rect l="l" t="t" r="r" b="b"/>
              <a:pathLst>
                <a:path w="859790" h="1252855">
                  <a:moveTo>
                    <a:pt x="859535" y="1252728"/>
                  </a:moveTo>
                  <a:lnTo>
                    <a:pt x="0" y="1252728"/>
                  </a:lnTo>
                  <a:lnTo>
                    <a:pt x="0" y="0"/>
                  </a:lnTo>
                  <a:lnTo>
                    <a:pt x="859535" y="0"/>
                  </a:lnTo>
                  <a:lnTo>
                    <a:pt x="859535" y="203073"/>
                  </a:lnTo>
                  <a:lnTo>
                    <a:pt x="307085" y="203073"/>
                  </a:lnTo>
                  <a:lnTo>
                    <a:pt x="297702" y="203526"/>
                  </a:lnTo>
                  <a:lnTo>
                    <a:pt x="254157" y="219110"/>
                  </a:lnTo>
                  <a:lnTo>
                    <a:pt x="223095" y="253377"/>
                  </a:lnTo>
                  <a:lnTo>
                    <a:pt x="211835" y="298323"/>
                  </a:lnTo>
                  <a:lnTo>
                    <a:pt x="211835" y="879348"/>
                  </a:lnTo>
                  <a:lnTo>
                    <a:pt x="223095" y="924294"/>
                  </a:lnTo>
                  <a:lnTo>
                    <a:pt x="254157" y="958560"/>
                  </a:lnTo>
                  <a:lnTo>
                    <a:pt x="297702" y="974145"/>
                  </a:lnTo>
                  <a:lnTo>
                    <a:pt x="307085" y="974598"/>
                  </a:lnTo>
                  <a:lnTo>
                    <a:pt x="859535" y="974598"/>
                  </a:lnTo>
                  <a:lnTo>
                    <a:pt x="859535" y="1252728"/>
                  </a:lnTo>
                  <a:close/>
                </a:path>
                <a:path w="859790" h="1252855">
                  <a:moveTo>
                    <a:pt x="859535" y="974598"/>
                  </a:moveTo>
                  <a:lnTo>
                    <a:pt x="497585" y="974598"/>
                  </a:lnTo>
                  <a:lnTo>
                    <a:pt x="506968" y="974145"/>
                  </a:lnTo>
                  <a:lnTo>
                    <a:pt x="516171" y="972785"/>
                  </a:lnTo>
                  <a:lnTo>
                    <a:pt x="557982" y="953014"/>
                  </a:lnTo>
                  <a:lnTo>
                    <a:pt x="585585" y="915798"/>
                  </a:lnTo>
                  <a:lnTo>
                    <a:pt x="592835" y="879348"/>
                  </a:lnTo>
                  <a:lnTo>
                    <a:pt x="592835" y="298323"/>
                  </a:lnTo>
                  <a:lnTo>
                    <a:pt x="581575" y="253377"/>
                  </a:lnTo>
                  <a:lnTo>
                    <a:pt x="550513" y="219110"/>
                  </a:lnTo>
                  <a:lnTo>
                    <a:pt x="506968" y="203526"/>
                  </a:lnTo>
                  <a:lnTo>
                    <a:pt x="497585" y="203073"/>
                  </a:lnTo>
                  <a:lnTo>
                    <a:pt x="859535" y="203073"/>
                  </a:lnTo>
                  <a:lnTo>
                    <a:pt x="859535" y="974598"/>
                  </a:lnTo>
                  <a:close/>
                </a:path>
              </a:pathLst>
            </a:custGeom>
            <a:solidFill>
              <a:srgbClr val="000000">
                <a:alpha val="250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0782300" y="276225"/>
              <a:ext cx="381000" cy="771525"/>
            </a:xfrm>
            <a:custGeom>
              <a:avLst/>
              <a:gdLst/>
              <a:ahLst/>
              <a:cxnLst/>
              <a:rect l="l" t="t" r="r" b="b"/>
              <a:pathLst>
                <a:path w="381000" h="771525">
                  <a:moveTo>
                    <a:pt x="285752" y="771524"/>
                  </a:moveTo>
                  <a:lnTo>
                    <a:pt x="95246" y="771524"/>
                  </a:lnTo>
                  <a:lnTo>
                    <a:pt x="85866" y="771071"/>
                  </a:lnTo>
                  <a:lnTo>
                    <a:pt x="42321" y="755487"/>
                  </a:lnTo>
                  <a:lnTo>
                    <a:pt x="11259" y="721220"/>
                  </a:lnTo>
                  <a:lnTo>
                    <a:pt x="0" y="676289"/>
                  </a:lnTo>
                  <a:lnTo>
                    <a:pt x="0" y="95235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285749" y="0"/>
                  </a:lnTo>
                  <a:lnTo>
                    <a:pt x="330695" y="11259"/>
                  </a:lnTo>
                  <a:lnTo>
                    <a:pt x="364961" y="42321"/>
                  </a:lnTo>
                  <a:lnTo>
                    <a:pt x="380546" y="85866"/>
                  </a:lnTo>
                  <a:lnTo>
                    <a:pt x="380998" y="95235"/>
                  </a:lnTo>
                  <a:lnTo>
                    <a:pt x="380998" y="676289"/>
                  </a:lnTo>
                  <a:lnTo>
                    <a:pt x="369739" y="721220"/>
                  </a:lnTo>
                  <a:lnTo>
                    <a:pt x="338677" y="755487"/>
                  </a:lnTo>
                  <a:lnTo>
                    <a:pt x="295132" y="771071"/>
                  </a:lnTo>
                  <a:lnTo>
                    <a:pt x="285752" y="771524"/>
                  </a:lnTo>
                  <a:close/>
                </a:path>
              </a:pathLst>
            </a:custGeom>
            <a:solidFill>
              <a:srgbClr val="0017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0848974" y="647700"/>
              <a:ext cx="247650" cy="28575"/>
            </a:xfrm>
            <a:custGeom>
              <a:avLst/>
              <a:gdLst/>
              <a:ahLst/>
              <a:cxnLst/>
              <a:rect l="l" t="t" r="r" b="b"/>
              <a:pathLst>
                <a:path w="247650" h="28575">
                  <a:moveTo>
                    <a:pt x="247649" y="28574"/>
                  </a:moveTo>
                  <a:lnTo>
                    <a:pt x="0" y="28574"/>
                  </a:lnTo>
                  <a:lnTo>
                    <a:pt x="0" y="0"/>
                  </a:lnTo>
                  <a:lnTo>
                    <a:pt x="247649" y="0"/>
                  </a:lnTo>
                  <a:lnTo>
                    <a:pt x="247649" y="28574"/>
                  </a:lnTo>
                  <a:close/>
                </a:path>
              </a:pathLst>
            </a:custGeom>
            <a:solidFill>
              <a:srgbClr val="6AF5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887061" y="390586"/>
              <a:ext cx="171486" cy="17138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87095" y="762000"/>
              <a:ext cx="171406" cy="142874"/>
            </a:xfrm>
            <a:prstGeom prst="rect">
              <a:avLst/>
            </a:prstGeom>
          </p:spPr>
        </p:pic>
      </p:grpSp>
      <p:sp>
        <p:nvSpPr>
          <p:cNvPr id="17" name="Rectángulo 16">
            <a:extLst>
              <a:ext uri="{FF2B5EF4-FFF2-40B4-BE49-F238E27FC236}">
                <a16:creationId xmlns:a16="http://schemas.microsoft.com/office/drawing/2014/main" id="{2CDA0B0F-A9BD-9DEA-F042-73ADCDDFD754}"/>
              </a:ext>
            </a:extLst>
          </p:cNvPr>
          <p:cNvSpPr/>
          <p:nvPr/>
        </p:nvSpPr>
        <p:spPr>
          <a:xfrm>
            <a:off x="286387" y="476280"/>
            <a:ext cx="1840120" cy="10033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Contextualización</a:t>
            </a:r>
            <a:endParaRPr lang="es-CL" dirty="0"/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C434DACA-8765-5823-E8E8-0CD0ED2A0107}"/>
              </a:ext>
            </a:extLst>
          </p:cNvPr>
          <p:cNvSpPr/>
          <p:nvPr/>
        </p:nvSpPr>
        <p:spPr>
          <a:xfrm>
            <a:off x="329455" y="2206307"/>
            <a:ext cx="1752600" cy="10033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Enumeración descriptiva</a:t>
            </a:r>
            <a:endParaRPr lang="es-CL" dirty="0"/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E5B18E50-4427-E18E-F468-6EF9405082FE}"/>
              </a:ext>
            </a:extLst>
          </p:cNvPr>
          <p:cNvSpPr/>
          <p:nvPr/>
        </p:nvSpPr>
        <p:spPr>
          <a:xfrm>
            <a:off x="286387" y="3853780"/>
            <a:ext cx="1752600" cy="7188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Problema </a:t>
            </a:r>
            <a:endParaRPr lang="es-CL" dirty="0"/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77756B9B-E3FB-3E4A-99DC-E67BF46B1737}"/>
              </a:ext>
            </a:extLst>
          </p:cNvPr>
          <p:cNvSpPr/>
          <p:nvPr/>
        </p:nvSpPr>
        <p:spPr>
          <a:xfrm>
            <a:off x="291005" y="4813300"/>
            <a:ext cx="1752600" cy="10033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Posible solución</a:t>
            </a:r>
            <a:endParaRPr lang="es-CL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9181F9C9-100E-FAAF-599E-7E20214F3688}"/>
              </a:ext>
            </a:extLst>
          </p:cNvPr>
          <p:cNvSpPr txBox="1"/>
          <p:nvPr/>
        </p:nvSpPr>
        <p:spPr>
          <a:xfrm>
            <a:off x="2444004" y="0"/>
            <a:ext cx="7125193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s-MX" sz="1200" b="1" i="1" dirty="0">
                <a:solidFill>
                  <a:srgbClr val="404040"/>
                </a:solidFill>
                <a:effectLst/>
                <a:latin typeface="HP Simplified" panose="020B0604020204020204" pitchFamily="34" charset="0"/>
              </a:rPr>
              <a:t>Una intención educativa sin perspectiva de neurodivergencia carece de las herramientas para formar alumnos fuera de la normalidad neurológica.</a:t>
            </a:r>
            <a:endParaRPr lang="es-MX" sz="1200" b="1" i="0" dirty="0">
              <a:solidFill>
                <a:srgbClr val="404040"/>
              </a:solidFill>
              <a:effectLst/>
              <a:latin typeface="HP Simplified" panose="020B0604020204020204" pitchFamily="34" charset="0"/>
            </a:endParaRPr>
          </a:p>
          <a:p>
            <a:pPr algn="l"/>
            <a:r>
              <a:rPr lang="es-MX" sz="1200" b="0" i="0" dirty="0">
                <a:solidFill>
                  <a:srgbClr val="404040"/>
                </a:solidFill>
                <a:effectLst/>
                <a:latin typeface="IBM Plex Serif" panose="02060503050406000203" pitchFamily="18" charset="0"/>
              </a:rPr>
              <a:t>La inclusión ha sido una preocupación patente para las instituciones educativas, sobre todo en la última década. La producción de conocimiento, </a:t>
            </a:r>
            <a:r>
              <a:rPr lang="es-MX" sz="1200" b="0" i="0" dirty="0" err="1">
                <a:solidFill>
                  <a:srgbClr val="404040"/>
                </a:solidFill>
                <a:effectLst/>
                <a:latin typeface="IBM Plex Serif" panose="02060503050406000203" pitchFamily="18" charset="0"/>
              </a:rPr>
              <a:t>visibilización</a:t>
            </a:r>
            <a:r>
              <a:rPr lang="es-MX" sz="1200" b="0" i="0" dirty="0">
                <a:solidFill>
                  <a:srgbClr val="404040"/>
                </a:solidFill>
                <a:effectLst/>
                <a:latin typeface="IBM Plex Serif" panose="02060503050406000203" pitchFamily="18" charset="0"/>
              </a:rPr>
              <a:t> y concientización acerca de la experiencia educativa de alumnos de minorías sociales o que simplemente son diferentes ha sido mucho mayor en periodos recientes. Sin embargo, queda mucho camino por recorrer con respecto a la calidad de la educación que reciben las personas que no solo son diversas a un nivel social, sino que aprenden y procesan de manera diferente a nivel cognitivo, por ejemplo, los estudiantes que son neurodivergentes (algunas veces abreviado como ND).</a:t>
            </a:r>
          </a:p>
          <a:p>
            <a:pPr algn="l"/>
            <a:endParaRPr lang="es-MX" sz="1200" b="0" i="0" dirty="0">
              <a:effectLst/>
              <a:latin typeface="IBM Plex Serif" panose="02060503050406000203" pitchFamily="18" charset="0"/>
            </a:endParaRPr>
          </a:p>
          <a:p>
            <a:pPr algn="l"/>
            <a:r>
              <a:rPr lang="es-MX" sz="1200" b="0" i="0" dirty="0">
                <a:effectLst/>
                <a:latin typeface="IBM Plex Serif" panose="02060503050406000203" pitchFamily="18" charset="0"/>
              </a:rPr>
              <a:t>La neurodivergencia es un </a:t>
            </a:r>
            <a:r>
              <a:rPr lang="es-MX" sz="1200" b="0" i="0" strike="noStrike" dirty="0">
                <a:effectLst/>
                <a:latin typeface="IBM Plex Serif" panose="02060503050406000203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término general</a:t>
            </a:r>
            <a:r>
              <a:rPr lang="es-MX" sz="1200" b="0" i="0" dirty="0">
                <a:effectLst/>
                <a:latin typeface="IBM Plex Serif" panose="02060503050406000203" pitchFamily="18" charset="0"/>
              </a:rPr>
              <a:t> para referirse a los individuos que viven con autismo principalmente, pero también abarca dislexia, dispraxia, déficit atencional con hiperactividad (TDAH), u otras condiciones que les llevan a navegar procesos cognitivos y emocionales de manera distinta a la norma. El </a:t>
            </a:r>
            <a:r>
              <a:rPr lang="es-MX" sz="1200" b="0" i="0" strike="noStrike" dirty="0">
                <a:effectLst/>
                <a:latin typeface="IBM Plex Serif" panose="02060503050406000203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término fue acuñado en los 90</a:t>
            </a:r>
            <a:r>
              <a:rPr lang="es-MX" sz="1200" b="0" i="0" dirty="0">
                <a:effectLst/>
                <a:latin typeface="IBM Plex Serif" panose="02060503050406000203" pitchFamily="18" charset="0"/>
              </a:rPr>
              <a:t>, cuando activistas por los derechos de las personas con autismo como </a:t>
            </a:r>
            <a:r>
              <a:rPr lang="es-MX" sz="1200" b="0" i="0" strike="noStrike" dirty="0">
                <a:effectLst/>
                <a:latin typeface="IBM Plex Serif" panose="02060503050406000203" pitchFamily="18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Jim Sinclair</a:t>
            </a:r>
            <a:r>
              <a:rPr lang="es-MX" sz="1200" b="0" i="0" dirty="0">
                <a:effectLst/>
                <a:latin typeface="IBM Plex Serif" panose="02060503050406000203" pitchFamily="18" charset="0"/>
              </a:rPr>
              <a:t>,</a:t>
            </a:r>
            <a:r>
              <a:rPr lang="es-MX" sz="1200" b="0" i="0" strike="noStrike" dirty="0">
                <a:effectLst/>
                <a:latin typeface="IBM Plex Serif" panose="02060503050406000203" pitchFamily="18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Kathy </a:t>
            </a:r>
            <a:r>
              <a:rPr lang="es-MX" sz="1200" b="0" i="0" strike="noStrike" dirty="0" err="1">
                <a:effectLst/>
                <a:latin typeface="IBM Plex Serif" panose="02060503050406000203" pitchFamily="18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Lissner</a:t>
            </a:r>
            <a:r>
              <a:rPr lang="es-MX" sz="1200" b="0" i="0" strike="noStrike" dirty="0">
                <a:effectLst/>
                <a:latin typeface="IBM Plex Serif" panose="02060503050406000203" pitchFamily="18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Grant</a:t>
            </a:r>
            <a:r>
              <a:rPr lang="es-MX" sz="1200" b="0" i="0" dirty="0">
                <a:effectLst/>
                <a:latin typeface="IBM Plex Serif" panose="02060503050406000203" pitchFamily="18" charset="0"/>
              </a:rPr>
              <a:t> y</a:t>
            </a:r>
            <a:r>
              <a:rPr lang="es-MX" sz="1200" b="0" i="0" strike="noStrike" dirty="0">
                <a:effectLst/>
                <a:latin typeface="IBM Plex Serif" panose="02060503050406000203" pitchFamily="18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Donna Williams</a:t>
            </a:r>
            <a:r>
              <a:rPr lang="es-MX" sz="1200" b="0" i="0" dirty="0">
                <a:effectLst/>
                <a:latin typeface="IBM Plex Serif" panose="02060503050406000203" pitchFamily="18" charset="0"/>
              </a:rPr>
              <a:t> fundaron la Red Internacional del Autismo, bajo el principio de que esta condición no es una enfermedad, sino un estilo de procesamiento cognitivo. Dimensionar el autismo y otras diferencias de proceso mental en las personas es el primer paso para ofrecer una experiencia educativa realmente inclusiva para todos de acuerdo a su manera de aprender y percibir el mundo.</a:t>
            </a:r>
          </a:p>
          <a:p>
            <a:pPr algn="l"/>
            <a:endParaRPr lang="es-MX" sz="1200" b="0" i="0" dirty="0">
              <a:solidFill>
                <a:srgbClr val="404040"/>
              </a:solidFill>
              <a:effectLst/>
              <a:latin typeface="HP Simplified" panose="020B0604020204020204" pitchFamily="34" charset="0"/>
            </a:endParaRPr>
          </a:p>
          <a:p>
            <a:pPr algn="l"/>
            <a:r>
              <a:rPr lang="es-MX" sz="1200" b="1" i="0" dirty="0">
                <a:solidFill>
                  <a:srgbClr val="404040"/>
                </a:solidFill>
                <a:effectLst/>
                <a:latin typeface="HP Simplified" panose="020B0604020204020204" pitchFamily="34" charset="0"/>
              </a:rPr>
              <a:t>No son capacidades diferentes, son procesos diversos</a:t>
            </a:r>
          </a:p>
          <a:p>
            <a:pPr algn="l"/>
            <a:r>
              <a:rPr lang="es-MX" sz="1200" b="0" i="0" dirty="0">
                <a:solidFill>
                  <a:srgbClr val="404040"/>
                </a:solidFill>
                <a:effectLst/>
                <a:latin typeface="IBM Plex Serif" panose="02060503050406000203" pitchFamily="18" charset="0"/>
              </a:rPr>
              <a:t>Uno de los estigmas más persistentes con respecto a cómo consideramos las neurodivergencias es considerarlas enfermedades o discapacidades, que restan el potencial de los alumnos para adaptarse al estándar y desarrollar las habilidades que todos los demás trabajan bajo la norma impuesta.</a:t>
            </a:r>
          </a:p>
          <a:p>
            <a:pPr algn="l"/>
            <a:endParaRPr lang="es-MX" sz="1200" b="0" i="0" dirty="0">
              <a:effectLst/>
              <a:latin typeface="IBM Plex Serif" panose="02060503050406000203" pitchFamily="18" charset="0"/>
            </a:endParaRPr>
          </a:p>
          <a:p>
            <a:pPr algn="l"/>
            <a:r>
              <a:rPr lang="es-MX" sz="1200" b="0" i="0" dirty="0">
                <a:effectLst/>
                <a:latin typeface="IBM Plex Serif" panose="02060503050406000203" pitchFamily="18" charset="0"/>
              </a:rPr>
              <a:t>La psicóloga clínica y maestra Elisa Luz Soto Ceballos, presentó para el periódico mexicano </a:t>
            </a:r>
            <a:r>
              <a:rPr lang="es-MX" sz="1200" b="0" i="0" strike="noStrike" dirty="0">
                <a:effectLst/>
                <a:latin typeface="IBM Plex Serif" panose="02060503050406000203" pitchFamily="18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La Tribuna</a:t>
            </a:r>
            <a:r>
              <a:rPr lang="es-MX" sz="1200" b="0" i="0" dirty="0">
                <a:effectLst/>
                <a:latin typeface="IBM Plex Serif" panose="02060503050406000203" pitchFamily="18" charset="0"/>
              </a:rPr>
              <a:t>, una perspectiva fundamental para acercarse a las neurodivergencias en una forma efectiva. «No está mal ni es deficiente, sino que es una variedad del cerebro humano que tiene otras fortalezas y otros desafíos”. Este punto de vista si bien ofrece nuevos caminos para generar una experiencia educativa de calidad para las personas neurodivergentes, no es compartida por la </a:t>
            </a:r>
            <a:r>
              <a:rPr lang="es-MX" sz="1200" b="0" i="0" strike="noStrike" dirty="0">
                <a:effectLst/>
                <a:latin typeface="IBM Plex Serif" panose="02060503050406000203" pitchFamily="18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comunidad científica completa</a:t>
            </a:r>
            <a:r>
              <a:rPr lang="es-MX" sz="1200" b="0" i="0" dirty="0">
                <a:effectLst/>
                <a:latin typeface="IBM Plex Serif" panose="02060503050406000203" pitchFamily="18" charset="0"/>
              </a:rPr>
              <a:t>, ni por las familias o personas afectadas por estas condiciones.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290766" y="712878"/>
            <a:ext cx="3234234" cy="332783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35"/>
              </a:spcBef>
              <a:buFont typeface="Arial" panose="020B0604020202020204" pitchFamily="34" charset="0"/>
              <a:buChar char="•"/>
            </a:pPr>
            <a:r>
              <a:rPr sz="2050" spc="95" dirty="0">
                <a:latin typeface="Kristen ITC" panose="03050502040202030202" pitchFamily="66" charset="0"/>
                <a:cs typeface="Verdana"/>
              </a:rPr>
              <a:t>Problema</a:t>
            </a:r>
            <a:r>
              <a:rPr sz="2050" spc="-165" dirty="0">
                <a:latin typeface="Kristen ITC" panose="03050502040202030202" pitchFamily="66" charset="0"/>
                <a:cs typeface="Verdana"/>
              </a:rPr>
              <a:t> </a:t>
            </a:r>
            <a:r>
              <a:rPr sz="2050" spc="95" dirty="0">
                <a:latin typeface="Kristen ITC" panose="03050502040202030202" pitchFamily="66" charset="0"/>
                <a:cs typeface="Verdana"/>
              </a:rPr>
              <a:t>solución</a:t>
            </a:r>
            <a:endParaRPr sz="2050" dirty="0">
              <a:latin typeface="Kristen ITC" panose="03050502040202030202" pitchFamily="66" charset="0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35984" y="1513586"/>
            <a:ext cx="4629785" cy="960119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 marR="5080">
              <a:lnSpc>
                <a:spcPct val="103099"/>
              </a:lnSpc>
              <a:spcBef>
                <a:spcPts val="30"/>
              </a:spcBef>
            </a:pPr>
            <a:r>
              <a:rPr sz="2000" spc="-195" dirty="0">
                <a:latin typeface="Microsoft Sans Serif"/>
                <a:cs typeface="Microsoft Sans Serif"/>
              </a:rPr>
              <a:t>P</a:t>
            </a:r>
            <a:r>
              <a:rPr sz="2000" spc="-20" dirty="0">
                <a:latin typeface="Microsoft Sans Serif"/>
                <a:cs typeface="Microsoft Sans Serif"/>
              </a:rPr>
              <a:t>u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dirty="0">
                <a:latin typeface="Microsoft Sans Serif"/>
                <a:cs typeface="Microsoft Sans Serif"/>
              </a:rPr>
              <a:t>d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dirty="0">
                <a:latin typeface="Microsoft Sans Serif"/>
                <a:cs typeface="Microsoft Sans Serif"/>
              </a:rPr>
              <a:t>pr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5" dirty="0">
                <a:latin typeface="Microsoft Sans Serif"/>
                <a:cs typeface="Microsoft Sans Serif"/>
              </a:rPr>
              <a:t>n</a:t>
            </a:r>
            <a:r>
              <a:rPr sz="2000" spc="70" dirty="0">
                <a:latin typeface="Microsoft Sans Serif"/>
                <a:cs typeface="Microsoft Sans Serif"/>
              </a:rPr>
              <a:t>t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30" dirty="0">
                <a:latin typeface="Microsoft Sans Serif"/>
                <a:cs typeface="Microsoft Sans Serif"/>
              </a:rPr>
              <a:t>r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20" dirty="0">
                <a:latin typeface="Microsoft Sans Serif"/>
                <a:cs typeface="Microsoft Sans Serif"/>
              </a:rPr>
              <a:t>u</a:t>
            </a:r>
            <a:r>
              <a:rPr sz="2000" spc="-15" dirty="0">
                <a:latin typeface="Microsoft Sans Serif"/>
                <a:cs typeface="Microsoft Sans Serif"/>
              </a:rPr>
              <a:t>n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dirty="0">
                <a:latin typeface="Microsoft Sans Serif"/>
                <a:cs typeface="Microsoft Sans Serif"/>
              </a:rPr>
              <a:t>pr</a:t>
            </a:r>
            <a:r>
              <a:rPr sz="2000" spc="-25" dirty="0">
                <a:latin typeface="Microsoft Sans Serif"/>
                <a:cs typeface="Microsoft Sans Serif"/>
              </a:rPr>
              <a:t>o</a:t>
            </a:r>
            <a:r>
              <a:rPr sz="2000" dirty="0">
                <a:latin typeface="Microsoft Sans Serif"/>
                <a:cs typeface="Microsoft Sans Serif"/>
              </a:rPr>
              <a:t>b</a:t>
            </a:r>
            <a:r>
              <a:rPr sz="2000" spc="55" dirty="0">
                <a:latin typeface="Microsoft Sans Serif"/>
                <a:cs typeface="Microsoft Sans Serif"/>
              </a:rPr>
              <a:t>l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dirty="0">
                <a:latin typeface="Microsoft Sans Serif"/>
                <a:cs typeface="Microsoft Sans Serif"/>
              </a:rPr>
              <a:t>m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dirty="0">
                <a:latin typeface="Microsoft Sans Serif"/>
                <a:cs typeface="Microsoft Sans Serif"/>
              </a:rPr>
              <a:t>r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55" dirty="0">
                <a:latin typeface="Microsoft Sans Serif"/>
                <a:cs typeface="Microsoft Sans Serif"/>
              </a:rPr>
              <a:t>l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85" dirty="0">
                <a:latin typeface="Microsoft Sans Serif"/>
                <a:cs typeface="Microsoft Sans Serif"/>
              </a:rPr>
              <a:t>c</a:t>
            </a:r>
            <a:r>
              <a:rPr sz="2000" spc="35" dirty="0">
                <a:latin typeface="Microsoft Sans Serif"/>
                <a:cs typeface="Microsoft Sans Serif"/>
              </a:rPr>
              <a:t>i</a:t>
            </a:r>
            <a:r>
              <a:rPr sz="2000" spc="-25" dirty="0">
                <a:latin typeface="Microsoft Sans Serif"/>
                <a:cs typeface="Microsoft Sans Serif"/>
              </a:rPr>
              <a:t>o</a:t>
            </a:r>
            <a:r>
              <a:rPr sz="2000" spc="-15" dirty="0">
                <a:latin typeface="Microsoft Sans Serif"/>
                <a:cs typeface="Microsoft Sans Serif"/>
              </a:rPr>
              <a:t>n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dirty="0">
                <a:latin typeface="Microsoft Sans Serif"/>
                <a:cs typeface="Microsoft Sans Serif"/>
              </a:rPr>
              <a:t>d</a:t>
            </a:r>
            <a:r>
              <a:rPr sz="2000" spc="-15" dirty="0">
                <a:latin typeface="Microsoft Sans Serif"/>
                <a:cs typeface="Microsoft Sans Serif"/>
              </a:rPr>
              <a:t>o  </a:t>
            </a:r>
            <a:r>
              <a:rPr sz="2000" spc="-135" dirty="0">
                <a:latin typeface="Microsoft Sans Serif"/>
                <a:cs typeface="Microsoft Sans Serif"/>
              </a:rPr>
              <a:t>c</a:t>
            </a:r>
            <a:r>
              <a:rPr sz="2000" spc="-25" dirty="0">
                <a:latin typeface="Microsoft Sans Serif"/>
                <a:cs typeface="Microsoft Sans Serif"/>
              </a:rPr>
              <a:t>o</a:t>
            </a:r>
            <a:r>
              <a:rPr sz="2000" spc="-15" dirty="0">
                <a:latin typeface="Microsoft Sans Serif"/>
                <a:cs typeface="Microsoft Sans Serif"/>
              </a:rPr>
              <a:t>n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55" dirty="0">
                <a:latin typeface="Microsoft Sans Serif"/>
                <a:cs typeface="Microsoft Sans Serif"/>
              </a:rPr>
              <a:t>l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85" dirty="0">
                <a:latin typeface="Microsoft Sans Serif"/>
                <a:cs typeface="Microsoft Sans Serif"/>
              </a:rPr>
              <a:t>t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dirty="0">
                <a:latin typeface="Microsoft Sans Serif"/>
                <a:cs typeface="Microsoft Sans Serif"/>
              </a:rPr>
              <a:t>m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dirty="0">
                <a:latin typeface="Microsoft Sans Serif"/>
                <a:cs typeface="Microsoft Sans Serif"/>
              </a:rPr>
              <a:t>d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55" dirty="0">
                <a:latin typeface="Microsoft Sans Serif"/>
                <a:cs typeface="Microsoft Sans Serif"/>
              </a:rPr>
              <a:t>l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dirty="0">
                <a:latin typeface="Microsoft Sans Serif"/>
                <a:cs typeface="Microsoft Sans Serif"/>
              </a:rPr>
              <a:t>d</a:t>
            </a:r>
            <a:r>
              <a:rPr sz="2000" spc="35" dirty="0">
                <a:latin typeface="Microsoft Sans Serif"/>
                <a:cs typeface="Microsoft Sans Serif"/>
              </a:rPr>
              <a:t>i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85" dirty="0">
                <a:latin typeface="Microsoft Sans Serif"/>
                <a:cs typeface="Microsoft Sans Serif"/>
              </a:rPr>
              <a:t>c</a:t>
            </a:r>
            <a:r>
              <a:rPr sz="2000" spc="-20" dirty="0">
                <a:latin typeface="Microsoft Sans Serif"/>
                <a:cs typeface="Microsoft Sans Serif"/>
              </a:rPr>
              <a:t>u</a:t>
            </a:r>
            <a:r>
              <a:rPr sz="2000" spc="15" dirty="0">
                <a:latin typeface="Microsoft Sans Serif"/>
                <a:cs typeface="Microsoft Sans Serif"/>
              </a:rPr>
              <a:t>r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25" dirty="0">
                <a:latin typeface="Microsoft Sans Serif"/>
                <a:cs typeface="Microsoft Sans Serif"/>
              </a:rPr>
              <a:t>o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65" dirty="0">
                <a:latin typeface="Microsoft Sans Serif"/>
                <a:cs typeface="Microsoft Sans Serif"/>
              </a:rPr>
              <a:t>y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20" dirty="0">
                <a:latin typeface="Microsoft Sans Serif"/>
                <a:cs typeface="Microsoft Sans Serif"/>
              </a:rPr>
              <a:t>u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dirty="0">
                <a:latin typeface="Microsoft Sans Serif"/>
                <a:cs typeface="Microsoft Sans Serif"/>
              </a:rPr>
              <a:t>p</a:t>
            </a:r>
            <a:r>
              <a:rPr sz="2000" spc="-35" dirty="0">
                <a:latin typeface="Microsoft Sans Serif"/>
                <a:cs typeface="Microsoft Sans Serif"/>
              </a:rPr>
              <a:t>o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35" dirty="0">
                <a:latin typeface="Microsoft Sans Serif"/>
                <a:cs typeface="Microsoft Sans Serif"/>
              </a:rPr>
              <a:t>i</a:t>
            </a:r>
            <a:r>
              <a:rPr sz="2000" dirty="0">
                <a:latin typeface="Microsoft Sans Serif"/>
                <a:cs typeface="Microsoft Sans Serif"/>
              </a:rPr>
              <a:t>b</a:t>
            </a:r>
            <a:r>
              <a:rPr sz="2000" spc="55" dirty="0">
                <a:latin typeface="Microsoft Sans Serif"/>
                <a:cs typeface="Microsoft Sans Serif"/>
              </a:rPr>
              <a:t>l</a:t>
            </a:r>
            <a:r>
              <a:rPr sz="2000" spc="-75" dirty="0">
                <a:latin typeface="Microsoft Sans Serif"/>
                <a:cs typeface="Microsoft Sans Serif"/>
              </a:rPr>
              <a:t>e  </a:t>
            </a:r>
            <a:r>
              <a:rPr sz="2000" spc="-35" dirty="0">
                <a:latin typeface="Microsoft Sans Serif"/>
                <a:cs typeface="Microsoft Sans Serif"/>
              </a:rPr>
              <a:t>solución.</a:t>
            </a:r>
            <a:endParaRPr sz="2000" dirty="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99980" y="3500103"/>
            <a:ext cx="4493895" cy="1307465"/>
          </a:xfrm>
          <a:prstGeom prst="rect">
            <a:avLst/>
          </a:prstGeom>
        </p:spPr>
        <p:txBody>
          <a:bodyPr vert="horz" wrap="square" lIns="0" tIns="192405" rIns="0" bIns="0" rtlCol="0">
            <a:spAutoFit/>
          </a:bodyPr>
          <a:lstStyle/>
          <a:p>
            <a:pPr marL="367665" indent="-342900">
              <a:lnSpc>
                <a:spcPct val="100000"/>
              </a:lnSpc>
              <a:spcBef>
                <a:spcPts val="1515"/>
              </a:spcBef>
              <a:buFont typeface="Arial" panose="020B0604020202020204" pitchFamily="34" charset="0"/>
              <a:buChar char="•"/>
            </a:pPr>
            <a:r>
              <a:rPr sz="2050" spc="75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Secuencia</a:t>
            </a:r>
            <a:r>
              <a:rPr sz="2050" spc="-130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 </a:t>
            </a:r>
            <a:r>
              <a:rPr sz="2050" spc="85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temporal</a:t>
            </a:r>
            <a:endParaRPr sz="2050" dirty="0">
              <a:latin typeface="Kristen ITC" panose="03050502040202030202" pitchFamily="66" charset="0"/>
              <a:cs typeface="Verdana"/>
            </a:endParaRPr>
          </a:p>
          <a:p>
            <a:pPr marL="12700" marR="5080">
              <a:lnSpc>
                <a:spcPct val="103099"/>
              </a:lnSpc>
              <a:spcBef>
                <a:spcPts val="1265"/>
              </a:spcBef>
            </a:pPr>
            <a:r>
              <a:rPr sz="2000" spc="-195" dirty="0">
                <a:latin typeface="Microsoft Sans Serif"/>
                <a:cs typeface="Microsoft Sans Serif"/>
              </a:rPr>
              <a:t>P</a:t>
            </a:r>
            <a:r>
              <a:rPr sz="2000" spc="-20" dirty="0">
                <a:latin typeface="Microsoft Sans Serif"/>
                <a:cs typeface="Microsoft Sans Serif"/>
              </a:rPr>
              <a:t>u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dirty="0">
                <a:latin typeface="Microsoft Sans Serif"/>
                <a:cs typeface="Microsoft Sans Serif"/>
              </a:rPr>
              <a:t>d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dirty="0">
                <a:latin typeface="Microsoft Sans Serif"/>
                <a:cs typeface="Microsoft Sans Serif"/>
              </a:rPr>
              <a:t>pr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5" dirty="0">
                <a:latin typeface="Microsoft Sans Serif"/>
                <a:cs typeface="Microsoft Sans Serif"/>
              </a:rPr>
              <a:t>n</a:t>
            </a:r>
            <a:r>
              <a:rPr sz="2000" spc="70" dirty="0">
                <a:latin typeface="Microsoft Sans Serif"/>
                <a:cs typeface="Microsoft Sans Serif"/>
              </a:rPr>
              <a:t>t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30" dirty="0">
                <a:latin typeface="Microsoft Sans Serif"/>
                <a:cs typeface="Microsoft Sans Serif"/>
              </a:rPr>
              <a:t>r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20" dirty="0">
                <a:latin typeface="Microsoft Sans Serif"/>
                <a:cs typeface="Microsoft Sans Serif"/>
              </a:rPr>
              <a:t>u</a:t>
            </a:r>
            <a:r>
              <a:rPr sz="2000" spc="-15" dirty="0">
                <a:latin typeface="Microsoft Sans Serif"/>
                <a:cs typeface="Microsoft Sans Serif"/>
              </a:rPr>
              <a:t>n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30" dirty="0">
                <a:latin typeface="Microsoft Sans Serif"/>
                <a:cs typeface="Microsoft Sans Serif"/>
              </a:rPr>
              <a:t>r</a:t>
            </a:r>
            <a:r>
              <a:rPr sz="2000" spc="35" dirty="0">
                <a:latin typeface="Microsoft Sans Serif"/>
                <a:cs typeface="Microsoft Sans Serif"/>
              </a:rPr>
              <a:t>i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dirty="0">
                <a:latin typeface="Microsoft Sans Serif"/>
                <a:cs typeface="Microsoft Sans Serif"/>
              </a:rPr>
              <a:t>d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20" dirty="0">
                <a:latin typeface="Microsoft Sans Serif"/>
                <a:cs typeface="Microsoft Sans Serif"/>
              </a:rPr>
              <a:t>h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85" dirty="0">
                <a:latin typeface="Microsoft Sans Serif"/>
                <a:cs typeface="Microsoft Sans Serif"/>
              </a:rPr>
              <a:t>c</a:t>
            </a:r>
            <a:r>
              <a:rPr sz="2000" spc="-20" dirty="0">
                <a:latin typeface="Microsoft Sans Serif"/>
                <a:cs typeface="Microsoft Sans Serif"/>
              </a:rPr>
              <a:t>h</a:t>
            </a:r>
            <a:r>
              <a:rPr sz="2000" spc="-35" dirty="0">
                <a:latin typeface="Microsoft Sans Serif"/>
                <a:cs typeface="Microsoft Sans Serif"/>
              </a:rPr>
              <a:t>o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0" dirty="0">
                <a:latin typeface="Microsoft Sans Serif"/>
                <a:cs typeface="Microsoft Sans Serif"/>
              </a:rPr>
              <a:t>n  </a:t>
            </a:r>
            <a:r>
              <a:rPr sz="2000" spc="-25" dirty="0">
                <a:latin typeface="Microsoft Sans Serif"/>
                <a:cs typeface="Microsoft Sans Serif"/>
              </a:rPr>
              <a:t>o</a:t>
            </a:r>
            <a:r>
              <a:rPr sz="2000" dirty="0">
                <a:latin typeface="Microsoft Sans Serif"/>
                <a:cs typeface="Microsoft Sans Serif"/>
              </a:rPr>
              <a:t>rd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5" dirty="0">
                <a:latin typeface="Microsoft Sans Serif"/>
                <a:cs typeface="Microsoft Sans Serif"/>
              </a:rPr>
              <a:t>n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85" dirty="0">
                <a:latin typeface="Microsoft Sans Serif"/>
                <a:cs typeface="Microsoft Sans Serif"/>
              </a:rPr>
              <a:t>t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dirty="0">
                <a:latin typeface="Microsoft Sans Serif"/>
                <a:cs typeface="Microsoft Sans Serif"/>
              </a:rPr>
              <a:t>mp</a:t>
            </a:r>
            <a:r>
              <a:rPr sz="2000" spc="-25" dirty="0">
                <a:latin typeface="Microsoft Sans Serif"/>
                <a:cs typeface="Microsoft Sans Serif"/>
              </a:rPr>
              <a:t>or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55" dirty="0">
                <a:latin typeface="Microsoft Sans Serif"/>
                <a:cs typeface="Microsoft Sans Serif"/>
              </a:rPr>
              <a:t>l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dirty="0">
                <a:latin typeface="Microsoft Sans Serif"/>
                <a:cs typeface="Microsoft Sans Serif"/>
              </a:rPr>
              <a:t>r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55" dirty="0">
                <a:latin typeface="Microsoft Sans Serif"/>
                <a:cs typeface="Microsoft Sans Serif"/>
              </a:rPr>
              <a:t>l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85" dirty="0">
                <a:latin typeface="Microsoft Sans Serif"/>
                <a:cs typeface="Microsoft Sans Serif"/>
              </a:rPr>
              <a:t>c</a:t>
            </a:r>
            <a:r>
              <a:rPr sz="2000" spc="35" dirty="0">
                <a:latin typeface="Microsoft Sans Serif"/>
                <a:cs typeface="Microsoft Sans Serif"/>
              </a:rPr>
              <a:t>i</a:t>
            </a:r>
            <a:r>
              <a:rPr sz="2000" spc="-25" dirty="0">
                <a:latin typeface="Microsoft Sans Serif"/>
                <a:cs typeface="Microsoft Sans Serif"/>
              </a:rPr>
              <a:t>o</a:t>
            </a:r>
            <a:r>
              <a:rPr sz="2000" spc="-15" dirty="0">
                <a:latin typeface="Microsoft Sans Serif"/>
                <a:cs typeface="Microsoft Sans Serif"/>
              </a:rPr>
              <a:t>n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dirty="0">
                <a:latin typeface="Microsoft Sans Serif"/>
                <a:cs typeface="Microsoft Sans Serif"/>
              </a:rPr>
              <a:t>d</a:t>
            </a:r>
            <a:r>
              <a:rPr sz="2000" spc="-35" dirty="0">
                <a:latin typeface="Microsoft Sans Serif"/>
                <a:cs typeface="Microsoft Sans Serif"/>
              </a:rPr>
              <a:t>o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135" dirty="0">
                <a:latin typeface="Microsoft Sans Serif"/>
                <a:cs typeface="Microsoft Sans Serif"/>
              </a:rPr>
              <a:t>c</a:t>
            </a:r>
            <a:r>
              <a:rPr sz="2000" spc="-25" dirty="0">
                <a:latin typeface="Microsoft Sans Serif"/>
                <a:cs typeface="Microsoft Sans Serif"/>
              </a:rPr>
              <a:t>o</a:t>
            </a:r>
            <a:r>
              <a:rPr sz="2000" spc="-15" dirty="0">
                <a:latin typeface="Microsoft Sans Serif"/>
                <a:cs typeface="Microsoft Sans Serif"/>
              </a:rPr>
              <a:t>n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120" dirty="0">
                <a:latin typeface="Microsoft Sans Serif"/>
                <a:cs typeface="Microsoft Sans Serif"/>
              </a:rPr>
              <a:t>t</a:t>
            </a:r>
            <a:r>
              <a:rPr sz="2000" spc="-20" dirty="0">
                <a:latin typeface="Microsoft Sans Serif"/>
                <a:cs typeface="Microsoft Sans Serif"/>
              </a:rPr>
              <a:t>u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85" dirty="0">
                <a:latin typeface="Microsoft Sans Serif"/>
                <a:cs typeface="Microsoft Sans Serif"/>
              </a:rPr>
              <a:t>t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dirty="0">
                <a:latin typeface="Microsoft Sans Serif"/>
                <a:cs typeface="Microsoft Sans Serif"/>
              </a:rPr>
              <a:t>m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60" dirty="0">
                <a:latin typeface="Microsoft Sans Serif"/>
                <a:cs typeface="Microsoft Sans Serif"/>
              </a:rPr>
              <a:t>.</a:t>
            </a:r>
            <a:endParaRPr sz="2000" dirty="0">
              <a:latin typeface="Microsoft Sans Serif"/>
              <a:cs typeface="Microsoft Sans Serif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8321" y="1060458"/>
            <a:ext cx="4022279" cy="331373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55600" marR="5080" indent="-342900">
              <a:lnSpc>
                <a:spcPct val="100600"/>
              </a:lnSpc>
              <a:spcBef>
                <a:spcPts val="120"/>
              </a:spcBef>
              <a:buFont typeface="Arial" panose="020B0604020202020204" pitchFamily="34" charset="0"/>
              <a:buChar char="•"/>
            </a:pPr>
            <a:r>
              <a:rPr sz="2050" spc="60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C</a:t>
            </a:r>
            <a:r>
              <a:rPr sz="2050" spc="65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o</a:t>
            </a:r>
            <a:r>
              <a:rPr sz="2050" spc="70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m</a:t>
            </a:r>
            <a:r>
              <a:rPr sz="2050" spc="85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p</a:t>
            </a:r>
            <a:r>
              <a:rPr sz="2050" spc="35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a</a:t>
            </a:r>
            <a:r>
              <a:rPr sz="2050" spc="55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r</a:t>
            </a:r>
            <a:r>
              <a:rPr sz="2050" spc="30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a</a:t>
            </a:r>
            <a:r>
              <a:rPr sz="2050" spc="175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c</a:t>
            </a:r>
            <a:r>
              <a:rPr sz="2050" spc="70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i</a:t>
            </a:r>
            <a:r>
              <a:rPr sz="2050" spc="65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ó</a:t>
            </a:r>
            <a:r>
              <a:rPr sz="2050" spc="45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n  </a:t>
            </a:r>
            <a:r>
              <a:rPr sz="2050" spc="90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contraste</a:t>
            </a:r>
            <a:endParaRPr sz="2050" dirty="0">
              <a:latin typeface="Kristen ITC" panose="03050502040202030202" pitchFamily="66" charset="0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78321" y="1542161"/>
            <a:ext cx="4187825" cy="615681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 marR="5080">
              <a:lnSpc>
                <a:spcPct val="103099"/>
              </a:lnSpc>
              <a:spcBef>
                <a:spcPts val="30"/>
              </a:spcBef>
            </a:pPr>
            <a:r>
              <a:rPr sz="2000" spc="-195" dirty="0">
                <a:latin typeface="Microsoft Sans Serif"/>
                <a:cs typeface="Microsoft Sans Serif"/>
              </a:rPr>
              <a:t>P</a:t>
            </a:r>
            <a:r>
              <a:rPr sz="2000" spc="-20" dirty="0">
                <a:latin typeface="Microsoft Sans Serif"/>
                <a:cs typeface="Microsoft Sans Serif"/>
              </a:rPr>
              <a:t>u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dirty="0">
                <a:latin typeface="Microsoft Sans Serif"/>
                <a:cs typeface="Microsoft Sans Serif"/>
              </a:rPr>
              <a:t>d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135" dirty="0">
                <a:latin typeface="Microsoft Sans Serif"/>
                <a:cs typeface="Microsoft Sans Serif"/>
              </a:rPr>
              <a:t>c</a:t>
            </a:r>
            <a:r>
              <a:rPr sz="2000" spc="-25" dirty="0">
                <a:latin typeface="Microsoft Sans Serif"/>
                <a:cs typeface="Microsoft Sans Serif"/>
              </a:rPr>
              <a:t>o</a:t>
            </a:r>
            <a:r>
              <a:rPr sz="2000" dirty="0">
                <a:latin typeface="Microsoft Sans Serif"/>
                <a:cs typeface="Microsoft Sans Serif"/>
              </a:rPr>
              <a:t>m</a:t>
            </a:r>
            <a:r>
              <a:rPr sz="2000" spc="-35" dirty="0">
                <a:latin typeface="Microsoft Sans Serif"/>
                <a:cs typeface="Microsoft Sans Serif"/>
              </a:rPr>
              <a:t>p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25" dirty="0">
                <a:latin typeface="Microsoft Sans Serif"/>
                <a:cs typeface="Microsoft Sans Serif"/>
              </a:rPr>
              <a:t>r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30" dirty="0">
                <a:latin typeface="Microsoft Sans Serif"/>
                <a:cs typeface="Microsoft Sans Serif"/>
              </a:rPr>
              <a:t>r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dirty="0">
                <a:latin typeface="Microsoft Sans Serif"/>
                <a:cs typeface="Microsoft Sans Serif"/>
              </a:rPr>
              <a:t>d</a:t>
            </a:r>
            <a:r>
              <a:rPr sz="2000" spc="-35" dirty="0">
                <a:latin typeface="Microsoft Sans Serif"/>
                <a:cs typeface="Microsoft Sans Serif"/>
              </a:rPr>
              <a:t>o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25" dirty="0">
                <a:latin typeface="Microsoft Sans Serif"/>
                <a:cs typeface="Microsoft Sans Serif"/>
              </a:rPr>
              <a:t>o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dirty="0">
                <a:latin typeface="Microsoft Sans Serif"/>
                <a:cs typeface="Microsoft Sans Serif"/>
              </a:rPr>
              <a:t>m</a:t>
            </a:r>
            <a:r>
              <a:rPr sz="2000" spc="-100" dirty="0">
                <a:latin typeface="Microsoft Sans Serif"/>
                <a:cs typeface="Microsoft Sans Serif"/>
              </a:rPr>
              <a:t>á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55" dirty="0">
                <a:latin typeface="Microsoft Sans Serif"/>
                <a:cs typeface="Microsoft Sans Serif"/>
              </a:rPr>
              <a:t>l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dirty="0">
                <a:latin typeface="Microsoft Sans Serif"/>
                <a:cs typeface="Microsoft Sans Serif"/>
              </a:rPr>
              <a:t>m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5" dirty="0">
                <a:latin typeface="Microsoft Sans Serif"/>
                <a:cs typeface="Microsoft Sans Serif"/>
              </a:rPr>
              <a:t>n</a:t>
            </a:r>
            <a:r>
              <a:rPr sz="2000" spc="85" dirty="0">
                <a:latin typeface="Microsoft Sans Serif"/>
                <a:cs typeface="Microsoft Sans Serif"/>
              </a:rPr>
              <a:t>t</a:t>
            </a:r>
            <a:r>
              <a:rPr sz="2000" spc="-35" dirty="0">
                <a:latin typeface="Microsoft Sans Serif"/>
                <a:cs typeface="Microsoft Sans Serif"/>
              </a:rPr>
              <a:t>o</a:t>
            </a:r>
            <a:r>
              <a:rPr sz="2000" spc="-110" dirty="0">
                <a:latin typeface="Microsoft Sans Serif"/>
                <a:cs typeface="Microsoft Sans Serif"/>
              </a:rPr>
              <a:t>s  </a:t>
            </a:r>
            <a:r>
              <a:rPr sz="2000" dirty="0">
                <a:latin typeface="Microsoft Sans Serif"/>
                <a:cs typeface="Microsoft Sans Serif"/>
              </a:rPr>
              <a:t>pr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5" dirty="0">
                <a:latin typeface="Microsoft Sans Serif"/>
                <a:cs typeface="Microsoft Sans Serif"/>
              </a:rPr>
              <a:t>n</a:t>
            </a:r>
            <a:r>
              <a:rPr sz="2000" spc="85" dirty="0">
                <a:latin typeface="Microsoft Sans Serif"/>
                <a:cs typeface="Microsoft Sans Serif"/>
              </a:rPr>
              <a:t>t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5" dirty="0">
                <a:latin typeface="Microsoft Sans Serif"/>
                <a:cs typeface="Microsoft Sans Serif"/>
              </a:rPr>
              <a:t>n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55" dirty="0">
                <a:latin typeface="Microsoft Sans Serif"/>
                <a:cs typeface="Microsoft Sans Serif"/>
              </a:rPr>
              <a:t>l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85" dirty="0" err="1">
                <a:latin typeface="Microsoft Sans Serif"/>
                <a:cs typeface="Microsoft Sans Serif"/>
              </a:rPr>
              <a:t>t</a:t>
            </a:r>
            <a:r>
              <a:rPr sz="2000" spc="-120" dirty="0" err="1">
                <a:latin typeface="Microsoft Sans Serif"/>
                <a:cs typeface="Microsoft Sans Serif"/>
              </a:rPr>
              <a:t>e</a:t>
            </a:r>
            <a:r>
              <a:rPr sz="2000" dirty="0" err="1">
                <a:latin typeface="Microsoft Sans Serif"/>
                <a:cs typeface="Microsoft Sans Serif"/>
              </a:rPr>
              <a:t>m</a:t>
            </a:r>
            <a:r>
              <a:rPr sz="2000" spc="-100" dirty="0" err="1">
                <a:latin typeface="Microsoft Sans Serif"/>
                <a:cs typeface="Microsoft Sans Serif"/>
              </a:rPr>
              <a:t>a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dirty="0">
                <a:latin typeface="Microsoft Sans Serif"/>
                <a:cs typeface="Microsoft Sans Serif"/>
              </a:rPr>
              <a:t>d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lang="es-MX" sz="2000" spc="-130" dirty="0">
                <a:latin typeface="Microsoft Sans Serif"/>
                <a:cs typeface="Microsoft Sans Serif"/>
              </a:rPr>
              <a:t>l </a:t>
            </a:r>
            <a:r>
              <a:rPr sz="2000" dirty="0" err="1">
                <a:latin typeface="Microsoft Sans Serif"/>
                <a:cs typeface="Microsoft Sans Serif"/>
              </a:rPr>
              <a:t>d</a:t>
            </a:r>
            <a:r>
              <a:rPr sz="2000" spc="35" dirty="0" err="1">
                <a:latin typeface="Microsoft Sans Serif"/>
                <a:cs typeface="Microsoft Sans Serif"/>
              </a:rPr>
              <a:t>i</a:t>
            </a:r>
            <a:r>
              <a:rPr sz="2000" spc="-160" dirty="0" err="1">
                <a:latin typeface="Microsoft Sans Serif"/>
                <a:cs typeface="Microsoft Sans Serif"/>
              </a:rPr>
              <a:t>s</a:t>
            </a:r>
            <a:r>
              <a:rPr sz="2000" spc="-85" dirty="0" err="1">
                <a:latin typeface="Microsoft Sans Serif"/>
                <a:cs typeface="Microsoft Sans Serif"/>
              </a:rPr>
              <a:t>c</a:t>
            </a:r>
            <a:r>
              <a:rPr sz="2000" spc="-20" dirty="0" err="1">
                <a:latin typeface="Microsoft Sans Serif"/>
                <a:cs typeface="Microsoft Sans Serif"/>
              </a:rPr>
              <a:t>u</a:t>
            </a:r>
            <a:r>
              <a:rPr sz="2000" spc="15" dirty="0" err="1">
                <a:latin typeface="Microsoft Sans Serif"/>
                <a:cs typeface="Microsoft Sans Serif"/>
              </a:rPr>
              <a:t>r</a:t>
            </a:r>
            <a:r>
              <a:rPr sz="2000" spc="-160" dirty="0" err="1">
                <a:latin typeface="Microsoft Sans Serif"/>
                <a:cs typeface="Microsoft Sans Serif"/>
              </a:rPr>
              <a:t>s</a:t>
            </a:r>
            <a:r>
              <a:rPr sz="2000" spc="-55" dirty="0" err="1">
                <a:latin typeface="Microsoft Sans Serif"/>
                <a:cs typeface="Microsoft Sans Serif"/>
              </a:rPr>
              <a:t>o</a:t>
            </a:r>
            <a:r>
              <a:rPr sz="2000" spc="-60" dirty="0">
                <a:latin typeface="Microsoft Sans Serif"/>
                <a:cs typeface="Microsoft Sans Serif"/>
              </a:rPr>
              <a:t>.</a:t>
            </a:r>
            <a:endParaRPr sz="2000" dirty="0">
              <a:latin typeface="Microsoft Sans Serif"/>
              <a:cs typeface="Microsoft Sans Serif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6111" y="3656103"/>
            <a:ext cx="4690110" cy="22561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424180" indent="-342900">
              <a:lnSpc>
                <a:spcPct val="100000"/>
              </a:lnSpc>
              <a:spcBef>
                <a:spcPts val="135"/>
              </a:spcBef>
              <a:buFont typeface="Arial" panose="020B0604020202020204" pitchFamily="34" charset="0"/>
              <a:buChar char="•"/>
            </a:pPr>
            <a:r>
              <a:rPr sz="2050" spc="70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Enumeración</a:t>
            </a:r>
            <a:r>
              <a:rPr sz="2050" spc="-114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 </a:t>
            </a:r>
            <a:r>
              <a:rPr sz="2050" spc="80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descriptiva</a:t>
            </a:r>
            <a:endParaRPr sz="2050" dirty="0">
              <a:latin typeface="Kristen ITC" panose="03050502040202030202" pitchFamily="66" charset="0"/>
              <a:cs typeface="Verdana"/>
            </a:endParaRPr>
          </a:p>
          <a:p>
            <a:pPr marL="74295" marR="784225">
              <a:lnSpc>
                <a:spcPct val="103099"/>
              </a:lnSpc>
              <a:spcBef>
                <a:spcPts val="1415"/>
              </a:spcBef>
            </a:pPr>
            <a:r>
              <a:rPr sz="2000" spc="-195" dirty="0">
                <a:latin typeface="Microsoft Sans Serif"/>
                <a:cs typeface="Microsoft Sans Serif"/>
              </a:rPr>
              <a:t>P</a:t>
            </a:r>
            <a:r>
              <a:rPr sz="2000" spc="-20" dirty="0">
                <a:latin typeface="Microsoft Sans Serif"/>
                <a:cs typeface="Microsoft Sans Serif"/>
              </a:rPr>
              <a:t>u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dirty="0">
                <a:latin typeface="Microsoft Sans Serif"/>
                <a:cs typeface="Microsoft Sans Serif"/>
              </a:rPr>
              <a:t>d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dirty="0">
                <a:latin typeface="Microsoft Sans Serif"/>
                <a:cs typeface="Microsoft Sans Serif"/>
              </a:rPr>
              <a:t>d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85" dirty="0">
                <a:latin typeface="Microsoft Sans Serif"/>
                <a:cs typeface="Microsoft Sans Serif"/>
              </a:rPr>
              <a:t>c</a:t>
            </a:r>
            <a:r>
              <a:rPr sz="2000" spc="30" dirty="0">
                <a:latin typeface="Microsoft Sans Serif"/>
                <a:cs typeface="Microsoft Sans Serif"/>
              </a:rPr>
              <a:t>r</a:t>
            </a:r>
            <a:r>
              <a:rPr sz="2000" spc="35" dirty="0">
                <a:latin typeface="Microsoft Sans Serif"/>
                <a:cs typeface="Microsoft Sans Serif"/>
              </a:rPr>
              <a:t>i</a:t>
            </a:r>
            <a:r>
              <a:rPr sz="2000" dirty="0">
                <a:latin typeface="Microsoft Sans Serif"/>
                <a:cs typeface="Microsoft Sans Serif"/>
              </a:rPr>
              <a:t>b</a:t>
            </a:r>
            <a:r>
              <a:rPr sz="2000" spc="35" dirty="0">
                <a:latin typeface="Microsoft Sans Serif"/>
                <a:cs typeface="Microsoft Sans Serif"/>
              </a:rPr>
              <a:t>i</a:t>
            </a:r>
            <a:r>
              <a:rPr sz="2000" spc="30" dirty="0">
                <a:latin typeface="Microsoft Sans Serif"/>
                <a:cs typeface="Microsoft Sans Serif"/>
              </a:rPr>
              <a:t>r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55" dirty="0">
                <a:latin typeface="Microsoft Sans Serif"/>
                <a:cs typeface="Microsoft Sans Serif"/>
              </a:rPr>
              <a:t>l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85" dirty="0">
                <a:latin typeface="Microsoft Sans Serif"/>
                <a:cs typeface="Microsoft Sans Serif"/>
              </a:rPr>
              <a:t>t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dirty="0">
                <a:latin typeface="Microsoft Sans Serif"/>
                <a:cs typeface="Microsoft Sans Serif"/>
              </a:rPr>
              <a:t>m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60" dirty="0">
                <a:latin typeface="Microsoft Sans Serif"/>
                <a:cs typeface="Microsoft Sans Serif"/>
              </a:rPr>
              <a:t>,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35" dirty="0">
                <a:latin typeface="Microsoft Sans Serif"/>
                <a:cs typeface="Microsoft Sans Serif"/>
              </a:rPr>
              <a:t>p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30" dirty="0">
                <a:latin typeface="Microsoft Sans Serif"/>
                <a:cs typeface="Microsoft Sans Serif"/>
              </a:rPr>
              <a:t>r</a:t>
            </a:r>
            <a:r>
              <a:rPr sz="2000" spc="120" dirty="0">
                <a:latin typeface="Microsoft Sans Serif"/>
                <a:cs typeface="Microsoft Sans Serif"/>
              </a:rPr>
              <a:t>t</a:t>
            </a:r>
            <a:r>
              <a:rPr sz="2000" spc="35" dirty="0">
                <a:latin typeface="Microsoft Sans Serif"/>
                <a:cs typeface="Microsoft Sans Serif"/>
              </a:rPr>
              <a:t>i</a:t>
            </a:r>
            <a:r>
              <a:rPr sz="2000" spc="30" dirty="0">
                <a:latin typeface="Microsoft Sans Serif"/>
                <a:cs typeface="Microsoft Sans Serif"/>
              </a:rPr>
              <a:t>r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dirty="0">
                <a:latin typeface="Microsoft Sans Serif"/>
                <a:cs typeface="Microsoft Sans Serif"/>
              </a:rPr>
              <a:t>d</a:t>
            </a:r>
            <a:r>
              <a:rPr sz="2000" spc="-75" dirty="0">
                <a:latin typeface="Microsoft Sans Serif"/>
                <a:cs typeface="Microsoft Sans Serif"/>
              </a:rPr>
              <a:t>e  </a:t>
            </a:r>
            <a:r>
              <a:rPr sz="2000" spc="-114" dirty="0">
                <a:latin typeface="Microsoft Sans Serif"/>
                <a:cs typeface="Microsoft Sans Serif"/>
              </a:rPr>
              <a:t>v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30" dirty="0">
                <a:latin typeface="Microsoft Sans Serif"/>
                <a:cs typeface="Microsoft Sans Serif"/>
              </a:rPr>
              <a:t>r</a:t>
            </a:r>
            <a:r>
              <a:rPr sz="2000" spc="35" dirty="0">
                <a:latin typeface="Microsoft Sans Serif"/>
                <a:cs typeface="Microsoft Sans Serif"/>
              </a:rPr>
              <a:t>i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114" dirty="0">
                <a:latin typeface="Microsoft Sans Serif"/>
                <a:cs typeface="Microsoft Sans Serif"/>
              </a:rPr>
              <a:t>c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25" dirty="0">
                <a:latin typeface="Microsoft Sans Serif"/>
                <a:cs typeface="Microsoft Sans Serif"/>
              </a:rPr>
              <a:t>r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114" dirty="0">
                <a:latin typeface="Microsoft Sans Serif"/>
                <a:cs typeface="Microsoft Sans Serif"/>
              </a:rPr>
              <a:t>c</a:t>
            </a:r>
            <a:r>
              <a:rPr sz="2000" spc="85" dirty="0">
                <a:latin typeface="Microsoft Sans Serif"/>
                <a:cs typeface="Microsoft Sans Serif"/>
              </a:rPr>
              <a:t>t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30" dirty="0">
                <a:latin typeface="Microsoft Sans Serif"/>
                <a:cs typeface="Microsoft Sans Serif"/>
              </a:rPr>
              <a:t>r</a:t>
            </a:r>
            <a:r>
              <a:rPr sz="2000" spc="35" dirty="0">
                <a:latin typeface="Microsoft Sans Serif"/>
                <a:cs typeface="Microsoft Sans Serif"/>
              </a:rPr>
              <a:t>í</a:t>
            </a:r>
            <a:r>
              <a:rPr sz="2000" spc="-210" dirty="0">
                <a:latin typeface="Microsoft Sans Serif"/>
                <a:cs typeface="Microsoft Sans Serif"/>
              </a:rPr>
              <a:t>s</a:t>
            </a:r>
            <a:r>
              <a:rPr sz="2000" spc="120" dirty="0">
                <a:latin typeface="Microsoft Sans Serif"/>
                <a:cs typeface="Microsoft Sans Serif"/>
              </a:rPr>
              <a:t>t</a:t>
            </a:r>
            <a:r>
              <a:rPr sz="2000" spc="35" dirty="0">
                <a:latin typeface="Microsoft Sans Serif"/>
                <a:cs typeface="Microsoft Sans Serif"/>
              </a:rPr>
              <a:t>i</a:t>
            </a:r>
            <a:r>
              <a:rPr sz="2000" spc="-114" dirty="0">
                <a:latin typeface="Microsoft Sans Serif"/>
                <a:cs typeface="Microsoft Sans Serif"/>
              </a:rPr>
              <a:t>c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60" dirty="0">
                <a:latin typeface="Microsoft Sans Serif"/>
                <a:cs typeface="Microsoft Sans Serif"/>
              </a:rPr>
              <a:t>.</a:t>
            </a:r>
            <a:endParaRPr sz="2000" dirty="0">
              <a:latin typeface="Microsoft Sans Serif"/>
              <a:cs typeface="Microsoft Sans Serif"/>
            </a:endParaRPr>
          </a:p>
          <a:p>
            <a:pPr marL="376555" indent="-342900">
              <a:lnSpc>
                <a:spcPct val="100000"/>
              </a:lnSpc>
              <a:spcBef>
                <a:spcPts val="1150"/>
              </a:spcBef>
              <a:buFont typeface="Arial" panose="020B0604020202020204" pitchFamily="34" charset="0"/>
              <a:buChar char="•"/>
            </a:pPr>
            <a:r>
              <a:rPr sz="2050" spc="-7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C</a:t>
            </a:r>
            <a:r>
              <a:rPr sz="2050" spc="7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a</a:t>
            </a:r>
            <a:r>
              <a:rPr sz="2050" spc="3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u</a:t>
            </a:r>
            <a:r>
              <a:rPr sz="2050" spc="-3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s</a:t>
            </a:r>
            <a:r>
              <a:rPr sz="2050" spc="8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a</a:t>
            </a:r>
            <a:r>
              <a:rPr sz="2050" spc="-18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 </a:t>
            </a:r>
            <a:r>
              <a:rPr sz="2050" spc="-4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c</a:t>
            </a:r>
            <a:r>
              <a:rPr sz="2050" spc="2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o</a:t>
            </a:r>
            <a:r>
              <a:rPr sz="2050" spc="4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n</a:t>
            </a:r>
            <a:r>
              <a:rPr sz="2050" spc="-3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s</a:t>
            </a:r>
            <a:r>
              <a:rPr sz="2050" spc="4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e</a:t>
            </a:r>
            <a:r>
              <a:rPr sz="2050" spc="2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c</a:t>
            </a:r>
            <a:r>
              <a:rPr sz="2050" spc="3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u</a:t>
            </a:r>
            <a:r>
              <a:rPr sz="2050" spc="4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e</a:t>
            </a:r>
            <a:r>
              <a:rPr sz="2050" spc="4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n</a:t>
            </a:r>
            <a:r>
              <a:rPr sz="2050" spc="25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ci</a:t>
            </a:r>
            <a:r>
              <a:rPr sz="2050" spc="80" dirty="0">
                <a:solidFill>
                  <a:srgbClr val="001782"/>
                </a:solidFill>
                <a:latin typeface="Kristen ITC" panose="03050502040202030202" pitchFamily="66" charset="0"/>
                <a:cs typeface="Lucida Sans Unicode"/>
              </a:rPr>
              <a:t>a</a:t>
            </a:r>
            <a:endParaRPr sz="2050" dirty="0">
              <a:latin typeface="Kristen ITC" panose="03050502040202030202" pitchFamily="66" charset="0"/>
              <a:cs typeface="Lucida Sans Unicode"/>
            </a:endParaRPr>
          </a:p>
          <a:p>
            <a:pPr marL="12700" marR="5080">
              <a:lnSpc>
                <a:spcPct val="103099"/>
              </a:lnSpc>
              <a:spcBef>
                <a:spcPts val="140"/>
              </a:spcBef>
            </a:pPr>
            <a:r>
              <a:rPr sz="2000" spc="-195" dirty="0">
                <a:latin typeface="Microsoft Sans Serif"/>
                <a:cs typeface="Microsoft Sans Serif"/>
              </a:rPr>
              <a:t>P</a:t>
            </a:r>
            <a:r>
              <a:rPr sz="2000" spc="-20" dirty="0">
                <a:latin typeface="Microsoft Sans Serif"/>
                <a:cs typeface="Microsoft Sans Serif"/>
              </a:rPr>
              <a:t>u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dirty="0">
                <a:latin typeface="Microsoft Sans Serif"/>
                <a:cs typeface="Microsoft Sans Serif"/>
              </a:rPr>
              <a:t>d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dirty="0">
                <a:latin typeface="Microsoft Sans Serif"/>
                <a:cs typeface="Microsoft Sans Serif"/>
              </a:rPr>
              <a:t>pr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5" dirty="0">
                <a:latin typeface="Microsoft Sans Serif"/>
                <a:cs typeface="Microsoft Sans Serif"/>
              </a:rPr>
              <a:t>n</a:t>
            </a:r>
            <a:r>
              <a:rPr sz="2000" spc="70" dirty="0">
                <a:latin typeface="Microsoft Sans Serif"/>
                <a:cs typeface="Microsoft Sans Serif"/>
              </a:rPr>
              <a:t>t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30" dirty="0">
                <a:latin typeface="Microsoft Sans Serif"/>
                <a:cs typeface="Microsoft Sans Serif"/>
              </a:rPr>
              <a:t>r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55" dirty="0">
                <a:latin typeface="Microsoft Sans Serif"/>
                <a:cs typeface="Microsoft Sans Serif"/>
              </a:rPr>
              <a:t>l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114" dirty="0">
                <a:latin typeface="Microsoft Sans Serif"/>
                <a:cs typeface="Microsoft Sans Serif"/>
              </a:rPr>
              <a:t>c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20" dirty="0">
                <a:latin typeface="Microsoft Sans Serif"/>
                <a:cs typeface="Microsoft Sans Serif"/>
              </a:rPr>
              <a:t>u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45" dirty="0">
                <a:latin typeface="Microsoft Sans Serif"/>
                <a:cs typeface="Microsoft Sans Serif"/>
              </a:rPr>
              <a:t>y  </a:t>
            </a:r>
            <a:r>
              <a:rPr sz="2000" dirty="0">
                <a:latin typeface="Microsoft Sans Serif"/>
                <a:cs typeface="Microsoft Sans Serif"/>
              </a:rPr>
              <a:t>p</a:t>
            </a:r>
            <a:r>
              <a:rPr sz="2000" spc="-35" dirty="0">
                <a:latin typeface="Microsoft Sans Serif"/>
                <a:cs typeface="Microsoft Sans Serif"/>
              </a:rPr>
              <a:t>o</a:t>
            </a:r>
            <a:r>
              <a:rPr sz="2000" spc="-210" dirty="0">
                <a:latin typeface="Microsoft Sans Serif"/>
                <a:cs typeface="Microsoft Sans Serif"/>
              </a:rPr>
              <a:t>s</a:t>
            </a:r>
            <a:r>
              <a:rPr sz="2000" spc="85" dirty="0">
                <a:latin typeface="Microsoft Sans Serif"/>
                <a:cs typeface="Microsoft Sans Serif"/>
              </a:rPr>
              <a:t>t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30" dirty="0">
                <a:latin typeface="Microsoft Sans Serif"/>
                <a:cs typeface="Microsoft Sans Serif"/>
              </a:rPr>
              <a:t>r</a:t>
            </a:r>
            <a:r>
              <a:rPr sz="2000" spc="35" dirty="0">
                <a:latin typeface="Microsoft Sans Serif"/>
                <a:cs typeface="Microsoft Sans Serif"/>
              </a:rPr>
              <a:t>i</a:t>
            </a:r>
            <a:r>
              <a:rPr sz="2000" spc="-25" dirty="0">
                <a:latin typeface="Microsoft Sans Serif"/>
                <a:cs typeface="Microsoft Sans Serif"/>
              </a:rPr>
              <a:t>o</a:t>
            </a:r>
            <a:r>
              <a:rPr sz="2000" spc="30" dirty="0">
                <a:latin typeface="Microsoft Sans Serif"/>
                <a:cs typeface="Microsoft Sans Serif"/>
              </a:rPr>
              <a:t>r</a:t>
            </a:r>
            <a:r>
              <a:rPr sz="2000" dirty="0">
                <a:latin typeface="Microsoft Sans Serif"/>
                <a:cs typeface="Microsoft Sans Serif"/>
              </a:rPr>
              <a:t>m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5" dirty="0">
                <a:latin typeface="Microsoft Sans Serif"/>
                <a:cs typeface="Microsoft Sans Serif"/>
              </a:rPr>
              <a:t>n</a:t>
            </a:r>
            <a:r>
              <a:rPr sz="2000" spc="85" dirty="0">
                <a:latin typeface="Microsoft Sans Serif"/>
                <a:cs typeface="Microsoft Sans Serif"/>
              </a:rPr>
              <a:t>t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55" dirty="0">
                <a:latin typeface="Microsoft Sans Serif"/>
                <a:cs typeface="Microsoft Sans Serif"/>
              </a:rPr>
              <a:t>l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-135" dirty="0">
                <a:latin typeface="Microsoft Sans Serif"/>
                <a:cs typeface="Microsoft Sans Serif"/>
              </a:rPr>
              <a:t>c</a:t>
            </a:r>
            <a:r>
              <a:rPr sz="2000" spc="-25" dirty="0">
                <a:latin typeface="Microsoft Sans Serif"/>
                <a:cs typeface="Microsoft Sans Serif"/>
              </a:rPr>
              <a:t>o</a:t>
            </a:r>
            <a:r>
              <a:rPr sz="2000" spc="-15" dirty="0">
                <a:latin typeface="Microsoft Sans Serif"/>
                <a:cs typeface="Microsoft Sans Serif"/>
              </a:rPr>
              <a:t>n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85" dirty="0">
                <a:latin typeface="Microsoft Sans Serif"/>
                <a:cs typeface="Microsoft Sans Serif"/>
              </a:rPr>
              <a:t>c</a:t>
            </a:r>
            <a:r>
              <a:rPr sz="2000" spc="-20" dirty="0">
                <a:latin typeface="Microsoft Sans Serif"/>
                <a:cs typeface="Microsoft Sans Serif"/>
              </a:rPr>
              <a:t>u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-15" dirty="0">
                <a:latin typeface="Microsoft Sans Serif"/>
                <a:cs typeface="Microsoft Sans Serif"/>
              </a:rPr>
              <a:t>n</a:t>
            </a:r>
            <a:r>
              <a:rPr sz="2000" spc="-85" dirty="0">
                <a:latin typeface="Microsoft Sans Serif"/>
                <a:cs typeface="Microsoft Sans Serif"/>
              </a:rPr>
              <a:t>c</a:t>
            </a:r>
            <a:r>
              <a:rPr sz="2000" spc="35" dirty="0">
                <a:latin typeface="Microsoft Sans Serif"/>
                <a:cs typeface="Microsoft Sans Serif"/>
              </a:rPr>
              <a:t>i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160" dirty="0">
                <a:latin typeface="Microsoft Sans Serif"/>
                <a:cs typeface="Microsoft Sans Serif"/>
              </a:rPr>
              <a:t>s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dirty="0">
                <a:latin typeface="Microsoft Sans Serif"/>
                <a:cs typeface="Microsoft Sans Serif"/>
              </a:rPr>
              <a:t>d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spc="55" dirty="0">
                <a:latin typeface="Microsoft Sans Serif"/>
                <a:cs typeface="Microsoft Sans Serif"/>
              </a:rPr>
              <a:t>l</a:t>
            </a:r>
            <a:r>
              <a:rPr sz="2000" spc="-130" dirty="0">
                <a:latin typeface="Microsoft Sans Serif"/>
                <a:cs typeface="Microsoft Sans Serif"/>
              </a:rPr>
              <a:t> </a:t>
            </a:r>
            <a:r>
              <a:rPr sz="2000" spc="85" dirty="0">
                <a:latin typeface="Microsoft Sans Serif"/>
                <a:cs typeface="Microsoft Sans Serif"/>
              </a:rPr>
              <a:t>t</a:t>
            </a:r>
            <a:r>
              <a:rPr sz="2000" spc="-120" dirty="0">
                <a:latin typeface="Microsoft Sans Serif"/>
                <a:cs typeface="Microsoft Sans Serif"/>
              </a:rPr>
              <a:t>e</a:t>
            </a:r>
            <a:r>
              <a:rPr sz="2000" dirty="0">
                <a:latin typeface="Microsoft Sans Serif"/>
                <a:cs typeface="Microsoft Sans Serif"/>
              </a:rPr>
              <a:t>m</a:t>
            </a:r>
            <a:r>
              <a:rPr sz="2000" spc="-100" dirty="0">
                <a:latin typeface="Microsoft Sans Serif"/>
                <a:cs typeface="Microsoft Sans Serif"/>
              </a:rPr>
              <a:t>a</a:t>
            </a:r>
            <a:r>
              <a:rPr sz="2000" spc="-60" dirty="0">
                <a:latin typeface="Microsoft Sans Serif"/>
                <a:cs typeface="Microsoft Sans Serif"/>
              </a:rPr>
              <a:t>.</a:t>
            </a:r>
            <a:endParaRPr sz="2000" dirty="0">
              <a:latin typeface="Microsoft Sans Serif"/>
              <a:cs typeface="Microsoft Sans Serif"/>
            </a:endParaRPr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D6BF4F6A-13FA-3FE8-6AD0-914CAF1297C7}"/>
              </a:ext>
            </a:extLst>
          </p:cNvPr>
          <p:cNvSpPr txBox="1"/>
          <p:nvPr/>
        </p:nvSpPr>
        <p:spPr>
          <a:xfrm>
            <a:off x="741511" y="452182"/>
            <a:ext cx="4664710" cy="44704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120"/>
              </a:spcBef>
            </a:pPr>
            <a:r>
              <a:rPr lang="es-MX" sz="2800" b="1" spc="60" dirty="0">
                <a:solidFill>
                  <a:srgbClr val="001782"/>
                </a:solidFill>
                <a:latin typeface="Kristen ITC" panose="03050502040202030202" pitchFamily="66" charset="0"/>
                <a:cs typeface="Verdana"/>
              </a:rPr>
              <a:t>Modelos de organización</a:t>
            </a:r>
            <a:endParaRPr sz="2800" b="1" dirty="0">
              <a:latin typeface="Kristen ITC" panose="03050502040202030202" pitchFamily="66" charset="0"/>
              <a:cs typeface="Verdan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581525" cy="6419215"/>
            <a:chOff x="0" y="0"/>
            <a:chExt cx="4581525" cy="64192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419474"/>
              <a:ext cx="4352924" cy="299961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95376" y="0"/>
              <a:ext cx="4486275" cy="3505200"/>
            </a:xfrm>
            <a:custGeom>
              <a:avLst/>
              <a:gdLst/>
              <a:ahLst/>
              <a:cxnLst/>
              <a:rect l="l" t="t" r="r" b="b"/>
              <a:pathLst>
                <a:path w="4486275" h="3505200">
                  <a:moveTo>
                    <a:pt x="2757338" y="3454399"/>
                  </a:moveTo>
                  <a:lnTo>
                    <a:pt x="1728683" y="3454399"/>
                  </a:lnTo>
                  <a:lnTo>
                    <a:pt x="1508034" y="3390899"/>
                  </a:lnTo>
                  <a:lnTo>
                    <a:pt x="1465061" y="3365499"/>
                  </a:lnTo>
                  <a:lnTo>
                    <a:pt x="1380354" y="3340099"/>
                  </a:lnTo>
                  <a:lnTo>
                    <a:pt x="1338639" y="3314699"/>
                  </a:lnTo>
                  <a:lnTo>
                    <a:pt x="1297365" y="3301999"/>
                  </a:lnTo>
                  <a:lnTo>
                    <a:pt x="1256540" y="3276599"/>
                  </a:lnTo>
                  <a:lnTo>
                    <a:pt x="1216175" y="3263899"/>
                  </a:lnTo>
                  <a:lnTo>
                    <a:pt x="1136865" y="3213099"/>
                  </a:lnTo>
                  <a:lnTo>
                    <a:pt x="1097941" y="3200399"/>
                  </a:lnTo>
                  <a:lnTo>
                    <a:pt x="1021603" y="3149599"/>
                  </a:lnTo>
                  <a:lnTo>
                    <a:pt x="947348" y="3098799"/>
                  </a:lnTo>
                  <a:lnTo>
                    <a:pt x="911027" y="3073399"/>
                  </a:lnTo>
                  <a:lnTo>
                    <a:pt x="875256" y="3047999"/>
                  </a:lnTo>
                  <a:lnTo>
                    <a:pt x="840047" y="3009899"/>
                  </a:lnTo>
                  <a:lnTo>
                    <a:pt x="805409" y="2984499"/>
                  </a:lnTo>
                  <a:lnTo>
                    <a:pt x="771352" y="2959099"/>
                  </a:lnTo>
                  <a:lnTo>
                    <a:pt x="737886" y="2933699"/>
                  </a:lnTo>
                  <a:lnTo>
                    <a:pt x="705022" y="2895599"/>
                  </a:lnTo>
                  <a:lnTo>
                    <a:pt x="672770" y="2870199"/>
                  </a:lnTo>
                  <a:lnTo>
                    <a:pt x="641140" y="2832099"/>
                  </a:lnTo>
                  <a:lnTo>
                    <a:pt x="610141" y="2806699"/>
                  </a:lnTo>
                  <a:lnTo>
                    <a:pt x="579785" y="2768599"/>
                  </a:lnTo>
                  <a:lnTo>
                    <a:pt x="550080" y="2743199"/>
                  </a:lnTo>
                  <a:lnTo>
                    <a:pt x="521038" y="2705099"/>
                  </a:lnTo>
                  <a:lnTo>
                    <a:pt x="492668" y="2666999"/>
                  </a:lnTo>
                  <a:lnTo>
                    <a:pt x="464981" y="2628899"/>
                  </a:lnTo>
                  <a:lnTo>
                    <a:pt x="437986" y="2603499"/>
                  </a:lnTo>
                  <a:lnTo>
                    <a:pt x="411694" y="2565399"/>
                  </a:lnTo>
                  <a:lnTo>
                    <a:pt x="386115" y="2527299"/>
                  </a:lnTo>
                  <a:lnTo>
                    <a:pt x="361259" y="2489199"/>
                  </a:lnTo>
                  <a:lnTo>
                    <a:pt x="337136" y="2451099"/>
                  </a:lnTo>
                  <a:lnTo>
                    <a:pt x="313756" y="2412999"/>
                  </a:lnTo>
                  <a:lnTo>
                    <a:pt x="291129" y="2374899"/>
                  </a:lnTo>
                  <a:lnTo>
                    <a:pt x="269266" y="2336799"/>
                  </a:lnTo>
                  <a:lnTo>
                    <a:pt x="248176" y="2285999"/>
                  </a:lnTo>
                  <a:lnTo>
                    <a:pt x="227870" y="2247899"/>
                  </a:lnTo>
                  <a:lnTo>
                    <a:pt x="208357" y="2209799"/>
                  </a:lnTo>
                  <a:lnTo>
                    <a:pt x="189649" y="2171699"/>
                  </a:lnTo>
                  <a:lnTo>
                    <a:pt x="171754" y="2133599"/>
                  </a:lnTo>
                  <a:lnTo>
                    <a:pt x="154684" y="2082799"/>
                  </a:lnTo>
                  <a:lnTo>
                    <a:pt x="138448" y="2044699"/>
                  </a:lnTo>
                  <a:lnTo>
                    <a:pt x="123056" y="1993899"/>
                  </a:lnTo>
                  <a:lnTo>
                    <a:pt x="108519" y="1955799"/>
                  </a:lnTo>
                  <a:lnTo>
                    <a:pt x="94846" y="1917699"/>
                  </a:lnTo>
                  <a:lnTo>
                    <a:pt x="82048" y="1866899"/>
                  </a:lnTo>
                  <a:lnTo>
                    <a:pt x="70135" y="1828799"/>
                  </a:lnTo>
                  <a:lnTo>
                    <a:pt x="59116" y="1777999"/>
                  </a:lnTo>
                  <a:lnTo>
                    <a:pt x="49003" y="1739899"/>
                  </a:lnTo>
                  <a:lnTo>
                    <a:pt x="39805" y="1689099"/>
                  </a:lnTo>
                  <a:lnTo>
                    <a:pt x="31532" y="1638299"/>
                  </a:lnTo>
                  <a:lnTo>
                    <a:pt x="24194" y="1600199"/>
                  </a:lnTo>
                  <a:lnTo>
                    <a:pt x="17803" y="1549399"/>
                  </a:lnTo>
                  <a:lnTo>
                    <a:pt x="12366" y="1498599"/>
                  </a:lnTo>
                  <a:lnTo>
                    <a:pt x="7896" y="1460499"/>
                  </a:lnTo>
                  <a:lnTo>
                    <a:pt x="4401" y="1409699"/>
                  </a:lnTo>
                  <a:lnTo>
                    <a:pt x="1892" y="1358899"/>
                  </a:lnTo>
                  <a:lnTo>
                    <a:pt x="379" y="1308099"/>
                  </a:lnTo>
                  <a:lnTo>
                    <a:pt x="0" y="1257299"/>
                  </a:lnTo>
                  <a:lnTo>
                    <a:pt x="379" y="1219199"/>
                  </a:lnTo>
                  <a:lnTo>
                    <a:pt x="1892" y="1168399"/>
                  </a:lnTo>
                  <a:lnTo>
                    <a:pt x="4401" y="1117599"/>
                  </a:lnTo>
                  <a:lnTo>
                    <a:pt x="7896" y="1079499"/>
                  </a:lnTo>
                  <a:lnTo>
                    <a:pt x="12366" y="1028699"/>
                  </a:lnTo>
                  <a:lnTo>
                    <a:pt x="17803" y="977899"/>
                  </a:lnTo>
                  <a:lnTo>
                    <a:pt x="24194" y="939799"/>
                  </a:lnTo>
                  <a:lnTo>
                    <a:pt x="31532" y="888999"/>
                  </a:lnTo>
                  <a:lnTo>
                    <a:pt x="39805" y="838199"/>
                  </a:lnTo>
                  <a:lnTo>
                    <a:pt x="49003" y="800099"/>
                  </a:lnTo>
                  <a:lnTo>
                    <a:pt x="59116" y="749299"/>
                  </a:lnTo>
                  <a:lnTo>
                    <a:pt x="70135" y="711199"/>
                  </a:lnTo>
                  <a:lnTo>
                    <a:pt x="82048" y="660399"/>
                  </a:lnTo>
                  <a:lnTo>
                    <a:pt x="94846" y="622299"/>
                  </a:lnTo>
                  <a:lnTo>
                    <a:pt x="108519" y="571499"/>
                  </a:lnTo>
                  <a:lnTo>
                    <a:pt x="123056" y="533399"/>
                  </a:lnTo>
                  <a:lnTo>
                    <a:pt x="138448" y="482599"/>
                  </a:lnTo>
                  <a:lnTo>
                    <a:pt x="154684" y="444499"/>
                  </a:lnTo>
                  <a:lnTo>
                    <a:pt x="171754" y="406399"/>
                  </a:lnTo>
                  <a:lnTo>
                    <a:pt x="189649" y="355599"/>
                  </a:lnTo>
                  <a:lnTo>
                    <a:pt x="208357" y="317499"/>
                  </a:lnTo>
                  <a:lnTo>
                    <a:pt x="227870" y="279399"/>
                  </a:lnTo>
                  <a:lnTo>
                    <a:pt x="248176" y="241299"/>
                  </a:lnTo>
                  <a:lnTo>
                    <a:pt x="269266" y="203199"/>
                  </a:lnTo>
                  <a:lnTo>
                    <a:pt x="291129" y="165099"/>
                  </a:lnTo>
                  <a:lnTo>
                    <a:pt x="313756" y="114299"/>
                  </a:lnTo>
                  <a:lnTo>
                    <a:pt x="337136" y="76199"/>
                  </a:lnTo>
                  <a:lnTo>
                    <a:pt x="361259" y="38099"/>
                  </a:lnTo>
                  <a:lnTo>
                    <a:pt x="386115" y="12699"/>
                  </a:lnTo>
                  <a:lnTo>
                    <a:pt x="394988" y="0"/>
                  </a:lnTo>
                  <a:lnTo>
                    <a:pt x="4091032" y="0"/>
                  </a:lnTo>
                  <a:lnTo>
                    <a:pt x="4099906" y="12699"/>
                  </a:lnTo>
                  <a:lnTo>
                    <a:pt x="4124762" y="38099"/>
                  </a:lnTo>
                  <a:lnTo>
                    <a:pt x="4148885" y="76199"/>
                  </a:lnTo>
                  <a:lnTo>
                    <a:pt x="4172265" y="114299"/>
                  </a:lnTo>
                  <a:lnTo>
                    <a:pt x="4183578" y="139699"/>
                  </a:lnTo>
                  <a:lnTo>
                    <a:pt x="2174234" y="139699"/>
                  </a:lnTo>
                  <a:lnTo>
                    <a:pt x="2160503" y="152399"/>
                  </a:lnTo>
                  <a:lnTo>
                    <a:pt x="2064839" y="152399"/>
                  </a:lnTo>
                  <a:lnTo>
                    <a:pt x="2051265" y="165099"/>
                  </a:lnTo>
                  <a:lnTo>
                    <a:pt x="1997273" y="165099"/>
                  </a:lnTo>
                  <a:lnTo>
                    <a:pt x="1983864" y="177799"/>
                  </a:lnTo>
                  <a:lnTo>
                    <a:pt x="1957160" y="177799"/>
                  </a:lnTo>
                  <a:lnTo>
                    <a:pt x="1943873" y="190499"/>
                  </a:lnTo>
                  <a:lnTo>
                    <a:pt x="1904289" y="190499"/>
                  </a:lnTo>
                  <a:lnTo>
                    <a:pt x="1891194" y="203199"/>
                  </a:lnTo>
                  <a:lnTo>
                    <a:pt x="1865165" y="203199"/>
                  </a:lnTo>
                  <a:lnTo>
                    <a:pt x="1852234" y="215899"/>
                  </a:lnTo>
                  <a:lnTo>
                    <a:pt x="1839363" y="215899"/>
                  </a:lnTo>
                  <a:lnTo>
                    <a:pt x="1826553" y="228599"/>
                  </a:lnTo>
                  <a:lnTo>
                    <a:pt x="1801120" y="228599"/>
                  </a:lnTo>
                  <a:lnTo>
                    <a:pt x="1788504" y="241299"/>
                  </a:lnTo>
                  <a:lnTo>
                    <a:pt x="1775957" y="241299"/>
                  </a:lnTo>
                  <a:lnTo>
                    <a:pt x="1763478" y="253999"/>
                  </a:lnTo>
                  <a:lnTo>
                    <a:pt x="1751071" y="253999"/>
                  </a:lnTo>
                  <a:lnTo>
                    <a:pt x="1738740" y="266699"/>
                  </a:lnTo>
                  <a:lnTo>
                    <a:pt x="1726485" y="266699"/>
                  </a:lnTo>
                  <a:lnTo>
                    <a:pt x="1714306" y="279399"/>
                  </a:lnTo>
                  <a:lnTo>
                    <a:pt x="1702207" y="279399"/>
                  </a:lnTo>
                  <a:lnTo>
                    <a:pt x="1690191" y="292099"/>
                  </a:lnTo>
                  <a:lnTo>
                    <a:pt x="1678258" y="292099"/>
                  </a:lnTo>
                  <a:lnTo>
                    <a:pt x="1666409" y="304799"/>
                  </a:lnTo>
                  <a:lnTo>
                    <a:pt x="1654646" y="304799"/>
                  </a:lnTo>
                  <a:lnTo>
                    <a:pt x="1631391" y="330199"/>
                  </a:lnTo>
                  <a:lnTo>
                    <a:pt x="1619900" y="330199"/>
                  </a:lnTo>
                  <a:lnTo>
                    <a:pt x="1608502" y="342899"/>
                  </a:lnTo>
                  <a:lnTo>
                    <a:pt x="1597201" y="342899"/>
                  </a:lnTo>
                  <a:lnTo>
                    <a:pt x="1574892" y="368299"/>
                  </a:lnTo>
                  <a:lnTo>
                    <a:pt x="1563887" y="368299"/>
                  </a:lnTo>
                  <a:lnTo>
                    <a:pt x="1552986" y="380999"/>
                  </a:lnTo>
                  <a:lnTo>
                    <a:pt x="1542188" y="393699"/>
                  </a:lnTo>
                  <a:lnTo>
                    <a:pt x="1531494" y="393699"/>
                  </a:lnTo>
                  <a:lnTo>
                    <a:pt x="1520908" y="406399"/>
                  </a:lnTo>
                  <a:lnTo>
                    <a:pt x="1510432" y="419099"/>
                  </a:lnTo>
                  <a:lnTo>
                    <a:pt x="1500066" y="419099"/>
                  </a:lnTo>
                  <a:lnTo>
                    <a:pt x="1489811" y="431799"/>
                  </a:lnTo>
                  <a:lnTo>
                    <a:pt x="1479668" y="444499"/>
                  </a:lnTo>
                  <a:lnTo>
                    <a:pt x="1469643" y="457199"/>
                  </a:lnTo>
                  <a:lnTo>
                    <a:pt x="1459734" y="457199"/>
                  </a:lnTo>
                  <a:lnTo>
                    <a:pt x="1449941" y="469899"/>
                  </a:lnTo>
                  <a:lnTo>
                    <a:pt x="1440268" y="482599"/>
                  </a:lnTo>
                  <a:lnTo>
                    <a:pt x="1430717" y="495299"/>
                  </a:lnTo>
                  <a:lnTo>
                    <a:pt x="1421289" y="507999"/>
                  </a:lnTo>
                  <a:lnTo>
                    <a:pt x="1411983" y="507999"/>
                  </a:lnTo>
                  <a:lnTo>
                    <a:pt x="1402802" y="520699"/>
                  </a:lnTo>
                  <a:lnTo>
                    <a:pt x="1393748" y="533399"/>
                  </a:lnTo>
                  <a:lnTo>
                    <a:pt x="1384823" y="546099"/>
                  </a:lnTo>
                  <a:lnTo>
                    <a:pt x="1376026" y="558799"/>
                  </a:lnTo>
                  <a:lnTo>
                    <a:pt x="1367359" y="558799"/>
                  </a:lnTo>
                  <a:lnTo>
                    <a:pt x="1342158" y="596899"/>
                  </a:lnTo>
                  <a:lnTo>
                    <a:pt x="1318177" y="634999"/>
                  </a:lnTo>
                  <a:lnTo>
                    <a:pt x="1310460" y="647699"/>
                  </a:lnTo>
                  <a:lnTo>
                    <a:pt x="1302883" y="647699"/>
                  </a:lnTo>
                  <a:lnTo>
                    <a:pt x="1281009" y="685799"/>
                  </a:lnTo>
                  <a:lnTo>
                    <a:pt x="1260438" y="723899"/>
                  </a:lnTo>
                  <a:lnTo>
                    <a:pt x="1241198" y="761999"/>
                  </a:lnTo>
                  <a:lnTo>
                    <a:pt x="1223315" y="800099"/>
                  </a:lnTo>
                  <a:lnTo>
                    <a:pt x="1206816" y="838199"/>
                  </a:lnTo>
                  <a:lnTo>
                    <a:pt x="1191720" y="876299"/>
                  </a:lnTo>
                  <a:lnTo>
                    <a:pt x="1178049" y="914399"/>
                  </a:lnTo>
                  <a:lnTo>
                    <a:pt x="1165821" y="952499"/>
                  </a:lnTo>
                  <a:lnTo>
                    <a:pt x="1155053" y="990599"/>
                  </a:lnTo>
                  <a:lnTo>
                    <a:pt x="1145760" y="1028699"/>
                  </a:lnTo>
                  <a:lnTo>
                    <a:pt x="1137954" y="1079499"/>
                  </a:lnTo>
                  <a:lnTo>
                    <a:pt x="1135684" y="1092199"/>
                  </a:lnTo>
                  <a:lnTo>
                    <a:pt x="1129876" y="1130299"/>
                  </a:lnTo>
                  <a:lnTo>
                    <a:pt x="1125577" y="1168399"/>
                  </a:lnTo>
                  <a:lnTo>
                    <a:pt x="1122792" y="1206499"/>
                  </a:lnTo>
                  <a:lnTo>
                    <a:pt x="1121526" y="1257299"/>
                  </a:lnTo>
                  <a:lnTo>
                    <a:pt x="1121526" y="1282699"/>
                  </a:lnTo>
                  <a:lnTo>
                    <a:pt x="1122793" y="1320799"/>
                  </a:lnTo>
                  <a:lnTo>
                    <a:pt x="1125577" y="1358899"/>
                  </a:lnTo>
                  <a:lnTo>
                    <a:pt x="1129876" y="1396999"/>
                  </a:lnTo>
                  <a:lnTo>
                    <a:pt x="1131645" y="1422399"/>
                  </a:lnTo>
                  <a:lnTo>
                    <a:pt x="1137953" y="1460499"/>
                  </a:lnTo>
                  <a:lnTo>
                    <a:pt x="1145760" y="1498599"/>
                  </a:lnTo>
                  <a:lnTo>
                    <a:pt x="1155053" y="1536699"/>
                  </a:lnTo>
                  <a:lnTo>
                    <a:pt x="1165821" y="1574799"/>
                  </a:lnTo>
                  <a:lnTo>
                    <a:pt x="1178049" y="1612899"/>
                  </a:lnTo>
                  <a:lnTo>
                    <a:pt x="1191720" y="1650999"/>
                  </a:lnTo>
                  <a:lnTo>
                    <a:pt x="1206816" y="1689099"/>
                  </a:lnTo>
                  <a:lnTo>
                    <a:pt x="1223315" y="1727199"/>
                  </a:lnTo>
                  <a:lnTo>
                    <a:pt x="1241198" y="1765299"/>
                  </a:lnTo>
                  <a:lnTo>
                    <a:pt x="1260438" y="1803399"/>
                  </a:lnTo>
                  <a:lnTo>
                    <a:pt x="1281009" y="1841499"/>
                  </a:lnTo>
                  <a:lnTo>
                    <a:pt x="1302883" y="1879599"/>
                  </a:lnTo>
                  <a:lnTo>
                    <a:pt x="1318177" y="1904999"/>
                  </a:lnTo>
                  <a:lnTo>
                    <a:pt x="1326033" y="1904999"/>
                  </a:lnTo>
                  <a:lnTo>
                    <a:pt x="1334026" y="1917699"/>
                  </a:lnTo>
                  <a:lnTo>
                    <a:pt x="1358825" y="1955799"/>
                  </a:lnTo>
                  <a:lnTo>
                    <a:pt x="1376026" y="1981199"/>
                  </a:lnTo>
                  <a:lnTo>
                    <a:pt x="1384823" y="1981199"/>
                  </a:lnTo>
                  <a:lnTo>
                    <a:pt x="1393748" y="1993899"/>
                  </a:lnTo>
                  <a:lnTo>
                    <a:pt x="1402802" y="2006599"/>
                  </a:lnTo>
                  <a:lnTo>
                    <a:pt x="1411983" y="2019299"/>
                  </a:lnTo>
                  <a:lnTo>
                    <a:pt x="1421289" y="2031999"/>
                  </a:lnTo>
                  <a:lnTo>
                    <a:pt x="1430717" y="2044699"/>
                  </a:lnTo>
                  <a:lnTo>
                    <a:pt x="1440268" y="2044699"/>
                  </a:lnTo>
                  <a:lnTo>
                    <a:pt x="1449941" y="2057399"/>
                  </a:lnTo>
                  <a:lnTo>
                    <a:pt x="1459734" y="2070099"/>
                  </a:lnTo>
                  <a:lnTo>
                    <a:pt x="1469643" y="2082799"/>
                  </a:lnTo>
                  <a:lnTo>
                    <a:pt x="1479668" y="2082799"/>
                  </a:lnTo>
                  <a:lnTo>
                    <a:pt x="1489811" y="2095499"/>
                  </a:lnTo>
                  <a:lnTo>
                    <a:pt x="1500066" y="2108199"/>
                  </a:lnTo>
                  <a:lnTo>
                    <a:pt x="1510432" y="2108199"/>
                  </a:lnTo>
                  <a:lnTo>
                    <a:pt x="1520908" y="2120899"/>
                  </a:lnTo>
                  <a:lnTo>
                    <a:pt x="1531494" y="2133599"/>
                  </a:lnTo>
                  <a:lnTo>
                    <a:pt x="1542188" y="2146299"/>
                  </a:lnTo>
                  <a:lnTo>
                    <a:pt x="1552985" y="2146299"/>
                  </a:lnTo>
                  <a:lnTo>
                    <a:pt x="1563887" y="2158999"/>
                  </a:lnTo>
                  <a:lnTo>
                    <a:pt x="1574892" y="2171699"/>
                  </a:lnTo>
                  <a:lnTo>
                    <a:pt x="1585998" y="2171699"/>
                  </a:lnTo>
                  <a:lnTo>
                    <a:pt x="1597201" y="2184399"/>
                  </a:lnTo>
                  <a:lnTo>
                    <a:pt x="1608502" y="2184399"/>
                  </a:lnTo>
                  <a:lnTo>
                    <a:pt x="1631391" y="2209799"/>
                  </a:lnTo>
                  <a:lnTo>
                    <a:pt x="1642973" y="2209799"/>
                  </a:lnTo>
                  <a:lnTo>
                    <a:pt x="1654646" y="2222499"/>
                  </a:lnTo>
                  <a:lnTo>
                    <a:pt x="1666409" y="2222499"/>
                  </a:lnTo>
                  <a:lnTo>
                    <a:pt x="1678258" y="2235199"/>
                  </a:lnTo>
                  <a:lnTo>
                    <a:pt x="1690191" y="2235199"/>
                  </a:lnTo>
                  <a:lnTo>
                    <a:pt x="1714307" y="2260599"/>
                  </a:lnTo>
                  <a:lnTo>
                    <a:pt x="1726485" y="2260599"/>
                  </a:lnTo>
                  <a:lnTo>
                    <a:pt x="1738740" y="2273299"/>
                  </a:lnTo>
                  <a:lnTo>
                    <a:pt x="1763478" y="2273299"/>
                  </a:lnTo>
                  <a:lnTo>
                    <a:pt x="1775957" y="2285999"/>
                  </a:lnTo>
                  <a:lnTo>
                    <a:pt x="1788504" y="2285999"/>
                  </a:lnTo>
                  <a:lnTo>
                    <a:pt x="1801120" y="2298699"/>
                  </a:lnTo>
                  <a:lnTo>
                    <a:pt x="1813804" y="2298699"/>
                  </a:lnTo>
                  <a:lnTo>
                    <a:pt x="1826553" y="2311399"/>
                  </a:lnTo>
                  <a:lnTo>
                    <a:pt x="1852234" y="2311399"/>
                  </a:lnTo>
                  <a:lnTo>
                    <a:pt x="1865165" y="2324099"/>
                  </a:lnTo>
                  <a:lnTo>
                    <a:pt x="1891195" y="2324099"/>
                  </a:lnTo>
                  <a:lnTo>
                    <a:pt x="1904289" y="2336799"/>
                  </a:lnTo>
                  <a:lnTo>
                    <a:pt x="1930632" y="2336799"/>
                  </a:lnTo>
                  <a:lnTo>
                    <a:pt x="1943874" y="2349499"/>
                  </a:lnTo>
                  <a:lnTo>
                    <a:pt x="1970491" y="2349499"/>
                  </a:lnTo>
                  <a:lnTo>
                    <a:pt x="1983864" y="2362199"/>
                  </a:lnTo>
                  <a:lnTo>
                    <a:pt x="2037719" y="2362199"/>
                  </a:lnTo>
                  <a:lnTo>
                    <a:pt x="2051265" y="2374899"/>
                  </a:lnTo>
                  <a:lnTo>
                    <a:pt x="2119388" y="2374899"/>
                  </a:lnTo>
                  <a:lnTo>
                    <a:pt x="2133077" y="2387599"/>
                  </a:lnTo>
                  <a:lnTo>
                    <a:pt x="4187349" y="2387599"/>
                  </a:lnTo>
                  <a:lnTo>
                    <a:pt x="4172265" y="2412999"/>
                  </a:lnTo>
                  <a:lnTo>
                    <a:pt x="4148885" y="2451099"/>
                  </a:lnTo>
                  <a:lnTo>
                    <a:pt x="4124762" y="2489199"/>
                  </a:lnTo>
                  <a:lnTo>
                    <a:pt x="4099906" y="2527299"/>
                  </a:lnTo>
                  <a:lnTo>
                    <a:pt x="4074326" y="2565399"/>
                  </a:lnTo>
                  <a:lnTo>
                    <a:pt x="4048034" y="2603499"/>
                  </a:lnTo>
                  <a:lnTo>
                    <a:pt x="4021040" y="2628899"/>
                  </a:lnTo>
                  <a:lnTo>
                    <a:pt x="3993352" y="2666999"/>
                  </a:lnTo>
                  <a:lnTo>
                    <a:pt x="3964983" y="2705099"/>
                  </a:lnTo>
                  <a:lnTo>
                    <a:pt x="3935940" y="2743199"/>
                  </a:lnTo>
                  <a:lnTo>
                    <a:pt x="3906236" y="2768599"/>
                  </a:lnTo>
                  <a:lnTo>
                    <a:pt x="3875879" y="2806699"/>
                  </a:lnTo>
                  <a:lnTo>
                    <a:pt x="3844881" y="2832099"/>
                  </a:lnTo>
                  <a:lnTo>
                    <a:pt x="3813250" y="2870199"/>
                  </a:lnTo>
                  <a:lnTo>
                    <a:pt x="3780998" y="2895599"/>
                  </a:lnTo>
                  <a:lnTo>
                    <a:pt x="3748134" y="2933699"/>
                  </a:lnTo>
                  <a:lnTo>
                    <a:pt x="3714669" y="2959099"/>
                  </a:lnTo>
                  <a:lnTo>
                    <a:pt x="3680612" y="2984499"/>
                  </a:lnTo>
                  <a:lnTo>
                    <a:pt x="3645974" y="3009899"/>
                  </a:lnTo>
                  <a:lnTo>
                    <a:pt x="3610765" y="3047999"/>
                  </a:lnTo>
                  <a:lnTo>
                    <a:pt x="3574994" y="3073399"/>
                  </a:lnTo>
                  <a:lnTo>
                    <a:pt x="3538673" y="3098799"/>
                  </a:lnTo>
                  <a:lnTo>
                    <a:pt x="3464417" y="3149599"/>
                  </a:lnTo>
                  <a:lnTo>
                    <a:pt x="3388080" y="3200399"/>
                  </a:lnTo>
                  <a:lnTo>
                    <a:pt x="3349155" y="3213099"/>
                  </a:lnTo>
                  <a:lnTo>
                    <a:pt x="3269846" y="3263899"/>
                  </a:lnTo>
                  <a:lnTo>
                    <a:pt x="3229481" y="3276599"/>
                  </a:lnTo>
                  <a:lnTo>
                    <a:pt x="3188656" y="3301999"/>
                  </a:lnTo>
                  <a:lnTo>
                    <a:pt x="3147381" y="3314699"/>
                  </a:lnTo>
                  <a:lnTo>
                    <a:pt x="3105667" y="3340099"/>
                  </a:lnTo>
                  <a:lnTo>
                    <a:pt x="3020960" y="3365499"/>
                  </a:lnTo>
                  <a:lnTo>
                    <a:pt x="2977987" y="3390899"/>
                  </a:lnTo>
                  <a:lnTo>
                    <a:pt x="2757338" y="3454399"/>
                  </a:lnTo>
                  <a:close/>
                </a:path>
                <a:path w="4486275" h="3505200">
                  <a:moveTo>
                    <a:pt x="4187349" y="2387599"/>
                  </a:moveTo>
                  <a:lnTo>
                    <a:pt x="2352944" y="2387599"/>
                  </a:lnTo>
                  <a:lnTo>
                    <a:pt x="2366633" y="2374899"/>
                  </a:lnTo>
                  <a:lnTo>
                    <a:pt x="2434755" y="2374899"/>
                  </a:lnTo>
                  <a:lnTo>
                    <a:pt x="2448301" y="2362199"/>
                  </a:lnTo>
                  <a:lnTo>
                    <a:pt x="2502156" y="2362199"/>
                  </a:lnTo>
                  <a:lnTo>
                    <a:pt x="2515529" y="2349499"/>
                  </a:lnTo>
                  <a:lnTo>
                    <a:pt x="2542147" y="2349499"/>
                  </a:lnTo>
                  <a:lnTo>
                    <a:pt x="2555388" y="2336799"/>
                  </a:lnTo>
                  <a:lnTo>
                    <a:pt x="2581731" y="2336799"/>
                  </a:lnTo>
                  <a:lnTo>
                    <a:pt x="2594826" y="2324099"/>
                  </a:lnTo>
                  <a:lnTo>
                    <a:pt x="2620855" y="2324099"/>
                  </a:lnTo>
                  <a:lnTo>
                    <a:pt x="2633787" y="2311399"/>
                  </a:lnTo>
                  <a:lnTo>
                    <a:pt x="2659467" y="2311399"/>
                  </a:lnTo>
                  <a:lnTo>
                    <a:pt x="2672216" y="2298699"/>
                  </a:lnTo>
                  <a:lnTo>
                    <a:pt x="2684900" y="2298699"/>
                  </a:lnTo>
                  <a:lnTo>
                    <a:pt x="2697516" y="2285999"/>
                  </a:lnTo>
                  <a:lnTo>
                    <a:pt x="2710063" y="2285999"/>
                  </a:lnTo>
                  <a:lnTo>
                    <a:pt x="2722542" y="2273299"/>
                  </a:lnTo>
                  <a:lnTo>
                    <a:pt x="2747280" y="2273299"/>
                  </a:lnTo>
                  <a:lnTo>
                    <a:pt x="2759535" y="2260599"/>
                  </a:lnTo>
                  <a:lnTo>
                    <a:pt x="2771714" y="2260599"/>
                  </a:lnTo>
                  <a:lnTo>
                    <a:pt x="2795829" y="2235199"/>
                  </a:lnTo>
                  <a:lnTo>
                    <a:pt x="2807762" y="2235199"/>
                  </a:lnTo>
                  <a:lnTo>
                    <a:pt x="2819612" y="2222499"/>
                  </a:lnTo>
                  <a:lnTo>
                    <a:pt x="2831374" y="2222499"/>
                  </a:lnTo>
                  <a:lnTo>
                    <a:pt x="2843047" y="2209799"/>
                  </a:lnTo>
                  <a:lnTo>
                    <a:pt x="2854628" y="2209799"/>
                  </a:lnTo>
                  <a:lnTo>
                    <a:pt x="2877518" y="2184399"/>
                  </a:lnTo>
                  <a:lnTo>
                    <a:pt x="2888818" y="2184399"/>
                  </a:lnTo>
                  <a:lnTo>
                    <a:pt x="2900022" y="2171699"/>
                  </a:lnTo>
                  <a:lnTo>
                    <a:pt x="2911128" y="2171699"/>
                  </a:lnTo>
                  <a:lnTo>
                    <a:pt x="2922133" y="2158999"/>
                  </a:lnTo>
                  <a:lnTo>
                    <a:pt x="2933035" y="2146299"/>
                  </a:lnTo>
                  <a:lnTo>
                    <a:pt x="2943832" y="2146299"/>
                  </a:lnTo>
                  <a:lnTo>
                    <a:pt x="2954526" y="2133599"/>
                  </a:lnTo>
                  <a:lnTo>
                    <a:pt x="2965112" y="2120899"/>
                  </a:lnTo>
                  <a:lnTo>
                    <a:pt x="2975588" y="2108199"/>
                  </a:lnTo>
                  <a:lnTo>
                    <a:pt x="2985954" y="2108199"/>
                  </a:lnTo>
                  <a:lnTo>
                    <a:pt x="2996209" y="2095499"/>
                  </a:lnTo>
                  <a:lnTo>
                    <a:pt x="3006352" y="2082799"/>
                  </a:lnTo>
                  <a:lnTo>
                    <a:pt x="3016377" y="2082799"/>
                  </a:lnTo>
                  <a:lnTo>
                    <a:pt x="3026286" y="2070099"/>
                  </a:lnTo>
                  <a:lnTo>
                    <a:pt x="3036079" y="2057399"/>
                  </a:lnTo>
                  <a:lnTo>
                    <a:pt x="3045752" y="2044699"/>
                  </a:lnTo>
                  <a:lnTo>
                    <a:pt x="3055303" y="2044699"/>
                  </a:lnTo>
                  <a:lnTo>
                    <a:pt x="3083219" y="2006599"/>
                  </a:lnTo>
                  <a:lnTo>
                    <a:pt x="3101197" y="1981199"/>
                  </a:lnTo>
                  <a:lnTo>
                    <a:pt x="3109994" y="1981199"/>
                  </a:lnTo>
                  <a:lnTo>
                    <a:pt x="3135595" y="1943099"/>
                  </a:lnTo>
                  <a:lnTo>
                    <a:pt x="3159988" y="1904999"/>
                  </a:lnTo>
                  <a:lnTo>
                    <a:pt x="3167843" y="1904999"/>
                  </a:lnTo>
                  <a:lnTo>
                    <a:pt x="3190571" y="1866899"/>
                  </a:lnTo>
                  <a:lnTo>
                    <a:pt x="3212016" y="1828799"/>
                  </a:lnTo>
                  <a:lnTo>
                    <a:pt x="3232145" y="1790699"/>
                  </a:lnTo>
                  <a:lnTo>
                    <a:pt x="3250935" y="1752599"/>
                  </a:lnTo>
                  <a:lnTo>
                    <a:pt x="3268359" y="1714499"/>
                  </a:lnTo>
                  <a:lnTo>
                    <a:pt x="3284394" y="1676399"/>
                  </a:lnTo>
                  <a:lnTo>
                    <a:pt x="3299016" y="1638299"/>
                  </a:lnTo>
                  <a:lnTo>
                    <a:pt x="3312208" y="1600199"/>
                  </a:lnTo>
                  <a:lnTo>
                    <a:pt x="3323951" y="1562099"/>
                  </a:lnTo>
                  <a:lnTo>
                    <a:pt x="3334229" y="1523999"/>
                  </a:lnTo>
                  <a:lnTo>
                    <a:pt x="3343028" y="1485899"/>
                  </a:lnTo>
                  <a:lnTo>
                    <a:pt x="3350336" y="1447799"/>
                  </a:lnTo>
                  <a:lnTo>
                    <a:pt x="3356144" y="1396999"/>
                  </a:lnTo>
                  <a:lnTo>
                    <a:pt x="3357745" y="1384299"/>
                  </a:lnTo>
                  <a:lnTo>
                    <a:pt x="3361540" y="1346199"/>
                  </a:lnTo>
                  <a:lnTo>
                    <a:pt x="3363819" y="1308099"/>
                  </a:lnTo>
                  <a:lnTo>
                    <a:pt x="3364494" y="1282699"/>
                  </a:lnTo>
                  <a:lnTo>
                    <a:pt x="3364494" y="1257299"/>
                  </a:lnTo>
                  <a:lnTo>
                    <a:pt x="3363819" y="1219199"/>
                  </a:lnTo>
                  <a:lnTo>
                    <a:pt x="3361540" y="1181099"/>
                  </a:lnTo>
                  <a:lnTo>
                    <a:pt x="3357745" y="1142999"/>
                  </a:lnTo>
                  <a:lnTo>
                    <a:pt x="3352440" y="1104899"/>
                  </a:lnTo>
                  <a:lnTo>
                    <a:pt x="3348067" y="1079499"/>
                  </a:lnTo>
                  <a:lnTo>
                    <a:pt x="3345631" y="1054099"/>
                  </a:lnTo>
                  <a:lnTo>
                    <a:pt x="3337327" y="1015999"/>
                  </a:lnTo>
                  <a:lnTo>
                    <a:pt x="3327541" y="977899"/>
                  </a:lnTo>
                  <a:lnTo>
                    <a:pt x="3316284" y="939799"/>
                  </a:lnTo>
                  <a:lnTo>
                    <a:pt x="3303574" y="901699"/>
                  </a:lnTo>
                  <a:lnTo>
                    <a:pt x="3289426" y="863599"/>
                  </a:lnTo>
                  <a:lnTo>
                    <a:pt x="3273859" y="825499"/>
                  </a:lnTo>
                  <a:lnTo>
                    <a:pt x="3256896" y="787399"/>
                  </a:lnTo>
                  <a:lnTo>
                    <a:pt x="3238559" y="749299"/>
                  </a:lnTo>
                  <a:lnTo>
                    <a:pt x="3218872" y="711199"/>
                  </a:lnTo>
                  <a:lnTo>
                    <a:pt x="3197863" y="673099"/>
                  </a:lnTo>
                  <a:lnTo>
                    <a:pt x="3183137" y="647699"/>
                  </a:lnTo>
                  <a:lnTo>
                    <a:pt x="3175560" y="647699"/>
                  </a:lnTo>
                  <a:lnTo>
                    <a:pt x="3167843" y="634999"/>
                  </a:lnTo>
                  <a:lnTo>
                    <a:pt x="3143862" y="596899"/>
                  </a:lnTo>
                  <a:lnTo>
                    <a:pt x="3118661" y="558799"/>
                  </a:lnTo>
                  <a:lnTo>
                    <a:pt x="3109995" y="558799"/>
                  </a:lnTo>
                  <a:lnTo>
                    <a:pt x="3101197" y="546099"/>
                  </a:lnTo>
                  <a:lnTo>
                    <a:pt x="3092272" y="533399"/>
                  </a:lnTo>
                  <a:lnTo>
                    <a:pt x="3083219" y="520699"/>
                  </a:lnTo>
                  <a:lnTo>
                    <a:pt x="3074038" y="507999"/>
                  </a:lnTo>
                  <a:lnTo>
                    <a:pt x="3064732" y="507999"/>
                  </a:lnTo>
                  <a:lnTo>
                    <a:pt x="3055303" y="495299"/>
                  </a:lnTo>
                  <a:lnTo>
                    <a:pt x="3045752" y="482599"/>
                  </a:lnTo>
                  <a:lnTo>
                    <a:pt x="3036079" y="469899"/>
                  </a:lnTo>
                  <a:lnTo>
                    <a:pt x="3026286" y="457199"/>
                  </a:lnTo>
                  <a:lnTo>
                    <a:pt x="3016377" y="457199"/>
                  </a:lnTo>
                  <a:lnTo>
                    <a:pt x="3006352" y="444499"/>
                  </a:lnTo>
                  <a:lnTo>
                    <a:pt x="2996210" y="431799"/>
                  </a:lnTo>
                  <a:lnTo>
                    <a:pt x="2985954" y="419099"/>
                  </a:lnTo>
                  <a:lnTo>
                    <a:pt x="2975588" y="419099"/>
                  </a:lnTo>
                  <a:lnTo>
                    <a:pt x="2965112" y="406399"/>
                  </a:lnTo>
                  <a:lnTo>
                    <a:pt x="2954526" y="393699"/>
                  </a:lnTo>
                  <a:lnTo>
                    <a:pt x="2943832" y="393699"/>
                  </a:lnTo>
                  <a:lnTo>
                    <a:pt x="2933035" y="380999"/>
                  </a:lnTo>
                  <a:lnTo>
                    <a:pt x="2922133" y="368299"/>
                  </a:lnTo>
                  <a:lnTo>
                    <a:pt x="2911128" y="368299"/>
                  </a:lnTo>
                  <a:lnTo>
                    <a:pt x="2888818" y="342899"/>
                  </a:lnTo>
                  <a:lnTo>
                    <a:pt x="2877518" y="342899"/>
                  </a:lnTo>
                  <a:lnTo>
                    <a:pt x="2866120" y="330199"/>
                  </a:lnTo>
                  <a:lnTo>
                    <a:pt x="2854628" y="330199"/>
                  </a:lnTo>
                  <a:lnTo>
                    <a:pt x="2831374" y="304799"/>
                  </a:lnTo>
                  <a:lnTo>
                    <a:pt x="2819612" y="304799"/>
                  </a:lnTo>
                  <a:lnTo>
                    <a:pt x="2807762" y="292099"/>
                  </a:lnTo>
                  <a:lnTo>
                    <a:pt x="2795829" y="292099"/>
                  </a:lnTo>
                  <a:lnTo>
                    <a:pt x="2783813" y="279399"/>
                  </a:lnTo>
                  <a:lnTo>
                    <a:pt x="2771714" y="279399"/>
                  </a:lnTo>
                  <a:lnTo>
                    <a:pt x="2759535" y="266699"/>
                  </a:lnTo>
                  <a:lnTo>
                    <a:pt x="2747280" y="266699"/>
                  </a:lnTo>
                  <a:lnTo>
                    <a:pt x="2734949" y="253999"/>
                  </a:lnTo>
                  <a:lnTo>
                    <a:pt x="2722542" y="253999"/>
                  </a:lnTo>
                  <a:lnTo>
                    <a:pt x="2710063" y="241299"/>
                  </a:lnTo>
                  <a:lnTo>
                    <a:pt x="2697516" y="241299"/>
                  </a:lnTo>
                  <a:lnTo>
                    <a:pt x="2684900" y="228599"/>
                  </a:lnTo>
                  <a:lnTo>
                    <a:pt x="2659467" y="228599"/>
                  </a:lnTo>
                  <a:lnTo>
                    <a:pt x="2646657" y="215899"/>
                  </a:lnTo>
                  <a:lnTo>
                    <a:pt x="2633786" y="215899"/>
                  </a:lnTo>
                  <a:lnTo>
                    <a:pt x="2620855" y="203199"/>
                  </a:lnTo>
                  <a:lnTo>
                    <a:pt x="2594826" y="203199"/>
                  </a:lnTo>
                  <a:lnTo>
                    <a:pt x="2581731" y="190499"/>
                  </a:lnTo>
                  <a:lnTo>
                    <a:pt x="2542147" y="190499"/>
                  </a:lnTo>
                  <a:lnTo>
                    <a:pt x="2528860" y="177799"/>
                  </a:lnTo>
                  <a:lnTo>
                    <a:pt x="2502156" y="177799"/>
                  </a:lnTo>
                  <a:lnTo>
                    <a:pt x="2488747" y="165099"/>
                  </a:lnTo>
                  <a:lnTo>
                    <a:pt x="2434755" y="165099"/>
                  </a:lnTo>
                  <a:lnTo>
                    <a:pt x="2421181" y="152399"/>
                  </a:lnTo>
                  <a:lnTo>
                    <a:pt x="2325518" y="152399"/>
                  </a:lnTo>
                  <a:lnTo>
                    <a:pt x="2311787" y="139699"/>
                  </a:lnTo>
                  <a:lnTo>
                    <a:pt x="4183578" y="139699"/>
                  </a:lnTo>
                  <a:lnTo>
                    <a:pt x="4194892" y="165099"/>
                  </a:lnTo>
                  <a:lnTo>
                    <a:pt x="4216755" y="203199"/>
                  </a:lnTo>
                  <a:lnTo>
                    <a:pt x="4237845" y="241299"/>
                  </a:lnTo>
                  <a:lnTo>
                    <a:pt x="4258151" y="279399"/>
                  </a:lnTo>
                  <a:lnTo>
                    <a:pt x="4277663" y="317499"/>
                  </a:lnTo>
                  <a:lnTo>
                    <a:pt x="4296372" y="355599"/>
                  </a:lnTo>
                  <a:lnTo>
                    <a:pt x="4314266" y="406399"/>
                  </a:lnTo>
                  <a:lnTo>
                    <a:pt x="4331337" y="444499"/>
                  </a:lnTo>
                  <a:lnTo>
                    <a:pt x="4347573" y="482599"/>
                  </a:lnTo>
                  <a:lnTo>
                    <a:pt x="4362965" y="533399"/>
                  </a:lnTo>
                  <a:lnTo>
                    <a:pt x="4377502" y="571499"/>
                  </a:lnTo>
                  <a:lnTo>
                    <a:pt x="4391175" y="622299"/>
                  </a:lnTo>
                  <a:lnTo>
                    <a:pt x="4403973" y="660399"/>
                  </a:lnTo>
                  <a:lnTo>
                    <a:pt x="4415886" y="711199"/>
                  </a:lnTo>
                  <a:lnTo>
                    <a:pt x="4426904" y="749299"/>
                  </a:lnTo>
                  <a:lnTo>
                    <a:pt x="4437018" y="800099"/>
                  </a:lnTo>
                  <a:lnTo>
                    <a:pt x="4446216" y="838199"/>
                  </a:lnTo>
                  <a:lnTo>
                    <a:pt x="4454489" y="888999"/>
                  </a:lnTo>
                  <a:lnTo>
                    <a:pt x="4461826" y="939799"/>
                  </a:lnTo>
                  <a:lnTo>
                    <a:pt x="4468218" y="977899"/>
                  </a:lnTo>
                  <a:lnTo>
                    <a:pt x="4473654" y="1028699"/>
                  </a:lnTo>
                  <a:lnTo>
                    <a:pt x="4478125" y="1079499"/>
                  </a:lnTo>
                  <a:lnTo>
                    <a:pt x="4481620" y="1117599"/>
                  </a:lnTo>
                  <a:lnTo>
                    <a:pt x="4484129" y="1168399"/>
                  </a:lnTo>
                  <a:lnTo>
                    <a:pt x="4485641" y="1219199"/>
                  </a:lnTo>
                  <a:lnTo>
                    <a:pt x="4486148" y="1269999"/>
                  </a:lnTo>
                  <a:lnTo>
                    <a:pt x="4485641" y="1308099"/>
                  </a:lnTo>
                  <a:lnTo>
                    <a:pt x="4484129" y="1358899"/>
                  </a:lnTo>
                  <a:lnTo>
                    <a:pt x="4481620" y="1409699"/>
                  </a:lnTo>
                  <a:lnTo>
                    <a:pt x="4478125" y="1460499"/>
                  </a:lnTo>
                  <a:lnTo>
                    <a:pt x="4473654" y="1498599"/>
                  </a:lnTo>
                  <a:lnTo>
                    <a:pt x="4468218" y="1549399"/>
                  </a:lnTo>
                  <a:lnTo>
                    <a:pt x="4461826" y="1600199"/>
                  </a:lnTo>
                  <a:lnTo>
                    <a:pt x="4454489" y="1638299"/>
                  </a:lnTo>
                  <a:lnTo>
                    <a:pt x="4446216" y="1689099"/>
                  </a:lnTo>
                  <a:lnTo>
                    <a:pt x="4437018" y="1739899"/>
                  </a:lnTo>
                  <a:lnTo>
                    <a:pt x="4426904" y="1777999"/>
                  </a:lnTo>
                  <a:lnTo>
                    <a:pt x="4415886" y="1828799"/>
                  </a:lnTo>
                  <a:lnTo>
                    <a:pt x="4403973" y="1866899"/>
                  </a:lnTo>
                  <a:lnTo>
                    <a:pt x="4391175" y="1917699"/>
                  </a:lnTo>
                  <a:lnTo>
                    <a:pt x="4377502" y="1955799"/>
                  </a:lnTo>
                  <a:lnTo>
                    <a:pt x="4362965" y="1993899"/>
                  </a:lnTo>
                  <a:lnTo>
                    <a:pt x="4347573" y="2044699"/>
                  </a:lnTo>
                  <a:lnTo>
                    <a:pt x="4331337" y="2082799"/>
                  </a:lnTo>
                  <a:lnTo>
                    <a:pt x="4314266" y="2133599"/>
                  </a:lnTo>
                  <a:lnTo>
                    <a:pt x="4296372" y="2171699"/>
                  </a:lnTo>
                  <a:lnTo>
                    <a:pt x="4277663" y="2209799"/>
                  </a:lnTo>
                  <a:lnTo>
                    <a:pt x="4258151" y="2247899"/>
                  </a:lnTo>
                  <a:lnTo>
                    <a:pt x="4237845" y="2285999"/>
                  </a:lnTo>
                  <a:lnTo>
                    <a:pt x="4216755" y="2336799"/>
                  </a:lnTo>
                  <a:lnTo>
                    <a:pt x="4194892" y="2374899"/>
                  </a:lnTo>
                  <a:lnTo>
                    <a:pt x="4187349" y="2387599"/>
                  </a:lnTo>
                  <a:close/>
                </a:path>
                <a:path w="4486275" h="3505200">
                  <a:moveTo>
                    <a:pt x="2620684" y="3479799"/>
                  </a:moveTo>
                  <a:lnTo>
                    <a:pt x="1865337" y="3479799"/>
                  </a:lnTo>
                  <a:lnTo>
                    <a:pt x="1773899" y="3454399"/>
                  </a:lnTo>
                  <a:lnTo>
                    <a:pt x="2712122" y="3454399"/>
                  </a:lnTo>
                  <a:lnTo>
                    <a:pt x="2620684" y="3479799"/>
                  </a:lnTo>
                  <a:close/>
                </a:path>
                <a:path w="4486275" h="3505200">
                  <a:moveTo>
                    <a:pt x="2527973" y="3492499"/>
                  </a:moveTo>
                  <a:lnTo>
                    <a:pt x="1958048" y="3492499"/>
                  </a:lnTo>
                  <a:lnTo>
                    <a:pt x="1911538" y="3479799"/>
                  </a:lnTo>
                  <a:lnTo>
                    <a:pt x="2574482" y="3479799"/>
                  </a:lnTo>
                  <a:lnTo>
                    <a:pt x="2527973" y="3492499"/>
                  </a:lnTo>
                  <a:close/>
                </a:path>
                <a:path w="4486275" h="3505200">
                  <a:moveTo>
                    <a:pt x="2434070" y="3505199"/>
                  </a:moveTo>
                  <a:lnTo>
                    <a:pt x="2051951" y="3505199"/>
                  </a:lnTo>
                  <a:lnTo>
                    <a:pt x="2004856" y="3492499"/>
                  </a:lnTo>
                  <a:lnTo>
                    <a:pt x="2481165" y="3492499"/>
                  </a:lnTo>
                  <a:lnTo>
                    <a:pt x="2434070" y="3505199"/>
                  </a:lnTo>
                  <a:close/>
                </a:path>
              </a:pathLst>
            </a:custGeom>
            <a:solidFill>
              <a:srgbClr val="6AF5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/>
          <p:nvPr/>
        </p:nvSpPr>
        <p:spPr>
          <a:xfrm>
            <a:off x="7032847" y="1674984"/>
            <a:ext cx="4390390" cy="4702175"/>
          </a:xfrm>
          <a:custGeom>
            <a:avLst/>
            <a:gdLst/>
            <a:ahLst/>
            <a:cxnLst/>
            <a:rect l="l" t="t" r="r" b="b"/>
            <a:pathLst>
              <a:path w="4390390" h="4702175">
                <a:moveTo>
                  <a:pt x="0" y="4070643"/>
                </a:moveTo>
                <a:lnTo>
                  <a:pt x="3446811" y="0"/>
                </a:lnTo>
                <a:lnTo>
                  <a:pt x="3483510" y="31639"/>
                </a:lnTo>
                <a:lnTo>
                  <a:pt x="3519495" y="63799"/>
                </a:lnTo>
                <a:lnTo>
                  <a:pt x="3554764" y="96468"/>
                </a:lnTo>
                <a:lnTo>
                  <a:pt x="3589318" y="129635"/>
                </a:lnTo>
                <a:lnTo>
                  <a:pt x="3623155" y="163291"/>
                </a:lnTo>
                <a:lnTo>
                  <a:pt x="3656275" y="197426"/>
                </a:lnTo>
                <a:lnTo>
                  <a:pt x="3688676" y="232029"/>
                </a:lnTo>
                <a:lnTo>
                  <a:pt x="3720358" y="267089"/>
                </a:lnTo>
                <a:lnTo>
                  <a:pt x="3751319" y="302597"/>
                </a:lnTo>
                <a:lnTo>
                  <a:pt x="3781560" y="338543"/>
                </a:lnTo>
                <a:lnTo>
                  <a:pt x="3811079" y="374915"/>
                </a:lnTo>
                <a:lnTo>
                  <a:pt x="3839875" y="411704"/>
                </a:lnTo>
                <a:lnTo>
                  <a:pt x="3867948" y="448900"/>
                </a:lnTo>
                <a:lnTo>
                  <a:pt x="3895297" y="486492"/>
                </a:lnTo>
                <a:lnTo>
                  <a:pt x="3921920" y="524470"/>
                </a:lnTo>
                <a:lnTo>
                  <a:pt x="3947817" y="562823"/>
                </a:lnTo>
                <a:lnTo>
                  <a:pt x="3972987" y="601542"/>
                </a:lnTo>
                <a:lnTo>
                  <a:pt x="3997430" y="640616"/>
                </a:lnTo>
                <a:lnTo>
                  <a:pt x="4021143" y="680035"/>
                </a:lnTo>
                <a:lnTo>
                  <a:pt x="4044128" y="719789"/>
                </a:lnTo>
                <a:lnTo>
                  <a:pt x="4066382" y="759867"/>
                </a:lnTo>
                <a:lnTo>
                  <a:pt x="4087905" y="800259"/>
                </a:lnTo>
                <a:lnTo>
                  <a:pt x="4108695" y="840954"/>
                </a:lnTo>
                <a:lnTo>
                  <a:pt x="4128753" y="881943"/>
                </a:lnTo>
                <a:lnTo>
                  <a:pt x="4148078" y="923216"/>
                </a:lnTo>
                <a:lnTo>
                  <a:pt x="4166667" y="964761"/>
                </a:lnTo>
                <a:lnTo>
                  <a:pt x="4184522" y="1006569"/>
                </a:lnTo>
                <a:lnTo>
                  <a:pt x="4201640" y="1048630"/>
                </a:lnTo>
                <a:lnTo>
                  <a:pt x="4218020" y="1090932"/>
                </a:lnTo>
                <a:lnTo>
                  <a:pt x="4233663" y="1133467"/>
                </a:lnTo>
                <a:lnTo>
                  <a:pt x="4248567" y="1176223"/>
                </a:lnTo>
                <a:lnTo>
                  <a:pt x="4262732" y="1219190"/>
                </a:lnTo>
                <a:lnTo>
                  <a:pt x="4276156" y="1262359"/>
                </a:lnTo>
                <a:lnTo>
                  <a:pt x="4288838" y="1305718"/>
                </a:lnTo>
                <a:lnTo>
                  <a:pt x="4300778" y="1349258"/>
                </a:lnTo>
                <a:lnTo>
                  <a:pt x="4311976" y="1392968"/>
                </a:lnTo>
                <a:lnTo>
                  <a:pt x="4322429" y="1436838"/>
                </a:lnTo>
                <a:lnTo>
                  <a:pt x="4332137" y="1480858"/>
                </a:lnTo>
                <a:lnTo>
                  <a:pt x="4341100" y="1525017"/>
                </a:lnTo>
                <a:lnTo>
                  <a:pt x="4349317" y="1569306"/>
                </a:lnTo>
                <a:lnTo>
                  <a:pt x="4356786" y="1613713"/>
                </a:lnTo>
                <a:lnTo>
                  <a:pt x="4363507" y="1658229"/>
                </a:lnTo>
                <a:lnTo>
                  <a:pt x="4369479" y="1702843"/>
                </a:lnTo>
                <a:lnTo>
                  <a:pt x="4374701" y="1747545"/>
                </a:lnTo>
                <a:lnTo>
                  <a:pt x="4379172" y="1792325"/>
                </a:lnTo>
                <a:lnTo>
                  <a:pt x="4382891" y="1837173"/>
                </a:lnTo>
                <a:lnTo>
                  <a:pt x="4385859" y="1882078"/>
                </a:lnTo>
                <a:lnTo>
                  <a:pt x="4388073" y="1927030"/>
                </a:lnTo>
                <a:lnTo>
                  <a:pt x="4389532" y="1972019"/>
                </a:lnTo>
                <a:lnTo>
                  <a:pt x="4390237" y="2017034"/>
                </a:lnTo>
                <a:lnTo>
                  <a:pt x="4390186" y="2062065"/>
                </a:lnTo>
                <a:lnTo>
                  <a:pt x="4389379" y="2107102"/>
                </a:lnTo>
                <a:lnTo>
                  <a:pt x="4387813" y="2152135"/>
                </a:lnTo>
                <a:lnTo>
                  <a:pt x="4385490" y="2197154"/>
                </a:lnTo>
                <a:lnTo>
                  <a:pt x="4382407" y="2242147"/>
                </a:lnTo>
                <a:lnTo>
                  <a:pt x="4378564" y="2287105"/>
                </a:lnTo>
                <a:lnTo>
                  <a:pt x="4373960" y="2332018"/>
                </a:lnTo>
                <a:lnTo>
                  <a:pt x="4368595" y="2376875"/>
                </a:lnTo>
                <a:lnTo>
                  <a:pt x="4362466" y="2421666"/>
                </a:lnTo>
                <a:lnTo>
                  <a:pt x="4355575" y="2466381"/>
                </a:lnTo>
                <a:lnTo>
                  <a:pt x="4347919" y="2511009"/>
                </a:lnTo>
                <a:lnTo>
                  <a:pt x="4339497" y="2555540"/>
                </a:lnTo>
                <a:lnTo>
                  <a:pt x="4330310" y="2599965"/>
                </a:lnTo>
                <a:lnTo>
                  <a:pt x="4320356" y="2644272"/>
                </a:lnTo>
                <a:lnTo>
                  <a:pt x="4309634" y="2688451"/>
                </a:lnTo>
                <a:lnTo>
                  <a:pt x="4298143" y="2732493"/>
                </a:lnTo>
                <a:lnTo>
                  <a:pt x="4285883" y="2776386"/>
                </a:lnTo>
                <a:lnTo>
                  <a:pt x="4272853" y="2820121"/>
                </a:lnTo>
                <a:lnTo>
                  <a:pt x="4259052" y="2863687"/>
                </a:lnTo>
                <a:lnTo>
                  <a:pt x="4244478" y="2907075"/>
                </a:lnTo>
                <a:lnTo>
                  <a:pt x="4229132" y="2950273"/>
                </a:lnTo>
                <a:lnTo>
                  <a:pt x="4213012" y="2993271"/>
                </a:lnTo>
                <a:lnTo>
                  <a:pt x="4196118" y="3036060"/>
                </a:lnTo>
                <a:lnTo>
                  <a:pt x="4178448" y="3078629"/>
                </a:lnTo>
                <a:lnTo>
                  <a:pt x="4160002" y="3120967"/>
                </a:lnTo>
                <a:lnTo>
                  <a:pt x="4140779" y="3163065"/>
                </a:lnTo>
                <a:lnTo>
                  <a:pt x="4120778" y="3204912"/>
                </a:lnTo>
                <a:lnTo>
                  <a:pt x="4099998" y="3246498"/>
                </a:lnTo>
                <a:lnTo>
                  <a:pt x="4078438" y="3287812"/>
                </a:lnTo>
                <a:lnTo>
                  <a:pt x="4056098" y="3328845"/>
                </a:lnTo>
                <a:lnTo>
                  <a:pt x="4032977" y="3369586"/>
                </a:lnTo>
                <a:lnTo>
                  <a:pt x="4009073" y="3410024"/>
                </a:lnTo>
                <a:lnTo>
                  <a:pt x="3984387" y="3450151"/>
                </a:lnTo>
                <a:lnTo>
                  <a:pt x="3958916" y="3489954"/>
                </a:lnTo>
                <a:lnTo>
                  <a:pt x="3932661" y="3529424"/>
                </a:lnTo>
                <a:lnTo>
                  <a:pt x="3905620" y="3568551"/>
                </a:lnTo>
                <a:lnTo>
                  <a:pt x="3877793" y="3607325"/>
                </a:lnTo>
                <a:lnTo>
                  <a:pt x="3849178" y="3645734"/>
                </a:lnTo>
                <a:lnTo>
                  <a:pt x="3819775" y="3683770"/>
                </a:lnTo>
                <a:lnTo>
                  <a:pt x="3789584" y="3721421"/>
                </a:lnTo>
                <a:lnTo>
                  <a:pt x="3758501" y="3758795"/>
                </a:lnTo>
                <a:lnTo>
                  <a:pt x="3726911" y="3795437"/>
                </a:lnTo>
                <a:lnTo>
                  <a:pt x="3694755" y="3831417"/>
                </a:lnTo>
                <a:lnTo>
                  <a:pt x="3662089" y="3866683"/>
                </a:lnTo>
                <a:lnTo>
                  <a:pt x="3628925" y="3901233"/>
                </a:lnTo>
                <a:lnTo>
                  <a:pt x="3595271" y="3935067"/>
                </a:lnTo>
                <a:lnTo>
                  <a:pt x="3561140" y="3968183"/>
                </a:lnTo>
                <a:lnTo>
                  <a:pt x="3526540" y="4000581"/>
                </a:lnTo>
                <a:lnTo>
                  <a:pt x="3491482" y="4032260"/>
                </a:lnTo>
                <a:lnTo>
                  <a:pt x="3455976" y="4063219"/>
                </a:lnTo>
                <a:lnTo>
                  <a:pt x="3420033" y="4093457"/>
                </a:lnTo>
                <a:lnTo>
                  <a:pt x="3383662" y="4122974"/>
                </a:lnTo>
                <a:lnTo>
                  <a:pt x="3346875" y="4151768"/>
                </a:lnTo>
                <a:lnTo>
                  <a:pt x="3309681" y="4179839"/>
                </a:lnTo>
                <a:lnTo>
                  <a:pt x="3272091" y="4207185"/>
                </a:lnTo>
                <a:lnTo>
                  <a:pt x="3234115" y="4233806"/>
                </a:lnTo>
                <a:lnTo>
                  <a:pt x="3195763" y="4259702"/>
                </a:lnTo>
                <a:lnTo>
                  <a:pt x="3157046" y="4284871"/>
                </a:lnTo>
                <a:lnTo>
                  <a:pt x="3117973" y="4309312"/>
                </a:lnTo>
                <a:lnTo>
                  <a:pt x="3078555" y="4333024"/>
                </a:lnTo>
                <a:lnTo>
                  <a:pt x="3038803" y="4356008"/>
                </a:lnTo>
                <a:lnTo>
                  <a:pt x="2998726" y="4378261"/>
                </a:lnTo>
                <a:lnTo>
                  <a:pt x="2958336" y="4399783"/>
                </a:lnTo>
                <a:lnTo>
                  <a:pt x="2917641" y="4420573"/>
                </a:lnTo>
                <a:lnTo>
                  <a:pt x="2876653" y="4440631"/>
                </a:lnTo>
                <a:lnTo>
                  <a:pt x="2835381" y="4459955"/>
                </a:lnTo>
                <a:lnTo>
                  <a:pt x="2793836" y="4478544"/>
                </a:lnTo>
                <a:lnTo>
                  <a:pt x="2752029" y="4496398"/>
                </a:lnTo>
                <a:lnTo>
                  <a:pt x="2709969" y="4513516"/>
                </a:lnTo>
                <a:lnTo>
                  <a:pt x="2667667" y="4529897"/>
                </a:lnTo>
                <a:lnTo>
                  <a:pt x="2625133" y="4545541"/>
                </a:lnTo>
                <a:lnTo>
                  <a:pt x="2582377" y="4560445"/>
                </a:lnTo>
                <a:lnTo>
                  <a:pt x="2539410" y="4574610"/>
                </a:lnTo>
                <a:lnTo>
                  <a:pt x="2496242" y="4588035"/>
                </a:lnTo>
                <a:lnTo>
                  <a:pt x="2452883" y="4600718"/>
                </a:lnTo>
                <a:lnTo>
                  <a:pt x="2409344" y="4612659"/>
                </a:lnTo>
                <a:lnTo>
                  <a:pt x="2365634" y="4623857"/>
                </a:lnTo>
                <a:lnTo>
                  <a:pt x="2321764" y="4634312"/>
                </a:lnTo>
                <a:lnTo>
                  <a:pt x="2277745" y="4644021"/>
                </a:lnTo>
                <a:lnTo>
                  <a:pt x="2233586" y="4652985"/>
                </a:lnTo>
                <a:lnTo>
                  <a:pt x="2189297" y="4661203"/>
                </a:lnTo>
                <a:lnTo>
                  <a:pt x="2144890" y="4668674"/>
                </a:lnTo>
                <a:lnTo>
                  <a:pt x="2100375" y="4675396"/>
                </a:lnTo>
                <a:lnTo>
                  <a:pt x="2055761" y="4681370"/>
                </a:lnTo>
                <a:lnTo>
                  <a:pt x="2011058" y="4686594"/>
                </a:lnTo>
                <a:lnTo>
                  <a:pt x="1966278" y="4691067"/>
                </a:lnTo>
                <a:lnTo>
                  <a:pt x="1921431" y="4694788"/>
                </a:lnTo>
                <a:lnTo>
                  <a:pt x="1876526" y="4697758"/>
                </a:lnTo>
                <a:lnTo>
                  <a:pt x="1831574" y="4699974"/>
                </a:lnTo>
                <a:lnTo>
                  <a:pt x="1786586" y="4701436"/>
                </a:lnTo>
                <a:lnTo>
                  <a:pt x="1741571" y="4702143"/>
                </a:lnTo>
                <a:lnTo>
                  <a:pt x="1696540" y="4702094"/>
                </a:lnTo>
                <a:lnTo>
                  <a:pt x="1651503" y="4701289"/>
                </a:lnTo>
                <a:lnTo>
                  <a:pt x="1606470" y="4699727"/>
                </a:lnTo>
                <a:lnTo>
                  <a:pt x="1561452" y="4697406"/>
                </a:lnTo>
                <a:lnTo>
                  <a:pt x="1516459" y="4694326"/>
                </a:lnTo>
                <a:lnTo>
                  <a:pt x="1471502" y="4690485"/>
                </a:lnTo>
                <a:lnTo>
                  <a:pt x="1426589" y="4685884"/>
                </a:lnTo>
                <a:lnTo>
                  <a:pt x="1381733" y="4680522"/>
                </a:lnTo>
                <a:lnTo>
                  <a:pt x="1336942" y="4674396"/>
                </a:lnTo>
                <a:lnTo>
                  <a:pt x="1292228" y="4667507"/>
                </a:lnTo>
                <a:lnTo>
                  <a:pt x="1247601" y="4659854"/>
                </a:lnTo>
                <a:lnTo>
                  <a:pt x="1203070" y="4651436"/>
                </a:lnTo>
                <a:lnTo>
                  <a:pt x="1158646" y="4642252"/>
                </a:lnTo>
                <a:lnTo>
                  <a:pt x="1114340" y="4632301"/>
                </a:lnTo>
                <a:lnTo>
                  <a:pt x="1070162" y="4621582"/>
                </a:lnTo>
                <a:lnTo>
                  <a:pt x="1026121" y="4610095"/>
                </a:lnTo>
                <a:lnTo>
                  <a:pt x="982229" y="4597839"/>
                </a:lnTo>
                <a:lnTo>
                  <a:pt x="938495" y="4584812"/>
                </a:lnTo>
                <a:lnTo>
                  <a:pt x="894930" y="4571014"/>
                </a:lnTo>
                <a:lnTo>
                  <a:pt x="851544" y="4556444"/>
                </a:lnTo>
                <a:lnTo>
                  <a:pt x="808348" y="4541101"/>
                </a:lnTo>
                <a:lnTo>
                  <a:pt x="765351" y="4524985"/>
                </a:lnTo>
                <a:lnTo>
                  <a:pt x="722564" y="4508094"/>
                </a:lnTo>
                <a:lnTo>
                  <a:pt x="679997" y="4490427"/>
                </a:lnTo>
                <a:lnTo>
                  <a:pt x="637660" y="4471985"/>
                </a:lnTo>
                <a:lnTo>
                  <a:pt x="595565" y="4452765"/>
                </a:lnTo>
                <a:lnTo>
                  <a:pt x="553720" y="4432768"/>
                </a:lnTo>
                <a:lnTo>
                  <a:pt x="512136" y="4411991"/>
                </a:lnTo>
                <a:lnTo>
                  <a:pt x="470824" y="4390436"/>
                </a:lnTo>
                <a:lnTo>
                  <a:pt x="429794" y="4368099"/>
                </a:lnTo>
                <a:lnTo>
                  <a:pt x="389056" y="4344981"/>
                </a:lnTo>
                <a:lnTo>
                  <a:pt x="348620" y="4321082"/>
                </a:lnTo>
                <a:lnTo>
                  <a:pt x="308497" y="4296399"/>
                </a:lnTo>
                <a:lnTo>
                  <a:pt x="268697" y="4270932"/>
                </a:lnTo>
                <a:lnTo>
                  <a:pt x="229230" y="4244680"/>
                </a:lnTo>
                <a:lnTo>
                  <a:pt x="190106" y="4217643"/>
                </a:lnTo>
                <a:lnTo>
                  <a:pt x="151336" y="4189819"/>
                </a:lnTo>
                <a:lnTo>
                  <a:pt x="112930" y="4161208"/>
                </a:lnTo>
                <a:lnTo>
                  <a:pt x="74899" y="4131809"/>
                </a:lnTo>
                <a:lnTo>
                  <a:pt x="37252" y="4101621"/>
                </a:lnTo>
                <a:lnTo>
                  <a:pt x="0" y="4070643"/>
                </a:lnTo>
                <a:close/>
              </a:path>
            </a:pathLst>
          </a:custGeom>
          <a:solidFill>
            <a:srgbClr val="6AF5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0" y="444500"/>
            <a:ext cx="6440805" cy="5721350"/>
            <a:chOff x="0" y="444500"/>
            <a:chExt cx="6440805" cy="5721350"/>
          </a:xfrm>
        </p:grpSpPr>
        <p:sp>
          <p:nvSpPr>
            <p:cNvPr id="7" name="object 7"/>
            <p:cNvSpPr/>
            <p:nvPr/>
          </p:nvSpPr>
          <p:spPr>
            <a:xfrm>
              <a:off x="0" y="444512"/>
              <a:ext cx="6440805" cy="5721350"/>
            </a:xfrm>
            <a:custGeom>
              <a:avLst/>
              <a:gdLst/>
              <a:ahLst/>
              <a:cxnLst/>
              <a:rect l="l" t="t" r="r" b="b"/>
              <a:pathLst>
                <a:path w="6440805" h="5721350">
                  <a:moveTo>
                    <a:pt x="6440411" y="0"/>
                  </a:moveTo>
                  <a:lnTo>
                    <a:pt x="0" y="0"/>
                  </a:lnTo>
                  <a:lnTo>
                    <a:pt x="0" y="203200"/>
                  </a:lnTo>
                  <a:lnTo>
                    <a:pt x="6172187" y="203200"/>
                  </a:lnTo>
                  <a:lnTo>
                    <a:pt x="6172187" y="5441950"/>
                  </a:lnTo>
                  <a:lnTo>
                    <a:pt x="0" y="5441950"/>
                  </a:lnTo>
                  <a:lnTo>
                    <a:pt x="0" y="5721337"/>
                  </a:lnTo>
                  <a:lnTo>
                    <a:pt x="6440411" y="5721337"/>
                  </a:lnTo>
                  <a:lnTo>
                    <a:pt x="6440411" y="5441950"/>
                  </a:lnTo>
                  <a:lnTo>
                    <a:pt x="6440411" y="203200"/>
                  </a:lnTo>
                  <a:lnTo>
                    <a:pt x="6440411" y="0"/>
                  </a:lnTo>
                  <a:close/>
                </a:path>
              </a:pathLst>
            </a:custGeom>
            <a:solidFill>
              <a:srgbClr val="000000">
                <a:alpha val="250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647699"/>
              <a:ext cx="6172200" cy="5238750"/>
            </a:xfrm>
            <a:custGeom>
              <a:avLst/>
              <a:gdLst/>
              <a:ahLst/>
              <a:cxnLst/>
              <a:rect l="l" t="t" r="r" b="b"/>
              <a:pathLst>
                <a:path w="6172200" h="5238750">
                  <a:moveTo>
                    <a:pt x="6172199" y="5238749"/>
                  </a:moveTo>
                  <a:lnTo>
                    <a:pt x="0" y="5238749"/>
                  </a:lnTo>
                  <a:lnTo>
                    <a:pt x="0" y="0"/>
                  </a:lnTo>
                  <a:lnTo>
                    <a:pt x="6172199" y="0"/>
                  </a:lnTo>
                  <a:lnTo>
                    <a:pt x="6172199" y="523874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/>
          <p:nvPr/>
        </p:nvSpPr>
        <p:spPr>
          <a:xfrm>
            <a:off x="10848974" y="647700"/>
            <a:ext cx="247650" cy="28575"/>
          </a:xfrm>
          <a:custGeom>
            <a:avLst/>
            <a:gdLst/>
            <a:ahLst/>
            <a:cxnLst/>
            <a:rect l="l" t="t" r="r" b="b"/>
            <a:pathLst>
              <a:path w="247650" h="28575">
                <a:moveTo>
                  <a:pt x="247649" y="28574"/>
                </a:moveTo>
                <a:lnTo>
                  <a:pt x="0" y="28574"/>
                </a:lnTo>
                <a:lnTo>
                  <a:pt x="0" y="0"/>
                </a:lnTo>
                <a:lnTo>
                  <a:pt x="247649" y="0"/>
                </a:lnTo>
                <a:lnTo>
                  <a:pt x="247649" y="28574"/>
                </a:lnTo>
                <a:close/>
              </a:path>
            </a:pathLst>
          </a:custGeom>
          <a:solidFill>
            <a:srgbClr val="6AF5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145330" y="1333820"/>
            <a:ext cx="3883869" cy="9398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27699"/>
              </a:lnSpc>
              <a:spcBef>
                <a:spcPts val="90"/>
              </a:spcBef>
            </a:pPr>
            <a:r>
              <a:rPr lang="es-CL" sz="2350" spc="434" dirty="0">
                <a:latin typeface="Kristen ITC" panose="03050502040202030202" pitchFamily="66" charset="0"/>
                <a:cs typeface="Verdana"/>
              </a:rPr>
              <a:t>Situación </a:t>
            </a:r>
            <a:r>
              <a:rPr lang="es-CL" sz="2350" spc="440" dirty="0">
                <a:latin typeface="Kristen ITC" panose="03050502040202030202" pitchFamily="66" charset="0"/>
                <a:cs typeface="Verdana"/>
              </a:rPr>
              <a:t> </a:t>
            </a:r>
            <a:r>
              <a:rPr lang="es-CL" sz="2350" spc="580" dirty="0">
                <a:latin typeface="Kristen ITC" panose="03050502040202030202" pitchFamily="66" charset="0"/>
                <a:cs typeface="Verdana"/>
              </a:rPr>
              <a:t>c</a:t>
            </a:r>
            <a:r>
              <a:rPr lang="es-CL" sz="2350" spc="480" dirty="0">
                <a:latin typeface="Kristen ITC" panose="03050502040202030202" pitchFamily="66" charset="0"/>
                <a:cs typeface="Verdana"/>
              </a:rPr>
              <a:t>o</a:t>
            </a:r>
            <a:r>
              <a:rPr lang="es-CL" sz="2350" spc="710" dirty="0">
                <a:latin typeface="Kristen ITC" panose="03050502040202030202" pitchFamily="66" charset="0"/>
                <a:cs typeface="Verdana"/>
              </a:rPr>
              <a:t>m</a:t>
            </a:r>
            <a:r>
              <a:rPr lang="es-CL" sz="2350" spc="480" dirty="0">
                <a:latin typeface="Kristen ITC" panose="03050502040202030202" pitchFamily="66" charset="0"/>
                <a:cs typeface="Verdana"/>
              </a:rPr>
              <a:t>u</a:t>
            </a:r>
            <a:r>
              <a:rPr lang="es-CL" sz="2350" spc="484" dirty="0">
                <a:latin typeface="Kristen ITC" panose="03050502040202030202" pitchFamily="66" charset="0"/>
                <a:cs typeface="Verdana"/>
              </a:rPr>
              <a:t>n</a:t>
            </a:r>
            <a:r>
              <a:rPr lang="es-CL" sz="2350" spc="275" dirty="0">
                <a:latin typeface="Kristen ITC" panose="03050502040202030202" pitchFamily="66" charset="0"/>
                <a:cs typeface="Verdana"/>
              </a:rPr>
              <a:t>i</a:t>
            </a:r>
            <a:r>
              <a:rPr lang="es-CL" sz="2350" spc="580" dirty="0">
                <a:latin typeface="Kristen ITC" panose="03050502040202030202" pitchFamily="66" charset="0"/>
                <a:cs typeface="Verdana"/>
              </a:rPr>
              <a:t>c</a:t>
            </a:r>
            <a:r>
              <a:rPr lang="es-CL" sz="2350" spc="370" dirty="0">
                <a:latin typeface="Kristen ITC" panose="03050502040202030202" pitchFamily="66" charset="0"/>
                <a:cs typeface="Verdana"/>
              </a:rPr>
              <a:t>a</a:t>
            </a:r>
            <a:r>
              <a:rPr lang="es-CL" sz="2350" spc="459" dirty="0">
                <a:latin typeface="Kristen ITC" panose="03050502040202030202" pitchFamily="66" charset="0"/>
                <a:cs typeface="Verdana"/>
              </a:rPr>
              <a:t>t</a:t>
            </a:r>
            <a:r>
              <a:rPr lang="es-CL" sz="2350" spc="275" dirty="0">
                <a:latin typeface="Kristen ITC" panose="03050502040202030202" pitchFamily="66" charset="0"/>
                <a:cs typeface="Verdana"/>
              </a:rPr>
              <a:t>i</a:t>
            </a:r>
            <a:r>
              <a:rPr lang="es-CL" sz="2350" spc="365" dirty="0">
                <a:latin typeface="Kristen ITC" panose="03050502040202030202" pitchFamily="66" charset="0"/>
                <a:cs typeface="Verdana"/>
              </a:rPr>
              <a:t>v</a:t>
            </a:r>
            <a:r>
              <a:rPr lang="es-CL" sz="2350" spc="434" dirty="0">
                <a:latin typeface="Kristen ITC" panose="03050502040202030202" pitchFamily="66" charset="0"/>
                <a:cs typeface="Verdana"/>
              </a:rPr>
              <a:t>a</a:t>
            </a:r>
            <a:endParaRPr lang="es-CL" sz="2350" dirty="0">
              <a:latin typeface="Kristen ITC" panose="03050502040202030202" pitchFamily="66" charset="0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82289" y="2353538"/>
            <a:ext cx="5457825" cy="214276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5080">
              <a:lnSpc>
                <a:spcPct val="111200"/>
              </a:lnSpc>
              <a:spcBef>
                <a:spcPts val="125"/>
              </a:spcBef>
            </a:pPr>
            <a:r>
              <a:rPr spc="-135" dirty="0">
                <a:solidFill>
                  <a:srgbClr val="001782"/>
                </a:solidFill>
                <a:latin typeface="Microsoft Sans Serif"/>
                <a:cs typeface="Microsoft Sans Serif"/>
              </a:rPr>
              <a:t>L</a:t>
            </a:r>
            <a:r>
              <a:rPr spc="-10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275" dirty="0">
                <a:solidFill>
                  <a:srgbClr val="001782"/>
                </a:solidFill>
                <a:latin typeface="Microsoft Sans Serif"/>
                <a:cs typeface="Microsoft Sans Serif"/>
              </a:rPr>
              <a:t>E</a:t>
            </a:r>
            <a:r>
              <a:rPr spc="-160" dirty="0">
                <a:solidFill>
                  <a:srgbClr val="001782"/>
                </a:solidFill>
                <a:latin typeface="Microsoft Sans Serif"/>
                <a:cs typeface="Microsoft Sans Serif"/>
              </a:rPr>
              <a:t>s</a:t>
            </a:r>
            <a:r>
              <a:rPr spc="-85" dirty="0">
                <a:solidFill>
                  <a:srgbClr val="001782"/>
                </a:solidFill>
                <a:latin typeface="Microsoft Sans Serif"/>
                <a:cs typeface="Microsoft Sans Serif"/>
              </a:rPr>
              <a:t>c</a:t>
            </a:r>
            <a:r>
              <a:rPr spc="-20" dirty="0">
                <a:solidFill>
                  <a:srgbClr val="001782"/>
                </a:solidFill>
                <a:latin typeface="Microsoft Sans Serif"/>
                <a:cs typeface="Microsoft Sans Serif"/>
              </a:rPr>
              <a:t>u</a:t>
            </a:r>
            <a:r>
              <a:rPr spc="-120" dirty="0">
                <a:solidFill>
                  <a:srgbClr val="001782"/>
                </a:solidFill>
                <a:latin typeface="Microsoft Sans Serif"/>
                <a:cs typeface="Microsoft Sans Serif"/>
              </a:rPr>
              <a:t>e</a:t>
            </a:r>
            <a:r>
              <a:rPr spc="55" dirty="0">
                <a:solidFill>
                  <a:srgbClr val="001782"/>
                </a:solidFill>
                <a:latin typeface="Microsoft Sans Serif"/>
                <a:cs typeface="Microsoft Sans Serif"/>
              </a:rPr>
              <a:t>l</a:t>
            </a:r>
            <a:r>
              <a:rPr spc="-10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145" dirty="0">
                <a:solidFill>
                  <a:srgbClr val="001782"/>
                </a:solidFill>
                <a:latin typeface="Microsoft Sans Serif"/>
                <a:cs typeface="Microsoft Sans Serif"/>
              </a:rPr>
              <a:t>N</a:t>
            </a:r>
            <a:r>
              <a:rPr spc="-10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spc="-114" dirty="0">
                <a:solidFill>
                  <a:srgbClr val="001782"/>
                </a:solidFill>
                <a:latin typeface="Microsoft Sans Serif"/>
                <a:cs typeface="Microsoft Sans Serif"/>
              </a:rPr>
              <a:t>v</a:t>
            </a:r>
            <a:r>
              <a:rPr spc="-10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spc="55" dirty="0">
                <a:solidFill>
                  <a:srgbClr val="001782"/>
                </a:solidFill>
                <a:latin typeface="Microsoft Sans Serif"/>
                <a:cs typeface="Microsoft Sans Serif"/>
              </a:rPr>
              <a:t>l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20" dirty="0">
                <a:solidFill>
                  <a:srgbClr val="001782"/>
                </a:solidFill>
                <a:latin typeface="Microsoft Sans Serif"/>
                <a:cs typeface="Microsoft Sans Serif"/>
              </a:rPr>
              <a:t>h</a:t>
            </a:r>
            <a:r>
              <a:rPr spc="-10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dirty="0">
                <a:solidFill>
                  <a:srgbClr val="001782"/>
                </a:solidFill>
                <a:latin typeface="Microsoft Sans Serif"/>
                <a:cs typeface="Microsoft Sans Serif"/>
              </a:rPr>
              <a:t>pr</a:t>
            </a:r>
            <a:r>
              <a:rPr spc="-120" dirty="0">
                <a:solidFill>
                  <a:srgbClr val="001782"/>
                </a:solidFill>
                <a:latin typeface="Microsoft Sans Serif"/>
                <a:cs typeface="Microsoft Sans Serif"/>
              </a:rPr>
              <a:t>e</a:t>
            </a:r>
            <a:r>
              <a:rPr spc="-35" dirty="0">
                <a:solidFill>
                  <a:srgbClr val="001782"/>
                </a:solidFill>
                <a:latin typeface="Microsoft Sans Serif"/>
                <a:cs typeface="Microsoft Sans Serif"/>
              </a:rPr>
              <a:t>p</a:t>
            </a:r>
            <a:r>
              <a:rPr spc="-10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spc="-25" dirty="0">
                <a:solidFill>
                  <a:srgbClr val="001782"/>
                </a:solidFill>
                <a:latin typeface="Microsoft Sans Serif"/>
                <a:cs typeface="Microsoft Sans Serif"/>
              </a:rPr>
              <a:t>r</a:t>
            </a:r>
            <a:r>
              <a:rPr spc="-10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dirty="0">
                <a:solidFill>
                  <a:srgbClr val="001782"/>
                </a:solidFill>
                <a:latin typeface="Microsoft Sans Serif"/>
                <a:cs typeface="Microsoft Sans Serif"/>
              </a:rPr>
              <a:t>d</a:t>
            </a:r>
            <a:r>
              <a:rPr spc="-25" dirty="0">
                <a:solidFill>
                  <a:srgbClr val="001782"/>
                </a:solidFill>
                <a:latin typeface="Microsoft Sans Serif"/>
                <a:cs typeface="Microsoft Sans Serif"/>
              </a:rPr>
              <a:t>o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20" dirty="0">
                <a:solidFill>
                  <a:srgbClr val="001782"/>
                </a:solidFill>
                <a:latin typeface="Microsoft Sans Serif"/>
                <a:cs typeface="Microsoft Sans Serif"/>
              </a:rPr>
              <a:t>u</a:t>
            </a:r>
            <a:r>
              <a:rPr spc="-15" dirty="0">
                <a:solidFill>
                  <a:srgbClr val="001782"/>
                </a:solidFill>
                <a:latin typeface="Microsoft Sans Serif"/>
                <a:cs typeface="Microsoft Sans Serif"/>
              </a:rPr>
              <a:t>n</a:t>
            </a:r>
            <a:r>
              <a:rPr spc="-10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135" dirty="0">
                <a:solidFill>
                  <a:srgbClr val="001782"/>
                </a:solidFill>
                <a:latin typeface="Microsoft Sans Serif"/>
                <a:cs typeface="Microsoft Sans Serif"/>
              </a:rPr>
              <a:t>c</a:t>
            </a:r>
            <a:r>
              <a:rPr spc="-120" dirty="0">
                <a:solidFill>
                  <a:srgbClr val="001782"/>
                </a:solidFill>
                <a:latin typeface="Microsoft Sans Serif"/>
                <a:cs typeface="Microsoft Sans Serif"/>
              </a:rPr>
              <a:t>e</a:t>
            </a:r>
            <a:r>
              <a:rPr dirty="0">
                <a:solidFill>
                  <a:srgbClr val="001782"/>
                </a:solidFill>
                <a:latin typeface="Microsoft Sans Serif"/>
                <a:cs typeface="Microsoft Sans Serif"/>
              </a:rPr>
              <a:t>r</a:t>
            </a:r>
            <a:r>
              <a:rPr spc="-120" dirty="0">
                <a:solidFill>
                  <a:srgbClr val="001782"/>
                </a:solidFill>
                <a:latin typeface="Microsoft Sans Serif"/>
                <a:cs typeface="Microsoft Sans Serif"/>
              </a:rPr>
              <a:t>e</a:t>
            </a:r>
            <a:r>
              <a:rPr dirty="0">
                <a:solidFill>
                  <a:srgbClr val="001782"/>
                </a:solidFill>
                <a:latin typeface="Microsoft Sans Serif"/>
                <a:cs typeface="Microsoft Sans Serif"/>
              </a:rPr>
              <a:t>m</a:t>
            </a:r>
            <a:r>
              <a:rPr spc="-25" dirty="0">
                <a:solidFill>
                  <a:srgbClr val="001782"/>
                </a:solidFill>
                <a:latin typeface="Microsoft Sans Serif"/>
                <a:cs typeface="Microsoft Sans Serif"/>
              </a:rPr>
              <a:t>o</a:t>
            </a:r>
            <a:r>
              <a:rPr spc="-15" dirty="0">
                <a:solidFill>
                  <a:srgbClr val="001782"/>
                </a:solidFill>
                <a:latin typeface="Microsoft Sans Serif"/>
                <a:cs typeface="Microsoft Sans Serif"/>
              </a:rPr>
              <a:t>n</a:t>
            </a:r>
            <a:r>
              <a:rPr spc="35" dirty="0">
                <a:solidFill>
                  <a:srgbClr val="001782"/>
                </a:solidFill>
                <a:latin typeface="Microsoft Sans Serif"/>
                <a:cs typeface="Microsoft Sans Serif"/>
              </a:rPr>
              <a:t>i</a:t>
            </a:r>
            <a:r>
              <a:rPr spc="-10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35" dirty="0">
                <a:solidFill>
                  <a:srgbClr val="001782"/>
                </a:solidFill>
                <a:latin typeface="Microsoft Sans Serif"/>
                <a:cs typeface="Microsoft Sans Serif"/>
              </a:rPr>
              <a:t>p</a:t>
            </a:r>
            <a:r>
              <a:rPr spc="-10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spc="-25" dirty="0">
                <a:solidFill>
                  <a:srgbClr val="001782"/>
                </a:solidFill>
                <a:latin typeface="Microsoft Sans Serif"/>
                <a:cs typeface="Microsoft Sans Serif"/>
              </a:rPr>
              <a:t>r</a:t>
            </a:r>
            <a:r>
              <a:rPr spc="-65" dirty="0">
                <a:solidFill>
                  <a:srgbClr val="001782"/>
                </a:solidFill>
                <a:latin typeface="Microsoft Sans Serif"/>
                <a:cs typeface="Microsoft Sans Serif"/>
              </a:rPr>
              <a:t>a  </a:t>
            </a:r>
            <a:r>
              <a:rPr spc="-20" dirty="0">
                <a:solidFill>
                  <a:srgbClr val="001782"/>
                </a:solidFill>
                <a:latin typeface="Microsoft Sans Serif"/>
                <a:cs typeface="Microsoft Sans Serif"/>
              </a:rPr>
              <a:t>un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25" dirty="0">
                <a:solidFill>
                  <a:srgbClr val="001782"/>
                </a:solidFill>
                <a:latin typeface="Microsoft Sans Serif"/>
                <a:cs typeface="Microsoft Sans Serif"/>
              </a:rPr>
              <a:t>grupo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60" dirty="0">
                <a:solidFill>
                  <a:srgbClr val="001782"/>
                </a:solidFill>
                <a:latin typeface="Microsoft Sans Serif"/>
                <a:cs typeface="Microsoft Sans Serif"/>
              </a:rPr>
              <a:t>de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45" dirty="0">
                <a:solidFill>
                  <a:srgbClr val="001782"/>
                </a:solidFill>
                <a:latin typeface="Microsoft Sans Serif"/>
                <a:cs typeface="Microsoft Sans Serif"/>
              </a:rPr>
              <a:t>civiles.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95" dirty="0">
                <a:solidFill>
                  <a:srgbClr val="001782"/>
                </a:solidFill>
                <a:latin typeface="Microsoft Sans Serif"/>
                <a:cs typeface="Microsoft Sans Serif"/>
              </a:rPr>
              <a:t>Ustedes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45" dirty="0">
                <a:solidFill>
                  <a:srgbClr val="001782"/>
                </a:solidFill>
                <a:latin typeface="Microsoft Sans Serif"/>
                <a:cs typeface="Microsoft Sans Serif"/>
              </a:rPr>
              <a:t>han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35" dirty="0">
                <a:solidFill>
                  <a:srgbClr val="001782"/>
                </a:solidFill>
                <a:latin typeface="Microsoft Sans Serif"/>
                <a:cs typeface="Microsoft Sans Serif"/>
              </a:rPr>
              <a:t>sido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60" dirty="0">
                <a:solidFill>
                  <a:srgbClr val="001782"/>
                </a:solidFill>
                <a:latin typeface="Microsoft Sans Serif"/>
                <a:cs typeface="Microsoft Sans Serif"/>
              </a:rPr>
              <a:t>elegidos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65" dirty="0">
                <a:solidFill>
                  <a:srgbClr val="001782"/>
                </a:solidFill>
                <a:latin typeface="Microsoft Sans Serif"/>
                <a:cs typeface="Microsoft Sans Serif"/>
              </a:rPr>
              <a:t>para </a:t>
            </a:r>
            <a:r>
              <a:rPr spc="-515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120" dirty="0">
                <a:solidFill>
                  <a:srgbClr val="001782"/>
                </a:solidFill>
                <a:latin typeface="Microsoft Sans Serif"/>
                <a:cs typeface="Microsoft Sans Serif"/>
              </a:rPr>
              <a:t>e</a:t>
            </a:r>
            <a:r>
              <a:rPr spc="55" dirty="0">
                <a:solidFill>
                  <a:srgbClr val="001782"/>
                </a:solidFill>
                <a:latin typeface="Microsoft Sans Serif"/>
                <a:cs typeface="Microsoft Sans Serif"/>
              </a:rPr>
              <a:t>l</a:t>
            </a:r>
            <a:r>
              <a:rPr spc="-10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dirty="0">
                <a:solidFill>
                  <a:srgbClr val="001782"/>
                </a:solidFill>
                <a:latin typeface="Microsoft Sans Serif"/>
                <a:cs typeface="Microsoft Sans Serif"/>
              </a:rPr>
              <a:t>b</a:t>
            </a:r>
            <a:r>
              <a:rPr spc="-25" dirty="0">
                <a:solidFill>
                  <a:srgbClr val="001782"/>
                </a:solidFill>
                <a:latin typeface="Microsoft Sans Serif"/>
                <a:cs typeface="Microsoft Sans Serif"/>
              </a:rPr>
              <a:t>or</a:t>
            </a:r>
            <a:r>
              <a:rPr spc="-10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spc="30" dirty="0">
                <a:solidFill>
                  <a:srgbClr val="001782"/>
                </a:solidFill>
                <a:latin typeface="Microsoft Sans Serif"/>
                <a:cs typeface="Microsoft Sans Serif"/>
              </a:rPr>
              <a:t>r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65" dirty="0">
                <a:solidFill>
                  <a:srgbClr val="001782"/>
                </a:solidFill>
                <a:latin typeface="Microsoft Sans Serif"/>
                <a:cs typeface="Microsoft Sans Serif"/>
              </a:rPr>
              <a:t>y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dirty="0">
                <a:solidFill>
                  <a:srgbClr val="001782"/>
                </a:solidFill>
                <a:latin typeface="Microsoft Sans Serif"/>
                <a:cs typeface="Microsoft Sans Serif"/>
              </a:rPr>
              <a:t>pr</a:t>
            </a:r>
            <a:r>
              <a:rPr spc="-120" dirty="0">
                <a:solidFill>
                  <a:srgbClr val="001782"/>
                </a:solidFill>
                <a:latin typeface="Microsoft Sans Serif"/>
                <a:cs typeface="Microsoft Sans Serif"/>
              </a:rPr>
              <a:t>e</a:t>
            </a:r>
            <a:r>
              <a:rPr spc="-160" dirty="0">
                <a:solidFill>
                  <a:srgbClr val="001782"/>
                </a:solidFill>
                <a:latin typeface="Microsoft Sans Serif"/>
                <a:cs typeface="Microsoft Sans Serif"/>
              </a:rPr>
              <a:t>s</a:t>
            </a:r>
            <a:r>
              <a:rPr spc="-120" dirty="0">
                <a:solidFill>
                  <a:srgbClr val="001782"/>
                </a:solidFill>
                <a:latin typeface="Microsoft Sans Serif"/>
                <a:cs typeface="Microsoft Sans Serif"/>
              </a:rPr>
              <a:t>e</a:t>
            </a:r>
            <a:r>
              <a:rPr spc="-15" dirty="0">
                <a:solidFill>
                  <a:srgbClr val="001782"/>
                </a:solidFill>
                <a:latin typeface="Microsoft Sans Serif"/>
                <a:cs typeface="Microsoft Sans Serif"/>
              </a:rPr>
              <a:t>n</a:t>
            </a:r>
            <a:r>
              <a:rPr spc="70" dirty="0">
                <a:solidFill>
                  <a:srgbClr val="001782"/>
                </a:solidFill>
                <a:latin typeface="Microsoft Sans Serif"/>
                <a:cs typeface="Microsoft Sans Serif"/>
              </a:rPr>
              <a:t>t</a:t>
            </a:r>
            <a:r>
              <a:rPr spc="-10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spc="30" dirty="0">
                <a:solidFill>
                  <a:srgbClr val="001782"/>
                </a:solidFill>
                <a:latin typeface="Microsoft Sans Serif"/>
                <a:cs typeface="Microsoft Sans Serif"/>
              </a:rPr>
              <a:t>r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25" dirty="0">
                <a:solidFill>
                  <a:srgbClr val="001782"/>
                </a:solidFill>
                <a:latin typeface="Microsoft Sans Serif"/>
                <a:cs typeface="Microsoft Sans Serif"/>
              </a:rPr>
              <a:t>or</a:t>
            </a:r>
            <a:r>
              <a:rPr spc="-10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spc="55" dirty="0">
                <a:solidFill>
                  <a:srgbClr val="001782"/>
                </a:solidFill>
                <a:latin typeface="Microsoft Sans Serif"/>
                <a:cs typeface="Microsoft Sans Serif"/>
              </a:rPr>
              <a:t>l</a:t>
            </a:r>
            <a:r>
              <a:rPr dirty="0">
                <a:solidFill>
                  <a:srgbClr val="001782"/>
                </a:solidFill>
                <a:latin typeface="Microsoft Sans Serif"/>
                <a:cs typeface="Microsoft Sans Serif"/>
              </a:rPr>
              <a:t>m</a:t>
            </a:r>
            <a:r>
              <a:rPr spc="-120" dirty="0">
                <a:solidFill>
                  <a:srgbClr val="001782"/>
                </a:solidFill>
                <a:latin typeface="Microsoft Sans Serif"/>
                <a:cs typeface="Microsoft Sans Serif"/>
              </a:rPr>
              <a:t>e</a:t>
            </a:r>
            <a:r>
              <a:rPr spc="-15" dirty="0">
                <a:solidFill>
                  <a:srgbClr val="001782"/>
                </a:solidFill>
                <a:latin typeface="Microsoft Sans Serif"/>
                <a:cs typeface="Microsoft Sans Serif"/>
              </a:rPr>
              <a:t>n</a:t>
            </a:r>
            <a:r>
              <a:rPr spc="85" dirty="0">
                <a:solidFill>
                  <a:srgbClr val="001782"/>
                </a:solidFill>
                <a:latin typeface="Microsoft Sans Serif"/>
                <a:cs typeface="Microsoft Sans Serif"/>
              </a:rPr>
              <a:t>t</a:t>
            </a:r>
            <a:r>
              <a:rPr spc="-120" dirty="0">
                <a:solidFill>
                  <a:srgbClr val="001782"/>
                </a:solidFill>
                <a:latin typeface="Microsoft Sans Serif"/>
                <a:cs typeface="Microsoft Sans Serif"/>
              </a:rPr>
              <a:t>e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20" dirty="0">
                <a:solidFill>
                  <a:srgbClr val="001782"/>
                </a:solidFill>
                <a:latin typeface="Microsoft Sans Serif"/>
                <a:cs typeface="Microsoft Sans Serif"/>
              </a:rPr>
              <a:t>u</a:t>
            </a:r>
            <a:r>
              <a:rPr spc="-15" dirty="0">
                <a:solidFill>
                  <a:srgbClr val="001782"/>
                </a:solidFill>
                <a:latin typeface="Microsoft Sans Serif"/>
                <a:cs typeface="Microsoft Sans Serif"/>
              </a:rPr>
              <a:t>n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dirty="0">
                <a:solidFill>
                  <a:srgbClr val="001782"/>
                </a:solidFill>
                <a:latin typeface="Microsoft Sans Serif"/>
                <a:cs typeface="Microsoft Sans Serif"/>
              </a:rPr>
              <a:t>d</a:t>
            </a:r>
            <a:r>
              <a:rPr spc="35" dirty="0">
                <a:solidFill>
                  <a:srgbClr val="001782"/>
                </a:solidFill>
                <a:latin typeface="Microsoft Sans Serif"/>
                <a:cs typeface="Microsoft Sans Serif"/>
              </a:rPr>
              <a:t>i</a:t>
            </a:r>
            <a:r>
              <a:rPr spc="-160" dirty="0">
                <a:solidFill>
                  <a:srgbClr val="001782"/>
                </a:solidFill>
                <a:latin typeface="Microsoft Sans Serif"/>
                <a:cs typeface="Microsoft Sans Serif"/>
              </a:rPr>
              <a:t>s</a:t>
            </a:r>
            <a:r>
              <a:rPr spc="-85" dirty="0">
                <a:solidFill>
                  <a:srgbClr val="001782"/>
                </a:solidFill>
                <a:latin typeface="Microsoft Sans Serif"/>
                <a:cs typeface="Microsoft Sans Serif"/>
              </a:rPr>
              <a:t>c</a:t>
            </a:r>
            <a:r>
              <a:rPr spc="-20" dirty="0">
                <a:solidFill>
                  <a:srgbClr val="001782"/>
                </a:solidFill>
                <a:latin typeface="Microsoft Sans Serif"/>
                <a:cs typeface="Microsoft Sans Serif"/>
              </a:rPr>
              <a:t>u</a:t>
            </a:r>
            <a:r>
              <a:rPr spc="15" dirty="0">
                <a:solidFill>
                  <a:srgbClr val="001782"/>
                </a:solidFill>
                <a:latin typeface="Microsoft Sans Serif"/>
                <a:cs typeface="Microsoft Sans Serif"/>
              </a:rPr>
              <a:t>r</a:t>
            </a:r>
            <a:r>
              <a:rPr spc="-160" dirty="0">
                <a:solidFill>
                  <a:srgbClr val="001782"/>
                </a:solidFill>
                <a:latin typeface="Microsoft Sans Serif"/>
                <a:cs typeface="Microsoft Sans Serif"/>
              </a:rPr>
              <a:t>s</a:t>
            </a:r>
            <a:r>
              <a:rPr spc="-15" dirty="0">
                <a:solidFill>
                  <a:srgbClr val="001782"/>
                </a:solidFill>
                <a:latin typeface="Microsoft Sans Serif"/>
                <a:cs typeface="Microsoft Sans Serif"/>
              </a:rPr>
              <a:t>o  </a:t>
            </a:r>
            <a:r>
              <a:rPr spc="-35" dirty="0">
                <a:solidFill>
                  <a:srgbClr val="001782"/>
                </a:solidFill>
                <a:latin typeface="Microsoft Sans Serif"/>
                <a:cs typeface="Microsoft Sans Serif"/>
              </a:rPr>
              <a:t>expositivo </a:t>
            </a:r>
            <a:r>
              <a:rPr spc="-60" dirty="0">
                <a:solidFill>
                  <a:srgbClr val="001782"/>
                </a:solidFill>
                <a:latin typeface="Microsoft Sans Serif"/>
                <a:cs typeface="Microsoft Sans Serif"/>
              </a:rPr>
              <a:t>sobre </a:t>
            </a:r>
            <a:r>
              <a:rPr spc="-50" dirty="0">
                <a:solidFill>
                  <a:srgbClr val="001782"/>
                </a:solidFill>
                <a:latin typeface="Microsoft Sans Serif"/>
                <a:cs typeface="Microsoft Sans Serif"/>
              </a:rPr>
              <a:t>alguna </a:t>
            </a:r>
            <a:r>
              <a:rPr spc="-30" dirty="0">
                <a:solidFill>
                  <a:srgbClr val="001782"/>
                </a:solidFill>
                <a:latin typeface="Microsoft Sans Serif"/>
                <a:cs typeface="Microsoft Sans Serif"/>
              </a:rPr>
              <a:t>temática </a:t>
            </a:r>
            <a:r>
              <a:rPr spc="-60" dirty="0">
                <a:solidFill>
                  <a:srgbClr val="001782"/>
                </a:solidFill>
                <a:latin typeface="Microsoft Sans Serif"/>
                <a:cs typeface="Microsoft Sans Serif"/>
              </a:rPr>
              <a:t>de </a:t>
            </a:r>
            <a:r>
              <a:rPr spc="-45" dirty="0">
                <a:solidFill>
                  <a:srgbClr val="001782"/>
                </a:solidFill>
                <a:latin typeface="Microsoft Sans Serif"/>
                <a:cs typeface="Microsoft Sans Serif"/>
              </a:rPr>
              <a:t>interés. 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Para </a:t>
            </a:r>
            <a:r>
              <a:rPr spc="-125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dirty="0">
                <a:solidFill>
                  <a:srgbClr val="001782"/>
                </a:solidFill>
                <a:latin typeface="Microsoft Sans Serif"/>
                <a:cs typeface="Microsoft Sans Serif"/>
              </a:rPr>
              <a:t>cumplir </a:t>
            </a:r>
            <a:r>
              <a:rPr spc="-60" dirty="0">
                <a:solidFill>
                  <a:srgbClr val="001782"/>
                </a:solidFill>
                <a:latin typeface="Microsoft Sans Serif"/>
                <a:cs typeface="Microsoft Sans Serif"/>
              </a:rPr>
              <a:t>con </a:t>
            </a:r>
            <a:r>
              <a:rPr spc="15" dirty="0">
                <a:solidFill>
                  <a:srgbClr val="001782"/>
                </a:solidFill>
                <a:latin typeface="Microsoft Sans Serif"/>
                <a:cs typeface="Microsoft Sans Serif"/>
              </a:rPr>
              <a:t>lo </a:t>
            </a:r>
            <a:r>
              <a:rPr spc="-30" dirty="0">
                <a:solidFill>
                  <a:srgbClr val="001782"/>
                </a:solidFill>
                <a:latin typeface="Microsoft Sans Serif"/>
                <a:cs typeface="Microsoft Sans Serif"/>
              </a:rPr>
              <a:t>anterior, </a:t>
            </a:r>
            <a:r>
              <a:rPr spc="-60" dirty="0">
                <a:solidFill>
                  <a:srgbClr val="001782"/>
                </a:solidFill>
                <a:latin typeface="Microsoft Sans Serif"/>
                <a:cs typeface="Microsoft Sans Serif"/>
              </a:rPr>
              <a:t>debe pensar </a:t>
            </a:r>
            <a:r>
              <a:rPr spc="-30" dirty="0">
                <a:solidFill>
                  <a:srgbClr val="001782"/>
                </a:solidFill>
                <a:latin typeface="Microsoft Sans Serif"/>
                <a:cs typeface="Microsoft Sans Serif"/>
              </a:rPr>
              <a:t>el </a:t>
            </a:r>
            <a:r>
              <a:rPr spc="65" dirty="0">
                <a:solidFill>
                  <a:srgbClr val="001782"/>
                </a:solidFill>
                <a:latin typeface="Microsoft Sans Serif"/>
                <a:cs typeface="Microsoft Sans Serif"/>
              </a:rPr>
              <a:t>tipo </a:t>
            </a:r>
            <a:r>
              <a:rPr spc="-40" dirty="0">
                <a:solidFill>
                  <a:srgbClr val="001782"/>
                </a:solidFill>
                <a:latin typeface="Microsoft Sans Serif"/>
                <a:cs typeface="Microsoft Sans Serif"/>
              </a:rPr>
              <a:t>de </a:t>
            </a:r>
            <a:r>
              <a:rPr spc="-35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8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spc="5" dirty="0">
                <a:solidFill>
                  <a:srgbClr val="001782"/>
                </a:solidFill>
                <a:latin typeface="Microsoft Sans Serif"/>
                <a:cs typeface="Microsoft Sans Serif"/>
              </a:rPr>
              <a:t>u</a:t>
            </a:r>
            <a:r>
              <a:rPr spc="15" dirty="0">
                <a:solidFill>
                  <a:srgbClr val="001782"/>
                </a:solidFill>
                <a:latin typeface="Microsoft Sans Serif"/>
                <a:cs typeface="Microsoft Sans Serif"/>
              </a:rPr>
              <a:t>d</a:t>
            </a:r>
            <a:r>
              <a:rPr spc="75" dirty="0">
                <a:solidFill>
                  <a:srgbClr val="001782"/>
                </a:solidFill>
                <a:latin typeface="Microsoft Sans Serif"/>
                <a:cs typeface="Microsoft Sans Serif"/>
              </a:rPr>
              <a:t>i</a:t>
            </a:r>
            <a:r>
              <a:rPr spc="-95" dirty="0">
                <a:solidFill>
                  <a:srgbClr val="001782"/>
                </a:solidFill>
                <a:latin typeface="Microsoft Sans Serif"/>
                <a:cs typeface="Microsoft Sans Serif"/>
              </a:rPr>
              <a:t>e</a:t>
            </a:r>
            <a:r>
              <a:rPr spc="10" dirty="0">
                <a:solidFill>
                  <a:srgbClr val="001782"/>
                </a:solidFill>
                <a:latin typeface="Microsoft Sans Serif"/>
                <a:cs typeface="Microsoft Sans Serif"/>
              </a:rPr>
              <a:t>n</a:t>
            </a:r>
            <a:r>
              <a:rPr spc="-80" dirty="0">
                <a:solidFill>
                  <a:srgbClr val="001782"/>
                </a:solidFill>
                <a:latin typeface="Microsoft Sans Serif"/>
                <a:cs typeface="Microsoft Sans Serif"/>
              </a:rPr>
              <a:t>c</a:t>
            </a:r>
            <a:r>
              <a:rPr spc="75" dirty="0">
                <a:solidFill>
                  <a:srgbClr val="001782"/>
                </a:solidFill>
                <a:latin typeface="Microsoft Sans Serif"/>
                <a:cs typeface="Microsoft Sans Serif"/>
              </a:rPr>
              <a:t>i</a:t>
            </a:r>
            <a:r>
              <a:rPr spc="-85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spc="-60" dirty="0">
                <a:solidFill>
                  <a:srgbClr val="001782"/>
                </a:solidFill>
                <a:latin typeface="Microsoft Sans Serif"/>
                <a:cs typeface="Microsoft Sans Serif"/>
              </a:rPr>
              <a:t>,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120" dirty="0">
                <a:solidFill>
                  <a:srgbClr val="001782"/>
                </a:solidFill>
                <a:latin typeface="Microsoft Sans Serif"/>
                <a:cs typeface="Microsoft Sans Serif"/>
              </a:rPr>
              <a:t>e</a:t>
            </a:r>
            <a:r>
              <a:rPr spc="-15" dirty="0">
                <a:solidFill>
                  <a:srgbClr val="001782"/>
                </a:solidFill>
                <a:latin typeface="Microsoft Sans Serif"/>
                <a:cs typeface="Microsoft Sans Serif"/>
              </a:rPr>
              <a:t>n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120" dirty="0">
                <a:solidFill>
                  <a:srgbClr val="001782"/>
                </a:solidFill>
                <a:latin typeface="Microsoft Sans Serif"/>
                <a:cs typeface="Microsoft Sans Serif"/>
              </a:rPr>
              <a:t>e</a:t>
            </a:r>
            <a:r>
              <a:rPr spc="55" dirty="0">
                <a:solidFill>
                  <a:srgbClr val="001782"/>
                </a:solidFill>
                <a:latin typeface="Microsoft Sans Serif"/>
                <a:cs typeface="Microsoft Sans Serif"/>
              </a:rPr>
              <a:t>l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135" dirty="0">
                <a:solidFill>
                  <a:srgbClr val="001782"/>
                </a:solidFill>
                <a:latin typeface="Microsoft Sans Serif"/>
                <a:cs typeface="Microsoft Sans Serif"/>
              </a:rPr>
              <a:t>t</a:t>
            </a:r>
            <a:r>
              <a:rPr spc="-15" dirty="0">
                <a:solidFill>
                  <a:srgbClr val="001782"/>
                </a:solidFill>
                <a:latin typeface="Microsoft Sans Serif"/>
                <a:cs typeface="Microsoft Sans Serif"/>
              </a:rPr>
              <a:t>ó</a:t>
            </a:r>
            <a:r>
              <a:rPr spc="15" dirty="0">
                <a:solidFill>
                  <a:srgbClr val="001782"/>
                </a:solidFill>
                <a:latin typeface="Microsoft Sans Serif"/>
                <a:cs typeface="Microsoft Sans Serif"/>
              </a:rPr>
              <a:t>p</a:t>
            </a:r>
            <a:r>
              <a:rPr spc="75" dirty="0">
                <a:solidFill>
                  <a:srgbClr val="001782"/>
                </a:solidFill>
                <a:latin typeface="Microsoft Sans Serif"/>
                <a:cs typeface="Microsoft Sans Serif"/>
              </a:rPr>
              <a:t>i</a:t>
            </a:r>
            <a:r>
              <a:rPr spc="-145" dirty="0">
                <a:solidFill>
                  <a:srgbClr val="001782"/>
                </a:solidFill>
                <a:latin typeface="Microsoft Sans Serif"/>
                <a:cs typeface="Microsoft Sans Serif"/>
              </a:rPr>
              <a:t>c</a:t>
            </a:r>
            <a:r>
              <a:rPr spc="-15" dirty="0">
                <a:solidFill>
                  <a:srgbClr val="001782"/>
                </a:solidFill>
                <a:latin typeface="Microsoft Sans Serif"/>
                <a:cs typeface="Microsoft Sans Serif"/>
              </a:rPr>
              <a:t>o</a:t>
            </a:r>
            <a:r>
              <a:rPr spc="-145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10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dirty="0">
                <a:solidFill>
                  <a:srgbClr val="001782"/>
                </a:solidFill>
                <a:latin typeface="Microsoft Sans Serif"/>
                <a:cs typeface="Microsoft Sans Serif"/>
              </a:rPr>
              <a:t>d</a:t>
            </a:r>
            <a:r>
              <a:rPr spc="-120" dirty="0">
                <a:solidFill>
                  <a:srgbClr val="001782"/>
                </a:solidFill>
                <a:latin typeface="Microsoft Sans Serif"/>
                <a:cs typeface="Microsoft Sans Serif"/>
              </a:rPr>
              <a:t>e</a:t>
            </a:r>
            <a:r>
              <a:rPr spc="-160" dirty="0">
                <a:solidFill>
                  <a:srgbClr val="001782"/>
                </a:solidFill>
                <a:latin typeface="Microsoft Sans Serif"/>
                <a:cs typeface="Microsoft Sans Serif"/>
              </a:rPr>
              <a:t>s</a:t>
            </a:r>
            <a:r>
              <a:rPr spc="-10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spc="30" dirty="0">
                <a:solidFill>
                  <a:srgbClr val="001782"/>
                </a:solidFill>
                <a:latin typeface="Microsoft Sans Serif"/>
                <a:cs typeface="Microsoft Sans Serif"/>
              </a:rPr>
              <a:t>r</a:t>
            </a:r>
            <a:r>
              <a:rPr dirty="0">
                <a:solidFill>
                  <a:srgbClr val="001782"/>
                </a:solidFill>
                <a:latin typeface="Microsoft Sans Serif"/>
                <a:cs typeface="Microsoft Sans Serif"/>
              </a:rPr>
              <a:t>r</a:t>
            </a:r>
            <a:r>
              <a:rPr spc="-25" dirty="0">
                <a:solidFill>
                  <a:srgbClr val="001782"/>
                </a:solidFill>
                <a:latin typeface="Microsoft Sans Serif"/>
                <a:cs typeface="Microsoft Sans Serif"/>
              </a:rPr>
              <a:t>o</a:t>
            </a:r>
            <a:r>
              <a:rPr spc="55" dirty="0">
                <a:solidFill>
                  <a:srgbClr val="001782"/>
                </a:solidFill>
                <a:latin typeface="Microsoft Sans Serif"/>
                <a:cs typeface="Microsoft Sans Serif"/>
              </a:rPr>
              <a:t>ll</a:t>
            </a:r>
            <a:r>
              <a:rPr spc="-10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spc="30" dirty="0">
                <a:solidFill>
                  <a:srgbClr val="001782"/>
                </a:solidFill>
                <a:latin typeface="Microsoft Sans Serif"/>
                <a:cs typeface="Microsoft Sans Serif"/>
              </a:rPr>
              <a:t>r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65" dirty="0">
                <a:solidFill>
                  <a:srgbClr val="001782"/>
                </a:solidFill>
                <a:latin typeface="Microsoft Sans Serif"/>
                <a:cs typeface="Microsoft Sans Serif"/>
              </a:rPr>
              <a:t>y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120" dirty="0">
                <a:solidFill>
                  <a:srgbClr val="001782"/>
                </a:solidFill>
                <a:latin typeface="Microsoft Sans Serif"/>
                <a:cs typeface="Microsoft Sans Serif"/>
              </a:rPr>
              <a:t>e</a:t>
            </a:r>
            <a:r>
              <a:rPr spc="55" dirty="0">
                <a:solidFill>
                  <a:srgbClr val="001782"/>
                </a:solidFill>
                <a:latin typeface="Microsoft Sans Serif"/>
                <a:cs typeface="Microsoft Sans Serif"/>
              </a:rPr>
              <a:t>l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15" dirty="0">
                <a:solidFill>
                  <a:srgbClr val="001782"/>
                </a:solidFill>
                <a:latin typeface="Microsoft Sans Serif"/>
                <a:cs typeface="Microsoft Sans Serif"/>
              </a:rPr>
              <a:t>p</a:t>
            </a:r>
            <a:r>
              <a:rPr spc="65" dirty="0">
                <a:solidFill>
                  <a:srgbClr val="001782"/>
                </a:solidFill>
                <a:latin typeface="Microsoft Sans Serif"/>
                <a:cs typeface="Microsoft Sans Serif"/>
              </a:rPr>
              <a:t>r</a:t>
            </a:r>
            <a:r>
              <a:rPr spc="-15" dirty="0">
                <a:solidFill>
                  <a:srgbClr val="001782"/>
                </a:solidFill>
                <a:latin typeface="Microsoft Sans Serif"/>
                <a:cs typeface="Microsoft Sans Serif"/>
              </a:rPr>
              <a:t>o</a:t>
            </a:r>
            <a:r>
              <a:rPr spc="15" dirty="0">
                <a:solidFill>
                  <a:srgbClr val="001782"/>
                </a:solidFill>
                <a:latin typeface="Microsoft Sans Serif"/>
                <a:cs typeface="Microsoft Sans Serif"/>
              </a:rPr>
              <a:t>p</a:t>
            </a:r>
            <a:r>
              <a:rPr spc="-35" dirty="0">
                <a:solidFill>
                  <a:srgbClr val="001782"/>
                </a:solidFill>
                <a:latin typeface="Microsoft Sans Serif"/>
                <a:cs typeface="Microsoft Sans Serif"/>
              </a:rPr>
              <a:t>ó</a:t>
            </a:r>
            <a:r>
              <a:rPr spc="-135" dirty="0">
                <a:solidFill>
                  <a:srgbClr val="001782"/>
                </a:solidFill>
                <a:latin typeface="Microsoft Sans Serif"/>
                <a:cs typeface="Microsoft Sans Serif"/>
              </a:rPr>
              <a:t>s</a:t>
            </a:r>
            <a:r>
              <a:rPr spc="75" dirty="0">
                <a:solidFill>
                  <a:srgbClr val="001782"/>
                </a:solidFill>
                <a:latin typeface="Microsoft Sans Serif"/>
                <a:cs typeface="Microsoft Sans Serif"/>
              </a:rPr>
              <a:t>i</a:t>
            </a:r>
            <a:r>
              <a:rPr spc="135" dirty="0">
                <a:solidFill>
                  <a:srgbClr val="001782"/>
                </a:solidFill>
                <a:latin typeface="Microsoft Sans Serif"/>
                <a:cs typeface="Microsoft Sans Serif"/>
              </a:rPr>
              <a:t>t</a:t>
            </a:r>
            <a:r>
              <a:rPr spc="-10" dirty="0">
                <a:solidFill>
                  <a:srgbClr val="001782"/>
                </a:solidFill>
                <a:latin typeface="Microsoft Sans Serif"/>
                <a:cs typeface="Microsoft Sans Serif"/>
              </a:rPr>
              <a:t>o  </a:t>
            </a:r>
            <a:r>
              <a:rPr spc="-145" dirty="0">
                <a:solidFill>
                  <a:srgbClr val="001782"/>
                </a:solidFill>
                <a:latin typeface="Microsoft Sans Serif"/>
                <a:cs typeface="Microsoft Sans Serif"/>
              </a:rPr>
              <a:t>c</a:t>
            </a:r>
            <a:r>
              <a:rPr spc="-15" dirty="0">
                <a:solidFill>
                  <a:srgbClr val="001782"/>
                </a:solidFill>
                <a:latin typeface="Microsoft Sans Serif"/>
                <a:cs typeface="Microsoft Sans Serif"/>
              </a:rPr>
              <a:t>o</a:t>
            </a:r>
            <a:r>
              <a:rPr spc="25" dirty="0">
                <a:solidFill>
                  <a:srgbClr val="001782"/>
                </a:solidFill>
                <a:latin typeface="Microsoft Sans Serif"/>
                <a:cs typeface="Microsoft Sans Serif"/>
              </a:rPr>
              <a:t>m</a:t>
            </a:r>
            <a:r>
              <a:rPr spc="5" dirty="0">
                <a:solidFill>
                  <a:srgbClr val="001782"/>
                </a:solidFill>
                <a:latin typeface="Microsoft Sans Serif"/>
                <a:cs typeface="Microsoft Sans Serif"/>
              </a:rPr>
              <a:t>u</a:t>
            </a:r>
            <a:r>
              <a:rPr spc="10" dirty="0">
                <a:solidFill>
                  <a:srgbClr val="001782"/>
                </a:solidFill>
                <a:latin typeface="Microsoft Sans Serif"/>
                <a:cs typeface="Microsoft Sans Serif"/>
              </a:rPr>
              <a:t>n</a:t>
            </a:r>
            <a:r>
              <a:rPr spc="75" dirty="0">
                <a:solidFill>
                  <a:srgbClr val="001782"/>
                </a:solidFill>
                <a:latin typeface="Microsoft Sans Serif"/>
                <a:cs typeface="Microsoft Sans Serif"/>
              </a:rPr>
              <a:t>i</a:t>
            </a:r>
            <a:r>
              <a:rPr spc="-114" dirty="0">
                <a:solidFill>
                  <a:srgbClr val="001782"/>
                </a:solidFill>
                <a:latin typeface="Microsoft Sans Serif"/>
                <a:cs typeface="Microsoft Sans Serif"/>
              </a:rPr>
              <a:t>c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a</a:t>
            </a:r>
            <a:r>
              <a:rPr spc="185" dirty="0">
                <a:solidFill>
                  <a:srgbClr val="001782"/>
                </a:solidFill>
                <a:latin typeface="Microsoft Sans Serif"/>
                <a:cs typeface="Microsoft Sans Serif"/>
              </a:rPr>
              <a:t>t</a:t>
            </a:r>
            <a:r>
              <a:rPr spc="75" dirty="0">
                <a:solidFill>
                  <a:srgbClr val="001782"/>
                </a:solidFill>
                <a:latin typeface="Microsoft Sans Serif"/>
                <a:cs typeface="Microsoft Sans Serif"/>
              </a:rPr>
              <a:t>i</a:t>
            </a:r>
            <a:r>
              <a:rPr spc="-20" dirty="0">
                <a:solidFill>
                  <a:srgbClr val="001782"/>
                </a:solidFill>
                <a:latin typeface="Microsoft Sans Serif"/>
                <a:cs typeface="Microsoft Sans Serif"/>
              </a:rPr>
              <a:t>v</a:t>
            </a:r>
            <a:r>
              <a:rPr spc="-15" dirty="0">
                <a:solidFill>
                  <a:srgbClr val="001782"/>
                </a:solidFill>
                <a:latin typeface="Microsoft Sans Serif"/>
                <a:cs typeface="Microsoft Sans Serif"/>
              </a:rPr>
              <a:t>o</a:t>
            </a:r>
            <a:r>
              <a:rPr spc="-145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dirty="0">
                <a:solidFill>
                  <a:srgbClr val="001782"/>
                </a:solidFill>
                <a:latin typeface="Microsoft Sans Serif"/>
                <a:cs typeface="Microsoft Sans Serif"/>
              </a:rPr>
              <a:t>d</a:t>
            </a:r>
            <a:r>
              <a:rPr spc="-120" dirty="0">
                <a:solidFill>
                  <a:srgbClr val="001782"/>
                </a:solidFill>
                <a:latin typeface="Microsoft Sans Serif"/>
                <a:cs typeface="Microsoft Sans Serif"/>
              </a:rPr>
              <a:t>e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spc="-120" dirty="0">
                <a:solidFill>
                  <a:srgbClr val="001782"/>
                </a:solidFill>
                <a:latin typeface="Microsoft Sans Serif"/>
                <a:cs typeface="Microsoft Sans Serif"/>
              </a:rPr>
              <a:t>e</a:t>
            </a:r>
            <a:r>
              <a:rPr spc="-210" dirty="0">
                <a:solidFill>
                  <a:srgbClr val="001782"/>
                </a:solidFill>
                <a:latin typeface="Microsoft Sans Serif"/>
                <a:cs typeface="Microsoft Sans Serif"/>
              </a:rPr>
              <a:t>s</a:t>
            </a:r>
            <a:r>
              <a:rPr spc="85" dirty="0">
                <a:solidFill>
                  <a:srgbClr val="001782"/>
                </a:solidFill>
                <a:latin typeface="Microsoft Sans Serif"/>
                <a:cs typeface="Microsoft Sans Serif"/>
              </a:rPr>
              <a:t>t</a:t>
            </a:r>
            <a:r>
              <a:rPr spc="-120" dirty="0">
                <a:solidFill>
                  <a:srgbClr val="001782"/>
                </a:solidFill>
                <a:latin typeface="Microsoft Sans Serif"/>
                <a:cs typeface="Microsoft Sans Serif"/>
              </a:rPr>
              <a:t>e</a:t>
            </a:r>
            <a:r>
              <a:rPr spc="-130" dirty="0">
                <a:solidFill>
                  <a:srgbClr val="001782"/>
                </a:solidFill>
                <a:latin typeface="Microsoft Sans Serif"/>
                <a:cs typeface="Microsoft Sans Serif"/>
              </a:rPr>
              <a:t> </a:t>
            </a:r>
            <a:r>
              <a:rPr dirty="0">
                <a:solidFill>
                  <a:srgbClr val="001782"/>
                </a:solidFill>
                <a:latin typeface="Microsoft Sans Serif"/>
                <a:cs typeface="Microsoft Sans Serif"/>
              </a:rPr>
              <a:t>d</a:t>
            </a:r>
            <a:r>
              <a:rPr spc="35" dirty="0">
                <a:solidFill>
                  <a:srgbClr val="001782"/>
                </a:solidFill>
                <a:latin typeface="Microsoft Sans Serif"/>
                <a:cs typeface="Microsoft Sans Serif"/>
              </a:rPr>
              <a:t>i</a:t>
            </a:r>
            <a:r>
              <a:rPr spc="-160" dirty="0">
                <a:solidFill>
                  <a:srgbClr val="001782"/>
                </a:solidFill>
                <a:latin typeface="Microsoft Sans Serif"/>
                <a:cs typeface="Microsoft Sans Serif"/>
              </a:rPr>
              <a:t>s</a:t>
            </a:r>
            <a:r>
              <a:rPr spc="-85" dirty="0">
                <a:solidFill>
                  <a:srgbClr val="001782"/>
                </a:solidFill>
                <a:latin typeface="Microsoft Sans Serif"/>
                <a:cs typeface="Microsoft Sans Serif"/>
              </a:rPr>
              <a:t>c</a:t>
            </a:r>
            <a:r>
              <a:rPr spc="-20" dirty="0">
                <a:solidFill>
                  <a:srgbClr val="001782"/>
                </a:solidFill>
                <a:latin typeface="Microsoft Sans Serif"/>
                <a:cs typeface="Microsoft Sans Serif"/>
              </a:rPr>
              <a:t>u</a:t>
            </a:r>
            <a:r>
              <a:rPr spc="15" dirty="0">
                <a:solidFill>
                  <a:srgbClr val="001782"/>
                </a:solidFill>
                <a:latin typeface="Microsoft Sans Serif"/>
                <a:cs typeface="Microsoft Sans Serif"/>
              </a:rPr>
              <a:t>r</a:t>
            </a:r>
            <a:r>
              <a:rPr spc="-160" dirty="0">
                <a:solidFill>
                  <a:srgbClr val="001782"/>
                </a:solidFill>
                <a:latin typeface="Microsoft Sans Serif"/>
                <a:cs typeface="Microsoft Sans Serif"/>
              </a:rPr>
              <a:t>s</a:t>
            </a:r>
            <a:r>
              <a:rPr spc="-55" dirty="0">
                <a:solidFill>
                  <a:srgbClr val="001782"/>
                </a:solidFill>
                <a:latin typeface="Microsoft Sans Serif"/>
                <a:cs typeface="Microsoft Sans Serif"/>
              </a:rPr>
              <a:t>o</a:t>
            </a:r>
            <a:r>
              <a:rPr spc="-60" dirty="0">
                <a:solidFill>
                  <a:srgbClr val="001782"/>
                </a:solidFill>
                <a:latin typeface="Microsoft Sans Serif"/>
                <a:cs typeface="Microsoft Sans Serif"/>
              </a:rPr>
              <a:t>.</a:t>
            </a:r>
            <a:endParaRPr dirty="0">
              <a:latin typeface="Microsoft Sans Serif"/>
              <a:cs typeface="Microsoft Sans Serif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6472968" y="444512"/>
            <a:ext cx="5257800" cy="6045188"/>
            <a:chOff x="6172200" y="666750"/>
            <a:chExt cx="5257800" cy="5534025"/>
          </a:xfrm>
        </p:grpSpPr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72200" y="2830115"/>
              <a:ext cx="5257799" cy="337065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34125" y="666750"/>
              <a:ext cx="4457699" cy="52196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</TotalTime>
  <Words>583</Words>
  <Application>Microsoft Office PowerPoint</Application>
  <PresentationFormat>Personalizado</PresentationFormat>
  <Paragraphs>32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6" baseType="lpstr">
      <vt:lpstr>Arial</vt:lpstr>
      <vt:lpstr>Calibri</vt:lpstr>
      <vt:lpstr>HP Simplified</vt:lpstr>
      <vt:lpstr>IBM Plex Serif</vt:lpstr>
      <vt:lpstr>Kristen ITC</vt:lpstr>
      <vt:lpstr>Lucida Sans Unicode</vt:lpstr>
      <vt:lpstr>Microsoft Sans Serif</vt:lpstr>
      <vt:lpstr>Verdana</vt:lpstr>
      <vt:lpstr>Office Theme</vt:lpstr>
      <vt:lpstr>Presentación de PowerPoint</vt:lpstr>
      <vt:lpstr>Objetivos</vt:lpstr>
      <vt:lpstr>Presentación de PowerPoint</vt:lpstr>
      <vt:lpstr>Ahora leamos el siguiente texto  </vt:lpstr>
      <vt:lpstr>Presentación de PowerPoint</vt:lpstr>
      <vt:lpstr>Problema solución</vt:lpstr>
      <vt:lpstr>Situación  comunicativa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vcamp</dc:creator>
  <cp:lastModifiedBy>Valeska Campos</cp:lastModifiedBy>
  <cp:revision>3</cp:revision>
  <dcterms:created xsi:type="dcterms:W3CDTF">2024-03-22T15:19:10Z</dcterms:created>
  <dcterms:modified xsi:type="dcterms:W3CDTF">2024-03-22T15:45:12Z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2024-03-22T00:00:00Z</vt:filetime>
  </property>
  <property fmtid="{D5CDD505-2E9C-101B-9397-08002B2CF9AE}" pid="3" name="Creator">
    <vt:lpwstr>pdf-lib (https://github.com/Hopding/pdf-lib)</vt:lpwstr>
  </property>
  <property fmtid="{D5CDD505-2E9C-101B-9397-08002B2CF9AE}" pid="4" name="LastSaved">
    <vt:filetime>2024-03-22T00:00:00Z</vt:filetime>
  </property>
</Properties>
</file>