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g"/>
  <Default Extension="mp4" ContentType="vide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4.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tags/tag2.xml" ContentType="application/vnd.openxmlformats-officedocument.presentationml.tags+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tags/tag4.xml" ContentType="application/vnd.openxmlformats-officedocument.presentationml.tags+xml"/>
  <Override PartName="/ppt/notesSlides/notesSlide10.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11.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12.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1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14.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15.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16.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23.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notesSlides/notesSlide24.xml" ContentType="application/vnd.openxmlformats-officedocument.presentationml.notesSlide+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notesSlides/notesSlide25.xml" ContentType="application/vnd.openxmlformats-officedocument.presentationml.notesSlide+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tags/tag5.xml" ContentType="application/vnd.openxmlformats-officedocument.presentationml.tags+xml"/>
  <Override PartName="/ppt/notesSlides/notesSlide26.xml" ContentType="application/vnd.openxmlformats-officedocument.presentationml.notesSlide+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notesSlides/notesSlide27.xml" ContentType="application/vnd.openxmlformats-officedocument.presentationml.notesSlide+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notesSlides/notesSlide28.xml" ContentType="application/vnd.openxmlformats-officedocument.presentationml.notesSlide+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notesSlides/notesSlide29.xml" ContentType="application/vnd.openxmlformats-officedocument.presentationml.notesSlide+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notesSlides/notesSlide30.xml" ContentType="application/vnd.openxmlformats-officedocument.presentationml.notesSlide+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tags/tag6.xml" ContentType="application/vnd.openxmlformats-officedocument.presentationml.tags+xml"/>
  <Override PartName="/ppt/notesSlides/notesSlide31.xml" ContentType="application/vnd.openxmlformats-officedocument.presentationml.notesSlide+xml"/>
  <Override PartName="/ppt/tags/tag7.xml" ContentType="application/vnd.openxmlformats-officedocument.presentationml.tags+xml"/>
  <Override PartName="/ppt/notesSlides/notesSlide32.xml" ContentType="application/vnd.openxmlformats-officedocument.presentationml.notesSlide+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1"/>
  </p:notesMasterIdLst>
  <p:sldIdLst>
    <p:sldId id="642" r:id="rId2"/>
    <p:sldId id="287" r:id="rId3"/>
    <p:sldId id="288" r:id="rId4"/>
    <p:sldId id="289" r:id="rId5"/>
    <p:sldId id="290" r:id="rId6"/>
    <p:sldId id="291" r:id="rId7"/>
    <p:sldId id="292" r:id="rId8"/>
    <p:sldId id="647" r:id="rId9"/>
    <p:sldId id="314" r:id="rId10"/>
    <p:sldId id="315" r:id="rId11"/>
    <p:sldId id="679" r:id="rId12"/>
    <p:sldId id="680" r:id="rId13"/>
    <p:sldId id="681" r:id="rId14"/>
    <p:sldId id="382" r:id="rId15"/>
    <p:sldId id="387" r:id="rId16"/>
    <p:sldId id="682" r:id="rId17"/>
    <p:sldId id="390" r:id="rId18"/>
    <p:sldId id="336" r:id="rId19"/>
    <p:sldId id="424" r:id="rId20"/>
    <p:sldId id="616" r:id="rId21"/>
    <p:sldId id="615" r:id="rId22"/>
    <p:sldId id="425" r:id="rId23"/>
    <p:sldId id="466" r:id="rId24"/>
    <p:sldId id="465" r:id="rId25"/>
    <p:sldId id="673" r:id="rId26"/>
    <p:sldId id="674" r:id="rId27"/>
    <p:sldId id="618" r:id="rId28"/>
    <p:sldId id="676" r:id="rId29"/>
    <p:sldId id="667" r:id="rId30"/>
    <p:sldId id="668" r:id="rId31"/>
    <p:sldId id="669" r:id="rId32"/>
    <p:sldId id="670" r:id="rId33"/>
    <p:sldId id="671" r:id="rId34"/>
    <p:sldId id="672" r:id="rId35"/>
    <p:sldId id="334" r:id="rId36"/>
    <p:sldId id="380" r:id="rId37"/>
    <p:sldId id="381" r:id="rId38"/>
    <p:sldId id="427" r:id="rId39"/>
    <p:sldId id="617" r:id="rId40"/>
    <p:sldId id="428" r:id="rId41"/>
    <p:sldId id="677" r:id="rId42"/>
    <p:sldId id="678" r:id="rId43"/>
    <p:sldId id="322" r:id="rId44"/>
    <p:sldId id="388" r:id="rId45"/>
    <p:sldId id="396" r:id="rId46"/>
    <p:sldId id="326" r:id="rId47"/>
    <p:sldId id="327" r:id="rId48"/>
    <p:sldId id="328" r:id="rId49"/>
    <p:sldId id="329" r:id="rId50"/>
    <p:sldId id="403" r:id="rId51"/>
    <p:sldId id="338" r:id="rId52"/>
    <p:sldId id="340" r:id="rId53"/>
    <p:sldId id="341" r:id="rId54"/>
    <p:sldId id="405" r:id="rId55"/>
    <p:sldId id="406" r:id="rId56"/>
    <p:sldId id="409" r:id="rId57"/>
    <p:sldId id="353" r:id="rId58"/>
    <p:sldId id="410" r:id="rId59"/>
    <p:sldId id="411" r:id="rId60"/>
    <p:sldId id="412" r:id="rId61"/>
    <p:sldId id="413" r:id="rId62"/>
    <p:sldId id="414" r:id="rId63"/>
    <p:sldId id="415" r:id="rId64"/>
    <p:sldId id="416" r:id="rId65"/>
    <p:sldId id="620" r:id="rId66"/>
    <p:sldId id="623" r:id="rId67"/>
    <p:sldId id="333" r:id="rId68"/>
    <p:sldId id="661" r:id="rId69"/>
    <p:sldId id="622" r:id="rId70"/>
    <p:sldId id="342" r:id="rId71"/>
    <p:sldId id="662" r:id="rId72"/>
    <p:sldId id="343" r:id="rId73"/>
    <p:sldId id="344" r:id="rId74"/>
    <p:sldId id="335" r:id="rId75"/>
    <p:sldId id="423" r:id="rId76"/>
    <p:sldId id="345" r:id="rId77"/>
    <p:sldId id="366" r:id="rId78"/>
    <p:sldId id="367" r:id="rId79"/>
    <p:sldId id="346" r:id="rId80"/>
    <p:sldId id="347" r:id="rId81"/>
    <p:sldId id="348" r:id="rId82"/>
    <p:sldId id="624" r:id="rId83"/>
    <p:sldId id="350" r:id="rId84"/>
    <p:sldId id="351" r:id="rId85"/>
    <p:sldId id="352" r:id="rId86"/>
    <p:sldId id="625" r:id="rId87"/>
    <p:sldId id="354" r:id="rId88"/>
    <p:sldId id="355" r:id="rId89"/>
    <p:sldId id="356" r:id="rId90"/>
    <p:sldId id="357" r:id="rId91"/>
    <p:sldId id="626" r:id="rId92"/>
    <p:sldId id="421" r:id="rId93"/>
    <p:sldId id="621" r:id="rId94"/>
    <p:sldId id="339" r:id="rId95"/>
    <p:sldId id="645" r:id="rId96"/>
    <p:sldId id="362" r:id="rId97"/>
    <p:sldId id="363" r:id="rId98"/>
    <p:sldId id="400" r:id="rId99"/>
    <p:sldId id="364" r:id="rId100"/>
    <p:sldId id="629" r:id="rId101"/>
    <p:sldId id="630" r:id="rId102"/>
    <p:sldId id="631" r:id="rId103"/>
    <p:sldId id="365" r:id="rId104"/>
    <p:sldId id="417" r:id="rId105"/>
    <p:sldId id="660" r:id="rId106"/>
    <p:sldId id="420" r:id="rId107"/>
    <p:sldId id="371" r:id="rId108"/>
    <p:sldId id="359" r:id="rId109"/>
    <p:sldId id="418" r:id="rId110"/>
    <p:sldId id="419" r:id="rId111"/>
    <p:sldId id="373" r:id="rId112"/>
    <p:sldId id="659" r:id="rId113"/>
    <p:sldId id="374" r:id="rId114"/>
    <p:sldId id="432" r:id="rId115"/>
    <p:sldId id="433" r:id="rId116"/>
    <p:sldId id="296" r:id="rId117"/>
    <p:sldId id="297" r:id="rId118"/>
    <p:sldId id="436" r:id="rId119"/>
    <p:sldId id="666" r:id="rId120"/>
    <p:sldId id="437" r:id="rId121"/>
    <p:sldId id="648" r:id="rId122"/>
    <p:sldId id="663" r:id="rId123"/>
    <p:sldId id="658" r:id="rId124"/>
    <p:sldId id="657" r:id="rId125"/>
    <p:sldId id="649" r:id="rId126"/>
    <p:sldId id="293" r:id="rId127"/>
    <p:sldId id="650" r:id="rId128"/>
    <p:sldId id="434" r:id="rId129"/>
    <p:sldId id="295" r:id="rId130"/>
    <p:sldId id="298" r:id="rId131"/>
    <p:sldId id="300" r:id="rId132"/>
    <p:sldId id="301" r:id="rId133"/>
    <p:sldId id="651" r:id="rId134"/>
    <p:sldId id="303" r:id="rId135"/>
    <p:sldId id="652" r:id="rId136"/>
    <p:sldId id="664" r:id="rId137"/>
    <p:sldId id="665" r:id="rId138"/>
    <p:sldId id="299" r:id="rId139"/>
    <p:sldId id="653" r:id="rId140"/>
    <p:sldId id="654" r:id="rId141"/>
    <p:sldId id="655" r:id="rId142"/>
    <p:sldId id="656" r:id="rId143"/>
    <p:sldId id="435" r:id="rId144"/>
    <p:sldId id="447" r:id="rId145"/>
    <p:sldId id="449" r:id="rId146"/>
    <p:sldId id="451" r:id="rId147"/>
    <p:sldId id="450" r:id="rId148"/>
    <p:sldId id="448" r:id="rId149"/>
    <p:sldId id="285" r:id="rId15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BD39C7-0B1B-4925-A9A2-DFB96464B111}" v="63" dt="2026-02-26T17:14:36.957"/>
  </p1510:revLst>
</p1510:revInfo>
</file>

<file path=ppt/tableStyles.xml><?xml version="1.0" encoding="utf-8"?>
<a:tblStyleLst xmlns:a="http://schemas.openxmlformats.org/drawingml/2006/main" def="{5C22544A-7EE6-4342-B048-85BDC9FD1C3A}">
  <a:tblStyle styleId="{35758FB7-9AC5-4552-8A53-C91805E547FA}" styleName="Estilo temático 1 - Énfasis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F2DE63D5-997A-4646-A377-4702673A728D}" styleName="Estilo claro 2 - Acento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4660"/>
  </p:normalViewPr>
  <p:slideViewPr>
    <p:cSldViewPr snapToGrid="0">
      <p:cViewPr varScale="1">
        <p:scale>
          <a:sx n="56" d="100"/>
          <a:sy n="56" d="100"/>
        </p:scale>
        <p:origin x="1012" y="44"/>
      </p:cViewPr>
      <p:guideLst/>
    </p:cSldViewPr>
  </p:slideViewPr>
  <p:notesTextViewPr>
    <p:cViewPr>
      <p:scale>
        <a:sx n="1" d="1"/>
        <a:sy n="1" d="1"/>
      </p:scale>
      <p:origin x="0" y="0"/>
    </p:cViewPr>
  </p:notesTextViewPr>
  <p:sorterViewPr>
    <p:cViewPr>
      <p:scale>
        <a:sx n="100" d="100"/>
        <a:sy n="100" d="100"/>
      </p:scale>
      <p:origin x="0" y="-40592"/>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notesMaster" Target="notesMasters/notesMaster1.xml"/><Relationship Id="rId156" Type="http://schemas.microsoft.com/office/2016/11/relationships/changesInfo" Target="changesInfos/changesInfo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microsoft.com/office/2015/10/relationships/revisionInfo" Target="revisionInfo.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viewProps" Target="view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theme" Target="theme/theme1.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ilde Obermoller" userId="52cb5408-d010-4053-808f-14c1e36f2836" providerId="ADAL" clId="{25FA1571-9966-4359-A08E-B0C7D2762971}"/>
    <pc:docChg chg="undo custSel addSld delSld modSld sldOrd">
      <pc:chgData name="Hilde Obermoller" userId="52cb5408-d010-4053-808f-14c1e36f2836" providerId="ADAL" clId="{25FA1571-9966-4359-A08E-B0C7D2762971}" dt="2026-02-26T17:19:06.671" v="548" actId="14100"/>
      <pc:docMkLst>
        <pc:docMk/>
      </pc:docMkLst>
      <pc:sldChg chg="del">
        <pc:chgData name="Hilde Obermoller" userId="52cb5408-d010-4053-808f-14c1e36f2836" providerId="ADAL" clId="{25FA1571-9966-4359-A08E-B0C7D2762971}" dt="2026-02-26T15:37:23.012" v="4" actId="47"/>
        <pc:sldMkLst>
          <pc:docMk/>
          <pc:sldMk cId="2109834543" sldId="256"/>
        </pc:sldMkLst>
      </pc:sldChg>
      <pc:sldChg chg="add">
        <pc:chgData name="Hilde Obermoller" userId="52cb5408-d010-4053-808f-14c1e36f2836" providerId="ADAL" clId="{25FA1571-9966-4359-A08E-B0C7D2762971}" dt="2026-02-26T16:37:58.440" v="283"/>
        <pc:sldMkLst>
          <pc:docMk/>
          <pc:sldMk cId="0" sldId="285"/>
        </pc:sldMkLst>
      </pc:sldChg>
      <pc:sldChg chg="add">
        <pc:chgData name="Hilde Obermoller" userId="52cb5408-d010-4053-808f-14c1e36f2836" providerId="ADAL" clId="{25FA1571-9966-4359-A08E-B0C7D2762971}" dt="2026-02-26T15:37:20.297" v="3"/>
        <pc:sldMkLst>
          <pc:docMk/>
          <pc:sldMk cId="0" sldId="287"/>
        </pc:sldMkLst>
      </pc:sldChg>
      <pc:sldChg chg="add">
        <pc:chgData name="Hilde Obermoller" userId="52cb5408-d010-4053-808f-14c1e36f2836" providerId="ADAL" clId="{25FA1571-9966-4359-A08E-B0C7D2762971}" dt="2026-02-26T15:37:20.297" v="3"/>
        <pc:sldMkLst>
          <pc:docMk/>
          <pc:sldMk cId="0" sldId="288"/>
        </pc:sldMkLst>
      </pc:sldChg>
      <pc:sldChg chg="add">
        <pc:chgData name="Hilde Obermoller" userId="52cb5408-d010-4053-808f-14c1e36f2836" providerId="ADAL" clId="{25FA1571-9966-4359-A08E-B0C7D2762971}" dt="2026-02-26T15:37:20.297" v="3"/>
        <pc:sldMkLst>
          <pc:docMk/>
          <pc:sldMk cId="0" sldId="289"/>
        </pc:sldMkLst>
      </pc:sldChg>
      <pc:sldChg chg="add">
        <pc:chgData name="Hilde Obermoller" userId="52cb5408-d010-4053-808f-14c1e36f2836" providerId="ADAL" clId="{25FA1571-9966-4359-A08E-B0C7D2762971}" dt="2026-02-26T15:37:20.297" v="3"/>
        <pc:sldMkLst>
          <pc:docMk/>
          <pc:sldMk cId="0" sldId="290"/>
        </pc:sldMkLst>
      </pc:sldChg>
      <pc:sldChg chg="add">
        <pc:chgData name="Hilde Obermoller" userId="52cb5408-d010-4053-808f-14c1e36f2836" providerId="ADAL" clId="{25FA1571-9966-4359-A08E-B0C7D2762971}" dt="2026-02-26T15:37:20.297" v="3"/>
        <pc:sldMkLst>
          <pc:docMk/>
          <pc:sldMk cId="0" sldId="291"/>
        </pc:sldMkLst>
      </pc:sldChg>
      <pc:sldChg chg="add">
        <pc:chgData name="Hilde Obermoller" userId="52cb5408-d010-4053-808f-14c1e36f2836" providerId="ADAL" clId="{25FA1571-9966-4359-A08E-B0C7D2762971}" dt="2026-02-26T15:37:20.297" v="3"/>
        <pc:sldMkLst>
          <pc:docMk/>
          <pc:sldMk cId="0" sldId="292"/>
        </pc:sldMkLst>
      </pc:sldChg>
      <pc:sldChg chg="add">
        <pc:chgData name="Hilde Obermoller" userId="52cb5408-d010-4053-808f-14c1e36f2836" providerId="ADAL" clId="{25FA1571-9966-4359-A08E-B0C7D2762971}" dt="2026-02-26T16:34:12.788" v="272"/>
        <pc:sldMkLst>
          <pc:docMk/>
          <pc:sldMk cId="0" sldId="293"/>
        </pc:sldMkLst>
      </pc:sldChg>
      <pc:sldChg chg="add">
        <pc:chgData name="Hilde Obermoller" userId="52cb5408-d010-4053-808f-14c1e36f2836" providerId="ADAL" clId="{25FA1571-9966-4359-A08E-B0C7D2762971}" dt="2026-02-26T16:34:36.685" v="273"/>
        <pc:sldMkLst>
          <pc:docMk/>
          <pc:sldMk cId="0" sldId="295"/>
        </pc:sldMkLst>
      </pc:sldChg>
      <pc:sldChg chg="add">
        <pc:chgData name="Hilde Obermoller" userId="52cb5408-d010-4053-808f-14c1e36f2836" providerId="ADAL" clId="{25FA1571-9966-4359-A08E-B0C7D2762971}" dt="2026-02-26T15:42:18.782" v="55"/>
        <pc:sldMkLst>
          <pc:docMk/>
          <pc:sldMk cId="0" sldId="296"/>
        </pc:sldMkLst>
      </pc:sldChg>
      <pc:sldChg chg="modSp add mod">
        <pc:chgData name="Hilde Obermoller" userId="52cb5408-d010-4053-808f-14c1e36f2836" providerId="ADAL" clId="{25FA1571-9966-4359-A08E-B0C7D2762971}" dt="2026-02-26T15:59:37.282" v="143" actId="113"/>
        <pc:sldMkLst>
          <pc:docMk/>
          <pc:sldMk cId="0" sldId="297"/>
        </pc:sldMkLst>
        <pc:spChg chg="mod">
          <ac:chgData name="Hilde Obermoller" userId="52cb5408-d010-4053-808f-14c1e36f2836" providerId="ADAL" clId="{25FA1571-9966-4359-A08E-B0C7D2762971}" dt="2026-02-26T15:59:04.804" v="138" actId="1076"/>
          <ac:spMkLst>
            <pc:docMk/>
            <pc:sldMk cId="0" sldId="297"/>
            <ac:spMk id="2" creationId="{00000000-0000-0000-0000-000000000000}"/>
          </ac:spMkLst>
        </pc:spChg>
        <pc:spChg chg="mod">
          <ac:chgData name="Hilde Obermoller" userId="52cb5408-d010-4053-808f-14c1e36f2836" providerId="ADAL" clId="{25FA1571-9966-4359-A08E-B0C7D2762971}" dt="2026-02-26T15:59:37.282" v="143" actId="113"/>
          <ac:spMkLst>
            <pc:docMk/>
            <pc:sldMk cId="0" sldId="297"/>
            <ac:spMk id="4" creationId="{00000000-0000-0000-0000-000000000000}"/>
          </ac:spMkLst>
        </pc:spChg>
      </pc:sldChg>
      <pc:sldChg chg="modSp add mod">
        <pc:chgData name="Hilde Obermoller" userId="52cb5408-d010-4053-808f-14c1e36f2836" providerId="ADAL" clId="{25FA1571-9966-4359-A08E-B0C7D2762971}" dt="2026-02-26T16:12:25.259" v="213" actId="120"/>
        <pc:sldMkLst>
          <pc:docMk/>
          <pc:sldMk cId="0" sldId="298"/>
        </pc:sldMkLst>
        <pc:graphicFrameChg chg="modGraphic">
          <ac:chgData name="Hilde Obermoller" userId="52cb5408-d010-4053-808f-14c1e36f2836" providerId="ADAL" clId="{25FA1571-9966-4359-A08E-B0C7D2762971}" dt="2026-02-26T16:12:25.259" v="213" actId="120"/>
          <ac:graphicFrameMkLst>
            <pc:docMk/>
            <pc:sldMk cId="0" sldId="298"/>
            <ac:graphicFrameMk id="5" creationId="{00000000-0000-0000-0000-000000000000}"/>
          </ac:graphicFrameMkLst>
        </pc:graphicFrameChg>
      </pc:sldChg>
      <pc:sldChg chg="add">
        <pc:chgData name="Hilde Obermoller" userId="52cb5408-d010-4053-808f-14c1e36f2836" providerId="ADAL" clId="{25FA1571-9966-4359-A08E-B0C7D2762971}" dt="2026-02-26T16:01:23.499" v="151"/>
        <pc:sldMkLst>
          <pc:docMk/>
          <pc:sldMk cId="0" sldId="299"/>
        </pc:sldMkLst>
      </pc:sldChg>
      <pc:sldChg chg="add">
        <pc:chgData name="Hilde Obermoller" userId="52cb5408-d010-4053-808f-14c1e36f2836" providerId="ADAL" clId="{25FA1571-9966-4359-A08E-B0C7D2762971}" dt="2026-02-26T16:01:23.499" v="151"/>
        <pc:sldMkLst>
          <pc:docMk/>
          <pc:sldMk cId="0" sldId="300"/>
        </pc:sldMkLst>
      </pc:sldChg>
      <pc:sldChg chg="add">
        <pc:chgData name="Hilde Obermoller" userId="52cb5408-d010-4053-808f-14c1e36f2836" providerId="ADAL" clId="{25FA1571-9966-4359-A08E-B0C7D2762971}" dt="2026-02-26T16:01:23.499" v="151"/>
        <pc:sldMkLst>
          <pc:docMk/>
          <pc:sldMk cId="0" sldId="301"/>
        </pc:sldMkLst>
      </pc:sldChg>
      <pc:sldChg chg="add">
        <pc:chgData name="Hilde Obermoller" userId="52cb5408-d010-4053-808f-14c1e36f2836" providerId="ADAL" clId="{25FA1571-9966-4359-A08E-B0C7D2762971}" dt="2026-02-26T16:01:23.499" v="151"/>
        <pc:sldMkLst>
          <pc:docMk/>
          <pc:sldMk cId="0" sldId="303"/>
        </pc:sldMkLst>
      </pc:sldChg>
      <pc:sldChg chg="delSp add delDesignElem">
        <pc:chgData name="Hilde Obermoller" userId="52cb5408-d010-4053-808f-14c1e36f2836" providerId="ADAL" clId="{25FA1571-9966-4359-A08E-B0C7D2762971}" dt="2026-02-26T15:37:20.297" v="3"/>
        <pc:sldMkLst>
          <pc:docMk/>
          <pc:sldMk cId="0" sldId="314"/>
        </pc:sldMkLst>
        <pc:spChg chg="del">
          <ac:chgData name="Hilde Obermoller" userId="52cb5408-d010-4053-808f-14c1e36f2836" providerId="ADAL" clId="{25FA1571-9966-4359-A08E-B0C7D2762971}" dt="2026-02-26T15:37:20.297" v="3"/>
          <ac:spMkLst>
            <pc:docMk/>
            <pc:sldMk cId="0" sldId="314"/>
            <ac:spMk id="73" creationId="{87CC2527-562A-4F69-B487-4371E5B243E7}"/>
          </ac:spMkLst>
        </pc:spChg>
        <pc:cxnChg chg="del">
          <ac:chgData name="Hilde Obermoller" userId="52cb5408-d010-4053-808f-14c1e36f2836" providerId="ADAL" clId="{25FA1571-9966-4359-A08E-B0C7D2762971}" dt="2026-02-26T15:37:20.297" v="3"/>
          <ac:cxnSpMkLst>
            <pc:docMk/>
            <pc:sldMk cId="0" sldId="314"/>
            <ac:cxnSpMk id="75" creationId="{BCDAEC91-5BCE-4B55-9CC0-43EF94CB734B}"/>
          </ac:cxnSpMkLst>
        </pc:cxnChg>
      </pc:sldChg>
      <pc:sldChg chg="delSp add delDesignElem">
        <pc:chgData name="Hilde Obermoller" userId="52cb5408-d010-4053-808f-14c1e36f2836" providerId="ADAL" clId="{25FA1571-9966-4359-A08E-B0C7D2762971}" dt="2026-02-26T15:37:20.297" v="3"/>
        <pc:sldMkLst>
          <pc:docMk/>
          <pc:sldMk cId="0" sldId="315"/>
        </pc:sldMkLst>
        <pc:spChg chg="del">
          <ac:chgData name="Hilde Obermoller" userId="52cb5408-d010-4053-808f-14c1e36f2836" providerId="ADAL" clId="{25FA1571-9966-4359-A08E-B0C7D2762971}" dt="2026-02-26T15:37:20.297" v="3"/>
          <ac:spMkLst>
            <pc:docMk/>
            <pc:sldMk cId="0" sldId="315"/>
            <ac:spMk id="58386" creationId="{0BC9EFE1-D8CB-4668-9980-DB108327A794}"/>
          </ac:spMkLst>
        </pc:spChg>
        <pc:spChg chg="del">
          <ac:chgData name="Hilde Obermoller" userId="52cb5408-d010-4053-808f-14c1e36f2836" providerId="ADAL" clId="{25FA1571-9966-4359-A08E-B0C7D2762971}" dt="2026-02-26T15:37:20.297" v="3"/>
          <ac:spMkLst>
            <pc:docMk/>
            <pc:sldMk cId="0" sldId="315"/>
            <ac:spMk id="58388" creationId="{77DA6D33-2D62-458C-BF5D-DBF612FD557E}"/>
          </ac:spMkLst>
        </pc:spChg>
        <pc:picChg chg="del">
          <ac:chgData name="Hilde Obermoller" userId="52cb5408-d010-4053-808f-14c1e36f2836" providerId="ADAL" clId="{25FA1571-9966-4359-A08E-B0C7D2762971}" dt="2026-02-26T15:37:20.297" v="3"/>
          <ac:picMkLst>
            <pc:docMk/>
            <pc:sldMk cId="0" sldId="315"/>
            <ac:picMk id="58387" creationId="{7CBAE1BD-B8E4-4029-8AA2-C77E4FED9864}"/>
          </ac:picMkLst>
        </pc:picChg>
      </pc:sldChg>
      <pc:sldChg chg="delSp modSp add mod delDesignElem">
        <pc:chgData name="Hilde Obermoller" userId="52cb5408-d010-4053-808f-14c1e36f2836" providerId="ADAL" clId="{25FA1571-9966-4359-A08E-B0C7D2762971}" dt="2026-02-26T17:06:33.161" v="476" actId="1076"/>
        <pc:sldMkLst>
          <pc:docMk/>
          <pc:sldMk cId="0" sldId="322"/>
        </pc:sldMkLst>
        <pc:spChg chg="del">
          <ac:chgData name="Hilde Obermoller" userId="52cb5408-d010-4053-808f-14c1e36f2836" providerId="ADAL" clId="{25FA1571-9966-4359-A08E-B0C7D2762971}" dt="2026-02-26T15:40:31.462" v="25"/>
          <ac:spMkLst>
            <pc:docMk/>
            <pc:sldMk cId="0" sldId="322"/>
            <ac:spMk id="83" creationId="{A9456821-26B9-4181-B181-305FB820DCC4}"/>
          </ac:spMkLst>
        </pc:spChg>
        <pc:spChg chg="del">
          <ac:chgData name="Hilde Obermoller" userId="52cb5408-d010-4053-808f-14c1e36f2836" providerId="ADAL" clId="{25FA1571-9966-4359-A08E-B0C7D2762971}" dt="2026-02-26T15:40:31.462" v="25"/>
          <ac:spMkLst>
            <pc:docMk/>
            <pc:sldMk cId="0" sldId="322"/>
            <ac:spMk id="85" creationId="{0035D6FE-7FA2-4D67-8767-6F7E98AB1602}"/>
          </ac:spMkLst>
        </pc:spChg>
        <pc:spChg chg="del">
          <ac:chgData name="Hilde Obermoller" userId="52cb5408-d010-4053-808f-14c1e36f2836" providerId="ADAL" clId="{25FA1571-9966-4359-A08E-B0C7D2762971}" dt="2026-02-26T15:40:31.462" v="25"/>
          <ac:spMkLst>
            <pc:docMk/>
            <pc:sldMk cId="0" sldId="322"/>
            <ac:spMk id="87" creationId="{0381C401-8AFE-4396-B195-C21EA1C7FB55}"/>
          </ac:spMkLst>
        </pc:spChg>
        <pc:spChg chg="mod">
          <ac:chgData name="Hilde Obermoller" userId="52cb5408-d010-4053-808f-14c1e36f2836" providerId="ADAL" clId="{25FA1571-9966-4359-A08E-B0C7D2762971}" dt="2026-02-26T17:06:33.161" v="476" actId="1076"/>
          <ac:spMkLst>
            <pc:docMk/>
            <pc:sldMk cId="0" sldId="322"/>
            <ac:spMk id="64514" creationId="{DE5848C9-E665-44B6-9047-5F1A09CE04F9}"/>
          </ac:spMkLst>
        </pc:spChg>
        <pc:spChg chg="mod">
          <ac:chgData name="Hilde Obermoller" userId="52cb5408-d010-4053-808f-14c1e36f2836" providerId="ADAL" clId="{25FA1571-9966-4359-A08E-B0C7D2762971}" dt="2026-02-26T15:46:42.611" v="80" actId="207"/>
          <ac:spMkLst>
            <pc:docMk/>
            <pc:sldMk cId="0" sldId="322"/>
            <ac:spMk id="64515" creationId="{C024BD8F-5073-45B8-BE0F-4CFB93493269}"/>
          </ac:spMkLst>
        </pc:spChg>
        <pc:spChg chg="del">
          <ac:chgData name="Hilde Obermoller" userId="52cb5408-d010-4053-808f-14c1e36f2836" providerId="ADAL" clId="{25FA1571-9966-4359-A08E-B0C7D2762971}" dt="2026-02-26T15:40:31.462" v="25"/>
          <ac:spMkLst>
            <pc:docMk/>
            <pc:sldMk cId="0" sldId="322"/>
            <ac:spMk id="64519" creationId="{C4E4288A-DFC8-40A2-90E5-70E851A933AD}"/>
          </ac:spMkLst>
        </pc:spChg>
        <pc:grpChg chg="del">
          <ac:chgData name="Hilde Obermoller" userId="52cb5408-d010-4053-808f-14c1e36f2836" providerId="ADAL" clId="{25FA1571-9966-4359-A08E-B0C7D2762971}" dt="2026-02-26T15:40:31.462" v="25"/>
          <ac:grpSpMkLst>
            <pc:docMk/>
            <pc:sldMk cId="0" sldId="322"/>
            <ac:grpSpMk id="64520" creationId="{B63C2D82-D4FA-4A37-BB01-1E7B21E4FF20}"/>
          </ac:grpSpMkLst>
        </pc:grpChg>
      </pc:sldChg>
      <pc:sldChg chg="delSp add delDesignElem">
        <pc:chgData name="Hilde Obermoller" userId="52cb5408-d010-4053-808f-14c1e36f2836" providerId="ADAL" clId="{25FA1571-9966-4359-A08E-B0C7D2762971}" dt="2026-02-26T15:40:31.462" v="25"/>
        <pc:sldMkLst>
          <pc:docMk/>
          <pc:sldMk cId="0" sldId="326"/>
        </pc:sldMkLst>
        <pc:spChg chg="del">
          <ac:chgData name="Hilde Obermoller" userId="52cb5408-d010-4053-808f-14c1e36f2836" providerId="ADAL" clId="{25FA1571-9966-4359-A08E-B0C7D2762971}" dt="2026-02-26T15:40:31.462" v="25"/>
          <ac:spMkLst>
            <pc:docMk/>
            <pc:sldMk cId="0" sldId="326"/>
            <ac:spMk id="68618" creationId="{02472DE8-E58B-4D56-BA61-C69C601DC760}"/>
          </ac:spMkLst>
        </pc:spChg>
        <pc:spChg chg="del">
          <ac:chgData name="Hilde Obermoller" userId="52cb5408-d010-4053-808f-14c1e36f2836" providerId="ADAL" clId="{25FA1571-9966-4359-A08E-B0C7D2762971}" dt="2026-02-26T15:40:31.462" v="25"/>
          <ac:spMkLst>
            <pc:docMk/>
            <pc:sldMk cId="0" sldId="326"/>
            <ac:spMk id="68619" creationId="{0183ACFC-B25E-402F-BBD8-E42034CDD49A}"/>
          </ac:spMkLst>
        </pc:spChg>
        <pc:spChg chg="del">
          <ac:chgData name="Hilde Obermoller" userId="52cb5408-d010-4053-808f-14c1e36f2836" providerId="ADAL" clId="{25FA1571-9966-4359-A08E-B0C7D2762971}" dt="2026-02-26T15:40:31.462" v="25"/>
          <ac:spMkLst>
            <pc:docMk/>
            <pc:sldMk cId="0" sldId="326"/>
            <ac:spMk id="68620" creationId="{3501A971-CEBD-4E4B-8529-3BB4F4100CD6}"/>
          </ac:spMkLst>
        </pc:spChg>
      </pc:sldChg>
      <pc:sldChg chg="delSp add delDesignElem">
        <pc:chgData name="Hilde Obermoller" userId="52cb5408-d010-4053-808f-14c1e36f2836" providerId="ADAL" clId="{25FA1571-9966-4359-A08E-B0C7D2762971}" dt="2026-02-26T15:40:31.462" v="25"/>
        <pc:sldMkLst>
          <pc:docMk/>
          <pc:sldMk cId="0" sldId="327"/>
        </pc:sldMkLst>
        <pc:spChg chg="del">
          <ac:chgData name="Hilde Obermoller" userId="52cb5408-d010-4053-808f-14c1e36f2836" providerId="ADAL" clId="{25FA1571-9966-4359-A08E-B0C7D2762971}" dt="2026-02-26T15:40:31.462" v="25"/>
          <ac:spMkLst>
            <pc:docMk/>
            <pc:sldMk cId="0" sldId="327"/>
            <ac:spMk id="69639" creationId="{D12DDE76-C203-4047-9998-63900085B5E8}"/>
          </ac:spMkLst>
        </pc:spChg>
      </pc:sldChg>
      <pc:sldChg chg="delSp modSp add delDesignElem">
        <pc:chgData name="Hilde Obermoller" userId="52cb5408-d010-4053-808f-14c1e36f2836" providerId="ADAL" clId="{25FA1571-9966-4359-A08E-B0C7D2762971}" dt="2026-02-26T15:42:36.034" v="63" actId="207"/>
        <pc:sldMkLst>
          <pc:docMk/>
          <pc:sldMk cId="0" sldId="328"/>
        </pc:sldMkLst>
        <pc:spChg chg="mod">
          <ac:chgData name="Hilde Obermoller" userId="52cb5408-d010-4053-808f-14c1e36f2836" providerId="ADAL" clId="{25FA1571-9966-4359-A08E-B0C7D2762971}" dt="2026-02-26T15:42:36.034" v="63" actId="207"/>
          <ac:spMkLst>
            <pc:docMk/>
            <pc:sldMk cId="0" sldId="328"/>
            <ac:spMk id="70659" creationId="{3BBE42F0-F9CD-49C1-BFEC-05B15A621FD8}"/>
          </ac:spMkLst>
        </pc:spChg>
        <pc:spChg chg="mod">
          <ac:chgData name="Hilde Obermoller" userId="52cb5408-d010-4053-808f-14c1e36f2836" providerId="ADAL" clId="{25FA1571-9966-4359-A08E-B0C7D2762971}" dt="2026-02-26T15:42:28.812" v="62" actId="1076"/>
          <ac:spMkLst>
            <pc:docMk/>
            <pc:sldMk cId="0" sldId="328"/>
            <ac:spMk id="70660" creationId="{1CB93BBC-E288-41B4-9C73-44A312A012B6}"/>
          </ac:spMkLst>
        </pc:spChg>
        <pc:spChg chg="del">
          <ac:chgData name="Hilde Obermoller" userId="52cb5408-d010-4053-808f-14c1e36f2836" providerId="ADAL" clId="{25FA1571-9966-4359-A08E-B0C7D2762971}" dt="2026-02-26T15:40:31.462" v="25"/>
          <ac:spMkLst>
            <pc:docMk/>
            <pc:sldMk cId="0" sldId="328"/>
            <ac:spMk id="70664" creationId="{D1520B01-A2E4-41C2-8A8F-7683F250890E}"/>
          </ac:spMkLst>
        </pc:spChg>
        <pc:grpChg chg="del">
          <ac:chgData name="Hilde Obermoller" userId="52cb5408-d010-4053-808f-14c1e36f2836" providerId="ADAL" clId="{25FA1571-9966-4359-A08E-B0C7D2762971}" dt="2026-02-26T15:40:31.462" v="25"/>
          <ac:grpSpMkLst>
            <pc:docMk/>
            <pc:sldMk cId="0" sldId="328"/>
            <ac:grpSpMk id="85" creationId="{56AA1647-0DA6-4A17-B3E1-95D61BD54714}"/>
          </ac:grpSpMkLst>
        </pc:grpChg>
        <pc:grpChg chg="del">
          <ac:chgData name="Hilde Obermoller" userId="52cb5408-d010-4053-808f-14c1e36f2836" providerId="ADAL" clId="{25FA1571-9966-4359-A08E-B0C7D2762971}" dt="2026-02-26T15:40:31.462" v="25"/>
          <ac:grpSpMkLst>
            <pc:docMk/>
            <pc:sldMk cId="0" sldId="328"/>
            <ac:grpSpMk id="89" creationId="{08D20F07-CD49-4F17-BC00-9429DA80C502}"/>
          </ac:grpSpMkLst>
        </pc:grpChg>
        <pc:grpChg chg="del">
          <ac:chgData name="Hilde Obermoller" userId="52cb5408-d010-4053-808f-14c1e36f2836" providerId="ADAL" clId="{25FA1571-9966-4359-A08E-B0C7D2762971}" dt="2026-02-26T15:40:31.462" v="25"/>
          <ac:grpSpMkLst>
            <pc:docMk/>
            <pc:sldMk cId="0" sldId="328"/>
            <ac:grpSpMk id="70665" creationId="{1F634C0A-A487-42AF-8DFD-4DAD62FE92BF}"/>
          </ac:grpSpMkLst>
        </pc:grpChg>
        <pc:grpChg chg="del">
          <ac:chgData name="Hilde Obermoller" userId="52cb5408-d010-4053-808f-14c1e36f2836" providerId="ADAL" clId="{25FA1571-9966-4359-A08E-B0C7D2762971}" dt="2026-02-26T15:40:31.462" v="25"/>
          <ac:grpSpMkLst>
            <pc:docMk/>
            <pc:sldMk cId="0" sldId="328"/>
            <ac:grpSpMk id="70667" creationId="{066EE5A2-0D35-4D6A-A5C7-1CA91F740684}"/>
          </ac:grpSpMkLst>
        </pc:grpChg>
      </pc:sldChg>
      <pc:sldChg chg="add">
        <pc:chgData name="Hilde Obermoller" userId="52cb5408-d010-4053-808f-14c1e36f2836" providerId="ADAL" clId="{25FA1571-9966-4359-A08E-B0C7D2762971}" dt="2026-02-26T15:42:18.782" v="55"/>
        <pc:sldMkLst>
          <pc:docMk/>
          <pc:sldMk cId="0" sldId="329"/>
        </pc:sldMkLst>
      </pc:sldChg>
      <pc:sldChg chg="delSp add del delDesignElem">
        <pc:chgData name="Hilde Obermoller" userId="52cb5408-d010-4053-808f-14c1e36f2836" providerId="ADAL" clId="{25FA1571-9966-4359-A08E-B0C7D2762971}" dt="2026-02-26T15:54:32.760" v="104" actId="2696"/>
        <pc:sldMkLst>
          <pc:docMk/>
          <pc:sldMk cId="0" sldId="333"/>
        </pc:sldMkLst>
        <pc:spChg chg="del">
          <ac:chgData name="Hilde Obermoller" userId="52cb5408-d010-4053-808f-14c1e36f2836" providerId="ADAL" clId="{25FA1571-9966-4359-A08E-B0C7D2762971}" dt="2026-02-26T15:42:18.782" v="55"/>
          <ac:spMkLst>
            <pc:docMk/>
            <pc:sldMk cId="0" sldId="333"/>
            <ac:spMk id="75784" creationId="{2E442304-DDBD-4F7B-8017-36BCC863FB40}"/>
          </ac:spMkLst>
        </pc:spChg>
        <pc:spChg chg="del">
          <ac:chgData name="Hilde Obermoller" userId="52cb5408-d010-4053-808f-14c1e36f2836" providerId="ADAL" clId="{25FA1571-9966-4359-A08E-B0C7D2762971}" dt="2026-02-26T15:42:18.782" v="55"/>
          <ac:spMkLst>
            <pc:docMk/>
            <pc:sldMk cId="0" sldId="333"/>
            <ac:spMk id="75785" creationId="{5E107275-3853-46FD-A241-DE4355A42675}"/>
          </ac:spMkLst>
        </pc:spChg>
      </pc:sldChg>
      <pc:sldChg chg="add">
        <pc:chgData name="Hilde Obermoller" userId="52cb5408-d010-4053-808f-14c1e36f2836" providerId="ADAL" clId="{25FA1571-9966-4359-A08E-B0C7D2762971}" dt="2026-02-26T15:54:42.424" v="105"/>
        <pc:sldMkLst>
          <pc:docMk/>
          <pc:sldMk cId="1534909598" sldId="333"/>
        </pc:sldMkLst>
      </pc:sldChg>
      <pc:sldChg chg="add">
        <pc:chgData name="Hilde Obermoller" userId="52cb5408-d010-4053-808f-14c1e36f2836" providerId="ADAL" clId="{25FA1571-9966-4359-A08E-B0C7D2762971}" dt="2026-02-26T16:55:31.799" v="426"/>
        <pc:sldMkLst>
          <pc:docMk/>
          <pc:sldMk cId="3502146077" sldId="334"/>
        </pc:sldMkLst>
      </pc:sldChg>
      <pc:sldChg chg="addSp delSp modSp add del mod">
        <pc:chgData name="Hilde Obermoller" userId="52cb5408-d010-4053-808f-14c1e36f2836" providerId="ADAL" clId="{25FA1571-9966-4359-A08E-B0C7D2762971}" dt="2026-02-26T16:54:52.158" v="425" actId="2696"/>
        <pc:sldMkLst>
          <pc:docMk/>
          <pc:sldMk cId="3684342563" sldId="334"/>
        </pc:sldMkLst>
        <pc:graphicFrameChg chg="mod">
          <ac:chgData name="Hilde Obermoller" userId="52cb5408-d010-4053-808f-14c1e36f2836" providerId="ADAL" clId="{25FA1571-9966-4359-A08E-B0C7D2762971}" dt="2026-02-26T16:50:20.477" v="396"/>
          <ac:graphicFrameMkLst>
            <pc:docMk/>
            <pc:sldMk cId="3684342563" sldId="334"/>
            <ac:graphicFrameMk id="119" creationId="{00000000-0000-0000-0000-000000000000}"/>
          </ac:graphicFrameMkLst>
        </pc:graphicFrameChg>
        <pc:picChg chg="add mod">
          <ac:chgData name="Hilde Obermoller" userId="52cb5408-d010-4053-808f-14c1e36f2836" providerId="ADAL" clId="{25FA1571-9966-4359-A08E-B0C7D2762971}" dt="2026-02-26T16:50:46.535" v="403" actId="14100"/>
          <ac:picMkLst>
            <pc:docMk/>
            <pc:sldMk cId="3684342563" sldId="334"/>
            <ac:picMk id="2" creationId="{505A0EEB-56AF-988D-5059-4ADF09BBF36E}"/>
          </ac:picMkLst>
        </pc:picChg>
        <pc:picChg chg="del">
          <ac:chgData name="Hilde Obermoller" userId="52cb5408-d010-4053-808f-14c1e36f2836" providerId="ADAL" clId="{25FA1571-9966-4359-A08E-B0C7D2762971}" dt="2026-02-26T16:50:49.038" v="404" actId="21"/>
          <ac:picMkLst>
            <pc:docMk/>
            <pc:sldMk cId="3684342563" sldId="334"/>
            <ac:picMk id="51207" creationId="{00000000-0000-0000-0000-000000000000}"/>
          </ac:picMkLst>
        </pc:picChg>
      </pc:sldChg>
      <pc:sldChg chg="delSp modSp add del mod delDesignElem">
        <pc:chgData name="Hilde Obermoller" userId="52cb5408-d010-4053-808f-14c1e36f2836" providerId="ADAL" clId="{25FA1571-9966-4359-A08E-B0C7D2762971}" dt="2026-02-26T15:54:32.760" v="104" actId="2696"/>
        <pc:sldMkLst>
          <pc:docMk/>
          <pc:sldMk cId="0" sldId="335"/>
        </pc:sldMkLst>
        <pc:spChg chg="del">
          <ac:chgData name="Hilde Obermoller" userId="52cb5408-d010-4053-808f-14c1e36f2836" providerId="ADAL" clId="{25FA1571-9966-4359-A08E-B0C7D2762971}" dt="2026-02-26T15:42:18.782" v="55"/>
          <ac:spMkLst>
            <pc:docMk/>
            <pc:sldMk cId="0" sldId="335"/>
            <ac:spMk id="73" creationId="{1BE4F293-0A40-4AA3-8747-1C7D9F3EEABB}"/>
          </ac:spMkLst>
        </pc:spChg>
        <pc:spChg chg="mod">
          <ac:chgData name="Hilde Obermoller" userId="52cb5408-d010-4053-808f-14c1e36f2836" providerId="ADAL" clId="{25FA1571-9966-4359-A08E-B0C7D2762971}" dt="2026-02-26T15:47:30.840" v="85" actId="207"/>
          <ac:spMkLst>
            <pc:docMk/>
            <pc:sldMk cId="0" sldId="335"/>
            <ac:spMk id="77827" creationId="{FD9657C7-5A1D-49D9-A35F-16FFFC2E3788}"/>
          </ac:spMkLst>
        </pc:spChg>
        <pc:grpChg chg="del">
          <ac:chgData name="Hilde Obermoller" userId="52cb5408-d010-4053-808f-14c1e36f2836" providerId="ADAL" clId="{25FA1571-9966-4359-A08E-B0C7D2762971}" dt="2026-02-26T15:42:18.782" v="55"/>
          <ac:grpSpMkLst>
            <pc:docMk/>
            <pc:sldMk cId="0" sldId="335"/>
            <ac:grpSpMk id="75" creationId="{5D1CC8B8-2CD1-45F6-9CED-CA310400222D}"/>
          </ac:grpSpMkLst>
        </pc:grpChg>
        <pc:graphicFrameChg chg="modGraphic">
          <ac:chgData name="Hilde Obermoller" userId="52cb5408-d010-4053-808f-14c1e36f2836" providerId="ADAL" clId="{25FA1571-9966-4359-A08E-B0C7D2762971}" dt="2026-02-26T15:47:27.631" v="84" actId="14734"/>
          <ac:graphicFrameMkLst>
            <pc:docMk/>
            <pc:sldMk cId="0" sldId="335"/>
            <ac:graphicFrameMk id="70702" creationId="{F6B52603-C95E-4AEB-AA9B-3CE73BD3F899}"/>
          </ac:graphicFrameMkLst>
        </pc:graphicFrameChg>
      </pc:sldChg>
      <pc:sldChg chg="add del">
        <pc:chgData name="Hilde Obermoller" userId="52cb5408-d010-4053-808f-14c1e36f2836" providerId="ADAL" clId="{25FA1571-9966-4359-A08E-B0C7D2762971}" dt="2026-02-26T15:56:02.256" v="112" actId="2696"/>
        <pc:sldMkLst>
          <pc:docMk/>
          <pc:sldMk cId="3147767441" sldId="335"/>
        </pc:sldMkLst>
      </pc:sldChg>
      <pc:sldChg chg="add ord">
        <pc:chgData name="Hilde Obermoller" userId="52cb5408-d010-4053-808f-14c1e36f2836" providerId="ADAL" clId="{25FA1571-9966-4359-A08E-B0C7D2762971}" dt="2026-02-26T15:56:17.750" v="115"/>
        <pc:sldMkLst>
          <pc:docMk/>
          <pc:sldMk cId="3669301127" sldId="335"/>
        </pc:sldMkLst>
      </pc:sldChg>
      <pc:sldChg chg="add">
        <pc:chgData name="Hilde Obermoller" userId="52cb5408-d010-4053-808f-14c1e36f2836" providerId="ADAL" clId="{25FA1571-9966-4359-A08E-B0C7D2762971}" dt="2026-02-26T15:38:41.756" v="9"/>
        <pc:sldMkLst>
          <pc:docMk/>
          <pc:sldMk cId="2129579887" sldId="336"/>
        </pc:sldMkLst>
      </pc:sldChg>
      <pc:sldChg chg="delSp add del delDesignElem">
        <pc:chgData name="Hilde Obermoller" userId="52cb5408-d010-4053-808f-14c1e36f2836" providerId="ADAL" clId="{25FA1571-9966-4359-A08E-B0C7D2762971}" dt="2026-02-26T15:55:19.197" v="109" actId="47"/>
        <pc:sldMkLst>
          <pc:docMk/>
          <pc:sldMk cId="0" sldId="337"/>
        </pc:sldMkLst>
        <pc:spChg chg="del">
          <ac:chgData name="Hilde Obermoller" userId="52cb5408-d010-4053-808f-14c1e36f2836" providerId="ADAL" clId="{25FA1571-9966-4359-A08E-B0C7D2762971}" dt="2026-02-26T15:42:18.782" v="55"/>
          <ac:spMkLst>
            <pc:docMk/>
            <pc:sldMk cId="0" sldId="337"/>
            <ac:spMk id="72" creationId="{F3060C83-F051-4F0E-ABAD-AA0DFC48B218}"/>
          </ac:spMkLst>
        </pc:spChg>
        <pc:spChg chg="del">
          <ac:chgData name="Hilde Obermoller" userId="52cb5408-d010-4053-808f-14c1e36f2836" providerId="ADAL" clId="{25FA1571-9966-4359-A08E-B0C7D2762971}" dt="2026-02-26T15:42:18.782" v="55"/>
          <ac:spMkLst>
            <pc:docMk/>
            <pc:sldMk cId="0" sldId="337"/>
            <ac:spMk id="74" creationId="{83C98ABE-055B-441F-B07E-44F97F083C39}"/>
          </ac:spMkLst>
        </pc:spChg>
        <pc:spChg chg="del">
          <ac:chgData name="Hilde Obermoller" userId="52cb5408-d010-4053-808f-14c1e36f2836" providerId="ADAL" clId="{25FA1571-9966-4359-A08E-B0C7D2762971}" dt="2026-02-26T15:42:18.782" v="55"/>
          <ac:spMkLst>
            <pc:docMk/>
            <pc:sldMk cId="0" sldId="337"/>
            <ac:spMk id="76" creationId="{29FDB030-9B49-4CED-8CCD-4D99382388AC}"/>
          </ac:spMkLst>
        </pc:spChg>
        <pc:spChg chg="del">
          <ac:chgData name="Hilde Obermoller" userId="52cb5408-d010-4053-808f-14c1e36f2836" providerId="ADAL" clId="{25FA1571-9966-4359-A08E-B0C7D2762971}" dt="2026-02-26T15:42:18.782" v="55"/>
          <ac:spMkLst>
            <pc:docMk/>
            <pc:sldMk cId="0" sldId="337"/>
            <ac:spMk id="78" creationId="{3783CA14-24A1-485C-8B30-D6A5D87987AD}"/>
          </ac:spMkLst>
        </pc:spChg>
        <pc:spChg chg="del">
          <ac:chgData name="Hilde Obermoller" userId="52cb5408-d010-4053-808f-14c1e36f2836" providerId="ADAL" clId="{25FA1571-9966-4359-A08E-B0C7D2762971}" dt="2026-02-26T15:42:18.782" v="55"/>
          <ac:spMkLst>
            <pc:docMk/>
            <pc:sldMk cId="0" sldId="337"/>
            <ac:spMk id="80" creationId="{9A97C86A-04D6-40F7-AE84-31AB43E6A846}"/>
          </ac:spMkLst>
        </pc:spChg>
        <pc:spChg chg="del">
          <ac:chgData name="Hilde Obermoller" userId="52cb5408-d010-4053-808f-14c1e36f2836" providerId="ADAL" clId="{25FA1571-9966-4359-A08E-B0C7D2762971}" dt="2026-02-26T15:42:18.782" v="55"/>
          <ac:spMkLst>
            <pc:docMk/>
            <pc:sldMk cId="0" sldId="337"/>
            <ac:spMk id="82" creationId="{FF9F2414-84E8-453E-B1F3-389FDE8192D9}"/>
          </ac:spMkLst>
        </pc:spChg>
        <pc:spChg chg="del">
          <ac:chgData name="Hilde Obermoller" userId="52cb5408-d010-4053-808f-14c1e36f2836" providerId="ADAL" clId="{25FA1571-9966-4359-A08E-B0C7D2762971}" dt="2026-02-26T15:42:18.782" v="55"/>
          <ac:spMkLst>
            <pc:docMk/>
            <pc:sldMk cId="0" sldId="337"/>
            <ac:spMk id="84" creationId="{3ECA69A1-7536-43AC-85EF-C7106179F5ED}"/>
          </ac:spMkLst>
        </pc:spChg>
      </pc:sldChg>
      <pc:sldChg chg="add">
        <pc:chgData name="Hilde Obermoller" userId="52cb5408-d010-4053-808f-14c1e36f2836" providerId="ADAL" clId="{25FA1571-9966-4359-A08E-B0C7D2762971}" dt="2026-02-26T15:42:18.782" v="55"/>
        <pc:sldMkLst>
          <pc:docMk/>
          <pc:sldMk cId="0" sldId="338"/>
        </pc:sldMkLst>
      </pc:sldChg>
      <pc:sldChg chg="add del">
        <pc:chgData name="Hilde Obermoller" userId="52cb5408-d010-4053-808f-14c1e36f2836" providerId="ADAL" clId="{25FA1571-9966-4359-A08E-B0C7D2762971}" dt="2026-02-26T15:57:01.224" v="121" actId="2696"/>
        <pc:sldMkLst>
          <pc:docMk/>
          <pc:sldMk cId="2333011885" sldId="339"/>
        </pc:sldMkLst>
      </pc:sldChg>
      <pc:sldChg chg="add">
        <pc:chgData name="Hilde Obermoller" userId="52cb5408-d010-4053-808f-14c1e36f2836" providerId="ADAL" clId="{25FA1571-9966-4359-A08E-B0C7D2762971}" dt="2026-02-26T15:57:09.480" v="122"/>
        <pc:sldMkLst>
          <pc:docMk/>
          <pc:sldMk cId="3780057255" sldId="339"/>
        </pc:sldMkLst>
      </pc:sldChg>
      <pc:sldChg chg="add">
        <pc:chgData name="Hilde Obermoller" userId="52cb5408-d010-4053-808f-14c1e36f2836" providerId="ADAL" clId="{25FA1571-9966-4359-A08E-B0C7D2762971}" dt="2026-02-26T15:42:18.782" v="55"/>
        <pc:sldMkLst>
          <pc:docMk/>
          <pc:sldMk cId="0" sldId="340"/>
        </pc:sldMkLst>
      </pc:sldChg>
      <pc:sldChg chg="add">
        <pc:chgData name="Hilde Obermoller" userId="52cb5408-d010-4053-808f-14c1e36f2836" providerId="ADAL" clId="{25FA1571-9966-4359-A08E-B0C7D2762971}" dt="2026-02-26T15:42:18.782" v="55"/>
        <pc:sldMkLst>
          <pc:docMk/>
          <pc:sldMk cId="0" sldId="341"/>
        </pc:sldMkLst>
      </pc:sldChg>
      <pc:sldChg chg="add">
        <pc:chgData name="Hilde Obermoller" userId="52cb5408-d010-4053-808f-14c1e36f2836" providerId="ADAL" clId="{25FA1571-9966-4359-A08E-B0C7D2762971}" dt="2026-02-26T15:42:18.782" v="55"/>
        <pc:sldMkLst>
          <pc:docMk/>
          <pc:sldMk cId="899597476" sldId="342"/>
        </pc:sldMkLst>
      </pc:sldChg>
      <pc:sldChg chg="add">
        <pc:chgData name="Hilde Obermoller" userId="52cb5408-d010-4053-808f-14c1e36f2836" providerId="ADAL" clId="{25FA1571-9966-4359-A08E-B0C7D2762971}" dt="2026-02-26T15:42:18.782" v="55"/>
        <pc:sldMkLst>
          <pc:docMk/>
          <pc:sldMk cId="364840484" sldId="343"/>
        </pc:sldMkLst>
      </pc:sldChg>
      <pc:sldChg chg="add">
        <pc:chgData name="Hilde Obermoller" userId="52cb5408-d010-4053-808f-14c1e36f2836" providerId="ADAL" clId="{25FA1571-9966-4359-A08E-B0C7D2762971}" dt="2026-02-26T15:42:18.782" v="55"/>
        <pc:sldMkLst>
          <pc:docMk/>
          <pc:sldMk cId="3953040472" sldId="344"/>
        </pc:sldMkLst>
      </pc:sldChg>
      <pc:sldChg chg="add ord">
        <pc:chgData name="Hilde Obermoller" userId="52cb5408-d010-4053-808f-14c1e36f2836" providerId="ADAL" clId="{25FA1571-9966-4359-A08E-B0C7D2762971}" dt="2026-02-26T15:56:29.352" v="119"/>
        <pc:sldMkLst>
          <pc:docMk/>
          <pc:sldMk cId="457588474" sldId="345"/>
        </pc:sldMkLst>
      </pc:sldChg>
      <pc:sldChg chg="add">
        <pc:chgData name="Hilde Obermoller" userId="52cb5408-d010-4053-808f-14c1e36f2836" providerId="ADAL" clId="{25FA1571-9966-4359-A08E-B0C7D2762971}" dt="2026-02-26T15:42:18.782" v="55"/>
        <pc:sldMkLst>
          <pc:docMk/>
          <pc:sldMk cId="385853583" sldId="346"/>
        </pc:sldMkLst>
      </pc:sldChg>
      <pc:sldChg chg="add">
        <pc:chgData name="Hilde Obermoller" userId="52cb5408-d010-4053-808f-14c1e36f2836" providerId="ADAL" clId="{25FA1571-9966-4359-A08E-B0C7D2762971}" dt="2026-02-26T15:42:18.782" v="55"/>
        <pc:sldMkLst>
          <pc:docMk/>
          <pc:sldMk cId="2427544013" sldId="347"/>
        </pc:sldMkLst>
      </pc:sldChg>
      <pc:sldChg chg="add">
        <pc:chgData name="Hilde Obermoller" userId="52cb5408-d010-4053-808f-14c1e36f2836" providerId="ADAL" clId="{25FA1571-9966-4359-A08E-B0C7D2762971}" dt="2026-02-26T15:42:18.782" v="55"/>
        <pc:sldMkLst>
          <pc:docMk/>
          <pc:sldMk cId="760021698" sldId="348"/>
        </pc:sldMkLst>
      </pc:sldChg>
      <pc:sldChg chg="add">
        <pc:chgData name="Hilde Obermoller" userId="52cb5408-d010-4053-808f-14c1e36f2836" providerId="ADAL" clId="{25FA1571-9966-4359-A08E-B0C7D2762971}" dt="2026-02-26T15:42:18.782" v="55"/>
        <pc:sldMkLst>
          <pc:docMk/>
          <pc:sldMk cId="572001660" sldId="350"/>
        </pc:sldMkLst>
      </pc:sldChg>
      <pc:sldChg chg="add">
        <pc:chgData name="Hilde Obermoller" userId="52cb5408-d010-4053-808f-14c1e36f2836" providerId="ADAL" clId="{25FA1571-9966-4359-A08E-B0C7D2762971}" dt="2026-02-26T15:42:18.782" v="55"/>
        <pc:sldMkLst>
          <pc:docMk/>
          <pc:sldMk cId="3653995199" sldId="351"/>
        </pc:sldMkLst>
      </pc:sldChg>
      <pc:sldChg chg="add">
        <pc:chgData name="Hilde Obermoller" userId="52cb5408-d010-4053-808f-14c1e36f2836" providerId="ADAL" clId="{25FA1571-9966-4359-A08E-B0C7D2762971}" dt="2026-02-26T15:42:18.782" v="55"/>
        <pc:sldMkLst>
          <pc:docMk/>
          <pc:sldMk cId="4292270157" sldId="352"/>
        </pc:sldMkLst>
      </pc:sldChg>
      <pc:sldChg chg="delSp add delDesignElem">
        <pc:chgData name="Hilde Obermoller" userId="52cb5408-d010-4053-808f-14c1e36f2836" providerId="ADAL" clId="{25FA1571-9966-4359-A08E-B0C7D2762971}" dt="2026-02-26T15:42:18.782" v="55"/>
        <pc:sldMkLst>
          <pc:docMk/>
          <pc:sldMk cId="3222757406" sldId="353"/>
        </pc:sldMkLst>
        <pc:spChg chg="del">
          <ac:chgData name="Hilde Obermoller" userId="52cb5408-d010-4053-808f-14c1e36f2836" providerId="ADAL" clId="{25FA1571-9966-4359-A08E-B0C7D2762971}" dt="2026-02-26T15:42:18.782" v="55"/>
          <ac:spMkLst>
            <pc:docMk/>
            <pc:sldMk cId="3222757406" sldId="353"/>
            <ac:spMk id="78" creationId="{72018E1B-E0B9-4440-AFF3-4112E50A2763}"/>
          </ac:spMkLst>
        </pc:spChg>
      </pc:sldChg>
      <pc:sldChg chg="add">
        <pc:chgData name="Hilde Obermoller" userId="52cb5408-d010-4053-808f-14c1e36f2836" providerId="ADAL" clId="{25FA1571-9966-4359-A08E-B0C7D2762971}" dt="2026-02-26T15:42:18.782" v="55"/>
        <pc:sldMkLst>
          <pc:docMk/>
          <pc:sldMk cId="1668368104" sldId="354"/>
        </pc:sldMkLst>
      </pc:sldChg>
      <pc:sldChg chg="add">
        <pc:chgData name="Hilde Obermoller" userId="52cb5408-d010-4053-808f-14c1e36f2836" providerId="ADAL" clId="{25FA1571-9966-4359-A08E-B0C7D2762971}" dt="2026-02-26T15:42:18.782" v="55"/>
        <pc:sldMkLst>
          <pc:docMk/>
          <pc:sldMk cId="3640755674" sldId="355"/>
        </pc:sldMkLst>
      </pc:sldChg>
      <pc:sldChg chg="add">
        <pc:chgData name="Hilde Obermoller" userId="52cb5408-d010-4053-808f-14c1e36f2836" providerId="ADAL" clId="{25FA1571-9966-4359-A08E-B0C7D2762971}" dt="2026-02-26T15:42:18.782" v="55"/>
        <pc:sldMkLst>
          <pc:docMk/>
          <pc:sldMk cId="1653572724" sldId="356"/>
        </pc:sldMkLst>
      </pc:sldChg>
      <pc:sldChg chg="add">
        <pc:chgData name="Hilde Obermoller" userId="52cb5408-d010-4053-808f-14c1e36f2836" providerId="ADAL" clId="{25FA1571-9966-4359-A08E-B0C7D2762971}" dt="2026-02-26T15:42:18.782" v="55"/>
        <pc:sldMkLst>
          <pc:docMk/>
          <pc:sldMk cId="126195052" sldId="357"/>
        </pc:sldMkLst>
      </pc:sldChg>
      <pc:sldChg chg="delSp modSp add delDesignElem">
        <pc:chgData name="Hilde Obermoller" userId="52cb5408-d010-4053-808f-14c1e36f2836" providerId="ADAL" clId="{25FA1571-9966-4359-A08E-B0C7D2762971}" dt="2026-02-26T15:58:35.170" v="137" actId="207"/>
        <pc:sldMkLst>
          <pc:docMk/>
          <pc:sldMk cId="0" sldId="359"/>
        </pc:sldMkLst>
        <pc:spChg chg="del">
          <ac:chgData name="Hilde Obermoller" userId="52cb5408-d010-4053-808f-14c1e36f2836" providerId="ADAL" clId="{25FA1571-9966-4359-A08E-B0C7D2762971}" dt="2026-02-26T15:42:18.782" v="55"/>
          <ac:spMkLst>
            <pc:docMk/>
            <pc:sldMk cId="0" sldId="359"/>
            <ac:spMk id="154" creationId="{B5FA7C47-B7C1-4D2E-AB49-ED23BA34BA83}"/>
          </ac:spMkLst>
        </pc:spChg>
        <pc:spChg chg="del">
          <ac:chgData name="Hilde Obermoller" userId="52cb5408-d010-4053-808f-14c1e36f2836" providerId="ADAL" clId="{25FA1571-9966-4359-A08E-B0C7D2762971}" dt="2026-02-26T15:42:18.782" v="55"/>
          <ac:spMkLst>
            <pc:docMk/>
            <pc:sldMk cId="0" sldId="359"/>
            <ac:spMk id="156" creationId="{596EE156-ABF1-4329-A6BA-03B4254E0877}"/>
          </ac:spMkLst>
        </pc:spChg>
        <pc:spChg chg="del">
          <ac:chgData name="Hilde Obermoller" userId="52cb5408-d010-4053-808f-14c1e36f2836" providerId="ADAL" clId="{25FA1571-9966-4359-A08E-B0C7D2762971}" dt="2026-02-26T15:42:18.782" v="55"/>
          <ac:spMkLst>
            <pc:docMk/>
            <pc:sldMk cId="0" sldId="359"/>
            <ac:spMk id="158" creationId="{19B9933F-AAB3-444A-8BB5-9CA194A8BC63}"/>
          </ac:spMkLst>
        </pc:spChg>
        <pc:spChg chg="del">
          <ac:chgData name="Hilde Obermoller" userId="52cb5408-d010-4053-808f-14c1e36f2836" providerId="ADAL" clId="{25FA1571-9966-4359-A08E-B0C7D2762971}" dt="2026-02-26T15:42:18.782" v="55"/>
          <ac:spMkLst>
            <pc:docMk/>
            <pc:sldMk cId="0" sldId="359"/>
            <ac:spMk id="160" creationId="{7D20183A-0B1D-4A1F-89B1-ADBEDBC6E54E}"/>
          </ac:spMkLst>
        </pc:spChg>
        <pc:spChg chg="del">
          <ac:chgData name="Hilde Obermoller" userId="52cb5408-d010-4053-808f-14c1e36f2836" providerId="ADAL" clId="{25FA1571-9966-4359-A08E-B0C7D2762971}" dt="2026-02-26T15:42:18.782" v="55"/>
          <ac:spMkLst>
            <pc:docMk/>
            <pc:sldMk cId="0" sldId="359"/>
            <ac:spMk id="162" creationId="{131031D3-26CD-4214-A9A4-5857EFA15A0C}"/>
          </ac:spMkLst>
        </pc:spChg>
        <pc:spChg chg="mod">
          <ac:chgData name="Hilde Obermoller" userId="52cb5408-d010-4053-808f-14c1e36f2836" providerId="ADAL" clId="{25FA1571-9966-4359-A08E-B0C7D2762971}" dt="2026-02-26T15:58:35.170" v="137" actId="207"/>
          <ac:spMkLst>
            <pc:docMk/>
            <pc:sldMk cId="0" sldId="359"/>
            <ac:spMk id="102405" creationId="{2AB66B09-292F-43D3-A0F8-AFC6B893BEB0}"/>
          </ac:spMkLst>
        </pc:spChg>
      </pc:sldChg>
      <pc:sldChg chg="add del">
        <pc:chgData name="Hilde Obermoller" userId="52cb5408-d010-4053-808f-14c1e36f2836" providerId="ADAL" clId="{25FA1571-9966-4359-A08E-B0C7D2762971}" dt="2026-02-26T15:57:31.606" v="125" actId="47"/>
        <pc:sldMkLst>
          <pc:docMk/>
          <pc:sldMk cId="3987015303" sldId="361"/>
        </pc:sldMkLst>
      </pc:sldChg>
      <pc:sldChg chg="add">
        <pc:chgData name="Hilde Obermoller" userId="52cb5408-d010-4053-808f-14c1e36f2836" providerId="ADAL" clId="{25FA1571-9966-4359-A08E-B0C7D2762971}" dt="2026-02-26T15:42:18.782" v="55"/>
        <pc:sldMkLst>
          <pc:docMk/>
          <pc:sldMk cId="3578922163" sldId="362"/>
        </pc:sldMkLst>
      </pc:sldChg>
      <pc:sldChg chg="add">
        <pc:chgData name="Hilde Obermoller" userId="52cb5408-d010-4053-808f-14c1e36f2836" providerId="ADAL" clId="{25FA1571-9966-4359-A08E-B0C7D2762971}" dt="2026-02-26T15:42:18.782" v="55"/>
        <pc:sldMkLst>
          <pc:docMk/>
          <pc:sldMk cId="1604850464" sldId="363"/>
        </pc:sldMkLst>
      </pc:sldChg>
      <pc:sldChg chg="add">
        <pc:chgData name="Hilde Obermoller" userId="52cb5408-d010-4053-808f-14c1e36f2836" providerId="ADAL" clId="{25FA1571-9966-4359-A08E-B0C7D2762971}" dt="2026-02-26T15:42:18.782" v="55"/>
        <pc:sldMkLst>
          <pc:docMk/>
          <pc:sldMk cId="1117844707" sldId="364"/>
        </pc:sldMkLst>
      </pc:sldChg>
      <pc:sldChg chg="add">
        <pc:chgData name="Hilde Obermoller" userId="52cb5408-d010-4053-808f-14c1e36f2836" providerId="ADAL" clId="{25FA1571-9966-4359-A08E-B0C7D2762971}" dt="2026-02-26T15:42:18.782" v="55"/>
        <pc:sldMkLst>
          <pc:docMk/>
          <pc:sldMk cId="362946923" sldId="365"/>
        </pc:sldMkLst>
      </pc:sldChg>
      <pc:sldChg chg="add ord">
        <pc:chgData name="Hilde Obermoller" userId="52cb5408-d010-4053-808f-14c1e36f2836" providerId="ADAL" clId="{25FA1571-9966-4359-A08E-B0C7D2762971}" dt="2026-02-26T15:56:17.750" v="115"/>
        <pc:sldMkLst>
          <pc:docMk/>
          <pc:sldMk cId="2435674201" sldId="366"/>
        </pc:sldMkLst>
      </pc:sldChg>
      <pc:sldChg chg="add del">
        <pc:chgData name="Hilde Obermoller" userId="52cb5408-d010-4053-808f-14c1e36f2836" providerId="ADAL" clId="{25FA1571-9966-4359-A08E-B0C7D2762971}" dt="2026-02-26T15:54:57.240" v="106" actId="2696"/>
        <pc:sldMkLst>
          <pc:docMk/>
          <pc:sldMk cId="3691873004" sldId="366"/>
        </pc:sldMkLst>
      </pc:sldChg>
      <pc:sldChg chg="add del">
        <pc:chgData name="Hilde Obermoller" userId="52cb5408-d010-4053-808f-14c1e36f2836" providerId="ADAL" clId="{25FA1571-9966-4359-A08E-B0C7D2762971}" dt="2026-02-26T15:56:02.256" v="112" actId="2696"/>
        <pc:sldMkLst>
          <pc:docMk/>
          <pc:sldMk cId="3983343997" sldId="366"/>
        </pc:sldMkLst>
      </pc:sldChg>
      <pc:sldChg chg="add del">
        <pc:chgData name="Hilde Obermoller" userId="52cb5408-d010-4053-808f-14c1e36f2836" providerId="ADAL" clId="{25FA1571-9966-4359-A08E-B0C7D2762971}" dt="2026-02-26T15:54:57.240" v="106" actId="2696"/>
        <pc:sldMkLst>
          <pc:docMk/>
          <pc:sldMk cId="1608443729" sldId="367"/>
        </pc:sldMkLst>
      </pc:sldChg>
      <pc:sldChg chg="add ord">
        <pc:chgData name="Hilde Obermoller" userId="52cb5408-d010-4053-808f-14c1e36f2836" providerId="ADAL" clId="{25FA1571-9966-4359-A08E-B0C7D2762971}" dt="2026-02-26T15:56:17.750" v="115"/>
        <pc:sldMkLst>
          <pc:docMk/>
          <pc:sldMk cId="2445627317" sldId="367"/>
        </pc:sldMkLst>
      </pc:sldChg>
      <pc:sldChg chg="add del">
        <pc:chgData name="Hilde Obermoller" userId="52cb5408-d010-4053-808f-14c1e36f2836" providerId="ADAL" clId="{25FA1571-9966-4359-A08E-B0C7D2762971}" dt="2026-02-26T15:56:02.256" v="112" actId="2696"/>
        <pc:sldMkLst>
          <pc:docMk/>
          <pc:sldMk cId="2637917896" sldId="367"/>
        </pc:sldMkLst>
      </pc:sldChg>
      <pc:sldChg chg="modSp add mod">
        <pc:chgData name="Hilde Obermoller" userId="52cb5408-d010-4053-808f-14c1e36f2836" providerId="ADAL" clId="{25FA1571-9966-4359-A08E-B0C7D2762971}" dt="2026-02-26T15:58:27.050" v="136" actId="403"/>
        <pc:sldMkLst>
          <pc:docMk/>
          <pc:sldMk cId="3501133698" sldId="371"/>
        </pc:sldMkLst>
        <pc:graphicFrameChg chg="mod modGraphic">
          <ac:chgData name="Hilde Obermoller" userId="52cb5408-d010-4053-808f-14c1e36f2836" providerId="ADAL" clId="{25FA1571-9966-4359-A08E-B0C7D2762971}" dt="2026-02-26T15:58:27.050" v="136" actId="403"/>
          <ac:graphicFrameMkLst>
            <pc:docMk/>
            <pc:sldMk cId="3501133698" sldId="371"/>
            <ac:graphicFrameMk id="307247" creationId="{00000000-0000-0000-0000-000000000000}"/>
          </ac:graphicFrameMkLst>
        </pc:graphicFrameChg>
      </pc:sldChg>
      <pc:sldChg chg="modSp add mod">
        <pc:chgData name="Hilde Obermoller" userId="52cb5408-d010-4053-808f-14c1e36f2836" providerId="ADAL" clId="{25FA1571-9966-4359-A08E-B0C7D2762971}" dt="2026-02-26T15:42:19.558" v="56" actId="27636"/>
        <pc:sldMkLst>
          <pc:docMk/>
          <pc:sldMk cId="2735179562" sldId="373"/>
        </pc:sldMkLst>
        <pc:spChg chg="mod">
          <ac:chgData name="Hilde Obermoller" userId="52cb5408-d010-4053-808f-14c1e36f2836" providerId="ADAL" clId="{25FA1571-9966-4359-A08E-B0C7D2762971}" dt="2026-02-26T15:42:19.558" v="56" actId="27636"/>
          <ac:spMkLst>
            <pc:docMk/>
            <pc:sldMk cId="2735179562" sldId="373"/>
            <ac:spMk id="325635" creationId="{00000000-0000-0000-0000-000000000000}"/>
          </ac:spMkLst>
        </pc:spChg>
      </pc:sldChg>
      <pc:sldChg chg="add">
        <pc:chgData name="Hilde Obermoller" userId="52cb5408-d010-4053-808f-14c1e36f2836" providerId="ADAL" clId="{25FA1571-9966-4359-A08E-B0C7D2762971}" dt="2026-02-26T15:42:18.782" v="55"/>
        <pc:sldMkLst>
          <pc:docMk/>
          <pc:sldMk cId="864906816" sldId="374"/>
        </pc:sldMkLst>
      </pc:sldChg>
      <pc:sldChg chg="delSp modSp add">
        <pc:chgData name="Hilde Obermoller" userId="52cb5408-d010-4053-808f-14c1e36f2836" providerId="ADAL" clId="{25FA1571-9966-4359-A08E-B0C7D2762971}" dt="2026-02-26T15:45:41.751" v="75" actId="478"/>
        <pc:sldMkLst>
          <pc:docMk/>
          <pc:sldMk cId="568962679" sldId="380"/>
        </pc:sldMkLst>
        <pc:spChg chg="mod">
          <ac:chgData name="Hilde Obermoller" userId="52cb5408-d010-4053-808f-14c1e36f2836" providerId="ADAL" clId="{25FA1571-9966-4359-A08E-B0C7D2762971}" dt="2026-02-26T15:45:41.751" v="75" actId="478"/>
          <ac:spMkLst>
            <pc:docMk/>
            <pc:sldMk cId="568962679" sldId="380"/>
            <ac:spMk id="82952" creationId="{00000000-0000-0000-0000-000000000000}"/>
          </ac:spMkLst>
        </pc:spChg>
        <pc:grpChg chg="del mod">
          <ac:chgData name="Hilde Obermoller" userId="52cb5408-d010-4053-808f-14c1e36f2836" providerId="ADAL" clId="{25FA1571-9966-4359-A08E-B0C7D2762971}" dt="2026-02-26T15:45:41.751" v="75" actId="478"/>
          <ac:grpSpMkLst>
            <pc:docMk/>
            <pc:sldMk cId="568962679" sldId="380"/>
            <ac:grpSpMk id="82946" creationId="{00000000-0000-0000-0000-000000000000}"/>
          </ac:grpSpMkLst>
        </pc:grpChg>
        <pc:picChg chg="del">
          <ac:chgData name="Hilde Obermoller" userId="52cb5408-d010-4053-808f-14c1e36f2836" providerId="ADAL" clId="{25FA1571-9966-4359-A08E-B0C7D2762971}" dt="2026-02-26T15:45:41.751" v="75" actId="478"/>
          <ac:picMkLst>
            <pc:docMk/>
            <pc:sldMk cId="568962679" sldId="380"/>
            <ac:picMk id="82948" creationId="{00000000-0000-0000-0000-000000000000}"/>
          </ac:picMkLst>
        </pc:picChg>
      </pc:sldChg>
      <pc:sldChg chg="delSp modSp add">
        <pc:chgData name="Hilde Obermoller" userId="52cb5408-d010-4053-808f-14c1e36f2836" providerId="ADAL" clId="{25FA1571-9966-4359-A08E-B0C7D2762971}" dt="2026-02-26T15:45:46.411" v="76" actId="478"/>
        <pc:sldMkLst>
          <pc:docMk/>
          <pc:sldMk cId="1843492628" sldId="381"/>
        </pc:sldMkLst>
        <pc:spChg chg="mod">
          <ac:chgData name="Hilde Obermoller" userId="52cb5408-d010-4053-808f-14c1e36f2836" providerId="ADAL" clId="{25FA1571-9966-4359-A08E-B0C7D2762971}" dt="2026-02-26T15:45:46.411" v="76" actId="478"/>
          <ac:spMkLst>
            <pc:docMk/>
            <pc:sldMk cId="1843492628" sldId="381"/>
            <ac:spMk id="106504" creationId="{00000000-0000-0000-0000-000000000000}"/>
          </ac:spMkLst>
        </pc:spChg>
        <pc:grpChg chg="del mod">
          <ac:chgData name="Hilde Obermoller" userId="52cb5408-d010-4053-808f-14c1e36f2836" providerId="ADAL" clId="{25FA1571-9966-4359-A08E-B0C7D2762971}" dt="2026-02-26T15:45:46.411" v="76" actId="478"/>
          <ac:grpSpMkLst>
            <pc:docMk/>
            <pc:sldMk cId="1843492628" sldId="381"/>
            <ac:grpSpMk id="106498" creationId="{00000000-0000-0000-0000-000000000000}"/>
          </ac:grpSpMkLst>
        </pc:grpChg>
        <pc:picChg chg="del">
          <ac:chgData name="Hilde Obermoller" userId="52cb5408-d010-4053-808f-14c1e36f2836" providerId="ADAL" clId="{25FA1571-9966-4359-A08E-B0C7D2762971}" dt="2026-02-26T15:45:46.411" v="76" actId="478"/>
          <ac:picMkLst>
            <pc:docMk/>
            <pc:sldMk cId="1843492628" sldId="381"/>
            <ac:picMk id="106500" creationId="{00000000-0000-0000-0000-000000000000}"/>
          </ac:picMkLst>
        </pc:picChg>
      </pc:sldChg>
      <pc:sldChg chg="delSp modSp add delDesignElem">
        <pc:chgData name="Hilde Obermoller" userId="52cb5408-d010-4053-808f-14c1e36f2836" providerId="ADAL" clId="{25FA1571-9966-4359-A08E-B0C7D2762971}" dt="2026-02-26T15:44:48.754" v="72" actId="207"/>
        <pc:sldMkLst>
          <pc:docMk/>
          <pc:sldMk cId="1484298861" sldId="382"/>
        </pc:sldMkLst>
        <pc:spChg chg="del">
          <ac:chgData name="Hilde Obermoller" userId="52cb5408-d010-4053-808f-14c1e36f2836" providerId="ADAL" clId="{25FA1571-9966-4359-A08E-B0C7D2762971}" dt="2026-02-26T15:37:20.297" v="3"/>
          <ac:spMkLst>
            <pc:docMk/>
            <pc:sldMk cId="1484298861" sldId="382"/>
            <ac:spMk id="72" creationId="{2CCAFB3E-E6E2-4587-A5FC-061F9AED9AF2}"/>
          </ac:spMkLst>
        </pc:spChg>
        <pc:spChg chg="del">
          <ac:chgData name="Hilde Obermoller" userId="52cb5408-d010-4053-808f-14c1e36f2836" providerId="ADAL" clId="{25FA1571-9966-4359-A08E-B0C7D2762971}" dt="2026-02-26T15:37:20.297" v="3"/>
          <ac:spMkLst>
            <pc:docMk/>
            <pc:sldMk cId="1484298861" sldId="382"/>
            <ac:spMk id="76" creationId="{640086A0-762B-44EE-AA70-A7268A72ACC3}"/>
          </ac:spMkLst>
        </pc:spChg>
        <pc:spChg chg="mod">
          <ac:chgData name="Hilde Obermoller" userId="52cb5408-d010-4053-808f-14c1e36f2836" providerId="ADAL" clId="{25FA1571-9966-4359-A08E-B0C7D2762971}" dt="2026-02-26T15:44:48.754" v="72" actId="207"/>
          <ac:spMkLst>
            <pc:docMk/>
            <pc:sldMk cId="1484298861" sldId="382"/>
            <ac:spMk id="32771" creationId="{00000000-0000-0000-0000-000000000000}"/>
          </ac:spMkLst>
        </pc:spChg>
        <pc:picChg chg="mod">
          <ac:chgData name="Hilde Obermoller" userId="52cb5408-d010-4053-808f-14c1e36f2836" providerId="ADAL" clId="{25FA1571-9966-4359-A08E-B0C7D2762971}" dt="2026-02-26T15:44:48.754" v="72" actId="207"/>
          <ac:picMkLst>
            <pc:docMk/>
            <pc:sldMk cId="1484298861" sldId="382"/>
            <ac:picMk id="2" creationId="{21C42B1E-A931-43B6-925F-D18C0B89E32C}"/>
          </ac:picMkLst>
        </pc:picChg>
        <pc:picChg chg="del">
          <ac:chgData name="Hilde Obermoller" userId="52cb5408-d010-4053-808f-14c1e36f2836" providerId="ADAL" clId="{25FA1571-9966-4359-A08E-B0C7D2762971}" dt="2026-02-26T15:37:20.297" v="3"/>
          <ac:picMkLst>
            <pc:docMk/>
            <pc:sldMk cId="1484298861" sldId="382"/>
            <ac:picMk id="74" creationId="{5975841F-9161-4650-BCE5-20FFE7E29615}"/>
          </ac:picMkLst>
        </pc:picChg>
      </pc:sldChg>
      <pc:sldChg chg="delSp add delDesignElem">
        <pc:chgData name="Hilde Obermoller" userId="52cb5408-d010-4053-808f-14c1e36f2836" providerId="ADAL" clId="{25FA1571-9966-4359-A08E-B0C7D2762971}" dt="2026-02-26T15:38:41.756" v="9"/>
        <pc:sldMkLst>
          <pc:docMk/>
          <pc:sldMk cId="1620131926" sldId="387"/>
        </pc:sldMkLst>
        <pc:spChg chg="del">
          <ac:chgData name="Hilde Obermoller" userId="52cb5408-d010-4053-808f-14c1e36f2836" providerId="ADAL" clId="{25FA1571-9966-4359-A08E-B0C7D2762971}" dt="2026-02-26T15:38:41.756" v="9"/>
          <ac:spMkLst>
            <pc:docMk/>
            <pc:sldMk cId="1620131926" sldId="387"/>
            <ac:spMk id="21" creationId="{1557A916-FDD1-44A1-A7A1-70009FD6BE46}"/>
          </ac:spMkLst>
        </pc:spChg>
      </pc:sldChg>
      <pc:sldChg chg="delSp add delDesignElem">
        <pc:chgData name="Hilde Obermoller" userId="52cb5408-d010-4053-808f-14c1e36f2836" providerId="ADAL" clId="{25FA1571-9966-4359-A08E-B0C7D2762971}" dt="2026-02-26T15:40:31.462" v="25"/>
        <pc:sldMkLst>
          <pc:docMk/>
          <pc:sldMk cId="2778537145" sldId="388"/>
        </pc:sldMkLst>
        <pc:spChg chg="del">
          <ac:chgData name="Hilde Obermoller" userId="52cb5408-d010-4053-808f-14c1e36f2836" providerId="ADAL" clId="{25FA1571-9966-4359-A08E-B0C7D2762971}" dt="2026-02-26T15:40:31.462" v="25"/>
          <ac:spMkLst>
            <pc:docMk/>
            <pc:sldMk cId="2778537145" sldId="388"/>
            <ac:spMk id="8" creationId="{C1DD1A8A-57D5-4A81-AD04-532B043C5611}"/>
          </ac:spMkLst>
        </pc:spChg>
        <pc:spChg chg="del">
          <ac:chgData name="Hilde Obermoller" userId="52cb5408-d010-4053-808f-14c1e36f2836" providerId="ADAL" clId="{25FA1571-9966-4359-A08E-B0C7D2762971}" dt="2026-02-26T15:40:31.462" v="25"/>
          <ac:spMkLst>
            <pc:docMk/>
            <pc:sldMk cId="2778537145" sldId="388"/>
            <ac:spMk id="10" creationId="{007891EC-4501-44ED-A8C8-B11B6DB767AB}"/>
          </ac:spMkLst>
        </pc:spChg>
      </pc:sldChg>
      <pc:sldChg chg="delSp modSp add mod delDesignElem">
        <pc:chgData name="Hilde Obermoller" userId="52cb5408-d010-4053-808f-14c1e36f2836" providerId="ADAL" clId="{25FA1571-9966-4359-A08E-B0C7D2762971}" dt="2026-02-26T15:43:50.236" v="69" actId="207"/>
        <pc:sldMkLst>
          <pc:docMk/>
          <pc:sldMk cId="2176472807" sldId="390"/>
        </pc:sldMkLst>
        <pc:spChg chg="mod">
          <ac:chgData name="Hilde Obermoller" userId="52cb5408-d010-4053-808f-14c1e36f2836" providerId="ADAL" clId="{25FA1571-9966-4359-A08E-B0C7D2762971}" dt="2026-02-26T15:43:50.236" v="69" actId="207"/>
          <ac:spMkLst>
            <pc:docMk/>
            <pc:sldMk cId="2176472807" sldId="390"/>
            <ac:spMk id="2" creationId="{B33DF170-B612-42E6-BF3B-A4D500B581AE}"/>
          </ac:spMkLst>
        </pc:spChg>
        <pc:spChg chg="del">
          <ac:chgData name="Hilde Obermoller" userId="52cb5408-d010-4053-808f-14c1e36f2836" providerId="ADAL" clId="{25FA1571-9966-4359-A08E-B0C7D2762971}" dt="2026-02-26T15:38:41.756" v="9"/>
          <ac:spMkLst>
            <pc:docMk/>
            <pc:sldMk cId="2176472807" sldId="390"/>
            <ac:spMk id="7" creationId="{23962611-DFD5-4092-AAFD-559E3DFCE2C9}"/>
          </ac:spMkLst>
        </pc:spChg>
        <pc:picChg chg="del">
          <ac:chgData name="Hilde Obermoller" userId="52cb5408-d010-4053-808f-14c1e36f2836" providerId="ADAL" clId="{25FA1571-9966-4359-A08E-B0C7D2762971}" dt="2026-02-26T15:38:41.756" v="9"/>
          <ac:picMkLst>
            <pc:docMk/>
            <pc:sldMk cId="2176472807" sldId="390"/>
            <ac:picMk id="9" creationId="{2270F1FA-0425-408F-9861-80BF5AFB276D}"/>
          </ac:picMkLst>
        </pc:picChg>
      </pc:sldChg>
      <pc:sldChg chg="delSp modSp add del delDesignElem">
        <pc:chgData name="Hilde Obermoller" userId="52cb5408-d010-4053-808f-14c1e36f2836" providerId="ADAL" clId="{25FA1571-9966-4359-A08E-B0C7D2762971}" dt="2026-02-26T15:44:10.931" v="71" actId="47"/>
        <pc:sldMkLst>
          <pc:docMk/>
          <pc:sldMk cId="1401280561" sldId="392"/>
        </pc:sldMkLst>
        <pc:spChg chg="mod">
          <ac:chgData name="Hilde Obermoller" userId="52cb5408-d010-4053-808f-14c1e36f2836" providerId="ADAL" clId="{25FA1571-9966-4359-A08E-B0C7D2762971}" dt="2026-02-26T15:43:56.334" v="70" actId="207"/>
          <ac:spMkLst>
            <pc:docMk/>
            <pc:sldMk cId="1401280561" sldId="392"/>
            <ac:spMk id="2" creationId="{7AF3D16D-AB05-48DB-A3ED-3237DF9FCDFD}"/>
          </ac:spMkLst>
        </pc:spChg>
        <pc:spChg chg="del">
          <ac:chgData name="Hilde Obermoller" userId="52cb5408-d010-4053-808f-14c1e36f2836" providerId="ADAL" clId="{25FA1571-9966-4359-A08E-B0C7D2762971}" dt="2026-02-26T15:38:41.756" v="9"/>
          <ac:spMkLst>
            <pc:docMk/>
            <pc:sldMk cId="1401280561" sldId="392"/>
            <ac:spMk id="77" creationId="{19245A10-7F37-4569-80D2-2F692931E300}"/>
          </ac:spMkLst>
        </pc:spChg>
        <pc:spChg chg="del">
          <ac:chgData name="Hilde Obermoller" userId="52cb5408-d010-4053-808f-14c1e36f2836" providerId="ADAL" clId="{25FA1571-9966-4359-A08E-B0C7D2762971}" dt="2026-02-26T15:38:41.756" v="9"/>
          <ac:spMkLst>
            <pc:docMk/>
            <pc:sldMk cId="1401280561" sldId="392"/>
            <ac:spMk id="79" creationId="{9267F70F-11C6-4597-9381-D0D80FC18FD9}"/>
          </ac:spMkLst>
        </pc:spChg>
        <pc:spChg chg="del">
          <ac:chgData name="Hilde Obermoller" userId="52cb5408-d010-4053-808f-14c1e36f2836" providerId="ADAL" clId="{25FA1571-9966-4359-A08E-B0C7D2762971}" dt="2026-02-26T15:38:41.756" v="9"/>
          <ac:spMkLst>
            <pc:docMk/>
            <pc:sldMk cId="1401280561" sldId="392"/>
            <ac:spMk id="81" creationId="{2C20A93E-E407-4683-A405-147DE26132AD}"/>
          </ac:spMkLst>
        </pc:spChg>
        <pc:spChg chg="del">
          <ac:chgData name="Hilde Obermoller" userId="52cb5408-d010-4053-808f-14c1e36f2836" providerId="ADAL" clId="{25FA1571-9966-4359-A08E-B0C7D2762971}" dt="2026-02-26T15:38:41.756" v="9"/>
          <ac:spMkLst>
            <pc:docMk/>
            <pc:sldMk cId="1401280561" sldId="392"/>
            <ac:spMk id="83" creationId="{9E8E3DD9-D235-48D9-A0EC-D6817EC84B75}"/>
          </ac:spMkLst>
        </pc:spChg>
        <pc:spChg chg="del">
          <ac:chgData name="Hilde Obermoller" userId="52cb5408-d010-4053-808f-14c1e36f2836" providerId="ADAL" clId="{25FA1571-9966-4359-A08E-B0C7D2762971}" dt="2026-02-26T15:38:41.756" v="9"/>
          <ac:spMkLst>
            <pc:docMk/>
            <pc:sldMk cId="1401280561" sldId="392"/>
            <ac:spMk id="85" creationId="{EA83A145-578D-4A0B-94A7-AEAB2027D7EB}"/>
          </ac:spMkLst>
        </pc:spChg>
      </pc:sldChg>
      <pc:sldChg chg="delSp modSp add del mod delDesignElem">
        <pc:chgData name="Hilde Obermoller" userId="52cb5408-d010-4053-808f-14c1e36f2836" providerId="ADAL" clId="{25FA1571-9966-4359-A08E-B0C7D2762971}" dt="2026-02-26T16:58:53.433" v="435" actId="47"/>
        <pc:sldMkLst>
          <pc:docMk/>
          <pc:sldMk cId="4065951767" sldId="393"/>
        </pc:sldMkLst>
        <pc:spChg chg="mod">
          <ac:chgData name="Hilde Obermoller" userId="52cb5408-d010-4053-808f-14c1e36f2836" providerId="ADAL" clId="{25FA1571-9966-4359-A08E-B0C7D2762971}" dt="2026-02-26T15:38:42.037" v="10" actId="27636"/>
          <ac:spMkLst>
            <pc:docMk/>
            <pc:sldMk cId="4065951767" sldId="393"/>
            <ac:spMk id="2" creationId="{56BB9414-40F4-4069-AE48-7AEFE751DDD2}"/>
          </ac:spMkLst>
        </pc:spChg>
        <pc:spChg chg="del">
          <ac:chgData name="Hilde Obermoller" userId="52cb5408-d010-4053-808f-14c1e36f2836" providerId="ADAL" clId="{25FA1571-9966-4359-A08E-B0C7D2762971}" dt="2026-02-26T15:38:41.756" v="9"/>
          <ac:spMkLst>
            <pc:docMk/>
            <pc:sldMk cId="4065951767" sldId="393"/>
            <ac:spMk id="18" creationId="{3E443FD7-A66B-4AA0-872D-B088B9BC5F17}"/>
          </ac:spMkLst>
        </pc:spChg>
        <pc:spChg chg="del">
          <ac:chgData name="Hilde Obermoller" userId="52cb5408-d010-4053-808f-14c1e36f2836" providerId="ADAL" clId="{25FA1571-9966-4359-A08E-B0C7D2762971}" dt="2026-02-26T15:38:41.756" v="9"/>
          <ac:spMkLst>
            <pc:docMk/>
            <pc:sldMk cId="4065951767" sldId="393"/>
            <ac:spMk id="20" creationId="{C04BE0EF-3561-49B4-9A29-F283168A91C7}"/>
          </ac:spMkLst>
        </pc:spChg>
      </pc:sldChg>
      <pc:sldChg chg="delSp add delDesignElem">
        <pc:chgData name="Hilde Obermoller" userId="52cb5408-d010-4053-808f-14c1e36f2836" providerId="ADAL" clId="{25FA1571-9966-4359-A08E-B0C7D2762971}" dt="2026-02-26T15:40:31.462" v="25"/>
        <pc:sldMkLst>
          <pc:docMk/>
          <pc:sldMk cId="2211838760" sldId="396"/>
        </pc:sldMkLst>
        <pc:spChg chg="del">
          <ac:chgData name="Hilde Obermoller" userId="52cb5408-d010-4053-808f-14c1e36f2836" providerId="ADAL" clId="{25FA1571-9966-4359-A08E-B0C7D2762971}" dt="2026-02-26T15:40:31.462" v="25"/>
          <ac:spMkLst>
            <pc:docMk/>
            <pc:sldMk cId="2211838760" sldId="396"/>
            <ac:spMk id="8" creationId="{11BE3FA7-0D70-4431-814F-D8C40576EA93}"/>
          </ac:spMkLst>
        </pc:spChg>
      </pc:sldChg>
      <pc:sldChg chg="delSp add del delDesignElem">
        <pc:chgData name="Hilde Obermoller" userId="52cb5408-d010-4053-808f-14c1e36f2836" providerId="ADAL" clId="{25FA1571-9966-4359-A08E-B0C7D2762971}" dt="2026-02-26T15:52:36.925" v="94" actId="47"/>
        <pc:sldMkLst>
          <pc:docMk/>
          <pc:sldMk cId="1696190150" sldId="398"/>
        </pc:sldMkLst>
        <pc:spChg chg="del">
          <ac:chgData name="Hilde Obermoller" userId="52cb5408-d010-4053-808f-14c1e36f2836" providerId="ADAL" clId="{25FA1571-9966-4359-A08E-B0C7D2762971}" dt="2026-02-26T15:42:18.782" v="55"/>
          <ac:spMkLst>
            <pc:docMk/>
            <pc:sldMk cId="1696190150" sldId="398"/>
            <ac:spMk id="35" creationId="{42A4FC2C-047E-45A5-965D-8E1E3BF09BC6}"/>
          </ac:spMkLst>
        </pc:spChg>
      </pc:sldChg>
      <pc:sldChg chg="delSp modSp add del mod delDesignElem">
        <pc:chgData name="Hilde Obermoller" userId="52cb5408-d010-4053-808f-14c1e36f2836" providerId="ADAL" clId="{25FA1571-9966-4359-A08E-B0C7D2762971}" dt="2026-02-26T15:52:38.791" v="95" actId="47"/>
        <pc:sldMkLst>
          <pc:docMk/>
          <pc:sldMk cId="320511403" sldId="399"/>
        </pc:sldMkLst>
        <pc:spChg chg="mod">
          <ac:chgData name="Hilde Obermoller" userId="52cb5408-d010-4053-808f-14c1e36f2836" providerId="ADAL" clId="{25FA1571-9966-4359-A08E-B0C7D2762971}" dt="2026-02-26T15:47:21.320" v="83" actId="14100"/>
          <ac:spMkLst>
            <pc:docMk/>
            <pc:sldMk cId="320511403" sldId="399"/>
            <ac:spMk id="4" creationId="{AC9813C0-2D76-4976-AD3F-37023F06C552}"/>
          </ac:spMkLst>
        </pc:spChg>
        <pc:spChg chg="del">
          <ac:chgData name="Hilde Obermoller" userId="52cb5408-d010-4053-808f-14c1e36f2836" providerId="ADAL" clId="{25FA1571-9966-4359-A08E-B0C7D2762971}" dt="2026-02-26T15:42:18.782" v="55"/>
          <ac:spMkLst>
            <pc:docMk/>
            <pc:sldMk cId="320511403" sldId="399"/>
            <ac:spMk id="11" creationId="{D4771268-CB57-404A-9271-370EB28F6090}"/>
          </ac:spMkLst>
        </pc:spChg>
      </pc:sldChg>
      <pc:sldChg chg="delSp add ord delDesignElem">
        <pc:chgData name="Hilde Obermoller" userId="52cb5408-d010-4053-808f-14c1e36f2836" providerId="ADAL" clId="{25FA1571-9966-4359-A08E-B0C7D2762971}" dt="2026-02-26T15:53:31.786" v="103"/>
        <pc:sldMkLst>
          <pc:docMk/>
          <pc:sldMk cId="941050349" sldId="400"/>
        </pc:sldMkLst>
        <pc:spChg chg="del">
          <ac:chgData name="Hilde Obermoller" userId="52cb5408-d010-4053-808f-14c1e36f2836" providerId="ADAL" clId="{25FA1571-9966-4359-A08E-B0C7D2762971}" dt="2026-02-26T15:42:18.782" v="55"/>
          <ac:spMkLst>
            <pc:docMk/>
            <pc:sldMk cId="941050349" sldId="400"/>
            <ac:spMk id="37" creationId="{3C915414-2809-4735-A560-0D5FE66700D8}"/>
          </ac:spMkLst>
        </pc:spChg>
        <pc:spChg chg="del">
          <ac:chgData name="Hilde Obermoller" userId="52cb5408-d010-4053-808f-14c1e36f2836" providerId="ADAL" clId="{25FA1571-9966-4359-A08E-B0C7D2762971}" dt="2026-02-26T15:42:18.782" v="55"/>
          <ac:spMkLst>
            <pc:docMk/>
            <pc:sldMk cId="941050349" sldId="400"/>
            <ac:spMk id="38" creationId="{D665D759-2DF8-4D47-8386-4BA28901A79D}"/>
          </ac:spMkLst>
        </pc:spChg>
        <pc:grpChg chg="del">
          <ac:chgData name="Hilde Obermoller" userId="52cb5408-d010-4053-808f-14c1e36f2836" providerId="ADAL" clId="{25FA1571-9966-4359-A08E-B0C7D2762971}" dt="2026-02-26T15:42:18.782" v="55"/>
          <ac:grpSpMkLst>
            <pc:docMk/>
            <pc:sldMk cId="941050349" sldId="400"/>
            <ac:grpSpMk id="9" creationId="{24413201-85BF-4680-A7D4-10CDBD03569C}"/>
          </ac:grpSpMkLst>
        </pc:grpChg>
      </pc:sldChg>
      <pc:sldChg chg="delSp add delDesignElem">
        <pc:chgData name="Hilde Obermoller" userId="52cb5408-d010-4053-808f-14c1e36f2836" providerId="ADAL" clId="{25FA1571-9966-4359-A08E-B0C7D2762971}" dt="2026-02-26T15:42:18.782" v="55"/>
        <pc:sldMkLst>
          <pc:docMk/>
          <pc:sldMk cId="1236636725" sldId="403"/>
        </pc:sldMkLst>
        <pc:spChg chg="del">
          <ac:chgData name="Hilde Obermoller" userId="52cb5408-d010-4053-808f-14c1e36f2836" providerId="ADAL" clId="{25FA1571-9966-4359-A08E-B0C7D2762971}" dt="2026-02-26T15:42:18.782" v="55"/>
          <ac:spMkLst>
            <pc:docMk/>
            <pc:sldMk cId="1236636725" sldId="403"/>
            <ac:spMk id="8" creationId="{C1DD1A8A-57D5-4A81-AD04-532B043C5611}"/>
          </ac:spMkLst>
        </pc:spChg>
        <pc:spChg chg="del">
          <ac:chgData name="Hilde Obermoller" userId="52cb5408-d010-4053-808f-14c1e36f2836" providerId="ADAL" clId="{25FA1571-9966-4359-A08E-B0C7D2762971}" dt="2026-02-26T15:42:18.782" v="55"/>
          <ac:spMkLst>
            <pc:docMk/>
            <pc:sldMk cId="1236636725" sldId="403"/>
            <ac:spMk id="10" creationId="{007891EC-4501-44ED-A8C8-B11B6DB767AB}"/>
          </ac:spMkLst>
        </pc:spChg>
      </pc:sldChg>
      <pc:sldChg chg="delSp add delDesignElem">
        <pc:chgData name="Hilde Obermoller" userId="52cb5408-d010-4053-808f-14c1e36f2836" providerId="ADAL" clId="{25FA1571-9966-4359-A08E-B0C7D2762971}" dt="2026-02-26T15:42:18.782" v="55"/>
        <pc:sldMkLst>
          <pc:docMk/>
          <pc:sldMk cId="2770432486" sldId="405"/>
        </pc:sldMkLst>
        <pc:spChg chg="del">
          <ac:chgData name="Hilde Obermoller" userId="52cb5408-d010-4053-808f-14c1e36f2836" providerId="ADAL" clId="{25FA1571-9966-4359-A08E-B0C7D2762971}" dt="2026-02-26T15:42:18.782" v="55"/>
          <ac:spMkLst>
            <pc:docMk/>
            <pc:sldMk cId="2770432486" sldId="405"/>
            <ac:spMk id="8" creationId="{C1DD1A8A-57D5-4A81-AD04-532B043C5611}"/>
          </ac:spMkLst>
        </pc:spChg>
        <pc:spChg chg="del">
          <ac:chgData name="Hilde Obermoller" userId="52cb5408-d010-4053-808f-14c1e36f2836" providerId="ADAL" clId="{25FA1571-9966-4359-A08E-B0C7D2762971}" dt="2026-02-26T15:42:18.782" v="55"/>
          <ac:spMkLst>
            <pc:docMk/>
            <pc:sldMk cId="2770432486" sldId="405"/>
            <ac:spMk id="10" creationId="{007891EC-4501-44ED-A8C8-B11B6DB767AB}"/>
          </ac:spMkLst>
        </pc:spChg>
      </pc:sldChg>
      <pc:sldChg chg="delSp add delDesignElem">
        <pc:chgData name="Hilde Obermoller" userId="52cb5408-d010-4053-808f-14c1e36f2836" providerId="ADAL" clId="{25FA1571-9966-4359-A08E-B0C7D2762971}" dt="2026-02-26T15:42:18.782" v="55"/>
        <pc:sldMkLst>
          <pc:docMk/>
          <pc:sldMk cId="1810449721" sldId="406"/>
        </pc:sldMkLst>
        <pc:spChg chg="del">
          <ac:chgData name="Hilde Obermoller" userId="52cb5408-d010-4053-808f-14c1e36f2836" providerId="ADAL" clId="{25FA1571-9966-4359-A08E-B0C7D2762971}" dt="2026-02-26T15:42:18.782" v="55"/>
          <ac:spMkLst>
            <pc:docMk/>
            <pc:sldMk cId="1810449721" sldId="406"/>
            <ac:spMk id="26" creationId="{F3060C83-F051-4F0E-ABAD-AA0DFC48B218}"/>
          </ac:spMkLst>
        </pc:spChg>
        <pc:spChg chg="del">
          <ac:chgData name="Hilde Obermoller" userId="52cb5408-d010-4053-808f-14c1e36f2836" providerId="ADAL" clId="{25FA1571-9966-4359-A08E-B0C7D2762971}" dt="2026-02-26T15:42:18.782" v="55"/>
          <ac:spMkLst>
            <pc:docMk/>
            <pc:sldMk cId="1810449721" sldId="406"/>
            <ac:spMk id="28" creationId="{83C98ABE-055B-441F-B07E-44F97F083C39}"/>
          </ac:spMkLst>
        </pc:spChg>
        <pc:spChg chg="del">
          <ac:chgData name="Hilde Obermoller" userId="52cb5408-d010-4053-808f-14c1e36f2836" providerId="ADAL" clId="{25FA1571-9966-4359-A08E-B0C7D2762971}" dt="2026-02-26T15:42:18.782" v="55"/>
          <ac:spMkLst>
            <pc:docMk/>
            <pc:sldMk cId="1810449721" sldId="406"/>
            <ac:spMk id="30" creationId="{29FDB030-9B49-4CED-8CCD-4D99382388AC}"/>
          </ac:spMkLst>
        </pc:spChg>
        <pc:spChg chg="del">
          <ac:chgData name="Hilde Obermoller" userId="52cb5408-d010-4053-808f-14c1e36f2836" providerId="ADAL" clId="{25FA1571-9966-4359-A08E-B0C7D2762971}" dt="2026-02-26T15:42:18.782" v="55"/>
          <ac:spMkLst>
            <pc:docMk/>
            <pc:sldMk cId="1810449721" sldId="406"/>
            <ac:spMk id="32" creationId="{3783CA14-24A1-485C-8B30-D6A5D87987AD}"/>
          </ac:spMkLst>
        </pc:spChg>
        <pc:spChg chg="del">
          <ac:chgData name="Hilde Obermoller" userId="52cb5408-d010-4053-808f-14c1e36f2836" providerId="ADAL" clId="{25FA1571-9966-4359-A08E-B0C7D2762971}" dt="2026-02-26T15:42:18.782" v="55"/>
          <ac:spMkLst>
            <pc:docMk/>
            <pc:sldMk cId="1810449721" sldId="406"/>
            <ac:spMk id="34" creationId="{9A97C86A-04D6-40F7-AE84-31AB43E6A846}"/>
          </ac:spMkLst>
        </pc:spChg>
        <pc:spChg chg="del">
          <ac:chgData name="Hilde Obermoller" userId="52cb5408-d010-4053-808f-14c1e36f2836" providerId="ADAL" clId="{25FA1571-9966-4359-A08E-B0C7D2762971}" dt="2026-02-26T15:42:18.782" v="55"/>
          <ac:spMkLst>
            <pc:docMk/>
            <pc:sldMk cId="1810449721" sldId="406"/>
            <ac:spMk id="36" creationId="{FF9F2414-84E8-453E-B1F3-389FDE8192D9}"/>
          </ac:spMkLst>
        </pc:spChg>
        <pc:spChg chg="del">
          <ac:chgData name="Hilde Obermoller" userId="52cb5408-d010-4053-808f-14c1e36f2836" providerId="ADAL" clId="{25FA1571-9966-4359-A08E-B0C7D2762971}" dt="2026-02-26T15:42:18.782" v="55"/>
          <ac:spMkLst>
            <pc:docMk/>
            <pc:sldMk cId="1810449721" sldId="406"/>
            <ac:spMk id="38" creationId="{3ECA69A1-7536-43AC-85EF-C7106179F5ED}"/>
          </ac:spMkLst>
        </pc:spChg>
      </pc:sldChg>
      <pc:sldChg chg="delSp add delDesignElem">
        <pc:chgData name="Hilde Obermoller" userId="52cb5408-d010-4053-808f-14c1e36f2836" providerId="ADAL" clId="{25FA1571-9966-4359-A08E-B0C7D2762971}" dt="2026-02-26T15:42:18.782" v="55"/>
        <pc:sldMkLst>
          <pc:docMk/>
          <pc:sldMk cId="1525590713" sldId="409"/>
        </pc:sldMkLst>
        <pc:spChg chg="del">
          <ac:chgData name="Hilde Obermoller" userId="52cb5408-d010-4053-808f-14c1e36f2836" providerId="ADAL" clId="{25FA1571-9966-4359-A08E-B0C7D2762971}" dt="2026-02-26T15:42:18.782" v="55"/>
          <ac:spMkLst>
            <pc:docMk/>
            <pc:sldMk cId="1525590713" sldId="409"/>
            <ac:spMk id="9" creationId="{E91DC736-0EF8-4F87-9146-EBF1D2EE4D3D}"/>
          </ac:spMkLst>
        </pc:spChg>
        <pc:spChg chg="del">
          <ac:chgData name="Hilde Obermoller" userId="52cb5408-d010-4053-808f-14c1e36f2836" providerId="ADAL" clId="{25FA1571-9966-4359-A08E-B0C7D2762971}" dt="2026-02-26T15:42:18.782" v="55"/>
          <ac:spMkLst>
            <pc:docMk/>
            <pc:sldMk cId="1525590713" sldId="409"/>
            <ac:spMk id="11" creationId="{097CD68E-23E3-4007-8847-CD0944C4F7BE}"/>
          </ac:spMkLst>
        </pc:spChg>
        <pc:spChg chg="del">
          <ac:chgData name="Hilde Obermoller" userId="52cb5408-d010-4053-808f-14c1e36f2836" providerId="ADAL" clId="{25FA1571-9966-4359-A08E-B0C7D2762971}" dt="2026-02-26T15:42:18.782" v="55"/>
          <ac:spMkLst>
            <pc:docMk/>
            <pc:sldMk cId="1525590713" sldId="409"/>
            <ac:spMk id="13" creationId="{AF2F604E-43BE-4DC3-B983-E071523364F8}"/>
          </ac:spMkLst>
        </pc:spChg>
        <pc:spChg chg="del">
          <ac:chgData name="Hilde Obermoller" userId="52cb5408-d010-4053-808f-14c1e36f2836" providerId="ADAL" clId="{25FA1571-9966-4359-A08E-B0C7D2762971}" dt="2026-02-26T15:42:18.782" v="55"/>
          <ac:spMkLst>
            <pc:docMk/>
            <pc:sldMk cId="1525590713" sldId="409"/>
            <ac:spMk id="15" creationId="{08C9B587-E65E-4B52-B37C-ABEBB6E87928}"/>
          </ac:spMkLst>
        </pc:spChg>
      </pc:sldChg>
      <pc:sldChg chg="delSp modSp add mod delDesignElem">
        <pc:chgData name="Hilde Obermoller" userId="52cb5408-d010-4053-808f-14c1e36f2836" providerId="ADAL" clId="{25FA1571-9966-4359-A08E-B0C7D2762971}" dt="2026-02-26T17:14:36.957" v="523" actId="14100"/>
        <pc:sldMkLst>
          <pc:docMk/>
          <pc:sldMk cId="2779387768" sldId="410"/>
        </pc:sldMkLst>
        <pc:spChg chg="mod">
          <ac:chgData name="Hilde Obermoller" userId="52cb5408-d010-4053-808f-14c1e36f2836" providerId="ADAL" clId="{25FA1571-9966-4359-A08E-B0C7D2762971}" dt="2026-02-26T17:14:28.942" v="521" actId="947"/>
          <ac:spMkLst>
            <pc:docMk/>
            <pc:sldMk cId="2779387768" sldId="410"/>
            <ac:spMk id="2" creationId="{7DD4B77D-680F-4F1D-B610-4AF2CBD276E9}"/>
          </ac:spMkLst>
        </pc:spChg>
        <pc:spChg chg="mod">
          <ac:chgData name="Hilde Obermoller" userId="52cb5408-d010-4053-808f-14c1e36f2836" providerId="ADAL" clId="{25FA1571-9966-4359-A08E-B0C7D2762971}" dt="2026-02-26T17:14:36.957" v="523" actId="14100"/>
          <ac:spMkLst>
            <pc:docMk/>
            <pc:sldMk cId="2779387768" sldId="410"/>
            <ac:spMk id="8" creationId="{4C8CB7CC-F8A0-45AE-9978-D871E48FEDC2}"/>
          </ac:spMkLst>
        </pc:spChg>
        <pc:spChg chg="del">
          <ac:chgData name="Hilde Obermoller" userId="52cb5408-d010-4053-808f-14c1e36f2836" providerId="ADAL" clId="{25FA1571-9966-4359-A08E-B0C7D2762971}" dt="2026-02-26T15:42:18.782" v="55"/>
          <ac:spMkLst>
            <pc:docMk/>
            <pc:sldMk cId="2779387768" sldId="410"/>
            <ac:spMk id="9" creationId="{E91DC736-0EF8-4F87-9146-EBF1D2EE4D3D}"/>
          </ac:spMkLst>
        </pc:spChg>
        <pc:spChg chg="del">
          <ac:chgData name="Hilde Obermoller" userId="52cb5408-d010-4053-808f-14c1e36f2836" providerId="ADAL" clId="{25FA1571-9966-4359-A08E-B0C7D2762971}" dt="2026-02-26T15:42:18.782" v="55"/>
          <ac:spMkLst>
            <pc:docMk/>
            <pc:sldMk cId="2779387768" sldId="410"/>
            <ac:spMk id="11" creationId="{097CD68E-23E3-4007-8847-CD0944C4F7BE}"/>
          </ac:spMkLst>
        </pc:spChg>
        <pc:spChg chg="del">
          <ac:chgData name="Hilde Obermoller" userId="52cb5408-d010-4053-808f-14c1e36f2836" providerId="ADAL" clId="{25FA1571-9966-4359-A08E-B0C7D2762971}" dt="2026-02-26T15:42:18.782" v="55"/>
          <ac:spMkLst>
            <pc:docMk/>
            <pc:sldMk cId="2779387768" sldId="410"/>
            <ac:spMk id="13" creationId="{AF2F604E-43BE-4DC3-B983-E071523364F8}"/>
          </ac:spMkLst>
        </pc:spChg>
        <pc:spChg chg="del">
          <ac:chgData name="Hilde Obermoller" userId="52cb5408-d010-4053-808f-14c1e36f2836" providerId="ADAL" clId="{25FA1571-9966-4359-A08E-B0C7D2762971}" dt="2026-02-26T15:42:18.782" v="55"/>
          <ac:spMkLst>
            <pc:docMk/>
            <pc:sldMk cId="2779387768" sldId="410"/>
            <ac:spMk id="15" creationId="{08C9B587-E65E-4B52-B37C-ABEBB6E87928}"/>
          </ac:spMkLst>
        </pc:spChg>
      </pc:sldChg>
      <pc:sldChg chg="delSp modSp add delDesignElem">
        <pc:chgData name="Hilde Obermoller" userId="52cb5408-d010-4053-808f-14c1e36f2836" providerId="ADAL" clId="{25FA1571-9966-4359-A08E-B0C7D2762971}" dt="2026-02-26T15:48:41.177" v="87" actId="207"/>
        <pc:sldMkLst>
          <pc:docMk/>
          <pc:sldMk cId="3134165222" sldId="411"/>
        </pc:sldMkLst>
        <pc:spChg chg="mod">
          <ac:chgData name="Hilde Obermoller" userId="52cb5408-d010-4053-808f-14c1e36f2836" providerId="ADAL" clId="{25FA1571-9966-4359-A08E-B0C7D2762971}" dt="2026-02-26T15:48:41.177" v="87" actId="207"/>
          <ac:spMkLst>
            <pc:docMk/>
            <pc:sldMk cId="3134165222" sldId="411"/>
            <ac:spMk id="3" creationId="{19774B16-C1ED-482A-98D4-83410DEE043B}"/>
          </ac:spMkLst>
        </pc:spChg>
        <pc:spChg chg="del">
          <ac:chgData name="Hilde Obermoller" userId="52cb5408-d010-4053-808f-14c1e36f2836" providerId="ADAL" clId="{25FA1571-9966-4359-A08E-B0C7D2762971}" dt="2026-02-26T15:42:18.782" v="55"/>
          <ac:spMkLst>
            <pc:docMk/>
            <pc:sldMk cId="3134165222" sldId="411"/>
            <ac:spMk id="11" creationId="{4351DFE5-F63D-4BE0-BDA9-E3EB88F01AA5}"/>
          </ac:spMkLst>
        </pc:spChg>
        <pc:picChg chg="del">
          <ac:chgData name="Hilde Obermoller" userId="52cb5408-d010-4053-808f-14c1e36f2836" providerId="ADAL" clId="{25FA1571-9966-4359-A08E-B0C7D2762971}" dt="2026-02-26T15:42:18.782" v="55"/>
          <ac:picMkLst>
            <pc:docMk/>
            <pc:sldMk cId="3134165222" sldId="411"/>
            <ac:picMk id="13" creationId="{02DD2BC0-6F29-4B4F-8D61-2DCF6D2E8E73}"/>
          </ac:picMkLst>
        </pc:picChg>
      </pc:sldChg>
      <pc:sldChg chg="delSp modSp add mod delDesignElem modShow">
        <pc:chgData name="Hilde Obermoller" userId="52cb5408-d010-4053-808f-14c1e36f2836" providerId="ADAL" clId="{25FA1571-9966-4359-A08E-B0C7D2762971}" dt="2026-02-26T15:49:08.001" v="90" actId="729"/>
        <pc:sldMkLst>
          <pc:docMk/>
          <pc:sldMk cId="2562567701" sldId="412"/>
        </pc:sldMkLst>
        <pc:spChg chg="mod">
          <ac:chgData name="Hilde Obermoller" userId="52cb5408-d010-4053-808f-14c1e36f2836" providerId="ADAL" clId="{25FA1571-9966-4359-A08E-B0C7D2762971}" dt="2026-02-26T15:48:46.514" v="88" actId="207"/>
          <ac:spMkLst>
            <pc:docMk/>
            <pc:sldMk cId="2562567701" sldId="412"/>
            <ac:spMk id="2" creationId="{554FCDC9-E2C8-4B2E-BF1A-F055F767D005}"/>
          </ac:spMkLst>
        </pc:spChg>
        <pc:spChg chg="del">
          <ac:chgData name="Hilde Obermoller" userId="52cb5408-d010-4053-808f-14c1e36f2836" providerId="ADAL" clId="{25FA1571-9966-4359-A08E-B0C7D2762971}" dt="2026-02-26T15:42:18.782" v="55"/>
          <ac:spMkLst>
            <pc:docMk/>
            <pc:sldMk cId="2562567701" sldId="412"/>
            <ac:spMk id="10" creationId="{4351DFE5-F63D-4BE0-BDA9-E3EB88F01AA5}"/>
          </ac:spMkLst>
        </pc:spChg>
        <pc:picChg chg="del">
          <ac:chgData name="Hilde Obermoller" userId="52cb5408-d010-4053-808f-14c1e36f2836" providerId="ADAL" clId="{25FA1571-9966-4359-A08E-B0C7D2762971}" dt="2026-02-26T15:42:18.782" v="55"/>
          <ac:picMkLst>
            <pc:docMk/>
            <pc:sldMk cId="2562567701" sldId="412"/>
            <ac:picMk id="12" creationId="{02DD2BC0-6F29-4B4F-8D61-2DCF6D2E8E73}"/>
          </ac:picMkLst>
        </pc:picChg>
      </pc:sldChg>
      <pc:sldChg chg="delSp modSp add mod delDesignElem modShow">
        <pc:chgData name="Hilde Obermoller" userId="52cb5408-d010-4053-808f-14c1e36f2836" providerId="ADAL" clId="{25FA1571-9966-4359-A08E-B0C7D2762971}" dt="2026-02-26T15:49:11.023" v="91" actId="729"/>
        <pc:sldMkLst>
          <pc:docMk/>
          <pc:sldMk cId="1094784346" sldId="413"/>
        </pc:sldMkLst>
        <pc:spChg chg="mod">
          <ac:chgData name="Hilde Obermoller" userId="52cb5408-d010-4053-808f-14c1e36f2836" providerId="ADAL" clId="{25FA1571-9966-4359-A08E-B0C7D2762971}" dt="2026-02-26T15:48:52.251" v="89" actId="207"/>
          <ac:spMkLst>
            <pc:docMk/>
            <pc:sldMk cId="1094784346" sldId="413"/>
            <ac:spMk id="2" creationId="{F19FF9D9-1855-4802-8367-BCA941722346}"/>
          </ac:spMkLst>
        </pc:spChg>
        <pc:spChg chg="del">
          <ac:chgData name="Hilde Obermoller" userId="52cb5408-d010-4053-808f-14c1e36f2836" providerId="ADAL" clId="{25FA1571-9966-4359-A08E-B0C7D2762971}" dt="2026-02-26T15:42:18.782" v="55"/>
          <ac:spMkLst>
            <pc:docMk/>
            <pc:sldMk cId="1094784346" sldId="413"/>
            <ac:spMk id="10" creationId="{73DE2CFE-42F2-48F0-8706-5264E012B10C}"/>
          </ac:spMkLst>
        </pc:spChg>
      </pc:sldChg>
      <pc:sldChg chg="delSp add mod delDesignElem modShow">
        <pc:chgData name="Hilde Obermoller" userId="52cb5408-d010-4053-808f-14c1e36f2836" providerId="ADAL" clId="{25FA1571-9966-4359-A08E-B0C7D2762971}" dt="2026-02-26T15:49:14.592" v="92" actId="729"/>
        <pc:sldMkLst>
          <pc:docMk/>
          <pc:sldMk cId="3808522848" sldId="414"/>
        </pc:sldMkLst>
        <pc:cxnChg chg="del">
          <ac:chgData name="Hilde Obermoller" userId="52cb5408-d010-4053-808f-14c1e36f2836" providerId="ADAL" clId="{25FA1571-9966-4359-A08E-B0C7D2762971}" dt="2026-02-26T15:42:18.782" v="55"/>
          <ac:cxnSpMkLst>
            <pc:docMk/>
            <pc:sldMk cId="3808522848" sldId="414"/>
            <ac:cxnSpMk id="12" creationId="{60188E89-AF78-40F6-B787-E9BD9C625686}"/>
          </ac:cxnSpMkLst>
        </pc:cxnChg>
      </pc:sldChg>
      <pc:sldChg chg="delSp add mod delDesignElem modShow">
        <pc:chgData name="Hilde Obermoller" userId="52cb5408-d010-4053-808f-14c1e36f2836" providerId="ADAL" clId="{25FA1571-9966-4359-A08E-B0C7D2762971}" dt="2026-02-26T15:49:16.973" v="93" actId="729"/>
        <pc:sldMkLst>
          <pc:docMk/>
          <pc:sldMk cId="1935057001" sldId="415"/>
        </pc:sldMkLst>
        <pc:spChg chg="del">
          <ac:chgData name="Hilde Obermoller" userId="52cb5408-d010-4053-808f-14c1e36f2836" providerId="ADAL" clId="{25FA1571-9966-4359-A08E-B0C7D2762971}" dt="2026-02-26T15:42:18.782" v="55"/>
          <ac:spMkLst>
            <pc:docMk/>
            <pc:sldMk cId="1935057001" sldId="415"/>
            <ac:spMk id="8" creationId="{C1DD1A8A-57D5-4A81-AD04-532B043C5611}"/>
          </ac:spMkLst>
        </pc:spChg>
        <pc:spChg chg="del">
          <ac:chgData name="Hilde Obermoller" userId="52cb5408-d010-4053-808f-14c1e36f2836" providerId="ADAL" clId="{25FA1571-9966-4359-A08E-B0C7D2762971}" dt="2026-02-26T15:42:18.782" v="55"/>
          <ac:spMkLst>
            <pc:docMk/>
            <pc:sldMk cId="1935057001" sldId="415"/>
            <ac:spMk id="10" creationId="{007891EC-4501-44ED-A8C8-B11B6DB767AB}"/>
          </ac:spMkLst>
        </pc:spChg>
      </pc:sldChg>
      <pc:sldChg chg="delSp add delDesignElem">
        <pc:chgData name="Hilde Obermoller" userId="52cb5408-d010-4053-808f-14c1e36f2836" providerId="ADAL" clId="{25FA1571-9966-4359-A08E-B0C7D2762971}" dt="2026-02-26T15:42:18.782" v="55"/>
        <pc:sldMkLst>
          <pc:docMk/>
          <pc:sldMk cId="3085398059" sldId="416"/>
        </pc:sldMkLst>
        <pc:spChg chg="del">
          <ac:chgData name="Hilde Obermoller" userId="52cb5408-d010-4053-808f-14c1e36f2836" providerId="ADAL" clId="{25FA1571-9966-4359-A08E-B0C7D2762971}" dt="2026-02-26T15:42:18.782" v="55"/>
          <ac:spMkLst>
            <pc:docMk/>
            <pc:sldMk cId="3085398059" sldId="416"/>
            <ac:spMk id="8" creationId="{C1DD1A8A-57D5-4A81-AD04-532B043C5611}"/>
          </ac:spMkLst>
        </pc:spChg>
        <pc:spChg chg="del">
          <ac:chgData name="Hilde Obermoller" userId="52cb5408-d010-4053-808f-14c1e36f2836" providerId="ADAL" clId="{25FA1571-9966-4359-A08E-B0C7D2762971}" dt="2026-02-26T15:42:18.782" v="55"/>
          <ac:spMkLst>
            <pc:docMk/>
            <pc:sldMk cId="3085398059" sldId="416"/>
            <ac:spMk id="10" creationId="{007891EC-4501-44ED-A8C8-B11B6DB767AB}"/>
          </ac:spMkLst>
        </pc:spChg>
      </pc:sldChg>
      <pc:sldChg chg="delSp modSp add mod delDesignElem">
        <pc:chgData name="Hilde Obermoller" userId="52cb5408-d010-4053-808f-14c1e36f2836" providerId="ADAL" clId="{25FA1571-9966-4359-A08E-B0C7D2762971}" dt="2026-02-26T15:57:53.408" v="128" actId="207"/>
        <pc:sldMkLst>
          <pc:docMk/>
          <pc:sldMk cId="465611161" sldId="417"/>
        </pc:sldMkLst>
        <pc:spChg chg="mod">
          <ac:chgData name="Hilde Obermoller" userId="52cb5408-d010-4053-808f-14c1e36f2836" providerId="ADAL" clId="{25FA1571-9966-4359-A08E-B0C7D2762971}" dt="2026-02-26T15:57:53.408" v="128" actId="207"/>
          <ac:spMkLst>
            <pc:docMk/>
            <pc:sldMk cId="465611161" sldId="417"/>
            <ac:spMk id="2" creationId="{12065AD8-ADD9-4172-85B4-C9F57E5FC136}"/>
          </ac:spMkLst>
        </pc:spChg>
        <pc:spChg chg="del">
          <ac:chgData name="Hilde Obermoller" userId="52cb5408-d010-4053-808f-14c1e36f2836" providerId="ADAL" clId="{25FA1571-9966-4359-A08E-B0C7D2762971}" dt="2026-02-26T15:42:18.782" v="55"/>
          <ac:spMkLst>
            <pc:docMk/>
            <pc:sldMk cId="465611161" sldId="417"/>
            <ac:spMk id="8" creationId="{16A15A88-001A-4EEF-8984-D87E643599AB}"/>
          </ac:spMkLst>
        </pc:spChg>
        <pc:grpChg chg="del">
          <ac:chgData name="Hilde Obermoller" userId="52cb5408-d010-4053-808f-14c1e36f2836" providerId="ADAL" clId="{25FA1571-9966-4359-A08E-B0C7D2762971}" dt="2026-02-26T15:42:18.782" v="55"/>
          <ac:grpSpMkLst>
            <pc:docMk/>
            <pc:sldMk cId="465611161" sldId="417"/>
            <ac:grpSpMk id="10" creationId="{A7900967-84CA-47B4-9F1C-E787BAC1496A}"/>
          </ac:grpSpMkLst>
        </pc:grpChg>
      </pc:sldChg>
      <pc:sldChg chg="delSp add delDesignElem">
        <pc:chgData name="Hilde Obermoller" userId="52cb5408-d010-4053-808f-14c1e36f2836" providerId="ADAL" clId="{25FA1571-9966-4359-A08E-B0C7D2762971}" dt="2026-02-26T15:42:18.782" v="55"/>
        <pc:sldMkLst>
          <pc:docMk/>
          <pc:sldMk cId="1853567958" sldId="418"/>
        </pc:sldMkLst>
        <pc:spChg chg="del">
          <ac:chgData name="Hilde Obermoller" userId="52cb5408-d010-4053-808f-14c1e36f2836" providerId="ADAL" clId="{25FA1571-9966-4359-A08E-B0C7D2762971}" dt="2026-02-26T15:42:18.782" v="55"/>
          <ac:spMkLst>
            <pc:docMk/>
            <pc:sldMk cId="1853567958" sldId="418"/>
            <ac:spMk id="19" creationId="{87CC2527-562A-4F69-B487-4371E5B243E7}"/>
          </ac:spMkLst>
        </pc:spChg>
        <pc:cxnChg chg="del">
          <ac:chgData name="Hilde Obermoller" userId="52cb5408-d010-4053-808f-14c1e36f2836" providerId="ADAL" clId="{25FA1571-9966-4359-A08E-B0C7D2762971}" dt="2026-02-26T15:42:18.782" v="55"/>
          <ac:cxnSpMkLst>
            <pc:docMk/>
            <pc:sldMk cId="1853567958" sldId="418"/>
            <ac:cxnSpMk id="21" creationId="{BCDAEC91-5BCE-4B55-9CC0-43EF94CB734B}"/>
          </ac:cxnSpMkLst>
        </pc:cxnChg>
      </pc:sldChg>
      <pc:sldChg chg="addSp delSp modSp add mod delDesignElem">
        <pc:chgData name="Hilde Obermoller" userId="52cb5408-d010-4053-808f-14c1e36f2836" providerId="ADAL" clId="{25FA1571-9966-4359-A08E-B0C7D2762971}" dt="2026-02-26T16:20:56.899" v="255" actId="1076"/>
        <pc:sldMkLst>
          <pc:docMk/>
          <pc:sldMk cId="1684421509" sldId="419"/>
        </pc:sldMkLst>
        <pc:spChg chg="mod">
          <ac:chgData name="Hilde Obermoller" userId="52cb5408-d010-4053-808f-14c1e36f2836" providerId="ADAL" clId="{25FA1571-9966-4359-A08E-B0C7D2762971}" dt="2026-02-26T16:14:37.612" v="226" actId="1076"/>
          <ac:spMkLst>
            <pc:docMk/>
            <pc:sldMk cId="1684421509" sldId="419"/>
            <ac:spMk id="2" creationId="{6C2AF2D8-E13E-4BD9-98C9-5911E69B04FB}"/>
          </ac:spMkLst>
        </pc:spChg>
        <pc:spChg chg="del">
          <ac:chgData name="Hilde Obermoller" userId="52cb5408-d010-4053-808f-14c1e36f2836" providerId="ADAL" clId="{25FA1571-9966-4359-A08E-B0C7D2762971}" dt="2026-02-26T15:42:18.782" v="55"/>
          <ac:spMkLst>
            <pc:docMk/>
            <pc:sldMk cId="1684421509" sldId="419"/>
            <ac:spMk id="22" creationId="{DAE885FA-583E-488C-A3B2-2647B84A8162}"/>
          </ac:spMkLst>
        </pc:spChg>
        <pc:spChg chg="del">
          <ac:chgData name="Hilde Obermoller" userId="52cb5408-d010-4053-808f-14c1e36f2836" providerId="ADAL" clId="{25FA1571-9966-4359-A08E-B0C7D2762971}" dt="2026-02-26T15:42:18.782" v="55"/>
          <ac:spMkLst>
            <pc:docMk/>
            <pc:sldMk cId="1684421509" sldId="419"/>
            <ac:spMk id="28" creationId="{87B1CEC7-C2CE-4440-A0F7-0BE6B3AADB72}"/>
          </ac:spMkLst>
        </pc:spChg>
        <pc:spChg chg="del">
          <ac:chgData name="Hilde Obermoller" userId="52cb5408-d010-4053-808f-14c1e36f2836" providerId="ADAL" clId="{25FA1571-9966-4359-A08E-B0C7D2762971}" dt="2026-02-26T15:42:18.782" v="55"/>
          <ac:spMkLst>
            <pc:docMk/>
            <pc:sldMk cId="1684421509" sldId="419"/>
            <ac:spMk id="29" creationId="{7B0DBF0B-D7C2-4F15-94AE-315255824591}"/>
          </ac:spMkLst>
        </pc:spChg>
        <pc:picChg chg="mod">
          <ac:chgData name="Hilde Obermoller" userId="52cb5408-d010-4053-808f-14c1e36f2836" providerId="ADAL" clId="{25FA1571-9966-4359-A08E-B0C7D2762971}" dt="2026-02-26T16:14:31.492" v="223" actId="1076"/>
          <ac:picMkLst>
            <pc:docMk/>
            <pc:sldMk cId="1684421509" sldId="419"/>
            <ac:picMk id="3" creationId="{270D510D-AB62-4B01-8C2E-18162AA28C35}"/>
          </ac:picMkLst>
        </pc:picChg>
        <pc:picChg chg="mod">
          <ac:chgData name="Hilde Obermoller" userId="52cb5408-d010-4053-808f-14c1e36f2836" providerId="ADAL" clId="{25FA1571-9966-4359-A08E-B0C7D2762971}" dt="2026-02-26T16:14:39.956" v="227" actId="1076"/>
          <ac:picMkLst>
            <pc:docMk/>
            <pc:sldMk cId="1684421509" sldId="419"/>
            <ac:picMk id="4" creationId="{D13FF317-D424-4A7E-B44B-9E355C177292}"/>
          </ac:picMkLst>
        </pc:picChg>
        <pc:picChg chg="add mod">
          <ac:chgData name="Hilde Obermoller" userId="52cb5408-d010-4053-808f-14c1e36f2836" providerId="ADAL" clId="{25FA1571-9966-4359-A08E-B0C7D2762971}" dt="2026-02-26T16:20:56.899" v="255" actId="1076"/>
          <ac:picMkLst>
            <pc:docMk/>
            <pc:sldMk cId="1684421509" sldId="419"/>
            <ac:picMk id="6" creationId="{6000E778-0D0D-A82F-F48F-24D5C5811651}"/>
          </ac:picMkLst>
        </pc:picChg>
      </pc:sldChg>
      <pc:sldChg chg="delSp add delDesignElem">
        <pc:chgData name="Hilde Obermoller" userId="52cb5408-d010-4053-808f-14c1e36f2836" providerId="ADAL" clId="{25FA1571-9966-4359-A08E-B0C7D2762971}" dt="2026-02-26T15:42:18.782" v="55"/>
        <pc:sldMkLst>
          <pc:docMk/>
          <pc:sldMk cId="2211924205" sldId="420"/>
        </pc:sldMkLst>
        <pc:spChg chg="del">
          <ac:chgData name="Hilde Obermoller" userId="52cb5408-d010-4053-808f-14c1e36f2836" providerId="ADAL" clId="{25FA1571-9966-4359-A08E-B0C7D2762971}" dt="2026-02-26T15:42:18.782" v="55"/>
          <ac:spMkLst>
            <pc:docMk/>
            <pc:sldMk cId="2211924205" sldId="420"/>
            <ac:spMk id="8" creationId="{A4AC5506-6312-4701-8D3C-40187889A947}"/>
          </ac:spMkLst>
        </pc:spChg>
      </pc:sldChg>
      <pc:sldChg chg="add del">
        <pc:chgData name="Hilde Obermoller" userId="52cb5408-d010-4053-808f-14c1e36f2836" providerId="ADAL" clId="{25FA1571-9966-4359-A08E-B0C7D2762971}" dt="2026-02-26T15:54:57.240" v="106" actId="2696"/>
        <pc:sldMkLst>
          <pc:docMk/>
          <pc:sldMk cId="137452816" sldId="421"/>
        </pc:sldMkLst>
      </pc:sldChg>
      <pc:sldChg chg="add del">
        <pc:chgData name="Hilde Obermoller" userId="52cb5408-d010-4053-808f-14c1e36f2836" providerId="ADAL" clId="{25FA1571-9966-4359-A08E-B0C7D2762971}" dt="2026-02-26T15:57:01.224" v="121" actId="2696"/>
        <pc:sldMkLst>
          <pc:docMk/>
          <pc:sldMk cId="284082246" sldId="421"/>
        </pc:sldMkLst>
      </pc:sldChg>
      <pc:sldChg chg="add">
        <pc:chgData name="Hilde Obermoller" userId="52cb5408-d010-4053-808f-14c1e36f2836" providerId="ADAL" clId="{25FA1571-9966-4359-A08E-B0C7D2762971}" dt="2026-02-26T15:57:09.480" v="122"/>
        <pc:sldMkLst>
          <pc:docMk/>
          <pc:sldMk cId="3842867662" sldId="421"/>
        </pc:sldMkLst>
      </pc:sldChg>
      <pc:sldChg chg="delSp add del delDesignElem">
        <pc:chgData name="Hilde Obermoller" userId="52cb5408-d010-4053-808f-14c1e36f2836" providerId="ADAL" clId="{25FA1571-9966-4359-A08E-B0C7D2762971}" dt="2026-02-26T15:54:32.760" v="104" actId="2696"/>
        <pc:sldMkLst>
          <pc:docMk/>
          <pc:sldMk cId="1454468152" sldId="422"/>
        </pc:sldMkLst>
        <pc:spChg chg="del">
          <ac:chgData name="Hilde Obermoller" userId="52cb5408-d010-4053-808f-14c1e36f2836" providerId="ADAL" clId="{25FA1571-9966-4359-A08E-B0C7D2762971}" dt="2026-02-26T15:42:18.782" v="55"/>
          <ac:spMkLst>
            <pc:docMk/>
            <pc:sldMk cId="1454468152" sldId="422"/>
            <ac:spMk id="11" creationId="{3E443FD7-A66B-4AA0-872D-B088B9BC5F17}"/>
          </ac:spMkLst>
        </pc:spChg>
        <pc:spChg chg="del">
          <ac:chgData name="Hilde Obermoller" userId="52cb5408-d010-4053-808f-14c1e36f2836" providerId="ADAL" clId="{25FA1571-9966-4359-A08E-B0C7D2762971}" dt="2026-02-26T15:42:18.782" v="55"/>
          <ac:spMkLst>
            <pc:docMk/>
            <pc:sldMk cId="1454468152" sldId="422"/>
            <ac:spMk id="13" creationId="{C04BE0EF-3561-49B4-9A29-F283168A91C7}"/>
          </ac:spMkLst>
        </pc:spChg>
      </pc:sldChg>
      <pc:sldChg chg="add del">
        <pc:chgData name="Hilde Obermoller" userId="52cb5408-d010-4053-808f-14c1e36f2836" providerId="ADAL" clId="{25FA1571-9966-4359-A08E-B0C7D2762971}" dt="2026-02-26T15:56:51.230" v="120" actId="47"/>
        <pc:sldMkLst>
          <pc:docMk/>
          <pc:sldMk cId="2576714752" sldId="422"/>
        </pc:sldMkLst>
      </pc:sldChg>
      <pc:sldChg chg="add del">
        <pc:chgData name="Hilde Obermoller" userId="52cb5408-d010-4053-808f-14c1e36f2836" providerId="ADAL" clId="{25FA1571-9966-4359-A08E-B0C7D2762971}" dt="2026-02-26T15:54:32.760" v="104" actId="2696"/>
        <pc:sldMkLst>
          <pc:docMk/>
          <pc:sldMk cId="1229214399" sldId="423"/>
        </pc:sldMkLst>
      </pc:sldChg>
      <pc:sldChg chg="add del">
        <pc:chgData name="Hilde Obermoller" userId="52cb5408-d010-4053-808f-14c1e36f2836" providerId="ADAL" clId="{25FA1571-9966-4359-A08E-B0C7D2762971}" dt="2026-02-26T15:56:02.256" v="112" actId="2696"/>
        <pc:sldMkLst>
          <pc:docMk/>
          <pc:sldMk cId="3017273177" sldId="423"/>
        </pc:sldMkLst>
      </pc:sldChg>
      <pc:sldChg chg="add ord">
        <pc:chgData name="Hilde Obermoller" userId="52cb5408-d010-4053-808f-14c1e36f2836" providerId="ADAL" clId="{25FA1571-9966-4359-A08E-B0C7D2762971}" dt="2026-02-26T15:56:17.750" v="115"/>
        <pc:sldMkLst>
          <pc:docMk/>
          <pc:sldMk cId="3155450571" sldId="423"/>
        </pc:sldMkLst>
      </pc:sldChg>
      <pc:sldChg chg="add ord">
        <pc:chgData name="Hilde Obermoller" userId="52cb5408-d010-4053-808f-14c1e36f2836" providerId="ADAL" clId="{25FA1571-9966-4359-A08E-B0C7D2762971}" dt="2026-02-26T16:57:22.687" v="430"/>
        <pc:sldMkLst>
          <pc:docMk/>
          <pc:sldMk cId="1723268511" sldId="424"/>
        </pc:sldMkLst>
      </pc:sldChg>
      <pc:sldChg chg="delSp add del delDesignElem">
        <pc:chgData name="Hilde Obermoller" userId="52cb5408-d010-4053-808f-14c1e36f2836" providerId="ADAL" clId="{25FA1571-9966-4359-A08E-B0C7D2762971}" dt="2026-02-26T16:57:06.532" v="427" actId="2696"/>
        <pc:sldMkLst>
          <pc:docMk/>
          <pc:sldMk cId="2787367178" sldId="424"/>
        </pc:sldMkLst>
        <pc:spChg chg="del">
          <ac:chgData name="Hilde Obermoller" userId="52cb5408-d010-4053-808f-14c1e36f2836" providerId="ADAL" clId="{25FA1571-9966-4359-A08E-B0C7D2762971}" dt="2026-02-26T15:39:43.542" v="17"/>
          <ac:spMkLst>
            <pc:docMk/>
            <pc:sldMk cId="2787367178" sldId="424"/>
            <ac:spMk id="8" creationId="{C1DD1A8A-57D5-4A81-AD04-532B043C5611}"/>
          </ac:spMkLst>
        </pc:spChg>
        <pc:spChg chg="del">
          <ac:chgData name="Hilde Obermoller" userId="52cb5408-d010-4053-808f-14c1e36f2836" providerId="ADAL" clId="{25FA1571-9966-4359-A08E-B0C7D2762971}" dt="2026-02-26T15:39:43.542" v="17"/>
          <ac:spMkLst>
            <pc:docMk/>
            <pc:sldMk cId="2787367178" sldId="424"/>
            <ac:spMk id="10" creationId="{007891EC-4501-44ED-A8C8-B11B6DB767AB}"/>
          </ac:spMkLst>
        </pc:spChg>
      </pc:sldChg>
      <pc:sldChg chg="delSp add del delDesignElem">
        <pc:chgData name="Hilde Obermoller" userId="52cb5408-d010-4053-808f-14c1e36f2836" providerId="ADAL" clId="{25FA1571-9966-4359-A08E-B0C7D2762971}" dt="2026-02-26T16:57:06.532" v="427" actId="2696"/>
        <pc:sldMkLst>
          <pc:docMk/>
          <pc:sldMk cId="2230306833" sldId="425"/>
        </pc:sldMkLst>
        <pc:spChg chg="del">
          <ac:chgData name="Hilde Obermoller" userId="52cb5408-d010-4053-808f-14c1e36f2836" providerId="ADAL" clId="{25FA1571-9966-4359-A08E-B0C7D2762971}" dt="2026-02-26T15:39:43.542" v="17"/>
          <ac:spMkLst>
            <pc:docMk/>
            <pc:sldMk cId="2230306833" sldId="425"/>
            <ac:spMk id="11" creationId="{EDDBB197-D710-4A4F-A9CA-FD2177498BE8}"/>
          </ac:spMkLst>
        </pc:spChg>
        <pc:spChg chg="del">
          <ac:chgData name="Hilde Obermoller" userId="52cb5408-d010-4053-808f-14c1e36f2836" providerId="ADAL" clId="{25FA1571-9966-4359-A08E-B0C7D2762971}" dt="2026-02-26T15:39:43.542" v="17"/>
          <ac:spMkLst>
            <pc:docMk/>
            <pc:sldMk cId="2230306833" sldId="425"/>
            <ac:spMk id="13" creationId="{975D1CFA-2CDB-4B64-BD9F-85744E8DA12F}"/>
          </ac:spMkLst>
        </pc:spChg>
        <pc:grpChg chg="del">
          <ac:chgData name="Hilde Obermoller" userId="52cb5408-d010-4053-808f-14c1e36f2836" providerId="ADAL" clId="{25FA1571-9966-4359-A08E-B0C7D2762971}" dt="2026-02-26T15:39:43.542" v="17"/>
          <ac:grpSpMkLst>
            <pc:docMk/>
            <pc:sldMk cId="2230306833" sldId="425"/>
            <ac:grpSpMk id="15" creationId="{25EE5136-01F1-466C-962D-BA9B4C6757AA}"/>
          </ac:grpSpMkLst>
        </pc:grpChg>
      </pc:sldChg>
      <pc:sldChg chg="add ord">
        <pc:chgData name="Hilde Obermoller" userId="52cb5408-d010-4053-808f-14c1e36f2836" providerId="ADAL" clId="{25FA1571-9966-4359-A08E-B0C7D2762971}" dt="2026-02-26T16:57:22.687" v="430"/>
        <pc:sldMkLst>
          <pc:docMk/>
          <pc:sldMk cId="2849298604" sldId="425"/>
        </pc:sldMkLst>
      </pc:sldChg>
      <pc:sldChg chg="delSp add del delDesignElem">
        <pc:chgData name="Hilde Obermoller" userId="52cb5408-d010-4053-808f-14c1e36f2836" providerId="ADAL" clId="{25FA1571-9966-4359-A08E-B0C7D2762971}" dt="2026-02-26T17:05:13.446" v="469" actId="47"/>
        <pc:sldMkLst>
          <pc:docMk/>
          <pc:sldMk cId="3994978610" sldId="426"/>
        </pc:sldMkLst>
        <pc:spChg chg="del">
          <ac:chgData name="Hilde Obermoller" userId="52cb5408-d010-4053-808f-14c1e36f2836" providerId="ADAL" clId="{25FA1571-9966-4359-A08E-B0C7D2762971}" dt="2026-02-26T15:40:31.462" v="25"/>
          <ac:spMkLst>
            <pc:docMk/>
            <pc:sldMk cId="3994978610" sldId="426"/>
            <ac:spMk id="8" creationId="{C1DD1A8A-57D5-4A81-AD04-532B043C5611}"/>
          </ac:spMkLst>
        </pc:spChg>
        <pc:spChg chg="del">
          <ac:chgData name="Hilde Obermoller" userId="52cb5408-d010-4053-808f-14c1e36f2836" providerId="ADAL" clId="{25FA1571-9966-4359-A08E-B0C7D2762971}" dt="2026-02-26T15:40:31.462" v="25"/>
          <ac:spMkLst>
            <pc:docMk/>
            <pc:sldMk cId="3994978610" sldId="426"/>
            <ac:spMk id="10" creationId="{007891EC-4501-44ED-A8C8-B11B6DB767AB}"/>
          </ac:spMkLst>
        </pc:spChg>
      </pc:sldChg>
      <pc:sldChg chg="addSp delSp modSp add mod setBg delDesignElem">
        <pc:chgData name="Hilde Obermoller" userId="52cb5408-d010-4053-808f-14c1e36f2836" providerId="ADAL" clId="{25FA1571-9966-4359-A08E-B0C7D2762971}" dt="2026-02-26T17:02:08.190" v="449" actId="14100"/>
        <pc:sldMkLst>
          <pc:docMk/>
          <pc:sldMk cId="3971777433" sldId="427"/>
        </pc:sldMkLst>
        <pc:spChg chg="mod">
          <ac:chgData name="Hilde Obermoller" userId="52cb5408-d010-4053-808f-14c1e36f2836" providerId="ADAL" clId="{25FA1571-9966-4359-A08E-B0C7D2762971}" dt="2026-02-26T17:01:52.926" v="444" actId="26606"/>
          <ac:spMkLst>
            <pc:docMk/>
            <pc:sldMk cId="3971777433" sldId="427"/>
            <ac:spMk id="2" creationId="{5480E7D7-2AE5-4612-8F4E-8718DE8C64B8}"/>
          </ac:spMkLst>
        </pc:spChg>
        <pc:spChg chg="add del">
          <ac:chgData name="Hilde Obermoller" userId="52cb5408-d010-4053-808f-14c1e36f2836" providerId="ADAL" clId="{25FA1571-9966-4359-A08E-B0C7D2762971}" dt="2026-02-26T17:01:52.910" v="443" actId="26606"/>
          <ac:spMkLst>
            <pc:docMk/>
            <pc:sldMk cId="3971777433" sldId="427"/>
            <ac:spMk id="12" creationId="{7C98A213-5994-475E-B327-DC6EC27FBA8B}"/>
          </ac:spMkLst>
        </pc:spChg>
        <pc:spChg chg="add del">
          <ac:chgData name="Hilde Obermoller" userId="52cb5408-d010-4053-808f-14c1e36f2836" providerId="ADAL" clId="{25FA1571-9966-4359-A08E-B0C7D2762971}" dt="2026-02-26T17:01:52.910" v="443" actId="26606"/>
          <ac:spMkLst>
            <pc:docMk/>
            <pc:sldMk cId="3971777433" sldId="427"/>
            <ac:spMk id="14" creationId="{4B030A0D-0DAD-4A99-89BB-419527D6A64B}"/>
          </ac:spMkLst>
        </pc:spChg>
        <pc:spChg chg="add">
          <ac:chgData name="Hilde Obermoller" userId="52cb5408-d010-4053-808f-14c1e36f2836" providerId="ADAL" clId="{25FA1571-9966-4359-A08E-B0C7D2762971}" dt="2026-02-26T17:01:52.926" v="444" actId="26606"/>
          <ac:spMkLst>
            <pc:docMk/>
            <pc:sldMk cId="3971777433" sldId="427"/>
            <ac:spMk id="16" creationId="{8EC0EE2B-2029-48DD-893D-F528E651B07D}"/>
          </ac:spMkLst>
        </pc:spChg>
        <pc:spChg chg="add">
          <ac:chgData name="Hilde Obermoller" userId="52cb5408-d010-4053-808f-14c1e36f2836" providerId="ADAL" clId="{25FA1571-9966-4359-A08E-B0C7D2762971}" dt="2026-02-26T17:01:52.926" v="444" actId="26606"/>
          <ac:spMkLst>
            <pc:docMk/>
            <pc:sldMk cId="3971777433" sldId="427"/>
            <ac:spMk id="17" creationId="{9CB95732-565A-4D2C-A3AB-CC460C0D3826}"/>
          </ac:spMkLst>
        </pc:spChg>
        <pc:spChg chg="add">
          <ac:chgData name="Hilde Obermoller" userId="52cb5408-d010-4053-808f-14c1e36f2836" providerId="ADAL" clId="{25FA1571-9966-4359-A08E-B0C7D2762971}" dt="2026-02-26T17:01:52.926" v="444" actId="26606"/>
          <ac:spMkLst>
            <pc:docMk/>
            <pc:sldMk cId="3971777433" sldId="427"/>
            <ac:spMk id="18" creationId="{45AE1D08-1ED1-4F59-B42F-4D8EA33DC8C6}"/>
          </ac:spMkLst>
        </pc:spChg>
        <pc:spChg chg="add">
          <ac:chgData name="Hilde Obermoller" userId="52cb5408-d010-4053-808f-14c1e36f2836" providerId="ADAL" clId="{25FA1571-9966-4359-A08E-B0C7D2762971}" dt="2026-02-26T17:01:52.926" v="444" actId="26606"/>
          <ac:spMkLst>
            <pc:docMk/>
            <pc:sldMk cId="3971777433" sldId="427"/>
            <ac:spMk id="19" creationId="{77F1AF47-AE98-4034-BD91-1976FA4D9C4C}"/>
          </ac:spMkLst>
        </pc:spChg>
        <pc:spChg chg="add">
          <ac:chgData name="Hilde Obermoller" userId="52cb5408-d010-4053-808f-14c1e36f2836" providerId="ADAL" clId="{25FA1571-9966-4359-A08E-B0C7D2762971}" dt="2026-02-26T17:01:52.926" v="444" actId="26606"/>
          <ac:spMkLst>
            <pc:docMk/>
            <pc:sldMk cId="3971777433" sldId="427"/>
            <ac:spMk id="20" creationId="{9A79B912-88EA-4640-BDEB-51B3B11A026A}"/>
          </ac:spMkLst>
        </pc:spChg>
        <pc:spChg chg="del">
          <ac:chgData name="Hilde Obermoller" userId="52cb5408-d010-4053-808f-14c1e36f2836" providerId="ADAL" clId="{25FA1571-9966-4359-A08E-B0C7D2762971}" dt="2026-02-26T15:39:19.632" v="12"/>
          <ac:spMkLst>
            <pc:docMk/>
            <pc:sldMk cId="3971777433" sldId="427"/>
            <ac:spMk id="42" creationId="{A29398BB-6F62-472B-88B2-8D942FEBFB20}"/>
          </ac:spMkLst>
        </pc:spChg>
        <pc:spChg chg="del">
          <ac:chgData name="Hilde Obermoller" userId="52cb5408-d010-4053-808f-14c1e36f2836" providerId="ADAL" clId="{25FA1571-9966-4359-A08E-B0C7D2762971}" dt="2026-02-26T15:39:19.632" v="12"/>
          <ac:spMkLst>
            <pc:docMk/>
            <pc:sldMk cId="3971777433" sldId="427"/>
            <ac:spMk id="44" creationId="{0F076673-2450-47A0-8561-8A207DE17E0B}"/>
          </ac:spMkLst>
        </pc:spChg>
        <pc:picChg chg="add mod">
          <ac:chgData name="Hilde Obermoller" userId="52cb5408-d010-4053-808f-14c1e36f2836" providerId="ADAL" clId="{25FA1571-9966-4359-A08E-B0C7D2762971}" dt="2026-02-26T17:02:08.190" v="449" actId="14100"/>
          <ac:picMkLst>
            <pc:docMk/>
            <pc:sldMk cId="3971777433" sldId="427"/>
            <ac:picMk id="4" creationId="{3E807440-D61C-A597-B14F-1200323368FA}"/>
          </ac:picMkLst>
        </pc:picChg>
        <pc:picChg chg="mod">
          <ac:chgData name="Hilde Obermoller" userId="52cb5408-d010-4053-808f-14c1e36f2836" providerId="ADAL" clId="{25FA1571-9966-4359-A08E-B0C7D2762971}" dt="2026-02-26T17:01:52.926" v="444" actId="26606"/>
          <ac:picMkLst>
            <pc:docMk/>
            <pc:sldMk cId="3971777433" sldId="427"/>
            <ac:picMk id="5" creationId="{CDB40CFA-6417-4CC0-B330-C6779682E6CE}"/>
          </ac:picMkLst>
        </pc:picChg>
        <pc:picChg chg="mod">
          <ac:chgData name="Hilde Obermoller" userId="52cb5408-d010-4053-808f-14c1e36f2836" providerId="ADAL" clId="{25FA1571-9966-4359-A08E-B0C7D2762971}" dt="2026-02-26T17:01:52.926" v="444" actId="26606"/>
          <ac:picMkLst>
            <pc:docMk/>
            <pc:sldMk cId="3971777433" sldId="427"/>
            <ac:picMk id="7" creationId="{026125FD-ED20-4B12-9765-617FB73954B6}"/>
          </ac:picMkLst>
        </pc:picChg>
      </pc:sldChg>
      <pc:sldChg chg="delSp modSp add delDesignElem">
        <pc:chgData name="Hilde Obermoller" userId="52cb5408-d010-4053-808f-14c1e36f2836" providerId="ADAL" clId="{25FA1571-9966-4359-A08E-B0C7D2762971}" dt="2026-02-26T15:46:11.828" v="78" actId="207"/>
        <pc:sldMkLst>
          <pc:docMk/>
          <pc:sldMk cId="2423818084" sldId="428"/>
        </pc:sldMkLst>
        <pc:spChg chg="mod">
          <ac:chgData name="Hilde Obermoller" userId="52cb5408-d010-4053-808f-14c1e36f2836" providerId="ADAL" clId="{25FA1571-9966-4359-A08E-B0C7D2762971}" dt="2026-02-26T15:46:11.828" v="78" actId="207"/>
          <ac:spMkLst>
            <pc:docMk/>
            <pc:sldMk cId="2423818084" sldId="428"/>
            <ac:spMk id="2" creationId="{9A03383E-41FB-40C7-BBEC-F579D2FC4933}"/>
          </ac:spMkLst>
        </pc:spChg>
        <pc:spChg chg="del">
          <ac:chgData name="Hilde Obermoller" userId="52cb5408-d010-4053-808f-14c1e36f2836" providerId="ADAL" clId="{25FA1571-9966-4359-A08E-B0C7D2762971}" dt="2026-02-26T15:39:43.542" v="17"/>
          <ac:spMkLst>
            <pc:docMk/>
            <pc:sldMk cId="2423818084" sldId="428"/>
            <ac:spMk id="12" creationId="{1D63C574-BFD2-41A1-A567-B0C3CC7FDD4F}"/>
          </ac:spMkLst>
        </pc:spChg>
        <pc:spChg chg="del">
          <ac:chgData name="Hilde Obermoller" userId="52cb5408-d010-4053-808f-14c1e36f2836" providerId="ADAL" clId="{25FA1571-9966-4359-A08E-B0C7D2762971}" dt="2026-02-26T15:39:43.542" v="17"/>
          <ac:spMkLst>
            <pc:docMk/>
            <pc:sldMk cId="2423818084" sldId="428"/>
            <ac:spMk id="14" creationId="{E2A46BAB-8C31-42B2-90E8-B26DD3E81D37}"/>
          </ac:spMkLst>
        </pc:spChg>
        <pc:grpChg chg="del">
          <ac:chgData name="Hilde Obermoller" userId="52cb5408-d010-4053-808f-14c1e36f2836" providerId="ADAL" clId="{25FA1571-9966-4359-A08E-B0C7D2762971}" dt="2026-02-26T15:39:43.542" v="17"/>
          <ac:grpSpMkLst>
            <pc:docMk/>
            <pc:sldMk cId="2423818084" sldId="428"/>
            <ac:grpSpMk id="16" creationId="{B3F7A3C7-0737-4E57-B30E-8EEFE638B401}"/>
          </ac:grpSpMkLst>
        </pc:grpChg>
        <pc:grpChg chg="del">
          <ac:chgData name="Hilde Obermoller" userId="52cb5408-d010-4053-808f-14c1e36f2836" providerId="ADAL" clId="{25FA1571-9966-4359-A08E-B0C7D2762971}" dt="2026-02-26T15:39:43.542" v="17"/>
          <ac:grpSpMkLst>
            <pc:docMk/>
            <pc:sldMk cId="2423818084" sldId="428"/>
            <ac:grpSpMk id="20" creationId="{43F5E015-E085-4624-B431-B42414448684}"/>
          </ac:grpSpMkLst>
        </pc:grpChg>
        <pc:graphicFrameChg chg="mod">
          <ac:chgData name="Hilde Obermoller" userId="52cb5408-d010-4053-808f-14c1e36f2836" providerId="ADAL" clId="{25FA1571-9966-4359-A08E-B0C7D2762971}" dt="2026-02-26T15:46:11.828" v="78" actId="207"/>
          <ac:graphicFrameMkLst>
            <pc:docMk/>
            <pc:sldMk cId="2423818084" sldId="428"/>
            <ac:graphicFrameMk id="8" creationId="{BC08FD02-6116-445E-8BC9-DA274ED94A55}"/>
          </ac:graphicFrameMkLst>
        </pc:graphicFrameChg>
      </pc:sldChg>
      <pc:sldChg chg="delSp modSp add del mod delDesignElem">
        <pc:chgData name="Hilde Obermoller" userId="52cb5408-d010-4053-808f-14c1e36f2836" providerId="ADAL" clId="{25FA1571-9966-4359-A08E-B0C7D2762971}" dt="2026-02-26T17:05:25.591" v="470" actId="47"/>
        <pc:sldMkLst>
          <pc:docMk/>
          <pc:sldMk cId="2163439318" sldId="429"/>
        </pc:sldMkLst>
        <pc:spChg chg="mod">
          <ac:chgData name="Hilde Obermoller" userId="52cb5408-d010-4053-808f-14c1e36f2836" providerId="ADAL" clId="{25FA1571-9966-4359-A08E-B0C7D2762971}" dt="2026-02-26T16:59:21.840" v="436" actId="1076"/>
          <ac:spMkLst>
            <pc:docMk/>
            <pc:sldMk cId="2163439318" sldId="429"/>
            <ac:spMk id="2" creationId="{F2769962-D3AB-47ED-A8C3-4B790F834BA2}"/>
          </ac:spMkLst>
        </pc:spChg>
        <pc:spChg chg="del">
          <ac:chgData name="Hilde Obermoller" userId="52cb5408-d010-4053-808f-14c1e36f2836" providerId="ADAL" clId="{25FA1571-9966-4359-A08E-B0C7D2762971}" dt="2026-02-26T15:39:43.542" v="17"/>
          <ac:spMkLst>
            <pc:docMk/>
            <pc:sldMk cId="2163439318" sldId="429"/>
            <ac:spMk id="14" creationId="{07027C52-EAEF-417D-B99C-DBFD6D1345AE}"/>
          </ac:spMkLst>
        </pc:spChg>
        <pc:spChg chg="del">
          <ac:chgData name="Hilde Obermoller" userId="52cb5408-d010-4053-808f-14c1e36f2836" providerId="ADAL" clId="{25FA1571-9966-4359-A08E-B0C7D2762971}" dt="2026-02-26T15:39:43.542" v="17"/>
          <ac:spMkLst>
            <pc:docMk/>
            <pc:sldMk cId="2163439318" sldId="429"/>
            <ac:spMk id="18" creationId="{9FF39A25-DBCE-442D-A2E3-C0FE33129BC6}"/>
          </ac:spMkLst>
        </pc:spChg>
        <pc:picChg chg="del">
          <ac:chgData name="Hilde Obermoller" userId="52cb5408-d010-4053-808f-14c1e36f2836" providerId="ADAL" clId="{25FA1571-9966-4359-A08E-B0C7D2762971}" dt="2026-02-26T15:39:43.542" v="17"/>
          <ac:picMkLst>
            <pc:docMk/>
            <pc:sldMk cId="2163439318" sldId="429"/>
            <ac:picMk id="16" creationId="{F0977BDD-F21B-4E52-8FAE-69AA18080BDB}"/>
          </ac:picMkLst>
        </pc:picChg>
      </pc:sldChg>
      <pc:sldChg chg="delSp add del delDesignElem">
        <pc:chgData name="Hilde Obermoller" userId="52cb5408-d010-4053-808f-14c1e36f2836" providerId="ADAL" clId="{25FA1571-9966-4359-A08E-B0C7D2762971}" dt="2026-02-26T17:14:58.561" v="524" actId="47"/>
        <pc:sldMkLst>
          <pc:docMk/>
          <pc:sldMk cId="2984356388" sldId="431"/>
        </pc:sldMkLst>
        <pc:spChg chg="del">
          <ac:chgData name="Hilde Obermoller" userId="52cb5408-d010-4053-808f-14c1e36f2836" providerId="ADAL" clId="{25FA1571-9966-4359-A08E-B0C7D2762971}" dt="2026-02-26T15:42:18.782" v="55"/>
          <ac:spMkLst>
            <pc:docMk/>
            <pc:sldMk cId="2984356388" sldId="431"/>
            <ac:spMk id="14" creationId="{3E443FD7-A66B-4AA0-872D-B088B9BC5F17}"/>
          </ac:spMkLst>
        </pc:spChg>
        <pc:spChg chg="del">
          <ac:chgData name="Hilde Obermoller" userId="52cb5408-d010-4053-808f-14c1e36f2836" providerId="ADAL" clId="{25FA1571-9966-4359-A08E-B0C7D2762971}" dt="2026-02-26T15:42:18.782" v="55"/>
          <ac:spMkLst>
            <pc:docMk/>
            <pc:sldMk cId="2984356388" sldId="431"/>
            <ac:spMk id="16" creationId="{C04BE0EF-3561-49B4-9A29-F283168A91C7}"/>
          </ac:spMkLst>
        </pc:spChg>
      </pc:sldChg>
      <pc:sldChg chg="delSp modSp add mod delDesignElem">
        <pc:chgData name="Hilde Obermoller" userId="52cb5408-d010-4053-808f-14c1e36f2836" providerId="ADAL" clId="{25FA1571-9966-4359-A08E-B0C7D2762971}" dt="2026-02-26T15:42:19.612" v="57" actId="27636"/>
        <pc:sldMkLst>
          <pc:docMk/>
          <pc:sldMk cId="3602054565" sldId="432"/>
        </pc:sldMkLst>
        <pc:spChg chg="mod">
          <ac:chgData name="Hilde Obermoller" userId="52cb5408-d010-4053-808f-14c1e36f2836" providerId="ADAL" clId="{25FA1571-9966-4359-A08E-B0C7D2762971}" dt="2026-02-26T15:42:19.612" v="57" actId="27636"/>
          <ac:spMkLst>
            <pc:docMk/>
            <pc:sldMk cId="3602054565" sldId="432"/>
            <ac:spMk id="2" creationId="{C4C29CEF-C6A5-4228-B020-6D2BA795B5AD}"/>
          </ac:spMkLst>
        </pc:spChg>
        <pc:spChg chg="del">
          <ac:chgData name="Hilde Obermoller" userId="52cb5408-d010-4053-808f-14c1e36f2836" providerId="ADAL" clId="{25FA1571-9966-4359-A08E-B0C7D2762971}" dt="2026-02-26T15:42:18.782" v="55"/>
          <ac:spMkLst>
            <pc:docMk/>
            <pc:sldMk cId="3602054565" sldId="432"/>
            <ac:spMk id="40" creationId="{16F9E488-0718-4E1E-9D12-26779F606252}"/>
          </ac:spMkLst>
        </pc:spChg>
        <pc:spChg chg="del">
          <ac:chgData name="Hilde Obermoller" userId="52cb5408-d010-4053-808f-14c1e36f2836" providerId="ADAL" clId="{25FA1571-9966-4359-A08E-B0C7D2762971}" dt="2026-02-26T15:42:18.782" v="55"/>
          <ac:spMkLst>
            <pc:docMk/>
            <pc:sldMk cId="3602054565" sldId="432"/>
            <ac:spMk id="43" creationId="{FA6F8ABB-6C5D-4349-9E1B-198D1ABFA804}"/>
          </ac:spMkLst>
        </pc:spChg>
        <pc:spChg chg="del">
          <ac:chgData name="Hilde Obermoller" userId="52cb5408-d010-4053-808f-14c1e36f2836" providerId="ADAL" clId="{25FA1571-9966-4359-A08E-B0C7D2762971}" dt="2026-02-26T15:42:18.782" v="55"/>
          <ac:spMkLst>
            <pc:docMk/>
            <pc:sldMk cId="3602054565" sldId="432"/>
            <ac:spMk id="44" creationId="{E4B9AB89-BA23-4985-97B3-EB677E496335}"/>
          </ac:spMkLst>
        </pc:spChg>
        <pc:spChg chg="del">
          <ac:chgData name="Hilde Obermoller" userId="52cb5408-d010-4053-808f-14c1e36f2836" providerId="ADAL" clId="{25FA1571-9966-4359-A08E-B0C7D2762971}" dt="2026-02-26T15:42:18.782" v="55"/>
          <ac:spMkLst>
            <pc:docMk/>
            <pc:sldMk cId="3602054565" sldId="432"/>
            <ac:spMk id="45" creationId="{36FC9198-E7C0-476E-AEEA-E406CF307507}"/>
          </ac:spMkLst>
        </pc:spChg>
        <pc:grpChg chg="del">
          <ac:chgData name="Hilde Obermoller" userId="52cb5408-d010-4053-808f-14c1e36f2836" providerId="ADAL" clId="{25FA1571-9966-4359-A08E-B0C7D2762971}" dt="2026-02-26T15:42:18.782" v="55"/>
          <ac:grpSpMkLst>
            <pc:docMk/>
            <pc:sldMk cId="3602054565" sldId="432"/>
            <ac:grpSpMk id="41" creationId="{5CA4BCD1-F813-4A68-8727-7A3DE67AC57F}"/>
          </ac:grpSpMkLst>
        </pc:grpChg>
      </pc:sldChg>
      <pc:sldChg chg="delSp modSp add mod delDesignElem">
        <pc:chgData name="Hilde Obermoller" userId="52cb5408-d010-4053-808f-14c1e36f2836" providerId="ADAL" clId="{25FA1571-9966-4359-A08E-B0C7D2762971}" dt="2026-02-26T15:42:19.630" v="58" actId="27636"/>
        <pc:sldMkLst>
          <pc:docMk/>
          <pc:sldMk cId="1643168762" sldId="433"/>
        </pc:sldMkLst>
        <pc:spChg chg="mod">
          <ac:chgData name="Hilde Obermoller" userId="52cb5408-d010-4053-808f-14c1e36f2836" providerId="ADAL" clId="{25FA1571-9966-4359-A08E-B0C7D2762971}" dt="2026-02-26T15:42:19.630" v="58" actId="27636"/>
          <ac:spMkLst>
            <pc:docMk/>
            <pc:sldMk cId="1643168762" sldId="433"/>
            <ac:spMk id="2" creationId="{4BDCCCBE-B51D-4F3D-92E8-53FF754D3A89}"/>
          </ac:spMkLst>
        </pc:spChg>
        <pc:spChg chg="del">
          <ac:chgData name="Hilde Obermoller" userId="52cb5408-d010-4053-808f-14c1e36f2836" providerId="ADAL" clId="{25FA1571-9966-4359-A08E-B0C7D2762971}" dt="2026-02-26T15:42:18.782" v="55"/>
          <ac:spMkLst>
            <pc:docMk/>
            <pc:sldMk cId="1643168762" sldId="433"/>
            <ac:spMk id="17" creationId="{C1DD1A8A-57D5-4A81-AD04-532B043C5611}"/>
          </ac:spMkLst>
        </pc:spChg>
        <pc:spChg chg="del">
          <ac:chgData name="Hilde Obermoller" userId="52cb5408-d010-4053-808f-14c1e36f2836" providerId="ADAL" clId="{25FA1571-9966-4359-A08E-B0C7D2762971}" dt="2026-02-26T15:42:18.782" v="55"/>
          <ac:spMkLst>
            <pc:docMk/>
            <pc:sldMk cId="1643168762" sldId="433"/>
            <ac:spMk id="19" creationId="{007891EC-4501-44ED-A8C8-B11B6DB767AB}"/>
          </ac:spMkLst>
        </pc:spChg>
      </pc:sldChg>
      <pc:sldChg chg="delSp add ord delDesignElem">
        <pc:chgData name="Hilde Obermoller" userId="52cb5408-d010-4053-808f-14c1e36f2836" providerId="ADAL" clId="{25FA1571-9966-4359-A08E-B0C7D2762971}" dt="2026-02-26T17:18:08.023" v="537"/>
        <pc:sldMkLst>
          <pc:docMk/>
          <pc:sldMk cId="2494514795" sldId="434"/>
        </pc:sldMkLst>
        <pc:spChg chg="del">
          <ac:chgData name="Hilde Obermoller" userId="52cb5408-d010-4053-808f-14c1e36f2836" providerId="ADAL" clId="{25FA1571-9966-4359-A08E-B0C7D2762971}" dt="2026-02-26T15:42:18.782" v="55"/>
          <ac:spMkLst>
            <pc:docMk/>
            <pc:sldMk cId="2494514795" sldId="434"/>
            <ac:spMk id="8" creationId="{C1DD1A8A-57D5-4A81-AD04-532B043C5611}"/>
          </ac:spMkLst>
        </pc:spChg>
        <pc:spChg chg="del">
          <ac:chgData name="Hilde Obermoller" userId="52cb5408-d010-4053-808f-14c1e36f2836" providerId="ADAL" clId="{25FA1571-9966-4359-A08E-B0C7D2762971}" dt="2026-02-26T15:42:18.782" v="55"/>
          <ac:spMkLst>
            <pc:docMk/>
            <pc:sldMk cId="2494514795" sldId="434"/>
            <ac:spMk id="10" creationId="{007891EC-4501-44ED-A8C8-B11B6DB767AB}"/>
          </ac:spMkLst>
        </pc:spChg>
      </pc:sldChg>
      <pc:sldChg chg="delSp add ord delDesignElem">
        <pc:chgData name="Hilde Obermoller" userId="52cb5408-d010-4053-808f-14c1e36f2836" providerId="ADAL" clId="{25FA1571-9966-4359-A08E-B0C7D2762971}" dt="2026-02-26T17:18:38.294" v="541"/>
        <pc:sldMkLst>
          <pc:docMk/>
          <pc:sldMk cId="783804825" sldId="435"/>
        </pc:sldMkLst>
        <pc:spChg chg="del">
          <ac:chgData name="Hilde Obermoller" userId="52cb5408-d010-4053-808f-14c1e36f2836" providerId="ADAL" clId="{25FA1571-9966-4359-A08E-B0C7D2762971}" dt="2026-02-26T15:42:18.782" v="55"/>
          <ac:spMkLst>
            <pc:docMk/>
            <pc:sldMk cId="783804825" sldId="435"/>
            <ac:spMk id="8" creationId="{C1DD1A8A-57D5-4A81-AD04-532B043C5611}"/>
          </ac:spMkLst>
        </pc:spChg>
        <pc:spChg chg="del">
          <ac:chgData name="Hilde Obermoller" userId="52cb5408-d010-4053-808f-14c1e36f2836" providerId="ADAL" clId="{25FA1571-9966-4359-A08E-B0C7D2762971}" dt="2026-02-26T15:42:18.782" v="55"/>
          <ac:spMkLst>
            <pc:docMk/>
            <pc:sldMk cId="783804825" sldId="435"/>
            <ac:spMk id="10" creationId="{007891EC-4501-44ED-A8C8-B11B6DB767AB}"/>
          </ac:spMkLst>
        </pc:spChg>
      </pc:sldChg>
      <pc:sldChg chg="delSp add delDesignElem">
        <pc:chgData name="Hilde Obermoller" userId="52cb5408-d010-4053-808f-14c1e36f2836" providerId="ADAL" clId="{25FA1571-9966-4359-A08E-B0C7D2762971}" dt="2026-02-26T16:01:23.499" v="151"/>
        <pc:sldMkLst>
          <pc:docMk/>
          <pc:sldMk cId="1972713349" sldId="436"/>
        </pc:sldMkLst>
        <pc:spChg chg="del">
          <ac:chgData name="Hilde Obermoller" userId="52cb5408-d010-4053-808f-14c1e36f2836" providerId="ADAL" clId="{25FA1571-9966-4359-A08E-B0C7D2762971}" dt="2026-02-26T16:01:23.499" v="151"/>
          <ac:spMkLst>
            <pc:docMk/>
            <pc:sldMk cId="1972713349" sldId="436"/>
            <ac:spMk id="8" creationId="{C1DD1A8A-57D5-4A81-AD04-532B043C5611}"/>
          </ac:spMkLst>
        </pc:spChg>
        <pc:spChg chg="del">
          <ac:chgData name="Hilde Obermoller" userId="52cb5408-d010-4053-808f-14c1e36f2836" providerId="ADAL" clId="{25FA1571-9966-4359-A08E-B0C7D2762971}" dt="2026-02-26T16:01:23.499" v="151"/>
          <ac:spMkLst>
            <pc:docMk/>
            <pc:sldMk cId="1972713349" sldId="436"/>
            <ac:spMk id="10" creationId="{007891EC-4501-44ED-A8C8-B11B6DB767AB}"/>
          </ac:spMkLst>
        </pc:spChg>
      </pc:sldChg>
      <pc:sldChg chg="delSp modSp add mod delDesignElem">
        <pc:chgData name="Hilde Obermoller" userId="52cb5408-d010-4053-808f-14c1e36f2836" providerId="ADAL" clId="{25FA1571-9966-4359-A08E-B0C7D2762971}" dt="2026-02-26T16:01:35.409" v="155" actId="207"/>
        <pc:sldMkLst>
          <pc:docMk/>
          <pc:sldMk cId="2632639261" sldId="437"/>
        </pc:sldMkLst>
        <pc:spChg chg="mod">
          <ac:chgData name="Hilde Obermoller" userId="52cb5408-d010-4053-808f-14c1e36f2836" providerId="ADAL" clId="{25FA1571-9966-4359-A08E-B0C7D2762971}" dt="2026-02-26T16:01:35.409" v="155" actId="207"/>
          <ac:spMkLst>
            <pc:docMk/>
            <pc:sldMk cId="2632639261" sldId="437"/>
            <ac:spMk id="2" creationId="{EBB90A0B-373E-45A6-9DE8-DB0222B64119}"/>
          </ac:spMkLst>
        </pc:spChg>
        <pc:spChg chg="del">
          <ac:chgData name="Hilde Obermoller" userId="52cb5408-d010-4053-808f-14c1e36f2836" providerId="ADAL" clId="{25FA1571-9966-4359-A08E-B0C7D2762971}" dt="2026-02-26T16:01:23.499" v="151"/>
          <ac:spMkLst>
            <pc:docMk/>
            <pc:sldMk cId="2632639261" sldId="437"/>
            <ac:spMk id="8" creationId="{D4771268-CB57-404A-9271-370EB28F6090}"/>
          </ac:spMkLst>
        </pc:spChg>
      </pc:sldChg>
      <pc:sldChg chg="delSp modSp add mod delDesignElem">
        <pc:chgData name="Hilde Obermoller" userId="52cb5408-d010-4053-808f-14c1e36f2836" providerId="ADAL" clId="{25FA1571-9966-4359-A08E-B0C7D2762971}" dt="2026-02-26T17:18:56.810" v="545" actId="1076"/>
        <pc:sldMkLst>
          <pc:docMk/>
          <pc:sldMk cId="729419531" sldId="447"/>
        </pc:sldMkLst>
        <pc:spChg chg="mod">
          <ac:chgData name="Hilde Obermoller" userId="52cb5408-d010-4053-808f-14c1e36f2836" providerId="ADAL" clId="{25FA1571-9966-4359-A08E-B0C7D2762971}" dt="2026-02-26T17:18:49.350" v="542" actId="1076"/>
          <ac:spMkLst>
            <pc:docMk/>
            <pc:sldMk cId="729419531" sldId="447"/>
            <ac:spMk id="2" creationId="{F535712F-CDCA-4540-886A-F23D0BFB53E5}"/>
          </ac:spMkLst>
        </pc:spChg>
        <pc:spChg chg="del">
          <ac:chgData name="Hilde Obermoller" userId="52cb5408-d010-4053-808f-14c1e36f2836" providerId="ADAL" clId="{25FA1571-9966-4359-A08E-B0C7D2762971}" dt="2026-02-26T16:01:23.499" v="151"/>
          <ac:spMkLst>
            <pc:docMk/>
            <pc:sldMk cId="729419531" sldId="447"/>
            <ac:spMk id="9" creationId="{1707FC24-6981-43D9-B525-C7832BA22463}"/>
          </ac:spMkLst>
        </pc:spChg>
        <pc:picChg chg="mod">
          <ac:chgData name="Hilde Obermoller" userId="52cb5408-d010-4053-808f-14c1e36f2836" providerId="ADAL" clId="{25FA1571-9966-4359-A08E-B0C7D2762971}" dt="2026-02-26T17:18:56.810" v="545" actId="1076"/>
          <ac:picMkLst>
            <pc:docMk/>
            <pc:sldMk cId="729419531" sldId="447"/>
            <ac:picMk id="4" creationId="{ACA6B531-AF84-46F1-BDC1-DE17B9448A75}"/>
          </ac:picMkLst>
        </pc:picChg>
      </pc:sldChg>
      <pc:sldChg chg="delSp modSp add mod delDesignElem">
        <pc:chgData name="Hilde Obermoller" userId="52cb5408-d010-4053-808f-14c1e36f2836" providerId="ADAL" clId="{25FA1571-9966-4359-A08E-B0C7D2762971}" dt="2026-02-26T16:38:54.830" v="301" actId="20577"/>
        <pc:sldMkLst>
          <pc:docMk/>
          <pc:sldMk cId="2222793387" sldId="448"/>
        </pc:sldMkLst>
        <pc:spChg chg="mod">
          <ac:chgData name="Hilde Obermoller" userId="52cb5408-d010-4053-808f-14c1e36f2836" providerId="ADAL" clId="{25FA1571-9966-4359-A08E-B0C7D2762971}" dt="2026-02-26T16:38:54.830" v="301" actId="20577"/>
          <ac:spMkLst>
            <pc:docMk/>
            <pc:sldMk cId="2222793387" sldId="448"/>
            <ac:spMk id="2" creationId="{FC1E10CE-FD47-4657-A98D-CB6299F1A20E}"/>
          </ac:spMkLst>
        </pc:spChg>
        <pc:spChg chg="del">
          <ac:chgData name="Hilde Obermoller" userId="52cb5408-d010-4053-808f-14c1e36f2836" providerId="ADAL" clId="{25FA1571-9966-4359-A08E-B0C7D2762971}" dt="2026-02-26T16:01:23.499" v="151"/>
          <ac:spMkLst>
            <pc:docMk/>
            <pc:sldMk cId="2222793387" sldId="448"/>
            <ac:spMk id="9" creationId="{1707FC24-6981-43D9-B525-C7832BA22463}"/>
          </ac:spMkLst>
        </pc:spChg>
        <pc:picChg chg="mod">
          <ac:chgData name="Hilde Obermoller" userId="52cb5408-d010-4053-808f-14c1e36f2836" providerId="ADAL" clId="{25FA1571-9966-4359-A08E-B0C7D2762971}" dt="2026-02-26T16:38:44.946" v="296" actId="1076"/>
          <ac:picMkLst>
            <pc:docMk/>
            <pc:sldMk cId="2222793387" sldId="448"/>
            <ac:picMk id="4" creationId="{720E07C5-7DE6-46B6-A18B-847448F0B0BF}"/>
          </ac:picMkLst>
        </pc:picChg>
      </pc:sldChg>
      <pc:sldChg chg="delSp modSp add mod delDesignElem">
        <pc:chgData name="Hilde Obermoller" userId="52cb5408-d010-4053-808f-14c1e36f2836" providerId="ADAL" clId="{25FA1571-9966-4359-A08E-B0C7D2762971}" dt="2026-02-26T17:19:06.671" v="548" actId="14100"/>
        <pc:sldMkLst>
          <pc:docMk/>
          <pc:sldMk cId="1150388969" sldId="449"/>
        </pc:sldMkLst>
        <pc:spChg chg="mod">
          <ac:chgData name="Hilde Obermoller" userId="52cb5408-d010-4053-808f-14c1e36f2836" providerId="ADAL" clId="{25FA1571-9966-4359-A08E-B0C7D2762971}" dt="2026-02-26T17:19:03.248" v="546" actId="1076"/>
          <ac:spMkLst>
            <pc:docMk/>
            <pc:sldMk cId="1150388969" sldId="449"/>
            <ac:spMk id="2" creationId="{5AE08F2D-F70E-4A35-8E62-5A2E5BDDD5CC}"/>
          </ac:spMkLst>
        </pc:spChg>
        <pc:spChg chg="del">
          <ac:chgData name="Hilde Obermoller" userId="52cb5408-d010-4053-808f-14c1e36f2836" providerId="ADAL" clId="{25FA1571-9966-4359-A08E-B0C7D2762971}" dt="2026-02-26T16:01:23.499" v="151"/>
          <ac:spMkLst>
            <pc:docMk/>
            <pc:sldMk cId="1150388969" sldId="449"/>
            <ac:spMk id="14" creationId="{16C5FA50-8D52-4617-AF91-5C7B1C8352F1}"/>
          </ac:spMkLst>
        </pc:spChg>
        <pc:spChg chg="del">
          <ac:chgData name="Hilde Obermoller" userId="52cb5408-d010-4053-808f-14c1e36f2836" providerId="ADAL" clId="{25FA1571-9966-4359-A08E-B0C7D2762971}" dt="2026-02-26T16:01:23.499" v="151"/>
          <ac:spMkLst>
            <pc:docMk/>
            <pc:sldMk cId="1150388969" sldId="449"/>
            <ac:spMk id="16" creationId="{E223798C-12AD-4B0C-A50C-D676347D67CF}"/>
          </ac:spMkLst>
        </pc:spChg>
        <pc:picChg chg="mod">
          <ac:chgData name="Hilde Obermoller" userId="52cb5408-d010-4053-808f-14c1e36f2836" providerId="ADAL" clId="{25FA1571-9966-4359-A08E-B0C7D2762971}" dt="2026-02-26T17:19:06.671" v="548" actId="14100"/>
          <ac:picMkLst>
            <pc:docMk/>
            <pc:sldMk cId="1150388969" sldId="449"/>
            <ac:picMk id="4" creationId="{D3811ADC-1F17-4937-912E-0933121B75DB}"/>
          </ac:picMkLst>
        </pc:picChg>
      </pc:sldChg>
      <pc:sldChg chg="delSp modSp add mod delDesignElem">
        <pc:chgData name="Hilde Obermoller" userId="52cb5408-d010-4053-808f-14c1e36f2836" providerId="ADAL" clId="{25FA1571-9966-4359-A08E-B0C7D2762971}" dt="2026-02-26T16:38:33.105" v="292" actId="14100"/>
        <pc:sldMkLst>
          <pc:docMk/>
          <pc:sldMk cId="1334859278" sldId="450"/>
        </pc:sldMkLst>
        <pc:spChg chg="mod">
          <ac:chgData name="Hilde Obermoller" userId="52cb5408-d010-4053-808f-14c1e36f2836" providerId="ADAL" clId="{25FA1571-9966-4359-A08E-B0C7D2762971}" dt="2026-02-26T16:38:27.583" v="290" actId="1076"/>
          <ac:spMkLst>
            <pc:docMk/>
            <pc:sldMk cId="1334859278" sldId="450"/>
            <ac:spMk id="2" creationId="{3B236A9E-CE9C-4DAC-877B-0987119380CF}"/>
          </ac:spMkLst>
        </pc:spChg>
        <pc:spChg chg="del">
          <ac:chgData name="Hilde Obermoller" userId="52cb5408-d010-4053-808f-14c1e36f2836" providerId="ADAL" clId="{25FA1571-9966-4359-A08E-B0C7D2762971}" dt="2026-02-26T16:01:23.499" v="151"/>
          <ac:spMkLst>
            <pc:docMk/>
            <pc:sldMk cId="1334859278" sldId="450"/>
            <ac:spMk id="14" creationId="{16C5FA50-8D52-4617-AF91-5C7B1C8352F1}"/>
          </ac:spMkLst>
        </pc:spChg>
        <pc:spChg chg="del">
          <ac:chgData name="Hilde Obermoller" userId="52cb5408-d010-4053-808f-14c1e36f2836" providerId="ADAL" clId="{25FA1571-9966-4359-A08E-B0C7D2762971}" dt="2026-02-26T16:01:23.499" v="151"/>
          <ac:spMkLst>
            <pc:docMk/>
            <pc:sldMk cId="1334859278" sldId="450"/>
            <ac:spMk id="16" creationId="{E223798C-12AD-4B0C-A50C-D676347D67CF}"/>
          </ac:spMkLst>
        </pc:spChg>
        <pc:picChg chg="mod">
          <ac:chgData name="Hilde Obermoller" userId="52cb5408-d010-4053-808f-14c1e36f2836" providerId="ADAL" clId="{25FA1571-9966-4359-A08E-B0C7D2762971}" dt="2026-02-26T16:38:33.105" v="292" actId="14100"/>
          <ac:picMkLst>
            <pc:docMk/>
            <pc:sldMk cId="1334859278" sldId="450"/>
            <ac:picMk id="4" creationId="{776F5B7B-E885-40A7-BFC2-C58E07847FC0}"/>
          </ac:picMkLst>
        </pc:picChg>
      </pc:sldChg>
      <pc:sldChg chg="delSp modSp add mod delDesignElem">
        <pc:chgData name="Hilde Obermoller" userId="52cb5408-d010-4053-808f-14c1e36f2836" providerId="ADAL" clId="{25FA1571-9966-4359-A08E-B0C7D2762971}" dt="2026-02-26T16:38:14.753" v="286" actId="1076"/>
        <pc:sldMkLst>
          <pc:docMk/>
          <pc:sldMk cId="3915287637" sldId="451"/>
        </pc:sldMkLst>
        <pc:spChg chg="mod">
          <ac:chgData name="Hilde Obermoller" userId="52cb5408-d010-4053-808f-14c1e36f2836" providerId="ADAL" clId="{25FA1571-9966-4359-A08E-B0C7D2762971}" dt="2026-02-26T16:38:11.349" v="284" actId="1076"/>
          <ac:spMkLst>
            <pc:docMk/>
            <pc:sldMk cId="3915287637" sldId="451"/>
            <ac:spMk id="2" creationId="{3BF8F0C7-6380-4EEB-91D2-2FEFB512CC48}"/>
          </ac:spMkLst>
        </pc:spChg>
        <pc:spChg chg="del">
          <ac:chgData name="Hilde Obermoller" userId="52cb5408-d010-4053-808f-14c1e36f2836" providerId="ADAL" clId="{25FA1571-9966-4359-A08E-B0C7D2762971}" dt="2026-02-26T16:01:23.499" v="151"/>
          <ac:spMkLst>
            <pc:docMk/>
            <pc:sldMk cId="3915287637" sldId="451"/>
            <ac:spMk id="9" creationId="{1707FC24-6981-43D9-B525-C7832BA22463}"/>
          </ac:spMkLst>
        </pc:spChg>
        <pc:picChg chg="mod">
          <ac:chgData name="Hilde Obermoller" userId="52cb5408-d010-4053-808f-14c1e36f2836" providerId="ADAL" clId="{25FA1571-9966-4359-A08E-B0C7D2762971}" dt="2026-02-26T16:38:14.753" v="286" actId="1076"/>
          <ac:picMkLst>
            <pc:docMk/>
            <pc:sldMk cId="3915287637" sldId="451"/>
            <ac:picMk id="4" creationId="{4BD8DC5F-BF09-46B9-821C-C9DFE507F8AD}"/>
          </ac:picMkLst>
        </pc:picChg>
      </pc:sldChg>
      <pc:sldChg chg="add ord">
        <pc:chgData name="Hilde Obermoller" userId="52cb5408-d010-4053-808f-14c1e36f2836" providerId="ADAL" clId="{25FA1571-9966-4359-A08E-B0C7D2762971}" dt="2026-02-26T16:57:22.687" v="430"/>
        <pc:sldMkLst>
          <pc:docMk/>
          <pc:sldMk cId="767365202" sldId="465"/>
        </pc:sldMkLst>
      </pc:sldChg>
      <pc:sldChg chg="add del">
        <pc:chgData name="Hilde Obermoller" userId="52cb5408-d010-4053-808f-14c1e36f2836" providerId="ADAL" clId="{25FA1571-9966-4359-A08E-B0C7D2762971}" dt="2026-02-26T16:57:06.532" v="427" actId="2696"/>
        <pc:sldMkLst>
          <pc:docMk/>
          <pc:sldMk cId="3566653787" sldId="465"/>
        </pc:sldMkLst>
      </pc:sldChg>
      <pc:sldChg chg="add del">
        <pc:chgData name="Hilde Obermoller" userId="52cb5408-d010-4053-808f-14c1e36f2836" providerId="ADAL" clId="{25FA1571-9966-4359-A08E-B0C7D2762971}" dt="2026-02-26T16:57:06.532" v="427" actId="2696"/>
        <pc:sldMkLst>
          <pc:docMk/>
          <pc:sldMk cId="1432814481" sldId="466"/>
        </pc:sldMkLst>
      </pc:sldChg>
      <pc:sldChg chg="add ord">
        <pc:chgData name="Hilde Obermoller" userId="52cb5408-d010-4053-808f-14c1e36f2836" providerId="ADAL" clId="{25FA1571-9966-4359-A08E-B0C7D2762971}" dt="2026-02-26T16:57:22.687" v="430"/>
        <pc:sldMkLst>
          <pc:docMk/>
          <pc:sldMk cId="4285590264" sldId="466"/>
        </pc:sldMkLst>
      </pc:sldChg>
      <pc:sldChg chg="add del">
        <pc:chgData name="Hilde Obermoller" userId="52cb5408-d010-4053-808f-14c1e36f2836" providerId="ADAL" clId="{25FA1571-9966-4359-A08E-B0C7D2762971}" dt="2026-02-26T15:45:22.551" v="73" actId="47"/>
        <pc:sldMkLst>
          <pc:docMk/>
          <pc:sldMk cId="0" sldId="614"/>
        </pc:sldMkLst>
      </pc:sldChg>
      <pc:sldChg chg="add ord">
        <pc:chgData name="Hilde Obermoller" userId="52cb5408-d010-4053-808f-14c1e36f2836" providerId="ADAL" clId="{25FA1571-9966-4359-A08E-B0C7D2762971}" dt="2026-02-26T16:57:39.525" v="432"/>
        <pc:sldMkLst>
          <pc:docMk/>
          <pc:sldMk cId="2442447754" sldId="615"/>
        </pc:sldMkLst>
      </pc:sldChg>
      <pc:sldChg chg="add ord">
        <pc:chgData name="Hilde Obermoller" userId="52cb5408-d010-4053-808f-14c1e36f2836" providerId="ADAL" clId="{25FA1571-9966-4359-A08E-B0C7D2762971}" dt="2026-02-26T16:57:42.771" v="434"/>
        <pc:sldMkLst>
          <pc:docMk/>
          <pc:sldMk cId="2513652496" sldId="616"/>
        </pc:sldMkLst>
      </pc:sldChg>
      <pc:sldChg chg="addSp delSp modSp add mod setBg">
        <pc:chgData name="Hilde Obermoller" userId="52cb5408-d010-4053-808f-14c1e36f2836" providerId="ADAL" clId="{25FA1571-9966-4359-A08E-B0C7D2762971}" dt="2026-02-26T17:02:51.053" v="463" actId="1076"/>
        <pc:sldMkLst>
          <pc:docMk/>
          <pc:sldMk cId="740687867" sldId="617"/>
        </pc:sldMkLst>
        <pc:spChg chg="add del mod">
          <ac:chgData name="Hilde Obermoller" userId="52cb5408-d010-4053-808f-14c1e36f2836" providerId="ADAL" clId="{25FA1571-9966-4359-A08E-B0C7D2762971}" dt="2026-02-26T17:02:37.897" v="454" actId="478"/>
          <ac:spMkLst>
            <pc:docMk/>
            <pc:sldMk cId="740687867" sldId="617"/>
            <ac:spMk id="3" creationId="{15343A27-2E8D-DAF3-5FB6-A0840FE2E47F}"/>
          </ac:spMkLst>
        </pc:spChg>
        <pc:spChg chg="del">
          <ac:chgData name="Hilde Obermoller" userId="52cb5408-d010-4053-808f-14c1e36f2836" providerId="ADAL" clId="{25FA1571-9966-4359-A08E-B0C7D2762971}" dt="2026-02-26T17:02:35.685" v="453" actId="478"/>
          <ac:spMkLst>
            <pc:docMk/>
            <pc:sldMk cId="740687867" sldId="617"/>
            <ac:spMk id="80898" creationId="{00000000-0000-0000-0000-000000000000}"/>
          </ac:spMkLst>
        </pc:spChg>
        <pc:spChg chg="add">
          <ac:chgData name="Hilde Obermoller" userId="52cb5408-d010-4053-808f-14c1e36f2836" providerId="ADAL" clId="{25FA1571-9966-4359-A08E-B0C7D2762971}" dt="2026-02-26T17:02:40.208" v="456" actId="26606"/>
          <ac:spMkLst>
            <pc:docMk/>
            <pc:sldMk cId="740687867" sldId="617"/>
            <ac:spMk id="80904" creationId="{F3060C83-F051-4F0E-ABAD-AA0DFC48B218}"/>
          </ac:spMkLst>
        </pc:spChg>
        <pc:spChg chg="add">
          <ac:chgData name="Hilde Obermoller" userId="52cb5408-d010-4053-808f-14c1e36f2836" providerId="ADAL" clId="{25FA1571-9966-4359-A08E-B0C7D2762971}" dt="2026-02-26T17:02:40.208" v="456" actId="26606"/>
          <ac:spMkLst>
            <pc:docMk/>
            <pc:sldMk cId="740687867" sldId="617"/>
            <ac:spMk id="80906" creationId="{83C98ABE-055B-441F-B07E-44F97F083C39}"/>
          </ac:spMkLst>
        </pc:spChg>
        <pc:spChg chg="add">
          <ac:chgData name="Hilde Obermoller" userId="52cb5408-d010-4053-808f-14c1e36f2836" providerId="ADAL" clId="{25FA1571-9966-4359-A08E-B0C7D2762971}" dt="2026-02-26T17:02:40.208" v="456" actId="26606"/>
          <ac:spMkLst>
            <pc:docMk/>
            <pc:sldMk cId="740687867" sldId="617"/>
            <ac:spMk id="80908" creationId="{29FDB030-9B49-4CED-8CCD-4D99382388AC}"/>
          </ac:spMkLst>
        </pc:spChg>
        <pc:spChg chg="add">
          <ac:chgData name="Hilde Obermoller" userId="52cb5408-d010-4053-808f-14c1e36f2836" providerId="ADAL" clId="{25FA1571-9966-4359-A08E-B0C7D2762971}" dt="2026-02-26T17:02:40.208" v="456" actId="26606"/>
          <ac:spMkLst>
            <pc:docMk/>
            <pc:sldMk cId="740687867" sldId="617"/>
            <ac:spMk id="80910" creationId="{3783CA14-24A1-485C-8B30-D6A5D87987AD}"/>
          </ac:spMkLst>
        </pc:spChg>
        <pc:spChg chg="add">
          <ac:chgData name="Hilde Obermoller" userId="52cb5408-d010-4053-808f-14c1e36f2836" providerId="ADAL" clId="{25FA1571-9966-4359-A08E-B0C7D2762971}" dt="2026-02-26T17:02:40.208" v="456" actId="26606"/>
          <ac:spMkLst>
            <pc:docMk/>
            <pc:sldMk cId="740687867" sldId="617"/>
            <ac:spMk id="80912" creationId="{9A97C86A-04D6-40F7-AE84-31AB43E6A846}"/>
          </ac:spMkLst>
        </pc:spChg>
        <pc:spChg chg="add">
          <ac:chgData name="Hilde Obermoller" userId="52cb5408-d010-4053-808f-14c1e36f2836" providerId="ADAL" clId="{25FA1571-9966-4359-A08E-B0C7D2762971}" dt="2026-02-26T17:02:40.208" v="456" actId="26606"/>
          <ac:spMkLst>
            <pc:docMk/>
            <pc:sldMk cId="740687867" sldId="617"/>
            <ac:spMk id="80914" creationId="{FF9F2414-84E8-453E-B1F3-389FDE8192D9}"/>
          </ac:spMkLst>
        </pc:spChg>
        <pc:spChg chg="add">
          <ac:chgData name="Hilde Obermoller" userId="52cb5408-d010-4053-808f-14c1e36f2836" providerId="ADAL" clId="{25FA1571-9966-4359-A08E-B0C7D2762971}" dt="2026-02-26T17:02:40.208" v="456" actId="26606"/>
          <ac:spMkLst>
            <pc:docMk/>
            <pc:sldMk cId="740687867" sldId="617"/>
            <ac:spMk id="80916" creationId="{3ECA69A1-7536-43AC-85EF-C7106179F5ED}"/>
          </ac:spMkLst>
        </pc:spChg>
        <pc:picChg chg="mod">
          <ac:chgData name="Hilde Obermoller" userId="52cb5408-d010-4053-808f-14c1e36f2836" providerId="ADAL" clId="{25FA1571-9966-4359-A08E-B0C7D2762971}" dt="2026-02-26T17:02:51.053" v="463" actId="1076"/>
          <ac:picMkLst>
            <pc:docMk/>
            <pc:sldMk cId="740687867" sldId="617"/>
            <ac:picMk id="80899" creationId="{00000000-0000-0000-0000-000000000000}"/>
          </ac:picMkLst>
        </pc:picChg>
      </pc:sldChg>
      <pc:sldChg chg="delSp modSp add">
        <pc:chgData name="Hilde Obermoller" userId="52cb5408-d010-4053-808f-14c1e36f2836" providerId="ADAL" clId="{25FA1571-9966-4359-A08E-B0C7D2762971}" dt="2026-02-26T15:45:35.901" v="74" actId="478"/>
        <pc:sldMkLst>
          <pc:docMk/>
          <pc:sldMk cId="1930579716" sldId="618"/>
        </pc:sldMkLst>
        <pc:spChg chg="mod">
          <ac:chgData name="Hilde Obermoller" userId="52cb5408-d010-4053-808f-14c1e36f2836" providerId="ADAL" clId="{25FA1571-9966-4359-A08E-B0C7D2762971}" dt="2026-02-26T15:45:35.901" v="74" actId="478"/>
          <ac:spMkLst>
            <pc:docMk/>
            <pc:sldMk cId="1930579716" sldId="618"/>
            <ac:spMk id="81928" creationId="{00000000-0000-0000-0000-000000000000}"/>
          </ac:spMkLst>
        </pc:spChg>
        <pc:grpChg chg="del mod">
          <ac:chgData name="Hilde Obermoller" userId="52cb5408-d010-4053-808f-14c1e36f2836" providerId="ADAL" clId="{25FA1571-9966-4359-A08E-B0C7D2762971}" dt="2026-02-26T15:45:35.901" v="74" actId="478"/>
          <ac:grpSpMkLst>
            <pc:docMk/>
            <pc:sldMk cId="1930579716" sldId="618"/>
            <ac:grpSpMk id="81922" creationId="{00000000-0000-0000-0000-000000000000}"/>
          </ac:grpSpMkLst>
        </pc:grpChg>
        <pc:picChg chg="del">
          <ac:chgData name="Hilde Obermoller" userId="52cb5408-d010-4053-808f-14c1e36f2836" providerId="ADAL" clId="{25FA1571-9966-4359-A08E-B0C7D2762971}" dt="2026-02-26T15:45:35.901" v="74" actId="478"/>
          <ac:picMkLst>
            <pc:docMk/>
            <pc:sldMk cId="1930579716" sldId="618"/>
            <ac:picMk id="81924" creationId="{00000000-0000-0000-0000-000000000000}"/>
          </ac:picMkLst>
        </pc:picChg>
      </pc:sldChg>
      <pc:sldChg chg="addSp delSp modSp add del mod">
        <pc:chgData name="Hilde Obermoller" userId="52cb5408-d010-4053-808f-14c1e36f2836" providerId="ADAL" clId="{25FA1571-9966-4359-A08E-B0C7D2762971}" dt="2026-02-26T17:03:09.016" v="464" actId="47"/>
        <pc:sldMkLst>
          <pc:docMk/>
          <pc:sldMk cId="442428314" sldId="619"/>
        </pc:sldMkLst>
        <pc:spChg chg="add mod">
          <ac:chgData name="Hilde Obermoller" userId="52cb5408-d010-4053-808f-14c1e36f2836" providerId="ADAL" clId="{25FA1571-9966-4359-A08E-B0C7D2762971}" dt="2026-02-26T17:02:25.298" v="452" actId="478"/>
          <ac:spMkLst>
            <pc:docMk/>
            <pc:sldMk cId="442428314" sldId="619"/>
            <ac:spMk id="3" creationId="{EADD610D-4BE5-2F34-CE95-98695D293631}"/>
          </ac:spMkLst>
        </pc:spChg>
        <pc:spChg chg="del mod">
          <ac:chgData name="Hilde Obermoller" userId="52cb5408-d010-4053-808f-14c1e36f2836" providerId="ADAL" clId="{25FA1571-9966-4359-A08E-B0C7D2762971}" dt="2026-02-26T17:02:25.298" v="452" actId="478"/>
          <ac:spMkLst>
            <pc:docMk/>
            <pc:sldMk cId="442428314" sldId="619"/>
            <ac:spMk id="80898" creationId="{00000000-0000-0000-0000-000000000000}"/>
          </ac:spMkLst>
        </pc:spChg>
      </pc:sldChg>
      <pc:sldChg chg="add">
        <pc:chgData name="Hilde Obermoller" userId="52cb5408-d010-4053-808f-14c1e36f2836" providerId="ADAL" clId="{25FA1571-9966-4359-A08E-B0C7D2762971}" dt="2026-02-26T15:42:18.782" v="55"/>
        <pc:sldMkLst>
          <pc:docMk/>
          <pc:sldMk cId="3957963835" sldId="620"/>
        </pc:sldMkLst>
      </pc:sldChg>
      <pc:sldChg chg="add del">
        <pc:chgData name="Hilde Obermoller" userId="52cb5408-d010-4053-808f-14c1e36f2836" providerId="ADAL" clId="{25FA1571-9966-4359-A08E-B0C7D2762971}" dt="2026-02-26T15:57:01.224" v="121" actId="2696"/>
        <pc:sldMkLst>
          <pc:docMk/>
          <pc:sldMk cId="0" sldId="621"/>
        </pc:sldMkLst>
      </pc:sldChg>
      <pc:sldChg chg="add">
        <pc:chgData name="Hilde Obermoller" userId="52cb5408-d010-4053-808f-14c1e36f2836" providerId="ADAL" clId="{25FA1571-9966-4359-A08E-B0C7D2762971}" dt="2026-02-26T15:57:09.480" v="122"/>
        <pc:sldMkLst>
          <pc:docMk/>
          <pc:sldMk cId="2895587273" sldId="621"/>
        </pc:sldMkLst>
      </pc:sldChg>
      <pc:sldChg chg="add">
        <pc:chgData name="Hilde Obermoller" userId="52cb5408-d010-4053-808f-14c1e36f2836" providerId="ADAL" clId="{25FA1571-9966-4359-A08E-B0C7D2762971}" dt="2026-02-26T15:42:18.782" v="55"/>
        <pc:sldMkLst>
          <pc:docMk/>
          <pc:sldMk cId="394684082" sldId="622"/>
        </pc:sldMkLst>
      </pc:sldChg>
      <pc:sldChg chg="add ord">
        <pc:chgData name="Hilde Obermoller" userId="52cb5408-d010-4053-808f-14c1e36f2836" providerId="ADAL" clId="{25FA1571-9966-4359-A08E-B0C7D2762971}" dt="2026-02-26T15:55:42.070" v="111"/>
        <pc:sldMkLst>
          <pc:docMk/>
          <pc:sldMk cId="1326377259" sldId="623"/>
        </pc:sldMkLst>
      </pc:sldChg>
      <pc:sldChg chg="add">
        <pc:chgData name="Hilde Obermoller" userId="52cb5408-d010-4053-808f-14c1e36f2836" providerId="ADAL" clId="{25FA1571-9966-4359-A08E-B0C7D2762971}" dt="2026-02-26T15:42:18.782" v="55"/>
        <pc:sldMkLst>
          <pc:docMk/>
          <pc:sldMk cId="2620567668" sldId="624"/>
        </pc:sldMkLst>
      </pc:sldChg>
      <pc:sldChg chg="add">
        <pc:chgData name="Hilde Obermoller" userId="52cb5408-d010-4053-808f-14c1e36f2836" providerId="ADAL" clId="{25FA1571-9966-4359-A08E-B0C7D2762971}" dt="2026-02-26T15:42:18.782" v="55"/>
        <pc:sldMkLst>
          <pc:docMk/>
          <pc:sldMk cId="913781813" sldId="625"/>
        </pc:sldMkLst>
      </pc:sldChg>
      <pc:sldChg chg="add">
        <pc:chgData name="Hilde Obermoller" userId="52cb5408-d010-4053-808f-14c1e36f2836" providerId="ADAL" clId="{25FA1571-9966-4359-A08E-B0C7D2762971}" dt="2026-02-26T15:42:18.782" v="55"/>
        <pc:sldMkLst>
          <pc:docMk/>
          <pc:sldMk cId="2302051306" sldId="626"/>
        </pc:sldMkLst>
      </pc:sldChg>
      <pc:sldChg chg="add del">
        <pc:chgData name="Hilde Obermoller" userId="52cb5408-d010-4053-808f-14c1e36f2836" providerId="ADAL" clId="{25FA1571-9966-4359-A08E-B0C7D2762971}" dt="2026-02-26T15:57:12.538" v="123" actId="47"/>
        <pc:sldMkLst>
          <pc:docMk/>
          <pc:sldMk cId="1651564075" sldId="627"/>
        </pc:sldMkLst>
      </pc:sldChg>
      <pc:sldChg chg="add del">
        <pc:chgData name="Hilde Obermoller" userId="52cb5408-d010-4053-808f-14c1e36f2836" providerId="ADAL" clId="{25FA1571-9966-4359-A08E-B0C7D2762971}" dt="2026-02-26T15:57:29.860" v="124" actId="47"/>
        <pc:sldMkLst>
          <pc:docMk/>
          <pc:sldMk cId="1313729884" sldId="628"/>
        </pc:sldMkLst>
      </pc:sldChg>
      <pc:sldChg chg="add">
        <pc:chgData name="Hilde Obermoller" userId="52cb5408-d010-4053-808f-14c1e36f2836" providerId="ADAL" clId="{25FA1571-9966-4359-A08E-B0C7D2762971}" dt="2026-02-26T15:42:18.782" v="55"/>
        <pc:sldMkLst>
          <pc:docMk/>
          <pc:sldMk cId="1745456577" sldId="629"/>
        </pc:sldMkLst>
      </pc:sldChg>
      <pc:sldChg chg="add">
        <pc:chgData name="Hilde Obermoller" userId="52cb5408-d010-4053-808f-14c1e36f2836" providerId="ADAL" clId="{25FA1571-9966-4359-A08E-B0C7D2762971}" dt="2026-02-26T15:42:18.782" v="55"/>
        <pc:sldMkLst>
          <pc:docMk/>
          <pc:sldMk cId="789977294" sldId="630"/>
        </pc:sldMkLst>
      </pc:sldChg>
      <pc:sldChg chg="add">
        <pc:chgData name="Hilde Obermoller" userId="52cb5408-d010-4053-808f-14c1e36f2836" providerId="ADAL" clId="{25FA1571-9966-4359-A08E-B0C7D2762971}" dt="2026-02-26T15:42:18.782" v="55"/>
        <pc:sldMkLst>
          <pc:docMk/>
          <pc:sldMk cId="2550486804" sldId="631"/>
        </pc:sldMkLst>
      </pc:sldChg>
      <pc:sldChg chg="delSp modSp add mod">
        <pc:chgData name="Hilde Obermoller" userId="52cb5408-d010-4053-808f-14c1e36f2836" providerId="ADAL" clId="{25FA1571-9966-4359-A08E-B0C7D2762971}" dt="2026-02-26T17:10:56.540" v="511" actId="1076"/>
        <pc:sldMkLst>
          <pc:docMk/>
          <pc:sldMk cId="0" sldId="642"/>
        </pc:sldMkLst>
        <pc:spChg chg="del">
          <ac:chgData name="Hilde Obermoller" userId="52cb5408-d010-4053-808f-14c1e36f2836" providerId="ADAL" clId="{25FA1571-9966-4359-A08E-B0C7D2762971}" dt="2026-02-26T15:43:13.592" v="65" actId="478"/>
          <ac:spMkLst>
            <pc:docMk/>
            <pc:sldMk cId="0" sldId="642"/>
            <ac:spMk id="2" creationId="{00000000-0000-0000-0000-000000000000}"/>
          </ac:spMkLst>
        </pc:spChg>
        <pc:grpChg chg="mod">
          <ac:chgData name="Hilde Obermoller" userId="52cb5408-d010-4053-808f-14c1e36f2836" providerId="ADAL" clId="{25FA1571-9966-4359-A08E-B0C7D2762971}" dt="2026-02-26T17:10:56.540" v="511" actId="1076"/>
          <ac:grpSpMkLst>
            <pc:docMk/>
            <pc:sldMk cId="0" sldId="642"/>
            <ac:grpSpMk id="4" creationId="{00000000-0000-0000-0000-000000000000}"/>
          </ac:grpSpMkLst>
        </pc:grpChg>
        <pc:picChg chg="del">
          <ac:chgData name="Hilde Obermoller" userId="52cb5408-d010-4053-808f-14c1e36f2836" providerId="ADAL" clId="{25FA1571-9966-4359-A08E-B0C7D2762971}" dt="2026-02-26T15:43:11.032" v="64" actId="478"/>
          <ac:picMkLst>
            <pc:docMk/>
            <pc:sldMk cId="0" sldId="642"/>
            <ac:picMk id="13" creationId="{00000000-0000-0000-0000-000000000000}"/>
          </ac:picMkLst>
        </pc:picChg>
        <pc:picChg chg="mod">
          <ac:chgData name="Hilde Obermoller" userId="52cb5408-d010-4053-808f-14c1e36f2836" providerId="ADAL" clId="{25FA1571-9966-4359-A08E-B0C7D2762971}" dt="2026-02-26T15:43:19.112" v="68" actId="1076"/>
          <ac:picMkLst>
            <pc:docMk/>
            <pc:sldMk cId="0" sldId="642"/>
            <ac:picMk id="14" creationId="{00000000-0000-0000-0000-000000000000}"/>
          </ac:picMkLst>
        </pc:picChg>
      </pc:sldChg>
      <pc:sldChg chg="add ord">
        <pc:chgData name="Hilde Obermoller" userId="52cb5408-d010-4053-808f-14c1e36f2836" providerId="ADAL" clId="{25FA1571-9966-4359-A08E-B0C7D2762971}" dt="2026-02-26T15:57:41.861" v="127"/>
        <pc:sldMkLst>
          <pc:docMk/>
          <pc:sldMk cId="1083448980" sldId="645"/>
        </pc:sldMkLst>
      </pc:sldChg>
      <pc:sldChg chg="add del">
        <pc:chgData name="Hilde Obermoller" userId="52cb5408-d010-4053-808f-14c1e36f2836" providerId="ADAL" clId="{25FA1571-9966-4359-A08E-B0C7D2762971}" dt="2026-02-26T15:54:57.240" v="106" actId="2696"/>
        <pc:sldMkLst>
          <pc:docMk/>
          <pc:sldMk cId="3212547885" sldId="645"/>
        </pc:sldMkLst>
      </pc:sldChg>
      <pc:sldChg chg="add del">
        <pc:chgData name="Hilde Obermoller" userId="52cb5408-d010-4053-808f-14c1e36f2836" providerId="ADAL" clId="{25FA1571-9966-4359-A08E-B0C7D2762971}" dt="2026-02-26T15:57:01.224" v="121" actId="2696"/>
        <pc:sldMkLst>
          <pc:docMk/>
          <pc:sldMk cId="3411961523" sldId="645"/>
        </pc:sldMkLst>
      </pc:sldChg>
      <pc:sldChg chg="add del mod modShow">
        <pc:chgData name="Hilde Obermoller" userId="52cb5408-d010-4053-808f-14c1e36f2836" providerId="ADAL" clId="{25FA1571-9966-4359-A08E-B0C7D2762971}" dt="2026-02-26T15:55:09.902" v="108" actId="47"/>
        <pc:sldMkLst>
          <pc:docMk/>
          <pc:sldMk cId="648172332" sldId="646"/>
        </pc:sldMkLst>
      </pc:sldChg>
      <pc:sldChg chg="add">
        <pc:chgData name="Hilde Obermoller" userId="52cb5408-d010-4053-808f-14c1e36f2836" providerId="ADAL" clId="{25FA1571-9966-4359-A08E-B0C7D2762971}" dt="2026-02-26T15:37:20.297" v="3"/>
        <pc:sldMkLst>
          <pc:docMk/>
          <pc:sldMk cId="0" sldId="647"/>
        </pc:sldMkLst>
      </pc:sldChg>
      <pc:sldChg chg="add">
        <pc:chgData name="Hilde Obermoller" userId="52cb5408-d010-4053-808f-14c1e36f2836" providerId="ADAL" clId="{25FA1571-9966-4359-A08E-B0C7D2762971}" dt="2026-02-26T16:01:23.499" v="151"/>
        <pc:sldMkLst>
          <pc:docMk/>
          <pc:sldMk cId="0" sldId="648"/>
        </pc:sldMkLst>
      </pc:sldChg>
      <pc:sldChg chg="add">
        <pc:chgData name="Hilde Obermoller" userId="52cb5408-d010-4053-808f-14c1e36f2836" providerId="ADAL" clId="{25FA1571-9966-4359-A08E-B0C7D2762971}" dt="2026-02-26T16:01:23.499" v="151"/>
        <pc:sldMkLst>
          <pc:docMk/>
          <pc:sldMk cId="0" sldId="649"/>
        </pc:sldMkLst>
      </pc:sldChg>
      <pc:sldChg chg="modSp add mod">
        <pc:chgData name="Hilde Obermoller" userId="52cb5408-d010-4053-808f-14c1e36f2836" providerId="ADAL" clId="{25FA1571-9966-4359-A08E-B0C7D2762971}" dt="2026-02-26T16:01:55.860" v="157" actId="14100"/>
        <pc:sldMkLst>
          <pc:docMk/>
          <pc:sldMk cId="0" sldId="650"/>
        </pc:sldMkLst>
        <pc:spChg chg="mod">
          <ac:chgData name="Hilde Obermoller" userId="52cb5408-d010-4053-808f-14c1e36f2836" providerId="ADAL" clId="{25FA1571-9966-4359-A08E-B0C7D2762971}" dt="2026-02-26T16:01:55.860" v="157" actId="14100"/>
          <ac:spMkLst>
            <pc:docMk/>
            <pc:sldMk cId="0" sldId="650"/>
            <ac:spMk id="4" creationId="{00000000-0000-0000-0000-000000000000}"/>
          </ac:spMkLst>
        </pc:spChg>
        <pc:grpChg chg="mod">
          <ac:chgData name="Hilde Obermoller" userId="52cb5408-d010-4053-808f-14c1e36f2836" providerId="ADAL" clId="{25FA1571-9966-4359-A08E-B0C7D2762971}" dt="2026-02-26T16:01:53.290" v="156" actId="1076"/>
          <ac:grpSpMkLst>
            <pc:docMk/>
            <pc:sldMk cId="0" sldId="650"/>
            <ac:grpSpMk id="5" creationId="{00000000-0000-0000-0000-000000000000}"/>
          </ac:grpSpMkLst>
        </pc:grpChg>
      </pc:sldChg>
      <pc:sldChg chg="add">
        <pc:chgData name="Hilde Obermoller" userId="52cb5408-d010-4053-808f-14c1e36f2836" providerId="ADAL" clId="{25FA1571-9966-4359-A08E-B0C7D2762971}" dt="2026-02-26T16:01:23.499" v="151"/>
        <pc:sldMkLst>
          <pc:docMk/>
          <pc:sldMk cId="0" sldId="651"/>
        </pc:sldMkLst>
      </pc:sldChg>
      <pc:sldChg chg="add">
        <pc:chgData name="Hilde Obermoller" userId="52cb5408-d010-4053-808f-14c1e36f2836" providerId="ADAL" clId="{25FA1571-9966-4359-A08E-B0C7D2762971}" dt="2026-02-26T16:01:23.499" v="151"/>
        <pc:sldMkLst>
          <pc:docMk/>
          <pc:sldMk cId="0" sldId="652"/>
        </pc:sldMkLst>
      </pc:sldChg>
      <pc:sldChg chg="addSp delSp modSp new mod">
        <pc:chgData name="Hilde Obermoller" userId="52cb5408-d010-4053-808f-14c1e36f2836" providerId="ADAL" clId="{25FA1571-9966-4359-A08E-B0C7D2762971}" dt="2026-02-26T16:07:26.410" v="170" actId="478"/>
        <pc:sldMkLst>
          <pc:docMk/>
          <pc:sldMk cId="817699873" sldId="653"/>
        </pc:sldMkLst>
        <pc:spChg chg="del">
          <ac:chgData name="Hilde Obermoller" userId="52cb5408-d010-4053-808f-14c1e36f2836" providerId="ADAL" clId="{25FA1571-9966-4359-A08E-B0C7D2762971}" dt="2026-02-26T16:07:26.410" v="170" actId="478"/>
          <ac:spMkLst>
            <pc:docMk/>
            <pc:sldMk cId="817699873" sldId="653"/>
            <ac:spMk id="2" creationId="{2FAB593A-A2A3-CABD-80EA-45566D318096}"/>
          </ac:spMkLst>
        </pc:spChg>
        <pc:picChg chg="add mod">
          <ac:chgData name="Hilde Obermoller" userId="52cb5408-d010-4053-808f-14c1e36f2836" providerId="ADAL" clId="{25FA1571-9966-4359-A08E-B0C7D2762971}" dt="2026-02-26T16:07:22.990" v="169" actId="962"/>
          <ac:picMkLst>
            <pc:docMk/>
            <pc:sldMk cId="817699873" sldId="653"/>
            <ac:picMk id="5" creationId="{7B7B8EC6-6C6A-21DE-58FE-19AB5CA0A142}"/>
          </ac:picMkLst>
        </pc:picChg>
      </pc:sldChg>
      <pc:sldChg chg="addSp delSp modSp new mod setBg">
        <pc:chgData name="Hilde Obermoller" userId="52cb5408-d010-4053-808f-14c1e36f2836" providerId="ADAL" clId="{25FA1571-9966-4359-A08E-B0C7D2762971}" dt="2026-02-26T16:09:05.895" v="176" actId="26606"/>
        <pc:sldMkLst>
          <pc:docMk/>
          <pc:sldMk cId="1698271814" sldId="654"/>
        </pc:sldMkLst>
        <pc:spChg chg="del">
          <ac:chgData name="Hilde Obermoller" userId="52cb5408-d010-4053-808f-14c1e36f2836" providerId="ADAL" clId="{25FA1571-9966-4359-A08E-B0C7D2762971}" dt="2026-02-26T16:09:03.363" v="175" actId="478"/>
          <ac:spMkLst>
            <pc:docMk/>
            <pc:sldMk cId="1698271814" sldId="654"/>
            <ac:spMk id="2" creationId="{E63F2073-EE3B-DF84-6902-092795D6C590}"/>
          </ac:spMkLst>
        </pc:spChg>
        <pc:spChg chg="del">
          <ac:chgData name="Hilde Obermoller" userId="52cb5408-d010-4053-808f-14c1e36f2836" providerId="ADAL" clId="{25FA1571-9966-4359-A08E-B0C7D2762971}" dt="2026-02-26T16:09:05.895" v="176" actId="26606"/>
          <ac:spMkLst>
            <pc:docMk/>
            <pc:sldMk cId="1698271814" sldId="654"/>
            <ac:spMk id="3" creationId="{DE155E79-5EBF-B70A-9251-9236799366C7}"/>
          </ac:spMkLst>
        </pc:spChg>
        <pc:spChg chg="add">
          <ac:chgData name="Hilde Obermoller" userId="52cb5408-d010-4053-808f-14c1e36f2836" providerId="ADAL" clId="{25FA1571-9966-4359-A08E-B0C7D2762971}" dt="2026-02-26T16:09:05.895" v="176" actId="26606"/>
          <ac:spMkLst>
            <pc:docMk/>
            <pc:sldMk cId="1698271814" sldId="654"/>
            <ac:spMk id="10" creationId="{F3060C83-F051-4F0E-ABAD-AA0DFC48B218}"/>
          </ac:spMkLst>
        </pc:spChg>
        <pc:spChg chg="add">
          <ac:chgData name="Hilde Obermoller" userId="52cb5408-d010-4053-808f-14c1e36f2836" providerId="ADAL" clId="{25FA1571-9966-4359-A08E-B0C7D2762971}" dt="2026-02-26T16:09:05.895" v="176" actId="26606"/>
          <ac:spMkLst>
            <pc:docMk/>
            <pc:sldMk cId="1698271814" sldId="654"/>
            <ac:spMk id="12" creationId="{83C98ABE-055B-441F-B07E-44F97F083C39}"/>
          </ac:spMkLst>
        </pc:spChg>
        <pc:spChg chg="add">
          <ac:chgData name="Hilde Obermoller" userId="52cb5408-d010-4053-808f-14c1e36f2836" providerId="ADAL" clId="{25FA1571-9966-4359-A08E-B0C7D2762971}" dt="2026-02-26T16:09:05.895" v="176" actId="26606"/>
          <ac:spMkLst>
            <pc:docMk/>
            <pc:sldMk cId="1698271814" sldId="654"/>
            <ac:spMk id="14" creationId="{29FDB030-9B49-4CED-8CCD-4D99382388AC}"/>
          </ac:spMkLst>
        </pc:spChg>
        <pc:spChg chg="add">
          <ac:chgData name="Hilde Obermoller" userId="52cb5408-d010-4053-808f-14c1e36f2836" providerId="ADAL" clId="{25FA1571-9966-4359-A08E-B0C7D2762971}" dt="2026-02-26T16:09:05.895" v="176" actId="26606"/>
          <ac:spMkLst>
            <pc:docMk/>
            <pc:sldMk cId="1698271814" sldId="654"/>
            <ac:spMk id="16" creationId="{3783CA14-24A1-485C-8B30-D6A5D87987AD}"/>
          </ac:spMkLst>
        </pc:spChg>
        <pc:spChg chg="add">
          <ac:chgData name="Hilde Obermoller" userId="52cb5408-d010-4053-808f-14c1e36f2836" providerId="ADAL" clId="{25FA1571-9966-4359-A08E-B0C7D2762971}" dt="2026-02-26T16:09:05.895" v="176" actId="26606"/>
          <ac:spMkLst>
            <pc:docMk/>
            <pc:sldMk cId="1698271814" sldId="654"/>
            <ac:spMk id="18" creationId="{9A97C86A-04D6-40F7-AE84-31AB43E6A846}"/>
          </ac:spMkLst>
        </pc:spChg>
        <pc:spChg chg="add">
          <ac:chgData name="Hilde Obermoller" userId="52cb5408-d010-4053-808f-14c1e36f2836" providerId="ADAL" clId="{25FA1571-9966-4359-A08E-B0C7D2762971}" dt="2026-02-26T16:09:05.895" v="176" actId="26606"/>
          <ac:spMkLst>
            <pc:docMk/>
            <pc:sldMk cId="1698271814" sldId="654"/>
            <ac:spMk id="20" creationId="{FF9F2414-84E8-453E-B1F3-389FDE8192D9}"/>
          </ac:spMkLst>
        </pc:spChg>
        <pc:spChg chg="add">
          <ac:chgData name="Hilde Obermoller" userId="52cb5408-d010-4053-808f-14c1e36f2836" providerId="ADAL" clId="{25FA1571-9966-4359-A08E-B0C7D2762971}" dt="2026-02-26T16:09:05.895" v="176" actId="26606"/>
          <ac:spMkLst>
            <pc:docMk/>
            <pc:sldMk cId="1698271814" sldId="654"/>
            <ac:spMk id="22" creationId="{3ECA69A1-7536-43AC-85EF-C7106179F5ED}"/>
          </ac:spMkLst>
        </pc:spChg>
        <pc:picChg chg="add mod">
          <ac:chgData name="Hilde Obermoller" userId="52cb5408-d010-4053-808f-14c1e36f2836" providerId="ADAL" clId="{25FA1571-9966-4359-A08E-B0C7D2762971}" dt="2026-02-26T16:09:05.895" v="176" actId="26606"/>
          <ac:picMkLst>
            <pc:docMk/>
            <pc:sldMk cId="1698271814" sldId="654"/>
            <ac:picMk id="5" creationId="{FD7B3453-A49E-1ED7-493A-F2F57696A987}"/>
          </ac:picMkLst>
        </pc:picChg>
      </pc:sldChg>
      <pc:sldChg chg="addSp delSp modSp new mod setBg">
        <pc:chgData name="Hilde Obermoller" userId="52cb5408-d010-4053-808f-14c1e36f2836" providerId="ADAL" clId="{25FA1571-9966-4359-A08E-B0C7D2762971}" dt="2026-02-26T16:10:25.817" v="185" actId="22"/>
        <pc:sldMkLst>
          <pc:docMk/>
          <pc:sldMk cId="769633919" sldId="655"/>
        </pc:sldMkLst>
        <pc:spChg chg="del">
          <ac:chgData name="Hilde Obermoller" userId="52cb5408-d010-4053-808f-14c1e36f2836" providerId="ADAL" clId="{25FA1571-9966-4359-A08E-B0C7D2762971}" dt="2026-02-26T16:09:57.820" v="181" actId="26606"/>
          <ac:spMkLst>
            <pc:docMk/>
            <pc:sldMk cId="769633919" sldId="655"/>
            <ac:spMk id="2" creationId="{865A56D5-D8BF-D250-E5DC-9E50B8AFBBD7}"/>
          </ac:spMkLst>
        </pc:spChg>
        <pc:spChg chg="del">
          <ac:chgData name="Hilde Obermoller" userId="52cb5408-d010-4053-808f-14c1e36f2836" providerId="ADAL" clId="{25FA1571-9966-4359-A08E-B0C7D2762971}" dt="2026-02-26T16:09:57.820" v="181" actId="26606"/>
          <ac:spMkLst>
            <pc:docMk/>
            <pc:sldMk cId="769633919" sldId="655"/>
            <ac:spMk id="3" creationId="{78A8E8BB-3A5E-D31B-611E-2DCF9D018794}"/>
          </ac:spMkLst>
        </pc:spChg>
        <pc:spChg chg="add">
          <ac:chgData name="Hilde Obermoller" userId="52cb5408-d010-4053-808f-14c1e36f2836" providerId="ADAL" clId="{25FA1571-9966-4359-A08E-B0C7D2762971}" dt="2026-02-26T16:09:57.820" v="181" actId="26606"/>
          <ac:spMkLst>
            <pc:docMk/>
            <pc:sldMk cId="769633919" sldId="655"/>
            <ac:spMk id="10" creationId="{F3060C83-F051-4F0E-ABAD-AA0DFC48B218}"/>
          </ac:spMkLst>
        </pc:spChg>
        <pc:spChg chg="add">
          <ac:chgData name="Hilde Obermoller" userId="52cb5408-d010-4053-808f-14c1e36f2836" providerId="ADAL" clId="{25FA1571-9966-4359-A08E-B0C7D2762971}" dt="2026-02-26T16:09:57.820" v="181" actId="26606"/>
          <ac:spMkLst>
            <pc:docMk/>
            <pc:sldMk cId="769633919" sldId="655"/>
            <ac:spMk id="12" creationId="{83C98ABE-055B-441F-B07E-44F97F083C39}"/>
          </ac:spMkLst>
        </pc:spChg>
        <pc:spChg chg="add">
          <ac:chgData name="Hilde Obermoller" userId="52cb5408-d010-4053-808f-14c1e36f2836" providerId="ADAL" clId="{25FA1571-9966-4359-A08E-B0C7D2762971}" dt="2026-02-26T16:09:57.820" v="181" actId="26606"/>
          <ac:spMkLst>
            <pc:docMk/>
            <pc:sldMk cId="769633919" sldId="655"/>
            <ac:spMk id="14" creationId="{29FDB030-9B49-4CED-8CCD-4D99382388AC}"/>
          </ac:spMkLst>
        </pc:spChg>
        <pc:spChg chg="add">
          <ac:chgData name="Hilde Obermoller" userId="52cb5408-d010-4053-808f-14c1e36f2836" providerId="ADAL" clId="{25FA1571-9966-4359-A08E-B0C7D2762971}" dt="2026-02-26T16:09:57.820" v="181" actId="26606"/>
          <ac:spMkLst>
            <pc:docMk/>
            <pc:sldMk cId="769633919" sldId="655"/>
            <ac:spMk id="16" creationId="{3783CA14-24A1-485C-8B30-D6A5D87987AD}"/>
          </ac:spMkLst>
        </pc:spChg>
        <pc:spChg chg="add">
          <ac:chgData name="Hilde Obermoller" userId="52cb5408-d010-4053-808f-14c1e36f2836" providerId="ADAL" clId="{25FA1571-9966-4359-A08E-B0C7D2762971}" dt="2026-02-26T16:09:57.820" v="181" actId="26606"/>
          <ac:spMkLst>
            <pc:docMk/>
            <pc:sldMk cId="769633919" sldId="655"/>
            <ac:spMk id="18" creationId="{9A97C86A-04D6-40F7-AE84-31AB43E6A846}"/>
          </ac:spMkLst>
        </pc:spChg>
        <pc:spChg chg="add">
          <ac:chgData name="Hilde Obermoller" userId="52cb5408-d010-4053-808f-14c1e36f2836" providerId="ADAL" clId="{25FA1571-9966-4359-A08E-B0C7D2762971}" dt="2026-02-26T16:09:57.820" v="181" actId="26606"/>
          <ac:spMkLst>
            <pc:docMk/>
            <pc:sldMk cId="769633919" sldId="655"/>
            <ac:spMk id="20" creationId="{FF9F2414-84E8-453E-B1F3-389FDE8192D9}"/>
          </ac:spMkLst>
        </pc:spChg>
        <pc:spChg chg="add">
          <ac:chgData name="Hilde Obermoller" userId="52cb5408-d010-4053-808f-14c1e36f2836" providerId="ADAL" clId="{25FA1571-9966-4359-A08E-B0C7D2762971}" dt="2026-02-26T16:09:57.820" v="181" actId="26606"/>
          <ac:spMkLst>
            <pc:docMk/>
            <pc:sldMk cId="769633919" sldId="655"/>
            <ac:spMk id="22" creationId="{3ECA69A1-7536-43AC-85EF-C7106179F5ED}"/>
          </ac:spMkLst>
        </pc:spChg>
        <pc:picChg chg="add mod">
          <ac:chgData name="Hilde Obermoller" userId="52cb5408-d010-4053-808f-14c1e36f2836" providerId="ADAL" clId="{25FA1571-9966-4359-A08E-B0C7D2762971}" dt="2026-02-26T16:09:57.820" v="181" actId="26606"/>
          <ac:picMkLst>
            <pc:docMk/>
            <pc:sldMk cId="769633919" sldId="655"/>
            <ac:picMk id="5" creationId="{13F4345F-EBFB-F5D8-73DC-A11209A7DC0E}"/>
          </ac:picMkLst>
        </pc:picChg>
        <pc:picChg chg="add del mod">
          <ac:chgData name="Hilde Obermoller" userId="52cb5408-d010-4053-808f-14c1e36f2836" providerId="ADAL" clId="{25FA1571-9966-4359-A08E-B0C7D2762971}" dt="2026-02-26T16:10:25.817" v="185" actId="22"/>
          <ac:picMkLst>
            <pc:docMk/>
            <pc:sldMk cId="769633919" sldId="655"/>
            <ac:picMk id="7" creationId="{D2430B55-2FC2-445E-ECB8-163546EA8038}"/>
          </ac:picMkLst>
        </pc:picChg>
      </pc:sldChg>
      <pc:sldChg chg="addSp delSp modSp new mod setBg">
        <pc:chgData name="Hilde Obermoller" userId="52cb5408-d010-4053-808f-14c1e36f2836" providerId="ADAL" clId="{25FA1571-9966-4359-A08E-B0C7D2762971}" dt="2026-02-26T16:10:33.928" v="190" actId="26606"/>
        <pc:sldMkLst>
          <pc:docMk/>
          <pc:sldMk cId="519647619" sldId="656"/>
        </pc:sldMkLst>
        <pc:spChg chg="del">
          <ac:chgData name="Hilde Obermoller" userId="52cb5408-d010-4053-808f-14c1e36f2836" providerId="ADAL" clId="{25FA1571-9966-4359-A08E-B0C7D2762971}" dt="2026-02-26T16:10:33.928" v="190" actId="26606"/>
          <ac:spMkLst>
            <pc:docMk/>
            <pc:sldMk cId="519647619" sldId="656"/>
            <ac:spMk id="2" creationId="{61EC4D78-7269-7169-EDFE-C13B224E0656}"/>
          </ac:spMkLst>
        </pc:spChg>
        <pc:spChg chg="del">
          <ac:chgData name="Hilde Obermoller" userId="52cb5408-d010-4053-808f-14c1e36f2836" providerId="ADAL" clId="{25FA1571-9966-4359-A08E-B0C7D2762971}" dt="2026-02-26T16:10:33.928" v="190" actId="26606"/>
          <ac:spMkLst>
            <pc:docMk/>
            <pc:sldMk cId="519647619" sldId="656"/>
            <ac:spMk id="3" creationId="{B3C70881-E3F6-049A-908C-FBF44A33E685}"/>
          </ac:spMkLst>
        </pc:spChg>
        <pc:spChg chg="add">
          <ac:chgData name="Hilde Obermoller" userId="52cb5408-d010-4053-808f-14c1e36f2836" providerId="ADAL" clId="{25FA1571-9966-4359-A08E-B0C7D2762971}" dt="2026-02-26T16:10:33.928" v="190" actId="26606"/>
          <ac:spMkLst>
            <pc:docMk/>
            <pc:sldMk cId="519647619" sldId="656"/>
            <ac:spMk id="10" creationId="{F3060C83-F051-4F0E-ABAD-AA0DFC48B218}"/>
          </ac:spMkLst>
        </pc:spChg>
        <pc:spChg chg="add">
          <ac:chgData name="Hilde Obermoller" userId="52cb5408-d010-4053-808f-14c1e36f2836" providerId="ADAL" clId="{25FA1571-9966-4359-A08E-B0C7D2762971}" dt="2026-02-26T16:10:33.928" v="190" actId="26606"/>
          <ac:spMkLst>
            <pc:docMk/>
            <pc:sldMk cId="519647619" sldId="656"/>
            <ac:spMk id="12" creationId="{83C98ABE-055B-441F-B07E-44F97F083C39}"/>
          </ac:spMkLst>
        </pc:spChg>
        <pc:spChg chg="add">
          <ac:chgData name="Hilde Obermoller" userId="52cb5408-d010-4053-808f-14c1e36f2836" providerId="ADAL" clId="{25FA1571-9966-4359-A08E-B0C7D2762971}" dt="2026-02-26T16:10:33.928" v="190" actId="26606"/>
          <ac:spMkLst>
            <pc:docMk/>
            <pc:sldMk cId="519647619" sldId="656"/>
            <ac:spMk id="14" creationId="{29FDB030-9B49-4CED-8CCD-4D99382388AC}"/>
          </ac:spMkLst>
        </pc:spChg>
        <pc:spChg chg="add">
          <ac:chgData name="Hilde Obermoller" userId="52cb5408-d010-4053-808f-14c1e36f2836" providerId="ADAL" clId="{25FA1571-9966-4359-A08E-B0C7D2762971}" dt="2026-02-26T16:10:33.928" v="190" actId="26606"/>
          <ac:spMkLst>
            <pc:docMk/>
            <pc:sldMk cId="519647619" sldId="656"/>
            <ac:spMk id="16" creationId="{3783CA14-24A1-485C-8B30-D6A5D87987AD}"/>
          </ac:spMkLst>
        </pc:spChg>
        <pc:spChg chg="add">
          <ac:chgData name="Hilde Obermoller" userId="52cb5408-d010-4053-808f-14c1e36f2836" providerId="ADAL" clId="{25FA1571-9966-4359-A08E-B0C7D2762971}" dt="2026-02-26T16:10:33.928" v="190" actId="26606"/>
          <ac:spMkLst>
            <pc:docMk/>
            <pc:sldMk cId="519647619" sldId="656"/>
            <ac:spMk id="18" creationId="{9A97C86A-04D6-40F7-AE84-31AB43E6A846}"/>
          </ac:spMkLst>
        </pc:spChg>
        <pc:spChg chg="add">
          <ac:chgData name="Hilde Obermoller" userId="52cb5408-d010-4053-808f-14c1e36f2836" providerId="ADAL" clId="{25FA1571-9966-4359-A08E-B0C7D2762971}" dt="2026-02-26T16:10:33.928" v="190" actId="26606"/>
          <ac:spMkLst>
            <pc:docMk/>
            <pc:sldMk cId="519647619" sldId="656"/>
            <ac:spMk id="20" creationId="{FF9F2414-84E8-453E-B1F3-389FDE8192D9}"/>
          </ac:spMkLst>
        </pc:spChg>
        <pc:spChg chg="add">
          <ac:chgData name="Hilde Obermoller" userId="52cb5408-d010-4053-808f-14c1e36f2836" providerId="ADAL" clId="{25FA1571-9966-4359-A08E-B0C7D2762971}" dt="2026-02-26T16:10:33.928" v="190" actId="26606"/>
          <ac:spMkLst>
            <pc:docMk/>
            <pc:sldMk cId="519647619" sldId="656"/>
            <ac:spMk id="22" creationId="{3ECA69A1-7536-43AC-85EF-C7106179F5ED}"/>
          </ac:spMkLst>
        </pc:spChg>
        <pc:picChg chg="add mod">
          <ac:chgData name="Hilde Obermoller" userId="52cb5408-d010-4053-808f-14c1e36f2836" providerId="ADAL" clId="{25FA1571-9966-4359-A08E-B0C7D2762971}" dt="2026-02-26T16:10:33.928" v="190" actId="26606"/>
          <ac:picMkLst>
            <pc:docMk/>
            <pc:sldMk cId="519647619" sldId="656"/>
            <ac:picMk id="5" creationId="{5EE334A3-E58F-766D-F9A0-05CC15D9C334}"/>
          </ac:picMkLst>
        </pc:picChg>
      </pc:sldChg>
      <pc:sldChg chg="addSp modSp new mod setBg">
        <pc:chgData name="Hilde Obermoller" userId="52cb5408-d010-4053-808f-14c1e36f2836" providerId="ADAL" clId="{25FA1571-9966-4359-A08E-B0C7D2762971}" dt="2026-02-26T16:11:22.430" v="195" actId="26606"/>
        <pc:sldMkLst>
          <pc:docMk/>
          <pc:sldMk cId="3240203096" sldId="657"/>
        </pc:sldMkLst>
        <pc:spChg chg="add">
          <ac:chgData name="Hilde Obermoller" userId="52cb5408-d010-4053-808f-14c1e36f2836" providerId="ADAL" clId="{25FA1571-9966-4359-A08E-B0C7D2762971}" dt="2026-02-26T16:11:22.430" v="195" actId="26606"/>
          <ac:spMkLst>
            <pc:docMk/>
            <pc:sldMk cId="3240203096" sldId="657"/>
            <ac:spMk id="8" creationId="{F3060C83-F051-4F0E-ABAD-AA0DFC48B218}"/>
          </ac:spMkLst>
        </pc:spChg>
        <pc:spChg chg="add">
          <ac:chgData name="Hilde Obermoller" userId="52cb5408-d010-4053-808f-14c1e36f2836" providerId="ADAL" clId="{25FA1571-9966-4359-A08E-B0C7D2762971}" dt="2026-02-26T16:11:22.430" v="195" actId="26606"/>
          <ac:spMkLst>
            <pc:docMk/>
            <pc:sldMk cId="3240203096" sldId="657"/>
            <ac:spMk id="10" creationId="{83C98ABE-055B-441F-B07E-44F97F083C39}"/>
          </ac:spMkLst>
        </pc:spChg>
        <pc:spChg chg="add">
          <ac:chgData name="Hilde Obermoller" userId="52cb5408-d010-4053-808f-14c1e36f2836" providerId="ADAL" clId="{25FA1571-9966-4359-A08E-B0C7D2762971}" dt="2026-02-26T16:11:22.430" v="195" actId="26606"/>
          <ac:spMkLst>
            <pc:docMk/>
            <pc:sldMk cId="3240203096" sldId="657"/>
            <ac:spMk id="12" creationId="{29FDB030-9B49-4CED-8CCD-4D99382388AC}"/>
          </ac:spMkLst>
        </pc:spChg>
        <pc:spChg chg="add">
          <ac:chgData name="Hilde Obermoller" userId="52cb5408-d010-4053-808f-14c1e36f2836" providerId="ADAL" clId="{25FA1571-9966-4359-A08E-B0C7D2762971}" dt="2026-02-26T16:11:22.430" v="195" actId="26606"/>
          <ac:spMkLst>
            <pc:docMk/>
            <pc:sldMk cId="3240203096" sldId="657"/>
            <ac:spMk id="14" creationId="{3783CA14-24A1-485C-8B30-D6A5D87987AD}"/>
          </ac:spMkLst>
        </pc:spChg>
        <pc:spChg chg="add">
          <ac:chgData name="Hilde Obermoller" userId="52cb5408-d010-4053-808f-14c1e36f2836" providerId="ADAL" clId="{25FA1571-9966-4359-A08E-B0C7D2762971}" dt="2026-02-26T16:11:22.430" v="195" actId="26606"/>
          <ac:spMkLst>
            <pc:docMk/>
            <pc:sldMk cId="3240203096" sldId="657"/>
            <ac:spMk id="16" creationId="{9A97C86A-04D6-40F7-AE84-31AB43E6A846}"/>
          </ac:spMkLst>
        </pc:spChg>
        <pc:spChg chg="add">
          <ac:chgData name="Hilde Obermoller" userId="52cb5408-d010-4053-808f-14c1e36f2836" providerId="ADAL" clId="{25FA1571-9966-4359-A08E-B0C7D2762971}" dt="2026-02-26T16:11:22.430" v="195" actId="26606"/>
          <ac:spMkLst>
            <pc:docMk/>
            <pc:sldMk cId="3240203096" sldId="657"/>
            <ac:spMk id="18" creationId="{FF9F2414-84E8-453E-B1F3-389FDE8192D9}"/>
          </ac:spMkLst>
        </pc:spChg>
        <pc:spChg chg="add">
          <ac:chgData name="Hilde Obermoller" userId="52cb5408-d010-4053-808f-14c1e36f2836" providerId="ADAL" clId="{25FA1571-9966-4359-A08E-B0C7D2762971}" dt="2026-02-26T16:11:22.430" v="195" actId="26606"/>
          <ac:spMkLst>
            <pc:docMk/>
            <pc:sldMk cId="3240203096" sldId="657"/>
            <ac:spMk id="20" creationId="{3ECA69A1-7536-43AC-85EF-C7106179F5ED}"/>
          </ac:spMkLst>
        </pc:spChg>
        <pc:picChg chg="add mod">
          <ac:chgData name="Hilde Obermoller" userId="52cb5408-d010-4053-808f-14c1e36f2836" providerId="ADAL" clId="{25FA1571-9966-4359-A08E-B0C7D2762971}" dt="2026-02-26T16:11:22.430" v="195" actId="26606"/>
          <ac:picMkLst>
            <pc:docMk/>
            <pc:sldMk cId="3240203096" sldId="657"/>
            <ac:picMk id="3" creationId="{77BB94CC-56C6-29CB-8A73-C88B7BABA31E}"/>
          </ac:picMkLst>
        </pc:picChg>
      </pc:sldChg>
      <pc:sldChg chg="addSp modSp new mod setBg">
        <pc:chgData name="Hilde Obermoller" userId="52cb5408-d010-4053-808f-14c1e36f2836" providerId="ADAL" clId="{25FA1571-9966-4359-A08E-B0C7D2762971}" dt="2026-02-26T16:13:27.257" v="218" actId="26606"/>
        <pc:sldMkLst>
          <pc:docMk/>
          <pc:sldMk cId="4278018360" sldId="658"/>
        </pc:sldMkLst>
        <pc:spChg chg="add">
          <ac:chgData name="Hilde Obermoller" userId="52cb5408-d010-4053-808f-14c1e36f2836" providerId="ADAL" clId="{25FA1571-9966-4359-A08E-B0C7D2762971}" dt="2026-02-26T16:13:27.257" v="218" actId="26606"/>
          <ac:spMkLst>
            <pc:docMk/>
            <pc:sldMk cId="4278018360" sldId="658"/>
            <ac:spMk id="8" creationId="{F3060C83-F051-4F0E-ABAD-AA0DFC48B218}"/>
          </ac:spMkLst>
        </pc:spChg>
        <pc:spChg chg="add">
          <ac:chgData name="Hilde Obermoller" userId="52cb5408-d010-4053-808f-14c1e36f2836" providerId="ADAL" clId="{25FA1571-9966-4359-A08E-B0C7D2762971}" dt="2026-02-26T16:13:27.257" v="218" actId="26606"/>
          <ac:spMkLst>
            <pc:docMk/>
            <pc:sldMk cId="4278018360" sldId="658"/>
            <ac:spMk id="10" creationId="{83C98ABE-055B-441F-B07E-44F97F083C39}"/>
          </ac:spMkLst>
        </pc:spChg>
        <pc:spChg chg="add">
          <ac:chgData name="Hilde Obermoller" userId="52cb5408-d010-4053-808f-14c1e36f2836" providerId="ADAL" clId="{25FA1571-9966-4359-A08E-B0C7D2762971}" dt="2026-02-26T16:13:27.257" v="218" actId="26606"/>
          <ac:spMkLst>
            <pc:docMk/>
            <pc:sldMk cId="4278018360" sldId="658"/>
            <ac:spMk id="12" creationId="{29FDB030-9B49-4CED-8CCD-4D99382388AC}"/>
          </ac:spMkLst>
        </pc:spChg>
        <pc:spChg chg="add">
          <ac:chgData name="Hilde Obermoller" userId="52cb5408-d010-4053-808f-14c1e36f2836" providerId="ADAL" clId="{25FA1571-9966-4359-A08E-B0C7D2762971}" dt="2026-02-26T16:13:27.257" v="218" actId="26606"/>
          <ac:spMkLst>
            <pc:docMk/>
            <pc:sldMk cId="4278018360" sldId="658"/>
            <ac:spMk id="14" creationId="{3783CA14-24A1-485C-8B30-D6A5D87987AD}"/>
          </ac:spMkLst>
        </pc:spChg>
        <pc:spChg chg="add">
          <ac:chgData name="Hilde Obermoller" userId="52cb5408-d010-4053-808f-14c1e36f2836" providerId="ADAL" clId="{25FA1571-9966-4359-A08E-B0C7D2762971}" dt="2026-02-26T16:13:27.257" v="218" actId="26606"/>
          <ac:spMkLst>
            <pc:docMk/>
            <pc:sldMk cId="4278018360" sldId="658"/>
            <ac:spMk id="16" creationId="{9A97C86A-04D6-40F7-AE84-31AB43E6A846}"/>
          </ac:spMkLst>
        </pc:spChg>
        <pc:spChg chg="add">
          <ac:chgData name="Hilde Obermoller" userId="52cb5408-d010-4053-808f-14c1e36f2836" providerId="ADAL" clId="{25FA1571-9966-4359-A08E-B0C7D2762971}" dt="2026-02-26T16:13:27.257" v="218" actId="26606"/>
          <ac:spMkLst>
            <pc:docMk/>
            <pc:sldMk cId="4278018360" sldId="658"/>
            <ac:spMk id="18" creationId="{FF9F2414-84E8-453E-B1F3-389FDE8192D9}"/>
          </ac:spMkLst>
        </pc:spChg>
        <pc:spChg chg="add">
          <ac:chgData name="Hilde Obermoller" userId="52cb5408-d010-4053-808f-14c1e36f2836" providerId="ADAL" clId="{25FA1571-9966-4359-A08E-B0C7D2762971}" dt="2026-02-26T16:13:27.257" v="218" actId="26606"/>
          <ac:spMkLst>
            <pc:docMk/>
            <pc:sldMk cId="4278018360" sldId="658"/>
            <ac:spMk id="20" creationId="{3ECA69A1-7536-43AC-85EF-C7106179F5ED}"/>
          </ac:spMkLst>
        </pc:spChg>
        <pc:picChg chg="add mod">
          <ac:chgData name="Hilde Obermoller" userId="52cb5408-d010-4053-808f-14c1e36f2836" providerId="ADAL" clId="{25FA1571-9966-4359-A08E-B0C7D2762971}" dt="2026-02-26T16:13:27.257" v="218" actId="26606"/>
          <ac:picMkLst>
            <pc:docMk/>
            <pc:sldMk cId="4278018360" sldId="658"/>
            <ac:picMk id="3" creationId="{C53C3EED-A0F2-E600-E3F5-15D664748DED}"/>
          </ac:picMkLst>
        </pc:picChg>
      </pc:sldChg>
      <pc:sldChg chg="addSp delSp modSp new mod ord">
        <pc:chgData name="Hilde Obermoller" userId="52cb5408-d010-4053-808f-14c1e36f2836" providerId="ADAL" clId="{25FA1571-9966-4359-A08E-B0C7D2762971}" dt="2026-02-26T16:18:35.578" v="249" actId="1076"/>
        <pc:sldMkLst>
          <pc:docMk/>
          <pc:sldMk cId="81480894" sldId="659"/>
        </pc:sldMkLst>
        <pc:spChg chg="del">
          <ac:chgData name="Hilde Obermoller" userId="52cb5408-d010-4053-808f-14c1e36f2836" providerId="ADAL" clId="{25FA1571-9966-4359-A08E-B0C7D2762971}" dt="2026-02-26T16:15:32.395" v="231" actId="478"/>
          <ac:spMkLst>
            <pc:docMk/>
            <pc:sldMk cId="81480894" sldId="659"/>
            <ac:spMk id="2" creationId="{5C0B1872-9FF1-7457-E6F0-A6DDEB46B95D}"/>
          </ac:spMkLst>
        </pc:spChg>
        <pc:spChg chg="add mod">
          <ac:chgData name="Hilde Obermoller" userId="52cb5408-d010-4053-808f-14c1e36f2836" providerId="ADAL" clId="{25FA1571-9966-4359-A08E-B0C7D2762971}" dt="2026-02-26T16:18:29.916" v="248" actId="1076"/>
          <ac:spMkLst>
            <pc:docMk/>
            <pc:sldMk cId="81480894" sldId="659"/>
            <ac:spMk id="4" creationId="{4C5396E6-EE3A-8644-1EDB-D2E614313E4F}"/>
          </ac:spMkLst>
        </pc:spChg>
        <pc:picChg chg="add mod">
          <ac:chgData name="Hilde Obermoller" userId="52cb5408-d010-4053-808f-14c1e36f2836" providerId="ADAL" clId="{25FA1571-9966-4359-A08E-B0C7D2762971}" dt="2026-02-26T16:18:35.578" v="249" actId="1076"/>
          <ac:picMkLst>
            <pc:docMk/>
            <pc:sldMk cId="81480894" sldId="659"/>
            <ac:picMk id="6" creationId="{750B2A1A-404A-B702-2CE6-CCC2EA0C8806}"/>
          </ac:picMkLst>
        </pc:picChg>
      </pc:sldChg>
      <pc:sldChg chg="addSp delSp modSp new mod">
        <pc:chgData name="Hilde Obermoller" userId="52cb5408-d010-4053-808f-14c1e36f2836" providerId="ADAL" clId="{25FA1571-9966-4359-A08E-B0C7D2762971}" dt="2026-02-26T16:20:51.756" v="254" actId="478"/>
        <pc:sldMkLst>
          <pc:docMk/>
          <pc:sldMk cId="1800564010" sldId="660"/>
        </pc:sldMkLst>
        <pc:spChg chg="del">
          <ac:chgData name="Hilde Obermoller" userId="52cb5408-d010-4053-808f-14c1e36f2836" providerId="ADAL" clId="{25FA1571-9966-4359-A08E-B0C7D2762971}" dt="2026-02-26T16:20:51.756" v="254" actId="478"/>
          <ac:spMkLst>
            <pc:docMk/>
            <pc:sldMk cId="1800564010" sldId="660"/>
            <ac:spMk id="2" creationId="{6F405309-772B-A418-FE14-55CD5C216880}"/>
          </ac:spMkLst>
        </pc:spChg>
        <pc:picChg chg="add mod">
          <ac:chgData name="Hilde Obermoller" userId="52cb5408-d010-4053-808f-14c1e36f2836" providerId="ADAL" clId="{25FA1571-9966-4359-A08E-B0C7D2762971}" dt="2026-02-26T16:20:48.954" v="253" actId="962"/>
          <ac:picMkLst>
            <pc:docMk/>
            <pc:sldMk cId="1800564010" sldId="660"/>
            <ac:picMk id="4" creationId="{356CB5B1-FACB-1C81-E92B-21DE47A08640}"/>
          </ac:picMkLst>
        </pc:picChg>
      </pc:sldChg>
      <pc:sldChg chg="addSp delSp modSp new mod setBg">
        <pc:chgData name="Hilde Obermoller" userId="52cb5408-d010-4053-808f-14c1e36f2836" providerId="ADAL" clId="{25FA1571-9966-4359-A08E-B0C7D2762971}" dt="2026-02-26T16:23:32.743" v="263" actId="26606"/>
        <pc:sldMkLst>
          <pc:docMk/>
          <pc:sldMk cId="3399760711" sldId="661"/>
        </pc:sldMkLst>
        <pc:spChg chg="del">
          <ac:chgData name="Hilde Obermoller" userId="52cb5408-d010-4053-808f-14c1e36f2836" providerId="ADAL" clId="{25FA1571-9966-4359-A08E-B0C7D2762971}" dt="2026-02-26T16:23:23.832" v="260" actId="478"/>
          <ac:spMkLst>
            <pc:docMk/>
            <pc:sldMk cId="3399760711" sldId="661"/>
            <ac:spMk id="2" creationId="{0A8FAF5F-0F1D-1260-D6DF-6802E4EEAE2D}"/>
          </ac:spMkLst>
        </pc:spChg>
        <pc:spChg chg="del">
          <ac:chgData name="Hilde Obermoller" userId="52cb5408-d010-4053-808f-14c1e36f2836" providerId="ADAL" clId="{25FA1571-9966-4359-A08E-B0C7D2762971}" dt="2026-02-26T16:23:30.077" v="262" actId="478"/>
          <ac:spMkLst>
            <pc:docMk/>
            <pc:sldMk cId="3399760711" sldId="661"/>
            <ac:spMk id="3" creationId="{FE427853-7CAC-74E4-4C76-F843D378A65C}"/>
          </ac:spMkLst>
        </pc:spChg>
        <pc:spChg chg="del">
          <ac:chgData name="Hilde Obermoller" userId="52cb5408-d010-4053-808f-14c1e36f2836" providerId="ADAL" clId="{25FA1571-9966-4359-A08E-B0C7D2762971}" dt="2026-02-26T16:23:26.811" v="261" actId="478"/>
          <ac:spMkLst>
            <pc:docMk/>
            <pc:sldMk cId="3399760711" sldId="661"/>
            <ac:spMk id="4" creationId="{F34FFF63-172B-3B70-F012-23BBF3CF2A5C}"/>
          </ac:spMkLst>
        </pc:spChg>
        <pc:spChg chg="add">
          <ac:chgData name="Hilde Obermoller" userId="52cb5408-d010-4053-808f-14c1e36f2836" providerId="ADAL" clId="{25FA1571-9966-4359-A08E-B0C7D2762971}" dt="2026-02-26T16:23:32.743" v="263" actId="26606"/>
          <ac:spMkLst>
            <pc:docMk/>
            <pc:sldMk cId="3399760711" sldId="661"/>
            <ac:spMk id="11" creationId="{F3060C83-F051-4F0E-ABAD-AA0DFC48B218}"/>
          </ac:spMkLst>
        </pc:spChg>
        <pc:spChg chg="add">
          <ac:chgData name="Hilde Obermoller" userId="52cb5408-d010-4053-808f-14c1e36f2836" providerId="ADAL" clId="{25FA1571-9966-4359-A08E-B0C7D2762971}" dt="2026-02-26T16:23:32.743" v="263" actId="26606"/>
          <ac:spMkLst>
            <pc:docMk/>
            <pc:sldMk cId="3399760711" sldId="661"/>
            <ac:spMk id="13" creationId="{83C98ABE-055B-441F-B07E-44F97F083C39}"/>
          </ac:spMkLst>
        </pc:spChg>
        <pc:spChg chg="add">
          <ac:chgData name="Hilde Obermoller" userId="52cb5408-d010-4053-808f-14c1e36f2836" providerId="ADAL" clId="{25FA1571-9966-4359-A08E-B0C7D2762971}" dt="2026-02-26T16:23:32.743" v="263" actId="26606"/>
          <ac:spMkLst>
            <pc:docMk/>
            <pc:sldMk cId="3399760711" sldId="661"/>
            <ac:spMk id="15" creationId="{29FDB030-9B49-4CED-8CCD-4D99382388AC}"/>
          </ac:spMkLst>
        </pc:spChg>
        <pc:spChg chg="add">
          <ac:chgData name="Hilde Obermoller" userId="52cb5408-d010-4053-808f-14c1e36f2836" providerId="ADAL" clId="{25FA1571-9966-4359-A08E-B0C7D2762971}" dt="2026-02-26T16:23:32.743" v="263" actId="26606"/>
          <ac:spMkLst>
            <pc:docMk/>
            <pc:sldMk cId="3399760711" sldId="661"/>
            <ac:spMk id="17" creationId="{3783CA14-24A1-485C-8B30-D6A5D87987AD}"/>
          </ac:spMkLst>
        </pc:spChg>
        <pc:spChg chg="add">
          <ac:chgData name="Hilde Obermoller" userId="52cb5408-d010-4053-808f-14c1e36f2836" providerId="ADAL" clId="{25FA1571-9966-4359-A08E-B0C7D2762971}" dt="2026-02-26T16:23:32.743" v="263" actId="26606"/>
          <ac:spMkLst>
            <pc:docMk/>
            <pc:sldMk cId="3399760711" sldId="661"/>
            <ac:spMk id="19" creationId="{9A97C86A-04D6-40F7-AE84-31AB43E6A846}"/>
          </ac:spMkLst>
        </pc:spChg>
        <pc:spChg chg="add">
          <ac:chgData name="Hilde Obermoller" userId="52cb5408-d010-4053-808f-14c1e36f2836" providerId="ADAL" clId="{25FA1571-9966-4359-A08E-B0C7D2762971}" dt="2026-02-26T16:23:32.743" v="263" actId="26606"/>
          <ac:spMkLst>
            <pc:docMk/>
            <pc:sldMk cId="3399760711" sldId="661"/>
            <ac:spMk id="21" creationId="{FF9F2414-84E8-453E-B1F3-389FDE8192D9}"/>
          </ac:spMkLst>
        </pc:spChg>
        <pc:spChg chg="add">
          <ac:chgData name="Hilde Obermoller" userId="52cb5408-d010-4053-808f-14c1e36f2836" providerId="ADAL" clId="{25FA1571-9966-4359-A08E-B0C7D2762971}" dt="2026-02-26T16:23:32.743" v="263" actId="26606"/>
          <ac:spMkLst>
            <pc:docMk/>
            <pc:sldMk cId="3399760711" sldId="661"/>
            <ac:spMk id="23" creationId="{3ECA69A1-7536-43AC-85EF-C7106179F5ED}"/>
          </ac:spMkLst>
        </pc:spChg>
        <pc:picChg chg="add mod">
          <ac:chgData name="Hilde Obermoller" userId="52cb5408-d010-4053-808f-14c1e36f2836" providerId="ADAL" clId="{25FA1571-9966-4359-A08E-B0C7D2762971}" dt="2026-02-26T16:23:32.743" v="263" actId="26606"/>
          <ac:picMkLst>
            <pc:docMk/>
            <pc:sldMk cId="3399760711" sldId="661"/>
            <ac:picMk id="6" creationId="{8CC992FB-C0B6-64DA-A5DB-740C66098F85}"/>
          </ac:picMkLst>
        </pc:picChg>
      </pc:sldChg>
      <pc:sldChg chg="addSp modSp new mod">
        <pc:chgData name="Hilde Obermoller" userId="52cb5408-d010-4053-808f-14c1e36f2836" providerId="ADAL" clId="{25FA1571-9966-4359-A08E-B0C7D2762971}" dt="2026-02-26T16:24:22.908" v="267" actId="962"/>
        <pc:sldMkLst>
          <pc:docMk/>
          <pc:sldMk cId="3267278834" sldId="662"/>
        </pc:sldMkLst>
        <pc:picChg chg="add mod">
          <ac:chgData name="Hilde Obermoller" userId="52cb5408-d010-4053-808f-14c1e36f2836" providerId="ADAL" clId="{25FA1571-9966-4359-A08E-B0C7D2762971}" dt="2026-02-26T16:24:22.908" v="267" actId="962"/>
          <ac:picMkLst>
            <pc:docMk/>
            <pc:sldMk cId="3267278834" sldId="662"/>
            <ac:picMk id="6" creationId="{95731992-B83A-C8EA-488D-EE32F0895F2E}"/>
          </ac:picMkLst>
        </pc:picChg>
      </pc:sldChg>
      <pc:sldChg chg="modSp add ord">
        <pc:chgData name="Hilde Obermoller" userId="52cb5408-d010-4053-808f-14c1e36f2836" providerId="ADAL" clId="{25FA1571-9966-4359-A08E-B0C7D2762971}" dt="2026-02-26T16:33:22.371" v="271" actId="207"/>
        <pc:sldMkLst>
          <pc:docMk/>
          <pc:sldMk cId="0" sldId="663"/>
        </pc:sldMkLst>
        <pc:grpChg chg="mod">
          <ac:chgData name="Hilde Obermoller" userId="52cb5408-d010-4053-808f-14c1e36f2836" providerId="ADAL" clId="{25FA1571-9966-4359-A08E-B0C7D2762971}" dt="2026-02-26T16:33:22.371" v="271" actId="207"/>
          <ac:grpSpMkLst>
            <pc:docMk/>
            <pc:sldMk cId="0" sldId="663"/>
            <ac:grpSpMk id="4102" creationId="{7029CAD3-7B28-C16B-3A69-80C3C49CB695}"/>
          </ac:grpSpMkLst>
        </pc:grpChg>
      </pc:sldChg>
      <pc:sldChg chg="add">
        <pc:chgData name="Hilde Obermoller" userId="52cb5408-d010-4053-808f-14c1e36f2836" providerId="ADAL" clId="{25FA1571-9966-4359-A08E-B0C7D2762971}" dt="2026-02-26T16:35:45.932" v="274"/>
        <pc:sldMkLst>
          <pc:docMk/>
          <pc:sldMk cId="0" sldId="664"/>
        </pc:sldMkLst>
      </pc:sldChg>
      <pc:sldChg chg="add">
        <pc:chgData name="Hilde Obermoller" userId="52cb5408-d010-4053-808f-14c1e36f2836" providerId="ADAL" clId="{25FA1571-9966-4359-A08E-B0C7D2762971}" dt="2026-02-26T16:35:58.590" v="275"/>
        <pc:sldMkLst>
          <pc:docMk/>
          <pc:sldMk cId="0" sldId="665"/>
        </pc:sldMkLst>
      </pc:sldChg>
      <pc:sldChg chg="addSp modSp new mod">
        <pc:chgData name="Hilde Obermoller" userId="52cb5408-d010-4053-808f-14c1e36f2836" providerId="ADAL" clId="{25FA1571-9966-4359-A08E-B0C7D2762971}" dt="2026-02-26T16:40:19.596" v="305" actId="962"/>
        <pc:sldMkLst>
          <pc:docMk/>
          <pc:sldMk cId="1802936314" sldId="666"/>
        </pc:sldMkLst>
        <pc:picChg chg="add mod">
          <ac:chgData name="Hilde Obermoller" userId="52cb5408-d010-4053-808f-14c1e36f2836" providerId="ADAL" clId="{25FA1571-9966-4359-A08E-B0C7D2762971}" dt="2026-02-26T16:40:19.596" v="305" actId="962"/>
          <ac:picMkLst>
            <pc:docMk/>
            <pc:sldMk cId="1802936314" sldId="666"/>
            <ac:picMk id="4" creationId="{925EE943-2ED5-B457-C9A5-A7F4475FB90A}"/>
          </ac:picMkLst>
        </pc:picChg>
      </pc:sldChg>
      <pc:sldChg chg="delSp add del setBg delDesignElem">
        <pc:chgData name="Hilde Obermoller" userId="52cb5408-d010-4053-808f-14c1e36f2836" providerId="ADAL" clId="{25FA1571-9966-4359-A08E-B0C7D2762971}" dt="2026-02-26T16:54:52.158" v="425" actId="2696"/>
        <pc:sldMkLst>
          <pc:docMk/>
          <pc:sldMk cId="1832731529" sldId="667"/>
        </pc:sldMkLst>
        <pc:spChg chg="del">
          <ac:chgData name="Hilde Obermoller" userId="52cb5408-d010-4053-808f-14c1e36f2836" providerId="ADAL" clId="{25FA1571-9966-4359-A08E-B0C7D2762971}" dt="2026-02-26T16:53:11.991" v="417"/>
          <ac:spMkLst>
            <pc:docMk/>
            <pc:sldMk cId="1832731529" sldId="667"/>
            <ac:spMk id="10" creationId="{F3060C83-F051-4F0E-ABAD-AA0DFC48B218}"/>
          </ac:spMkLst>
        </pc:spChg>
        <pc:spChg chg="del">
          <ac:chgData name="Hilde Obermoller" userId="52cb5408-d010-4053-808f-14c1e36f2836" providerId="ADAL" clId="{25FA1571-9966-4359-A08E-B0C7D2762971}" dt="2026-02-26T16:53:11.991" v="417"/>
          <ac:spMkLst>
            <pc:docMk/>
            <pc:sldMk cId="1832731529" sldId="667"/>
            <ac:spMk id="12" creationId="{83C98ABE-055B-441F-B07E-44F97F083C39}"/>
          </ac:spMkLst>
        </pc:spChg>
        <pc:spChg chg="del">
          <ac:chgData name="Hilde Obermoller" userId="52cb5408-d010-4053-808f-14c1e36f2836" providerId="ADAL" clId="{25FA1571-9966-4359-A08E-B0C7D2762971}" dt="2026-02-26T16:53:11.991" v="417"/>
          <ac:spMkLst>
            <pc:docMk/>
            <pc:sldMk cId="1832731529" sldId="667"/>
            <ac:spMk id="14" creationId="{29FDB030-9B49-4CED-8CCD-4D99382388AC}"/>
          </ac:spMkLst>
        </pc:spChg>
        <pc:spChg chg="del">
          <ac:chgData name="Hilde Obermoller" userId="52cb5408-d010-4053-808f-14c1e36f2836" providerId="ADAL" clId="{25FA1571-9966-4359-A08E-B0C7D2762971}" dt="2026-02-26T16:53:11.991" v="417"/>
          <ac:spMkLst>
            <pc:docMk/>
            <pc:sldMk cId="1832731529" sldId="667"/>
            <ac:spMk id="16" creationId="{3783CA14-24A1-485C-8B30-D6A5D87987AD}"/>
          </ac:spMkLst>
        </pc:spChg>
        <pc:spChg chg="del">
          <ac:chgData name="Hilde Obermoller" userId="52cb5408-d010-4053-808f-14c1e36f2836" providerId="ADAL" clId="{25FA1571-9966-4359-A08E-B0C7D2762971}" dt="2026-02-26T16:53:11.991" v="417"/>
          <ac:spMkLst>
            <pc:docMk/>
            <pc:sldMk cId="1832731529" sldId="667"/>
            <ac:spMk id="18" creationId="{9A97C86A-04D6-40F7-AE84-31AB43E6A846}"/>
          </ac:spMkLst>
        </pc:spChg>
        <pc:spChg chg="del">
          <ac:chgData name="Hilde Obermoller" userId="52cb5408-d010-4053-808f-14c1e36f2836" providerId="ADAL" clId="{25FA1571-9966-4359-A08E-B0C7D2762971}" dt="2026-02-26T16:53:11.991" v="417"/>
          <ac:spMkLst>
            <pc:docMk/>
            <pc:sldMk cId="1832731529" sldId="667"/>
            <ac:spMk id="20" creationId="{FF9F2414-84E8-453E-B1F3-389FDE8192D9}"/>
          </ac:spMkLst>
        </pc:spChg>
        <pc:spChg chg="del">
          <ac:chgData name="Hilde Obermoller" userId="52cb5408-d010-4053-808f-14c1e36f2836" providerId="ADAL" clId="{25FA1571-9966-4359-A08E-B0C7D2762971}" dt="2026-02-26T16:53:11.991" v="417"/>
          <ac:spMkLst>
            <pc:docMk/>
            <pc:sldMk cId="1832731529" sldId="667"/>
            <ac:spMk id="22" creationId="{3ECA69A1-7536-43AC-85EF-C7106179F5ED}"/>
          </ac:spMkLst>
        </pc:spChg>
      </pc:sldChg>
      <pc:sldChg chg="addSp delSp modSp new del mod setBg">
        <pc:chgData name="Hilde Obermoller" userId="52cb5408-d010-4053-808f-14c1e36f2836" providerId="ADAL" clId="{25FA1571-9966-4359-A08E-B0C7D2762971}" dt="2026-02-26T16:52:38.332" v="408" actId="2696"/>
        <pc:sldMkLst>
          <pc:docMk/>
          <pc:sldMk cId="2478030977" sldId="667"/>
        </pc:sldMkLst>
        <pc:spChg chg="del">
          <ac:chgData name="Hilde Obermoller" userId="52cb5408-d010-4053-808f-14c1e36f2836" providerId="ADAL" clId="{25FA1571-9966-4359-A08E-B0C7D2762971}" dt="2026-02-26T16:41:37.863" v="310" actId="478"/>
          <ac:spMkLst>
            <pc:docMk/>
            <pc:sldMk cId="2478030977" sldId="667"/>
            <ac:spMk id="2" creationId="{33D3CE80-FAF2-8038-CD29-76B1AA571946}"/>
          </ac:spMkLst>
        </pc:spChg>
        <pc:spChg chg="del">
          <ac:chgData name="Hilde Obermoller" userId="52cb5408-d010-4053-808f-14c1e36f2836" providerId="ADAL" clId="{25FA1571-9966-4359-A08E-B0C7D2762971}" dt="2026-02-26T16:41:40.509" v="311" actId="26606"/>
          <ac:spMkLst>
            <pc:docMk/>
            <pc:sldMk cId="2478030977" sldId="667"/>
            <ac:spMk id="3" creationId="{9B29684D-7355-E7FA-4833-5E594DC4A3A2}"/>
          </ac:spMkLst>
        </pc:spChg>
        <pc:spChg chg="add">
          <ac:chgData name="Hilde Obermoller" userId="52cb5408-d010-4053-808f-14c1e36f2836" providerId="ADAL" clId="{25FA1571-9966-4359-A08E-B0C7D2762971}" dt="2026-02-26T16:41:40.509" v="311" actId="26606"/>
          <ac:spMkLst>
            <pc:docMk/>
            <pc:sldMk cId="2478030977" sldId="667"/>
            <ac:spMk id="10" creationId="{F3060C83-F051-4F0E-ABAD-AA0DFC48B218}"/>
          </ac:spMkLst>
        </pc:spChg>
        <pc:spChg chg="add">
          <ac:chgData name="Hilde Obermoller" userId="52cb5408-d010-4053-808f-14c1e36f2836" providerId="ADAL" clId="{25FA1571-9966-4359-A08E-B0C7D2762971}" dt="2026-02-26T16:41:40.509" v="311" actId="26606"/>
          <ac:spMkLst>
            <pc:docMk/>
            <pc:sldMk cId="2478030977" sldId="667"/>
            <ac:spMk id="12" creationId="{83C98ABE-055B-441F-B07E-44F97F083C39}"/>
          </ac:spMkLst>
        </pc:spChg>
        <pc:spChg chg="add">
          <ac:chgData name="Hilde Obermoller" userId="52cb5408-d010-4053-808f-14c1e36f2836" providerId="ADAL" clId="{25FA1571-9966-4359-A08E-B0C7D2762971}" dt="2026-02-26T16:41:40.509" v="311" actId="26606"/>
          <ac:spMkLst>
            <pc:docMk/>
            <pc:sldMk cId="2478030977" sldId="667"/>
            <ac:spMk id="14" creationId="{29FDB030-9B49-4CED-8CCD-4D99382388AC}"/>
          </ac:spMkLst>
        </pc:spChg>
        <pc:spChg chg="add">
          <ac:chgData name="Hilde Obermoller" userId="52cb5408-d010-4053-808f-14c1e36f2836" providerId="ADAL" clId="{25FA1571-9966-4359-A08E-B0C7D2762971}" dt="2026-02-26T16:41:40.509" v="311" actId="26606"/>
          <ac:spMkLst>
            <pc:docMk/>
            <pc:sldMk cId="2478030977" sldId="667"/>
            <ac:spMk id="16" creationId="{3783CA14-24A1-485C-8B30-D6A5D87987AD}"/>
          </ac:spMkLst>
        </pc:spChg>
        <pc:spChg chg="add">
          <ac:chgData name="Hilde Obermoller" userId="52cb5408-d010-4053-808f-14c1e36f2836" providerId="ADAL" clId="{25FA1571-9966-4359-A08E-B0C7D2762971}" dt="2026-02-26T16:41:40.509" v="311" actId="26606"/>
          <ac:spMkLst>
            <pc:docMk/>
            <pc:sldMk cId="2478030977" sldId="667"/>
            <ac:spMk id="18" creationId="{9A97C86A-04D6-40F7-AE84-31AB43E6A846}"/>
          </ac:spMkLst>
        </pc:spChg>
        <pc:spChg chg="add">
          <ac:chgData name="Hilde Obermoller" userId="52cb5408-d010-4053-808f-14c1e36f2836" providerId="ADAL" clId="{25FA1571-9966-4359-A08E-B0C7D2762971}" dt="2026-02-26T16:41:40.509" v="311" actId="26606"/>
          <ac:spMkLst>
            <pc:docMk/>
            <pc:sldMk cId="2478030977" sldId="667"/>
            <ac:spMk id="20" creationId="{FF9F2414-84E8-453E-B1F3-389FDE8192D9}"/>
          </ac:spMkLst>
        </pc:spChg>
        <pc:spChg chg="add">
          <ac:chgData name="Hilde Obermoller" userId="52cb5408-d010-4053-808f-14c1e36f2836" providerId="ADAL" clId="{25FA1571-9966-4359-A08E-B0C7D2762971}" dt="2026-02-26T16:41:40.509" v="311" actId="26606"/>
          <ac:spMkLst>
            <pc:docMk/>
            <pc:sldMk cId="2478030977" sldId="667"/>
            <ac:spMk id="22" creationId="{3ECA69A1-7536-43AC-85EF-C7106179F5ED}"/>
          </ac:spMkLst>
        </pc:spChg>
        <pc:picChg chg="add mod">
          <ac:chgData name="Hilde Obermoller" userId="52cb5408-d010-4053-808f-14c1e36f2836" providerId="ADAL" clId="{25FA1571-9966-4359-A08E-B0C7D2762971}" dt="2026-02-26T16:41:40.509" v="311" actId="26606"/>
          <ac:picMkLst>
            <pc:docMk/>
            <pc:sldMk cId="2478030977" sldId="667"/>
            <ac:picMk id="5" creationId="{E5548BC4-1716-F9F2-3CF5-95612A82B6BC}"/>
          </ac:picMkLst>
        </pc:picChg>
      </pc:sldChg>
      <pc:sldChg chg="add">
        <pc:chgData name="Hilde Obermoller" userId="52cb5408-d010-4053-808f-14c1e36f2836" providerId="ADAL" clId="{25FA1571-9966-4359-A08E-B0C7D2762971}" dt="2026-02-26T16:55:31.799" v="426"/>
        <pc:sldMkLst>
          <pc:docMk/>
          <pc:sldMk cId="3456999946" sldId="667"/>
        </pc:sldMkLst>
      </pc:sldChg>
      <pc:sldChg chg="add">
        <pc:chgData name="Hilde Obermoller" userId="52cb5408-d010-4053-808f-14c1e36f2836" providerId="ADAL" clId="{25FA1571-9966-4359-A08E-B0C7D2762971}" dt="2026-02-26T16:55:31.799" v="426"/>
        <pc:sldMkLst>
          <pc:docMk/>
          <pc:sldMk cId="3502133962" sldId="668"/>
        </pc:sldMkLst>
      </pc:sldChg>
      <pc:sldChg chg="addSp delSp modSp new del mod setBg">
        <pc:chgData name="Hilde Obermoller" userId="52cb5408-d010-4053-808f-14c1e36f2836" providerId="ADAL" clId="{25FA1571-9966-4359-A08E-B0C7D2762971}" dt="2026-02-26T16:52:38.332" v="408" actId="2696"/>
        <pc:sldMkLst>
          <pc:docMk/>
          <pc:sldMk cId="3598678720" sldId="668"/>
        </pc:sldMkLst>
        <pc:spChg chg="del">
          <ac:chgData name="Hilde Obermoller" userId="52cb5408-d010-4053-808f-14c1e36f2836" providerId="ADAL" clId="{25FA1571-9966-4359-A08E-B0C7D2762971}" dt="2026-02-26T16:42:19.891" v="316" actId="26606"/>
          <ac:spMkLst>
            <pc:docMk/>
            <pc:sldMk cId="3598678720" sldId="668"/>
            <ac:spMk id="2" creationId="{3C93775B-BE47-3AE2-560D-9EBB24F1AFBD}"/>
          </ac:spMkLst>
        </pc:spChg>
        <pc:spChg chg="del">
          <ac:chgData name="Hilde Obermoller" userId="52cb5408-d010-4053-808f-14c1e36f2836" providerId="ADAL" clId="{25FA1571-9966-4359-A08E-B0C7D2762971}" dt="2026-02-26T16:42:19.891" v="316" actId="26606"/>
          <ac:spMkLst>
            <pc:docMk/>
            <pc:sldMk cId="3598678720" sldId="668"/>
            <ac:spMk id="3" creationId="{EF1E2B33-FDE6-4882-9CD1-E57F6ACB3EB0}"/>
          </ac:spMkLst>
        </pc:spChg>
        <pc:spChg chg="add">
          <ac:chgData name="Hilde Obermoller" userId="52cb5408-d010-4053-808f-14c1e36f2836" providerId="ADAL" clId="{25FA1571-9966-4359-A08E-B0C7D2762971}" dt="2026-02-26T16:42:19.891" v="316" actId="26606"/>
          <ac:spMkLst>
            <pc:docMk/>
            <pc:sldMk cId="3598678720" sldId="668"/>
            <ac:spMk id="10" creationId="{F3060C83-F051-4F0E-ABAD-AA0DFC48B218}"/>
          </ac:spMkLst>
        </pc:spChg>
        <pc:spChg chg="add">
          <ac:chgData name="Hilde Obermoller" userId="52cb5408-d010-4053-808f-14c1e36f2836" providerId="ADAL" clId="{25FA1571-9966-4359-A08E-B0C7D2762971}" dt="2026-02-26T16:42:19.891" v="316" actId="26606"/>
          <ac:spMkLst>
            <pc:docMk/>
            <pc:sldMk cId="3598678720" sldId="668"/>
            <ac:spMk id="12" creationId="{83C98ABE-055B-441F-B07E-44F97F083C39}"/>
          </ac:spMkLst>
        </pc:spChg>
        <pc:spChg chg="add">
          <ac:chgData name="Hilde Obermoller" userId="52cb5408-d010-4053-808f-14c1e36f2836" providerId="ADAL" clId="{25FA1571-9966-4359-A08E-B0C7D2762971}" dt="2026-02-26T16:42:19.891" v="316" actId="26606"/>
          <ac:spMkLst>
            <pc:docMk/>
            <pc:sldMk cId="3598678720" sldId="668"/>
            <ac:spMk id="14" creationId="{29FDB030-9B49-4CED-8CCD-4D99382388AC}"/>
          </ac:spMkLst>
        </pc:spChg>
        <pc:spChg chg="add">
          <ac:chgData name="Hilde Obermoller" userId="52cb5408-d010-4053-808f-14c1e36f2836" providerId="ADAL" clId="{25FA1571-9966-4359-A08E-B0C7D2762971}" dt="2026-02-26T16:42:19.891" v="316" actId="26606"/>
          <ac:spMkLst>
            <pc:docMk/>
            <pc:sldMk cId="3598678720" sldId="668"/>
            <ac:spMk id="16" creationId="{3783CA14-24A1-485C-8B30-D6A5D87987AD}"/>
          </ac:spMkLst>
        </pc:spChg>
        <pc:spChg chg="add">
          <ac:chgData name="Hilde Obermoller" userId="52cb5408-d010-4053-808f-14c1e36f2836" providerId="ADAL" clId="{25FA1571-9966-4359-A08E-B0C7D2762971}" dt="2026-02-26T16:42:19.891" v="316" actId="26606"/>
          <ac:spMkLst>
            <pc:docMk/>
            <pc:sldMk cId="3598678720" sldId="668"/>
            <ac:spMk id="18" creationId="{9A97C86A-04D6-40F7-AE84-31AB43E6A846}"/>
          </ac:spMkLst>
        </pc:spChg>
        <pc:spChg chg="add">
          <ac:chgData name="Hilde Obermoller" userId="52cb5408-d010-4053-808f-14c1e36f2836" providerId="ADAL" clId="{25FA1571-9966-4359-A08E-B0C7D2762971}" dt="2026-02-26T16:42:19.891" v="316" actId="26606"/>
          <ac:spMkLst>
            <pc:docMk/>
            <pc:sldMk cId="3598678720" sldId="668"/>
            <ac:spMk id="20" creationId="{FF9F2414-84E8-453E-B1F3-389FDE8192D9}"/>
          </ac:spMkLst>
        </pc:spChg>
        <pc:spChg chg="add">
          <ac:chgData name="Hilde Obermoller" userId="52cb5408-d010-4053-808f-14c1e36f2836" providerId="ADAL" clId="{25FA1571-9966-4359-A08E-B0C7D2762971}" dt="2026-02-26T16:42:19.891" v="316" actId="26606"/>
          <ac:spMkLst>
            <pc:docMk/>
            <pc:sldMk cId="3598678720" sldId="668"/>
            <ac:spMk id="22" creationId="{3ECA69A1-7536-43AC-85EF-C7106179F5ED}"/>
          </ac:spMkLst>
        </pc:spChg>
        <pc:picChg chg="add mod">
          <ac:chgData name="Hilde Obermoller" userId="52cb5408-d010-4053-808f-14c1e36f2836" providerId="ADAL" clId="{25FA1571-9966-4359-A08E-B0C7D2762971}" dt="2026-02-26T16:42:19.891" v="316" actId="26606"/>
          <ac:picMkLst>
            <pc:docMk/>
            <pc:sldMk cId="3598678720" sldId="668"/>
            <ac:picMk id="5" creationId="{04DC8CAB-683F-0584-04C1-7A0556118556}"/>
          </ac:picMkLst>
        </pc:picChg>
      </pc:sldChg>
      <pc:sldChg chg="delSp add del setBg delDesignElem">
        <pc:chgData name="Hilde Obermoller" userId="52cb5408-d010-4053-808f-14c1e36f2836" providerId="ADAL" clId="{25FA1571-9966-4359-A08E-B0C7D2762971}" dt="2026-02-26T16:54:52.158" v="425" actId="2696"/>
        <pc:sldMkLst>
          <pc:docMk/>
          <pc:sldMk cId="3698532358" sldId="668"/>
        </pc:sldMkLst>
        <pc:spChg chg="del">
          <ac:chgData name="Hilde Obermoller" userId="52cb5408-d010-4053-808f-14c1e36f2836" providerId="ADAL" clId="{25FA1571-9966-4359-A08E-B0C7D2762971}" dt="2026-02-26T16:53:11.991" v="417"/>
          <ac:spMkLst>
            <pc:docMk/>
            <pc:sldMk cId="3698532358" sldId="668"/>
            <ac:spMk id="10" creationId="{F3060C83-F051-4F0E-ABAD-AA0DFC48B218}"/>
          </ac:spMkLst>
        </pc:spChg>
        <pc:spChg chg="del">
          <ac:chgData name="Hilde Obermoller" userId="52cb5408-d010-4053-808f-14c1e36f2836" providerId="ADAL" clId="{25FA1571-9966-4359-A08E-B0C7D2762971}" dt="2026-02-26T16:53:11.991" v="417"/>
          <ac:spMkLst>
            <pc:docMk/>
            <pc:sldMk cId="3698532358" sldId="668"/>
            <ac:spMk id="12" creationId="{83C98ABE-055B-441F-B07E-44F97F083C39}"/>
          </ac:spMkLst>
        </pc:spChg>
        <pc:spChg chg="del">
          <ac:chgData name="Hilde Obermoller" userId="52cb5408-d010-4053-808f-14c1e36f2836" providerId="ADAL" clId="{25FA1571-9966-4359-A08E-B0C7D2762971}" dt="2026-02-26T16:53:11.991" v="417"/>
          <ac:spMkLst>
            <pc:docMk/>
            <pc:sldMk cId="3698532358" sldId="668"/>
            <ac:spMk id="14" creationId="{29FDB030-9B49-4CED-8CCD-4D99382388AC}"/>
          </ac:spMkLst>
        </pc:spChg>
        <pc:spChg chg="del">
          <ac:chgData name="Hilde Obermoller" userId="52cb5408-d010-4053-808f-14c1e36f2836" providerId="ADAL" clId="{25FA1571-9966-4359-A08E-B0C7D2762971}" dt="2026-02-26T16:53:11.991" v="417"/>
          <ac:spMkLst>
            <pc:docMk/>
            <pc:sldMk cId="3698532358" sldId="668"/>
            <ac:spMk id="16" creationId="{3783CA14-24A1-485C-8B30-D6A5D87987AD}"/>
          </ac:spMkLst>
        </pc:spChg>
        <pc:spChg chg="del">
          <ac:chgData name="Hilde Obermoller" userId="52cb5408-d010-4053-808f-14c1e36f2836" providerId="ADAL" clId="{25FA1571-9966-4359-A08E-B0C7D2762971}" dt="2026-02-26T16:53:11.991" v="417"/>
          <ac:spMkLst>
            <pc:docMk/>
            <pc:sldMk cId="3698532358" sldId="668"/>
            <ac:spMk id="18" creationId="{9A97C86A-04D6-40F7-AE84-31AB43E6A846}"/>
          </ac:spMkLst>
        </pc:spChg>
        <pc:spChg chg="del">
          <ac:chgData name="Hilde Obermoller" userId="52cb5408-d010-4053-808f-14c1e36f2836" providerId="ADAL" clId="{25FA1571-9966-4359-A08E-B0C7D2762971}" dt="2026-02-26T16:53:11.991" v="417"/>
          <ac:spMkLst>
            <pc:docMk/>
            <pc:sldMk cId="3698532358" sldId="668"/>
            <ac:spMk id="20" creationId="{FF9F2414-84E8-453E-B1F3-389FDE8192D9}"/>
          </ac:spMkLst>
        </pc:spChg>
        <pc:spChg chg="del">
          <ac:chgData name="Hilde Obermoller" userId="52cb5408-d010-4053-808f-14c1e36f2836" providerId="ADAL" clId="{25FA1571-9966-4359-A08E-B0C7D2762971}" dt="2026-02-26T16:53:11.991" v="417"/>
          <ac:spMkLst>
            <pc:docMk/>
            <pc:sldMk cId="3698532358" sldId="668"/>
            <ac:spMk id="22" creationId="{3ECA69A1-7536-43AC-85EF-C7106179F5ED}"/>
          </ac:spMkLst>
        </pc:spChg>
      </pc:sldChg>
      <pc:sldChg chg="add">
        <pc:chgData name="Hilde Obermoller" userId="52cb5408-d010-4053-808f-14c1e36f2836" providerId="ADAL" clId="{25FA1571-9966-4359-A08E-B0C7D2762971}" dt="2026-02-26T16:55:31.799" v="426"/>
        <pc:sldMkLst>
          <pc:docMk/>
          <pc:sldMk cId="2187633353" sldId="669"/>
        </pc:sldMkLst>
      </pc:sldChg>
      <pc:sldChg chg="delSp add del setBg delDesignElem">
        <pc:chgData name="Hilde Obermoller" userId="52cb5408-d010-4053-808f-14c1e36f2836" providerId="ADAL" clId="{25FA1571-9966-4359-A08E-B0C7D2762971}" dt="2026-02-26T16:54:52.158" v="425" actId="2696"/>
        <pc:sldMkLst>
          <pc:docMk/>
          <pc:sldMk cId="2532374106" sldId="669"/>
        </pc:sldMkLst>
        <pc:spChg chg="del">
          <ac:chgData name="Hilde Obermoller" userId="52cb5408-d010-4053-808f-14c1e36f2836" providerId="ADAL" clId="{25FA1571-9966-4359-A08E-B0C7D2762971}" dt="2026-02-26T16:53:11.991" v="417"/>
          <ac:spMkLst>
            <pc:docMk/>
            <pc:sldMk cId="2532374106" sldId="669"/>
            <ac:spMk id="10" creationId="{F3060C83-F051-4F0E-ABAD-AA0DFC48B218}"/>
          </ac:spMkLst>
        </pc:spChg>
        <pc:spChg chg="del">
          <ac:chgData name="Hilde Obermoller" userId="52cb5408-d010-4053-808f-14c1e36f2836" providerId="ADAL" clId="{25FA1571-9966-4359-A08E-B0C7D2762971}" dt="2026-02-26T16:53:11.991" v="417"/>
          <ac:spMkLst>
            <pc:docMk/>
            <pc:sldMk cId="2532374106" sldId="669"/>
            <ac:spMk id="12" creationId="{83C98ABE-055B-441F-B07E-44F97F083C39}"/>
          </ac:spMkLst>
        </pc:spChg>
        <pc:spChg chg="del">
          <ac:chgData name="Hilde Obermoller" userId="52cb5408-d010-4053-808f-14c1e36f2836" providerId="ADAL" clId="{25FA1571-9966-4359-A08E-B0C7D2762971}" dt="2026-02-26T16:53:11.991" v="417"/>
          <ac:spMkLst>
            <pc:docMk/>
            <pc:sldMk cId="2532374106" sldId="669"/>
            <ac:spMk id="14" creationId="{29FDB030-9B49-4CED-8CCD-4D99382388AC}"/>
          </ac:spMkLst>
        </pc:spChg>
        <pc:spChg chg="del">
          <ac:chgData name="Hilde Obermoller" userId="52cb5408-d010-4053-808f-14c1e36f2836" providerId="ADAL" clId="{25FA1571-9966-4359-A08E-B0C7D2762971}" dt="2026-02-26T16:53:11.991" v="417"/>
          <ac:spMkLst>
            <pc:docMk/>
            <pc:sldMk cId="2532374106" sldId="669"/>
            <ac:spMk id="16" creationId="{3783CA14-24A1-485C-8B30-D6A5D87987AD}"/>
          </ac:spMkLst>
        </pc:spChg>
        <pc:spChg chg="del">
          <ac:chgData name="Hilde Obermoller" userId="52cb5408-d010-4053-808f-14c1e36f2836" providerId="ADAL" clId="{25FA1571-9966-4359-A08E-B0C7D2762971}" dt="2026-02-26T16:53:11.991" v="417"/>
          <ac:spMkLst>
            <pc:docMk/>
            <pc:sldMk cId="2532374106" sldId="669"/>
            <ac:spMk id="18" creationId="{9A97C86A-04D6-40F7-AE84-31AB43E6A846}"/>
          </ac:spMkLst>
        </pc:spChg>
        <pc:spChg chg="del">
          <ac:chgData name="Hilde Obermoller" userId="52cb5408-d010-4053-808f-14c1e36f2836" providerId="ADAL" clId="{25FA1571-9966-4359-A08E-B0C7D2762971}" dt="2026-02-26T16:53:11.991" v="417"/>
          <ac:spMkLst>
            <pc:docMk/>
            <pc:sldMk cId="2532374106" sldId="669"/>
            <ac:spMk id="20" creationId="{FF9F2414-84E8-453E-B1F3-389FDE8192D9}"/>
          </ac:spMkLst>
        </pc:spChg>
        <pc:spChg chg="del">
          <ac:chgData name="Hilde Obermoller" userId="52cb5408-d010-4053-808f-14c1e36f2836" providerId="ADAL" clId="{25FA1571-9966-4359-A08E-B0C7D2762971}" dt="2026-02-26T16:53:11.991" v="417"/>
          <ac:spMkLst>
            <pc:docMk/>
            <pc:sldMk cId="2532374106" sldId="669"/>
            <ac:spMk id="22" creationId="{3ECA69A1-7536-43AC-85EF-C7106179F5ED}"/>
          </ac:spMkLst>
        </pc:spChg>
      </pc:sldChg>
      <pc:sldChg chg="addSp delSp modSp new del mod setBg">
        <pc:chgData name="Hilde Obermoller" userId="52cb5408-d010-4053-808f-14c1e36f2836" providerId="ADAL" clId="{25FA1571-9966-4359-A08E-B0C7D2762971}" dt="2026-02-26T16:52:38.332" v="408" actId="2696"/>
        <pc:sldMkLst>
          <pc:docMk/>
          <pc:sldMk cId="2783532682" sldId="669"/>
        </pc:sldMkLst>
        <pc:spChg chg="del">
          <ac:chgData name="Hilde Obermoller" userId="52cb5408-d010-4053-808f-14c1e36f2836" providerId="ADAL" clId="{25FA1571-9966-4359-A08E-B0C7D2762971}" dt="2026-02-26T16:42:53.432" v="322" actId="26606"/>
          <ac:spMkLst>
            <pc:docMk/>
            <pc:sldMk cId="2783532682" sldId="669"/>
            <ac:spMk id="2" creationId="{F0B773CA-81C5-275C-D985-D79F2678D4A5}"/>
          </ac:spMkLst>
        </pc:spChg>
        <pc:spChg chg="del">
          <ac:chgData name="Hilde Obermoller" userId="52cb5408-d010-4053-808f-14c1e36f2836" providerId="ADAL" clId="{25FA1571-9966-4359-A08E-B0C7D2762971}" dt="2026-02-26T16:42:53.432" v="322" actId="26606"/>
          <ac:spMkLst>
            <pc:docMk/>
            <pc:sldMk cId="2783532682" sldId="669"/>
            <ac:spMk id="3" creationId="{354CF5AA-B813-771B-ED93-A59D8CEB6E46}"/>
          </ac:spMkLst>
        </pc:spChg>
        <pc:spChg chg="add">
          <ac:chgData name="Hilde Obermoller" userId="52cb5408-d010-4053-808f-14c1e36f2836" providerId="ADAL" clId="{25FA1571-9966-4359-A08E-B0C7D2762971}" dt="2026-02-26T16:42:53.432" v="322" actId="26606"/>
          <ac:spMkLst>
            <pc:docMk/>
            <pc:sldMk cId="2783532682" sldId="669"/>
            <ac:spMk id="10" creationId="{F3060C83-F051-4F0E-ABAD-AA0DFC48B218}"/>
          </ac:spMkLst>
        </pc:spChg>
        <pc:spChg chg="add">
          <ac:chgData name="Hilde Obermoller" userId="52cb5408-d010-4053-808f-14c1e36f2836" providerId="ADAL" clId="{25FA1571-9966-4359-A08E-B0C7D2762971}" dt="2026-02-26T16:42:53.432" v="322" actId="26606"/>
          <ac:spMkLst>
            <pc:docMk/>
            <pc:sldMk cId="2783532682" sldId="669"/>
            <ac:spMk id="12" creationId="{83C98ABE-055B-441F-B07E-44F97F083C39}"/>
          </ac:spMkLst>
        </pc:spChg>
        <pc:spChg chg="add">
          <ac:chgData name="Hilde Obermoller" userId="52cb5408-d010-4053-808f-14c1e36f2836" providerId="ADAL" clId="{25FA1571-9966-4359-A08E-B0C7D2762971}" dt="2026-02-26T16:42:53.432" v="322" actId="26606"/>
          <ac:spMkLst>
            <pc:docMk/>
            <pc:sldMk cId="2783532682" sldId="669"/>
            <ac:spMk id="14" creationId="{29FDB030-9B49-4CED-8CCD-4D99382388AC}"/>
          </ac:spMkLst>
        </pc:spChg>
        <pc:spChg chg="add">
          <ac:chgData name="Hilde Obermoller" userId="52cb5408-d010-4053-808f-14c1e36f2836" providerId="ADAL" clId="{25FA1571-9966-4359-A08E-B0C7D2762971}" dt="2026-02-26T16:42:53.432" v="322" actId="26606"/>
          <ac:spMkLst>
            <pc:docMk/>
            <pc:sldMk cId="2783532682" sldId="669"/>
            <ac:spMk id="16" creationId="{3783CA14-24A1-485C-8B30-D6A5D87987AD}"/>
          </ac:spMkLst>
        </pc:spChg>
        <pc:spChg chg="add">
          <ac:chgData name="Hilde Obermoller" userId="52cb5408-d010-4053-808f-14c1e36f2836" providerId="ADAL" clId="{25FA1571-9966-4359-A08E-B0C7D2762971}" dt="2026-02-26T16:42:53.432" v="322" actId="26606"/>
          <ac:spMkLst>
            <pc:docMk/>
            <pc:sldMk cId="2783532682" sldId="669"/>
            <ac:spMk id="18" creationId="{9A97C86A-04D6-40F7-AE84-31AB43E6A846}"/>
          </ac:spMkLst>
        </pc:spChg>
        <pc:spChg chg="add">
          <ac:chgData name="Hilde Obermoller" userId="52cb5408-d010-4053-808f-14c1e36f2836" providerId="ADAL" clId="{25FA1571-9966-4359-A08E-B0C7D2762971}" dt="2026-02-26T16:42:53.432" v="322" actId="26606"/>
          <ac:spMkLst>
            <pc:docMk/>
            <pc:sldMk cId="2783532682" sldId="669"/>
            <ac:spMk id="20" creationId="{FF9F2414-84E8-453E-B1F3-389FDE8192D9}"/>
          </ac:spMkLst>
        </pc:spChg>
        <pc:spChg chg="add">
          <ac:chgData name="Hilde Obermoller" userId="52cb5408-d010-4053-808f-14c1e36f2836" providerId="ADAL" clId="{25FA1571-9966-4359-A08E-B0C7D2762971}" dt="2026-02-26T16:42:53.432" v="322" actId="26606"/>
          <ac:spMkLst>
            <pc:docMk/>
            <pc:sldMk cId="2783532682" sldId="669"/>
            <ac:spMk id="22" creationId="{3ECA69A1-7536-43AC-85EF-C7106179F5ED}"/>
          </ac:spMkLst>
        </pc:spChg>
        <pc:picChg chg="add mod">
          <ac:chgData name="Hilde Obermoller" userId="52cb5408-d010-4053-808f-14c1e36f2836" providerId="ADAL" clId="{25FA1571-9966-4359-A08E-B0C7D2762971}" dt="2026-02-26T16:42:53.432" v="322" actId="26606"/>
          <ac:picMkLst>
            <pc:docMk/>
            <pc:sldMk cId="2783532682" sldId="669"/>
            <ac:picMk id="5" creationId="{3F3E1C33-A06F-0B09-B123-3F1D3406A6EE}"/>
          </ac:picMkLst>
        </pc:picChg>
      </pc:sldChg>
      <pc:sldChg chg="delSp add del setBg delDesignElem">
        <pc:chgData name="Hilde Obermoller" userId="52cb5408-d010-4053-808f-14c1e36f2836" providerId="ADAL" clId="{25FA1571-9966-4359-A08E-B0C7D2762971}" dt="2026-02-26T16:54:52.158" v="425" actId="2696"/>
        <pc:sldMkLst>
          <pc:docMk/>
          <pc:sldMk cId="1252037579" sldId="670"/>
        </pc:sldMkLst>
        <pc:spChg chg="del">
          <ac:chgData name="Hilde Obermoller" userId="52cb5408-d010-4053-808f-14c1e36f2836" providerId="ADAL" clId="{25FA1571-9966-4359-A08E-B0C7D2762971}" dt="2026-02-26T16:53:11.991" v="417"/>
          <ac:spMkLst>
            <pc:docMk/>
            <pc:sldMk cId="1252037579" sldId="670"/>
            <ac:spMk id="10" creationId="{F3060C83-F051-4F0E-ABAD-AA0DFC48B218}"/>
          </ac:spMkLst>
        </pc:spChg>
        <pc:spChg chg="del">
          <ac:chgData name="Hilde Obermoller" userId="52cb5408-d010-4053-808f-14c1e36f2836" providerId="ADAL" clId="{25FA1571-9966-4359-A08E-B0C7D2762971}" dt="2026-02-26T16:53:11.991" v="417"/>
          <ac:spMkLst>
            <pc:docMk/>
            <pc:sldMk cId="1252037579" sldId="670"/>
            <ac:spMk id="12" creationId="{83C98ABE-055B-441F-B07E-44F97F083C39}"/>
          </ac:spMkLst>
        </pc:spChg>
        <pc:spChg chg="del">
          <ac:chgData name="Hilde Obermoller" userId="52cb5408-d010-4053-808f-14c1e36f2836" providerId="ADAL" clId="{25FA1571-9966-4359-A08E-B0C7D2762971}" dt="2026-02-26T16:53:11.991" v="417"/>
          <ac:spMkLst>
            <pc:docMk/>
            <pc:sldMk cId="1252037579" sldId="670"/>
            <ac:spMk id="14" creationId="{29FDB030-9B49-4CED-8CCD-4D99382388AC}"/>
          </ac:spMkLst>
        </pc:spChg>
        <pc:spChg chg="del">
          <ac:chgData name="Hilde Obermoller" userId="52cb5408-d010-4053-808f-14c1e36f2836" providerId="ADAL" clId="{25FA1571-9966-4359-A08E-B0C7D2762971}" dt="2026-02-26T16:53:11.991" v="417"/>
          <ac:spMkLst>
            <pc:docMk/>
            <pc:sldMk cId="1252037579" sldId="670"/>
            <ac:spMk id="16" creationId="{3783CA14-24A1-485C-8B30-D6A5D87987AD}"/>
          </ac:spMkLst>
        </pc:spChg>
        <pc:spChg chg="del">
          <ac:chgData name="Hilde Obermoller" userId="52cb5408-d010-4053-808f-14c1e36f2836" providerId="ADAL" clId="{25FA1571-9966-4359-A08E-B0C7D2762971}" dt="2026-02-26T16:53:11.991" v="417"/>
          <ac:spMkLst>
            <pc:docMk/>
            <pc:sldMk cId="1252037579" sldId="670"/>
            <ac:spMk id="18" creationId="{9A97C86A-04D6-40F7-AE84-31AB43E6A846}"/>
          </ac:spMkLst>
        </pc:spChg>
        <pc:spChg chg="del">
          <ac:chgData name="Hilde Obermoller" userId="52cb5408-d010-4053-808f-14c1e36f2836" providerId="ADAL" clId="{25FA1571-9966-4359-A08E-B0C7D2762971}" dt="2026-02-26T16:53:11.991" v="417"/>
          <ac:spMkLst>
            <pc:docMk/>
            <pc:sldMk cId="1252037579" sldId="670"/>
            <ac:spMk id="20" creationId="{FF9F2414-84E8-453E-B1F3-389FDE8192D9}"/>
          </ac:spMkLst>
        </pc:spChg>
        <pc:spChg chg="del">
          <ac:chgData name="Hilde Obermoller" userId="52cb5408-d010-4053-808f-14c1e36f2836" providerId="ADAL" clId="{25FA1571-9966-4359-A08E-B0C7D2762971}" dt="2026-02-26T16:53:11.991" v="417"/>
          <ac:spMkLst>
            <pc:docMk/>
            <pc:sldMk cId="1252037579" sldId="670"/>
            <ac:spMk id="22" creationId="{3ECA69A1-7536-43AC-85EF-C7106179F5ED}"/>
          </ac:spMkLst>
        </pc:spChg>
      </pc:sldChg>
      <pc:sldChg chg="addSp delSp modSp new del mod setBg">
        <pc:chgData name="Hilde Obermoller" userId="52cb5408-d010-4053-808f-14c1e36f2836" providerId="ADAL" clId="{25FA1571-9966-4359-A08E-B0C7D2762971}" dt="2026-02-26T16:52:38.332" v="408" actId="2696"/>
        <pc:sldMkLst>
          <pc:docMk/>
          <pc:sldMk cId="2425107135" sldId="670"/>
        </pc:sldMkLst>
        <pc:spChg chg="del">
          <ac:chgData name="Hilde Obermoller" userId="52cb5408-d010-4053-808f-14c1e36f2836" providerId="ADAL" clId="{25FA1571-9966-4359-A08E-B0C7D2762971}" dt="2026-02-26T16:43:19.615" v="326" actId="26606"/>
          <ac:spMkLst>
            <pc:docMk/>
            <pc:sldMk cId="2425107135" sldId="670"/>
            <ac:spMk id="2" creationId="{E184CA04-BE36-7743-406E-5E1277D8DF63}"/>
          </ac:spMkLst>
        </pc:spChg>
        <pc:spChg chg="del">
          <ac:chgData name="Hilde Obermoller" userId="52cb5408-d010-4053-808f-14c1e36f2836" providerId="ADAL" clId="{25FA1571-9966-4359-A08E-B0C7D2762971}" dt="2026-02-26T16:43:19.615" v="326" actId="26606"/>
          <ac:spMkLst>
            <pc:docMk/>
            <pc:sldMk cId="2425107135" sldId="670"/>
            <ac:spMk id="3" creationId="{0ABB717B-9220-AE9A-6048-87670FE39F53}"/>
          </ac:spMkLst>
        </pc:spChg>
        <pc:spChg chg="add">
          <ac:chgData name="Hilde Obermoller" userId="52cb5408-d010-4053-808f-14c1e36f2836" providerId="ADAL" clId="{25FA1571-9966-4359-A08E-B0C7D2762971}" dt="2026-02-26T16:43:19.615" v="326" actId="26606"/>
          <ac:spMkLst>
            <pc:docMk/>
            <pc:sldMk cId="2425107135" sldId="670"/>
            <ac:spMk id="10" creationId="{F3060C83-F051-4F0E-ABAD-AA0DFC48B218}"/>
          </ac:spMkLst>
        </pc:spChg>
        <pc:spChg chg="add">
          <ac:chgData name="Hilde Obermoller" userId="52cb5408-d010-4053-808f-14c1e36f2836" providerId="ADAL" clId="{25FA1571-9966-4359-A08E-B0C7D2762971}" dt="2026-02-26T16:43:19.615" v="326" actId="26606"/>
          <ac:spMkLst>
            <pc:docMk/>
            <pc:sldMk cId="2425107135" sldId="670"/>
            <ac:spMk id="12" creationId="{83C98ABE-055B-441F-B07E-44F97F083C39}"/>
          </ac:spMkLst>
        </pc:spChg>
        <pc:spChg chg="add">
          <ac:chgData name="Hilde Obermoller" userId="52cb5408-d010-4053-808f-14c1e36f2836" providerId="ADAL" clId="{25FA1571-9966-4359-A08E-B0C7D2762971}" dt="2026-02-26T16:43:19.615" v="326" actId="26606"/>
          <ac:spMkLst>
            <pc:docMk/>
            <pc:sldMk cId="2425107135" sldId="670"/>
            <ac:spMk id="14" creationId="{29FDB030-9B49-4CED-8CCD-4D99382388AC}"/>
          </ac:spMkLst>
        </pc:spChg>
        <pc:spChg chg="add">
          <ac:chgData name="Hilde Obermoller" userId="52cb5408-d010-4053-808f-14c1e36f2836" providerId="ADAL" clId="{25FA1571-9966-4359-A08E-B0C7D2762971}" dt="2026-02-26T16:43:19.615" v="326" actId="26606"/>
          <ac:spMkLst>
            <pc:docMk/>
            <pc:sldMk cId="2425107135" sldId="670"/>
            <ac:spMk id="16" creationId="{3783CA14-24A1-485C-8B30-D6A5D87987AD}"/>
          </ac:spMkLst>
        </pc:spChg>
        <pc:spChg chg="add">
          <ac:chgData name="Hilde Obermoller" userId="52cb5408-d010-4053-808f-14c1e36f2836" providerId="ADAL" clId="{25FA1571-9966-4359-A08E-B0C7D2762971}" dt="2026-02-26T16:43:19.615" v="326" actId="26606"/>
          <ac:spMkLst>
            <pc:docMk/>
            <pc:sldMk cId="2425107135" sldId="670"/>
            <ac:spMk id="18" creationId="{9A97C86A-04D6-40F7-AE84-31AB43E6A846}"/>
          </ac:spMkLst>
        </pc:spChg>
        <pc:spChg chg="add">
          <ac:chgData name="Hilde Obermoller" userId="52cb5408-d010-4053-808f-14c1e36f2836" providerId="ADAL" clId="{25FA1571-9966-4359-A08E-B0C7D2762971}" dt="2026-02-26T16:43:19.615" v="326" actId="26606"/>
          <ac:spMkLst>
            <pc:docMk/>
            <pc:sldMk cId="2425107135" sldId="670"/>
            <ac:spMk id="20" creationId="{FF9F2414-84E8-453E-B1F3-389FDE8192D9}"/>
          </ac:spMkLst>
        </pc:spChg>
        <pc:spChg chg="add">
          <ac:chgData name="Hilde Obermoller" userId="52cb5408-d010-4053-808f-14c1e36f2836" providerId="ADAL" clId="{25FA1571-9966-4359-A08E-B0C7D2762971}" dt="2026-02-26T16:43:19.615" v="326" actId="26606"/>
          <ac:spMkLst>
            <pc:docMk/>
            <pc:sldMk cId="2425107135" sldId="670"/>
            <ac:spMk id="22" creationId="{3ECA69A1-7536-43AC-85EF-C7106179F5ED}"/>
          </ac:spMkLst>
        </pc:spChg>
        <pc:picChg chg="add mod">
          <ac:chgData name="Hilde Obermoller" userId="52cb5408-d010-4053-808f-14c1e36f2836" providerId="ADAL" clId="{25FA1571-9966-4359-A08E-B0C7D2762971}" dt="2026-02-26T16:43:19.615" v="326" actId="26606"/>
          <ac:picMkLst>
            <pc:docMk/>
            <pc:sldMk cId="2425107135" sldId="670"/>
            <ac:picMk id="5" creationId="{51C721CE-EE4D-8A0A-3312-AC46EA2644AB}"/>
          </ac:picMkLst>
        </pc:picChg>
      </pc:sldChg>
      <pc:sldChg chg="add">
        <pc:chgData name="Hilde Obermoller" userId="52cb5408-d010-4053-808f-14c1e36f2836" providerId="ADAL" clId="{25FA1571-9966-4359-A08E-B0C7D2762971}" dt="2026-02-26T16:55:31.799" v="426"/>
        <pc:sldMkLst>
          <pc:docMk/>
          <pc:sldMk cId="4241404756" sldId="670"/>
        </pc:sldMkLst>
      </pc:sldChg>
      <pc:sldChg chg="add">
        <pc:chgData name="Hilde Obermoller" userId="52cb5408-d010-4053-808f-14c1e36f2836" providerId="ADAL" clId="{25FA1571-9966-4359-A08E-B0C7D2762971}" dt="2026-02-26T16:55:31.799" v="426"/>
        <pc:sldMkLst>
          <pc:docMk/>
          <pc:sldMk cId="388788620" sldId="671"/>
        </pc:sldMkLst>
      </pc:sldChg>
      <pc:sldChg chg="delSp add del setBg delDesignElem">
        <pc:chgData name="Hilde Obermoller" userId="52cb5408-d010-4053-808f-14c1e36f2836" providerId="ADAL" clId="{25FA1571-9966-4359-A08E-B0C7D2762971}" dt="2026-02-26T16:54:52.158" v="425" actId="2696"/>
        <pc:sldMkLst>
          <pc:docMk/>
          <pc:sldMk cId="3156204172" sldId="671"/>
        </pc:sldMkLst>
        <pc:spChg chg="del">
          <ac:chgData name="Hilde Obermoller" userId="52cb5408-d010-4053-808f-14c1e36f2836" providerId="ADAL" clId="{25FA1571-9966-4359-A08E-B0C7D2762971}" dt="2026-02-26T16:53:11.991" v="417"/>
          <ac:spMkLst>
            <pc:docMk/>
            <pc:sldMk cId="3156204172" sldId="671"/>
            <ac:spMk id="10" creationId="{F3060C83-F051-4F0E-ABAD-AA0DFC48B218}"/>
          </ac:spMkLst>
        </pc:spChg>
        <pc:spChg chg="del">
          <ac:chgData name="Hilde Obermoller" userId="52cb5408-d010-4053-808f-14c1e36f2836" providerId="ADAL" clId="{25FA1571-9966-4359-A08E-B0C7D2762971}" dt="2026-02-26T16:53:11.991" v="417"/>
          <ac:spMkLst>
            <pc:docMk/>
            <pc:sldMk cId="3156204172" sldId="671"/>
            <ac:spMk id="12" creationId="{83C98ABE-055B-441F-B07E-44F97F083C39}"/>
          </ac:spMkLst>
        </pc:spChg>
        <pc:spChg chg="del">
          <ac:chgData name="Hilde Obermoller" userId="52cb5408-d010-4053-808f-14c1e36f2836" providerId="ADAL" clId="{25FA1571-9966-4359-A08E-B0C7D2762971}" dt="2026-02-26T16:53:11.991" v="417"/>
          <ac:spMkLst>
            <pc:docMk/>
            <pc:sldMk cId="3156204172" sldId="671"/>
            <ac:spMk id="14" creationId="{29FDB030-9B49-4CED-8CCD-4D99382388AC}"/>
          </ac:spMkLst>
        </pc:spChg>
        <pc:spChg chg="del">
          <ac:chgData name="Hilde Obermoller" userId="52cb5408-d010-4053-808f-14c1e36f2836" providerId="ADAL" clId="{25FA1571-9966-4359-A08E-B0C7D2762971}" dt="2026-02-26T16:53:11.991" v="417"/>
          <ac:spMkLst>
            <pc:docMk/>
            <pc:sldMk cId="3156204172" sldId="671"/>
            <ac:spMk id="16" creationId="{3783CA14-24A1-485C-8B30-D6A5D87987AD}"/>
          </ac:spMkLst>
        </pc:spChg>
        <pc:spChg chg="del">
          <ac:chgData name="Hilde Obermoller" userId="52cb5408-d010-4053-808f-14c1e36f2836" providerId="ADAL" clId="{25FA1571-9966-4359-A08E-B0C7D2762971}" dt="2026-02-26T16:53:11.991" v="417"/>
          <ac:spMkLst>
            <pc:docMk/>
            <pc:sldMk cId="3156204172" sldId="671"/>
            <ac:spMk id="18" creationId="{9A97C86A-04D6-40F7-AE84-31AB43E6A846}"/>
          </ac:spMkLst>
        </pc:spChg>
        <pc:spChg chg="del">
          <ac:chgData name="Hilde Obermoller" userId="52cb5408-d010-4053-808f-14c1e36f2836" providerId="ADAL" clId="{25FA1571-9966-4359-A08E-B0C7D2762971}" dt="2026-02-26T16:53:11.991" v="417"/>
          <ac:spMkLst>
            <pc:docMk/>
            <pc:sldMk cId="3156204172" sldId="671"/>
            <ac:spMk id="20" creationId="{FF9F2414-84E8-453E-B1F3-389FDE8192D9}"/>
          </ac:spMkLst>
        </pc:spChg>
        <pc:spChg chg="del">
          <ac:chgData name="Hilde Obermoller" userId="52cb5408-d010-4053-808f-14c1e36f2836" providerId="ADAL" clId="{25FA1571-9966-4359-A08E-B0C7D2762971}" dt="2026-02-26T16:53:11.991" v="417"/>
          <ac:spMkLst>
            <pc:docMk/>
            <pc:sldMk cId="3156204172" sldId="671"/>
            <ac:spMk id="22" creationId="{3ECA69A1-7536-43AC-85EF-C7106179F5ED}"/>
          </ac:spMkLst>
        </pc:spChg>
      </pc:sldChg>
      <pc:sldChg chg="addSp delSp modSp new del mod setBg">
        <pc:chgData name="Hilde Obermoller" userId="52cb5408-d010-4053-808f-14c1e36f2836" providerId="ADAL" clId="{25FA1571-9966-4359-A08E-B0C7D2762971}" dt="2026-02-26T16:52:38.332" v="408" actId="2696"/>
        <pc:sldMkLst>
          <pc:docMk/>
          <pc:sldMk cId="3671065802" sldId="671"/>
        </pc:sldMkLst>
        <pc:spChg chg="del">
          <ac:chgData name="Hilde Obermoller" userId="52cb5408-d010-4053-808f-14c1e36f2836" providerId="ADAL" clId="{25FA1571-9966-4359-A08E-B0C7D2762971}" dt="2026-02-26T16:43:52.407" v="331" actId="478"/>
          <ac:spMkLst>
            <pc:docMk/>
            <pc:sldMk cId="3671065802" sldId="671"/>
            <ac:spMk id="2" creationId="{37367D02-F972-C4A5-31D9-EB94C72778E3}"/>
          </ac:spMkLst>
        </pc:spChg>
        <pc:spChg chg="del">
          <ac:chgData name="Hilde Obermoller" userId="52cb5408-d010-4053-808f-14c1e36f2836" providerId="ADAL" clId="{25FA1571-9966-4359-A08E-B0C7D2762971}" dt="2026-02-26T16:43:55.992" v="332" actId="478"/>
          <ac:spMkLst>
            <pc:docMk/>
            <pc:sldMk cId="3671065802" sldId="671"/>
            <ac:spMk id="3" creationId="{C78DE7CE-BD0C-A582-5DC8-0F9C6F23C2F4}"/>
          </ac:spMkLst>
        </pc:spChg>
        <pc:spChg chg="add">
          <ac:chgData name="Hilde Obermoller" userId="52cb5408-d010-4053-808f-14c1e36f2836" providerId="ADAL" clId="{25FA1571-9966-4359-A08E-B0C7D2762971}" dt="2026-02-26T16:43:59.793" v="333" actId="26606"/>
          <ac:spMkLst>
            <pc:docMk/>
            <pc:sldMk cId="3671065802" sldId="671"/>
            <ac:spMk id="10" creationId="{F3060C83-F051-4F0E-ABAD-AA0DFC48B218}"/>
          </ac:spMkLst>
        </pc:spChg>
        <pc:spChg chg="add">
          <ac:chgData name="Hilde Obermoller" userId="52cb5408-d010-4053-808f-14c1e36f2836" providerId="ADAL" clId="{25FA1571-9966-4359-A08E-B0C7D2762971}" dt="2026-02-26T16:43:59.793" v="333" actId="26606"/>
          <ac:spMkLst>
            <pc:docMk/>
            <pc:sldMk cId="3671065802" sldId="671"/>
            <ac:spMk id="12" creationId="{83C98ABE-055B-441F-B07E-44F97F083C39}"/>
          </ac:spMkLst>
        </pc:spChg>
        <pc:spChg chg="add">
          <ac:chgData name="Hilde Obermoller" userId="52cb5408-d010-4053-808f-14c1e36f2836" providerId="ADAL" clId="{25FA1571-9966-4359-A08E-B0C7D2762971}" dt="2026-02-26T16:43:59.793" v="333" actId="26606"/>
          <ac:spMkLst>
            <pc:docMk/>
            <pc:sldMk cId="3671065802" sldId="671"/>
            <ac:spMk id="14" creationId="{29FDB030-9B49-4CED-8CCD-4D99382388AC}"/>
          </ac:spMkLst>
        </pc:spChg>
        <pc:spChg chg="add">
          <ac:chgData name="Hilde Obermoller" userId="52cb5408-d010-4053-808f-14c1e36f2836" providerId="ADAL" clId="{25FA1571-9966-4359-A08E-B0C7D2762971}" dt="2026-02-26T16:43:59.793" v="333" actId="26606"/>
          <ac:spMkLst>
            <pc:docMk/>
            <pc:sldMk cId="3671065802" sldId="671"/>
            <ac:spMk id="16" creationId="{3783CA14-24A1-485C-8B30-D6A5D87987AD}"/>
          </ac:spMkLst>
        </pc:spChg>
        <pc:spChg chg="add">
          <ac:chgData name="Hilde Obermoller" userId="52cb5408-d010-4053-808f-14c1e36f2836" providerId="ADAL" clId="{25FA1571-9966-4359-A08E-B0C7D2762971}" dt="2026-02-26T16:43:59.793" v="333" actId="26606"/>
          <ac:spMkLst>
            <pc:docMk/>
            <pc:sldMk cId="3671065802" sldId="671"/>
            <ac:spMk id="18" creationId="{9A97C86A-04D6-40F7-AE84-31AB43E6A846}"/>
          </ac:spMkLst>
        </pc:spChg>
        <pc:spChg chg="add">
          <ac:chgData name="Hilde Obermoller" userId="52cb5408-d010-4053-808f-14c1e36f2836" providerId="ADAL" clId="{25FA1571-9966-4359-A08E-B0C7D2762971}" dt="2026-02-26T16:43:59.793" v="333" actId="26606"/>
          <ac:spMkLst>
            <pc:docMk/>
            <pc:sldMk cId="3671065802" sldId="671"/>
            <ac:spMk id="20" creationId="{FF9F2414-84E8-453E-B1F3-389FDE8192D9}"/>
          </ac:spMkLst>
        </pc:spChg>
        <pc:spChg chg="add">
          <ac:chgData name="Hilde Obermoller" userId="52cb5408-d010-4053-808f-14c1e36f2836" providerId="ADAL" clId="{25FA1571-9966-4359-A08E-B0C7D2762971}" dt="2026-02-26T16:43:59.793" v="333" actId="26606"/>
          <ac:spMkLst>
            <pc:docMk/>
            <pc:sldMk cId="3671065802" sldId="671"/>
            <ac:spMk id="22" creationId="{3ECA69A1-7536-43AC-85EF-C7106179F5ED}"/>
          </ac:spMkLst>
        </pc:spChg>
        <pc:picChg chg="add mod">
          <ac:chgData name="Hilde Obermoller" userId="52cb5408-d010-4053-808f-14c1e36f2836" providerId="ADAL" clId="{25FA1571-9966-4359-A08E-B0C7D2762971}" dt="2026-02-26T16:43:59.793" v="333" actId="26606"/>
          <ac:picMkLst>
            <pc:docMk/>
            <pc:sldMk cId="3671065802" sldId="671"/>
            <ac:picMk id="5" creationId="{7C173428-0A3E-4077-41F2-A3C120207D88}"/>
          </ac:picMkLst>
        </pc:picChg>
      </pc:sldChg>
      <pc:sldChg chg="addSp delSp modSp new del mod setBg">
        <pc:chgData name="Hilde Obermoller" userId="52cb5408-d010-4053-808f-14c1e36f2836" providerId="ADAL" clId="{25FA1571-9966-4359-A08E-B0C7D2762971}" dt="2026-02-26T16:52:38.332" v="408" actId="2696"/>
        <pc:sldMkLst>
          <pc:docMk/>
          <pc:sldMk cId="1148158462" sldId="672"/>
        </pc:sldMkLst>
        <pc:spChg chg="del">
          <ac:chgData name="Hilde Obermoller" userId="52cb5408-d010-4053-808f-14c1e36f2836" providerId="ADAL" clId="{25FA1571-9966-4359-A08E-B0C7D2762971}" dt="2026-02-26T16:44:25.885" v="338" actId="26606"/>
          <ac:spMkLst>
            <pc:docMk/>
            <pc:sldMk cId="1148158462" sldId="672"/>
            <ac:spMk id="2" creationId="{37B3C3CD-CA3D-5AFF-961A-ECD42181FFAE}"/>
          </ac:spMkLst>
        </pc:spChg>
        <pc:spChg chg="del">
          <ac:chgData name="Hilde Obermoller" userId="52cb5408-d010-4053-808f-14c1e36f2836" providerId="ADAL" clId="{25FA1571-9966-4359-A08E-B0C7D2762971}" dt="2026-02-26T16:44:25.885" v="338" actId="26606"/>
          <ac:spMkLst>
            <pc:docMk/>
            <pc:sldMk cId="1148158462" sldId="672"/>
            <ac:spMk id="3" creationId="{0BB94240-9E94-6A97-0933-A638612224FC}"/>
          </ac:spMkLst>
        </pc:spChg>
        <pc:spChg chg="add">
          <ac:chgData name="Hilde Obermoller" userId="52cb5408-d010-4053-808f-14c1e36f2836" providerId="ADAL" clId="{25FA1571-9966-4359-A08E-B0C7D2762971}" dt="2026-02-26T16:44:25.885" v="338" actId="26606"/>
          <ac:spMkLst>
            <pc:docMk/>
            <pc:sldMk cId="1148158462" sldId="672"/>
            <ac:spMk id="10" creationId="{F3060C83-F051-4F0E-ABAD-AA0DFC48B218}"/>
          </ac:spMkLst>
        </pc:spChg>
        <pc:spChg chg="add">
          <ac:chgData name="Hilde Obermoller" userId="52cb5408-d010-4053-808f-14c1e36f2836" providerId="ADAL" clId="{25FA1571-9966-4359-A08E-B0C7D2762971}" dt="2026-02-26T16:44:25.885" v="338" actId="26606"/>
          <ac:spMkLst>
            <pc:docMk/>
            <pc:sldMk cId="1148158462" sldId="672"/>
            <ac:spMk id="12" creationId="{83C98ABE-055B-441F-B07E-44F97F083C39}"/>
          </ac:spMkLst>
        </pc:spChg>
        <pc:spChg chg="add">
          <ac:chgData name="Hilde Obermoller" userId="52cb5408-d010-4053-808f-14c1e36f2836" providerId="ADAL" clId="{25FA1571-9966-4359-A08E-B0C7D2762971}" dt="2026-02-26T16:44:25.885" v="338" actId="26606"/>
          <ac:spMkLst>
            <pc:docMk/>
            <pc:sldMk cId="1148158462" sldId="672"/>
            <ac:spMk id="14" creationId="{29FDB030-9B49-4CED-8CCD-4D99382388AC}"/>
          </ac:spMkLst>
        </pc:spChg>
        <pc:spChg chg="add">
          <ac:chgData name="Hilde Obermoller" userId="52cb5408-d010-4053-808f-14c1e36f2836" providerId="ADAL" clId="{25FA1571-9966-4359-A08E-B0C7D2762971}" dt="2026-02-26T16:44:25.885" v="338" actId="26606"/>
          <ac:spMkLst>
            <pc:docMk/>
            <pc:sldMk cId="1148158462" sldId="672"/>
            <ac:spMk id="16" creationId="{3783CA14-24A1-485C-8B30-D6A5D87987AD}"/>
          </ac:spMkLst>
        </pc:spChg>
        <pc:spChg chg="add">
          <ac:chgData name="Hilde Obermoller" userId="52cb5408-d010-4053-808f-14c1e36f2836" providerId="ADAL" clId="{25FA1571-9966-4359-A08E-B0C7D2762971}" dt="2026-02-26T16:44:25.885" v="338" actId="26606"/>
          <ac:spMkLst>
            <pc:docMk/>
            <pc:sldMk cId="1148158462" sldId="672"/>
            <ac:spMk id="18" creationId="{9A97C86A-04D6-40F7-AE84-31AB43E6A846}"/>
          </ac:spMkLst>
        </pc:spChg>
        <pc:spChg chg="add">
          <ac:chgData name="Hilde Obermoller" userId="52cb5408-d010-4053-808f-14c1e36f2836" providerId="ADAL" clId="{25FA1571-9966-4359-A08E-B0C7D2762971}" dt="2026-02-26T16:44:25.885" v="338" actId="26606"/>
          <ac:spMkLst>
            <pc:docMk/>
            <pc:sldMk cId="1148158462" sldId="672"/>
            <ac:spMk id="20" creationId="{FF9F2414-84E8-453E-B1F3-389FDE8192D9}"/>
          </ac:spMkLst>
        </pc:spChg>
        <pc:spChg chg="add">
          <ac:chgData name="Hilde Obermoller" userId="52cb5408-d010-4053-808f-14c1e36f2836" providerId="ADAL" clId="{25FA1571-9966-4359-A08E-B0C7D2762971}" dt="2026-02-26T16:44:25.885" v="338" actId="26606"/>
          <ac:spMkLst>
            <pc:docMk/>
            <pc:sldMk cId="1148158462" sldId="672"/>
            <ac:spMk id="22" creationId="{3ECA69A1-7536-43AC-85EF-C7106179F5ED}"/>
          </ac:spMkLst>
        </pc:spChg>
        <pc:picChg chg="add mod">
          <ac:chgData name="Hilde Obermoller" userId="52cb5408-d010-4053-808f-14c1e36f2836" providerId="ADAL" clId="{25FA1571-9966-4359-A08E-B0C7D2762971}" dt="2026-02-26T16:44:25.885" v="338" actId="26606"/>
          <ac:picMkLst>
            <pc:docMk/>
            <pc:sldMk cId="1148158462" sldId="672"/>
            <ac:picMk id="5" creationId="{87CFDFD2-994A-76C3-8499-180288887192}"/>
          </ac:picMkLst>
        </pc:picChg>
      </pc:sldChg>
      <pc:sldChg chg="delSp add del setBg delDesignElem">
        <pc:chgData name="Hilde Obermoller" userId="52cb5408-d010-4053-808f-14c1e36f2836" providerId="ADAL" clId="{25FA1571-9966-4359-A08E-B0C7D2762971}" dt="2026-02-26T16:54:52.158" v="425" actId="2696"/>
        <pc:sldMkLst>
          <pc:docMk/>
          <pc:sldMk cId="1819073359" sldId="672"/>
        </pc:sldMkLst>
        <pc:spChg chg="del">
          <ac:chgData name="Hilde Obermoller" userId="52cb5408-d010-4053-808f-14c1e36f2836" providerId="ADAL" clId="{25FA1571-9966-4359-A08E-B0C7D2762971}" dt="2026-02-26T16:53:11.991" v="417"/>
          <ac:spMkLst>
            <pc:docMk/>
            <pc:sldMk cId="1819073359" sldId="672"/>
            <ac:spMk id="10" creationId="{F3060C83-F051-4F0E-ABAD-AA0DFC48B218}"/>
          </ac:spMkLst>
        </pc:spChg>
        <pc:spChg chg="del">
          <ac:chgData name="Hilde Obermoller" userId="52cb5408-d010-4053-808f-14c1e36f2836" providerId="ADAL" clId="{25FA1571-9966-4359-A08E-B0C7D2762971}" dt="2026-02-26T16:53:11.991" v="417"/>
          <ac:spMkLst>
            <pc:docMk/>
            <pc:sldMk cId="1819073359" sldId="672"/>
            <ac:spMk id="12" creationId="{83C98ABE-055B-441F-B07E-44F97F083C39}"/>
          </ac:spMkLst>
        </pc:spChg>
        <pc:spChg chg="del">
          <ac:chgData name="Hilde Obermoller" userId="52cb5408-d010-4053-808f-14c1e36f2836" providerId="ADAL" clId="{25FA1571-9966-4359-A08E-B0C7D2762971}" dt="2026-02-26T16:53:11.991" v="417"/>
          <ac:spMkLst>
            <pc:docMk/>
            <pc:sldMk cId="1819073359" sldId="672"/>
            <ac:spMk id="14" creationId="{29FDB030-9B49-4CED-8CCD-4D99382388AC}"/>
          </ac:spMkLst>
        </pc:spChg>
        <pc:spChg chg="del">
          <ac:chgData name="Hilde Obermoller" userId="52cb5408-d010-4053-808f-14c1e36f2836" providerId="ADAL" clId="{25FA1571-9966-4359-A08E-B0C7D2762971}" dt="2026-02-26T16:53:11.991" v="417"/>
          <ac:spMkLst>
            <pc:docMk/>
            <pc:sldMk cId="1819073359" sldId="672"/>
            <ac:spMk id="16" creationId="{3783CA14-24A1-485C-8B30-D6A5D87987AD}"/>
          </ac:spMkLst>
        </pc:spChg>
        <pc:spChg chg="del">
          <ac:chgData name="Hilde Obermoller" userId="52cb5408-d010-4053-808f-14c1e36f2836" providerId="ADAL" clId="{25FA1571-9966-4359-A08E-B0C7D2762971}" dt="2026-02-26T16:53:11.991" v="417"/>
          <ac:spMkLst>
            <pc:docMk/>
            <pc:sldMk cId="1819073359" sldId="672"/>
            <ac:spMk id="18" creationId="{9A97C86A-04D6-40F7-AE84-31AB43E6A846}"/>
          </ac:spMkLst>
        </pc:spChg>
        <pc:spChg chg="del">
          <ac:chgData name="Hilde Obermoller" userId="52cb5408-d010-4053-808f-14c1e36f2836" providerId="ADAL" clId="{25FA1571-9966-4359-A08E-B0C7D2762971}" dt="2026-02-26T16:53:11.991" v="417"/>
          <ac:spMkLst>
            <pc:docMk/>
            <pc:sldMk cId="1819073359" sldId="672"/>
            <ac:spMk id="20" creationId="{FF9F2414-84E8-453E-B1F3-389FDE8192D9}"/>
          </ac:spMkLst>
        </pc:spChg>
        <pc:spChg chg="del">
          <ac:chgData name="Hilde Obermoller" userId="52cb5408-d010-4053-808f-14c1e36f2836" providerId="ADAL" clId="{25FA1571-9966-4359-A08E-B0C7D2762971}" dt="2026-02-26T16:53:11.991" v="417"/>
          <ac:spMkLst>
            <pc:docMk/>
            <pc:sldMk cId="1819073359" sldId="672"/>
            <ac:spMk id="22" creationId="{3ECA69A1-7536-43AC-85EF-C7106179F5ED}"/>
          </ac:spMkLst>
        </pc:spChg>
      </pc:sldChg>
      <pc:sldChg chg="add">
        <pc:chgData name="Hilde Obermoller" userId="52cb5408-d010-4053-808f-14c1e36f2836" providerId="ADAL" clId="{25FA1571-9966-4359-A08E-B0C7D2762971}" dt="2026-02-26T16:55:31.799" v="426"/>
        <pc:sldMkLst>
          <pc:docMk/>
          <pc:sldMk cId="1830616737" sldId="672"/>
        </pc:sldMkLst>
      </pc:sldChg>
      <pc:sldChg chg="addSp delSp modSp new mod">
        <pc:chgData name="Hilde Obermoller" userId="52cb5408-d010-4053-808f-14c1e36f2836" providerId="ADAL" clId="{25FA1571-9966-4359-A08E-B0C7D2762971}" dt="2026-02-26T16:46:55.896" v="365" actId="1076"/>
        <pc:sldMkLst>
          <pc:docMk/>
          <pc:sldMk cId="2046822751" sldId="673"/>
        </pc:sldMkLst>
        <pc:spChg chg="add del mod">
          <ac:chgData name="Hilde Obermoller" userId="52cb5408-d010-4053-808f-14c1e36f2836" providerId="ADAL" clId="{25FA1571-9966-4359-A08E-B0C7D2762971}" dt="2026-02-26T16:46:27.648" v="354" actId="478"/>
          <ac:spMkLst>
            <pc:docMk/>
            <pc:sldMk cId="2046822751" sldId="673"/>
            <ac:spMk id="5" creationId="{0C0E0731-7C96-9EA3-0962-4EEDDA6E2081}"/>
          </ac:spMkLst>
        </pc:spChg>
        <pc:spChg chg="add mod">
          <ac:chgData name="Hilde Obermoller" userId="52cb5408-d010-4053-808f-14c1e36f2836" providerId="ADAL" clId="{25FA1571-9966-4359-A08E-B0C7D2762971}" dt="2026-02-26T16:46:50.176" v="364" actId="403"/>
          <ac:spMkLst>
            <pc:docMk/>
            <pc:sldMk cId="2046822751" sldId="673"/>
            <ac:spMk id="7" creationId="{A5B71C33-4525-E073-7573-7E47655DF84B}"/>
          </ac:spMkLst>
        </pc:spChg>
        <pc:picChg chg="add mod">
          <ac:chgData name="Hilde Obermoller" userId="52cb5408-d010-4053-808f-14c1e36f2836" providerId="ADAL" clId="{25FA1571-9966-4359-A08E-B0C7D2762971}" dt="2026-02-26T16:46:55.896" v="365" actId="1076"/>
          <ac:picMkLst>
            <pc:docMk/>
            <pc:sldMk cId="2046822751" sldId="673"/>
            <ac:picMk id="3" creationId="{B32B8D9D-3D12-CF26-A3BF-D72BE677F5AB}"/>
          </ac:picMkLst>
        </pc:picChg>
      </pc:sldChg>
      <pc:sldChg chg="addSp modSp new mod setBg">
        <pc:chgData name="Hilde Obermoller" userId="52cb5408-d010-4053-808f-14c1e36f2836" providerId="ADAL" clId="{25FA1571-9966-4359-A08E-B0C7D2762971}" dt="2026-02-26T16:49:33.709" v="390" actId="1076"/>
        <pc:sldMkLst>
          <pc:docMk/>
          <pc:sldMk cId="2207093538" sldId="674"/>
        </pc:sldMkLst>
        <pc:spChg chg="add mod">
          <ac:chgData name="Hilde Obermoller" userId="52cb5408-d010-4053-808f-14c1e36f2836" providerId="ADAL" clId="{25FA1571-9966-4359-A08E-B0C7D2762971}" dt="2026-02-26T16:48:40.056" v="380" actId="108"/>
          <ac:spMkLst>
            <pc:docMk/>
            <pc:sldMk cId="2207093538" sldId="674"/>
            <ac:spMk id="5" creationId="{F0BC58F0-81DE-C049-1C8A-D5D726E30FC6}"/>
          </ac:spMkLst>
        </pc:spChg>
        <pc:spChg chg="add">
          <ac:chgData name="Hilde Obermoller" userId="52cb5408-d010-4053-808f-14c1e36f2836" providerId="ADAL" clId="{25FA1571-9966-4359-A08E-B0C7D2762971}" dt="2026-02-26T16:47:50.148" v="370" actId="26606"/>
          <ac:spMkLst>
            <pc:docMk/>
            <pc:sldMk cId="2207093538" sldId="674"/>
            <ac:spMk id="8" creationId="{F3060C83-F051-4F0E-ABAD-AA0DFC48B218}"/>
          </ac:spMkLst>
        </pc:spChg>
        <pc:spChg chg="add">
          <ac:chgData name="Hilde Obermoller" userId="52cb5408-d010-4053-808f-14c1e36f2836" providerId="ADAL" clId="{25FA1571-9966-4359-A08E-B0C7D2762971}" dt="2026-02-26T16:47:50.148" v="370" actId="26606"/>
          <ac:spMkLst>
            <pc:docMk/>
            <pc:sldMk cId="2207093538" sldId="674"/>
            <ac:spMk id="10" creationId="{83C98ABE-055B-441F-B07E-44F97F083C39}"/>
          </ac:spMkLst>
        </pc:spChg>
        <pc:spChg chg="add">
          <ac:chgData name="Hilde Obermoller" userId="52cb5408-d010-4053-808f-14c1e36f2836" providerId="ADAL" clId="{25FA1571-9966-4359-A08E-B0C7D2762971}" dt="2026-02-26T16:47:50.148" v="370" actId="26606"/>
          <ac:spMkLst>
            <pc:docMk/>
            <pc:sldMk cId="2207093538" sldId="674"/>
            <ac:spMk id="12" creationId="{29FDB030-9B49-4CED-8CCD-4D99382388AC}"/>
          </ac:spMkLst>
        </pc:spChg>
        <pc:spChg chg="add">
          <ac:chgData name="Hilde Obermoller" userId="52cb5408-d010-4053-808f-14c1e36f2836" providerId="ADAL" clId="{25FA1571-9966-4359-A08E-B0C7D2762971}" dt="2026-02-26T16:47:50.148" v="370" actId="26606"/>
          <ac:spMkLst>
            <pc:docMk/>
            <pc:sldMk cId="2207093538" sldId="674"/>
            <ac:spMk id="14" creationId="{3783CA14-24A1-485C-8B30-D6A5D87987AD}"/>
          </ac:spMkLst>
        </pc:spChg>
        <pc:spChg chg="add">
          <ac:chgData name="Hilde Obermoller" userId="52cb5408-d010-4053-808f-14c1e36f2836" providerId="ADAL" clId="{25FA1571-9966-4359-A08E-B0C7D2762971}" dt="2026-02-26T16:47:50.148" v="370" actId="26606"/>
          <ac:spMkLst>
            <pc:docMk/>
            <pc:sldMk cId="2207093538" sldId="674"/>
            <ac:spMk id="16" creationId="{9A97C86A-04D6-40F7-AE84-31AB43E6A846}"/>
          </ac:spMkLst>
        </pc:spChg>
        <pc:spChg chg="add">
          <ac:chgData name="Hilde Obermoller" userId="52cb5408-d010-4053-808f-14c1e36f2836" providerId="ADAL" clId="{25FA1571-9966-4359-A08E-B0C7D2762971}" dt="2026-02-26T16:47:50.148" v="370" actId="26606"/>
          <ac:spMkLst>
            <pc:docMk/>
            <pc:sldMk cId="2207093538" sldId="674"/>
            <ac:spMk id="18" creationId="{FF9F2414-84E8-453E-B1F3-389FDE8192D9}"/>
          </ac:spMkLst>
        </pc:spChg>
        <pc:spChg chg="add">
          <ac:chgData name="Hilde Obermoller" userId="52cb5408-d010-4053-808f-14c1e36f2836" providerId="ADAL" clId="{25FA1571-9966-4359-A08E-B0C7D2762971}" dt="2026-02-26T16:47:50.148" v="370" actId="26606"/>
          <ac:spMkLst>
            <pc:docMk/>
            <pc:sldMk cId="2207093538" sldId="674"/>
            <ac:spMk id="20" creationId="{3ECA69A1-7536-43AC-85EF-C7106179F5ED}"/>
          </ac:spMkLst>
        </pc:spChg>
        <pc:picChg chg="add mod">
          <ac:chgData name="Hilde Obermoller" userId="52cb5408-d010-4053-808f-14c1e36f2836" providerId="ADAL" clId="{25FA1571-9966-4359-A08E-B0C7D2762971}" dt="2026-02-26T16:49:30.852" v="389" actId="1076"/>
          <ac:picMkLst>
            <pc:docMk/>
            <pc:sldMk cId="2207093538" sldId="674"/>
            <ac:picMk id="3" creationId="{C5ACB2AE-D071-1693-D2D2-FF9EF1FB9238}"/>
          </ac:picMkLst>
        </pc:picChg>
        <pc:picChg chg="add mod">
          <ac:chgData name="Hilde Obermoller" userId="52cb5408-d010-4053-808f-14c1e36f2836" providerId="ADAL" clId="{25FA1571-9966-4359-A08E-B0C7D2762971}" dt="2026-02-26T16:49:33.709" v="390" actId="1076"/>
          <ac:picMkLst>
            <pc:docMk/>
            <pc:sldMk cId="2207093538" sldId="674"/>
            <ac:picMk id="7" creationId="{AD36A8DD-C70A-35B1-6650-9C1D58BFE4DF}"/>
          </ac:picMkLst>
        </pc:picChg>
      </pc:sldChg>
      <pc:sldChg chg="addSp delSp modSp new del mod">
        <pc:chgData name="Hilde Obermoller" userId="52cb5408-d010-4053-808f-14c1e36f2836" providerId="ADAL" clId="{25FA1571-9966-4359-A08E-B0C7D2762971}" dt="2026-02-26T16:53:52.445" v="424" actId="47"/>
        <pc:sldMkLst>
          <pc:docMk/>
          <pc:sldMk cId="4116075624" sldId="675"/>
        </pc:sldMkLst>
        <pc:picChg chg="add del mod">
          <ac:chgData name="Hilde Obermoller" userId="52cb5408-d010-4053-808f-14c1e36f2836" providerId="ADAL" clId="{25FA1571-9966-4359-A08E-B0C7D2762971}" dt="2026-02-26T16:50:36.313" v="400" actId="21"/>
          <ac:picMkLst>
            <pc:docMk/>
            <pc:sldMk cId="4116075624" sldId="675"/>
            <ac:picMk id="3" creationId="{F6C61D1D-591B-E78B-B1A8-E0766FA5CE7B}"/>
          </ac:picMkLst>
        </pc:picChg>
      </pc:sldChg>
      <pc:sldChg chg="add">
        <pc:chgData name="Hilde Obermoller" userId="52cb5408-d010-4053-808f-14c1e36f2836" providerId="ADAL" clId="{25FA1571-9966-4359-A08E-B0C7D2762971}" dt="2026-02-26T16:55:31.799" v="426"/>
        <pc:sldMkLst>
          <pc:docMk/>
          <pc:sldMk cId="2542121458" sldId="676"/>
        </pc:sldMkLst>
      </pc:sldChg>
      <pc:sldChg chg="addSp delSp modSp new del mod ord">
        <pc:chgData name="Hilde Obermoller" userId="52cb5408-d010-4053-808f-14c1e36f2836" providerId="ADAL" clId="{25FA1571-9966-4359-A08E-B0C7D2762971}" dt="2026-02-26T16:54:52.158" v="425" actId="2696"/>
        <pc:sldMkLst>
          <pc:docMk/>
          <pc:sldMk cId="2733377097" sldId="676"/>
        </pc:sldMkLst>
        <pc:spChg chg="add del mod">
          <ac:chgData name="Hilde Obermoller" userId="52cb5408-d010-4053-808f-14c1e36f2836" providerId="ADAL" clId="{25FA1571-9966-4359-A08E-B0C7D2762971}" dt="2026-02-26T16:53:22.156" v="419" actId="12084"/>
          <ac:spMkLst>
            <pc:docMk/>
            <pc:sldMk cId="2733377097" sldId="676"/>
            <ac:spMk id="3" creationId="{5B457C68-15BF-82B9-3344-DCCE301CB3CA}"/>
          </ac:spMkLst>
        </pc:spChg>
        <pc:graphicFrameChg chg="add mod">
          <ac:chgData name="Hilde Obermoller" userId="52cb5408-d010-4053-808f-14c1e36f2836" providerId="ADAL" clId="{25FA1571-9966-4359-A08E-B0C7D2762971}" dt="2026-02-26T16:53:37.640" v="422"/>
          <ac:graphicFrameMkLst>
            <pc:docMk/>
            <pc:sldMk cId="2733377097" sldId="676"/>
            <ac:graphicFrameMk id="5" creationId="{EE9602F3-FD87-F61A-C981-6D6DD3F92397}"/>
          </ac:graphicFrameMkLst>
        </pc:graphicFrameChg>
        <pc:picChg chg="add mod">
          <ac:chgData name="Hilde Obermoller" userId="52cb5408-d010-4053-808f-14c1e36f2836" providerId="ADAL" clId="{25FA1571-9966-4359-A08E-B0C7D2762971}" dt="2026-02-26T16:53:40.233" v="423" actId="1076"/>
          <ac:picMkLst>
            <pc:docMk/>
            <pc:sldMk cId="2733377097" sldId="676"/>
            <ac:picMk id="4" creationId="{B52918D2-E1A4-705E-AC96-737E296E7E15}"/>
          </ac:picMkLst>
        </pc:picChg>
      </pc:sldChg>
      <pc:sldChg chg="addSp modSp new mod">
        <pc:chgData name="Hilde Obermoller" userId="52cb5408-d010-4053-808f-14c1e36f2836" providerId="ADAL" clId="{25FA1571-9966-4359-A08E-B0C7D2762971}" dt="2026-02-26T17:05:08.068" v="468" actId="962"/>
        <pc:sldMkLst>
          <pc:docMk/>
          <pc:sldMk cId="3860819660" sldId="677"/>
        </pc:sldMkLst>
        <pc:picChg chg="add mod">
          <ac:chgData name="Hilde Obermoller" userId="52cb5408-d010-4053-808f-14c1e36f2836" providerId="ADAL" clId="{25FA1571-9966-4359-A08E-B0C7D2762971}" dt="2026-02-26T17:05:08.068" v="468" actId="962"/>
          <ac:picMkLst>
            <pc:docMk/>
            <pc:sldMk cId="3860819660" sldId="677"/>
            <ac:picMk id="4" creationId="{8554E7BB-8645-7676-5C44-0594BC33BBCC}"/>
          </ac:picMkLst>
        </pc:picChg>
      </pc:sldChg>
      <pc:sldChg chg="addSp modSp new mod">
        <pc:chgData name="Hilde Obermoller" userId="52cb5408-d010-4053-808f-14c1e36f2836" providerId="ADAL" clId="{25FA1571-9966-4359-A08E-B0C7D2762971}" dt="2026-02-26T17:06:18.752" v="474" actId="962"/>
        <pc:sldMkLst>
          <pc:docMk/>
          <pc:sldMk cId="2410580755" sldId="678"/>
        </pc:sldMkLst>
        <pc:picChg chg="add mod">
          <ac:chgData name="Hilde Obermoller" userId="52cb5408-d010-4053-808f-14c1e36f2836" providerId="ADAL" clId="{25FA1571-9966-4359-A08E-B0C7D2762971}" dt="2026-02-26T17:06:18.752" v="474" actId="962"/>
          <ac:picMkLst>
            <pc:docMk/>
            <pc:sldMk cId="2410580755" sldId="678"/>
            <ac:picMk id="4" creationId="{FCFA35C6-C215-54B9-48AD-EBC954025A7C}"/>
          </ac:picMkLst>
        </pc:picChg>
      </pc:sldChg>
      <pc:sldChg chg="addSp delSp modSp new mod setBg">
        <pc:chgData name="Hilde Obermoller" userId="52cb5408-d010-4053-808f-14c1e36f2836" providerId="ADAL" clId="{25FA1571-9966-4359-A08E-B0C7D2762971}" dt="2026-02-26T17:07:29.997" v="483" actId="1076"/>
        <pc:sldMkLst>
          <pc:docMk/>
          <pc:sldMk cId="100776779" sldId="679"/>
        </pc:sldMkLst>
        <pc:spChg chg="del">
          <ac:chgData name="Hilde Obermoller" userId="52cb5408-d010-4053-808f-14c1e36f2836" providerId="ADAL" clId="{25FA1571-9966-4359-A08E-B0C7D2762971}" dt="2026-02-26T17:07:20.650" v="481" actId="26606"/>
          <ac:spMkLst>
            <pc:docMk/>
            <pc:sldMk cId="100776779" sldId="679"/>
            <ac:spMk id="2" creationId="{BFE7638B-5161-C496-53F3-423781C3B70D}"/>
          </ac:spMkLst>
        </pc:spChg>
        <pc:spChg chg="del">
          <ac:chgData name="Hilde Obermoller" userId="52cb5408-d010-4053-808f-14c1e36f2836" providerId="ADAL" clId="{25FA1571-9966-4359-A08E-B0C7D2762971}" dt="2026-02-26T17:07:20.650" v="481" actId="26606"/>
          <ac:spMkLst>
            <pc:docMk/>
            <pc:sldMk cId="100776779" sldId="679"/>
            <ac:spMk id="3" creationId="{5B6E7492-B29B-DC85-DDCB-C0D49DC61853}"/>
          </ac:spMkLst>
        </pc:spChg>
        <pc:spChg chg="add">
          <ac:chgData name="Hilde Obermoller" userId="52cb5408-d010-4053-808f-14c1e36f2836" providerId="ADAL" clId="{25FA1571-9966-4359-A08E-B0C7D2762971}" dt="2026-02-26T17:07:20.650" v="481" actId="26606"/>
          <ac:spMkLst>
            <pc:docMk/>
            <pc:sldMk cId="100776779" sldId="679"/>
            <ac:spMk id="10" creationId="{F3060C83-F051-4F0E-ABAD-AA0DFC48B218}"/>
          </ac:spMkLst>
        </pc:spChg>
        <pc:spChg chg="add">
          <ac:chgData name="Hilde Obermoller" userId="52cb5408-d010-4053-808f-14c1e36f2836" providerId="ADAL" clId="{25FA1571-9966-4359-A08E-B0C7D2762971}" dt="2026-02-26T17:07:20.650" v="481" actId="26606"/>
          <ac:spMkLst>
            <pc:docMk/>
            <pc:sldMk cId="100776779" sldId="679"/>
            <ac:spMk id="12" creationId="{83C98ABE-055B-441F-B07E-44F97F083C39}"/>
          </ac:spMkLst>
        </pc:spChg>
        <pc:spChg chg="add">
          <ac:chgData name="Hilde Obermoller" userId="52cb5408-d010-4053-808f-14c1e36f2836" providerId="ADAL" clId="{25FA1571-9966-4359-A08E-B0C7D2762971}" dt="2026-02-26T17:07:20.650" v="481" actId="26606"/>
          <ac:spMkLst>
            <pc:docMk/>
            <pc:sldMk cId="100776779" sldId="679"/>
            <ac:spMk id="14" creationId="{29FDB030-9B49-4CED-8CCD-4D99382388AC}"/>
          </ac:spMkLst>
        </pc:spChg>
        <pc:spChg chg="add">
          <ac:chgData name="Hilde Obermoller" userId="52cb5408-d010-4053-808f-14c1e36f2836" providerId="ADAL" clId="{25FA1571-9966-4359-A08E-B0C7D2762971}" dt="2026-02-26T17:07:20.650" v="481" actId="26606"/>
          <ac:spMkLst>
            <pc:docMk/>
            <pc:sldMk cId="100776779" sldId="679"/>
            <ac:spMk id="16" creationId="{3783CA14-24A1-485C-8B30-D6A5D87987AD}"/>
          </ac:spMkLst>
        </pc:spChg>
        <pc:spChg chg="add">
          <ac:chgData name="Hilde Obermoller" userId="52cb5408-d010-4053-808f-14c1e36f2836" providerId="ADAL" clId="{25FA1571-9966-4359-A08E-B0C7D2762971}" dt="2026-02-26T17:07:20.650" v="481" actId="26606"/>
          <ac:spMkLst>
            <pc:docMk/>
            <pc:sldMk cId="100776779" sldId="679"/>
            <ac:spMk id="18" creationId="{9A97C86A-04D6-40F7-AE84-31AB43E6A846}"/>
          </ac:spMkLst>
        </pc:spChg>
        <pc:spChg chg="add">
          <ac:chgData name="Hilde Obermoller" userId="52cb5408-d010-4053-808f-14c1e36f2836" providerId="ADAL" clId="{25FA1571-9966-4359-A08E-B0C7D2762971}" dt="2026-02-26T17:07:20.650" v="481" actId="26606"/>
          <ac:spMkLst>
            <pc:docMk/>
            <pc:sldMk cId="100776779" sldId="679"/>
            <ac:spMk id="20" creationId="{FF9F2414-84E8-453E-B1F3-389FDE8192D9}"/>
          </ac:spMkLst>
        </pc:spChg>
        <pc:spChg chg="add">
          <ac:chgData name="Hilde Obermoller" userId="52cb5408-d010-4053-808f-14c1e36f2836" providerId="ADAL" clId="{25FA1571-9966-4359-A08E-B0C7D2762971}" dt="2026-02-26T17:07:20.650" v="481" actId="26606"/>
          <ac:spMkLst>
            <pc:docMk/>
            <pc:sldMk cId="100776779" sldId="679"/>
            <ac:spMk id="22" creationId="{3ECA69A1-7536-43AC-85EF-C7106179F5ED}"/>
          </ac:spMkLst>
        </pc:spChg>
        <pc:picChg chg="add mod">
          <ac:chgData name="Hilde Obermoller" userId="52cb5408-d010-4053-808f-14c1e36f2836" providerId="ADAL" clId="{25FA1571-9966-4359-A08E-B0C7D2762971}" dt="2026-02-26T17:07:29.997" v="483" actId="1076"/>
          <ac:picMkLst>
            <pc:docMk/>
            <pc:sldMk cId="100776779" sldId="679"/>
            <ac:picMk id="5" creationId="{1411FF13-40A0-5ADF-E73F-F8DE010F53D4}"/>
          </ac:picMkLst>
        </pc:picChg>
      </pc:sldChg>
      <pc:sldChg chg="addSp delSp modSp new mod setBg">
        <pc:chgData name="Hilde Obermoller" userId="52cb5408-d010-4053-808f-14c1e36f2836" providerId="ADAL" clId="{25FA1571-9966-4359-A08E-B0C7D2762971}" dt="2026-02-26T17:08:10.094" v="490" actId="1076"/>
        <pc:sldMkLst>
          <pc:docMk/>
          <pc:sldMk cId="2870816756" sldId="680"/>
        </pc:sldMkLst>
        <pc:spChg chg="del">
          <ac:chgData name="Hilde Obermoller" userId="52cb5408-d010-4053-808f-14c1e36f2836" providerId="ADAL" clId="{25FA1571-9966-4359-A08E-B0C7D2762971}" dt="2026-02-26T17:08:04.726" v="488" actId="26606"/>
          <ac:spMkLst>
            <pc:docMk/>
            <pc:sldMk cId="2870816756" sldId="680"/>
            <ac:spMk id="2" creationId="{48210288-9C0E-A3D7-F17A-B56022467279}"/>
          </ac:spMkLst>
        </pc:spChg>
        <pc:spChg chg="del">
          <ac:chgData name="Hilde Obermoller" userId="52cb5408-d010-4053-808f-14c1e36f2836" providerId="ADAL" clId="{25FA1571-9966-4359-A08E-B0C7D2762971}" dt="2026-02-26T17:08:04.726" v="488" actId="26606"/>
          <ac:spMkLst>
            <pc:docMk/>
            <pc:sldMk cId="2870816756" sldId="680"/>
            <ac:spMk id="3" creationId="{15771141-E7E0-5C08-33AF-CC35743EA582}"/>
          </ac:spMkLst>
        </pc:spChg>
        <pc:spChg chg="add">
          <ac:chgData name="Hilde Obermoller" userId="52cb5408-d010-4053-808f-14c1e36f2836" providerId="ADAL" clId="{25FA1571-9966-4359-A08E-B0C7D2762971}" dt="2026-02-26T17:08:04.726" v="488" actId="26606"/>
          <ac:spMkLst>
            <pc:docMk/>
            <pc:sldMk cId="2870816756" sldId="680"/>
            <ac:spMk id="10" creationId="{F3060C83-F051-4F0E-ABAD-AA0DFC48B218}"/>
          </ac:spMkLst>
        </pc:spChg>
        <pc:spChg chg="add">
          <ac:chgData name="Hilde Obermoller" userId="52cb5408-d010-4053-808f-14c1e36f2836" providerId="ADAL" clId="{25FA1571-9966-4359-A08E-B0C7D2762971}" dt="2026-02-26T17:08:04.726" v="488" actId="26606"/>
          <ac:spMkLst>
            <pc:docMk/>
            <pc:sldMk cId="2870816756" sldId="680"/>
            <ac:spMk id="12" creationId="{83C98ABE-055B-441F-B07E-44F97F083C39}"/>
          </ac:spMkLst>
        </pc:spChg>
        <pc:spChg chg="add">
          <ac:chgData name="Hilde Obermoller" userId="52cb5408-d010-4053-808f-14c1e36f2836" providerId="ADAL" clId="{25FA1571-9966-4359-A08E-B0C7D2762971}" dt="2026-02-26T17:08:04.726" v="488" actId="26606"/>
          <ac:spMkLst>
            <pc:docMk/>
            <pc:sldMk cId="2870816756" sldId="680"/>
            <ac:spMk id="14" creationId="{29FDB030-9B49-4CED-8CCD-4D99382388AC}"/>
          </ac:spMkLst>
        </pc:spChg>
        <pc:spChg chg="add">
          <ac:chgData name="Hilde Obermoller" userId="52cb5408-d010-4053-808f-14c1e36f2836" providerId="ADAL" clId="{25FA1571-9966-4359-A08E-B0C7D2762971}" dt="2026-02-26T17:08:04.726" v="488" actId="26606"/>
          <ac:spMkLst>
            <pc:docMk/>
            <pc:sldMk cId="2870816756" sldId="680"/>
            <ac:spMk id="16" creationId="{3783CA14-24A1-485C-8B30-D6A5D87987AD}"/>
          </ac:spMkLst>
        </pc:spChg>
        <pc:spChg chg="add">
          <ac:chgData name="Hilde Obermoller" userId="52cb5408-d010-4053-808f-14c1e36f2836" providerId="ADAL" clId="{25FA1571-9966-4359-A08E-B0C7D2762971}" dt="2026-02-26T17:08:04.726" v="488" actId="26606"/>
          <ac:spMkLst>
            <pc:docMk/>
            <pc:sldMk cId="2870816756" sldId="680"/>
            <ac:spMk id="18" creationId="{9A97C86A-04D6-40F7-AE84-31AB43E6A846}"/>
          </ac:spMkLst>
        </pc:spChg>
        <pc:spChg chg="add">
          <ac:chgData name="Hilde Obermoller" userId="52cb5408-d010-4053-808f-14c1e36f2836" providerId="ADAL" clId="{25FA1571-9966-4359-A08E-B0C7D2762971}" dt="2026-02-26T17:08:04.726" v="488" actId="26606"/>
          <ac:spMkLst>
            <pc:docMk/>
            <pc:sldMk cId="2870816756" sldId="680"/>
            <ac:spMk id="20" creationId="{FF9F2414-84E8-453E-B1F3-389FDE8192D9}"/>
          </ac:spMkLst>
        </pc:spChg>
        <pc:spChg chg="add">
          <ac:chgData name="Hilde Obermoller" userId="52cb5408-d010-4053-808f-14c1e36f2836" providerId="ADAL" clId="{25FA1571-9966-4359-A08E-B0C7D2762971}" dt="2026-02-26T17:08:04.726" v="488" actId="26606"/>
          <ac:spMkLst>
            <pc:docMk/>
            <pc:sldMk cId="2870816756" sldId="680"/>
            <ac:spMk id="22" creationId="{3ECA69A1-7536-43AC-85EF-C7106179F5ED}"/>
          </ac:spMkLst>
        </pc:spChg>
        <pc:picChg chg="add mod">
          <ac:chgData name="Hilde Obermoller" userId="52cb5408-d010-4053-808f-14c1e36f2836" providerId="ADAL" clId="{25FA1571-9966-4359-A08E-B0C7D2762971}" dt="2026-02-26T17:08:10.094" v="490" actId="1076"/>
          <ac:picMkLst>
            <pc:docMk/>
            <pc:sldMk cId="2870816756" sldId="680"/>
            <ac:picMk id="5" creationId="{25ACE656-36C2-627B-63A1-9879D5F88617}"/>
          </ac:picMkLst>
        </pc:picChg>
      </pc:sldChg>
      <pc:sldChg chg="addSp delSp modSp new mod setBg">
        <pc:chgData name="Hilde Obermoller" userId="52cb5408-d010-4053-808f-14c1e36f2836" providerId="ADAL" clId="{25FA1571-9966-4359-A08E-B0C7D2762971}" dt="2026-02-26T17:08:46.745" v="497" actId="14100"/>
        <pc:sldMkLst>
          <pc:docMk/>
          <pc:sldMk cId="4164444518" sldId="681"/>
        </pc:sldMkLst>
        <pc:spChg chg="del">
          <ac:chgData name="Hilde Obermoller" userId="52cb5408-d010-4053-808f-14c1e36f2836" providerId="ADAL" clId="{25FA1571-9966-4359-A08E-B0C7D2762971}" dt="2026-02-26T17:08:41.047" v="495" actId="26606"/>
          <ac:spMkLst>
            <pc:docMk/>
            <pc:sldMk cId="4164444518" sldId="681"/>
            <ac:spMk id="2" creationId="{38163076-8DEB-04B9-5F72-4CADBED50545}"/>
          </ac:spMkLst>
        </pc:spChg>
        <pc:spChg chg="del">
          <ac:chgData name="Hilde Obermoller" userId="52cb5408-d010-4053-808f-14c1e36f2836" providerId="ADAL" clId="{25FA1571-9966-4359-A08E-B0C7D2762971}" dt="2026-02-26T17:08:41.047" v="495" actId="26606"/>
          <ac:spMkLst>
            <pc:docMk/>
            <pc:sldMk cId="4164444518" sldId="681"/>
            <ac:spMk id="3" creationId="{B9E82C13-BBCA-7EA5-75DA-7BF5809F8A1A}"/>
          </ac:spMkLst>
        </pc:spChg>
        <pc:spChg chg="add">
          <ac:chgData name="Hilde Obermoller" userId="52cb5408-d010-4053-808f-14c1e36f2836" providerId="ADAL" clId="{25FA1571-9966-4359-A08E-B0C7D2762971}" dt="2026-02-26T17:08:41.047" v="495" actId="26606"/>
          <ac:spMkLst>
            <pc:docMk/>
            <pc:sldMk cId="4164444518" sldId="681"/>
            <ac:spMk id="10" creationId="{F3060C83-F051-4F0E-ABAD-AA0DFC48B218}"/>
          </ac:spMkLst>
        </pc:spChg>
        <pc:spChg chg="add">
          <ac:chgData name="Hilde Obermoller" userId="52cb5408-d010-4053-808f-14c1e36f2836" providerId="ADAL" clId="{25FA1571-9966-4359-A08E-B0C7D2762971}" dt="2026-02-26T17:08:41.047" v="495" actId="26606"/>
          <ac:spMkLst>
            <pc:docMk/>
            <pc:sldMk cId="4164444518" sldId="681"/>
            <ac:spMk id="12" creationId="{83C98ABE-055B-441F-B07E-44F97F083C39}"/>
          </ac:spMkLst>
        </pc:spChg>
        <pc:spChg chg="add">
          <ac:chgData name="Hilde Obermoller" userId="52cb5408-d010-4053-808f-14c1e36f2836" providerId="ADAL" clId="{25FA1571-9966-4359-A08E-B0C7D2762971}" dt="2026-02-26T17:08:41.047" v="495" actId="26606"/>
          <ac:spMkLst>
            <pc:docMk/>
            <pc:sldMk cId="4164444518" sldId="681"/>
            <ac:spMk id="14" creationId="{29FDB030-9B49-4CED-8CCD-4D99382388AC}"/>
          </ac:spMkLst>
        </pc:spChg>
        <pc:spChg chg="add">
          <ac:chgData name="Hilde Obermoller" userId="52cb5408-d010-4053-808f-14c1e36f2836" providerId="ADAL" clId="{25FA1571-9966-4359-A08E-B0C7D2762971}" dt="2026-02-26T17:08:41.047" v="495" actId="26606"/>
          <ac:spMkLst>
            <pc:docMk/>
            <pc:sldMk cId="4164444518" sldId="681"/>
            <ac:spMk id="16" creationId="{3783CA14-24A1-485C-8B30-D6A5D87987AD}"/>
          </ac:spMkLst>
        </pc:spChg>
        <pc:spChg chg="add">
          <ac:chgData name="Hilde Obermoller" userId="52cb5408-d010-4053-808f-14c1e36f2836" providerId="ADAL" clId="{25FA1571-9966-4359-A08E-B0C7D2762971}" dt="2026-02-26T17:08:41.047" v="495" actId="26606"/>
          <ac:spMkLst>
            <pc:docMk/>
            <pc:sldMk cId="4164444518" sldId="681"/>
            <ac:spMk id="18" creationId="{9A97C86A-04D6-40F7-AE84-31AB43E6A846}"/>
          </ac:spMkLst>
        </pc:spChg>
        <pc:spChg chg="add">
          <ac:chgData name="Hilde Obermoller" userId="52cb5408-d010-4053-808f-14c1e36f2836" providerId="ADAL" clId="{25FA1571-9966-4359-A08E-B0C7D2762971}" dt="2026-02-26T17:08:41.047" v="495" actId="26606"/>
          <ac:spMkLst>
            <pc:docMk/>
            <pc:sldMk cId="4164444518" sldId="681"/>
            <ac:spMk id="20" creationId="{FF9F2414-84E8-453E-B1F3-389FDE8192D9}"/>
          </ac:spMkLst>
        </pc:spChg>
        <pc:spChg chg="add">
          <ac:chgData name="Hilde Obermoller" userId="52cb5408-d010-4053-808f-14c1e36f2836" providerId="ADAL" clId="{25FA1571-9966-4359-A08E-B0C7D2762971}" dt="2026-02-26T17:08:41.047" v="495" actId="26606"/>
          <ac:spMkLst>
            <pc:docMk/>
            <pc:sldMk cId="4164444518" sldId="681"/>
            <ac:spMk id="22" creationId="{3ECA69A1-7536-43AC-85EF-C7106179F5ED}"/>
          </ac:spMkLst>
        </pc:spChg>
        <pc:picChg chg="add mod">
          <ac:chgData name="Hilde Obermoller" userId="52cb5408-d010-4053-808f-14c1e36f2836" providerId="ADAL" clId="{25FA1571-9966-4359-A08E-B0C7D2762971}" dt="2026-02-26T17:08:46.745" v="497" actId="14100"/>
          <ac:picMkLst>
            <pc:docMk/>
            <pc:sldMk cId="4164444518" sldId="681"/>
            <ac:picMk id="5" creationId="{93F1061F-5AC5-84D2-724C-919636277602}"/>
          </ac:picMkLst>
        </pc:picChg>
      </pc:sldChg>
      <pc:sldChg chg="addSp modSp new mod">
        <pc:chgData name="Hilde Obermoller" userId="52cb5408-d010-4053-808f-14c1e36f2836" providerId="ADAL" clId="{25FA1571-9966-4359-A08E-B0C7D2762971}" dt="2026-02-26T17:09:46.486" v="510" actId="122"/>
        <pc:sldMkLst>
          <pc:docMk/>
          <pc:sldMk cId="1265736932" sldId="682"/>
        </pc:sldMkLst>
        <pc:spChg chg="add mod">
          <ac:chgData name="Hilde Obermoller" userId="52cb5408-d010-4053-808f-14c1e36f2836" providerId="ADAL" clId="{25FA1571-9966-4359-A08E-B0C7D2762971}" dt="2026-02-26T17:09:46.486" v="510" actId="122"/>
          <ac:spMkLst>
            <pc:docMk/>
            <pc:sldMk cId="1265736932" sldId="682"/>
            <ac:spMk id="5" creationId="{8C5FD4DA-CD80-26D2-02C2-A4FBB31BD439}"/>
          </ac:spMkLst>
        </pc:spChg>
        <pc:picChg chg="add mod">
          <ac:chgData name="Hilde Obermoller" userId="52cb5408-d010-4053-808f-14c1e36f2836" providerId="ADAL" clId="{25FA1571-9966-4359-A08E-B0C7D2762971}" dt="2026-02-26T17:09:23.989" v="501" actId="962"/>
          <ac:picMkLst>
            <pc:docMk/>
            <pc:sldMk cId="1265736932" sldId="682"/>
            <ac:picMk id="3" creationId="{98020459-BD32-1F8E-DBEB-157CB4880C2E}"/>
          </ac:picMkLst>
        </pc:picChg>
      </pc:sldChg>
      <pc:sldMasterChg chg="delSldLayout">
        <pc:chgData name="Hilde Obermoller" userId="52cb5408-d010-4053-808f-14c1e36f2836" providerId="ADAL" clId="{25FA1571-9966-4359-A08E-B0C7D2762971}" dt="2026-02-26T15:56:02.256" v="112" actId="2696"/>
        <pc:sldMasterMkLst>
          <pc:docMk/>
          <pc:sldMasterMk cId="1240520180" sldId="2147483648"/>
        </pc:sldMasterMkLst>
        <pc:sldLayoutChg chg="del">
          <pc:chgData name="Hilde Obermoller" userId="52cb5408-d010-4053-808f-14c1e36f2836" providerId="ADAL" clId="{25FA1571-9966-4359-A08E-B0C7D2762971}" dt="2026-02-26T15:54:32.760" v="104" actId="2696"/>
          <pc:sldLayoutMkLst>
            <pc:docMk/>
            <pc:sldMasterMk cId="1240520180" sldId="2147483648"/>
            <pc:sldLayoutMk cId="3410430274" sldId="2147483662"/>
          </pc:sldLayoutMkLst>
        </pc:sldLayoutChg>
        <pc:sldLayoutChg chg="del">
          <pc:chgData name="Hilde Obermoller" userId="52cb5408-d010-4053-808f-14c1e36f2836" providerId="ADAL" clId="{25FA1571-9966-4359-A08E-B0C7D2762971}" dt="2026-02-26T15:56:02.256" v="112" actId="2696"/>
          <pc:sldLayoutMkLst>
            <pc:docMk/>
            <pc:sldMasterMk cId="1240520180" sldId="2147483648"/>
            <pc:sldLayoutMk cId="2249206357" sldId="214748366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AA721F-F95E-49BB-9010-164BAADA7C17}" type="doc">
      <dgm:prSet loTypeId="urn:microsoft.com/office/officeart/2005/8/layout/vList2" loCatId="list" qsTypeId="urn:microsoft.com/office/officeart/2005/8/quickstyle/3d1" qsCatId="3D" csTypeId="urn:microsoft.com/office/officeart/2005/8/colors/colorful1#2" csCatId="colorful"/>
      <dgm:spPr/>
      <dgm:t>
        <a:bodyPr/>
        <a:lstStyle/>
        <a:p>
          <a:endParaRPr lang="es-CL"/>
        </a:p>
      </dgm:t>
    </dgm:pt>
    <dgm:pt modelId="{2660571C-C67D-4D42-8579-09C7AB84EC9A}">
      <dgm:prSet/>
      <dgm:spPr/>
      <dgm:t>
        <a:bodyPr/>
        <a:lstStyle/>
        <a:p>
          <a:pPr rtl="0"/>
          <a:r>
            <a:rPr lang="es-ES_tradnl" b="1" dirty="0"/>
            <a:t>Peligro</a:t>
          </a:r>
          <a:endParaRPr lang="es-ES_tradnl" dirty="0"/>
        </a:p>
      </dgm:t>
    </dgm:pt>
    <dgm:pt modelId="{E92157CF-97C3-480C-86C2-0DBCF95A1C40}" type="parTrans" cxnId="{E00DA784-0C37-402C-8A6E-76FEAF3E5325}">
      <dgm:prSet/>
      <dgm:spPr/>
      <dgm:t>
        <a:bodyPr/>
        <a:lstStyle/>
        <a:p>
          <a:endParaRPr lang="es-CL"/>
        </a:p>
      </dgm:t>
    </dgm:pt>
    <dgm:pt modelId="{5D1BA455-B971-401F-9C88-1F5B05A40522}" type="sibTrans" cxnId="{E00DA784-0C37-402C-8A6E-76FEAF3E5325}">
      <dgm:prSet/>
      <dgm:spPr/>
      <dgm:t>
        <a:bodyPr/>
        <a:lstStyle/>
        <a:p>
          <a:endParaRPr lang="es-CL"/>
        </a:p>
      </dgm:t>
    </dgm:pt>
    <dgm:pt modelId="{C4682E80-A15D-45CE-96D2-40CEA11631B3}" type="pres">
      <dgm:prSet presAssocID="{23AA721F-F95E-49BB-9010-164BAADA7C17}" presName="linear" presStyleCnt="0">
        <dgm:presLayoutVars>
          <dgm:animLvl val="lvl"/>
          <dgm:resizeHandles val="exact"/>
        </dgm:presLayoutVars>
      </dgm:prSet>
      <dgm:spPr/>
    </dgm:pt>
    <dgm:pt modelId="{8C0DC4BE-9656-4B61-AF90-3DB602E39D7B}" type="pres">
      <dgm:prSet presAssocID="{2660571C-C67D-4D42-8579-09C7AB84EC9A}" presName="parentText" presStyleLbl="node1" presStyleIdx="0" presStyleCnt="1" custLinFactNeighborY="54549">
        <dgm:presLayoutVars>
          <dgm:chMax val="0"/>
          <dgm:bulletEnabled val="1"/>
        </dgm:presLayoutVars>
      </dgm:prSet>
      <dgm:spPr/>
    </dgm:pt>
  </dgm:ptLst>
  <dgm:cxnLst>
    <dgm:cxn modelId="{00C87807-1C07-A346-95D9-2EF1E5ED006F}" type="presOf" srcId="{23AA721F-F95E-49BB-9010-164BAADA7C17}" destId="{C4682E80-A15D-45CE-96D2-40CEA11631B3}" srcOrd="0" destOrd="0" presId="urn:microsoft.com/office/officeart/2005/8/layout/vList2"/>
    <dgm:cxn modelId="{55C9EB56-EB20-904C-BB3B-405BE0A825C6}" type="presOf" srcId="{2660571C-C67D-4D42-8579-09C7AB84EC9A}" destId="{8C0DC4BE-9656-4B61-AF90-3DB602E39D7B}" srcOrd="0" destOrd="0" presId="urn:microsoft.com/office/officeart/2005/8/layout/vList2"/>
    <dgm:cxn modelId="{E00DA784-0C37-402C-8A6E-76FEAF3E5325}" srcId="{23AA721F-F95E-49BB-9010-164BAADA7C17}" destId="{2660571C-C67D-4D42-8579-09C7AB84EC9A}" srcOrd="0" destOrd="0" parTransId="{E92157CF-97C3-480C-86C2-0DBCF95A1C40}" sibTransId="{5D1BA455-B971-401F-9C88-1F5B05A40522}"/>
    <dgm:cxn modelId="{50F373B7-D87C-584F-88F7-C85620CA7728}" type="presParOf" srcId="{C4682E80-A15D-45CE-96D2-40CEA11631B3}" destId="{8C0DC4BE-9656-4B61-AF90-3DB602E39D7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2CD264-7671-4037-89CE-242ED8FC25F0}" type="doc">
      <dgm:prSet loTypeId="urn:microsoft.com/office/officeart/2005/8/layout/vList2" loCatId="list" qsTypeId="urn:microsoft.com/office/officeart/2005/8/quickstyle/3d1" qsCatId="3D" csTypeId="urn:microsoft.com/office/officeart/2005/8/colors/accent2_4" csCatId="accent2"/>
      <dgm:spPr/>
      <dgm:t>
        <a:bodyPr/>
        <a:lstStyle/>
        <a:p>
          <a:endParaRPr lang="es-CL"/>
        </a:p>
      </dgm:t>
    </dgm:pt>
    <dgm:pt modelId="{22F35078-41A5-4192-A26C-387AD09661C1}">
      <dgm:prSet/>
      <dgm:spPr/>
      <dgm:t>
        <a:bodyPr/>
        <a:lstStyle/>
        <a:p>
          <a:pPr rtl="0"/>
          <a:r>
            <a:rPr lang="es-ES_tradnl" dirty="0"/>
            <a:t>= una propiedad biológica, química o física que puede causar riesgo inaceptable para el consumidor</a:t>
          </a:r>
        </a:p>
      </dgm:t>
    </dgm:pt>
    <dgm:pt modelId="{FB3D0661-72F3-465D-B881-2D9BC2F5AEE2}" type="parTrans" cxnId="{BCAE1F31-5810-46B2-95AB-006A7F34E535}">
      <dgm:prSet/>
      <dgm:spPr/>
      <dgm:t>
        <a:bodyPr/>
        <a:lstStyle/>
        <a:p>
          <a:endParaRPr lang="es-CL"/>
        </a:p>
      </dgm:t>
    </dgm:pt>
    <dgm:pt modelId="{10E080B3-CC18-4E17-99FD-CE143E900C81}" type="sibTrans" cxnId="{BCAE1F31-5810-46B2-95AB-006A7F34E535}">
      <dgm:prSet/>
      <dgm:spPr/>
      <dgm:t>
        <a:bodyPr/>
        <a:lstStyle/>
        <a:p>
          <a:endParaRPr lang="es-CL"/>
        </a:p>
      </dgm:t>
    </dgm:pt>
    <dgm:pt modelId="{0E05ACD3-1D6E-46BA-B6A2-CE687C93C965}" type="pres">
      <dgm:prSet presAssocID="{DB2CD264-7671-4037-89CE-242ED8FC25F0}" presName="linear" presStyleCnt="0">
        <dgm:presLayoutVars>
          <dgm:animLvl val="lvl"/>
          <dgm:resizeHandles val="exact"/>
        </dgm:presLayoutVars>
      </dgm:prSet>
      <dgm:spPr/>
    </dgm:pt>
    <dgm:pt modelId="{3A6AA4FF-9525-40A4-81AC-C9428B9A6D20}" type="pres">
      <dgm:prSet presAssocID="{22F35078-41A5-4192-A26C-387AD09661C1}" presName="parentText" presStyleLbl="node1" presStyleIdx="0" presStyleCnt="1" custLinFactNeighborX="20533" custLinFactNeighborY="-94150">
        <dgm:presLayoutVars>
          <dgm:chMax val="0"/>
          <dgm:bulletEnabled val="1"/>
        </dgm:presLayoutVars>
      </dgm:prSet>
      <dgm:spPr/>
    </dgm:pt>
  </dgm:ptLst>
  <dgm:cxnLst>
    <dgm:cxn modelId="{BCAE1F31-5810-46B2-95AB-006A7F34E535}" srcId="{DB2CD264-7671-4037-89CE-242ED8FC25F0}" destId="{22F35078-41A5-4192-A26C-387AD09661C1}" srcOrd="0" destOrd="0" parTransId="{FB3D0661-72F3-465D-B881-2D9BC2F5AEE2}" sibTransId="{10E080B3-CC18-4E17-99FD-CE143E900C81}"/>
    <dgm:cxn modelId="{4FCF5A63-A5D5-8F46-AC8D-B2AF90E78C99}" type="presOf" srcId="{DB2CD264-7671-4037-89CE-242ED8FC25F0}" destId="{0E05ACD3-1D6E-46BA-B6A2-CE687C93C965}" srcOrd="0" destOrd="0" presId="urn:microsoft.com/office/officeart/2005/8/layout/vList2"/>
    <dgm:cxn modelId="{09D8174B-CEE1-1F40-B704-9938774C61CD}" type="presOf" srcId="{22F35078-41A5-4192-A26C-387AD09661C1}" destId="{3A6AA4FF-9525-40A4-81AC-C9428B9A6D20}" srcOrd="0" destOrd="0" presId="urn:microsoft.com/office/officeart/2005/8/layout/vList2"/>
    <dgm:cxn modelId="{C87DAEFF-CE9B-BF42-A64D-CAF285DCD6FD}" type="presParOf" srcId="{0E05ACD3-1D6E-46BA-B6A2-CE687C93C965}" destId="{3A6AA4FF-9525-40A4-81AC-C9428B9A6D2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DBB4C5A-BFE6-4323-9FB7-EDEA9422740D}" type="doc">
      <dgm:prSet loTypeId="urn:microsoft.com/office/officeart/2005/8/layout/vList2" loCatId="list" qsTypeId="urn:microsoft.com/office/officeart/2005/8/quickstyle/3d1" qsCatId="3D" csTypeId="urn:microsoft.com/office/officeart/2005/8/colors/accent4_4" csCatId="accent4"/>
      <dgm:spPr/>
      <dgm:t>
        <a:bodyPr/>
        <a:lstStyle/>
        <a:p>
          <a:endParaRPr lang="es-CL"/>
        </a:p>
      </dgm:t>
    </dgm:pt>
    <dgm:pt modelId="{B1A5E42A-3644-43C0-8246-70D394DC5B16}">
      <dgm:prSet custT="1"/>
      <dgm:spPr/>
      <dgm:t>
        <a:bodyPr/>
        <a:lstStyle/>
        <a:p>
          <a:pPr rtl="0"/>
          <a:r>
            <a:rPr lang="es-ES_tradnl" sz="2800" b="1" dirty="0">
              <a:latin typeface="Arial" pitchFamily="34" charset="0"/>
              <a:cs typeface="Arial" pitchFamily="34" charset="0"/>
            </a:rPr>
            <a:t>Riesgo</a:t>
          </a:r>
          <a:endParaRPr lang="es-ES_tradnl" sz="2800" dirty="0">
            <a:latin typeface="Arial" pitchFamily="34" charset="0"/>
            <a:cs typeface="Arial" pitchFamily="34" charset="0"/>
          </a:endParaRPr>
        </a:p>
      </dgm:t>
    </dgm:pt>
    <dgm:pt modelId="{99D0F572-F01F-43DD-B168-71397E5F1234}" type="parTrans" cxnId="{6BE1B815-FE94-48E7-ACB9-984373B04383}">
      <dgm:prSet/>
      <dgm:spPr/>
      <dgm:t>
        <a:bodyPr/>
        <a:lstStyle/>
        <a:p>
          <a:endParaRPr lang="es-CL"/>
        </a:p>
      </dgm:t>
    </dgm:pt>
    <dgm:pt modelId="{5096D7F6-B47E-4875-AF05-4EF697E3EC9B}" type="sibTrans" cxnId="{6BE1B815-FE94-48E7-ACB9-984373B04383}">
      <dgm:prSet/>
      <dgm:spPr/>
      <dgm:t>
        <a:bodyPr/>
        <a:lstStyle/>
        <a:p>
          <a:endParaRPr lang="es-CL"/>
        </a:p>
      </dgm:t>
    </dgm:pt>
    <dgm:pt modelId="{9314544A-BC2A-4164-A7A6-DF5723A68DD3}" type="pres">
      <dgm:prSet presAssocID="{8DBB4C5A-BFE6-4323-9FB7-EDEA9422740D}" presName="linear" presStyleCnt="0">
        <dgm:presLayoutVars>
          <dgm:animLvl val="lvl"/>
          <dgm:resizeHandles val="exact"/>
        </dgm:presLayoutVars>
      </dgm:prSet>
      <dgm:spPr/>
    </dgm:pt>
    <dgm:pt modelId="{3723157E-79AD-4E7A-9A1F-AAE40887044F}" type="pres">
      <dgm:prSet presAssocID="{B1A5E42A-3644-43C0-8246-70D394DC5B16}" presName="parentText" presStyleLbl="node1" presStyleIdx="0" presStyleCnt="1" custLinFactNeighborX="-6248" custLinFactNeighborY="74257">
        <dgm:presLayoutVars>
          <dgm:chMax val="0"/>
          <dgm:bulletEnabled val="1"/>
        </dgm:presLayoutVars>
      </dgm:prSet>
      <dgm:spPr/>
    </dgm:pt>
  </dgm:ptLst>
  <dgm:cxnLst>
    <dgm:cxn modelId="{1250A305-3298-4B4F-8F38-12C3588AFDE4}" type="presOf" srcId="{8DBB4C5A-BFE6-4323-9FB7-EDEA9422740D}" destId="{9314544A-BC2A-4164-A7A6-DF5723A68DD3}" srcOrd="0" destOrd="0" presId="urn:microsoft.com/office/officeart/2005/8/layout/vList2"/>
    <dgm:cxn modelId="{6BE1B815-FE94-48E7-ACB9-984373B04383}" srcId="{8DBB4C5A-BFE6-4323-9FB7-EDEA9422740D}" destId="{B1A5E42A-3644-43C0-8246-70D394DC5B16}" srcOrd="0" destOrd="0" parTransId="{99D0F572-F01F-43DD-B168-71397E5F1234}" sibTransId="{5096D7F6-B47E-4875-AF05-4EF697E3EC9B}"/>
    <dgm:cxn modelId="{7D14A8AA-F2E7-B84C-A524-A1E97815390E}" type="presOf" srcId="{B1A5E42A-3644-43C0-8246-70D394DC5B16}" destId="{3723157E-79AD-4E7A-9A1F-AAE40887044F}" srcOrd="0" destOrd="0" presId="urn:microsoft.com/office/officeart/2005/8/layout/vList2"/>
    <dgm:cxn modelId="{DCC507E6-6207-9441-B8A2-3151AF5CE018}" type="presParOf" srcId="{9314544A-BC2A-4164-A7A6-DF5723A68DD3}" destId="{3723157E-79AD-4E7A-9A1F-AAE40887044F}"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D0ADAA-84F6-4D9C-A5F2-C06C1050612F}" type="doc">
      <dgm:prSet loTypeId="urn:microsoft.com/office/officeart/2005/8/layout/vList2" loCatId="list" qsTypeId="urn:microsoft.com/office/officeart/2005/8/quickstyle/3d1" qsCatId="3D" csTypeId="urn:microsoft.com/office/officeart/2005/8/colors/accent3_4" csCatId="accent3" phldr="1"/>
      <dgm:spPr/>
      <dgm:t>
        <a:bodyPr/>
        <a:lstStyle/>
        <a:p>
          <a:endParaRPr lang="es-CL"/>
        </a:p>
      </dgm:t>
    </dgm:pt>
    <dgm:pt modelId="{96CA7FC6-B3BA-4463-9B77-4F5F97014191}">
      <dgm:prSet custT="1"/>
      <dgm:spPr/>
      <dgm:t>
        <a:bodyPr/>
        <a:lstStyle/>
        <a:p>
          <a:pPr rtl="0"/>
          <a:r>
            <a:rPr lang="es-ES_tradnl" sz="2400" dirty="0">
              <a:latin typeface="Arial" pitchFamily="34" charset="0"/>
              <a:cs typeface="Arial" pitchFamily="34" charset="0"/>
            </a:rPr>
            <a:t>= estimación de la probabilidad de ocurrencia de un peligro </a:t>
          </a:r>
          <a:r>
            <a:rPr lang="es-ES_tradnl" sz="2400" i="1" dirty="0">
              <a:latin typeface="Arial" pitchFamily="34" charset="0"/>
              <a:cs typeface="Arial" pitchFamily="34" charset="0"/>
            </a:rPr>
            <a:t>(producto o consumidor)</a:t>
          </a:r>
          <a:endParaRPr lang="es-ES_tradnl" sz="2400" dirty="0">
            <a:latin typeface="Arial" pitchFamily="34" charset="0"/>
            <a:cs typeface="Arial" pitchFamily="34" charset="0"/>
          </a:endParaRPr>
        </a:p>
      </dgm:t>
    </dgm:pt>
    <dgm:pt modelId="{0CB9EA92-53E6-4F06-87FD-207737FD1FE7}" type="parTrans" cxnId="{59140811-7543-4C2D-A9FE-F18CB20ABA80}">
      <dgm:prSet/>
      <dgm:spPr/>
      <dgm:t>
        <a:bodyPr/>
        <a:lstStyle/>
        <a:p>
          <a:endParaRPr lang="es-CL" sz="2400">
            <a:latin typeface="Arial" pitchFamily="34" charset="0"/>
            <a:cs typeface="Arial" pitchFamily="34" charset="0"/>
          </a:endParaRPr>
        </a:p>
      </dgm:t>
    </dgm:pt>
    <dgm:pt modelId="{01FFF7A6-4C5D-495A-9922-72D42072D551}" type="sibTrans" cxnId="{59140811-7543-4C2D-A9FE-F18CB20ABA80}">
      <dgm:prSet/>
      <dgm:spPr/>
      <dgm:t>
        <a:bodyPr/>
        <a:lstStyle/>
        <a:p>
          <a:endParaRPr lang="es-CL" sz="2400">
            <a:latin typeface="Arial" pitchFamily="34" charset="0"/>
            <a:cs typeface="Arial" pitchFamily="34" charset="0"/>
          </a:endParaRPr>
        </a:p>
      </dgm:t>
    </dgm:pt>
    <dgm:pt modelId="{1EC0126D-DA32-472A-8BD9-13BA24539F46}" type="pres">
      <dgm:prSet presAssocID="{31D0ADAA-84F6-4D9C-A5F2-C06C1050612F}" presName="linear" presStyleCnt="0">
        <dgm:presLayoutVars>
          <dgm:animLvl val="lvl"/>
          <dgm:resizeHandles val="exact"/>
        </dgm:presLayoutVars>
      </dgm:prSet>
      <dgm:spPr/>
    </dgm:pt>
    <dgm:pt modelId="{85FE7E0C-FEC4-4E1A-B603-0906D0F92DDD}" type="pres">
      <dgm:prSet presAssocID="{96CA7FC6-B3BA-4463-9B77-4F5F97014191}" presName="parentText" presStyleLbl="node1" presStyleIdx="0" presStyleCnt="1" custLinFactNeighborX="5195" custLinFactNeighborY="15569">
        <dgm:presLayoutVars>
          <dgm:chMax val="0"/>
          <dgm:bulletEnabled val="1"/>
        </dgm:presLayoutVars>
      </dgm:prSet>
      <dgm:spPr/>
    </dgm:pt>
  </dgm:ptLst>
  <dgm:cxnLst>
    <dgm:cxn modelId="{59140811-7543-4C2D-A9FE-F18CB20ABA80}" srcId="{31D0ADAA-84F6-4D9C-A5F2-C06C1050612F}" destId="{96CA7FC6-B3BA-4463-9B77-4F5F97014191}" srcOrd="0" destOrd="0" parTransId="{0CB9EA92-53E6-4F06-87FD-207737FD1FE7}" sibTransId="{01FFF7A6-4C5D-495A-9922-72D42072D551}"/>
    <dgm:cxn modelId="{9386AEB6-1DB9-7244-93F2-51E247183883}" type="presOf" srcId="{31D0ADAA-84F6-4D9C-A5F2-C06C1050612F}" destId="{1EC0126D-DA32-472A-8BD9-13BA24539F46}" srcOrd="0" destOrd="0" presId="urn:microsoft.com/office/officeart/2005/8/layout/vList2"/>
    <dgm:cxn modelId="{172144EE-942C-1C44-834B-1CFF0406311D}" type="presOf" srcId="{96CA7FC6-B3BA-4463-9B77-4F5F97014191}" destId="{85FE7E0C-FEC4-4E1A-B603-0906D0F92DDD}" srcOrd="0" destOrd="0" presId="urn:microsoft.com/office/officeart/2005/8/layout/vList2"/>
    <dgm:cxn modelId="{0151DB22-B931-0445-8166-5FCB37EB7F9B}" type="presParOf" srcId="{1EC0126D-DA32-472A-8BD9-13BA24539F46}" destId="{85FE7E0C-FEC4-4E1A-B603-0906D0F92DDD}"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83790A-D6E2-4874-B104-8886E3D24A80}" type="doc">
      <dgm:prSet loTypeId="urn:microsoft.com/office/officeart/2005/8/layout/vList2" loCatId="list" qsTypeId="urn:microsoft.com/office/officeart/2005/8/quickstyle/3d1" qsCatId="3D" csTypeId="urn:microsoft.com/office/officeart/2005/8/colors/accent6_2" csCatId="accent6" phldr="1"/>
      <dgm:spPr/>
      <dgm:t>
        <a:bodyPr/>
        <a:lstStyle/>
        <a:p>
          <a:endParaRPr lang="es-CL"/>
        </a:p>
      </dgm:t>
    </dgm:pt>
    <dgm:pt modelId="{88BCEAAA-C1A6-496A-BAC2-F1035484E106}">
      <dgm:prSet/>
      <dgm:spPr/>
      <dgm:t>
        <a:bodyPr/>
        <a:lstStyle/>
        <a:p>
          <a:pPr algn="ctr" rtl="0"/>
          <a:r>
            <a:rPr lang="es-ES_tradnl" b="1" dirty="0"/>
            <a:t>PELIGRO</a:t>
          </a:r>
          <a:endParaRPr lang="es-ES" b="1" dirty="0"/>
        </a:p>
      </dgm:t>
    </dgm:pt>
    <dgm:pt modelId="{E19593CE-C8DC-4B12-89FC-6C85FBF15463}" type="parTrans" cxnId="{9B8C2750-5B5F-4D90-BA26-056B73CB7C80}">
      <dgm:prSet/>
      <dgm:spPr/>
      <dgm:t>
        <a:bodyPr/>
        <a:lstStyle/>
        <a:p>
          <a:endParaRPr lang="es-CL"/>
        </a:p>
      </dgm:t>
    </dgm:pt>
    <dgm:pt modelId="{40B6A75B-7315-4C2B-B426-2D7231A1A003}" type="sibTrans" cxnId="{9B8C2750-5B5F-4D90-BA26-056B73CB7C80}">
      <dgm:prSet/>
      <dgm:spPr/>
      <dgm:t>
        <a:bodyPr/>
        <a:lstStyle/>
        <a:p>
          <a:endParaRPr lang="es-CL"/>
        </a:p>
      </dgm:t>
    </dgm:pt>
    <dgm:pt modelId="{2BAEB47A-63F2-4302-AA33-FC1D7AB4EEC6}" type="pres">
      <dgm:prSet presAssocID="{6283790A-D6E2-4874-B104-8886E3D24A80}" presName="linear" presStyleCnt="0">
        <dgm:presLayoutVars>
          <dgm:animLvl val="lvl"/>
          <dgm:resizeHandles val="exact"/>
        </dgm:presLayoutVars>
      </dgm:prSet>
      <dgm:spPr/>
    </dgm:pt>
    <dgm:pt modelId="{2C69F964-A249-4789-86A5-61BE864D587B}" type="pres">
      <dgm:prSet presAssocID="{88BCEAAA-C1A6-496A-BAC2-F1035484E106}" presName="parentText" presStyleLbl="node1" presStyleIdx="0" presStyleCnt="1" custLinFactNeighborX="1754" custLinFactNeighborY="-83613">
        <dgm:presLayoutVars>
          <dgm:chMax val="0"/>
          <dgm:bulletEnabled val="1"/>
        </dgm:presLayoutVars>
      </dgm:prSet>
      <dgm:spPr/>
    </dgm:pt>
  </dgm:ptLst>
  <dgm:cxnLst>
    <dgm:cxn modelId="{A962F225-951F-D644-98D4-CB0A302FFC2F}" type="presOf" srcId="{88BCEAAA-C1A6-496A-BAC2-F1035484E106}" destId="{2C69F964-A249-4789-86A5-61BE864D587B}" srcOrd="0" destOrd="0" presId="urn:microsoft.com/office/officeart/2005/8/layout/vList2"/>
    <dgm:cxn modelId="{9B8C2750-5B5F-4D90-BA26-056B73CB7C80}" srcId="{6283790A-D6E2-4874-B104-8886E3D24A80}" destId="{88BCEAAA-C1A6-496A-BAC2-F1035484E106}" srcOrd="0" destOrd="0" parTransId="{E19593CE-C8DC-4B12-89FC-6C85FBF15463}" sibTransId="{40B6A75B-7315-4C2B-B426-2D7231A1A003}"/>
    <dgm:cxn modelId="{687724AF-16EC-FD40-ABFC-41C6713F28E2}" type="presOf" srcId="{6283790A-D6E2-4874-B104-8886E3D24A80}" destId="{2BAEB47A-63F2-4302-AA33-FC1D7AB4EEC6}" srcOrd="0" destOrd="0" presId="urn:microsoft.com/office/officeart/2005/8/layout/vList2"/>
    <dgm:cxn modelId="{50FE3183-C5DC-6749-9E3D-05F15A3AE411}" type="presParOf" srcId="{2BAEB47A-63F2-4302-AA33-FC1D7AB4EEC6}" destId="{2C69F964-A249-4789-86A5-61BE864D587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0A8B1B-7664-42E1-B9DC-005EA32F4D41}"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s-CL"/>
        </a:p>
      </dgm:t>
    </dgm:pt>
    <dgm:pt modelId="{65B39407-0A8B-42BF-B46A-852AC861F697}">
      <dgm:prSet/>
      <dgm:spPr/>
      <dgm:t>
        <a:bodyPr/>
        <a:lstStyle/>
        <a:p>
          <a:pPr rtl="0"/>
          <a:r>
            <a:rPr lang="es-ES_tradnl" b="1" dirty="0"/>
            <a:t>TIPO DE PELIGROS:</a:t>
          </a:r>
          <a:endParaRPr lang="es-CL" dirty="0"/>
        </a:p>
      </dgm:t>
    </dgm:pt>
    <dgm:pt modelId="{3F21603B-A8EF-4F62-AAEF-43D003B5DBB8}" type="parTrans" cxnId="{90293EAD-65F8-43A6-99AF-70EDC3405A59}">
      <dgm:prSet/>
      <dgm:spPr/>
      <dgm:t>
        <a:bodyPr/>
        <a:lstStyle/>
        <a:p>
          <a:endParaRPr lang="es-CL"/>
        </a:p>
      </dgm:t>
    </dgm:pt>
    <dgm:pt modelId="{242A3831-8A73-4711-915A-D053A2111E85}" type="sibTrans" cxnId="{90293EAD-65F8-43A6-99AF-70EDC3405A59}">
      <dgm:prSet/>
      <dgm:spPr/>
      <dgm:t>
        <a:bodyPr/>
        <a:lstStyle/>
        <a:p>
          <a:endParaRPr lang="es-CL"/>
        </a:p>
      </dgm:t>
    </dgm:pt>
    <dgm:pt modelId="{A777B892-D0C1-431B-8921-4A4A36ECC006}">
      <dgm:prSet/>
      <dgm:spPr/>
      <dgm:t>
        <a:bodyPr/>
        <a:lstStyle/>
        <a:p>
          <a:pPr rtl="0"/>
          <a:r>
            <a:rPr lang="es-ES_tradnl" b="1" dirty="0"/>
            <a:t>Biológicos, químicos o físicos</a:t>
          </a:r>
          <a:endParaRPr lang="es-ES" b="1" dirty="0"/>
        </a:p>
      </dgm:t>
    </dgm:pt>
    <dgm:pt modelId="{C56F9617-9827-43CA-9348-3FF28C62D5E4}" type="parTrans" cxnId="{86508C10-F52D-49AE-9D37-8A226E05AE67}">
      <dgm:prSet/>
      <dgm:spPr/>
      <dgm:t>
        <a:bodyPr/>
        <a:lstStyle/>
        <a:p>
          <a:endParaRPr lang="es-CL"/>
        </a:p>
      </dgm:t>
    </dgm:pt>
    <dgm:pt modelId="{D74E57B3-B795-48DB-A9FC-F7C7B4947214}" type="sibTrans" cxnId="{86508C10-F52D-49AE-9D37-8A226E05AE67}">
      <dgm:prSet/>
      <dgm:spPr/>
      <dgm:t>
        <a:bodyPr/>
        <a:lstStyle/>
        <a:p>
          <a:endParaRPr lang="es-CL"/>
        </a:p>
      </dgm:t>
    </dgm:pt>
    <dgm:pt modelId="{77C43D9B-5E22-47AB-93F6-9DD8E1658B81}">
      <dgm:prSet/>
      <dgm:spPr/>
      <dgm:t>
        <a:bodyPr/>
        <a:lstStyle/>
        <a:p>
          <a:pPr rtl="0"/>
          <a:r>
            <a:rPr lang="es-ES_tradnl" b="1" dirty="0"/>
            <a:t>Son la base de cualquier Sistema HACCP</a:t>
          </a:r>
          <a:endParaRPr lang="es-ES" b="1" dirty="0"/>
        </a:p>
      </dgm:t>
    </dgm:pt>
    <dgm:pt modelId="{580F4461-5587-47AF-998C-A09893E82DBA}" type="parTrans" cxnId="{281FF1C7-68E3-4842-8B7E-A07481F1517C}">
      <dgm:prSet/>
      <dgm:spPr/>
      <dgm:t>
        <a:bodyPr/>
        <a:lstStyle/>
        <a:p>
          <a:endParaRPr lang="es-CL"/>
        </a:p>
      </dgm:t>
    </dgm:pt>
    <dgm:pt modelId="{3D44A772-7774-4CAA-96C6-91998E687C68}" type="sibTrans" cxnId="{281FF1C7-68E3-4842-8B7E-A07481F1517C}">
      <dgm:prSet/>
      <dgm:spPr/>
      <dgm:t>
        <a:bodyPr/>
        <a:lstStyle/>
        <a:p>
          <a:endParaRPr lang="es-CL"/>
        </a:p>
      </dgm:t>
    </dgm:pt>
    <dgm:pt modelId="{B6E77DA5-64BE-4521-91A6-0A223960C751}" type="pres">
      <dgm:prSet presAssocID="{640A8B1B-7664-42E1-B9DC-005EA32F4D41}" presName="linear" presStyleCnt="0">
        <dgm:presLayoutVars>
          <dgm:animLvl val="lvl"/>
          <dgm:resizeHandles val="exact"/>
        </dgm:presLayoutVars>
      </dgm:prSet>
      <dgm:spPr/>
    </dgm:pt>
    <dgm:pt modelId="{6D840856-29DA-4747-B0F4-8524ECDEA61D}" type="pres">
      <dgm:prSet presAssocID="{65B39407-0A8B-42BF-B46A-852AC861F697}" presName="parentText" presStyleLbl="node1" presStyleIdx="0" presStyleCnt="3" custLinFactY="-31524" custLinFactNeighborX="3335" custLinFactNeighborY="-100000">
        <dgm:presLayoutVars>
          <dgm:chMax val="0"/>
          <dgm:bulletEnabled val="1"/>
        </dgm:presLayoutVars>
      </dgm:prSet>
      <dgm:spPr/>
    </dgm:pt>
    <dgm:pt modelId="{775E458E-9845-455C-9E46-BCAC91C8589C}" type="pres">
      <dgm:prSet presAssocID="{242A3831-8A73-4711-915A-D053A2111E85}" presName="spacer" presStyleCnt="0"/>
      <dgm:spPr/>
    </dgm:pt>
    <dgm:pt modelId="{8A60D992-5999-4F99-88EC-2C9004FD9727}" type="pres">
      <dgm:prSet presAssocID="{A777B892-D0C1-431B-8921-4A4A36ECC006}" presName="parentText" presStyleLbl="node1" presStyleIdx="1" presStyleCnt="3">
        <dgm:presLayoutVars>
          <dgm:chMax val="0"/>
          <dgm:bulletEnabled val="1"/>
        </dgm:presLayoutVars>
      </dgm:prSet>
      <dgm:spPr/>
    </dgm:pt>
    <dgm:pt modelId="{8244B45F-5133-43C1-A8C6-F2E85FC4145F}" type="pres">
      <dgm:prSet presAssocID="{D74E57B3-B795-48DB-A9FC-F7C7B4947214}" presName="spacer" presStyleCnt="0"/>
      <dgm:spPr/>
    </dgm:pt>
    <dgm:pt modelId="{101ECF12-9C37-4F96-B141-9DAEF3A4EEB5}" type="pres">
      <dgm:prSet presAssocID="{77C43D9B-5E22-47AB-93F6-9DD8E1658B81}" presName="parentText" presStyleLbl="node1" presStyleIdx="2" presStyleCnt="3" custLinFactY="46490" custLinFactNeighborX="-1112" custLinFactNeighborY="100000">
        <dgm:presLayoutVars>
          <dgm:chMax val="0"/>
          <dgm:bulletEnabled val="1"/>
        </dgm:presLayoutVars>
      </dgm:prSet>
      <dgm:spPr/>
    </dgm:pt>
  </dgm:ptLst>
  <dgm:cxnLst>
    <dgm:cxn modelId="{86508C10-F52D-49AE-9D37-8A226E05AE67}" srcId="{640A8B1B-7664-42E1-B9DC-005EA32F4D41}" destId="{A777B892-D0C1-431B-8921-4A4A36ECC006}" srcOrd="1" destOrd="0" parTransId="{C56F9617-9827-43CA-9348-3FF28C62D5E4}" sibTransId="{D74E57B3-B795-48DB-A9FC-F7C7B4947214}"/>
    <dgm:cxn modelId="{3F87D919-D4F0-DA41-A88F-0FE7DB883889}" type="presOf" srcId="{77C43D9B-5E22-47AB-93F6-9DD8E1658B81}" destId="{101ECF12-9C37-4F96-B141-9DAEF3A4EEB5}" srcOrd="0" destOrd="0" presId="urn:microsoft.com/office/officeart/2005/8/layout/vList2"/>
    <dgm:cxn modelId="{62F53A22-4FA6-DB4E-A05A-B3B1F0623AC7}" type="presOf" srcId="{640A8B1B-7664-42E1-B9DC-005EA32F4D41}" destId="{B6E77DA5-64BE-4521-91A6-0A223960C751}" srcOrd="0" destOrd="0" presId="urn:microsoft.com/office/officeart/2005/8/layout/vList2"/>
    <dgm:cxn modelId="{45B71049-5EE9-8448-8371-383EA86BEF5E}" type="presOf" srcId="{65B39407-0A8B-42BF-B46A-852AC861F697}" destId="{6D840856-29DA-4747-B0F4-8524ECDEA61D}" srcOrd="0" destOrd="0" presId="urn:microsoft.com/office/officeart/2005/8/layout/vList2"/>
    <dgm:cxn modelId="{90293EAD-65F8-43A6-99AF-70EDC3405A59}" srcId="{640A8B1B-7664-42E1-B9DC-005EA32F4D41}" destId="{65B39407-0A8B-42BF-B46A-852AC861F697}" srcOrd="0" destOrd="0" parTransId="{3F21603B-A8EF-4F62-AAEF-43D003B5DBB8}" sibTransId="{242A3831-8A73-4711-915A-D053A2111E85}"/>
    <dgm:cxn modelId="{281FF1C7-68E3-4842-8B7E-A07481F1517C}" srcId="{640A8B1B-7664-42E1-B9DC-005EA32F4D41}" destId="{77C43D9B-5E22-47AB-93F6-9DD8E1658B81}" srcOrd="2" destOrd="0" parTransId="{580F4461-5587-47AF-998C-A09893E82DBA}" sibTransId="{3D44A772-7774-4CAA-96C6-91998E687C68}"/>
    <dgm:cxn modelId="{C84E86D6-3999-D640-822A-BB558806482A}" type="presOf" srcId="{A777B892-D0C1-431B-8921-4A4A36ECC006}" destId="{8A60D992-5999-4F99-88EC-2C9004FD9727}" srcOrd="0" destOrd="0" presId="urn:microsoft.com/office/officeart/2005/8/layout/vList2"/>
    <dgm:cxn modelId="{C17AC504-2366-ED4D-BE91-4A1A3549190B}" type="presParOf" srcId="{B6E77DA5-64BE-4521-91A6-0A223960C751}" destId="{6D840856-29DA-4747-B0F4-8524ECDEA61D}" srcOrd="0" destOrd="0" presId="urn:microsoft.com/office/officeart/2005/8/layout/vList2"/>
    <dgm:cxn modelId="{185C738B-33E1-D84B-AD13-E56BBA904689}" type="presParOf" srcId="{B6E77DA5-64BE-4521-91A6-0A223960C751}" destId="{775E458E-9845-455C-9E46-BCAC91C8589C}" srcOrd="1" destOrd="0" presId="urn:microsoft.com/office/officeart/2005/8/layout/vList2"/>
    <dgm:cxn modelId="{B357C3A4-ECBE-2645-A90E-93B1C3582272}" type="presParOf" srcId="{B6E77DA5-64BE-4521-91A6-0A223960C751}" destId="{8A60D992-5999-4F99-88EC-2C9004FD9727}" srcOrd="2" destOrd="0" presId="urn:microsoft.com/office/officeart/2005/8/layout/vList2"/>
    <dgm:cxn modelId="{1725CAFA-5A88-4F48-8C21-565D04640885}" type="presParOf" srcId="{B6E77DA5-64BE-4521-91A6-0A223960C751}" destId="{8244B45F-5133-43C1-A8C6-F2E85FC4145F}" srcOrd="3" destOrd="0" presId="urn:microsoft.com/office/officeart/2005/8/layout/vList2"/>
    <dgm:cxn modelId="{CD360980-83D3-8549-BB90-4DB6FA14A37F}" type="presParOf" srcId="{B6E77DA5-64BE-4521-91A6-0A223960C751}" destId="{101ECF12-9C37-4F96-B141-9DAEF3A4EEB5}"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20F2A28-7B52-4D84-A086-4A44C328EE52}" type="doc">
      <dgm:prSet loTypeId="urn:microsoft.com/office/officeart/2005/8/layout/vList2" loCatId="list" qsTypeId="urn:microsoft.com/office/officeart/2005/8/quickstyle/3d1" qsCatId="3D" csTypeId="urn:microsoft.com/office/officeart/2005/8/colors/colorful4" csCatId="colorful"/>
      <dgm:spPr/>
      <dgm:t>
        <a:bodyPr/>
        <a:lstStyle/>
        <a:p>
          <a:endParaRPr lang="es-CL"/>
        </a:p>
      </dgm:t>
    </dgm:pt>
    <dgm:pt modelId="{5640B274-7E61-4F5E-B92E-504115804371}">
      <dgm:prSet/>
      <dgm:spPr/>
      <dgm:t>
        <a:bodyPr/>
        <a:lstStyle/>
        <a:p>
          <a:pPr rtl="0"/>
          <a:r>
            <a:rPr lang="es-ES_tradnl" dirty="0"/>
            <a:t>Cualquier factor o agente que pueda estar presente en el producto y que pueda producir un daño al consumidor por medio de una lesión o enfermedad.</a:t>
          </a:r>
          <a:endParaRPr lang="es-ES" dirty="0"/>
        </a:p>
      </dgm:t>
    </dgm:pt>
    <dgm:pt modelId="{15349A95-DC25-424D-B82F-D40C7C798266}" type="parTrans" cxnId="{C78A9617-AA7E-461E-819C-2C6A05EF86A9}">
      <dgm:prSet/>
      <dgm:spPr/>
      <dgm:t>
        <a:bodyPr/>
        <a:lstStyle/>
        <a:p>
          <a:endParaRPr lang="es-CL"/>
        </a:p>
      </dgm:t>
    </dgm:pt>
    <dgm:pt modelId="{27E07631-E699-4BA7-BF46-9D7736D2D99B}" type="sibTrans" cxnId="{C78A9617-AA7E-461E-819C-2C6A05EF86A9}">
      <dgm:prSet/>
      <dgm:spPr/>
      <dgm:t>
        <a:bodyPr/>
        <a:lstStyle/>
        <a:p>
          <a:endParaRPr lang="es-CL"/>
        </a:p>
      </dgm:t>
    </dgm:pt>
    <dgm:pt modelId="{3BD0CB5B-DB7D-458E-BDDF-A724C2B75E9B}" type="pres">
      <dgm:prSet presAssocID="{320F2A28-7B52-4D84-A086-4A44C328EE52}" presName="linear" presStyleCnt="0">
        <dgm:presLayoutVars>
          <dgm:animLvl val="lvl"/>
          <dgm:resizeHandles val="exact"/>
        </dgm:presLayoutVars>
      </dgm:prSet>
      <dgm:spPr/>
    </dgm:pt>
    <dgm:pt modelId="{C187ABB2-D7CE-4B67-8A1F-52EBF2C543B9}" type="pres">
      <dgm:prSet presAssocID="{5640B274-7E61-4F5E-B92E-504115804371}" presName="parentText" presStyleLbl="node1" presStyleIdx="0" presStyleCnt="1" custLinFactNeighborY="25232">
        <dgm:presLayoutVars>
          <dgm:chMax val="0"/>
          <dgm:bulletEnabled val="1"/>
        </dgm:presLayoutVars>
      </dgm:prSet>
      <dgm:spPr/>
    </dgm:pt>
  </dgm:ptLst>
  <dgm:cxnLst>
    <dgm:cxn modelId="{28BA0516-283B-A246-90E9-B47D7358474E}" type="presOf" srcId="{320F2A28-7B52-4D84-A086-4A44C328EE52}" destId="{3BD0CB5B-DB7D-458E-BDDF-A724C2B75E9B}" srcOrd="0" destOrd="0" presId="urn:microsoft.com/office/officeart/2005/8/layout/vList2"/>
    <dgm:cxn modelId="{C78A9617-AA7E-461E-819C-2C6A05EF86A9}" srcId="{320F2A28-7B52-4D84-A086-4A44C328EE52}" destId="{5640B274-7E61-4F5E-B92E-504115804371}" srcOrd="0" destOrd="0" parTransId="{15349A95-DC25-424D-B82F-D40C7C798266}" sibTransId="{27E07631-E699-4BA7-BF46-9D7736D2D99B}"/>
    <dgm:cxn modelId="{3CF47BCE-FB39-BE48-9750-11CD92C01A07}" type="presOf" srcId="{5640B274-7E61-4F5E-B92E-504115804371}" destId="{C187ABB2-D7CE-4B67-8A1F-52EBF2C543B9}" srcOrd="0" destOrd="0" presId="urn:microsoft.com/office/officeart/2005/8/layout/vList2"/>
    <dgm:cxn modelId="{E1E69E21-3D91-854C-8514-97D18A08D006}" type="presParOf" srcId="{3BD0CB5B-DB7D-458E-BDDF-A724C2B75E9B}" destId="{C187ABB2-D7CE-4B67-8A1F-52EBF2C543B9}"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2F5C66B-40DD-43FA-A277-F0E6AAAE1FAA}" type="doc">
      <dgm:prSet loTypeId="urn:microsoft.com/office/officeart/2005/8/layout/vList2" loCatId="list" qsTypeId="urn:microsoft.com/office/officeart/2005/8/quickstyle/3d1" qsCatId="3D" csTypeId="urn:microsoft.com/office/officeart/2005/8/colors/accent5_4" csCatId="accent5"/>
      <dgm:spPr/>
      <dgm:t>
        <a:bodyPr/>
        <a:lstStyle/>
        <a:p>
          <a:endParaRPr lang="es-CL"/>
        </a:p>
      </dgm:t>
    </dgm:pt>
    <dgm:pt modelId="{C7CFC2DD-B448-463E-9C36-3B1E750B947F}">
      <dgm:prSet/>
      <dgm:spPr/>
      <dgm:t>
        <a:bodyPr/>
        <a:lstStyle/>
        <a:p>
          <a:pPr rtl="0"/>
          <a:r>
            <a:rPr lang="es-ES_tradnl" dirty="0"/>
            <a:t>“Cualidad biológica, química o física que puede hacer que un alimento no sea seguro para el consumo humano”</a:t>
          </a:r>
          <a:endParaRPr lang="es-CL" dirty="0"/>
        </a:p>
      </dgm:t>
    </dgm:pt>
    <dgm:pt modelId="{1FF3ECAE-2715-45AE-B35A-D5EADF52D43C}" type="parTrans" cxnId="{0C1DDDFF-5760-44C6-B644-D1269703E45B}">
      <dgm:prSet/>
      <dgm:spPr/>
      <dgm:t>
        <a:bodyPr/>
        <a:lstStyle/>
        <a:p>
          <a:endParaRPr lang="es-CL"/>
        </a:p>
      </dgm:t>
    </dgm:pt>
    <dgm:pt modelId="{D8E9C4F9-7573-4E6D-9DAF-E34D07AA0D99}" type="sibTrans" cxnId="{0C1DDDFF-5760-44C6-B644-D1269703E45B}">
      <dgm:prSet/>
      <dgm:spPr/>
      <dgm:t>
        <a:bodyPr/>
        <a:lstStyle/>
        <a:p>
          <a:endParaRPr lang="es-CL"/>
        </a:p>
      </dgm:t>
    </dgm:pt>
    <dgm:pt modelId="{DB99DD79-53FF-47C1-A863-C0F733BB4CA3}" type="pres">
      <dgm:prSet presAssocID="{A2F5C66B-40DD-43FA-A277-F0E6AAAE1FAA}" presName="linear" presStyleCnt="0">
        <dgm:presLayoutVars>
          <dgm:animLvl val="lvl"/>
          <dgm:resizeHandles val="exact"/>
        </dgm:presLayoutVars>
      </dgm:prSet>
      <dgm:spPr/>
    </dgm:pt>
    <dgm:pt modelId="{2D609248-6D67-4D66-A400-B44BBD93F384}" type="pres">
      <dgm:prSet presAssocID="{C7CFC2DD-B448-463E-9C36-3B1E750B947F}" presName="parentText" presStyleLbl="node1" presStyleIdx="0" presStyleCnt="1">
        <dgm:presLayoutVars>
          <dgm:chMax val="0"/>
          <dgm:bulletEnabled val="1"/>
        </dgm:presLayoutVars>
      </dgm:prSet>
      <dgm:spPr/>
    </dgm:pt>
  </dgm:ptLst>
  <dgm:cxnLst>
    <dgm:cxn modelId="{077E5615-7ADC-2C41-8809-111C7C52D666}" type="presOf" srcId="{C7CFC2DD-B448-463E-9C36-3B1E750B947F}" destId="{2D609248-6D67-4D66-A400-B44BBD93F384}" srcOrd="0" destOrd="0" presId="urn:microsoft.com/office/officeart/2005/8/layout/vList2"/>
    <dgm:cxn modelId="{377FDAE5-550C-824C-A99C-29D2231C5E9E}" type="presOf" srcId="{A2F5C66B-40DD-43FA-A277-F0E6AAAE1FAA}" destId="{DB99DD79-53FF-47C1-A863-C0F733BB4CA3}" srcOrd="0" destOrd="0" presId="urn:microsoft.com/office/officeart/2005/8/layout/vList2"/>
    <dgm:cxn modelId="{0C1DDDFF-5760-44C6-B644-D1269703E45B}" srcId="{A2F5C66B-40DD-43FA-A277-F0E6AAAE1FAA}" destId="{C7CFC2DD-B448-463E-9C36-3B1E750B947F}" srcOrd="0" destOrd="0" parTransId="{1FF3ECAE-2715-45AE-B35A-D5EADF52D43C}" sibTransId="{D8E9C4F9-7573-4E6D-9DAF-E34D07AA0D99}"/>
    <dgm:cxn modelId="{8E5C9863-E22A-294D-9460-D5496ACC8A4A}" type="presParOf" srcId="{DB99DD79-53FF-47C1-A863-C0F733BB4CA3}" destId="{2D609248-6D67-4D66-A400-B44BBD93F384}"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3B6D2CF-B997-49D1-BF91-5A3B1C9022C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s-CL"/>
        </a:p>
      </dgm:t>
    </dgm:pt>
    <dgm:pt modelId="{9E662A7D-E4BB-43D2-97E9-4DACCF5A8A2D}">
      <dgm:prSet/>
      <dgm:spPr/>
      <dgm:t>
        <a:bodyPr/>
        <a:lstStyle/>
        <a:p>
          <a:r>
            <a:rPr lang="es-ES"/>
            <a:t>Peligros Biológicos: la mayoría de los alimentos que consumimos contienen microorganismos, muchos de los cuales no son peligrosos para el hombre, incluso pueden ser beneficiosos. Sin embargo, existen microorganismos patógenos que pueden producir la contaminación del alimento y el consiguiente peligro para quien los consuma.</a:t>
          </a:r>
          <a:endParaRPr lang="es-CL"/>
        </a:p>
      </dgm:t>
    </dgm:pt>
    <dgm:pt modelId="{E797BB9D-5B93-47E8-9D68-D21841099F28}" type="parTrans" cxnId="{5A746D3F-16D9-4F6F-97D1-9630A33A89CA}">
      <dgm:prSet/>
      <dgm:spPr/>
      <dgm:t>
        <a:bodyPr/>
        <a:lstStyle/>
        <a:p>
          <a:endParaRPr lang="es-CL"/>
        </a:p>
      </dgm:t>
    </dgm:pt>
    <dgm:pt modelId="{50224E11-47BB-49B4-9472-29F4A60E04ED}" type="sibTrans" cxnId="{5A746D3F-16D9-4F6F-97D1-9630A33A89CA}">
      <dgm:prSet/>
      <dgm:spPr/>
      <dgm:t>
        <a:bodyPr/>
        <a:lstStyle/>
        <a:p>
          <a:endParaRPr lang="es-CL"/>
        </a:p>
      </dgm:t>
    </dgm:pt>
    <dgm:pt modelId="{E3E90A3A-AD30-4C0B-B458-0776888FABF7}" type="pres">
      <dgm:prSet presAssocID="{73B6D2CF-B997-49D1-BF91-5A3B1C9022C1}" presName="linear" presStyleCnt="0">
        <dgm:presLayoutVars>
          <dgm:animLvl val="lvl"/>
          <dgm:resizeHandles val="exact"/>
        </dgm:presLayoutVars>
      </dgm:prSet>
      <dgm:spPr/>
    </dgm:pt>
    <dgm:pt modelId="{136EBCCE-F1AB-491C-B473-F6DAC655C1B6}" type="pres">
      <dgm:prSet presAssocID="{9E662A7D-E4BB-43D2-97E9-4DACCF5A8A2D}" presName="parentText" presStyleLbl="node1" presStyleIdx="0" presStyleCnt="1" custLinFactNeighborX="-423" custLinFactNeighborY="-23601">
        <dgm:presLayoutVars>
          <dgm:chMax val="0"/>
          <dgm:bulletEnabled val="1"/>
        </dgm:presLayoutVars>
      </dgm:prSet>
      <dgm:spPr/>
    </dgm:pt>
  </dgm:ptLst>
  <dgm:cxnLst>
    <dgm:cxn modelId="{8811FC32-5AE6-42CB-8986-8B0FD2F73E03}" type="presOf" srcId="{9E662A7D-E4BB-43D2-97E9-4DACCF5A8A2D}" destId="{136EBCCE-F1AB-491C-B473-F6DAC655C1B6}" srcOrd="0" destOrd="0" presId="urn:microsoft.com/office/officeart/2005/8/layout/vList2"/>
    <dgm:cxn modelId="{5A746D3F-16D9-4F6F-97D1-9630A33A89CA}" srcId="{73B6D2CF-B997-49D1-BF91-5A3B1C9022C1}" destId="{9E662A7D-E4BB-43D2-97E9-4DACCF5A8A2D}" srcOrd="0" destOrd="0" parTransId="{E797BB9D-5B93-47E8-9D68-D21841099F28}" sibTransId="{50224E11-47BB-49B4-9472-29F4A60E04ED}"/>
    <dgm:cxn modelId="{3C8A5771-8363-4176-BFF5-12EBF5B03368}" type="presOf" srcId="{73B6D2CF-B997-49D1-BF91-5A3B1C9022C1}" destId="{E3E90A3A-AD30-4C0B-B458-0776888FABF7}" srcOrd="0" destOrd="0" presId="urn:microsoft.com/office/officeart/2005/8/layout/vList2"/>
    <dgm:cxn modelId="{DC8C99A9-01EA-4521-9081-C13EEC397972}" type="presParOf" srcId="{E3E90A3A-AD30-4C0B-B458-0776888FABF7}" destId="{136EBCCE-F1AB-491C-B473-F6DAC655C1B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1D96F88-F57C-4A60-B205-A528743DB833}" type="doc">
      <dgm:prSet loTypeId="urn:microsoft.com/office/officeart/2005/8/layout/vList2" loCatId="list" qsTypeId="urn:microsoft.com/office/officeart/2005/8/quickstyle/3d1" qsCatId="3D" csTypeId="urn:microsoft.com/office/officeart/2005/8/colors/accent1_2" csCatId="accent1"/>
      <dgm:spPr/>
      <dgm:t>
        <a:bodyPr/>
        <a:lstStyle/>
        <a:p>
          <a:endParaRPr lang="es-CL"/>
        </a:p>
      </dgm:t>
    </dgm:pt>
    <dgm:pt modelId="{34EA21B6-04C8-4D64-B503-5DE177B877AC}">
      <dgm:prSet custT="1"/>
      <dgm:spPr/>
      <dgm:t>
        <a:bodyPr/>
        <a:lstStyle/>
        <a:p>
          <a:pPr algn="ctr" rtl="0"/>
          <a:r>
            <a:rPr lang="es-ES_tradnl" sz="2000" dirty="0">
              <a:latin typeface="Arial" pitchFamily="34" charset="0"/>
              <a:cs typeface="Arial" pitchFamily="34" charset="0"/>
            </a:rPr>
            <a:t>Principales peligros en la preparación y distribución de alimentos</a:t>
          </a:r>
        </a:p>
      </dgm:t>
    </dgm:pt>
    <dgm:pt modelId="{C71A415F-C076-4BE6-98E0-25DADC93264C}" type="parTrans" cxnId="{A04F65CC-C320-4012-BAD6-14044700E16F}">
      <dgm:prSet/>
      <dgm:spPr/>
      <dgm:t>
        <a:bodyPr/>
        <a:lstStyle/>
        <a:p>
          <a:pPr algn="ctr"/>
          <a:endParaRPr lang="es-CL" sz="1600"/>
        </a:p>
      </dgm:t>
    </dgm:pt>
    <dgm:pt modelId="{099DB75F-CEB0-47C5-8FA3-2FE780E29697}" type="sibTrans" cxnId="{A04F65CC-C320-4012-BAD6-14044700E16F}">
      <dgm:prSet/>
      <dgm:spPr/>
      <dgm:t>
        <a:bodyPr/>
        <a:lstStyle/>
        <a:p>
          <a:pPr algn="ctr"/>
          <a:endParaRPr lang="es-CL" sz="1600"/>
        </a:p>
      </dgm:t>
    </dgm:pt>
    <dgm:pt modelId="{4C52C500-5D57-4668-94E3-40B1BFBB908D}" type="pres">
      <dgm:prSet presAssocID="{81D96F88-F57C-4A60-B205-A528743DB833}" presName="linear" presStyleCnt="0">
        <dgm:presLayoutVars>
          <dgm:animLvl val="lvl"/>
          <dgm:resizeHandles val="exact"/>
        </dgm:presLayoutVars>
      </dgm:prSet>
      <dgm:spPr/>
    </dgm:pt>
    <dgm:pt modelId="{85852D6C-A7D0-4B1A-954F-3EC4B99CEA82}" type="pres">
      <dgm:prSet presAssocID="{34EA21B6-04C8-4D64-B503-5DE177B877AC}" presName="parentText" presStyleLbl="node1" presStyleIdx="0" presStyleCnt="1" custLinFactNeighborY="-84193">
        <dgm:presLayoutVars>
          <dgm:chMax val="0"/>
          <dgm:bulletEnabled val="1"/>
        </dgm:presLayoutVars>
      </dgm:prSet>
      <dgm:spPr/>
    </dgm:pt>
  </dgm:ptLst>
  <dgm:cxnLst>
    <dgm:cxn modelId="{9ECB171C-0423-E042-992A-9F4DDA7AC9E6}" type="presOf" srcId="{81D96F88-F57C-4A60-B205-A528743DB833}" destId="{4C52C500-5D57-4668-94E3-40B1BFBB908D}" srcOrd="0" destOrd="0" presId="urn:microsoft.com/office/officeart/2005/8/layout/vList2"/>
    <dgm:cxn modelId="{3E86DA32-6B28-3548-85E2-11610F123AB9}" type="presOf" srcId="{34EA21B6-04C8-4D64-B503-5DE177B877AC}" destId="{85852D6C-A7D0-4B1A-954F-3EC4B99CEA82}" srcOrd="0" destOrd="0" presId="urn:microsoft.com/office/officeart/2005/8/layout/vList2"/>
    <dgm:cxn modelId="{A04F65CC-C320-4012-BAD6-14044700E16F}" srcId="{81D96F88-F57C-4A60-B205-A528743DB833}" destId="{34EA21B6-04C8-4D64-B503-5DE177B877AC}" srcOrd="0" destOrd="0" parTransId="{C71A415F-C076-4BE6-98E0-25DADC93264C}" sibTransId="{099DB75F-CEB0-47C5-8FA3-2FE780E29697}"/>
    <dgm:cxn modelId="{B3A4B4E3-C631-814A-8979-E0A2A5D55A28}" type="presParOf" srcId="{4C52C500-5D57-4668-94E3-40B1BFBB908D}" destId="{85852D6C-A7D0-4B1A-954F-3EC4B99CEA8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5118C0C-E172-4404-B08A-95D2F5F440E9}"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es-CL"/>
        </a:p>
      </dgm:t>
    </dgm:pt>
    <dgm:pt modelId="{F8DF5360-4B55-49F5-BCD6-8E18F5D11D2B}">
      <dgm:prSet custT="1"/>
      <dgm:spPr/>
      <dgm:t>
        <a:bodyPr/>
        <a:lstStyle/>
        <a:p>
          <a:pPr rtl="0"/>
          <a:r>
            <a:rPr lang="es-ES" sz="2400" b="0" dirty="0">
              <a:latin typeface="Arial" pitchFamily="34" charset="0"/>
              <a:cs typeface="Arial" pitchFamily="34" charset="0"/>
            </a:rPr>
            <a:t>Peligros Físicos:</a:t>
          </a:r>
          <a:r>
            <a:rPr lang="es-ES_tradnl" sz="2400" b="0" dirty="0">
              <a:latin typeface="Arial" pitchFamily="34" charset="0"/>
              <a:cs typeface="Arial" pitchFamily="34" charset="0"/>
            </a:rPr>
            <a:t> </a:t>
          </a:r>
          <a:r>
            <a:rPr lang="es-ES" sz="2400" b="0" dirty="0">
              <a:latin typeface="Arial" pitchFamily="34" charset="0"/>
              <a:cs typeface="Arial" pitchFamily="34" charset="0"/>
            </a:rPr>
            <a:t>se producen por la presencia accidental de un cuerpo extraño o material en el alimento, que puede producir un daño o enfermedad</a:t>
          </a:r>
          <a:r>
            <a:rPr lang="es-ES_tradnl" sz="2400" b="0" dirty="0">
              <a:latin typeface="Arial" pitchFamily="34" charset="0"/>
              <a:cs typeface="Arial" pitchFamily="34" charset="0"/>
            </a:rPr>
            <a:t>.</a:t>
          </a:r>
          <a:r>
            <a:rPr lang="es-ES" sz="2400" b="0" dirty="0">
              <a:latin typeface="Arial" pitchFamily="34" charset="0"/>
              <a:cs typeface="Arial" pitchFamily="34" charset="0"/>
            </a:rPr>
            <a:t> Los principales materiales causantes de este problema son: huesos, pepitas,, espinas, hierbas, cristales, efectos personales, insectos</a:t>
          </a:r>
          <a:r>
            <a:rPr lang="es-ES_tradnl" sz="2400" b="0" dirty="0">
              <a:latin typeface="Arial" pitchFamily="34" charset="0"/>
              <a:cs typeface="Arial" pitchFamily="34" charset="0"/>
            </a:rPr>
            <a:t>,...</a:t>
          </a:r>
          <a:endParaRPr lang="es-CL" sz="2400" b="0" dirty="0">
            <a:latin typeface="Arial" pitchFamily="34" charset="0"/>
            <a:cs typeface="Arial" pitchFamily="34" charset="0"/>
          </a:endParaRPr>
        </a:p>
      </dgm:t>
    </dgm:pt>
    <dgm:pt modelId="{7659BD38-3C99-4E8F-AC65-E1505BAF6C3F}" type="parTrans" cxnId="{C8D8D524-EEF8-4952-81B9-FAB7AC53150D}">
      <dgm:prSet/>
      <dgm:spPr/>
      <dgm:t>
        <a:bodyPr/>
        <a:lstStyle/>
        <a:p>
          <a:endParaRPr lang="es-CL" sz="1600" b="1">
            <a:latin typeface="Arial" pitchFamily="34" charset="0"/>
            <a:cs typeface="Arial" pitchFamily="34" charset="0"/>
          </a:endParaRPr>
        </a:p>
      </dgm:t>
    </dgm:pt>
    <dgm:pt modelId="{24444CE8-F1CF-462F-86CA-A57755ABAB68}" type="sibTrans" cxnId="{C8D8D524-EEF8-4952-81B9-FAB7AC53150D}">
      <dgm:prSet/>
      <dgm:spPr/>
      <dgm:t>
        <a:bodyPr/>
        <a:lstStyle/>
        <a:p>
          <a:endParaRPr lang="es-CL" sz="1600" b="1">
            <a:latin typeface="Arial" pitchFamily="34" charset="0"/>
            <a:cs typeface="Arial" pitchFamily="34" charset="0"/>
          </a:endParaRPr>
        </a:p>
      </dgm:t>
    </dgm:pt>
    <dgm:pt modelId="{7218C007-AE11-4F91-95C6-F4D7FB2CF4AD}" type="pres">
      <dgm:prSet presAssocID="{A5118C0C-E172-4404-B08A-95D2F5F440E9}" presName="linear" presStyleCnt="0">
        <dgm:presLayoutVars>
          <dgm:animLvl val="lvl"/>
          <dgm:resizeHandles val="exact"/>
        </dgm:presLayoutVars>
      </dgm:prSet>
      <dgm:spPr/>
    </dgm:pt>
    <dgm:pt modelId="{A6727612-44DE-4D7B-B981-B4CB926983A3}" type="pres">
      <dgm:prSet presAssocID="{F8DF5360-4B55-49F5-BCD6-8E18F5D11D2B}" presName="parentText" presStyleLbl="node1" presStyleIdx="0" presStyleCnt="1" custScaleY="797247" custLinFactNeighborY="52943">
        <dgm:presLayoutVars>
          <dgm:chMax val="0"/>
          <dgm:bulletEnabled val="1"/>
        </dgm:presLayoutVars>
      </dgm:prSet>
      <dgm:spPr/>
    </dgm:pt>
  </dgm:ptLst>
  <dgm:cxnLst>
    <dgm:cxn modelId="{C8D8D524-EEF8-4952-81B9-FAB7AC53150D}" srcId="{A5118C0C-E172-4404-B08A-95D2F5F440E9}" destId="{F8DF5360-4B55-49F5-BCD6-8E18F5D11D2B}" srcOrd="0" destOrd="0" parTransId="{7659BD38-3C99-4E8F-AC65-E1505BAF6C3F}" sibTransId="{24444CE8-F1CF-462F-86CA-A57755ABAB68}"/>
    <dgm:cxn modelId="{242D5640-DF98-BC4E-9CC9-143F700AD193}" type="presOf" srcId="{A5118C0C-E172-4404-B08A-95D2F5F440E9}" destId="{7218C007-AE11-4F91-95C6-F4D7FB2CF4AD}" srcOrd="0" destOrd="0" presId="urn:microsoft.com/office/officeart/2005/8/layout/vList2"/>
    <dgm:cxn modelId="{20A6B26D-10BC-054A-A216-66B8CE3AE8AF}" type="presOf" srcId="{F8DF5360-4B55-49F5-BCD6-8E18F5D11D2B}" destId="{A6727612-44DE-4D7B-B981-B4CB926983A3}" srcOrd="0" destOrd="0" presId="urn:microsoft.com/office/officeart/2005/8/layout/vList2"/>
    <dgm:cxn modelId="{5CBE0A79-F225-1842-ACB7-A5017BF6BEF0}" type="presParOf" srcId="{7218C007-AE11-4F91-95C6-F4D7FB2CF4AD}" destId="{A6727612-44DE-4D7B-B981-B4CB926983A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4478C8B-2F24-4674-80F7-9A9E447E0DAE}"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es-CL"/>
        </a:p>
      </dgm:t>
    </dgm:pt>
    <dgm:pt modelId="{A1054F68-6243-4935-8E2F-3CA08107F517}" type="pres">
      <dgm:prSet presAssocID="{74478C8B-2F24-4674-80F7-9A9E447E0DAE}" presName="linear" presStyleCnt="0">
        <dgm:presLayoutVars>
          <dgm:animLvl val="lvl"/>
          <dgm:resizeHandles val="exact"/>
        </dgm:presLayoutVars>
      </dgm:prSet>
      <dgm:spPr/>
    </dgm:pt>
  </dgm:ptLst>
  <dgm:cxnLst>
    <dgm:cxn modelId="{A78AD289-D329-F04D-8CF5-F2D5ED5762B7}" type="presOf" srcId="{74478C8B-2F24-4674-80F7-9A9E447E0DAE}" destId="{A1054F68-6243-4935-8E2F-3CA08107F517}"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68E8472-E3E0-4316-B835-452B94EDCFEE}" type="doc">
      <dgm:prSet loTypeId="urn:microsoft.com/office/officeart/2005/8/layout/vList2" loCatId="list" qsTypeId="urn:microsoft.com/office/officeart/2005/8/quickstyle/3d1" qsCatId="3D" csTypeId="urn:microsoft.com/office/officeart/2005/8/colors/colorful2" csCatId="colorful"/>
      <dgm:spPr/>
      <dgm:t>
        <a:bodyPr/>
        <a:lstStyle/>
        <a:p>
          <a:endParaRPr lang="es-CL"/>
        </a:p>
      </dgm:t>
    </dgm:pt>
    <dgm:pt modelId="{BBE10176-14A6-4011-B4F1-EFD50018F217}">
      <dgm:prSet custT="1"/>
      <dgm:spPr/>
      <dgm:t>
        <a:bodyPr/>
        <a:lstStyle/>
        <a:p>
          <a:pPr algn="ctr" rtl="0"/>
          <a:r>
            <a:rPr lang="es-ES" sz="2400" b="1" dirty="0">
              <a:latin typeface="Arial" pitchFamily="34" charset="0"/>
              <a:cs typeface="Arial" pitchFamily="34" charset="0"/>
            </a:rPr>
            <a:t>TIPOS </a:t>
          </a:r>
          <a:endParaRPr lang="es-ES_tradnl" sz="2400" dirty="0">
            <a:latin typeface="Arial" pitchFamily="34" charset="0"/>
            <a:cs typeface="Arial" pitchFamily="34" charset="0"/>
          </a:endParaRPr>
        </a:p>
      </dgm:t>
    </dgm:pt>
    <dgm:pt modelId="{3C24A2B2-B722-4483-AA7D-27058E2CFC6A}" type="parTrans" cxnId="{E93AFD8E-83E8-4C73-AEE6-E54A5DF0B2B7}">
      <dgm:prSet/>
      <dgm:spPr/>
      <dgm:t>
        <a:bodyPr/>
        <a:lstStyle/>
        <a:p>
          <a:pPr algn="ctr"/>
          <a:endParaRPr lang="es-CL" sz="2400"/>
        </a:p>
      </dgm:t>
    </dgm:pt>
    <dgm:pt modelId="{6D424F45-6900-4F5F-8568-889A1A6AFFE0}" type="sibTrans" cxnId="{E93AFD8E-83E8-4C73-AEE6-E54A5DF0B2B7}">
      <dgm:prSet/>
      <dgm:spPr/>
      <dgm:t>
        <a:bodyPr/>
        <a:lstStyle/>
        <a:p>
          <a:pPr algn="ctr"/>
          <a:endParaRPr lang="es-CL" sz="2400"/>
        </a:p>
      </dgm:t>
    </dgm:pt>
    <dgm:pt modelId="{63DCA0BF-AB36-48A4-AEAD-991C883CE102}" type="pres">
      <dgm:prSet presAssocID="{568E8472-E3E0-4316-B835-452B94EDCFEE}" presName="linear" presStyleCnt="0">
        <dgm:presLayoutVars>
          <dgm:animLvl val="lvl"/>
          <dgm:resizeHandles val="exact"/>
        </dgm:presLayoutVars>
      </dgm:prSet>
      <dgm:spPr/>
    </dgm:pt>
    <dgm:pt modelId="{C19737DF-5005-4999-ABEB-1F5495973EA0}" type="pres">
      <dgm:prSet presAssocID="{BBE10176-14A6-4011-B4F1-EFD50018F217}" presName="parentText" presStyleLbl="node1" presStyleIdx="0" presStyleCnt="1" custLinFactY="-49909" custLinFactNeighborX="-4725" custLinFactNeighborY="-100000">
        <dgm:presLayoutVars>
          <dgm:chMax val="0"/>
          <dgm:bulletEnabled val="1"/>
        </dgm:presLayoutVars>
      </dgm:prSet>
      <dgm:spPr/>
    </dgm:pt>
  </dgm:ptLst>
  <dgm:cxnLst>
    <dgm:cxn modelId="{E93AFD8E-83E8-4C73-AEE6-E54A5DF0B2B7}" srcId="{568E8472-E3E0-4316-B835-452B94EDCFEE}" destId="{BBE10176-14A6-4011-B4F1-EFD50018F217}" srcOrd="0" destOrd="0" parTransId="{3C24A2B2-B722-4483-AA7D-27058E2CFC6A}" sibTransId="{6D424F45-6900-4F5F-8568-889A1A6AFFE0}"/>
    <dgm:cxn modelId="{9E2E539A-5CF8-594E-A1C5-01D23521F065}" type="presOf" srcId="{568E8472-E3E0-4316-B835-452B94EDCFEE}" destId="{63DCA0BF-AB36-48A4-AEAD-991C883CE102}" srcOrd="0" destOrd="0" presId="urn:microsoft.com/office/officeart/2005/8/layout/vList2"/>
    <dgm:cxn modelId="{CA3B9BA9-6BDE-1940-B743-619AB811D432}" type="presOf" srcId="{BBE10176-14A6-4011-B4F1-EFD50018F217}" destId="{C19737DF-5005-4999-ABEB-1F5495973EA0}" srcOrd="0" destOrd="0" presId="urn:microsoft.com/office/officeart/2005/8/layout/vList2"/>
    <dgm:cxn modelId="{E54D01D8-3F35-3F42-B755-F53CFA4B112C}" type="presParOf" srcId="{63DCA0BF-AB36-48A4-AEAD-991C883CE102}" destId="{C19737DF-5005-4999-ABEB-1F5495973EA0}"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3843768-26F4-401A-B386-4905295F2678}"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F42057A8-D364-4BC2-A611-C03F2C3176E7}">
      <dgm:prSet/>
      <dgm:spPr/>
      <dgm:t>
        <a:bodyPr/>
        <a:lstStyle/>
        <a:p>
          <a:r>
            <a:rPr lang="es-ES"/>
            <a:t>Materias primas contaminadas</a:t>
          </a:r>
          <a:endParaRPr lang="en-US"/>
        </a:p>
      </dgm:t>
    </dgm:pt>
    <dgm:pt modelId="{F66C8C21-F026-4BC8-A7E8-930CAAB0A7C2}" type="parTrans" cxnId="{31420D08-6AE4-44D5-A85C-204D97A8F44A}">
      <dgm:prSet/>
      <dgm:spPr/>
      <dgm:t>
        <a:bodyPr/>
        <a:lstStyle/>
        <a:p>
          <a:endParaRPr lang="en-US"/>
        </a:p>
      </dgm:t>
    </dgm:pt>
    <dgm:pt modelId="{B7D20997-AF58-4235-A3F6-45EEC4E2E3D4}" type="sibTrans" cxnId="{31420D08-6AE4-44D5-A85C-204D97A8F44A}">
      <dgm:prSet/>
      <dgm:spPr/>
      <dgm:t>
        <a:bodyPr/>
        <a:lstStyle/>
        <a:p>
          <a:endParaRPr lang="en-US"/>
        </a:p>
      </dgm:t>
    </dgm:pt>
    <dgm:pt modelId="{A0748063-983D-480C-8FA2-176EAC8CF3AA}">
      <dgm:prSet/>
      <dgm:spPr/>
      <dgm:t>
        <a:bodyPr/>
        <a:lstStyle/>
        <a:p>
          <a:r>
            <a:rPr lang="es-ES"/>
            <a:t>Equipos e instalaciones</a:t>
          </a:r>
          <a:endParaRPr lang="en-US"/>
        </a:p>
      </dgm:t>
    </dgm:pt>
    <dgm:pt modelId="{EBC2D4EA-CCE6-4BF3-8644-350109A8D632}" type="parTrans" cxnId="{9D580718-3534-48CC-ABBB-98E1039260D0}">
      <dgm:prSet/>
      <dgm:spPr/>
      <dgm:t>
        <a:bodyPr/>
        <a:lstStyle/>
        <a:p>
          <a:endParaRPr lang="en-US"/>
        </a:p>
      </dgm:t>
    </dgm:pt>
    <dgm:pt modelId="{A72F4150-5D30-4741-BB47-7AE41178FD71}" type="sibTrans" cxnId="{9D580718-3534-48CC-ABBB-98E1039260D0}">
      <dgm:prSet/>
      <dgm:spPr/>
      <dgm:t>
        <a:bodyPr/>
        <a:lstStyle/>
        <a:p>
          <a:endParaRPr lang="en-US"/>
        </a:p>
      </dgm:t>
    </dgm:pt>
    <dgm:pt modelId="{CF1DC7A6-5562-4B14-86AF-9E8494989646}">
      <dgm:prSet/>
      <dgm:spPr/>
      <dgm:t>
        <a:bodyPr/>
        <a:lstStyle/>
        <a:p>
          <a:r>
            <a:rPr lang="es-ES"/>
            <a:t>Malos procedimientos</a:t>
          </a:r>
          <a:endParaRPr lang="en-US"/>
        </a:p>
      </dgm:t>
    </dgm:pt>
    <dgm:pt modelId="{BE40DAB9-0755-4ED5-B2B4-4D8BF49ED5FA}" type="parTrans" cxnId="{9CECD239-C991-4AE5-A4E1-8FBD0A0483B5}">
      <dgm:prSet/>
      <dgm:spPr/>
      <dgm:t>
        <a:bodyPr/>
        <a:lstStyle/>
        <a:p>
          <a:endParaRPr lang="en-US"/>
        </a:p>
      </dgm:t>
    </dgm:pt>
    <dgm:pt modelId="{90324FAD-29AD-4D6E-AFC3-3919227FFA93}" type="sibTrans" cxnId="{9CECD239-C991-4AE5-A4E1-8FBD0A0483B5}">
      <dgm:prSet/>
      <dgm:spPr/>
      <dgm:t>
        <a:bodyPr/>
        <a:lstStyle/>
        <a:p>
          <a:endParaRPr lang="en-US"/>
        </a:p>
      </dgm:t>
    </dgm:pt>
    <dgm:pt modelId="{B605C41D-041D-4A6D-830F-9946D9418FA2}">
      <dgm:prSet/>
      <dgm:spPr/>
      <dgm:t>
        <a:bodyPr/>
        <a:lstStyle/>
        <a:p>
          <a:r>
            <a:rPr lang="es-ES"/>
            <a:t>BPM (referidas al personal) mal implementadas</a:t>
          </a:r>
          <a:endParaRPr lang="en-US"/>
        </a:p>
      </dgm:t>
    </dgm:pt>
    <dgm:pt modelId="{EB942230-6438-4DBA-8500-0D33533FA7D8}" type="parTrans" cxnId="{D6FCD52C-6F7B-4AD5-A0BE-DEC88AF68525}">
      <dgm:prSet/>
      <dgm:spPr/>
      <dgm:t>
        <a:bodyPr/>
        <a:lstStyle/>
        <a:p>
          <a:endParaRPr lang="en-US"/>
        </a:p>
      </dgm:t>
    </dgm:pt>
    <dgm:pt modelId="{F4126ACB-FE84-4654-9EFA-1E16E23C17A0}" type="sibTrans" cxnId="{D6FCD52C-6F7B-4AD5-A0BE-DEC88AF68525}">
      <dgm:prSet/>
      <dgm:spPr/>
      <dgm:t>
        <a:bodyPr/>
        <a:lstStyle/>
        <a:p>
          <a:endParaRPr lang="en-US"/>
        </a:p>
      </dgm:t>
    </dgm:pt>
    <dgm:pt modelId="{682A62BF-77BF-4B2C-85E5-D9266C463796}" type="pres">
      <dgm:prSet presAssocID="{43843768-26F4-401A-B386-4905295F2678}" presName="matrix" presStyleCnt="0">
        <dgm:presLayoutVars>
          <dgm:chMax val="1"/>
          <dgm:dir/>
          <dgm:resizeHandles val="exact"/>
        </dgm:presLayoutVars>
      </dgm:prSet>
      <dgm:spPr/>
    </dgm:pt>
    <dgm:pt modelId="{0FBEA76F-FB35-4C08-BD98-D3A702BC3123}" type="pres">
      <dgm:prSet presAssocID="{43843768-26F4-401A-B386-4905295F2678}" presName="diamond" presStyleLbl="bgShp" presStyleIdx="0" presStyleCnt="1"/>
      <dgm:spPr/>
    </dgm:pt>
    <dgm:pt modelId="{D64C814E-0031-42E9-A20C-25CE87A7B3DD}" type="pres">
      <dgm:prSet presAssocID="{43843768-26F4-401A-B386-4905295F2678}" presName="quad1" presStyleLbl="node1" presStyleIdx="0" presStyleCnt="4">
        <dgm:presLayoutVars>
          <dgm:chMax val="0"/>
          <dgm:chPref val="0"/>
          <dgm:bulletEnabled val="1"/>
        </dgm:presLayoutVars>
      </dgm:prSet>
      <dgm:spPr/>
    </dgm:pt>
    <dgm:pt modelId="{ADCEDC58-E4EE-48EA-BE60-788980DD187B}" type="pres">
      <dgm:prSet presAssocID="{43843768-26F4-401A-B386-4905295F2678}" presName="quad2" presStyleLbl="node1" presStyleIdx="1" presStyleCnt="4">
        <dgm:presLayoutVars>
          <dgm:chMax val="0"/>
          <dgm:chPref val="0"/>
          <dgm:bulletEnabled val="1"/>
        </dgm:presLayoutVars>
      </dgm:prSet>
      <dgm:spPr/>
    </dgm:pt>
    <dgm:pt modelId="{6A2781F1-CF4B-44E1-9406-6C690E3A9966}" type="pres">
      <dgm:prSet presAssocID="{43843768-26F4-401A-B386-4905295F2678}" presName="quad3" presStyleLbl="node1" presStyleIdx="2" presStyleCnt="4">
        <dgm:presLayoutVars>
          <dgm:chMax val="0"/>
          <dgm:chPref val="0"/>
          <dgm:bulletEnabled val="1"/>
        </dgm:presLayoutVars>
      </dgm:prSet>
      <dgm:spPr/>
    </dgm:pt>
    <dgm:pt modelId="{ED91611D-F038-4B02-8508-4C88E6DB8A54}" type="pres">
      <dgm:prSet presAssocID="{43843768-26F4-401A-B386-4905295F2678}" presName="quad4" presStyleLbl="node1" presStyleIdx="3" presStyleCnt="4">
        <dgm:presLayoutVars>
          <dgm:chMax val="0"/>
          <dgm:chPref val="0"/>
          <dgm:bulletEnabled val="1"/>
        </dgm:presLayoutVars>
      </dgm:prSet>
      <dgm:spPr/>
    </dgm:pt>
  </dgm:ptLst>
  <dgm:cxnLst>
    <dgm:cxn modelId="{31420D08-6AE4-44D5-A85C-204D97A8F44A}" srcId="{43843768-26F4-401A-B386-4905295F2678}" destId="{F42057A8-D364-4BC2-A611-C03F2C3176E7}" srcOrd="0" destOrd="0" parTransId="{F66C8C21-F026-4BC8-A7E8-930CAAB0A7C2}" sibTransId="{B7D20997-AF58-4235-A3F6-45EEC4E2E3D4}"/>
    <dgm:cxn modelId="{16E1DB0F-07E3-4FC4-A20A-D5C3828DCAEA}" type="presOf" srcId="{43843768-26F4-401A-B386-4905295F2678}" destId="{682A62BF-77BF-4B2C-85E5-D9266C463796}" srcOrd="0" destOrd="0" presId="urn:microsoft.com/office/officeart/2005/8/layout/matrix3"/>
    <dgm:cxn modelId="{9D580718-3534-48CC-ABBB-98E1039260D0}" srcId="{43843768-26F4-401A-B386-4905295F2678}" destId="{A0748063-983D-480C-8FA2-176EAC8CF3AA}" srcOrd="1" destOrd="0" parTransId="{EBC2D4EA-CCE6-4BF3-8644-350109A8D632}" sibTransId="{A72F4150-5D30-4741-BB47-7AE41178FD71}"/>
    <dgm:cxn modelId="{D6FCD52C-6F7B-4AD5-A0BE-DEC88AF68525}" srcId="{43843768-26F4-401A-B386-4905295F2678}" destId="{B605C41D-041D-4A6D-830F-9946D9418FA2}" srcOrd="3" destOrd="0" parTransId="{EB942230-6438-4DBA-8500-0D33533FA7D8}" sibTransId="{F4126ACB-FE84-4654-9EFA-1E16E23C17A0}"/>
    <dgm:cxn modelId="{9CECD239-C991-4AE5-A4E1-8FBD0A0483B5}" srcId="{43843768-26F4-401A-B386-4905295F2678}" destId="{CF1DC7A6-5562-4B14-86AF-9E8494989646}" srcOrd="2" destOrd="0" parTransId="{BE40DAB9-0755-4ED5-B2B4-4D8BF49ED5FA}" sibTransId="{90324FAD-29AD-4D6E-AFC3-3919227FFA93}"/>
    <dgm:cxn modelId="{A4B32854-C368-4693-964D-A99D783962F9}" type="presOf" srcId="{B605C41D-041D-4A6D-830F-9946D9418FA2}" destId="{ED91611D-F038-4B02-8508-4C88E6DB8A54}" srcOrd="0" destOrd="0" presId="urn:microsoft.com/office/officeart/2005/8/layout/matrix3"/>
    <dgm:cxn modelId="{24DC9E90-6D8B-4689-A63C-9ADED380D2E9}" type="presOf" srcId="{F42057A8-D364-4BC2-A611-C03F2C3176E7}" destId="{D64C814E-0031-42E9-A20C-25CE87A7B3DD}" srcOrd="0" destOrd="0" presId="urn:microsoft.com/office/officeart/2005/8/layout/matrix3"/>
    <dgm:cxn modelId="{421F6DA6-6618-4939-9DCC-C65187C3091E}" type="presOf" srcId="{CF1DC7A6-5562-4B14-86AF-9E8494989646}" destId="{6A2781F1-CF4B-44E1-9406-6C690E3A9966}" srcOrd="0" destOrd="0" presId="urn:microsoft.com/office/officeart/2005/8/layout/matrix3"/>
    <dgm:cxn modelId="{07A30CFB-4686-414C-B54B-BBF9343CC3A0}" type="presOf" srcId="{A0748063-983D-480C-8FA2-176EAC8CF3AA}" destId="{ADCEDC58-E4EE-48EA-BE60-788980DD187B}" srcOrd="0" destOrd="0" presId="urn:microsoft.com/office/officeart/2005/8/layout/matrix3"/>
    <dgm:cxn modelId="{2F945A17-88FD-45CB-A01C-6EB7D9C850F6}" type="presParOf" srcId="{682A62BF-77BF-4B2C-85E5-D9266C463796}" destId="{0FBEA76F-FB35-4C08-BD98-D3A702BC3123}" srcOrd="0" destOrd="0" presId="urn:microsoft.com/office/officeart/2005/8/layout/matrix3"/>
    <dgm:cxn modelId="{B7E38E98-8521-45E1-816C-A701E982A9A0}" type="presParOf" srcId="{682A62BF-77BF-4B2C-85E5-D9266C463796}" destId="{D64C814E-0031-42E9-A20C-25CE87A7B3DD}" srcOrd="1" destOrd="0" presId="urn:microsoft.com/office/officeart/2005/8/layout/matrix3"/>
    <dgm:cxn modelId="{8D742C9F-BFF4-4659-A81C-D1A4178FFEE2}" type="presParOf" srcId="{682A62BF-77BF-4B2C-85E5-D9266C463796}" destId="{ADCEDC58-E4EE-48EA-BE60-788980DD187B}" srcOrd="2" destOrd="0" presId="urn:microsoft.com/office/officeart/2005/8/layout/matrix3"/>
    <dgm:cxn modelId="{1FA12FF8-1200-45ED-8DAD-9A5D93637661}" type="presParOf" srcId="{682A62BF-77BF-4B2C-85E5-D9266C463796}" destId="{6A2781F1-CF4B-44E1-9406-6C690E3A9966}" srcOrd="3" destOrd="0" presId="urn:microsoft.com/office/officeart/2005/8/layout/matrix3"/>
    <dgm:cxn modelId="{1B17B862-AA0A-420C-8978-B25EDA819F98}" type="presParOf" srcId="{682A62BF-77BF-4B2C-85E5-D9266C463796}" destId="{ED91611D-F038-4B02-8508-4C88E6DB8A54}"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27F6C3F-4A02-40B5-94DC-CEE9A112FF40}" type="doc">
      <dgm:prSet loTypeId="urn:microsoft.com/office/officeart/2005/8/layout/pyramid2" loCatId="pyramid" qsTypeId="urn:microsoft.com/office/officeart/2005/8/quickstyle/simple1" qsCatId="simple" csTypeId="urn:microsoft.com/office/officeart/2005/8/colors/accent1_4" csCatId="accent1" phldr="1"/>
      <dgm:spPr/>
      <dgm:t>
        <a:bodyPr/>
        <a:lstStyle/>
        <a:p>
          <a:endParaRPr lang="es-CL"/>
        </a:p>
      </dgm:t>
    </dgm:pt>
    <dgm:pt modelId="{C4EBF741-44A9-47BA-93E9-BE6C5F639284}">
      <dgm:prSet custT="1"/>
      <dgm:spPr/>
      <dgm:t>
        <a:bodyPr/>
        <a:lstStyle/>
        <a:p>
          <a:pPr rtl="0"/>
          <a:r>
            <a:rPr lang="es-MX" sz="1800" dirty="0">
              <a:latin typeface="Arial" pitchFamily="34" charset="0"/>
              <a:cs typeface="Arial" pitchFamily="34" charset="0"/>
            </a:rPr>
            <a:t>Los distintos tipos de M.O. requieren </a:t>
          </a:r>
          <a:r>
            <a:rPr lang="es-MX" sz="1800" b="1" dirty="0">
              <a:latin typeface="Arial" pitchFamily="34" charset="0"/>
              <a:cs typeface="Arial" pitchFamily="34" charset="0"/>
            </a:rPr>
            <a:t>nutrientes diferentes</a:t>
          </a:r>
          <a:r>
            <a:rPr lang="es-MX" sz="1800" dirty="0">
              <a:latin typeface="Arial" pitchFamily="34" charset="0"/>
              <a:cs typeface="Arial" pitchFamily="34" charset="0"/>
            </a:rPr>
            <a:t>. </a:t>
          </a:r>
          <a:endParaRPr lang="es-CL" sz="1800" dirty="0">
            <a:latin typeface="Arial" pitchFamily="34" charset="0"/>
            <a:cs typeface="Arial" pitchFamily="34" charset="0"/>
          </a:endParaRPr>
        </a:p>
      </dgm:t>
    </dgm:pt>
    <dgm:pt modelId="{BC777A7A-D820-4E39-8FCD-B78B8AEF5E90}" type="parTrans" cxnId="{D27237B1-9CB6-4D82-ACE7-B2485D1CFBE6}">
      <dgm:prSet/>
      <dgm:spPr/>
      <dgm:t>
        <a:bodyPr/>
        <a:lstStyle/>
        <a:p>
          <a:endParaRPr lang="es-CL" sz="1800">
            <a:latin typeface="Arial" pitchFamily="34" charset="0"/>
            <a:cs typeface="Arial" pitchFamily="34" charset="0"/>
          </a:endParaRPr>
        </a:p>
      </dgm:t>
    </dgm:pt>
    <dgm:pt modelId="{134759F7-81B1-4F97-A99C-49CD486B368D}" type="sibTrans" cxnId="{D27237B1-9CB6-4D82-ACE7-B2485D1CFBE6}">
      <dgm:prSet/>
      <dgm:spPr/>
      <dgm:t>
        <a:bodyPr/>
        <a:lstStyle/>
        <a:p>
          <a:endParaRPr lang="es-CL" sz="1800">
            <a:latin typeface="Arial" pitchFamily="34" charset="0"/>
            <a:cs typeface="Arial" pitchFamily="34" charset="0"/>
          </a:endParaRPr>
        </a:p>
      </dgm:t>
    </dgm:pt>
    <dgm:pt modelId="{6020BB0D-7BFB-428C-AA18-7B7B704DAEAE}">
      <dgm:prSet custT="1"/>
      <dgm:spPr/>
      <dgm:t>
        <a:bodyPr/>
        <a:lstStyle/>
        <a:p>
          <a:pPr rtl="0"/>
          <a:r>
            <a:rPr lang="es-MX" sz="1800" dirty="0">
              <a:latin typeface="Arial" pitchFamily="34" charset="0"/>
              <a:cs typeface="Arial" pitchFamily="34" charset="0"/>
            </a:rPr>
            <a:t>La presencia de uno u otro nutriente determina que en un alimento se pueda desarrollar un tipo específico de M.O..</a:t>
          </a:r>
          <a:endParaRPr lang="es-CL" sz="1800" dirty="0">
            <a:latin typeface="Arial" pitchFamily="34" charset="0"/>
            <a:cs typeface="Arial" pitchFamily="34" charset="0"/>
          </a:endParaRPr>
        </a:p>
      </dgm:t>
    </dgm:pt>
    <dgm:pt modelId="{0BB966A1-C3B2-4468-AF0C-6848B50CDA1B}" type="parTrans" cxnId="{AD4691C8-8C49-4663-AB04-BECC5A3BB66E}">
      <dgm:prSet/>
      <dgm:spPr/>
      <dgm:t>
        <a:bodyPr/>
        <a:lstStyle/>
        <a:p>
          <a:endParaRPr lang="es-CL" sz="1800">
            <a:latin typeface="Arial" pitchFamily="34" charset="0"/>
            <a:cs typeface="Arial" pitchFamily="34" charset="0"/>
          </a:endParaRPr>
        </a:p>
      </dgm:t>
    </dgm:pt>
    <dgm:pt modelId="{A90EDADB-CE23-47A6-B173-7404AD809291}" type="sibTrans" cxnId="{AD4691C8-8C49-4663-AB04-BECC5A3BB66E}">
      <dgm:prSet/>
      <dgm:spPr/>
      <dgm:t>
        <a:bodyPr/>
        <a:lstStyle/>
        <a:p>
          <a:endParaRPr lang="es-CL" sz="1800">
            <a:latin typeface="Arial" pitchFamily="34" charset="0"/>
            <a:cs typeface="Arial" pitchFamily="34" charset="0"/>
          </a:endParaRPr>
        </a:p>
      </dgm:t>
    </dgm:pt>
    <dgm:pt modelId="{C2CE9FDD-5041-4D46-94B9-A52512220DE7}">
      <dgm:prSet custT="1"/>
      <dgm:spPr/>
      <dgm:t>
        <a:bodyPr/>
        <a:lstStyle/>
        <a:p>
          <a:pPr rtl="0"/>
          <a:r>
            <a:rPr lang="es-MX" sz="1800" dirty="0">
              <a:latin typeface="Arial" pitchFamily="34" charset="0"/>
              <a:cs typeface="Arial" pitchFamily="34" charset="0"/>
            </a:rPr>
            <a:t>Mientras que los </a:t>
          </a:r>
          <a:r>
            <a:rPr lang="es-MX" sz="1800" b="1" dirty="0">
              <a:latin typeface="Arial" pitchFamily="34" charset="0"/>
              <a:cs typeface="Arial" pitchFamily="34" charset="0"/>
            </a:rPr>
            <a:t>hongos, mohos y levaduras</a:t>
          </a:r>
          <a:r>
            <a:rPr lang="es-MX" sz="1800" dirty="0">
              <a:latin typeface="Arial" pitchFamily="34" charset="0"/>
              <a:cs typeface="Arial" pitchFamily="34" charset="0"/>
            </a:rPr>
            <a:t>, muy ávidos de </a:t>
          </a:r>
          <a:r>
            <a:rPr lang="es-MX" sz="1800" b="1" i="1" dirty="0">
              <a:solidFill>
                <a:srgbClr val="FF0000"/>
              </a:solidFill>
              <a:latin typeface="Arial" pitchFamily="34" charset="0"/>
              <a:cs typeface="Arial" pitchFamily="34" charset="0"/>
            </a:rPr>
            <a:t>HIDRATOS DE CARBONO</a:t>
          </a:r>
          <a:r>
            <a:rPr lang="es-MX" sz="1800" dirty="0">
              <a:latin typeface="Arial" pitchFamily="34" charset="0"/>
              <a:cs typeface="Arial" pitchFamily="34" charset="0"/>
            </a:rPr>
            <a:t>, se</a:t>
          </a:r>
          <a:r>
            <a:rPr lang="es-MX" sz="1800" b="1" dirty="0">
              <a:latin typeface="Arial" pitchFamily="34" charset="0"/>
              <a:cs typeface="Arial" pitchFamily="34" charset="0"/>
            </a:rPr>
            <a:t> desarrollan</a:t>
          </a:r>
          <a:r>
            <a:rPr lang="es-MX" sz="1800" dirty="0">
              <a:latin typeface="Arial" pitchFamily="34" charset="0"/>
              <a:cs typeface="Arial" pitchFamily="34" charset="0"/>
            </a:rPr>
            <a:t> mejor en los vegetales, principalmente en aquellos que los poseen en abundancia.</a:t>
          </a:r>
          <a:endParaRPr lang="es-CL" sz="1800" dirty="0">
            <a:latin typeface="Arial" pitchFamily="34" charset="0"/>
            <a:cs typeface="Arial" pitchFamily="34" charset="0"/>
          </a:endParaRPr>
        </a:p>
      </dgm:t>
    </dgm:pt>
    <dgm:pt modelId="{8C99023B-C22F-4DD4-BC56-E3E2A268AA71}" type="parTrans" cxnId="{FCDCB1AD-8815-4755-831F-741E67C4CF61}">
      <dgm:prSet/>
      <dgm:spPr/>
      <dgm:t>
        <a:bodyPr/>
        <a:lstStyle/>
        <a:p>
          <a:endParaRPr lang="es-CL" sz="1800">
            <a:latin typeface="Arial" pitchFamily="34" charset="0"/>
            <a:cs typeface="Arial" pitchFamily="34" charset="0"/>
          </a:endParaRPr>
        </a:p>
      </dgm:t>
    </dgm:pt>
    <dgm:pt modelId="{0351F39E-612F-472B-94F2-B7F8F9285EDA}" type="sibTrans" cxnId="{FCDCB1AD-8815-4755-831F-741E67C4CF61}">
      <dgm:prSet/>
      <dgm:spPr/>
      <dgm:t>
        <a:bodyPr/>
        <a:lstStyle/>
        <a:p>
          <a:endParaRPr lang="es-CL" sz="1800">
            <a:latin typeface="Arial" pitchFamily="34" charset="0"/>
            <a:cs typeface="Arial" pitchFamily="34" charset="0"/>
          </a:endParaRPr>
        </a:p>
      </dgm:t>
    </dgm:pt>
    <dgm:pt modelId="{92E0D1AD-73C7-4CD1-A072-AFD80160BB56}">
      <dgm:prSet custT="1"/>
      <dgm:spPr/>
      <dgm:t>
        <a:bodyPr/>
        <a:lstStyle/>
        <a:p>
          <a:pPr rtl="0"/>
          <a:r>
            <a:rPr lang="es-MX" sz="1800" dirty="0">
              <a:latin typeface="Arial" pitchFamily="34" charset="0"/>
              <a:cs typeface="Arial" pitchFamily="34" charset="0"/>
            </a:rPr>
            <a:t>Es así que en general las b</a:t>
          </a:r>
          <a:r>
            <a:rPr lang="es-MX" sz="1800" b="1" dirty="0">
              <a:latin typeface="Arial" pitchFamily="34" charset="0"/>
              <a:cs typeface="Arial" pitchFamily="34" charset="0"/>
            </a:rPr>
            <a:t>acterias</a:t>
          </a:r>
          <a:r>
            <a:rPr lang="es-MX" sz="1800" dirty="0">
              <a:latin typeface="Arial" pitchFamily="34" charset="0"/>
              <a:cs typeface="Arial" pitchFamily="34" charset="0"/>
            </a:rPr>
            <a:t> necesitan de</a:t>
          </a:r>
          <a:r>
            <a:rPr lang="es-MX" sz="1800" i="1" dirty="0">
              <a:latin typeface="Arial" pitchFamily="34" charset="0"/>
              <a:cs typeface="Arial" pitchFamily="34" charset="0"/>
            </a:rPr>
            <a:t> </a:t>
          </a:r>
          <a:r>
            <a:rPr lang="es-MX" sz="1800" b="1" i="1" dirty="0">
              <a:solidFill>
                <a:srgbClr val="FF0000"/>
              </a:solidFill>
              <a:latin typeface="Arial" pitchFamily="34" charset="0"/>
              <a:cs typeface="Arial" pitchFamily="34" charset="0"/>
            </a:rPr>
            <a:t>PROTEÍNAS</a:t>
          </a:r>
          <a:r>
            <a:rPr lang="es-MX" sz="1800" b="1" dirty="0">
              <a:solidFill>
                <a:srgbClr val="FF0000"/>
              </a:solidFill>
              <a:latin typeface="Arial" pitchFamily="34" charset="0"/>
              <a:cs typeface="Arial" pitchFamily="34" charset="0"/>
            </a:rPr>
            <a:t> </a:t>
          </a:r>
          <a:r>
            <a:rPr lang="es-MX" sz="1800" dirty="0">
              <a:latin typeface="Arial" pitchFamily="34" charset="0"/>
              <a:cs typeface="Arial" pitchFamily="34" charset="0"/>
            </a:rPr>
            <a:t> para </a:t>
          </a:r>
          <a:r>
            <a:rPr lang="es-MX" sz="1800" b="1" dirty="0">
              <a:latin typeface="Arial" pitchFamily="34" charset="0"/>
              <a:cs typeface="Arial" pitchFamily="34" charset="0"/>
            </a:rPr>
            <a:t>desarrollarse, es por ello que proliferan mucho mejor en la carne, huevos, leche</a:t>
          </a:r>
          <a:r>
            <a:rPr lang="es-MX" sz="1800" dirty="0">
              <a:latin typeface="Arial" pitchFamily="34" charset="0"/>
              <a:cs typeface="Arial" pitchFamily="34" charset="0"/>
            </a:rPr>
            <a:t>, donde este nutriente abunda.</a:t>
          </a:r>
          <a:endParaRPr lang="es-CL" sz="1800" dirty="0">
            <a:latin typeface="Arial" pitchFamily="34" charset="0"/>
            <a:cs typeface="Arial" pitchFamily="34" charset="0"/>
          </a:endParaRPr>
        </a:p>
      </dgm:t>
    </dgm:pt>
    <dgm:pt modelId="{A5F16F9E-0DE5-420C-A4DF-131A9B30AC9B}" type="parTrans" cxnId="{67ADA8B0-09B0-4EFC-AE5D-A51621DB1F87}">
      <dgm:prSet/>
      <dgm:spPr/>
      <dgm:t>
        <a:bodyPr/>
        <a:lstStyle/>
        <a:p>
          <a:endParaRPr lang="es-CL" sz="1800">
            <a:latin typeface="Arial" pitchFamily="34" charset="0"/>
            <a:cs typeface="Arial" pitchFamily="34" charset="0"/>
          </a:endParaRPr>
        </a:p>
      </dgm:t>
    </dgm:pt>
    <dgm:pt modelId="{046D1DEC-651E-4C56-B8C5-35335276EA79}" type="sibTrans" cxnId="{67ADA8B0-09B0-4EFC-AE5D-A51621DB1F87}">
      <dgm:prSet/>
      <dgm:spPr/>
      <dgm:t>
        <a:bodyPr/>
        <a:lstStyle/>
        <a:p>
          <a:endParaRPr lang="es-CL" sz="1800">
            <a:latin typeface="Arial" pitchFamily="34" charset="0"/>
            <a:cs typeface="Arial" pitchFamily="34" charset="0"/>
          </a:endParaRPr>
        </a:p>
      </dgm:t>
    </dgm:pt>
    <dgm:pt modelId="{19557DB1-DBCE-4BF8-8337-7027FF84E63E}" type="pres">
      <dgm:prSet presAssocID="{127F6C3F-4A02-40B5-94DC-CEE9A112FF40}" presName="compositeShape" presStyleCnt="0">
        <dgm:presLayoutVars>
          <dgm:dir/>
          <dgm:resizeHandles/>
        </dgm:presLayoutVars>
      </dgm:prSet>
      <dgm:spPr/>
    </dgm:pt>
    <dgm:pt modelId="{55C0CED2-FEE7-4A2C-8EF7-F3BBE3A17F86}" type="pres">
      <dgm:prSet presAssocID="{127F6C3F-4A02-40B5-94DC-CEE9A112FF40}" presName="pyramid" presStyleLbl="node1" presStyleIdx="0" presStyleCnt="1" custLinFactNeighborX="3948" custLinFactNeighborY="1563"/>
      <dgm:spPr/>
    </dgm:pt>
    <dgm:pt modelId="{68A38246-88BE-48C7-B394-7E2BAC807166}" type="pres">
      <dgm:prSet presAssocID="{127F6C3F-4A02-40B5-94DC-CEE9A112FF40}" presName="theList" presStyleCnt="0"/>
      <dgm:spPr/>
    </dgm:pt>
    <dgm:pt modelId="{16CA71BA-104D-4A26-AA7A-0FD5A5934D5A}" type="pres">
      <dgm:prSet presAssocID="{C4EBF741-44A9-47BA-93E9-BE6C5F639284}" presName="aNode" presStyleLbl="fgAcc1" presStyleIdx="0" presStyleCnt="4" custScaleX="159615" custLinFactY="-11503" custLinFactNeighborX="-25434" custLinFactNeighborY="-100000">
        <dgm:presLayoutVars>
          <dgm:bulletEnabled val="1"/>
        </dgm:presLayoutVars>
      </dgm:prSet>
      <dgm:spPr/>
    </dgm:pt>
    <dgm:pt modelId="{A709B37C-C475-4A89-A3C2-402FF53AE000}" type="pres">
      <dgm:prSet presAssocID="{C4EBF741-44A9-47BA-93E9-BE6C5F639284}" presName="aSpace" presStyleCnt="0"/>
      <dgm:spPr/>
    </dgm:pt>
    <dgm:pt modelId="{94119585-217D-4BC0-BD99-9F7D3E681B9A}" type="pres">
      <dgm:prSet presAssocID="{6020BB0D-7BFB-428C-AA18-7B7B704DAEAE}" presName="aNode" presStyleLbl="fgAcc1" presStyleIdx="1" presStyleCnt="4" custScaleX="157693" custLinFactNeighborX="21682" custLinFactNeighborY="-55913">
        <dgm:presLayoutVars>
          <dgm:bulletEnabled val="1"/>
        </dgm:presLayoutVars>
      </dgm:prSet>
      <dgm:spPr/>
    </dgm:pt>
    <dgm:pt modelId="{FECDB206-CC6D-45A8-8383-ADD42CD0FFD9}" type="pres">
      <dgm:prSet presAssocID="{6020BB0D-7BFB-428C-AA18-7B7B704DAEAE}" presName="aSpace" presStyleCnt="0"/>
      <dgm:spPr/>
    </dgm:pt>
    <dgm:pt modelId="{AAD6282E-3BA9-49E6-9578-33D0CF549C58}" type="pres">
      <dgm:prSet presAssocID="{92E0D1AD-73C7-4CD1-A072-AFD80160BB56}" presName="aNode" presStyleLbl="fgAcc1" presStyleIdx="2" presStyleCnt="4" custScaleX="229550" custScaleY="124737" custLinFactNeighborX="40784" custLinFactNeighborY="80202">
        <dgm:presLayoutVars>
          <dgm:bulletEnabled val="1"/>
        </dgm:presLayoutVars>
      </dgm:prSet>
      <dgm:spPr/>
    </dgm:pt>
    <dgm:pt modelId="{9C92725E-A8EE-46AE-993C-358BD80AB427}" type="pres">
      <dgm:prSet presAssocID="{92E0D1AD-73C7-4CD1-A072-AFD80160BB56}" presName="aSpace" presStyleCnt="0"/>
      <dgm:spPr/>
    </dgm:pt>
    <dgm:pt modelId="{6781FFAB-197B-49E5-9099-C9399F8AE779}" type="pres">
      <dgm:prSet presAssocID="{C2CE9FDD-5041-4D46-94B9-A52512220DE7}" presName="aNode" presStyleLbl="fgAcc1" presStyleIdx="3" presStyleCnt="4" custScaleX="229197" custScaleY="135164" custLinFactY="15659" custLinFactNeighborX="14165" custLinFactNeighborY="100000">
        <dgm:presLayoutVars>
          <dgm:bulletEnabled val="1"/>
        </dgm:presLayoutVars>
      </dgm:prSet>
      <dgm:spPr/>
    </dgm:pt>
    <dgm:pt modelId="{999A5FA8-AA14-4F72-8458-50A4FC66ED6D}" type="pres">
      <dgm:prSet presAssocID="{C2CE9FDD-5041-4D46-94B9-A52512220DE7}" presName="aSpace" presStyleCnt="0"/>
      <dgm:spPr/>
    </dgm:pt>
  </dgm:ptLst>
  <dgm:cxnLst>
    <dgm:cxn modelId="{FA743F15-E607-4F47-B52A-4C009A5C9EF8}" type="presOf" srcId="{6020BB0D-7BFB-428C-AA18-7B7B704DAEAE}" destId="{94119585-217D-4BC0-BD99-9F7D3E681B9A}" srcOrd="0" destOrd="0" presId="urn:microsoft.com/office/officeart/2005/8/layout/pyramid2"/>
    <dgm:cxn modelId="{E87A5628-D6B5-1A40-9CE4-5C7619725060}" type="presOf" srcId="{127F6C3F-4A02-40B5-94DC-CEE9A112FF40}" destId="{19557DB1-DBCE-4BF8-8337-7027FF84E63E}" srcOrd="0" destOrd="0" presId="urn:microsoft.com/office/officeart/2005/8/layout/pyramid2"/>
    <dgm:cxn modelId="{1AB23351-383C-FF4E-89C0-F2013528FBF7}" type="presOf" srcId="{92E0D1AD-73C7-4CD1-A072-AFD80160BB56}" destId="{AAD6282E-3BA9-49E6-9578-33D0CF549C58}" srcOrd="0" destOrd="0" presId="urn:microsoft.com/office/officeart/2005/8/layout/pyramid2"/>
    <dgm:cxn modelId="{4C5CA891-5A86-6B49-8B4C-CA1A1DEF84B2}" type="presOf" srcId="{C2CE9FDD-5041-4D46-94B9-A52512220DE7}" destId="{6781FFAB-197B-49E5-9099-C9399F8AE779}" srcOrd="0" destOrd="0" presId="urn:microsoft.com/office/officeart/2005/8/layout/pyramid2"/>
    <dgm:cxn modelId="{FCDCB1AD-8815-4755-831F-741E67C4CF61}" srcId="{127F6C3F-4A02-40B5-94DC-CEE9A112FF40}" destId="{C2CE9FDD-5041-4D46-94B9-A52512220DE7}" srcOrd="3" destOrd="0" parTransId="{8C99023B-C22F-4DD4-BC56-E3E2A268AA71}" sibTransId="{0351F39E-612F-472B-94F2-B7F8F9285EDA}"/>
    <dgm:cxn modelId="{67ADA8B0-09B0-4EFC-AE5D-A51621DB1F87}" srcId="{127F6C3F-4A02-40B5-94DC-CEE9A112FF40}" destId="{92E0D1AD-73C7-4CD1-A072-AFD80160BB56}" srcOrd="2" destOrd="0" parTransId="{A5F16F9E-0DE5-420C-A4DF-131A9B30AC9B}" sibTransId="{046D1DEC-651E-4C56-B8C5-35335276EA79}"/>
    <dgm:cxn modelId="{D27237B1-9CB6-4D82-ACE7-B2485D1CFBE6}" srcId="{127F6C3F-4A02-40B5-94DC-CEE9A112FF40}" destId="{C4EBF741-44A9-47BA-93E9-BE6C5F639284}" srcOrd="0" destOrd="0" parTransId="{BC777A7A-D820-4E39-8FCD-B78B8AEF5E90}" sibTransId="{134759F7-81B1-4F97-A99C-49CD486B368D}"/>
    <dgm:cxn modelId="{AD4691C8-8C49-4663-AB04-BECC5A3BB66E}" srcId="{127F6C3F-4A02-40B5-94DC-CEE9A112FF40}" destId="{6020BB0D-7BFB-428C-AA18-7B7B704DAEAE}" srcOrd="1" destOrd="0" parTransId="{0BB966A1-C3B2-4468-AF0C-6848B50CDA1B}" sibTransId="{A90EDADB-CE23-47A6-B173-7404AD809291}"/>
    <dgm:cxn modelId="{87633FE7-C0F8-9943-894E-D2D74059AB6C}" type="presOf" srcId="{C4EBF741-44A9-47BA-93E9-BE6C5F639284}" destId="{16CA71BA-104D-4A26-AA7A-0FD5A5934D5A}" srcOrd="0" destOrd="0" presId="urn:microsoft.com/office/officeart/2005/8/layout/pyramid2"/>
    <dgm:cxn modelId="{2890180A-2EB6-8E49-B4B2-C9FDA21C3BA4}" type="presParOf" srcId="{19557DB1-DBCE-4BF8-8337-7027FF84E63E}" destId="{55C0CED2-FEE7-4A2C-8EF7-F3BBE3A17F86}" srcOrd="0" destOrd="0" presId="urn:microsoft.com/office/officeart/2005/8/layout/pyramid2"/>
    <dgm:cxn modelId="{D2AB328D-63BB-C148-95D4-69A5108C7FFD}" type="presParOf" srcId="{19557DB1-DBCE-4BF8-8337-7027FF84E63E}" destId="{68A38246-88BE-48C7-B394-7E2BAC807166}" srcOrd="1" destOrd="0" presId="urn:microsoft.com/office/officeart/2005/8/layout/pyramid2"/>
    <dgm:cxn modelId="{1DCDBC3E-4BE5-1E43-99B9-A01CD91D3896}" type="presParOf" srcId="{68A38246-88BE-48C7-B394-7E2BAC807166}" destId="{16CA71BA-104D-4A26-AA7A-0FD5A5934D5A}" srcOrd="0" destOrd="0" presId="urn:microsoft.com/office/officeart/2005/8/layout/pyramid2"/>
    <dgm:cxn modelId="{1DCA395E-61D7-1B4A-9D9C-95B9ED2D7952}" type="presParOf" srcId="{68A38246-88BE-48C7-B394-7E2BAC807166}" destId="{A709B37C-C475-4A89-A3C2-402FF53AE000}" srcOrd="1" destOrd="0" presId="urn:microsoft.com/office/officeart/2005/8/layout/pyramid2"/>
    <dgm:cxn modelId="{5DB9AC7D-D774-674A-8E49-34FA1AB4B58D}" type="presParOf" srcId="{68A38246-88BE-48C7-B394-7E2BAC807166}" destId="{94119585-217D-4BC0-BD99-9F7D3E681B9A}" srcOrd="2" destOrd="0" presId="urn:microsoft.com/office/officeart/2005/8/layout/pyramid2"/>
    <dgm:cxn modelId="{4E07D0E0-97C4-F54D-ADAE-C77DA60C396D}" type="presParOf" srcId="{68A38246-88BE-48C7-B394-7E2BAC807166}" destId="{FECDB206-CC6D-45A8-8383-ADD42CD0FFD9}" srcOrd="3" destOrd="0" presId="urn:microsoft.com/office/officeart/2005/8/layout/pyramid2"/>
    <dgm:cxn modelId="{293EF67A-18C0-7D48-A283-95D95C88663D}" type="presParOf" srcId="{68A38246-88BE-48C7-B394-7E2BAC807166}" destId="{AAD6282E-3BA9-49E6-9578-33D0CF549C58}" srcOrd="4" destOrd="0" presId="urn:microsoft.com/office/officeart/2005/8/layout/pyramid2"/>
    <dgm:cxn modelId="{1801C004-EA62-4946-958E-856ABD229A8B}" type="presParOf" srcId="{68A38246-88BE-48C7-B394-7E2BAC807166}" destId="{9C92725E-A8EE-46AE-993C-358BD80AB427}" srcOrd="5" destOrd="0" presId="urn:microsoft.com/office/officeart/2005/8/layout/pyramid2"/>
    <dgm:cxn modelId="{04867010-218B-C34C-8D93-10799ED07F71}" type="presParOf" srcId="{68A38246-88BE-48C7-B394-7E2BAC807166}" destId="{6781FFAB-197B-49E5-9099-C9399F8AE779}" srcOrd="6" destOrd="0" presId="urn:microsoft.com/office/officeart/2005/8/layout/pyramid2"/>
    <dgm:cxn modelId="{10EA8E7F-F592-D947-A356-8EC250821DB0}" type="presParOf" srcId="{68A38246-88BE-48C7-B394-7E2BAC807166}" destId="{999A5FA8-AA14-4F72-8458-50A4FC66ED6D}"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DA9754B-8FBA-43D1-BECD-8E7A9D7BDB46}" type="doc">
      <dgm:prSet loTypeId="urn:microsoft.com/office/officeart/2005/8/layout/vList2" loCatId="list" qsTypeId="urn:microsoft.com/office/officeart/2005/8/quickstyle/3d2" qsCatId="3D" csTypeId="urn:microsoft.com/office/officeart/2005/8/colors/colorful3" csCatId="colorful"/>
      <dgm:spPr/>
      <dgm:t>
        <a:bodyPr/>
        <a:lstStyle/>
        <a:p>
          <a:endParaRPr lang="es-CL"/>
        </a:p>
      </dgm:t>
    </dgm:pt>
    <dgm:pt modelId="{41D3A5CC-9F12-4776-BF3E-43460DE3664F}">
      <dgm:prSet/>
      <dgm:spPr/>
      <dgm:t>
        <a:bodyPr/>
        <a:lstStyle/>
        <a:p>
          <a:pPr algn="ctr" rtl="0"/>
          <a:r>
            <a:rPr lang="es-MX" b="1" dirty="0"/>
            <a:t>NUTRIENTES</a:t>
          </a:r>
          <a:endParaRPr lang="es-CL" b="1" dirty="0"/>
        </a:p>
      </dgm:t>
    </dgm:pt>
    <dgm:pt modelId="{A9383C17-77E3-42F6-A6C5-F3FFD7112FB2}" type="parTrans" cxnId="{1F6D20F1-1B5C-46E9-91C3-2B8989C97AF2}">
      <dgm:prSet/>
      <dgm:spPr/>
      <dgm:t>
        <a:bodyPr/>
        <a:lstStyle/>
        <a:p>
          <a:pPr algn="ctr"/>
          <a:endParaRPr lang="es-CL"/>
        </a:p>
      </dgm:t>
    </dgm:pt>
    <dgm:pt modelId="{42F70D38-AFF1-4C38-AA3C-F8082C024224}" type="sibTrans" cxnId="{1F6D20F1-1B5C-46E9-91C3-2B8989C97AF2}">
      <dgm:prSet/>
      <dgm:spPr/>
      <dgm:t>
        <a:bodyPr/>
        <a:lstStyle/>
        <a:p>
          <a:pPr algn="ctr"/>
          <a:endParaRPr lang="es-CL"/>
        </a:p>
      </dgm:t>
    </dgm:pt>
    <dgm:pt modelId="{C75719B3-6BFE-410B-BE49-FAD182BF1143}" type="pres">
      <dgm:prSet presAssocID="{BDA9754B-8FBA-43D1-BECD-8E7A9D7BDB46}" presName="linear" presStyleCnt="0">
        <dgm:presLayoutVars>
          <dgm:animLvl val="lvl"/>
          <dgm:resizeHandles val="exact"/>
        </dgm:presLayoutVars>
      </dgm:prSet>
      <dgm:spPr/>
    </dgm:pt>
    <dgm:pt modelId="{3C22ECAD-AFC0-40A7-87E3-7817BEBB61C6}" type="pres">
      <dgm:prSet presAssocID="{41D3A5CC-9F12-4776-BF3E-43460DE3664F}" presName="parentText" presStyleLbl="node1" presStyleIdx="0" presStyleCnt="1">
        <dgm:presLayoutVars>
          <dgm:chMax val="0"/>
          <dgm:bulletEnabled val="1"/>
        </dgm:presLayoutVars>
      </dgm:prSet>
      <dgm:spPr/>
    </dgm:pt>
  </dgm:ptLst>
  <dgm:cxnLst>
    <dgm:cxn modelId="{02142925-AC1A-FE41-BF97-8769EE1716A0}" type="presOf" srcId="{BDA9754B-8FBA-43D1-BECD-8E7A9D7BDB46}" destId="{C75719B3-6BFE-410B-BE49-FAD182BF1143}" srcOrd="0" destOrd="0" presId="urn:microsoft.com/office/officeart/2005/8/layout/vList2"/>
    <dgm:cxn modelId="{D7DA3534-815E-F142-B251-B520D6761C62}" type="presOf" srcId="{41D3A5CC-9F12-4776-BF3E-43460DE3664F}" destId="{3C22ECAD-AFC0-40A7-87E3-7817BEBB61C6}" srcOrd="0" destOrd="0" presId="urn:microsoft.com/office/officeart/2005/8/layout/vList2"/>
    <dgm:cxn modelId="{1F6D20F1-1B5C-46E9-91C3-2B8989C97AF2}" srcId="{BDA9754B-8FBA-43D1-BECD-8E7A9D7BDB46}" destId="{41D3A5CC-9F12-4776-BF3E-43460DE3664F}" srcOrd="0" destOrd="0" parTransId="{A9383C17-77E3-42F6-A6C5-F3FFD7112FB2}" sibTransId="{42F70D38-AFF1-4C38-AA3C-F8082C024224}"/>
    <dgm:cxn modelId="{BF00F8B1-70BB-804D-B003-F71D2C6495FC}" type="presParOf" srcId="{C75719B3-6BFE-410B-BE49-FAD182BF1143}" destId="{3C22ECAD-AFC0-40A7-87E3-7817BEBB61C6}"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1D5B3B3-7415-4F1C-A2D4-70410DFBF3BF}"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97F1DFC5-5A2D-47AC-A4A1-BF448A7E925F}">
      <dgm:prSet/>
      <dgm:spPr/>
      <dgm:t>
        <a:bodyPr/>
        <a:lstStyle/>
        <a:p>
          <a:r>
            <a:rPr lang="en-US"/>
            <a:t>Temperatura</a:t>
          </a:r>
        </a:p>
      </dgm:t>
    </dgm:pt>
    <dgm:pt modelId="{C97AEE71-EB80-4146-96A5-E8221BF3B658}" type="parTrans" cxnId="{9A7DB786-4CD3-4DBB-899A-44D175DFD53A}">
      <dgm:prSet/>
      <dgm:spPr/>
      <dgm:t>
        <a:bodyPr/>
        <a:lstStyle/>
        <a:p>
          <a:endParaRPr lang="en-US"/>
        </a:p>
      </dgm:t>
    </dgm:pt>
    <dgm:pt modelId="{A5A04BF0-1740-4F84-9EF9-988CAEBCDA68}" type="sibTrans" cxnId="{9A7DB786-4CD3-4DBB-899A-44D175DFD53A}">
      <dgm:prSet/>
      <dgm:spPr/>
      <dgm:t>
        <a:bodyPr/>
        <a:lstStyle/>
        <a:p>
          <a:endParaRPr lang="en-US"/>
        </a:p>
      </dgm:t>
    </dgm:pt>
    <dgm:pt modelId="{1BFF7380-F5E8-40ED-B611-D7E148F5B702}">
      <dgm:prSet/>
      <dgm:spPr/>
      <dgm:t>
        <a:bodyPr/>
        <a:lstStyle/>
        <a:p>
          <a:r>
            <a:rPr lang="en-US"/>
            <a:t>Tiempo</a:t>
          </a:r>
        </a:p>
      </dgm:t>
    </dgm:pt>
    <dgm:pt modelId="{E3335D25-DB62-44D5-8E9F-779AB63D0E0D}" type="parTrans" cxnId="{AA909FA6-E46D-4A3D-9D17-DC314F6442B1}">
      <dgm:prSet/>
      <dgm:spPr/>
      <dgm:t>
        <a:bodyPr/>
        <a:lstStyle/>
        <a:p>
          <a:endParaRPr lang="en-US"/>
        </a:p>
      </dgm:t>
    </dgm:pt>
    <dgm:pt modelId="{9DF479FD-5F89-4440-9D6B-818BDF1CA76D}" type="sibTrans" cxnId="{AA909FA6-E46D-4A3D-9D17-DC314F6442B1}">
      <dgm:prSet/>
      <dgm:spPr/>
      <dgm:t>
        <a:bodyPr/>
        <a:lstStyle/>
        <a:p>
          <a:endParaRPr lang="en-US"/>
        </a:p>
      </dgm:t>
    </dgm:pt>
    <dgm:pt modelId="{46702522-CA8A-4B25-86D4-E2780D9C077C}">
      <dgm:prSet/>
      <dgm:spPr/>
      <dgm:t>
        <a:bodyPr/>
        <a:lstStyle/>
        <a:p>
          <a:r>
            <a:rPr lang="en-US"/>
            <a:t>pH</a:t>
          </a:r>
        </a:p>
      </dgm:t>
    </dgm:pt>
    <dgm:pt modelId="{789AEAA9-D7C7-4CDC-8576-516DEE7C820F}" type="parTrans" cxnId="{D71F213B-91E6-4B5F-9370-8B98BD0B1D69}">
      <dgm:prSet/>
      <dgm:spPr/>
      <dgm:t>
        <a:bodyPr/>
        <a:lstStyle/>
        <a:p>
          <a:endParaRPr lang="en-US"/>
        </a:p>
      </dgm:t>
    </dgm:pt>
    <dgm:pt modelId="{77A13CEC-9AB9-4593-AD8C-2E541A817B83}" type="sibTrans" cxnId="{D71F213B-91E6-4B5F-9370-8B98BD0B1D69}">
      <dgm:prSet/>
      <dgm:spPr/>
      <dgm:t>
        <a:bodyPr/>
        <a:lstStyle/>
        <a:p>
          <a:endParaRPr lang="en-US"/>
        </a:p>
      </dgm:t>
    </dgm:pt>
    <dgm:pt modelId="{73F213D0-3D45-4208-A389-CF2F7B7F5A77}">
      <dgm:prSet/>
      <dgm:spPr/>
      <dgm:t>
        <a:bodyPr/>
        <a:lstStyle/>
        <a:p>
          <a:r>
            <a:rPr lang="en-US"/>
            <a:t>Actividad del agua</a:t>
          </a:r>
        </a:p>
      </dgm:t>
    </dgm:pt>
    <dgm:pt modelId="{5B69CB46-4E67-43E4-A8D9-3992E4E03C70}" type="parTrans" cxnId="{31AC20B1-FD59-46BC-A57F-A9D7E13051B4}">
      <dgm:prSet/>
      <dgm:spPr/>
      <dgm:t>
        <a:bodyPr/>
        <a:lstStyle/>
        <a:p>
          <a:endParaRPr lang="en-US"/>
        </a:p>
      </dgm:t>
    </dgm:pt>
    <dgm:pt modelId="{56D19409-5225-4975-9E50-71E4D2EE4A90}" type="sibTrans" cxnId="{31AC20B1-FD59-46BC-A57F-A9D7E13051B4}">
      <dgm:prSet/>
      <dgm:spPr/>
      <dgm:t>
        <a:bodyPr/>
        <a:lstStyle/>
        <a:p>
          <a:endParaRPr lang="en-US"/>
        </a:p>
      </dgm:t>
    </dgm:pt>
    <dgm:pt modelId="{186DB263-4AA0-43DF-8CB4-3730E16E8E0A}">
      <dgm:prSet/>
      <dgm:spPr/>
      <dgm:t>
        <a:bodyPr/>
        <a:lstStyle/>
        <a:p>
          <a:r>
            <a:rPr lang="en-US"/>
            <a:t>Oxígeno</a:t>
          </a:r>
        </a:p>
      </dgm:t>
    </dgm:pt>
    <dgm:pt modelId="{FA29708B-5231-4CC7-A705-83E1AAD0AFA1}" type="parTrans" cxnId="{86918CA9-0B70-4049-88F3-3864899AF8AE}">
      <dgm:prSet/>
      <dgm:spPr/>
      <dgm:t>
        <a:bodyPr/>
        <a:lstStyle/>
        <a:p>
          <a:endParaRPr lang="en-US"/>
        </a:p>
      </dgm:t>
    </dgm:pt>
    <dgm:pt modelId="{02E977E9-5CE5-482D-9802-498F57155326}" type="sibTrans" cxnId="{86918CA9-0B70-4049-88F3-3864899AF8AE}">
      <dgm:prSet/>
      <dgm:spPr/>
      <dgm:t>
        <a:bodyPr/>
        <a:lstStyle/>
        <a:p>
          <a:endParaRPr lang="en-US"/>
        </a:p>
      </dgm:t>
    </dgm:pt>
    <dgm:pt modelId="{889DAC4F-BA31-4E1D-AB96-0B6A95E2241E}">
      <dgm:prSet/>
      <dgm:spPr/>
      <dgm:t>
        <a:bodyPr/>
        <a:lstStyle/>
        <a:p>
          <a:r>
            <a:rPr lang="en-US"/>
            <a:t>Nutrientes</a:t>
          </a:r>
        </a:p>
      </dgm:t>
    </dgm:pt>
    <dgm:pt modelId="{9C69FEB7-9E2C-43DD-9B75-974228F58E9B}" type="parTrans" cxnId="{46344C46-AFFA-4E1F-95A7-45B08E386E4F}">
      <dgm:prSet/>
      <dgm:spPr/>
      <dgm:t>
        <a:bodyPr/>
        <a:lstStyle/>
        <a:p>
          <a:endParaRPr lang="en-US"/>
        </a:p>
      </dgm:t>
    </dgm:pt>
    <dgm:pt modelId="{6BCCEAE3-A958-4E86-96A6-2C218D07F50E}" type="sibTrans" cxnId="{46344C46-AFFA-4E1F-95A7-45B08E386E4F}">
      <dgm:prSet/>
      <dgm:spPr/>
      <dgm:t>
        <a:bodyPr/>
        <a:lstStyle/>
        <a:p>
          <a:endParaRPr lang="en-US"/>
        </a:p>
      </dgm:t>
    </dgm:pt>
    <dgm:pt modelId="{3F77DB4C-12FB-44B7-A6AD-963F724357E6}" type="pres">
      <dgm:prSet presAssocID="{21D5B3B3-7415-4F1C-A2D4-70410DFBF3BF}" presName="vert0" presStyleCnt="0">
        <dgm:presLayoutVars>
          <dgm:dir/>
          <dgm:animOne val="branch"/>
          <dgm:animLvl val="lvl"/>
        </dgm:presLayoutVars>
      </dgm:prSet>
      <dgm:spPr/>
    </dgm:pt>
    <dgm:pt modelId="{3D3CE393-83B9-4460-9A02-F8D97D7F8A66}" type="pres">
      <dgm:prSet presAssocID="{97F1DFC5-5A2D-47AC-A4A1-BF448A7E925F}" presName="thickLine" presStyleLbl="alignNode1" presStyleIdx="0" presStyleCnt="6"/>
      <dgm:spPr/>
    </dgm:pt>
    <dgm:pt modelId="{6DDE0F70-4D34-47F7-9CD1-CAD5AC56F344}" type="pres">
      <dgm:prSet presAssocID="{97F1DFC5-5A2D-47AC-A4A1-BF448A7E925F}" presName="horz1" presStyleCnt="0"/>
      <dgm:spPr/>
    </dgm:pt>
    <dgm:pt modelId="{5A821094-3F5E-438B-A288-7930EF16F70B}" type="pres">
      <dgm:prSet presAssocID="{97F1DFC5-5A2D-47AC-A4A1-BF448A7E925F}" presName="tx1" presStyleLbl="revTx" presStyleIdx="0" presStyleCnt="6"/>
      <dgm:spPr/>
    </dgm:pt>
    <dgm:pt modelId="{3E64C1D3-4679-4BCC-BD2C-BD53C094E3CE}" type="pres">
      <dgm:prSet presAssocID="{97F1DFC5-5A2D-47AC-A4A1-BF448A7E925F}" presName="vert1" presStyleCnt="0"/>
      <dgm:spPr/>
    </dgm:pt>
    <dgm:pt modelId="{59841C02-AB16-4EEA-B0A9-40B2C542759E}" type="pres">
      <dgm:prSet presAssocID="{1BFF7380-F5E8-40ED-B611-D7E148F5B702}" presName="thickLine" presStyleLbl="alignNode1" presStyleIdx="1" presStyleCnt="6"/>
      <dgm:spPr/>
    </dgm:pt>
    <dgm:pt modelId="{A3F288FE-0695-4AA0-AF29-078D6A949B91}" type="pres">
      <dgm:prSet presAssocID="{1BFF7380-F5E8-40ED-B611-D7E148F5B702}" presName="horz1" presStyleCnt="0"/>
      <dgm:spPr/>
    </dgm:pt>
    <dgm:pt modelId="{506D0737-99DF-4792-BF54-F7174F17D52A}" type="pres">
      <dgm:prSet presAssocID="{1BFF7380-F5E8-40ED-B611-D7E148F5B702}" presName="tx1" presStyleLbl="revTx" presStyleIdx="1" presStyleCnt="6"/>
      <dgm:spPr/>
    </dgm:pt>
    <dgm:pt modelId="{9D26F6D2-AACE-4EEE-8FB3-03DD12B0276A}" type="pres">
      <dgm:prSet presAssocID="{1BFF7380-F5E8-40ED-B611-D7E148F5B702}" presName="vert1" presStyleCnt="0"/>
      <dgm:spPr/>
    </dgm:pt>
    <dgm:pt modelId="{F699522F-ED17-4413-A64D-C256C4331C0F}" type="pres">
      <dgm:prSet presAssocID="{46702522-CA8A-4B25-86D4-E2780D9C077C}" presName="thickLine" presStyleLbl="alignNode1" presStyleIdx="2" presStyleCnt="6"/>
      <dgm:spPr/>
    </dgm:pt>
    <dgm:pt modelId="{C24A0727-9482-4F6F-BF8F-C0EAAC6BCE33}" type="pres">
      <dgm:prSet presAssocID="{46702522-CA8A-4B25-86D4-E2780D9C077C}" presName="horz1" presStyleCnt="0"/>
      <dgm:spPr/>
    </dgm:pt>
    <dgm:pt modelId="{30ADFD3A-C0A2-4136-A64B-7FCC3F4CEAB9}" type="pres">
      <dgm:prSet presAssocID="{46702522-CA8A-4B25-86D4-E2780D9C077C}" presName="tx1" presStyleLbl="revTx" presStyleIdx="2" presStyleCnt="6"/>
      <dgm:spPr/>
    </dgm:pt>
    <dgm:pt modelId="{47CB5140-D7EE-4B86-9EB4-805F870D5048}" type="pres">
      <dgm:prSet presAssocID="{46702522-CA8A-4B25-86D4-E2780D9C077C}" presName="vert1" presStyleCnt="0"/>
      <dgm:spPr/>
    </dgm:pt>
    <dgm:pt modelId="{FD8A9254-44CA-4767-8BA9-D392C6764897}" type="pres">
      <dgm:prSet presAssocID="{73F213D0-3D45-4208-A389-CF2F7B7F5A77}" presName="thickLine" presStyleLbl="alignNode1" presStyleIdx="3" presStyleCnt="6"/>
      <dgm:spPr/>
    </dgm:pt>
    <dgm:pt modelId="{080DC906-5310-4FA6-B6D8-E7342B56693A}" type="pres">
      <dgm:prSet presAssocID="{73F213D0-3D45-4208-A389-CF2F7B7F5A77}" presName="horz1" presStyleCnt="0"/>
      <dgm:spPr/>
    </dgm:pt>
    <dgm:pt modelId="{899E2EA1-AC31-4905-AD6A-A13FA342058A}" type="pres">
      <dgm:prSet presAssocID="{73F213D0-3D45-4208-A389-CF2F7B7F5A77}" presName="tx1" presStyleLbl="revTx" presStyleIdx="3" presStyleCnt="6"/>
      <dgm:spPr/>
    </dgm:pt>
    <dgm:pt modelId="{2FA7F6AA-68DF-4E61-AD19-91EF55DE6568}" type="pres">
      <dgm:prSet presAssocID="{73F213D0-3D45-4208-A389-CF2F7B7F5A77}" presName="vert1" presStyleCnt="0"/>
      <dgm:spPr/>
    </dgm:pt>
    <dgm:pt modelId="{1F81A0B3-0180-4281-A43C-0700A5DDCAFF}" type="pres">
      <dgm:prSet presAssocID="{186DB263-4AA0-43DF-8CB4-3730E16E8E0A}" presName="thickLine" presStyleLbl="alignNode1" presStyleIdx="4" presStyleCnt="6"/>
      <dgm:spPr/>
    </dgm:pt>
    <dgm:pt modelId="{98D092B6-0825-4EB6-A5A3-1B237080D439}" type="pres">
      <dgm:prSet presAssocID="{186DB263-4AA0-43DF-8CB4-3730E16E8E0A}" presName="horz1" presStyleCnt="0"/>
      <dgm:spPr/>
    </dgm:pt>
    <dgm:pt modelId="{1608BC2C-6718-4208-AE1F-22995A73D279}" type="pres">
      <dgm:prSet presAssocID="{186DB263-4AA0-43DF-8CB4-3730E16E8E0A}" presName="tx1" presStyleLbl="revTx" presStyleIdx="4" presStyleCnt="6"/>
      <dgm:spPr/>
    </dgm:pt>
    <dgm:pt modelId="{48791843-A7BE-4FD0-A05B-E261804838FC}" type="pres">
      <dgm:prSet presAssocID="{186DB263-4AA0-43DF-8CB4-3730E16E8E0A}" presName="vert1" presStyleCnt="0"/>
      <dgm:spPr/>
    </dgm:pt>
    <dgm:pt modelId="{1CC873C7-B25E-4A91-8A9F-908CD6323C22}" type="pres">
      <dgm:prSet presAssocID="{889DAC4F-BA31-4E1D-AB96-0B6A95E2241E}" presName="thickLine" presStyleLbl="alignNode1" presStyleIdx="5" presStyleCnt="6"/>
      <dgm:spPr/>
    </dgm:pt>
    <dgm:pt modelId="{7CF653BD-5E11-4656-878F-7FAE09ABC2CE}" type="pres">
      <dgm:prSet presAssocID="{889DAC4F-BA31-4E1D-AB96-0B6A95E2241E}" presName="horz1" presStyleCnt="0"/>
      <dgm:spPr/>
    </dgm:pt>
    <dgm:pt modelId="{B94496A1-170D-478A-B2F8-A7BFC705EA54}" type="pres">
      <dgm:prSet presAssocID="{889DAC4F-BA31-4E1D-AB96-0B6A95E2241E}" presName="tx1" presStyleLbl="revTx" presStyleIdx="5" presStyleCnt="6"/>
      <dgm:spPr/>
    </dgm:pt>
    <dgm:pt modelId="{73367D07-CD65-4155-B9EC-A084D38441A9}" type="pres">
      <dgm:prSet presAssocID="{889DAC4F-BA31-4E1D-AB96-0B6A95E2241E}" presName="vert1" presStyleCnt="0"/>
      <dgm:spPr/>
    </dgm:pt>
  </dgm:ptLst>
  <dgm:cxnLst>
    <dgm:cxn modelId="{DC8F800E-7F5B-4125-95E2-E5F81CEC6296}" type="presOf" srcId="{73F213D0-3D45-4208-A389-CF2F7B7F5A77}" destId="{899E2EA1-AC31-4905-AD6A-A13FA342058A}" srcOrd="0" destOrd="0" presId="urn:microsoft.com/office/officeart/2008/layout/LinedList"/>
    <dgm:cxn modelId="{C4CA461C-5175-43D3-B12A-483954B716D8}" type="presOf" srcId="{889DAC4F-BA31-4E1D-AB96-0B6A95E2241E}" destId="{B94496A1-170D-478A-B2F8-A7BFC705EA54}" srcOrd="0" destOrd="0" presId="urn:microsoft.com/office/officeart/2008/layout/LinedList"/>
    <dgm:cxn modelId="{D84EB227-A33E-4D04-8BCB-97FDB31F1CC1}" type="presOf" srcId="{46702522-CA8A-4B25-86D4-E2780D9C077C}" destId="{30ADFD3A-C0A2-4136-A64B-7FCC3F4CEAB9}" srcOrd="0" destOrd="0" presId="urn:microsoft.com/office/officeart/2008/layout/LinedList"/>
    <dgm:cxn modelId="{3ABA2130-02D2-4B28-9181-4373C65FBEE1}" type="presOf" srcId="{97F1DFC5-5A2D-47AC-A4A1-BF448A7E925F}" destId="{5A821094-3F5E-438B-A288-7930EF16F70B}" srcOrd="0" destOrd="0" presId="urn:microsoft.com/office/officeart/2008/layout/LinedList"/>
    <dgm:cxn modelId="{1B398636-867C-4861-BB20-A0624B29C710}" type="presOf" srcId="{1BFF7380-F5E8-40ED-B611-D7E148F5B702}" destId="{506D0737-99DF-4792-BF54-F7174F17D52A}" srcOrd="0" destOrd="0" presId="urn:microsoft.com/office/officeart/2008/layout/LinedList"/>
    <dgm:cxn modelId="{D71F213B-91E6-4B5F-9370-8B98BD0B1D69}" srcId="{21D5B3B3-7415-4F1C-A2D4-70410DFBF3BF}" destId="{46702522-CA8A-4B25-86D4-E2780D9C077C}" srcOrd="2" destOrd="0" parTransId="{789AEAA9-D7C7-4CDC-8576-516DEE7C820F}" sibTransId="{77A13CEC-9AB9-4593-AD8C-2E541A817B83}"/>
    <dgm:cxn modelId="{46344C46-AFFA-4E1F-95A7-45B08E386E4F}" srcId="{21D5B3B3-7415-4F1C-A2D4-70410DFBF3BF}" destId="{889DAC4F-BA31-4E1D-AB96-0B6A95E2241E}" srcOrd="5" destOrd="0" parTransId="{9C69FEB7-9E2C-43DD-9B75-974228F58E9B}" sibTransId="{6BCCEAE3-A958-4E86-96A6-2C218D07F50E}"/>
    <dgm:cxn modelId="{7842C07E-E6A3-4DC7-AD47-5F31D5F7B9C8}" type="presOf" srcId="{186DB263-4AA0-43DF-8CB4-3730E16E8E0A}" destId="{1608BC2C-6718-4208-AE1F-22995A73D279}" srcOrd="0" destOrd="0" presId="urn:microsoft.com/office/officeart/2008/layout/LinedList"/>
    <dgm:cxn modelId="{9A7DB786-4CD3-4DBB-899A-44D175DFD53A}" srcId="{21D5B3B3-7415-4F1C-A2D4-70410DFBF3BF}" destId="{97F1DFC5-5A2D-47AC-A4A1-BF448A7E925F}" srcOrd="0" destOrd="0" parTransId="{C97AEE71-EB80-4146-96A5-E8221BF3B658}" sibTransId="{A5A04BF0-1740-4F84-9EF9-988CAEBCDA68}"/>
    <dgm:cxn modelId="{7122CAA5-5854-420A-8DFF-3076DB521193}" type="presOf" srcId="{21D5B3B3-7415-4F1C-A2D4-70410DFBF3BF}" destId="{3F77DB4C-12FB-44B7-A6AD-963F724357E6}" srcOrd="0" destOrd="0" presId="urn:microsoft.com/office/officeart/2008/layout/LinedList"/>
    <dgm:cxn modelId="{AA909FA6-E46D-4A3D-9D17-DC314F6442B1}" srcId="{21D5B3B3-7415-4F1C-A2D4-70410DFBF3BF}" destId="{1BFF7380-F5E8-40ED-B611-D7E148F5B702}" srcOrd="1" destOrd="0" parTransId="{E3335D25-DB62-44D5-8E9F-779AB63D0E0D}" sibTransId="{9DF479FD-5F89-4440-9D6B-818BDF1CA76D}"/>
    <dgm:cxn modelId="{86918CA9-0B70-4049-88F3-3864899AF8AE}" srcId="{21D5B3B3-7415-4F1C-A2D4-70410DFBF3BF}" destId="{186DB263-4AA0-43DF-8CB4-3730E16E8E0A}" srcOrd="4" destOrd="0" parTransId="{FA29708B-5231-4CC7-A705-83E1AAD0AFA1}" sibTransId="{02E977E9-5CE5-482D-9802-498F57155326}"/>
    <dgm:cxn modelId="{31AC20B1-FD59-46BC-A57F-A9D7E13051B4}" srcId="{21D5B3B3-7415-4F1C-A2D4-70410DFBF3BF}" destId="{73F213D0-3D45-4208-A389-CF2F7B7F5A77}" srcOrd="3" destOrd="0" parTransId="{5B69CB46-4E67-43E4-A8D9-3992E4E03C70}" sibTransId="{56D19409-5225-4975-9E50-71E4D2EE4A90}"/>
    <dgm:cxn modelId="{AE6BED75-CB68-4083-8B24-4CD76F7AE245}" type="presParOf" srcId="{3F77DB4C-12FB-44B7-A6AD-963F724357E6}" destId="{3D3CE393-83B9-4460-9A02-F8D97D7F8A66}" srcOrd="0" destOrd="0" presId="urn:microsoft.com/office/officeart/2008/layout/LinedList"/>
    <dgm:cxn modelId="{F5AECD4B-9DC3-44FF-A474-9CDE4A3DD515}" type="presParOf" srcId="{3F77DB4C-12FB-44B7-A6AD-963F724357E6}" destId="{6DDE0F70-4D34-47F7-9CD1-CAD5AC56F344}" srcOrd="1" destOrd="0" presId="urn:microsoft.com/office/officeart/2008/layout/LinedList"/>
    <dgm:cxn modelId="{5BCDDCF6-0247-4520-9F38-428F10E9F1FB}" type="presParOf" srcId="{6DDE0F70-4D34-47F7-9CD1-CAD5AC56F344}" destId="{5A821094-3F5E-438B-A288-7930EF16F70B}" srcOrd="0" destOrd="0" presId="urn:microsoft.com/office/officeart/2008/layout/LinedList"/>
    <dgm:cxn modelId="{713F6038-D97C-495B-A510-4409C76A965B}" type="presParOf" srcId="{6DDE0F70-4D34-47F7-9CD1-CAD5AC56F344}" destId="{3E64C1D3-4679-4BCC-BD2C-BD53C094E3CE}" srcOrd="1" destOrd="0" presId="urn:microsoft.com/office/officeart/2008/layout/LinedList"/>
    <dgm:cxn modelId="{D83F913B-3DB1-402B-8989-396E884F0589}" type="presParOf" srcId="{3F77DB4C-12FB-44B7-A6AD-963F724357E6}" destId="{59841C02-AB16-4EEA-B0A9-40B2C542759E}" srcOrd="2" destOrd="0" presId="urn:microsoft.com/office/officeart/2008/layout/LinedList"/>
    <dgm:cxn modelId="{2A5F5CCC-4E34-480B-94EC-2731076E824F}" type="presParOf" srcId="{3F77DB4C-12FB-44B7-A6AD-963F724357E6}" destId="{A3F288FE-0695-4AA0-AF29-078D6A949B91}" srcOrd="3" destOrd="0" presId="urn:microsoft.com/office/officeart/2008/layout/LinedList"/>
    <dgm:cxn modelId="{25E44547-96CF-4294-8C08-C34C7980EDDE}" type="presParOf" srcId="{A3F288FE-0695-4AA0-AF29-078D6A949B91}" destId="{506D0737-99DF-4792-BF54-F7174F17D52A}" srcOrd="0" destOrd="0" presId="urn:microsoft.com/office/officeart/2008/layout/LinedList"/>
    <dgm:cxn modelId="{D80341B2-7949-48D9-B0D4-CF5AF94F600C}" type="presParOf" srcId="{A3F288FE-0695-4AA0-AF29-078D6A949B91}" destId="{9D26F6D2-AACE-4EEE-8FB3-03DD12B0276A}" srcOrd="1" destOrd="0" presId="urn:microsoft.com/office/officeart/2008/layout/LinedList"/>
    <dgm:cxn modelId="{A829EAD0-B39A-41EA-9EDA-078051AB5889}" type="presParOf" srcId="{3F77DB4C-12FB-44B7-A6AD-963F724357E6}" destId="{F699522F-ED17-4413-A64D-C256C4331C0F}" srcOrd="4" destOrd="0" presId="urn:microsoft.com/office/officeart/2008/layout/LinedList"/>
    <dgm:cxn modelId="{9852B70C-0AA8-4765-BBFF-E59002D9821B}" type="presParOf" srcId="{3F77DB4C-12FB-44B7-A6AD-963F724357E6}" destId="{C24A0727-9482-4F6F-BF8F-C0EAAC6BCE33}" srcOrd="5" destOrd="0" presId="urn:microsoft.com/office/officeart/2008/layout/LinedList"/>
    <dgm:cxn modelId="{C1649EC3-BF28-443D-900E-96D3C345D84E}" type="presParOf" srcId="{C24A0727-9482-4F6F-BF8F-C0EAAC6BCE33}" destId="{30ADFD3A-C0A2-4136-A64B-7FCC3F4CEAB9}" srcOrd="0" destOrd="0" presId="urn:microsoft.com/office/officeart/2008/layout/LinedList"/>
    <dgm:cxn modelId="{DCD6EE9B-8E5A-40F5-B105-8B98CE738084}" type="presParOf" srcId="{C24A0727-9482-4F6F-BF8F-C0EAAC6BCE33}" destId="{47CB5140-D7EE-4B86-9EB4-805F870D5048}" srcOrd="1" destOrd="0" presId="urn:microsoft.com/office/officeart/2008/layout/LinedList"/>
    <dgm:cxn modelId="{2367403E-15A2-4EFD-AE26-AAF4167C1E33}" type="presParOf" srcId="{3F77DB4C-12FB-44B7-A6AD-963F724357E6}" destId="{FD8A9254-44CA-4767-8BA9-D392C6764897}" srcOrd="6" destOrd="0" presId="urn:microsoft.com/office/officeart/2008/layout/LinedList"/>
    <dgm:cxn modelId="{AFD2EA36-5525-4102-82DD-D7FE463E89CC}" type="presParOf" srcId="{3F77DB4C-12FB-44B7-A6AD-963F724357E6}" destId="{080DC906-5310-4FA6-B6D8-E7342B56693A}" srcOrd="7" destOrd="0" presId="urn:microsoft.com/office/officeart/2008/layout/LinedList"/>
    <dgm:cxn modelId="{3BBB78DA-B4C0-4609-908F-AD4244D70918}" type="presParOf" srcId="{080DC906-5310-4FA6-B6D8-E7342B56693A}" destId="{899E2EA1-AC31-4905-AD6A-A13FA342058A}" srcOrd="0" destOrd="0" presId="urn:microsoft.com/office/officeart/2008/layout/LinedList"/>
    <dgm:cxn modelId="{CCE0949D-95A4-45F7-9209-49A10ECE50C9}" type="presParOf" srcId="{080DC906-5310-4FA6-B6D8-E7342B56693A}" destId="{2FA7F6AA-68DF-4E61-AD19-91EF55DE6568}" srcOrd="1" destOrd="0" presId="urn:microsoft.com/office/officeart/2008/layout/LinedList"/>
    <dgm:cxn modelId="{4463903B-1A8F-436B-9E49-B04DA483762F}" type="presParOf" srcId="{3F77DB4C-12FB-44B7-A6AD-963F724357E6}" destId="{1F81A0B3-0180-4281-A43C-0700A5DDCAFF}" srcOrd="8" destOrd="0" presId="urn:microsoft.com/office/officeart/2008/layout/LinedList"/>
    <dgm:cxn modelId="{920F99B2-AC61-49E5-9017-2754B4C04EBD}" type="presParOf" srcId="{3F77DB4C-12FB-44B7-A6AD-963F724357E6}" destId="{98D092B6-0825-4EB6-A5A3-1B237080D439}" srcOrd="9" destOrd="0" presId="urn:microsoft.com/office/officeart/2008/layout/LinedList"/>
    <dgm:cxn modelId="{43EFCA05-1C3B-42AD-B25D-375BBBCB7FC7}" type="presParOf" srcId="{98D092B6-0825-4EB6-A5A3-1B237080D439}" destId="{1608BC2C-6718-4208-AE1F-22995A73D279}" srcOrd="0" destOrd="0" presId="urn:microsoft.com/office/officeart/2008/layout/LinedList"/>
    <dgm:cxn modelId="{87B2D376-B706-41CB-8B76-C19E864EB28A}" type="presParOf" srcId="{98D092B6-0825-4EB6-A5A3-1B237080D439}" destId="{48791843-A7BE-4FD0-A05B-E261804838FC}" srcOrd="1" destOrd="0" presId="urn:microsoft.com/office/officeart/2008/layout/LinedList"/>
    <dgm:cxn modelId="{A36C82B6-5578-4E4F-A290-FF5E109396E0}" type="presParOf" srcId="{3F77DB4C-12FB-44B7-A6AD-963F724357E6}" destId="{1CC873C7-B25E-4A91-8A9F-908CD6323C22}" srcOrd="10" destOrd="0" presId="urn:microsoft.com/office/officeart/2008/layout/LinedList"/>
    <dgm:cxn modelId="{D92F6C9F-14B4-4D4D-8E70-0052F283EA4B}" type="presParOf" srcId="{3F77DB4C-12FB-44B7-A6AD-963F724357E6}" destId="{7CF653BD-5E11-4656-878F-7FAE09ABC2CE}" srcOrd="11" destOrd="0" presId="urn:microsoft.com/office/officeart/2008/layout/LinedList"/>
    <dgm:cxn modelId="{10C7E6FC-BCEA-4325-99A8-2947892E3E22}" type="presParOf" srcId="{7CF653BD-5E11-4656-878F-7FAE09ABC2CE}" destId="{B94496A1-170D-478A-B2F8-A7BFC705EA54}" srcOrd="0" destOrd="0" presId="urn:microsoft.com/office/officeart/2008/layout/LinedList"/>
    <dgm:cxn modelId="{7ED8D06B-7D4B-4966-A12B-57DC59E52127}" type="presParOf" srcId="{7CF653BD-5E11-4656-878F-7FAE09ABC2CE}" destId="{73367D07-CD65-4155-B9EC-A084D38441A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4A85E93-9A5D-4468-AB48-6AD3FA3C9E3B}" type="doc">
      <dgm:prSet loTypeId="urn:microsoft.com/office/officeart/2005/8/layout/vList2" loCatId="list" qsTypeId="urn:microsoft.com/office/officeart/2005/8/quickstyle/3d2" qsCatId="3D" csTypeId="urn:microsoft.com/office/officeart/2005/8/colors/accent1_4" csCatId="accent1" phldr="1"/>
      <dgm:spPr/>
      <dgm:t>
        <a:bodyPr/>
        <a:lstStyle/>
        <a:p>
          <a:endParaRPr lang="es-CL"/>
        </a:p>
      </dgm:t>
    </dgm:pt>
    <dgm:pt modelId="{594E1423-332D-483B-91D6-8F9F83C7D0EE}">
      <dgm:prSet custT="1"/>
      <dgm:spPr/>
      <dgm:t>
        <a:bodyPr/>
        <a:lstStyle/>
        <a:p>
          <a:pPr rtl="0"/>
          <a:r>
            <a:rPr lang="es-ES_tradnl" sz="2400" b="1" dirty="0">
              <a:latin typeface="Arial" pitchFamily="34" charset="0"/>
              <a:cs typeface="Arial" pitchFamily="34" charset="0"/>
            </a:rPr>
            <a:t>Alimentos No </a:t>
          </a:r>
          <a:r>
            <a:rPr lang="es-ES_tradnl" sz="2400" b="1" dirty="0" err="1">
              <a:latin typeface="Arial" pitchFamily="34" charset="0"/>
              <a:cs typeface="Arial" pitchFamily="34" charset="0"/>
            </a:rPr>
            <a:t>Perecibles</a:t>
          </a:r>
          <a:r>
            <a:rPr lang="es-ES_tradnl" sz="2400" b="1" dirty="0">
              <a:latin typeface="Arial" pitchFamily="34" charset="0"/>
              <a:cs typeface="Arial" pitchFamily="34" charset="0"/>
            </a:rPr>
            <a:t>:</a:t>
          </a:r>
          <a:r>
            <a:rPr lang="es-ES_tradnl" sz="2400" dirty="0">
              <a:latin typeface="Arial" pitchFamily="34" charset="0"/>
              <a:cs typeface="Arial" pitchFamily="34" charset="0"/>
            </a:rPr>
            <a:t> Son los alimentos que presentan      mayor estabilidad con el medio ambiente.   Debido a que poseen un bajo contenido en agua, por haber sido sometidos a algún tipo de proceso tecnológico (secado, salado, etc.).   No necesitan ser refrigerados ni congelados ejemplos. arroz, harina, conservas, etc.</a:t>
          </a:r>
          <a:endParaRPr lang="es-MX" sz="2400" dirty="0">
            <a:latin typeface="Arial" pitchFamily="34" charset="0"/>
            <a:cs typeface="Arial" pitchFamily="34" charset="0"/>
          </a:endParaRPr>
        </a:p>
      </dgm:t>
    </dgm:pt>
    <dgm:pt modelId="{D3C02AC4-BE18-4510-A00C-24D78843C4FB}" type="parTrans" cxnId="{4EC15866-9276-4CC1-A651-1D6AF8C397DD}">
      <dgm:prSet/>
      <dgm:spPr/>
      <dgm:t>
        <a:bodyPr/>
        <a:lstStyle/>
        <a:p>
          <a:endParaRPr lang="es-CL" sz="2400">
            <a:latin typeface="Arial" pitchFamily="34" charset="0"/>
            <a:cs typeface="Arial" pitchFamily="34" charset="0"/>
          </a:endParaRPr>
        </a:p>
      </dgm:t>
    </dgm:pt>
    <dgm:pt modelId="{4C9DFF33-BA80-4599-B12F-8C7748063BF4}" type="sibTrans" cxnId="{4EC15866-9276-4CC1-A651-1D6AF8C397DD}">
      <dgm:prSet/>
      <dgm:spPr/>
      <dgm:t>
        <a:bodyPr/>
        <a:lstStyle/>
        <a:p>
          <a:endParaRPr lang="es-CL" sz="2400">
            <a:latin typeface="Arial" pitchFamily="34" charset="0"/>
            <a:cs typeface="Arial" pitchFamily="34" charset="0"/>
          </a:endParaRPr>
        </a:p>
      </dgm:t>
    </dgm:pt>
    <dgm:pt modelId="{DD660571-7B8C-472B-8D68-2C4ACB58D37B}" type="pres">
      <dgm:prSet presAssocID="{64A85E93-9A5D-4468-AB48-6AD3FA3C9E3B}" presName="linear" presStyleCnt="0">
        <dgm:presLayoutVars>
          <dgm:animLvl val="lvl"/>
          <dgm:resizeHandles val="exact"/>
        </dgm:presLayoutVars>
      </dgm:prSet>
      <dgm:spPr/>
    </dgm:pt>
    <dgm:pt modelId="{5BFAA2FB-1A66-4DF7-B8E5-97450B43A840}" type="pres">
      <dgm:prSet presAssocID="{594E1423-332D-483B-91D6-8F9F83C7D0EE}" presName="parentText" presStyleLbl="node1" presStyleIdx="0" presStyleCnt="1" custScaleY="628781">
        <dgm:presLayoutVars>
          <dgm:chMax val="0"/>
          <dgm:bulletEnabled val="1"/>
        </dgm:presLayoutVars>
      </dgm:prSet>
      <dgm:spPr/>
    </dgm:pt>
  </dgm:ptLst>
  <dgm:cxnLst>
    <dgm:cxn modelId="{CDC2895F-D37D-6E4C-BABC-E864076635F2}" type="presOf" srcId="{594E1423-332D-483B-91D6-8F9F83C7D0EE}" destId="{5BFAA2FB-1A66-4DF7-B8E5-97450B43A840}" srcOrd="0" destOrd="0" presId="urn:microsoft.com/office/officeart/2005/8/layout/vList2"/>
    <dgm:cxn modelId="{4EC15866-9276-4CC1-A651-1D6AF8C397DD}" srcId="{64A85E93-9A5D-4468-AB48-6AD3FA3C9E3B}" destId="{594E1423-332D-483B-91D6-8F9F83C7D0EE}" srcOrd="0" destOrd="0" parTransId="{D3C02AC4-BE18-4510-A00C-24D78843C4FB}" sibTransId="{4C9DFF33-BA80-4599-B12F-8C7748063BF4}"/>
    <dgm:cxn modelId="{BA02A0C2-868B-D84B-AF66-A57CBC6ED9D6}" type="presOf" srcId="{64A85E93-9A5D-4468-AB48-6AD3FA3C9E3B}" destId="{DD660571-7B8C-472B-8D68-2C4ACB58D37B}" srcOrd="0" destOrd="0" presId="urn:microsoft.com/office/officeart/2005/8/layout/vList2"/>
    <dgm:cxn modelId="{9AB3C7D9-2D46-3D47-8363-6BAF25C1CEDE}" type="presParOf" srcId="{DD660571-7B8C-472B-8D68-2C4ACB58D37B}" destId="{5BFAA2FB-1A66-4DF7-B8E5-97450B43A84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3D5EF97-BC49-4950-9B75-67064817531C}" type="doc">
      <dgm:prSet loTypeId="urn:microsoft.com/office/officeart/2005/8/layout/vList2" loCatId="list" qsTypeId="urn:microsoft.com/office/officeart/2005/8/quickstyle/3d2" qsCatId="3D" csTypeId="urn:microsoft.com/office/officeart/2005/8/colors/colorful4" csCatId="colorful"/>
      <dgm:spPr/>
      <dgm:t>
        <a:bodyPr/>
        <a:lstStyle/>
        <a:p>
          <a:endParaRPr lang="es-CL"/>
        </a:p>
      </dgm:t>
    </dgm:pt>
    <dgm:pt modelId="{7AC56A37-22FD-43EF-9C85-DBAD9810292B}">
      <dgm:prSet/>
      <dgm:spPr/>
      <dgm:t>
        <a:bodyPr/>
        <a:lstStyle/>
        <a:p>
          <a:pPr rtl="0"/>
          <a:r>
            <a:rPr lang="es-ES" b="1" dirty="0"/>
            <a:t>Bajo Riesgo:</a:t>
          </a:r>
          <a:endParaRPr lang="es-CL" dirty="0"/>
        </a:p>
      </dgm:t>
    </dgm:pt>
    <dgm:pt modelId="{D6AA696D-1BC7-4208-9C6E-00C257D8C552}" type="parTrans" cxnId="{40E63423-F0F3-40E2-BE30-13624EB94DF5}">
      <dgm:prSet/>
      <dgm:spPr/>
      <dgm:t>
        <a:bodyPr/>
        <a:lstStyle/>
        <a:p>
          <a:endParaRPr lang="es-CL"/>
        </a:p>
      </dgm:t>
    </dgm:pt>
    <dgm:pt modelId="{4F0A40B3-C077-4E2F-A7B7-60EA07EE516C}" type="sibTrans" cxnId="{40E63423-F0F3-40E2-BE30-13624EB94DF5}">
      <dgm:prSet/>
      <dgm:spPr/>
      <dgm:t>
        <a:bodyPr/>
        <a:lstStyle/>
        <a:p>
          <a:endParaRPr lang="es-CL"/>
        </a:p>
      </dgm:t>
    </dgm:pt>
    <dgm:pt modelId="{CAE37F73-F835-42B9-921E-B96C89454592}">
      <dgm:prSet/>
      <dgm:spPr/>
      <dgm:t>
        <a:bodyPr/>
        <a:lstStyle/>
        <a:p>
          <a:pPr rtl="0"/>
          <a:r>
            <a:rPr lang="es-ES" b="1" dirty="0"/>
            <a:t>Bajo % Humedad</a:t>
          </a:r>
          <a:endParaRPr lang="es-CL" dirty="0"/>
        </a:p>
      </dgm:t>
    </dgm:pt>
    <dgm:pt modelId="{B3872B6B-67D4-42C7-80A9-1535FB5F0A39}" type="parTrans" cxnId="{6213271B-7E91-402F-9465-9B2FA2C59AA4}">
      <dgm:prSet/>
      <dgm:spPr/>
      <dgm:t>
        <a:bodyPr/>
        <a:lstStyle/>
        <a:p>
          <a:endParaRPr lang="es-CL"/>
        </a:p>
      </dgm:t>
    </dgm:pt>
    <dgm:pt modelId="{2C3ED69F-A0A6-4B28-8EE8-1BC47A8BC437}" type="sibTrans" cxnId="{6213271B-7E91-402F-9465-9B2FA2C59AA4}">
      <dgm:prSet/>
      <dgm:spPr/>
      <dgm:t>
        <a:bodyPr/>
        <a:lstStyle/>
        <a:p>
          <a:endParaRPr lang="es-CL"/>
        </a:p>
      </dgm:t>
    </dgm:pt>
    <dgm:pt modelId="{37515A71-0B92-4AAA-8E74-EA1D34E13507}">
      <dgm:prSet/>
      <dgm:spPr/>
      <dgm:t>
        <a:bodyPr/>
        <a:lstStyle/>
        <a:p>
          <a:pPr rtl="0"/>
          <a:r>
            <a:rPr lang="es-ES" b="1" dirty="0"/>
            <a:t>Ácidos</a:t>
          </a:r>
          <a:endParaRPr lang="es-CL" dirty="0"/>
        </a:p>
      </dgm:t>
    </dgm:pt>
    <dgm:pt modelId="{4C6FD820-0777-4972-B5B2-66580D341EFC}" type="parTrans" cxnId="{7996D0B8-93AE-47A3-8277-FFB25B46A24B}">
      <dgm:prSet/>
      <dgm:spPr/>
      <dgm:t>
        <a:bodyPr/>
        <a:lstStyle/>
        <a:p>
          <a:endParaRPr lang="es-CL"/>
        </a:p>
      </dgm:t>
    </dgm:pt>
    <dgm:pt modelId="{90D47AC9-CEAA-427D-82B2-A145D686E7FB}" type="sibTrans" cxnId="{7996D0B8-93AE-47A3-8277-FFB25B46A24B}">
      <dgm:prSet/>
      <dgm:spPr/>
      <dgm:t>
        <a:bodyPr/>
        <a:lstStyle/>
        <a:p>
          <a:endParaRPr lang="es-CL"/>
        </a:p>
      </dgm:t>
    </dgm:pt>
    <dgm:pt modelId="{4F4911AB-1684-4275-99FA-5CCC5AFF8E4C}" type="pres">
      <dgm:prSet presAssocID="{C3D5EF97-BC49-4950-9B75-67064817531C}" presName="linear" presStyleCnt="0">
        <dgm:presLayoutVars>
          <dgm:animLvl val="lvl"/>
          <dgm:resizeHandles val="exact"/>
        </dgm:presLayoutVars>
      </dgm:prSet>
      <dgm:spPr/>
    </dgm:pt>
    <dgm:pt modelId="{08CE57A1-49C3-4DE7-8ADB-5CAF5BCA412A}" type="pres">
      <dgm:prSet presAssocID="{7AC56A37-22FD-43EF-9C85-DBAD9810292B}" presName="parentText" presStyleLbl="node1" presStyleIdx="0" presStyleCnt="3">
        <dgm:presLayoutVars>
          <dgm:chMax val="0"/>
          <dgm:bulletEnabled val="1"/>
        </dgm:presLayoutVars>
      </dgm:prSet>
      <dgm:spPr/>
    </dgm:pt>
    <dgm:pt modelId="{C4AC3C90-A60A-4826-82DD-34F04CA84CD9}" type="pres">
      <dgm:prSet presAssocID="{4F0A40B3-C077-4E2F-A7B7-60EA07EE516C}" presName="spacer" presStyleCnt="0"/>
      <dgm:spPr/>
    </dgm:pt>
    <dgm:pt modelId="{36A4563B-BF65-44B1-A092-F05936D97B7D}" type="pres">
      <dgm:prSet presAssocID="{CAE37F73-F835-42B9-921E-B96C89454592}" presName="parentText" presStyleLbl="node1" presStyleIdx="1" presStyleCnt="3">
        <dgm:presLayoutVars>
          <dgm:chMax val="0"/>
          <dgm:bulletEnabled val="1"/>
        </dgm:presLayoutVars>
      </dgm:prSet>
      <dgm:spPr/>
    </dgm:pt>
    <dgm:pt modelId="{EB21A793-F63B-49A7-A4E4-05434CC8E683}" type="pres">
      <dgm:prSet presAssocID="{2C3ED69F-A0A6-4B28-8EE8-1BC47A8BC437}" presName="spacer" presStyleCnt="0"/>
      <dgm:spPr/>
    </dgm:pt>
    <dgm:pt modelId="{796E01EA-BB46-41E0-8C4F-0AB13DA5A41D}" type="pres">
      <dgm:prSet presAssocID="{37515A71-0B92-4AAA-8E74-EA1D34E13507}" presName="parentText" presStyleLbl="node1" presStyleIdx="2" presStyleCnt="3">
        <dgm:presLayoutVars>
          <dgm:chMax val="0"/>
          <dgm:bulletEnabled val="1"/>
        </dgm:presLayoutVars>
      </dgm:prSet>
      <dgm:spPr/>
    </dgm:pt>
  </dgm:ptLst>
  <dgm:cxnLst>
    <dgm:cxn modelId="{6213271B-7E91-402F-9465-9B2FA2C59AA4}" srcId="{C3D5EF97-BC49-4950-9B75-67064817531C}" destId="{CAE37F73-F835-42B9-921E-B96C89454592}" srcOrd="1" destOrd="0" parTransId="{B3872B6B-67D4-42C7-80A9-1535FB5F0A39}" sibTransId="{2C3ED69F-A0A6-4B28-8EE8-1BC47A8BC437}"/>
    <dgm:cxn modelId="{40E63423-F0F3-40E2-BE30-13624EB94DF5}" srcId="{C3D5EF97-BC49-4950-9B75-67064817531C}" destId="{7AC56A37-22FD-43EF-9C85-DBAD9810292B}" srcOrd="0" destOrd="0" parTransId="{D6AA696D-1BC7-4208-9C6E-00C257D8C552}" sibTransId="{4F0A40B3-C077-4E2F-A7B7-60EA07EE516C}"/>
    <dgm:cxn modelId="{EE2FDE44-4397-8049-839D-9487B9BFC709}" type="presOf" srcId="{C3D5EF97-BC49-4950-9B75-67064817531C}" destId="{4F4911AB-1684-4275-99FA-5CCC5AFF8E4C}" srcOrd="0" destOrd="0" presId="urn:microsoft.com/office/officeart/2005/8/layout/vList2"/>
    <dgm:cxn modelId="{EAF56B8D-109A-F140-A961-4C2FC83FE170}" type="presOf" srcId="{CAE37F73-F835-42B9-921E-B96C89454592}" destId="{36A4563B-BF65-44B1-A092-F05936D97B7D}" srcOrd="0" destOrd="0" presId="urn:microsoft.com/office/officeart/2005/8/layout/vList2"/>
    <dgm:cxn modelId="{7996D0B8-93AE-47A3-8277-FFB25B46A24B}" srcId="{C3D5EF97-BC49-4950-9B75-67064817531C}" destId="{37515A71-0B92-4AAA-8E74-EA1D34E13507}" srcOrd="2" destOrd="0" parTransId="{4C6FD820-0777-4972-B5B2-66580D341EFC}" sibTransId="{90D47AC9-CEAA-427D-82B2-A145D686E7FB}"/>
    <dgm:cxn modelId="{B338C0F3-6B46-9845-BFD9-E6E7733D5AF5}" type="presOf" srcId="{37515A71-0B92-4AAA-8E74-EA1D34E13507}" destId="{796E01EA-BB46-41E0-8C4F-0AB13DA5A41D}" srcOrd="0" destOrd="0" presId="urn:microsoft.com/office/officeart/2005/8/layout/vList2"/>
    <dgm:cxn modelId="{B7AAF1F4-45FB-9C41-A314-1BCEDD54F1DA}" type="presOf" srcId="{7AC56A37-22FD-43EF-9C85-DBAD9810292B}" destId="{08CE57A1-49C3-4DE7-8ADB-5CAF5BCA412A}" srcOrd="0" destOrd="0" presId="urn:microsoft.com/office/officeart/2005/8/layout/vList2"/>
    <dgm:cxn modelId="{6FBA0EAE-4796-174A-8A21-A7B2A7795870}" type="presParOf" srcId="{4F4911AB-1684-4275-99FA-5CCC5AFF8E4C}" destId="{08CE57A1-49C3-4DE7-8ADB-5CAF5BCA412A}" srcOrd="0" destOrd="0" presId="urn:microsoft.com/office/officeart/2005/8/layout/vList2"/>
    <dgm:cxn modelId="{D8420F49-66C3-5548-8658-6F036A4958A7}" type="presParOf" srcId="{4F4911AB-1684-4275-99FA-5CCC5AFF8E4C}" destId="{C4AC3C90-A60A-4826-82DD-34F04CA84CD9}" srcOrd="1" destOrd="0" presId="urn:microsoft.com/office/officeart/2005/8/layout/vList2"/>
    <dgm:cxn modelId="{6963C967-6333-D542-9F31-52E15E512F62}" type="presParOf" srcId="{4F4911AB-1684-4275-99FA-5CCC5AFF8E4C}" destId="{36A4563B-BF65-44B1-A092-F05936D97B7D}" srcOrd="2" destOrd="0" presId="urn:microsoft.com/office/officeart/2005/8/layout/vList2"/>
    <dgm:cxn modelId="{0A1A204A-9931-4641-B85B-09C4939D8173}" type="presParOf" srcId="{4F4911AB-1684-4275-99FA-5CCC5AFF8E4C}" destId="{EB21A793-F63B-49A7-A4E4-05434CC8E683}" srcOrd="3" destOrd="0" presId="urn:microsoft.com/office/officeart/2005/8/layout/vList2"/>
    <dgm:cxn modelId="{08506678-9069-2C45-9AFE-D1988C6D43EE}" type="presParOf" srcId="{4F4911AB-1684-4275-99FA-5CCC5AFF8E4C}" destId="{796E01EA-BB46-41E0-8C4F-0AB13DA5A41D}"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BFA2408-9001-4669-BDDB-0DC16AFD6D75}" type="doc">
      <dgm:prSet loTypeId="urn:microsoft.com/office/officeart/2005/8/layout/vList2" loCatId="list" qsTypeId="urn:microsoft.com/office/officeart/2005/8/quickstyle/3d2" qsCatId="3D" csTypeId="urn:microsoft.com/office/officeart/2005/8/colors/accent2_4" csCatId="accent2" phldr="1"/>
      <dgm:spPr/>
      <dgm:t>
        <a:bodyPr/>
        <a:lstStyle/>
        <a:p>
          <a:endParaRPr lang="es-CL"/>
        </a:p>
      </dgm:t>
    </dgm:pt>
    <dgm:pt modelId="{46BFD881-1555-4940-A79E-DDA6F671AAF9}">
      <dgm:prSet custT="1"/>
      <dgm:spPr/>
      <dgm:t>
        <a:bodyPr/>
        <a:lstStyle/>
        <a:p>
          <a:pPr rtl="0"/>
          <a:r>
            <a:rPr lang="es-ES" sz="3200" dirty="0">
              <a:latin typeface="Arial" pitchFamily="34" charset="0"/>
              <a:cs typeface="Arial" pitchFamily="34" charset="0"/>
            </a:rPr>
            <a:t>Es  un factor importante que afecta el crecimiento de las bacterias, la reproducción y el deterioro del alimento. Las bacterias pueden desarrollarse dentro de ciertos límites de temperatura y estos límites varían de una especie a otra.</a:t>
          </a:r>
          <a:endParaRPr lang="es-CL" sz="3200" dirty="0">
            <a:latin typeface="Arial" pitchFamily="34" charset="0"/>
            <a:cs typeface="Arial" pitchFamily="34" charset="0"/>
          </a:endParaRPr>
        </a:p>
      </dgm:t>
    </dgm:pt>
    <dgm:pt modelId="{11F784FF-ADF8-4942-B88E-83F9F323D19B}" type="parTrans" cxnId="{C0C49D2B-06BC-4FA0-8B5C-ECFEEB33D32A}">
      <dgm:prSet/>
      <dgm:spPr/>
      <dgm:t>
        <a:bodyPr/>
        <a:lstStyle/>
        <a:p>
          <a:endParaRPr lang="es-CL" sz="2000">
            <a:latin typeface="Arial" pitchFamily="34" charset="0"/>
            <a:cs typeface="Arial" pitchFamily="34" charset="0"/>
          </a:endParaRPr>
        </a:p>
      </dgm:t>
    </dgm:pt>
    <dgm:pt modelId="{DDA3F332-FD99-4B05-A297-2E78F9992641}" type="sibTrans" cxnId="{C0C49D2B-06BC-4FA0-8B5C-ECFEEB33D32A}">
      <dgm:prSet/>
      <dgm:spPr/>
      <dgm:t>
        <a:bodyPr/>
        <a:lstStyle/>
        <a:p>
          <a:endParaRPr lang="es-CL" sz="2000">
            <a:latin typeface="Arial" pitchFamily="34" charset="0"/>
            <a:cs typeface="Arial" pitchFamily="34" charset="0"/>
          </a:endParaRPr>
        </a:p>
      </dgm:t>
    </dgm:pt>
    <dgm:pt modelId="{3083BF18-FE4F-4AFA-903A-E4CE4D23C632}" type="pres">
      <dgm:prSet presAssocID="{CBFA2408-9001-4669-BDDB-0DC16AFD6D75}" presName="linear" presStyleCnt="0">
        <dgm:presLayoutVars>
          <dgm:animLvl val="lvl"/>
          <dgm:resizeHandles val="exact"/>
        </dgm:presLayoutVars>
      </dgm:prSet>
      <dgm:spPr/>
    </dgm:pt>
    <dgm:pt modelId="{4462D566-6B2E-426F-8DEA-FB6E75C97FDF}" type="pres">
      <dgm:prSet presAssocID="{46BFD881-1555-4940-A79E-DDA6F671AAF9}" presName="parentText" presStyleLbl="node1" presStyleIdx="0" presStyleCnt="1" custScaleY="969338">
        <dgm:presLayoutVars>
          <dgm:chMax val="0"/>
          <dgm:bulletEnabled val="1"/>
        </dgm:presLayoutVars>
      </dgm:prSet>
      <dgm:spPr/>
    </dgm:pt>
  </dgm:ptLst>
  <dgm:cxnLst>
    <dgm:cxn modelId="{4061892A-61AC-D643-A52C-8AE6E89F798E}" type="presOf" srcId="{CBFA2408-9001-4669-BDDB-0DC16AFD6D75}" destId="{3083BF18-FE4F-4AFA-903A-E4CE4D23C632}" srcOrd="0" destOrd="0" presId="urn:microsoft.com/office/officeart/2005/8/layout/vList2"/>
    <dgm:cxn modelId="{C0C49D2B-06BC-4FA0-8B5C-ECFEEB33D32A}" srcId="{CBFA2408-9001-4669-BDDB-0DC16AFD6D75}" destId="{46BFD881-1555-4940-A79E-DDA6F671AAF9}" srcOrd="0" destOrd="0" parTransId="{11F784FF-ADF8-4942-B88E-83F9F323D19B}" sibTransId="{DDA3F332-FD99-4B05-A297-2E78F9992641}"/>
    <dgm:cxn modelId="{43B89F31-5395-6E47-B8C1-A84EBA23C290}" type="presOf" srcId="{46BFD881-1555-4940-A79E-DDA6F671AAF9}" destId="{4462D566-6B2E-426F-8DEA-FB6E75C97FDF}" srcOrd="0" destOrd="0" presId="urn:microsoft.com/office/officeart/2005/8/layout/vList2"/>
    <dgm:cxn modelId="{35330C7D-035B-5349-9111-64D4901BCA5E}" type="presParOf" srcId="{3083BF18-FE4F-4AFA-903A-E4CE4D23C632}" destId="{4462D566-6B2E-426F-8DEA-FB6E75C97FD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350370B-2DE1-4CE9-ABC8-CAEEB7212D44}"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F10E5161-965A-4FA3-84F2-E3265950F286}">
      <dgm:prSet custT="1"/>
      <dgm:spPr/>
      <dgm:t>
        <a:bodyPr/>
        <a:lstStyle/>
        <a:p>
          <a:pPr algn="ctr" rtl="0"/>
          <a:r>
            <a:rPr lang="es-ES" sz="2000" dirty="0">
              <a:latin typeface="Arial" pitchFamily="34" charset="0"/>
              <a:cs typeface="Arial" pitchFamily="34" charset="0"/>
            </a:rPr>
            <a:t>LA TEMPERATURA </a:t>
          </a:r>
          <a:endParaRPr lang="es-CL" sz="2000" dirty="0">
            <a:latin typeface="Arial" pitchFamily="34" charset="0"/>
            <a:cs typeface="Arial" pitchFamily="34" charset="0"/>
          </a:endParaRPr>
        </a:p>
      </dgm:t>
    </dgm:pt>
    <dgm:pt modelId="{14004F3A-B21C-4C1C-832B-F6A0F6B52C7A}" type="parTrans" cxnId="{DBAB9530-840F-4408-8C14-985A8795C06A}">
      <dgm:prSet/>
      <dgm:spPr/>
      <dgm:t>
        <a:bodyPr/>
        <a:lstStyle/>
        <a:p>
          <a:pPr algn="ctr"/>
          <a:endParaRPr lang="es-CL"/>
        </a:p>
      </dgm:t>
    </dgm:pt>
    <dgm:pt modelId="{CC8BA8E8-550D-4919-8B5B-01D6BD04B508}" type="sibTrans" cxnId="{DBAB9530-840F-4408-8C14-985A8795C06A}">
      <dgm:prSet/>
      <dgm:spPr/>
      <dgm:t>
        <a:bodyPr/>
        <a:lstStyle/>
        <a:p>
          <a:pPr algn="ctr"/>
          <a:endParaRPr lang="es-CL"/>
        </a:p>
      </dgm:t>
    </dgm:pt>
    <dgm:pt modelId="{BD39BF5F-D891-4A09-A5D4-0ADB9F522336}" type="pres">
      <dgm:prSet presAssocID="{1350370B-2DE1-4CE9-ABC8-CAEEB7212D44}" presName="linear" presStyleCnt="0">
        <dgm:presLayoutVars>
          <dgm:animLvl val="lvl"/>
          <dgm:resizeHandles val="exact"/>
        </dgm:presLayoutVars>
      </dgm:prSet>
      <dgm:spPr/>
    </dgm:pt>
    <dgm:pt modelId="{077F1129-C5B8-47C4-94F6-CC2FF36E1837}" type="pres">
      <dgm:prSet presAssocID="{F10E5161-965A-4FA3-84F2-E3265950F286}" presName="parentText" presStyleLbl="node1" presStyleIdx="0" presStyleCnt="1">
        <dgm:presLayoutVars>
          <dgm:chMax val="0"/>
          <dgm:bulletEnabled val="1"/>
        </dgm:presLayoutVars>
      </dgm:prSet>
      <dgm:spPr/>
    </dgm:pt>
  </dgm:ptLst>
  <dgm:cxnLst>
    <dgm:cxn modelId="{DBAB9530-840F-4408-8C14-985A8795C06A}" srcId="{1350370B-2DE1-4CE9-ABC8-CAEEB7212D44}" destId="{F10E5161-965A-4FA3-84F2-E3265950F286}" srcOrd="0" destOrd="0" parTransId="{14004F3A-B21C-4C1C-832B-F6A0F6B52C7A}" sibTransId="{CC8BA8E8-550D-4919-8B5B-01D6BD04B508}"/>
    <dgm:cxn modelId="{AE51C19A-5C10-774E-A354-DEFCA1A809CC}" type="presOf" srcId="{F10E5161-965A-4FA3-84F2-E3265950F286}" destId="{077F1129-C5B8-47C4-94F6-CC2FF36E1837}" srcOrd="0" destOrd="0" presId="urn:microsoft.com/office/officeart/2005/8/layout/vList2"/>
    <dgm:cxn modelId="{E927EBA4-6778-BF46-B568-66F3843BB3DB}" type="presOf" srcId="{1350370B-2DE1-4CE9-ABC8-CAEEB7212D44}" destId="{BD39BF5F-D891-4A09-A5D4-0ADB9F522336}" srcOrd="0" destOrd="0" presId="urn:microsoft.com/office/officeart/2005/8/layout/vList2"/>
    <dgm:cxn modelId="{511D37B6-6D5C-C74A-9FBD-F9960C974198}" type="presParOf" srcId="{BD39BF5F-D891-4A09-A5D4-0ADB9F522336}" destId="{077F1129-C5B8-47C4-94F6-CC2FF36E1837}"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1BA3F61-CE0F-43E0-9A69-A124DBCD1385}" type="doc">
      <dgm:prSet loTypeId="urn:microsoft.com/office/officeart/2005/8/layout/vList2" loCatId="list" qsTypeId="urn:microsoft.com/office/officeart/2005/8/quickstyle/3d2" qsCatId="3D" csTypeId="urn:microsoft.com/office/officeart/2005/8/colors/colorful3" csCatId="colorful" phldr="1"/>
      <dgm:spPr/>
      <dgm:t>
        <a:bodyPr/>
        <a:lstStyle/>
        <a:p>
          <a:endParaRPr lang="es-CL"/>
        </a:p>
      </dgm:t>
    </dgm:pt>
    <dgm:pt modelId="{60B96820-4186-4D72-A456-6404A09C8FBF}">
      <dgm:prSet custT="1"/>
      <dgm:spPr/>
      <dgm:t>
        <a:bodyPr/>
        <a:lstStyle/>
        <a:p>
          <a:pPr rtl="0"/>
          <a:r>
            <a:rPr lang="es-MX" sz="2400" dirty="0">
              <a:latin typeface="Arial" pitchFamily="34" charset="0"/>
              <a:cs typeface="Arial" pitchFamily="34" charset="0"/>
            </a:rPr>
            <a:t>Las bacterias responsables de las Enfermedades Transmitidas por los Alimentos (ETA) tienen una temperatura óptima de crecimiento de 37º C. Pese a todo, pueden crecer a una velocidad considerable en un rango de temperatura que se halla entre los </a:t>
          </a:r>
          <a:r>
            <a:rPr lang="es-MX" sz="2400" b="1" dirty="0">
              <a:latin typeface="Arial" pitchFamily="34" charset="0"/>
              <a:cs typeface="Arial" pitchFamily="34" charset="0"/>
            </a:rPr>
            <a:t>5º C y 65º C</a:t>
          </a:r>
          <a:r>
            <a:rPr lang="es-MX" sz="2400" dirty="0">
              <a:latin typeface="Arial" pitchFamily="34" charset="0"/>
              <a:cs typeface="Arial" pitchFamily="34" charset="0"/>
            </a:rPr>
            <a:t> .</a:t>
          </a:r>
          <a:endParaRPr lang="es-CL" sz="2400" dirty="0">
            <a:latin typeface="Arial" pitchFamily="34" charset="0"/>
            <a:cs typeface="Arial" pitchFamily="34" charset="0"/>
          </a:endParaRPr>
        </a:p>
      </dgm:t>
    </dgm:pt>
    <dgm:pt modelId="{C2E49681-C976-4922-AEE5-D419605BCDDF}" type="parTrans" cxnId="{23B59D1D-4089-43A5-9F9B-4DD1EC47E5D8}">
      <dgm:prSet/>
      <dgm:spPr/>
      <dgm:t>
        <a:bodyPr/>
        <a:lstStyle/>
        <a:p>
          <a:endParaRPr lang="es-CL" sz="2000">
            <a:latin typeface="Arial" pitchFamily="34" charset="0"/>
            <a:cs typeface="Arial" pitchFamily="34" charset="0"/>
          </a:endParaRPr>
        </a:p>
      </dgm:t>
    </dgm:pt>
    <dgm:pt modelId="{F7DE8D0B-AE37-447B-B0A5-2701A0D070E4}" type="sibTrans" cxnId="{23B59D1D-4089-43A5-9F9B-4DD1EC47E5D8}">
      <dgm:prSet/>
      <dgm:spPr/>
      <dgm:t>
        <a:bodyPr/>
        <a:lstStyle/>
        <a:p>
          <a:endParaRPr lang="es-CL" sz="2000">
            <a:latin typeface="Arial" pitchFamily="34" charset="0"/>
            <a:cs typeface="Arial" pitchFamily="34" charset="0"/>
          </a:endParaRPr>
        </a:p>
      </dgm:t>
    </dgm:pt>
    <dgm:pt modelId="{C35F5F57-6D8C-409D-B7D4-332DB27F3313}">
      <dgm:prSet custT="1"/>
      <dgm:spPr/>
      <dgm:t>
        <a:bodyPr/>
        <a:lstStyle/>
        <a:p>
          <a:pPr rtl="0"/>
          <a:r>
            <a:rPr lang="es-MX" sz="2400" dirty="0">
              <a:latin typeface="Arial" pitchFamily="34" charset="0"/>
              <a:cs typeface="Arial" pitchFamily="34" charset="0"/>
            </a:rPr>
            <a:t>A este rango de temperatura se lo conoce como </a:t>
          </a:r>
          <a:r>
            <a:rPr lang="es-MX" sz="2400" b="1" dirty="0">
              <a:latin typeface="Arial" pitchFamily="34" charset="0"/>
              <a:cs typeface="Arial" pitchFamily="34" charset="0"/>
            </a:rPr>
            <a:t>zona de peligro</a:t>
          </a:r>
          <a:r>
            <a:rPr lang="es-MX" sz="2400" dirty="0">
              <a:latin typeface="Arial" pitchFamily="34" charset="0"/>
              <a:cs typeface="Arial" pitchFamily="34" charset="0"/>
            </a:rPr>
            <a:t>. Fuera de este rango su capacidad reproductora se ve muy disminuida. </a:t>
          </a:r>
        </a:p>
      </dgm:t>
    </dgm:pt>
    <dgm:pt modelId="{50E40A8E-22DB-4658-AFDB-CCEB47C5EC41}" type="parTrans" cxnId="{1E0A8783-5ACD-4A78-8308-9F9BF3C5D235}">
      <dgm:prSet/>
      <dgm:spPr/>
      <dgm:t>
        <a:bodyPr/>
        <a:lstStyle/>
        <a:p>
          <a:endParaRPr lang="es-CL" sz="2000">
            <a:latin typeface="Arial" pitchFamily="34" charset="0"/>
            <a:cs typeface="Arial" pitchFamily="34" charset="0"/>
          </a:endParaRPr>
        </a:p>
      </dgm:t>
    </dgm:pt>
    <dgm:pt modelId="{12834495-64FA-40FF-A03B-887D22679FE4}" type="sibTrans" cxnId="{1E0A8783-5ACD-4A78-8308-9F9BF3C5D235}">
      <dgm:prSet/>
      <dgm:spPr/>
      <dgm:t>
        <a:bodyPr/>
        <a:lstStyle/>
        <a:p>
          <a:endParaRPr lang="es-CL" sz="2000">
            <a:latin typeface="Arial" pitchFamily="34" charset="0"/>
            <a:cs typeface="Arial" pitchFamily="34" charset="0"/>
          </a:endParaRPr>
        </a:p>
      </dgm:t>
    </dgm:pt>
    <dgm:pt modelId="{26B8C89E-3C06-4985-A2B8-4F8C84391D03}">
      <dgm:prSet custT="1"/>
      <dgm:spPr/>
      <dgm:t>
        <a:bodyPr/>
        <a:lstStyle/>
        <a:p>
          <a:pPr rtl="0"/>
          <a:r>
            <a:rPr lang="es-MX" sz="2400" dirty="0">
              <a:latin typeface="Arial" pitchFamily="34" charset="0"/>
              <a:cs typeface="Arial" pitchFamily="34" charset="0"/>
            </a:rPr>
            <a:t>A 100º C (ebullición) las bacterias comienzan a morir y por debajo de 5º C (refrigeración) su crecimiento es más lento;  a los 0° C (congelación) quedan en estado latente pero no mueren.</a:t>
          </a:r>
          <a:endParaRPr lang="es-CL" sz="2400" dirty="0">
            <a:latin typeface="Arial" pitchFamily="34" charset="0"/>
            <a:cs typeface="Arial" pitchFamily="34" charset="0"/>
          </a:endParaRPr>
        </a:p>
      </dgm:t>
    </dgm:pt>
    <dgm:pt modelId="{63C25032-0427-4269-9C78-D2D130D24FFD}" type="parTrans" cxnId="{8947F8E3-2DAB-4EFB-B827-DA4BB8BFD064}">
      <dgm:prSet/>
      <dgm:spPr/>
      <dgm:t>
        <a:bodyPr/>
        <a:lstStyle/>
        <a:p>
          <a:endParaRPr lang="es-CL" sz="2000">
            <a:latin typeface="Arial" pitchFamily="34" charset="0"/>
            <a:cs typeface="Arial" pitchFamily="34" charset="0"/>
          </a:endParaRPr>
        </a:p>
      </dgm:t>
    </dgm:pt>
    <dgm:pt modelId="{66C3E4A8-8138-4E71-93E7-7489E88A8105}" type="sibTrans" cxnId="{8947F8E3-2DAB-4EFB-B827-DA4BB8BFD064}">
      <dgm:prSet/>
      <dgm:spPr/>
      <dgm:t>
        <a:bodyPr/>
        <a:lstStyle/>
        <a:p>
          <a:endParaRPr lang="es-CL" sz="2000">
            <a:latin typeface="Arial" pitchFamily="34" charset="0"/>
            <a:cs typeface="Arial" pitchFamily="34" charset="0"/>
          </a:endParaRPr>
        </a:p>
      </dgm:t>
    </dgm:pt>
    <dgm:pt modelId="{5B8C355A-CCE4-483A-8CF5-AA1A0C8A686C}" type="pres">
      <dgm:prSet presAssocID="{31BA3F61-CE0F-43E0-9A69-A124DBCD1385}" presName="linear" presStyleCnt="0">
        <dgm:presLayoutVars>
          <dgm:animLvl val="lvl"/>
          <dgm:resizeHandles val="exact"/>
        </dgm:presLayoutVars>
      </dgm:prSet>
      <dgm:spPr/>
    </dgm:pt>
    <dgm:pt modelId="{52ED6F9F-664D-4644-8689-22AA22735185}" type="pres">
      <dgm:prSet presAssocID="{60B96820-4186-4D72-A456-6404A09C8FBF}" presName="parentText" presStyleLbl="node1" presStyleIdx="0" presStyleCnt="3" custScaleY="121966" custLinFactY="-45378" custLinFactNeighborY="-100000">
        <dgm:presLayoutVars>
          <dgm:chMax val="0"/>
          <dgm:bulletEnabled val="1"/>
        </dgm:presLayoutVars>
      </dgm:prSet>
      <dgm:spPr/>
    </dgm:pt>
    <dgm:pt modelId="{B321555A-F682-4D9E-917E-2094F91CCE38}" type="pres">
      <dgm:prSet presAssocID="{F7DE8D0B-AE37-447B-B0A5-2701A0D070E4}" presName="spacer" presStyleCnt="0"/>
      <dgm:spPr/>
    </dgm:pt>
    <dgm:pt modelId="{4E8F3505-7E1F-4ADB-B274-A0616E447CBD}" type="pres">
      <dgm:prSet presAssocID="{C35F5F57-6D8C-409D-B7D4-332DB27F3313}" presName="parentText" presStyleLbl="node1" presStyleIdx="1" presStyleCnt="3" custScaleY="73472" custLinFactNeighborX="-964" custLinFactNeighborY="31511">
        <dgm:presLayoutVars>
          <dgm:chMax val="0"/>
          <dgm:bulletEnabled val="1"/>
        </dgm:presLayoutVars>
      </dgm:prSet>
      <dgm:spPr/>
    </dgm:pt>
    <dgm:pt modelId="{162815CA-16A5-4F89-B369-858CC79D44D1}" type="pres">
      <dgm:prSet presAssocID="{12834495-64FA-40FF-A03B-887D22679FE4}" presName="spacer" presStyleCnt="0"/>
      <dgm:spPr/>
    </dgm:pt>
    <dgm:pt modelId="{D4215D1B-8AB8-4B2C-A3DC-8BCB15872C27}" type="pres">
      <dgm:prSet presAssocID="{26B8C89E-3C06-4985-A2B8-4F8C84391D03}" presName="parentText" presStyleLbl="node1" presStyleIdx="2" presStyleCnt="3" custScaleX="81502" custScaleY="104225" custLinFactY="1090" custLinFactNeighborX="-20597" custLinFactNeighborY="100000">
        <dgm:presLayoutVars>
          <dgm:chMax val="0"/>
          <dgm:bulletEnabled val="1"/>
        </dgm:presLayoutVars>
      </dgm:prSet>
      <dgm:spPr/>
    </dgm:pt>
  </dgm:ptLst>
  <dgm:cxnLst>
    <dgm:cxn modelId="{6D8CA214-E4C1-C64C-962D-FB977D5F4A52}" type="presOf" srcId="{60B96820-4186-4D72-A456-6404A09C8FBF}" destId="{52ED6F9F-664D-4644-8689-22AA22735185}" srcOrd="0" destOrd="0" presId="urn:microsoft.com/office/officeart/2005/8/layout/vList2"/>
    <dgm:cxn modelId="{23B59D1D-4089-43A5-9F9B-4DD1EC47E5D8}" srcId="{31BA3F61-CE0F-43E0-9A69-A124DBCD1385}" destId="{60B96820-4186-4D72-A456-6404A09C8FBF}" srcOrd="0" destOrd="0" parTransId="{C2E49681-C976-4922-AEE5-D419605BCDDF}" sibTransId="{F7DE8D0B-AE37-447B-B0A5-2701A0D070E4}"/>
    <dgm:cxn modelId="{D560F336-AB89-7E4A-88C8-976E9B276786}" type="presOf" srcId="{31BA3F61-CE0F-43E0-9A69-A124DBCD1385}" destId="{5B8C355A-CCE4-483A-8CF5-AA1A0C8A686C}" srcOrd="0" destOrd="0" presId="urn:microsoft.com/office/officeart/2005/8/layout/vList2"/>
    <dgm:cxn modelId="{D26F155B-7BDC-684F-9D98-E0C18A6C46E1}" type="presOf" srcId="{C35F5F57-6D8C-409D-B7D4-332DB27F3313}" destId="{4E8F3505-7E1F-4ADB-B274-A0616E447CBD}" srcOrd="0" destOrd="0" presId="urn:microsoft.com/office/officeart/2005/8/layout/vList2"/>
    <dgm:cxn modelId="{1E0A8783-5ACD-4A78-8308-9F9BF3C5D235}" srcId="{31BA3F61-CE0F-43E0-9A69-A124DBCD1385}" destId="{C35F5F57-6D8C-409D-B7D4-332DB27F3313}" srcOrd="1" destOrd="0" parTransId="{50E40A8E-22DB-4658-AFDB-CCEB47C5EC41}" sibTransId="{12834495-64FA-40FF-A03B-887D22679FE4}"/>
    <dgm:cxn modelId="{8947F8E3-2DAB-4EFB-B827-DA4BB8BFD064}" srcId="{31BA3F61-CE0F-43E0-9A69-A124DBCD1385}" destId="{26B8C89E-3C06-4985-A2B8-4F8C84391D03}" srcOrd="2" destOrd="0" parTransId="{63C25032-0427-4269-9C78-D2D130D24FFD}" sibTransId="{66C3E4A8-8138-4E71-93E7-7489E88A8105}"/>
    <dgm:cxn modelId="{A7C9F9E9-5AB3-D74F-BE03-28F0499EE73D}" type="presOf" srcId="{26B8C89E-3C06-4985-A2B8-4F8C84391D03}" destId="{D4215D1B-8AB8-4B2C-A3DC-8BCB15872C27}" srcOrd="0" destOrd="0" presId="urn:microsoft.com/office/officeart/2005/8/layout/vList2"/>
    <dgm:cxn modelId="{5939BA1A-B64C-0D4A-B44F-0F802442204D}" type="presParOf" srcId="{5B8C355A-CCE4-483A-8CF5-AA1A0C8A686C}" destId="{52ED6F9F-664D-4644-8689-22AA22735185}" srcOrd="0" destOrd="0" presId="urn:microsoft.com/office/officeart/2005/8/layout/vList2"/>
    <dgm:cxn modelId="{EB85AC31-E8FB-C540-A3B6-21D95938C529}" type="presParOf" srcId="{5B8C355A-CCE4-483A-8CF5-AA1A0C8A686C}" destId="{B321555A-F682-4D9E-917E-2094F91CCE38}" srcOrd="1" destOrd="0" presId="urn:microsoft.com/office/officeart/2005/8/layout/vList2"/>
    <dgm:cxn modelId="{A0428237-FE2E-1649-8B79-2552432A0AC9}" type="presParOf" srcId="{5B8C355A-CCE4-483A-8CF5-AA1A0C8A686C}" destId="{4E8F3505-7E1F-4ADB-B274-A0616E447CBD}" srcOrd="2" destOrd="0" presId="urn:microsoft.com/office/officeart/2005/8/layout/vList2"/>
    <dgm:cxn modelId="{E54A855C-385F-5E49-8DC0-F621807C4A05}" type="presParOf" srcId="{5B8C355A-CCE4-483A-8CF5-AA1A0C8A686C}" destId="{162815CA-16A5-4F89-B369-858CC79D44D1}" srcOrd="3" destOrd="0" presId="urn:microsoft.com/office/officeart/2005/8/layout/vList2"/>
    <dgm:cxn modelId="{76B23DAA-0536-794B-860C-F13CE1546908}" type="presParOf" srcId="{5B8C355A-CCE4-483A-8CF5-AA1A0C8A686C}" destId="{D4215D1B-8AB8-4B2C-A3DC-8BCB15872C2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794707C-4394-408F-B26C-815DCC29EEBB}" type="doc">
      <dgm:prSet loTypeId="urn:microsoft.com/office/officeart/2005/8/layout/vList2" loCatId="list" qsTypeId="urn:microsoft.com/office/officeart/2005/8/quickstyle/3d1" qsCatId="3D" csTypeId="urn:microsoft.com/office/officeart/2005/8/colors/colorful3" csCatId="colorful"/>
      <dgm:spPr/>
      <dgm:t>
        <a:bodyPr/>
        <a:lstStyle/>
        <a:p>
          <a:endParaRPr lang="es-CL"/>
        </a:p>
      </dgm:t>
    </dgm:pt>
    <dgm:pt modelId="{36178FDD-CB22-45AE-A3DA-F2731584840B}">
      <dgm:prSet/>
      <dgm:spPr/>
      <dgm:t>
        <a:bodyPr/>
        <a:lstStyle/>
        <a:p>
          <a:pPr rtl="0"/>
          <a:r>
            <a:rPr lang="es-MX" dirty="0">
              <a:latin typeface="Arial" pitchFamily="34" charset="0"/>
              <a:cs typeface="Arial" pitchFamily="34" charset="0"/>
            </a:rPr>
            <a:t>Con respecto a las bajas temperaturas, el desarrollo se dificulta y por debajo de 4 °C (temperatura de refrigeración) los M.O. dejan de multiplicarse pero no mueren, tampoco en un congelador (-18 °C).</a:t>
          </a:r>
          <a:endParaRPr lang="es-CL" dirty="0">
            <a:latin typeface="Arial" pitchFamily="34" charset="0"/>
            <a:cs typeface="Arial" pitchFamily="34" charset="0"/>
          </a:endParaRPr>
        </a:p>
      </dgm:t>
    </dgm:pt>
    <dgm:pt modelId="{D4E78B0F-6F96-4933-B329-6275CF73479C}" type="parTrans" cxnId="{E9B57CF3-A9DD-4339-8953-8B9FCEE3EAE3}">
      <dgm:prSet/>
      <dgm:spPr/>
      <dgm:t>
        <a:bodyPr/>
        <a:lstStyle/>
        <a:p>
          <a:endParaRPr lang="es-CL"/>
        </a:p>
      </dgm:t>
    </dgm:pt>
    <dgm:pt modelId="{C44E76FA-B0F8-4529-BC40-C8140316C7D3}" type="sibTrans" cxnId="{E9B57CF3-A9DD-4339-8953-8B9FCEE3EAE3}">
      <dgm:prSet/>
      <dgm:spPr/>
      <dgm:t>
        <a:bodyPr/>
        <a:lstStyle/>
        <a:p>
          <a:endParaRPr lang="es-CL"/>
        </a:p>
      </dgm:t>
    </dgm:pt>
    <dgm:pt modelId="{D2B98D72-AE6F-471E-A4AC-DE8870E3C839}" type="pres">
      <dgm:prSet presAssocID="{3794707C-4394-408F-B26C-815DCC29EEBB}" presName="linear" presStyleCnt="0">
        <dgm:presLayoutVars>
          <dgm:animLvl val="lvl"/>
          <dgm:resizeHandles val="exact"/>
        </dgm:presLayoutVars>
      </dgm:prSet>
      <dgm:spPr/>
    </dgm:pt>
    <dgm:pt modelId="{D78CA663-7952-4181-8469-041FF240D7B4}" type="pres">
      <dgm:prSet presAssocID="{36178FDD-CB22-45AE-A3DA-F2731584840B}" presName="parentText" presStyleLbl="node1" presStyleIdx="0" presStyleCnt="1">
        <dgm:presLayoutVars>
          <dgm:chMax val="0"/>
          <dgm:bulletEnabled val="1"/>
        </dgm:presLayoutVars>
      </dgm:prSet>
      <dgm:spPr/>
    </dgm:pt>
  </dgm:ptLst>
  <dgm:cxnLst>
    <dgm:cxn modelId="{594AE03F-4314-3F4F-9825-E0F236E79657}" type="presOf" srcId="{36178FDD-CB22-45AE-A3DA-F2731584840B}" destId="{D78CA663-7952-4181-8469-041FF240D7B4}" srcOrd="0" destOrd="0" presId="urn:microsoft.com/office/officeart/2005/8/layout/vList2"/>
    <dgm:cxn modelId="{2CF63254-A5AB-D24A-A686-94EA61AEECDB}" type="presOf" srcId="{3794707C-4394-408F-B26C-815DCC29EEBB}" destId="{D2B98D72-AE6F-471E-A4AC-DE8870E3C839}" srcOrd="0" destOrd="0" presId="urn:microsoft.com/office/officeart/2005/8/layout/vList2"/>
    <dgm:cxn modelId="{E9B57CF3-A9DD-4339-8953-8B9FCEE3EAE3}" srcId="{3794707C-4394-408F-B26C-815DCC29EEBB}" destId="{36178FDD-CB22-45AE-A3DA-F2731584840B}" srcOrd="0" destOrd="0" parTransId="{D4E78B0F-6F96-4933-B329-6275CF73479C}" sibTransId="{C44E76FA-B0F8-4529-BC40-C8140316C7D3}"/>
    <dgm:cxn modelId="{5F259F75-CBEE-6944-8D7D-3F11615B5CA3}" type="presParOf" srcId="{D2B98D72-AE6F-471E-A4AC-DE8870E3C839}" destId="{D78CA663-7952-4181-8469-041FF240D7B4}"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8F37B4F-3547-4065-AFEB-283479F781D5}" type="doc">
      <dgm:prSet loTypeId="urn:microsoft.com/office/officeart/2005/8/layout/vList2" loCatId="list" qsTypeId="urn:microsoft.com/office/officeart/2005/8/quickstyle/3d1" qsCatId="3D" csTypeId="urn:microsoft.com/office/officeart/2005/8/colors/colorful1#5" csCatId="colorful"/>
      <dgm:spPr/>
      <dgm:t>
        <a:bodyPr/>
        <a:lstStyle/>
        <a:p>
          <a:endParaRPr lang="es-CL"/>
        </a:p>
      </dgm:t>
    </dgm:pt>
    <dgm:pt modelId="{95A36EA8-F0E3-42C8-A3E0-463365DA79B7}">
      <dgm:prSet/>
      <dgm:spPr/>
      <dgm:t>
        <a:bodyPr/>
        <a:lstStyle/>
        <a:p>
          <a:pPr rtl="0"/>
          <a:r>
            <a:rPr lang="es-MX" dirty="0"/>
            <a:t>La temperatura a la que debería mantenerse un alimento para evitar el crecimiento microbiano es: </a:t>
          </a:r>
          <a:r>
            <a:rPr lang="es-MX" b="1" dirty="0"/>
            <a:t>menos de 5 °C o más de 65 °C.</a:t>
          </a:r>
          <a:endParaRPr lang="es-CL" dirty="0"/>
        </a:p>
      </dgm:t>
    </dgm:pt>
    <dgm:pt modelId="{85D8CA10-503A-48D6-A009-5A086942D48C}" type="parTrans" cxnId="{D098E73C-C334-44C1-9E32-AFEC5F66D407}">
      <dgm:prSet/>
      <dgm:spPr/>
      <dgm:t>
        <a:bodyPr/>
        <a:lstStyle/>
        <a:p>
          <a:endParaRPr lang="es-CL"/>
        </a:p>
      </dgm:t>
    </dgm:pt>
    <dgm:pt modelId="{F7019EB0-B742-471C-B2D0-7F0F1CBDFF88}" type="sibTrans" cxnId="{D098E73C-C334-44C1-9E32-AFEC5F66D407}">
      <dgm:prSet/>
      <dgm:spPr/>
      <dgm:t>
        <a:bodyPr/>
        <a:lstStyle/>
        <a:p>
          <a:endParaRPr lang="es-CL"/>
        </a:p>
      </dgm:t>
    </dgm:pt>
    <dgm:pt modelId="{14D3A01F-1A5B-4AB5-96A9-041BD89A5F42}" type="pres">
      <dgm:prSet presAssocID="{28F37B4F-3547-4065-AFEB-283479F781D5}" presName="linear" presStyleCnt="0">
        <dgm:presLayoutVars>
          <dgm:animLvl val="lvl"/>
          <dgm:resizeHandles val="exact"/>
        </dgm:presLayoutVars>
      </dgm:prSet>
      <dgm:spPr/>
    </dgm:pt>
    <dgm:pt modelId="{AB16F390-19A1-46C2-A540-7F65223A6C13}" type="pres">
      <dgm:prSet presAssocID="{95A36EA8-F0E3-42C8-A3E0-463365DA79B7}" presName="parentText" presStyleLbl="node1" presStyleIdx="0" presStyleCnt="1">
        <dgm:presLayoutVars>
          <dgm:chMax val="0"/>
          <dgm:bulletEnabled val="1"/>
        </dgm:presLayoutVars>
      </dgm:prSet>
      <dgm:spPr/>
    </dgm:pt>
  </dgm:ptLst>
  <dgm:cxnLst>
    <dgm:cxn modelId="{D098E73C-C334-44C1-9E32-AFEC5F66D407}" srcId="{28F37B4F-3547-4065-AFEB-283479F781D5}" destId="{95A36EA8-F0E3-42C8-A3E0-463365DA79B7}" srcOrd="0" destOrd="0" parTransId="{85D8CA10-503A-48D6-A009-5A086942D48C}" sibTransId="{F7019EB0-B742-471C-B2D0-7F0F1CBDFF88}"/>
    <dgm:cxn modelId="{9276E595-D2C9-C744-8F1B-07E22CF8F729}" type="presOf" srcId="{28F37B4F-3547-4065-AFEB-283479F781D5}" destId="{14D3A01F-1A5B-4AB5-96A9-041BD89A5F42}" srcOrd="0" destOrd="0" presId="urn:microsoft.com/office/officeart/2005/8/layout/vList2"/>
    <dgm:cxn modelId="{B726ACCD-6361-124B-88FD-863AFC657133}" type="presOf" srcId="{95A36EA8-F0E3-42C8-A3E0-463365DA79B7}" destId="{AB16F390-19A1-46C2-A540-7F65223A6C13}" srcOrd="0" destOrd="0" presId="urn:microsoft.com/office/officeart/2005/8/layout/vList2"/>
    <dgm:cxn modelId="{33B5DD04-E430-354F-91FB-2F7BCB8CEE01}" type="presParOf" srcId="{14D3A01F-1A5B-4AB5-96A9-041BD89A5F42}" destId="{AB16F390-19A1-46C2-A540-7F65223A6C13}"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DED96F60-8D01-4F75-9D2C-A9105C435A3D}"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032AD1A8-0C36-4A0D-989D-DAA79CD57DE3}">
      <dgm:prSet custT="1"/>
      <dgm:spPr/>
      <dgm:t>
        <a:bodyPr/>
        <a:lstStyle/>
        <a:p>
          <a:pPr algn="ctr" rtl="0"/>
          <a:r>
            <a:rPr lang="es-MX" sz="2800" dirty="0" err="1">
              <a:latin typeface="Arial" pitchFamily="34" charset="0"/>
              <a:cs typeface="Arial" pitchFamily="34" charset="0"/>
            </a:rPr>
            <a:t>Termorresistencia</a:t>
          </a:r>
          <a:r>
            <a:rPr lang="es-MX" sz="2800" dirty="0">
              <a:latin typeface="Arial" pitchFamily="34" charset="0"/>
              <a:cs typeface="Arial" pitchFamily="34" charset="0"/>
            </a:rPr>
            <a:t> de los microorganismos </a:t>
          </a:r>
          <a:br>
            <a:rPr lang="es-MX" sz="2800" dirty="0">
              <a:latin typeface="Arial" pitchFamily="34" charset="0"/>
              <a:cs typeface="Arial" pitchFamily="34" charset="0"/>
            </a:rPr>
          </a:br>
          <a:r>
            <a:rPr lang="es-MX" sz="2800" dirty="0">
              <a:latin typeface="Arial" pitchFamily="34" charset="0"/>
              <a:cs typeface="Arial" pitchFamily="34" charset="0"/>
            </a:rPr>
            <a:t>y sus esporas.</a:t>
          </a:r>
          <a:endParaRPr lang="es-ES" sz="2800" dirty="0">
            <a:latin typeface="Arial" pitchFamily="34" charset="0"/>
            <a:cs typeface="Arial" pitchFamily="34" charset="0"/>
          </a:endParaRPr>
        </a:p>
      </dgm:t>
    </dgm:pt>
    <dgm:pt modelId="{BFE0C448-692C-48FD-AF60-3E30523D543A}" type="parTrans" cxnId="{AB84C715-9813-4209-B008-F0E8986EEB69}">
      <dgm:prSet/>
      <dgm:spPr/>
      <dgm:t>
        <a:bodyPr/>
        <a:lstStyle/>
        <a:p>
          <a:endParaRPr lang="es-CL"/>
        </a:p>
      </dgm:t>
    </dgm:pt>
    <dgm:pt modelId="{98D1EEC5-6D27-4360-BEBD-B2D7DDE27F03}" type="sibTrans" cxnId="{AB84C715-9813-4209-B008-F0E8986EEB69}">
      <dgm:prSet/>
      <dgm:spPr/>
      <dgm:t>
        <a:bodyPr/>
        <a:lstStyle/>
        <a:p>
          <a:endParaRPr lang="es-CL"/>
        </a:p>
      </dgm:t>
    </dgm:pt>
    <dgm:pt modelId="{FBDBCD5E-69EA-4429-8ADB-C3287DB22BD4}" type="pres">
      <dgm:prSet presAssocID="{DED96F60-8D01-4F75-9D2C-A9105C435A3D}" presName="linear" presStyleCnt="0">
        <dgm:presLayoutVars>
          <dgm:animLvl val="lvl"/>
          <dgm:resizeHandles val="exact"/>
        </dgm:presLayoutVars>
      </dgm:prSet>
      <dgm:spPr/>
    </dgm:pt>
    <dgm:pt modelId="{8CCBD835-8706-47DB-BE03-0054FE8E84D1}" type="pres">
      <dgm:prSet presAssocID="{032AD1A8-0C36-4A0D-989D-DAA79CD57DE3}" presName="parentText" presStyleLbl="node1" presStyleIdx="0" presStyleCnt="1">
        <dgm:presLayoutVars>
          <dgm:chMax val="0"/>
          <dgm:bulletEnabled val="1"/>
        </dgm:presLayoutVars>
      </dgm:prSet>
      <dgm:spPr/>
    </dgm:pt>
  </dgm:ptLst>
  <dgm:cxnLst>
    <dgm:cxn modelId="{AB84C715-9813-4209-B008-F0E8986EEB69}" srcId="{DED96F60-8D01-4F75-9D2C-A9105C435A3D}" destId="{032AD1A8-0C36-4A0D-989D-DAA79CD57DE3}" srcOrd="0" destOrd="0" parTransId="{BFE0C448-692C-48FD-AF60-3E30523D543A}" sibTransId="{98D1EEC5-6D27-4360-BEBD-B2D7DDE27F03}"/>
    <dgm:cxn modelId="{16EDBC25-5401-AD49-AE15-8925AE484383}" type="presOf" srcId="{032AD1A8-0C36-4A0D-989D-DAA79CD57DE3}" destId="{8CCBD835-8706-47DB-BE03-0054FE8E84D1}" srcOrd="0" destOrd="0" presId="urn:microsoft.com/office/officeart/2005/8/layout/vList2"/>
    <dgm:cxn modelId="{7F9CFC63-5528-2744-A3EB-A3C44814C10D}" type="presOf" srcId="{DED96F60-8D01-4F75-9D2C-A9105C435A3D}" destId="{FBDBCD5E-69EA-4429-8ADB-C3287DB22BD4}" srcOrd="0" destOrd="0" presId="urn:microsoft.com/office/officeart/2005/8/layout/vList2"/>
    <dgm:cxn modelId="{DCC0DA5F-019B-2144-BB2F-CE66E7D71C92}" type="presParOf" srcId="{FBDBCD5E-69EA-4429-8ADB-C3287DB22BD4}" destId="{8CCBD835-8706-47DB-BE03-0054FE8E84D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4A613E1-BC97-431E-8A3D-556887A86469}" type="doc">
      <dgm:prSet loTypeId="urn:microsoft.com/office/officeart/2005/8/layout/hList6" loCatId="list" qsTypeId="urn:microsoft.com/office/officeart/2005/8/quickstyle/3d2" qsCatId="3D" csTypeId="urn:microsoft.com/office/officeart/2005/8/colors/colorful3" csCatId="colorful" phldr="1"/>
      <dgm:spPr/>
      <dgm:t>
        <a:bodyPr/>
        <a:lstStyle/>
        <a:p>
          <a:endParaRPr lang="es-CL"/>
        </a:p>
      </dgm:t>
    </dgm:pt>
    <dgm:pt modelId="{F7583FA7-3451-4AD3-B376-CE4E885E9663}">
      <dgm:prSet custT="1"/>
      <dgm:spPr/>
      <dgm:t>
        <a:bodyPr/>
        <a:lstStyle/>
        <a:p>
          <a:pPr rtl="0"/>
          <a:r>
            <a:rPr lang="es-MX" sz="1800" dirty="0">
              <a:latin typeface="Arial" pitchFamily="34" charset="0"/>
              <a:cs typeface="Arial" pitchFamily="34" charset="0"/>
            </a:rPr>
            <a:t>La </a:t>
          </a:r>
          <a:r>
            <a:rPr lang="es-MX" sz="1800" dirty="0" err="1">
              <a:latin typeface="Arial" pitchFamily="34" charset="0"/>
              <a:cs typeface="Arial" pitchFamily="34" charset="0"/>
            </a:rPr>
            <a:t>termorresistencia</a:t>
          </a:r>
          <a:r>
            <a:rPr lang="es-MX" sz="1800" dirty="0">
              <a:latin typeface="Arial" pitchFamily="34" charset="0"/>
              <a:cs typeface="Arial" pitchFamily="34" charset="0"/>
            </a:rPr>
            <a:t> de los microorganismos  se suele expresar como “tiempo de muerte térmica”, el cual se define como el tiempo  necesario para destruir, a una determinada temperatura, un determinado número de microorganismos (o de esporas) bajo condiciones específicas .</a:t>
          </a:r>
          <a:endParaRPr lang="es-CL" sz="1800" dirty="0">
            <a:latin typeface="Arial" pitchFamily="34" charset="0"/>
            <a:cs typeface="Arial" pitchFamily="34" charset="0"/>
          </a:endParaRPr>
        </a:p>
      </dgm:t>
    </dgm:pt>
    <dgm:pt modelId="{3BCFB0AD-5070-44F3-B65F-8AD485F558CA}" type="parTrans" cxnId="{FFEDBEAD-2F97-4C52-AA3F-6E425B91DB55}">
      <dgm:prSet/>
      <dgm:spPr/>
      <dgm:t>
        <a:bodyPr/>
        <a:lstStyle/>
        <a:p>
          <a:endParaRPr lang="es-CL" sz="1800">
            <a:latin typeface="Arial" pitchFamily="34" charset="0"/>
            <a:cs typeface="Arial" pitchFamily="34" charset="0"/>
          </a:endParaRPr>
        </a:p>
      </dgm:t>
    </dgm:pt>
    <dgm:pt modelId="{BBBA7EC5-1326-46A7-BB1F-E0BEE99A7C69}" type="sibTrans" cxnId="{FFEDBEAD-2F97-4C52-AA3F-6E425B91DB55}">
      <dgm:prSet/>
      <dgm:spPr/>
      <dgm:t>
        <a:bodyPr/>
        <a:lstStyle/>
        <a:p>
          <a:endParaRPr lang="es-CL" sz="1800">
            <a:latin typeface="Arial" pitchFamily="34" charset="0"/>
            <a:cs typeface="Arial" pitchFamily="34" charset="0"/>
          </a:endParaRPr>
        </a:p>
      </dgm:t>
    </dgm:pt>
    <dgm:pt modelId="{CE83A097-D7F7-48F8-87E7-99861995C748}">
      <dgm:prSet custT="1"/>
      <dgm:spPr/>
      <dgm:t>
        <a:bodyPr/>
        <a:lstStyle/>
        <a:p>
          <a:pPr rtl="0"/>
          <a:r>
            <a:rPr lang="es-MX" sz="1800" dirty="0">
              <a:latin typeface="Arial" pitchFamily="34" charset="0"/>
              <a:cs typeface="Arial" pitchFamily="34" charset="0"/>
            </a:rPr>
            <a:t>A veces se le denomina tiempo de muerte térmica total  para diferenciarlo del tiempo de muerte térmica mayoritaria, el cual es el tiempo necesario  para destruir la mayoría de las células vegetativas o la mayoría de las esporas.</a:t>
          </a:r>
          <a:endParaRPr lang="es-CL" sz="1800" dirty="0">
            <a:latin typeface="Arial" pitchFamily="34" charset="0"/>
            <a:cs typeface="Arial" pitchFamily="34" charset="0"/>
          </a:endParaRPr>
        </a:p>
      </dgm:t>
    </dgm:pt>
    <dgm:pt modelId="{8E7B02A4-3FD7-4887-93D6-704DB9058CEE}" type="parTrans" cxnId="{6B605A5A-6110-4B3C-8D3B-1486C18ACB42}">
      <dgm:prSet/>
      <dgm:spPr/>
      <dgm:t>
        <a:bodyPr/>
        <a:lstStyle/>
        <a:p>
          <a:endParaRPr lang="es-CL" sz="1800">
            <a:latin typeface="Arial" pitchFamily="34" charset="0"/>
            <a:cs typeface="Arial" pitchFamily="34" charset="0"/>
          </a:endParaRPr>
        </a:p>
      </dgm:t>
    </dgm:pt>
    <dgm:pt modelId="{0D79AED3-3002-4423-BB14-4233CD6981C8}" type="sibTrans" cxnId="{6B605A5A-6110-4B3C-8D3B-1486C18ACB42}">
      <dgm:prSet/>
      <dgm:spPr/>
      <dgm:t>
        <a:bodyPr/>
        <a:lstStyle/>
        <a:p>
          <a:endParaRPr lang="es-CL" sz="1800">
            <a:latin typeface="Arial" pitchFamily="34" charset="0"/>
            <a:cs typeface="Arial" pitchFamily="34" charset="0"/>
          </a:endParaRPr>
        </a:p>
      </dgm:t>
    </dgm:pt>
    <dgm:pt modelId="{541CB200-00D4-499F-9175-30931B519382}">
      <dgm:prSet custT="1"/>
      <dgm:spPr/>
      <dgm:t>
        <a:bodyPr/>
        <a:lstStyle/>
        <a:p>
          <a:pPr rtl="0"/>
          <a:r>
            <a:rPr lang="es-MX" sz="1800" dirty="0">
              <a:latin typeface="Arial" pitchFamily="34" charset="0"/>
              <a:cs typeface="Arial" pitchFamily="34" charset="0"/>
            </a:rPr>
            <a:t>El punto de muerte térmica, es la temperatura necesaria para destruir la totalidad de los microorganismos   en un tiempo de 10 minutos.</a:t>
          </a:r>
          <a:endParaRPr lang="es-ES" sz="1800" dirty="0">
            <a:latin typeface="Arial" pitchFamily="34" charset="0"/>
            <a:cs typeface="Arial" pitchFamily="34" charset="0"/>
          </a:endParaRPr>
        </a:p>
      </dgm:t>
    </dgm:pt>
    <dgm:pt modelId="{7C059732-2C00-4A1E-B97A-FFF7D72562F2}" type="parTrans" cxnId="{99CC3F21-C186-4E35-9A87-C01D6EA324D7}">
      <dgm:prSet/>
      <dgm:spPr/>
      <dgm:t>
        <a:bodyPr/>
        <a:lstStyle/>
        <a:p>
          <a:endParaRPr lang="es-CL" sz="1800">
            <a:latin typeface="Arial" pitchFamily="34" charset="0"/>
            <a:cs typeface="Arial" pitchFamily="34" charset="0"/>
          </a:endParaRPr>
        </a:p>
      </dgm:t>
    </dgm:pt>
    <dgm:pt modelId="{F22ACA17-9A1C-4700-8A0D-E223511B3CA1}" type="sibTrans" cxnId="{99CC3F21-C186-4E35-9A87-C01D6EA324D7}">
      <dgm:prSet/>
      <dgm:spPr/>
      <dgm:t>
        <a:bodyPr/>
        <a:lstStyle/>
        <a:p>
          <a:endParaRPr lang="es-CL" sz="1800">
            <a:latin typeface="Arial" pitchFamily="34" charset="0"/>
            <a:cs typeface="Arial" pitchFamily="34" charset="0"/>
          </a:endParaRPr>
        </a:p>
      </dgm:t>
    </dgm:pt>
    <dgm:pt modelId="{ECD2CAEE-F22A-4754-8D67-3370114C5198}" type="pres">
      <dgm:prSet presAssocID="{64A613E1-BC97-431E-8A3D-556887A86469}" presName="Name0" presStyleCnt="0">
        <dgm:presLayoutVars>
          <dgm:dir/>
          <dgm:resizeHandles val="exact"/>
        </dgm:presLayoutVars>
      </dgm:prSet>
      <dgm:spPr/>
    </dgm:pt>
    <dgm:pt modelId="{48EB325F-2A17-4F9F-B2B5-21929F501108}" type="pres">
      <dgm:prSet presAssocID="{F7583FA7-3451-4AD3-B376-CE4E885E9663}" presName="node" presStyleLbl="node1" presStyleIdx="0" presStyleCnt="3" custScaleX="140945" custLinFactNeighborX="-78122" custLinFactNeighborY="-9">
        <dgm:presLayoutVars>
          <dgm:bulletEnabled val="1"/>
        </dgm:presLayoutVars>
      </dgm:prSet>
      <dgm:spPr/>
    </dgm:pt>
    <dgm:pt modelId="{7E5E0F6B-339C-4AC8-96AD-069C2EB6D21B}" type="pres">
      <dgm:prSet presAssocID="{BBBA7EC5-1326-46A7-BB1F-E0BEE99A7C69}" presName="sibTrans" presStyleCnt="0"/>
      <dgm:spPr/>
    </dgm:pt>
    <dgm:pt modelId="{E2692C43-0277-486C-97FA-708888C0E87D}" type="pres">
      <dgm:prSet presAssocID="{CE83A097-D7F7-48F8-87E7-99861995C748}" presName="node" presStyleLbl="node1" presStyleIdx="1" presStyleCnt="3">
        <dgm:presLayoutVars>
          <dgm:bulletEnabled val="1"/>
        </dgm:presLayoutVars>
      </dgm:prSet>
      <dgm:spPr/>
    </dgm:pt>
    <dgm:pt modelId="{232616E0-F421-4188-82C9-C4DA0F62DF79}" type="pres">
      <dgm:prSet presAssocID="{0D79AED3-3002-4423-BB14-4233CD6981C8}" presName="sibTrans" presStyleCnt="0"/>
      <dgm:spPr/>
    </dgm:pt>
    <dgm:pt modelId="{71B01A2E-B8BC-4041-891D-B7EEC4DEE9F8}" type="pres">
      <dgm:prSet presAssocID="{541CB200-00D4-499F-9175-30931B519382}" presName="node" presStyleLbl="node1" presStyleIdx="2" presStyleCnt="3">
        <dgm:presLayoutVars>
          <dgm:bulletEnabled val="1"/>
        </dgm:presLayoutVars>
      </dgm:prSet>
      <dgm:spPr/>
    </dgm:pt>
  </dgm:ptLst>
  <dgm:cxnLst>
    <dgm:cxn modelId="{F357311D-C8E2-6347-8A4C-51AD87A1AD94}" type="presOf" srcId="{CE83A097-D7F7-48F8-87E7-99861995C748}" destId="{E2692C43-0277-486C-97FA-708888C0E87D}" srcOrd="0" destOrd="0" presId="urn:microsoft.com/office/officeart/2005/8/layout/hList6"/>
    <dgm:cxn modelId="{99CC3F21-C186-4E35-9A87-C01D6EA324D7}" srcId="{64A613E1-BC97-431E-8A3D-556887A86469}" destId="{541CB200-00D4-499F-9175-30931B519382}" srcOrd="2" destOrd="0" parTransId="{7C059732-2C00-4A1E-B97A-FFF7D72562F2}" sibTransId="{F22ACA17-9A1C-4700-8A0D-E223511B3CA1}"/>
    <dgm:cxn modelId="{AC2A693F-3F1F-6441-8CD9-2362F5677A59}" type="presOf" srcId="{F7583FA7-3451-4AD3-B376-CE4E885E9663}" destId="{48EB325F-2A17-4F9F-B2B5-21929F501108}" srcOrd="0" destOrd="0" presId="urn:microsoft.com/office/officeart/2005/8/layout/hList6"/>
    <dgm:cxn modelId="{48AC2D4C-AEA1-D040-9C26-FFC19C49E379}" type="presOf" srcId="{541CB200-00D4-499F-9175-30931B519382}" destId="{71B01A2E-B8BC-4041-891D-B7EEC4DEE9F8}" srcOrd="0" destOrd="0" presId="urn:microsoft.com/office/officeart/2005/8/layout/hList6"/>
    <dgm:cxn modelId="{6B605A5A-6110-4B3C-8D3B-1486C18ACB42}" srcId="{64A613E1-BC97-431E-8A3D-556887A86469}" destId="{CE83A097-D7F7-48F8-87E7-99861995C748}" srcOrd="1" destOrd="0" parTransId="{8E7B02A4-3FD7-4887-93D6-704DB9058CEE}" sibTransId="{0D79AED3-3002-4423-BB14-4233CD6981C8}"/>
    <dgm:cxn modelId="{270F5CA0-51CE-F349-9F92-82B84D7A36AF}" type="presOf" srcId="{64A613E1-BC97-431E-8A3D-556887A86469}" destId="{ECD2CAEE-F22A-4754-8D67-3370114C5198}" srcOrd="0" destOrd="0" presId="urn:microsoft.com/office/officeart/2005/8/layout/hList6"/>
    <dgm:cxn modelId="{FFEDBEAD-2F97-4C52-AA3F-6E425B91DB55}" srcId="{64A613E1-BC97-431E-8A3D-556887A86469}" destId="{F7583FA7-3451-4AD3-B376-CE4E885E9663}" srcOrd="0" destOrd="0" parTransId="{3BCFB0AD-5070-44F3-B65F-8AD485F558CA}" sibTransId="{BBBA7EC5-1326-46A7-BB1F-E0BEE99A7C69}"/>
    <dgm:cxn modelId="{F21F8374-41B9-0C43-967C-88CD86B34968}" type="presParOf" srcId="{ECD2CAEE-F22A-4754-8D67-3370114C5198}" destId="{48EB325F-2A17-4F9F-B2B5-21929F501108}" srcOrd="0" destOrd="0" presId="urn:microsoft.com/office/officeart/2005/8/layout/hList6"/>
    <dgm:cxn modelId="{2E7BD730-DF78-3C49-ABFC-6C8CD93C46C6}" type="presParOf" srcId="{ECD2CAEE-F22A-4754-8D67-3370114C5198}" destId="{7E5E0F6B-339C-4AC8-96AD-069C2EB6D21B}" srcOrd="1" destOrd="0" presId="urn:microsoft.com/office/officeart/2005/8/layout/hList6"/>
    <dgm:cxn modelId="{5F6251D0-BA2F-124B-BBD5-1FE335EA0E1B}" type="presParOf" srcId="{ECD2CAEE-F22A-4754-8D67-3370114C5198}" destId="{E2692C43-0277-486C-97FA-708888C0E87D}" srcOrd="2" destOrd="0" presId="urn:microsoft.com/office/officeart/2005/8/layout/hList6"/>
    <dgm:cxn modelId="{21A3314E-D848-0743-8148-3AB830C0F99F}" type="presParOf" srcId="{ECD2CAEE-F22A-4754-8D67-3370114C5198}" destId="{232616E0-F421-4188-82C9-C4DA0F62DF79}" srcOrd="3" destOrd="0" presId="urn:microsoft.com/office/officeart/2005/8/layout/hList6"/>
    <dgm:cxn modelId="{0E5F91F9-414F-A74E-B5A9-298648E32ED3}" type="presParOf" srcId="{ECD2CAEE-F22A-4754-8D67-3370114C5198}" destId="{71B01A2E-B8BC-4041-891D-B7EEC4DEE9F8}" srcOrd="4" destOrd="0" presId="urn:microsoft.com/office/officeart/2005/8/layout/h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0D9F1FC-54B1-4492-951D-7672B33F9BEC}"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7BF08942-B66E-4F10-9E51-9E29D9A53869}">
      <dgm:prSet/>
      <dgm:spPr/>
      <dgm:t>
        <a:bodyPr/>
        <a:lstStyle/>
        <a:p>
          <a:pPr algn="ctr" rtl="0"/>
          <a:r>
            <a:rPr lang="es-MX" dirty="0" err="1">
              <a:latin typeface="Arial" pitchFamily="34" charset="0"/>
              <a:cs typeface="Arial" pitchFamily="34" charset="0"/>
            </a:rPr>
            <a:t>Termorresistencia</a:t>
          </a:r>
          <a:r>
            <a:rPr lang="es-MX" dirty="0">
              <a:latin typeface="Arial" pitchFamily="34" charset="0"/>
              <a:cs typeface="Arial" pitchFamily="34" charset="0"/>
            </a:rPr>
            <a:t> de las levaduras y </a:t>
          </a:r>
          <a:br>
            <a:rPr lang="es-MX" dirty="0">
              <a:latin typeface="Arial" pitchFamily="34" charset="0"/>
              <a:cs typeface="Arial" pitchFamily="34" charset="0"/>
            </a:rPr>
          </a:br>
          <a:r>
            <a:rPr lang="es-MX" dirty="0">
              <a:latin typeface="Arial" pitchFamily="34" charset="0"/>
              <a:cs typeface="Arial" pitchFamily="34" charset="0"/>
            </a:rPr>
            <a:t>de sus esporas.</a:t>
          </a:r>
          <a:endParaRPr lang="es-ES" dirty="0">
            <a:latin typeface="Arial" pitchFamily="34" charset="0"/>
            <a:cs typeface="Arial" pitchFamily="34" charset="0"/>
          </a:endParaRPr>
        </a:p>
      </dgm:t>
    </dgm:pt>
    <dgm:pt modelId="{C4002C9E-CAB8-43C2-BD37-909F99552D52}" type="parTrans" cxnId="{79C9F5E5-DE96-4717-A3C0-D64E61EA34B0}">
      <dgm:prSet/>
      <dgm:spPr/>
      <dgm:t>
        <a:bodyPr/>
        <a:lstStyle/>
        <a:p>
          <a:endParaRPr lang="es-CL"/>
        </a:p>
      </dgm:t>
    </dgm:pt>
    <dgm:pt modelId="{7C6F6F48-4550-4DEE-8DE8-93AC99DD5777}" type="sibTrans" cxnId="{79C9F5E5-DE96-4717-A3C0-D64E61EA34B0}">
      <dgm:prSet/>
      <dgm:spPr/>
      <dgm:t>
        <a:bodyPr/>
        <a:lstStyle/>
        <a:p>
          <a:endParaRPr lang="es-CL"/>
        </a:p>
      </dgm:t>
    </dgm:pt>
    <dgm:pt modelId="{E7D1D2B2-0D45-43B7-9230-0A907BEBCDA7}" type="pres">
      <dgm:prSet presAssocID="{20D9F1FC-54B1-4492-951D-7672B33F9BEC}" presName="linear" presStyleCnt="0">
        <dgm:presLayoutVars>
          <dgm:animLvl val="lvl"/>
          <dgm:resizeHandles val="exact"/>
        </dgm:presLayoutVars>
      </dgm:prSet>
      <dgm:spPr/>
    </dgm:pt>
    <dgm:pt modelId="{A0639EDE-BC99-4EB4-8DDB-ED1277062B89}" type="pres">
      <dgm:prSet presAssocID="{7BF08942-B66E-4F10-9E51-9E29D9A53869}" presName="parentText" presStyleLbl="node1" presStyleIdx="0" presStyleCnt="1">
        <dgm:presLayoutVars>
          <dgm:chMax val="0"/>
          <dgm:bulletEnabled val="1"/>
        </dgm:presLayoutVars>
      </dgm:prSet>
      <dgm:spPr/>
    </dgm:pt>
  </dgm:ptLst>
  <dgm:cxnLst>
    <dgm:cxn modelId="{43C4DA2C-FF76-D947-AE2F-2372CD678DD0}" type="presOf" srcId="{7BF08942-B66E-4F10-9E51-9E29D9A53869}" destId="{A0639EDE-BC99-4EB4-8DDB-ED1277062B89}" srcOrd="0" destOrd="0" presId="urn:microsoft.com/office/officeart/2005/8/layout/vList2"/>
    <dgm:cxn modelId="{642E80B4-F2EE-BB46-9C01-ECB310AC67F7}" type="presOf" srcId="{20D9F1FC-54B1-4492-951D-7672B33F9BEC}" destId="{E7D1D2B2-0D45-43B7-9230-0A907BEBCDA7}" srcOrd="0" destOrd="0" presId="urn:microsoft.com/office/officeart/2005/8/layout/vList2"/>
    <dgm:cxn modelId="{79C9F5E5-DE96-4717-A3C0-D64E61EA34B0}" srcId="{20D9F1FC-54B1-4492-951D-7672B33F9BEC}" destId="{7BF08942-B66E-4F10-9E51-9E29D9A53869}" srcOrd="0" destOrd="0" parTransId="{C4002C9E-CAB8-43C2-BD37-909F99552D52}" sibTransId="{7C6F6F48-4550-4DEE-8DE8-93AC99DD5777}"/>
    <dgm:cxn modelId="{A0B700C3-35A0-AD49-AA54-D3CC5BF3E046}" type="presParOf" srcId="{E7D1D2B2-0D45-43B7-9230-0A907BEBCDA7}" destId="{A0639EDE-BC99-4EB4-8DDB-ED1277062B8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F66AB249-544E-42C2-8FA9-DF981E9AB455}" type="doc">
      <dgm:prSet loTypeId="urn:microsoft.com/office/officeart/2005/8/layout/vList2" loCatId="list" qsTypeId="urn:microsoft.com/office/officeart/2005/8/quickstyle/3d2" qsCatId="3D" csTypeId="urn:microsoft.com/office/officeart/2005/8/colors/colorful3" csCatId="colorful"/>
      <dgm:spPr/>
      <dgm:t>
        <a:bodyPr/>
        <a:lstStyle/>
        <a:p>
          <a:endParaRPr lang="es-CL"/>
        </a:p>
      </dgm:t>
    </dgm:pt>
    <dgm:pt modelId="{022F586C-E970-4698-A398-F2BDA571FE6E}">
      <dgm:prSet/>
      <dgm:spPr/>
      <dgm:t>
        <a:bodyPr/>
        <a:lstStyle/>
        <a:p>
          <a:pPr rtl="0"/>
          <a:r>
            <a:rPr lang="es-MX" dirty="0"/>
            <a:t>La temperatura  necesaria para destruir las células vegetativas de las levaduras se encuentra entre 50 y 58  ºC en un tiempo de 10 a 15 minutos. </a:t>
          </a:r>
          <a:endParaRPr lang="es-CL" dirty="0"/>
        </a:p>
      </dgm:t>
    </dgm:pt>
    <dgm:pt modelId="{03AD1105-4389-4F5C-A96E-5A0127757201}" type="parTrans" cxnId="{E00DF7E6-CB71-40E2-B4C9-CA5978BA0800}">
      <dgm:prSet/>
      <dgm:spPr/>
      <dgm:t>
        <a:bodyPr/>
        <a:lstStyle/>
        <a:p>
          <a:endParaRPr lang="es-CL"/>
        </a:p>
      </dgm:t>
    </dgm:pt>
    <dgm:pt modelId="{E0692A04-27B4-44CA-B436-222F48275E1B}" type="sibTrans" cxnId="{E00DF7E6-CB71-40E2-B4C9-CA5978BA0800}">
      <dgm:prSet/>
      <dgm:spPr/>
      <dgm:t>
        <a:bodyPr/>
        <a:lstStyle/>
        <a:p>
          <a:endParaRPr lang="es-CL"/>
        </a:p>
      </dgm:t>
    </dgm:pt>
    <dgm:pt modelId="{1EC661F2-397D-41AC-8890-910E65369B02}">
      <dgm:prSet/>
      <dgm:spPr/>
      <dgm:t>
        <a:bodyPr/>
        <a:lstStyle/>
        <a:p>
          <a:pPr rtl="0"/>
          <a:r>
            <a:rPr lang="es-MX" dirty="0"/>
            <a:t>Para destruir las ascosporas (</a:t>
          </a:r>
          <a:r>
            <a:rPr lang="es-CL" dirty="0"/>
            <a:t>espora es específica a los hongos) </a:t>
          </a:r>
          <a:r>
            <a:rPr lang="es-MX" dirty="0"/>
            <a:t> de las levaduras sólo son necesarios  de 5 a 10 ºC de temperatura por encima de la necesaria  para destruir todas las células vegetativas de las cuales se ha originado.</a:t>
          </a:r>
          <a:endParaRPr lang="es-CL" dirty="0"/>
        </a:p>
      </dgm:t>
    </dgm:pt>
    <dgm:pt modelId="{C6631519-66CA-40C2-9FCE-446F0B6370D7}" type="parTrans" cxnId="{037F6D12-65FC-43A7-84F1-E549EE07369C}">
      <dgm:prSet/>
      <dgm:spPr/>
      <dgm:t>
        <a:bodyPr/>
        <a:lstStyle/>
        <a:p>
          <a:endParaRPr lang="es-CL"/>
        </a:p>
      </dgm:t>
    </dgm:pt>
    <dgm:pt modelId="{3C17B370-CB04-4E4D-82E4-498E021DBDA9}" type="sibTrans" cxnId="{037F6D12-65FC-43A7-84F1-E549EE07369C}">
      <dgm:prSet/>
      <dgm:spPr/>
      <dgm:t>
        <a:bodyPr/>
        <a:lstStyle/>
        <a:p>
          <a:endParaRPr lang="es-CL"/>
        </a:p>
      </dgm:t>
    </dgm:pt>
    <dgm:pt modelId="{5D0CA78E-8E06-4F95-8EE8-2A37513E18E6}">
      <dgm:prSet/>
      <dgm:spPr/>
      <dgm:t>
        <a:bodyPr/>
        <a:lstStyle/>
        <a:p>
          <a:pPr rtl="0"/>
          <a:r>
            <a:rPr lang="es-MX" dirty="0"/>
            <a:t>Tanto las levaduras como sus esporas, son destruidas por los tratamientos de pasteurización a los que se somete la leche (62.8  ºC durante 30 minutos ó 71.7  ºC durante 15 segundos).</a:t>
          </a:r>
          <a:endParaRPr lang="es-ES" dirty="0"/>
        </a:p>
      </dgm:t>
    </dgm:pt>
    <dgm:pt modelId="{1A84AE2F-1C8F-4571-A1FD-4312CFBD1D76}" type="parTrans" cxnId="{E1E97D24-365A-4909-8171-18BA52F91E1A}">
      <dgm:prSet/>
      <dgm:spPr/>
      <dgm:t>
        <a:bodyPr/>
        <a:lstStyle/>
        <a:p>
          <a:endParaRPr lang="es-CL"/>
        </a:p>
      </dgm:t>
    </dgm:pt>
    <dgm:pt modelId="{67B0EDAA-9207-4580-8CE6-03FFF67E071A}" type="sibTrans" cxnId="{E1E97D24-365A-4909-8171-18BA52F91E1A}">
      <dgm:prSet/>
      <dgm:spPr/>
      <dgm:t>
        <a:bodyPr/>
        <a:lstStyle/>
        <a:p>
          <a:endParaRPr lang="es-CL"/>
        </a:p>
      </dgm:t>
    </dgm:pt>
    <dgm:pt modelId="{44688718-8A5C-4279-B9E0-B607E77CCEFB}" type="pres">
      <dgm:prSet presAssocID="{F66AB249-544E-42C2-8FA9-DF981E9AB455}" presName="linear" presStyleCnt="0">
        <dgm:presLayoutVars>
          <dgm:animLvl val="lvl"/>
          <dgm:resizeHandles val="exact"/>
        </dgm:presLayoutVars>
      </dgm:prSet>
      <dgm:spPr/>
    </dgm:pt>
    <dgm:pt modelId="{37A61EB9-EF35-454B-90D7-7334AF7237AE}" type="pres">
      <dgm:prSet presAssocID="{022F586C-E970-4698-A398-F2BDA571FE6E}" presName="parentText" presStyleLbl="node1" presStyleIdx="0" presStyleCnt="3" custLinFactY="-22519" custLinFactNeighborX="875" custLinFactNeighborY="-100000">
        <dgm:presLayoutVars>
          <dgm:chMax val="0"/>
          <dgm:bulletEnabled val="1"/>
        </dgm:presLayoutVars>
      </dgm:prSet>
      <dgm:spPr/>
    </dgm:pt>
    <dgm:pt modelId="{3772C7C4-089F-4388-8581-9D82350DFEDE}" type="pres">
      <dgm:prSet presAssocID="{E0692A04-27B4-44CA-B436-222F48275E1B}" presName="spacer" presStyleCnt="0"/>
      <dgm:spPr/>
    </dgm:pt>
    <dgm:pt modelId="{9162D08E-7850-4C36-A5BE-18E2433DD267}" type="pres">
      <dgm:prSet presAssocID="{1EC661F2-397D-41AC-8890-910E65369B02}" presName="parentText" presStyleLbl="node1" presStyleIdx="1" presStyleCnt="3" custLinFactY="-10067" custLinFactNeighborX="-1000" custLinFactNeighborY="-100000">
        <dgm:presLayoutVars>
          <dgm:chMax val="0"/>
          <dgm:bulletEnabled val="1"/>
        </dgm:presLayoutVars>
      </dgm:prSet>
      <dgm:spPr/>
    </dgm:pt>
    <dgm:pt modelId="{27C080C2-8C81-4EAE-9A94-436965AC0EB3}" type="pres">
      <dgm:prSet presAssocID="{3C17B370-CB04-4E4D-82E4-498E021DBDA9}" presName="spacer" presStyleCnt="0"/>
      <dgm:spPr/>
    </dgm:pt>
    <dgm:pt modelId="{DCFC3B8E-E437-4B9E-A0D8-BC60DCD8BA73}" type="pres">
      <dgm:prSet presAssocID="{5D0CA78E-8E06-4F95-8EE8-2A37513E18E6}" presName="parentText" presStyleLbl="node1" presStyleIdx="2" presStyleCnt="3">
        <dgm:presLayoutVars>
          <dgm:chMax val="0"/>
          <dgm:bulletEnabled val="1"/>
        </dgm:presLayoutVars>
      </dgm:prSet>
      <dgm:spPr/>
    </dgm:pt>
  </dgm:ptLst>
  <dgm:cxnLst>
    <dgm:cxn modelId="{037F6D12-65FC-43A7-84F1-E549EE07369C}" srcId="{F66AB249-544E-42C2-8FA9-DF981E9AB455}" destId="{1EC661F2-397D-41AC-8890-910E65369B02}" srcOrd="1" destOrd="0" parTransId="{C6631519-66CA-40C2-9FCE-446F0B6370D7}" sibTransId="{3C17B370-CB04-4E4D-82E4-498E021DBDA9}"/>
    <dgm:cxn modelId="{E1E97D24-365A-4909-8171-18BA52F91E1A}" srcId="{F66AB249-544E-42C2-8FA9-DF981E9AB455}" destId="{5D0CA78E-8E06-4F95-8EE8-2A37513E18E6}" srcOrd="2" destOrd="0" parTransId="{1A84AE2F-1C8F-4571-A1FD-4312CFBD1D76}" sibTransId="{67B0EDAA-9207-4580-8CE6-03FFF67E071A}"/>
    <dgm:cxn modelId="{C9E1313A-E84C-1941-8F03-8E20B20DBFE7}" type="presOf" srcId="{F66AB249-544E-42C2-8FA9-DF981E9AB455}" destId="{44688718-8A5C-4279-B9E0-B607E77CCEFB}" srcOrd="0" destOrd="0" presId="urn:microsoft.com/office/officeart/2005/8/layout/vList2"/>
    <dgm:cxn modelId="{E09B5E4B-7541-5B4F-B22C-63F8186C0A37}" type="presOf" srcId="{1EC661F2-397D-41AC-8890-910E65369B02}" destId="{9162D08E-7850-4C36-A5BE-18E2433DD267}" srcOrd="0" destOrd="0" presId="urn:microsoft.com/office/officeart/2005/8/layout/vList2"/>
    <dgm:cxn modelId="{2CFF31A6-27E0-C044-A929-9F4EBF5EEFA9}" type="presOf" srcId="{5D0CA78E-8E06-4F95-8EE8-2A37513E18E6}" destId="{DCFC3B8E-E437-4B9E-A0D8-BC60DCD8BA73}" srcOrd="0" destOrd="0" presId="urn:microsoft.com/office/officeart/2005/8/layout/vList2"/>
    <dgm:cxn modelId="{5AB121AE-0C44-144E-A53E-568A74FD05E6}" type="presOf" srcId="{022F586C-E970-4698-A398-F2BDA571FE6E}" destId="{37A61EB9-EF35-454B-90D7-7334AF7237AE}" srcOrd="0" destOrd="0" presId="urn:microsoft.com/office/officeart/2005/8/layout/vList2"/>
    <dgm:cxn modelId="{E00DF7E6-CB71-40E2-B4C9-CA5978BA0800}" srcId="{F66AB249-544E-42C2-8FA9-DF981E9AB455}" destId="{022F586C-E970-4698-A398-F2BDA571FE6E}" srcOrd="0" destOrd="0" parTransId="{03AD1105-4389-4F5C-A96E-5A0127757201}" sibTransId="{E0692A04-27B4-44CA-B436-222F48275E1B}"/>
    <dgm:cxn modelId="{DA1FCBBA-BCE8-7243-B4B3-CA40BC6D568F}" type="presParOf" srcId="{44688718-8A5C-4279-B9E0-B607E77CCEFB}" destId="{37A61EB9-EF35-454B-90D7-7334AF7237AE}" srcOrd="0" destOrd="0" presId="urn:microsoft.com/office/officeart/2005/8/layout/vList2"/>
    <dgm:cxn modelId="{9A5670DC-4B15-1541-B2A7-142B768036E1}" type="presParOf" srcId="{44688718-8A5C-4279-B9E0-B607E77CCEFB}" destId="{3772C7C4-089F-4388-8581-9D82350DFEDE}" srcOrd="1" destOrd="0" presId="urn:microsoft.com/office/officeart/2005/8/layout/vList2"/>
    <dgm:cxn modelId="{F9565961-F59E-084D-ACA9-94CF3F51D457}" type="presParOf" srcId="{44688718-8A5C-4279-B9E0-B607E77CCEFB}" destId="{9162D08E-7850-4C36-A5BE-18E2433DD267}" srcOrd="2" destOrd="0" presId="urn:microsoft.com/office/officeart/2005/8/layout/vList2"/>
    <dgm:cxn modelId="{85847E1E-96C1-C94E-AF1B-6BE478CE0E2F}" type="presParOf" srcId="{44688718-8A5C-4279-B9E0-B607E77CCEFB}" destId="{27C080C2-8C81-4EAE-9A94-436965AC0EB3}" srcOrd="3" destOrd="0" presId="urn:microsoft.com/office/officeart/2005/8/layout/vList2"/>
    <dgm:cxn modelId="{AB0DBD16-19E3-B94E-BC96-5F46265D5FC6}" type="presParOf" srcId="{44688718-8A5C-4279-B9E0-B607E77CCEFB}" destId="{DCFC3B8E-E437-4B9E-A0D8-BC60DCD8BA73}"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8447C2A-CE1F-4074-B38F-3AC288E1B7C0}"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86360C23-4AD9-4BED-AF7F-AA22EC07F6A2}">
      <dgm:prSet custT="1"/>
      <dgm:spPr/>
      <dgm:t>
        <a:bodyPr/>
        <a:lstStyle/>
        <a:p>
          <a:pPr algn="ctr" rtl="0"/>
          <a:r>
            <a:rPr lang="es-MX" sz="2000" b="1" dirty="0" err="1">
              <a:latin typeface="Arial" pitchFamily="34" charset="0"/>
              <a:cs typeface="Arial" pitchFamily="34" charset="0"/>
            </a:rPr>
            <a:t>Termorresistencia</a:t>
          </a:r>
          <a:r>
            <a:rPr lang="es-MX" sz="2000" b="1" dirty="0">
              <a:latin typeface="Arial" pitchFamily="34" charset="0"/>
              <a:cs typeface="Arial" pitchFamily="34" charset="0"/>
            </a:rPr>
            <a:t> de los mohos y de las esporas de mohos.</a:t>
          </a:r>
          <a:endParaRPr lang="es-ES" sz="2000" b="1" dirty="0">
            <a:latin typeface="Arial" pitchFamily="34" charset="0"/>
            <a:cs typeface="Arial" pitchFamily="34" charset="0"/>
          </a:endParaRPr>
        </a:p>
      </dgm:t>
    </dgm:pt>
    <dgm:pt modelId="{1BCB8A5B-728E-48A4-A65A-97B31D63FE29}" type="parTrans" cxnId="{E18FBA2B-ECE2-46D7-A61E-49551B430648}">
      <dgm:prSet/>
      <dgm:spPr/>
      <dgm:t>
        <a:bodyPr/>
        <a:lstStyle/>
        <a:p>
          <a:endParaRPr lang="es-CL"/>
        </a:p>
      </dgm:t>
    </dgm:pt>
    <dgm:pt modelId="{D06F802B-66DB-4D3D-B3DB-8F14CBEF4905}" type="sibTrans" cxnId="{E18FBA2B-ECE2-46D7-A61E-49551B430648}">
      <dgm:prSet/>
      <dgm:spPr/>
      <dgm:t>
        <a:bodyPr/>
        <a:lstStyle/>
        <a:p>
          <a:endParaRPr lang="es-CL"/>
        </a:p>
      </dgm:t>
    </dgm:pt>
    <dgm:pt modelId="{BD158C93-63FF-414B-9AD8-048AE393C972}" type="pres">
      <dgm:prSet presAssocID="{B8447C2A-CE1F-4074-B38F-3AC288E1B7C0}" presName="linear" presStyleCnt="0">
        <dgm:presLayoutVars>
          <dgm:animLvl val="lvl"/>
          <dgm:resizeHandles val="exact"/>
        </dgm:presLayoutVars>
      </dgm:prSet>
      <dgm:spPr/>
    </dgm:pt>
    <dgm:pt modelId="{1912AFE8-38C7-4EC4-832C-1B274029B0EB}" type="pres">
      <dgm:prSet presAssocID="{86360C23-4AD9-4BED-AF7F-AA22EC07F6A2}" presName="parentText" presStyleLbl="node1" presStyleIdx="0" presStyleCnt="1">
        <dgm:presLayoutVars>
          <dgm:chMax val="0"/>
          <dgm:bulletEnabled val="1"/>
        </dgm:presLayoutVars>
      </dgm:prSet>
      <dgm:spPr/>
    </dgm:pt>
  </dgm:ptLst>
  <dgm:cxnLst>
    <dgm:cxn modelId="{E18FBA2B-ECE2-46D7-A61E-49551B430648}" srcId="{B8447C2A-CE1F-4074-B38F-3AC288E1B7C0}" destId="{86360C23-4AD9-4BED-AF7F-AA22EC07F6A2}" srcOrd="0" destOrd="0" parTransId="{1BCB8A5B-728E-48A4-A65A-97B31D63FE29}" sibTransId="{D06F802B-66DB-4D3D-B3DB-8F14CBEF4905}"/>
    <dgm:cxn modelId="{96196745-7AC1-4543-954D-819FA0322ADE}" type="presOf" srcId="{86360C23-4AD9-4BED-AF7F-AA22EC07F6A2}" destId="{1912AFE8-38C7-4EC4-832C-1B274029B0EB}" srcOrd="0" destOrd="0" presId="urn:microsoft.com/office/officeart/2005/8/layout/vList2"/>
    <dgm:cxn modelId="{0C41A288-D79A-7E4F-B52D-02A3203C023E}" type="presOf" srcId="{B8447C2A-CE1F-4074-B38F-3AC288E1B7C0}" destId="{BD158C93-63FF-414B-9AD8-048AE393C972}" srcOrd="0" destOrd="0" presId="urn:microsoft.com/office/officeart/2005/8/layout/vList2"/>
    <dgm:cxn modelId="{FACF620B-78BA-C345-B241-75AE8130CF9C}" type="presParOf" srcId="{BD158C93-63FF-414B-9AD8-048AE393C972}" destId="{1912AFE8-38C7-4EC4-832C-1B274029B0E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85BB7BC-836F-4793-957A-983381C05E27}" type="doc">
      <dgm:prSet loTypeId="urn:microsoft.com/office/officeart/2005/8/layout/vList2" loCatId="list" qsTypeId="urn:microsoft.com/office/officeart/2005/8/quickstyle/3d2" qsCatId="3D" csTypeId="urn:microsoft.com/office/officeart/2005/8/colors/colorful4" csCatId="colorful"/>
      <dgm:spPr/>
      <dgm:t>
        <a:bodyPr/>
        <a:lstStyle/>
        <a:p>
          <a:endParaRPr lang="es-CL"/>
        </a:p>
      </dgm:t>
    </dgm:pt>
    <dgm:pt modelId="{B9F555CC-4375-40DA-919C-7920B66672AB}">
      <dgm:prSet/>
      <dgm:spPr/>
      <dgm:t>
        <a:bodyPr/>
        <a:lstStyle/>
        <a:p>
          <a:pPr rtl="0"/>
          <a:r>
            <a:rPr lang="es-MX" dirty="0"/>
            <a:t>La mayoría de los mohos y sus esporas son destruidos por el calor húmedo a 60  C en un tiempo de 5 a 10 minutos, aunque algunas especies son más </a:t>
          </a:r>
          <a:r>
            <a:rPr lang="es-MX" dirty="0" err="1"/>
            <a:t>termorresistentes</a:t>
          </a:r>
          <a:r>
            <a:rPr lang="es-MX" dirty="0"/>
            <a:t>. </a:t>
          </a:r>
          <a:endParaRPr lang="es-CL" dirty="0"/>
        </a:p>
      </dgm:t>
    </dgm:pt>
    <dgm:pt modelId="{507E71A3-CD12-473E-A699-F071571457B0}" type="parTrans" cxnId="{5C58B598-46AB-4A3C-A753-FABEAD073CB8}">
      <dgm:prSet/>
      <dgm:spPr/>
      <dgm:t>
        <a:bodyPr/>
        <a:lstStyle/>
        <a:p>
          <a:endParaRPr lang="es-CL"/>
        </a:p>
      </dgm:t>
    </dgm:pt>
    <dgm:pt modelId="{A9605585-FFFE-4FF9-AB01-6C5C1F854D1A}" type="sibTrans" cxnId="{5C58B598-46AB-4A3C-A753-FABEAD073CB8}">
      <dgm:prSet/>
      <dgm:spPr/>
      <dgm:t>
        <a:bodyPr/>
        <a:lstStyle/>
        <a:p>
          <a:endParaRPr lang="es-CL"/>
        </a:p>
      </dgm:t>
    </dgm:pt>
    <dgm:pt modelId="{CF3D5474-D8B3-459B-9383-D5695A0CB84F}">
      <dgm:prSet/>
      <dgm:spPr/>
      <dgm:t>
        <a:bodyPr/>
        <a:lstStyle/>
        <a:p>
          <a:pPr rtl="0"/>
          <a:r>
            <a:rPr lang="es-MX" dirty="0"/>
            <a:t>Muchas especies del género </a:t>
          </a:r>
          <a:r>
            <a:rPr lang="es-MX" u="sng" dirty="0" err="1"/>
            <a:t>Aspergillus</a:t>
          </a:r>
          <a:r>
            <a:rPr lang="es-MX" dirty="0"/>
            <a:t> y algunas de los géneros </a:t>
          </a:r>
          <a:r>
            <a:rPr lang="es-MX" u="sng" dirty="0" err="1"/>
            <a:t>Penicillium</a:t>
          </a:r>
          <a:r>
            <a:rPr lang="es-MX" dirty="0"/>
            <a:t> y </a:t>
          </a:r>
          <a:r>
            <a:rPr lang="es-MX" u="sng" dirty="0" err="1"/>
            <a:t>Mucor</a:t>
          </a:r>
          <a:r>
            <a:rPr lang="es-MX" dirty="0"/>
            <a:t> son más </a:t>
          </a:r>
          <a:r>
            <a:rPr lang="es-MX" dirty="0" err="1"/>
            <a:t>termorresistentes</a:t>
          </a:r>
          <a:r>
            <a:rPr lang="es-MX" dirty="0"/>
            <a:t> que otros mohos.</a:t>
          </a:r>
          <a:endParaRPr lang="es-CL" dirty="0"/>
        </a:p>
      </dgm:t>
    </dgm:pt>
    <dgm:pt modelId="{43C4B4F5-BA23-431E-B36D-52F3758B859E}" type="parTrans" cxnId="{78A7408E-FB58-4A03-A741-2861713FF209}">
      <dgm:prSet/>
      <dgm:spPr/>
      <dgm:t>
        <a:bodyPr/>
        <a:lstStyle/>
        <a:p>
          <a:endParaRPr lang="es-CL"/>
        </a:p>
      </dgm:t>
    </dgm:pt>
    <dgm:pt modelId="{14259966-F096-4532-8DB3-DB3E89A89E65}" type="sibTrans" cxnId="{78A7408E-FB58-4A03-A741-2861713FF209}">
      <dgm:prSet/>
      <dgm:spPr/>
      <dgm:t>
        <a:bodyPr/>
        <a:lstStyle/>
        <a:p>
          <a:endParaRPr lang="es-CL"/>
        </a:p>
      </dgm:t>
    </dgm:pt>
    <dgm:pt modelId="{3AC6F0CE-1CBC-488B-97F1-A3939F77A5D8}">
      <dgm:prSet/>
      <dgm:spPr/>
      <dgm:t>
        <a:bodyPr/>
        <a:lstStyle/>
        <a:p>
          <a:pPr rtl="0"/>
          <a:r>
            <a:rPr lang="es-MX" dirty="0"/>
            <a:t>Los tratamientos de pasteurización a los que se somete la leche suelen destruir la totalidad de los mohos y sus esporas.</a:t>
          </a:r>
          <a:endParaRPr lang="es-ES" dirty="0"/>
        </a:p>
      </dgm:t>
    </dgm:pt>
    <dgm:pt modelId="{26595E73-DE6A-49AF-99D7-F358AFA3CAC4}" type="parTrans" cxnId="{A8193091-ABE6-4336-B6C1-FA50721B9A95}">
      <dgm:prSet/>
      <dgm:spPr/>
      <dgm:t>
        <a:bodyPr/>
        <a:lstStyle/>
        <a:p>
          <a:endParaRPr lang="es-CL"/>
        </a:p>
      </dgm:t>
    </dgm:pt>
    <dgm:pt modelId="{6E5E6166-4D97-4E27-8FF1-D306F18B6ED9}" type="sibTrans" cxnId="{A8193091-ABE6-4336-B6C1-FA50721B9A95}">
      <dgm:prSet/>
      <dgm:spPr/>
      <dgm:t>
        <a:bodyPr/>
        <a:lstStyle/>
        <a:p>
          <a:endParaRPr lang="es-CL"/>
        </a:p>
      </dgm:t>
    </dgm:pt>
    <dgm:pt modelId="{D09C3132-2A0B-4DB9-81B6-38F7C14CE707}" type="pres">
      <dgm:prSet presAssocID="{985BB7BC-836F-4793-957A-983381C05E27}" presName="linear" presStyleCnt="0">
        <dgm:presLayoutVars>
          <dgm:animLvl val="lvl"/>
          <dgm:resizeHandles val="exact"/>
        </dgm:presLayoutVars>
      </dgm:prSet>
      <dgm:spPr/>
    </dgm:pt>
    <dgm:pt modelId="{C5BB4DD8-26A9-4387-AC2D-9D180E075DEE}" type="pres">
      <dgm:prSet presAssocID="{B9F555CC-4375-40DA-919C-7920B66672AB}" presName="parentText" presStyleLbl="node1" presStyleIdx="0" presStyleCnt="3">
        <dgm:presLayoutVars>
          <dgm:chMax val="0"/>
          <dgm:bulletEnabled val="1"/>
        </dgm:presLayoutVars>
      </dgm:prSet>
      <dgm:spPr/>
    </dgm:pt>
    <dgm:pt modelId="{9F011C4E-C5D3-4551-B45A-6BB311FAB3D5}" type="pres">
      <dgm:prSet presAssocID="{A9605585-FFFE-4FF9-AB01-6C5C1F854D1A}" presName="spacer" presStyleCnt="0"/>
      <dgm:spPr/>
    </dgm:pt>
    <dgm:pt modelId="{E552B993-637B-45E5-BB13-4845B03A68DF}" type="pres">
      <dgm:prSet presAssocID="{CF3D5474-D8B3-459B-9383-D5695A0CB84F}" presName="parentText" presStyleLbl="node1" presStyleIdx="1" presStyleCnt="3">
        <dgm:presLayoutVars>
          <dgm:chMax val="0"/>
          <dgm:bulletEnabled val="1"/>
        </dgm:presLayoutVars>
      </dgm:prSet>
      <dgm:spPr/>
    </dgm:pt>
    <dgm:pt modelId="{F644944D-D9A9-4AEE-A5E5-5B8EA7EF5D2F}" type="pres">
      <dgm:prSet presAssocID="{14259966-F096-4532-8DB3-DB3E89A89E65}" presName="spacer" presStyleCnt="0"/>
      <dgm:spPr/>
    </dgm:pt>
    <dgm:pt modelId="{52B5544E-3FB4-4FF1-8C78-FB8C4C466FDB}" type="pres">
      <dgm:prSet presAssocID="{3AC6F0CE-1CBC-488B-97F1-A3939F77A5D8}" presName="parentText" presStyleLbl="node1" presStyleIdx="2" presStyleCnt="3">
        <dgm:presLayoutVars>
          <dgm:chMax val="0"/>
          <dgm:bulletEnabled val="1"/>
        </dgm:presLayoutVars>
      </dgm:prSet>
      <dgm:spPr/>
    </dgm:pt>
  </dgm:ptLst>
  <dgm:cxnLst>
    <dgm:cxn modelId="{BFD0FF5D-EB83-564A-A9BE-61BE4D421DDE}" type="presOf" srcId="{B9F555CC-4375-40DA-919C-7920B66672AB}" destId="{C5BB4DD8-26A9-4387-AC2D-9D180E075DEE}" srcOrd="0" destOrd="0" presId="urn:microsoft.com/office/officeart/2005/8/layout/vList2"/>
    <dgm:cxn modelId="{9B15A883-6E39-B049-B388-A195C7143CF6}" type="presOf" srcId="{985BB7BC-836F-4793-957A-983381C05E27}" destId="{D09C3132-2A0B-4DB9-81B6-38F7C14CE707}" srcOrd="0" destOrd="0" presId="urn:microsoft.com/office/officeart/2005/8/layout/vList2"/>
    <dgm:cxn modelId="{78A7408E-FB58-4A03-A741-2861713FF209}" srcId="{985BB7BC-836F-4793-957A-983381C05E27}" destId="{CF3D5474-D8B3-459B-9383-D5695A0CB84F}" srcOrd="1" destOrd="0" parTransId="{43C4B4F5-BA23-431E-B36D-52F3758B859E}" sibTransId="{14259966-F096-4532-8DB3-DB3E89A89E65}"/>
    <dgm:cxn modelId="{A8193091-ABE6-4336-B6C1-FA50721B9A95}" srcId="{985BB7BC-836F-4793-957A-983381C05E27}" destId="{3AC6F0CE-1CBC-488B-97F1-A3939F77A5D8}" srcOrd="2" destOrd="0" parTransId="{26595E73-DE6A-49AF-99D7-F358AFA3CAC4}" sibTransId="{6E5E6166-4D97-4E27-8FF1-D306F18B6ED9}"/>
    <dgm:cxn modelId="{6C2BBD97-9203-4044-823E-4FA08389973D}" type="presOf" srcId="{CF3D5474-D8B3-459B-9383-D5695A0CB84F}" destId="{E552B993-637B-45E5-BB13-4845B03A68DF}" srcOrd="0" destOrd="0" presId="urn:microsoft.com/office/officeart/2005/8/layout/vList2"/>
    <dgm:cxn modelId="{5C58B598-46AB-4A3C-A753-FABEAD073CB8}" srcId="{985BB7BC-836F-4793-957A-983381C05E27}" destId="{B9F555CC-4375-40DA-919C-7920B66672AB}" srcOrd="0" destOrd="0" parTransId="{507E71A3-CD12-473E-A699-F071571457B0}" sibTransId="{A9605585-FFFE-4FF9-AB01-6C5C1F854D1A}"/>
    <dgm:cxn modelId="{3FC652DE-B45A-C04F-BCA4-133229D266B5}" type="presOf" srcId="{3AC6F0CE-1CBC-488B-97F1-A3939F77A5D8}" destId="{52B5544E-3FB4-4FF1-8C78-FB8C4C466FDB}" srcOrd="0" destOrd="0" presId="urn:microsoft.com/office/officeart/2005/8/layout/vList2"/>
    <dgm:cxn modelId="{1A95B6E8-0791-1448-9949-70F71D4092BB}" type="presParOf" srcId="{D09C3132-2A0B-4DB9-81B6-38F7C14CE707}" destId="{C5BB4DD8-26A9-4387-AC2D-9D180E075DEE}" srcOrd="0" destOrd="0" presId="urn:microsoft.com/office/officeart/2005/8/layout/vList2"/>
    <dgm:cxn modelId="{B487E1DA-FF06-934D-9810-3E4DD710A313}" type="presParOf" srcId="{D09C3132-2A0B-4DB9-81B6-38F7C14CE707}" destId="{9F011C4E-C5D3-4551-B45A-6BB311FAB3D5}" srcOrd="1" destOrd="0" presId="urn:microsoft.com/office/officeart/2005/8/layout/vList2"/>
    <dgm:cxn modelId="{E85A5C3E-1B27-3D49-83E3-E2048BDFFDB4}" type="presParOf" srcId="{D09C3132-2A0B-4DB9-81B6-38F7C14CE707}" destId="{E552B993-637B-45E5-BB13-4845B03A68DF}" srcOrd="2" destOrd="0" presId="urn:microsoft.com/office/officeart/2005/8/layout/vList2"/>
    <dgm:cxn modelId="{B8D64489-58B3-FD4A-9D4D-0FB23317871F}" type="presParOf" srcId="{D09C3132-2A0B-4DB9-81B6-38F7C14CE707}" destId="{F644944D-D9A9-4AEE-A5E5-5B8EA7EF5D2F}" srcOrd="3" destOrd="0" presId="urn:microsoft.com/office/officeart/2005/8/layout/vList2"/>
    <dgm:cxn modelId="{FBDC451F-8A49-044C-862A-2543C7DABB39}" type="presParOf" srcId="{D09C3132-2A0B-4DB9-81B6-38F7C14CE707}" destId="{52B5544E-3FB4-4FF1-8C78-FB8C4C466FDB}"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D00F07F-0CC2-456C-985F-ECEE08AA6C7B}"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F1696FF4-24F2-4BF6-A7BE-136965CE0B76}">
      <dgm:prSet/>
      <dgm:spPr/>
      <dgm:t>
        <a:bodyPr/>
        <a:lstStyle/>
        <a:p>
          <a:pPr algn="ctr" rtl="0"/>
          <a:r>
            <a:rPr lang="es-MX" b="1" dirty="0" err="1"/>
            <a:t>Termorresistencia</a:t>
          </a:r>
          <a:r>
            <a:rPr lang="es-MX" b="1" dirty="0"/>
            <a:t> de las bacterias y de las esporas bacterianas.</a:t>
          </a:r>
          <a:endParaRPr lang="es-ES" b="1" dirty="0"/>
        </a:p>
      </dgm:t>
    </dgm:pt>
    <dgm:pt modelId="{5AB9EA86-CE00-4879-B0AD-73F938D6761A}" type="parTrans" cxnId="{7B0CCE54-0223-4899-A22E-DD17B4D109F0}">
      <dgm:prSet/>
      <dgm:spPr/>
      <dgm:t>
        <a:bodyPr/>
        <a:lstStyle/>
        <a:p>
          <a:endParaRPr lang="es-CL"/>
        </a:p>
      </dgm:t>
    </dgm:pt>
    <dgm:pt modelId="{A5501C6F-8FEA-464B-BB01-6B7EA5E6D5E8}" type="sibTrans" cxnId="{7B0CCE54-0223-4899-A22E-DD17B4D109F0}">
      <dgm:prSet/>
      <dgm:spPr/>
      <dgm:t>
        <a:bodyPr/>
        <a:lstStyle/>
        <a:p>
          <a:endParaRPr lang="es-CL"/>
        </a:p>
      </dgm:t>
    </dgm:pt>
    <dgm:pt modelId="{8A34CC4D-9499-42AA-AF9C-D1BE532C0E92}" type="pres">
      <dgm:prSet presAssocID="{3D00F07F-0CC2-456C-985F-ECEE08AA6C7B}" presName="linear" presStyleCnt="0">
        <dgm:presLayoutVars>
          <dgm:animLvl val="lvl"/>
          <dgm:resizeHandles val="exact"/>
        </dgm:presLayoutVars>
      </dgm:prSet>
      <dgm:spPr/>
    </dgm:pt>
    <dgm:pt modelId="{5B71F876-78E1-4737-9475-EEE049670B94}" type="pres">
      <dgm:prSet presAssocID="{F1696FF4-24F2-4BF6-A7BE-136965CE0B76}" presName="parentText" presStyleLbl="node1" presStyleIdx="0" presStyleCnt="1">
        <dgm:presLayoutVars>
          <dgm:chMax val="0"/>
          <dgm:bulletEnabled val="1"/>
        </dgm:presLayoutVars>
      </dgm:prSet>
      <dgm:spPr/>
    </dgm:pt>
  </dgm:ptLst>
  <dgm:cxnLst>
    <dgm:cxn modelId="{9EC31B2D-BFE3-7B42-AE6F-CF761AE4E815}" type="presOf" srcId="{F1696FF4-24F2-4BF6-A7BE-136965CE0B76}" destId="{5B71F876-78E1-4737-9475-EEE049670B94}" srcOrd="0" destOrd="0" presId="urn:microsoft.com/office/officeart/2005/8/layout/vList2"/>
    <dgm:cxn modelId="{3AC6315E-9A17-424C-B290-6311DD0FD04E}" type="presOf" srcId="{3D00F07F-0CC2-456C-985F-ECEE08AA6C7B}" destId="{8A34CC4D-9499-42AA-AF9C-D1BE532C0E92}" srcOrd="0" destOrd="0" presId="urn:microsoft.com/office/officeart/2005/8/layout/vList2"/>
    <dgm:cxn modelId="{7B0CCE54-0223-4899-A22E-DD17B4D109F0}" srcId="{3D00F07F-0CC2-456C-985F-ECEE08AA6C7B}" destId="{F1696FF4-24F2-4BF6-A7BE-136965CE0B76}" srcOrd="0" destOrd="0" parTransId="{5AB9EA86-CE00-4879-B0AD-73F938D6761A}" sibTransId="{A5501C6F-8FEA-464B-BB01-6B7EA5E6D5E8}"/>
    <dgm:cxn modelId="{1BD658FC-39EC-874B-8689-FAD8EC99F9EC}" type="presParOf" srcId="{8A34CC4D-9499-42AA-AF9C-D1BE532C0E92}" destId="{5B71F876-78E1-4737-9475-EEE049670B9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2863BB5-C09D-4BE3-9BE2-55C136DA1A0C}" type="doc">
      <dgm:prSet loTypeId="urn:microsoft.com/office/officeart/2005/8/layout/vList2" loCatId="list" qsTypeId="urn:microsoft.com/office/officeart/2005/8/quickstyle/3d2" qsCatId="3D" csTypeId="urn:microsoft.com/office/officeart/2005/8/colors/colorful5" csCatId="colorful" phldr="1"/>
      <dgm:spPr/>
      <dgm:t>
        <a:bodyPr/>
        <a:lstStyle/>
        <a:p>
          <a:endParaRPr lang="es-CL"/>
        </a:p>
      </dgm:t>
    </dgm:pt>
    <dgm:pt modelId="{4CAB0AB7-7490-4C30-8EE7-20353D9DCED6}">
      <dgm:prSet/>
      <dgm:spPr/>
      <dgm:t>
        <a:bodyPr/>
        <a:lstStyle/>
        <a:p>
          <a:pPr rtl="0"/>
          <a:r>
            <a:rPr lang="es-MX" dirty="0"/>
            <a:t>La </a:t>
          </a:r>
          <a:r>
            <a:rPr lang="es-MX" dirty="0" err="1"/>
            <a:t>termorresistencia</a:t>
          </a:r>
          <a:r>
            <a:rPr lang="es-MX" dirty="0"/>
            <a:t> de las células vegetativas de las bacterias es de muy diferente grado en cada una de las especies, oscilando desde cierta </a:t>
          </a:r>
          <a:r>
            <a:rPr lang="es-MX" dirty="0" err="1"/>
            <a:t>termorresistencia</a:t>
          </a:r>
          <a:r>
            <a:rPr lang="es-MX" dirty="0"/>
            <a:t> de las poco patógena, las cuales son destruidas con facilidad, hasta la de las </a:t>
          </a:r>
          <a:r>
            <a:rPr lang="es-MX" dirty="0" err="1"/>
            <a:t>térmofilas</a:t>
          </a:r>
          <a:r>
            <a:rPr lang="es-MX" dirty="0"/>
            <a:t>, las cuales para que se destruyan, es posible que requieran el empleo de temperaturas de 80 a 90 ºC durante varios minutos. </a:t>
          </a:r>
          <a:endParaRPr lang="es-CL" dirty="0"/>
        </a:p>
      </dgm:t>
    </dgm:pt>
    <dgm:pt modelId="{FFB8C37D-FFF5-4314-8DAA-AE88629AB0F2}" type="parTrans" cxnId="{63BF4606-4F22-42CE-AED6-72377AD810A3}">
      <dgm:prSet/>
      <dgm:spPr/>
      <dgm:t>
        <a:bodyPr/>
        <a:lstStyle/>
        <a:p>
          <a:endParaRPr lang="es-CL"/>
        </a:p>
      </dgm:t>
    </dgm:pt>
    <dgm:pt modelId="{33636943-BFA1-4C7D-AAD8-5D02B2A45AAF}" type="sibTrans" cxnId="{63BF4606-4F22-42CE-AED6-72377AD810A3}">
      <dgm:prSet/>
      <dgm:spPr/>
      <dgm:t>
        <a:bodyPr/>
        <a:lstStyle/>
        <a:p>
          <a:endParaRPr lang="es-CL"/>
        </a:p>
      </dgm:t>
    </dgm:pt>
    <dgm:pt modelId="{4F5259E4-0A09-4A97-A825-86771083C83E}">
      <dgm:prSet/>
      <dgm:spPr/>
      <dgm:t>
        <a:bodyPr/>
        <a:lstStyle/>
        <a:p>
          <a:pPr rtl="0"/>
          <a:r>
            <a:rPr lang="es-MX" dirty="0"/>
            <a:t>El grado de </a:t>
          </a:r>
          <a:r>
            <a:rPr lang="es-MX" dirty="0" err="1"/>
            <a:t>termorresistencia</a:t>
          </a:r>
          <a:r>
            <a:rPr lang="es-MX" dirty="0"/>
            <a:t> de las esporas bacterianas es variable en cada una de las especies, la resistencia a la temperatura de                     100 ºC puede oscilar desde menos de  1 minuto a más de 20 horas.</a:t>
          </a:r>
          <a:endParaRPr lang="es-ES" dirty="0"/>
        </a:p>
      </dgm:t>
    </dgm:pt>
    <dgm:pt modelId="{AF9F3EFE-47EF-43A5-B53B-8D33590EAD8D}" type="parTrans" cxnId="{5E4ADB67-CC8C-4C5F-881C-CDB1FB541FE0}">
      <dgm:prSet/>
      <dgm:spPr/>
      <dgm:t>
        <a:bodyPr/>
        <a:lstStyle/>
        <a:p>
          <a:endParaRPr lang="es-CL"/>
        </a:p>
      </dgm:t>
    </dgm:pt>
    <dgm:pt modelId="{1649C63F-4B55-472D-B0B7-8AF39700C432}" type="sibTrans" cxnId="{5E4ADB67-CC8C-4C5F-881C-CDB1FB541FE0}">
      <dgm:prSet/>
      <dgm:spPr/>
      <dgm:t>
        <a:bodyPr/>
        <a:lstStyle/>
        <a:p>
          <a:endParaRPr lang="es-CL"/>
        </a:p>
      </dgm:t>
    </dgm:pt>
    <dgm:pt modelId="{15DD7A6F-F3BF-435C-8F7E-1AD0915CB6C8}" type="pres">
      <dgm:prSet presAssocID="{22863BB5-C09D-4BE3-9BE2-55C136DA1A0C}" presName="linear" presStyleCnt="0">
        <dgm:presLayoutVars>
          <dgm:animLvl val="lvl"/>
          <dgm:resizeHandles val="exact"/>
        </dgm:presLayoutVars>
      </dgm:prSet>
      <dgm:spPr/>
    </dgm:pt>
    <dgm:pt modelId="{9AC3F70F-26EF-4E83-B0D4-047260530EFA}" type="pres">
      <dgm:prSet presAssocID="{4CAB0AB7-7490-4C30-8EE7-20353D9DCED6}" presName="parentText" presStyleLbl="node1" presStyleIdx="0" presStyleCnt="2">
        <dgm:presLayoutVars>
          <dgm:chMax val="0"/>
          <dgm:bulletEnabled val="1"/>
        </dgm:presLayoutVars>
      </dgm:prSet>
      <dgm:spPr/>
    </dgm:pt>
    <dgm:pt modelId="{07F2EFB9-B5F4-4CE0-8BD7-66A2DA220FB9}" type="pres">
      <dgm:prSet presAssocID="{33636943-BFA1-4C7D-AAD8-5D02B2A45AAF}" presName="spacer" presStyleCnt="0"/>
      <dgm:spPr/>
    </dgm:pt>
    <dgm:pt modelId="{382A5D22-FF67-4D29-AC5A-94DC96531E87}" type="pres">
      <dgm:prSet presAssocID="{4F5259E4-0A09-4A97-A825-86771083C83E}" presName="parentText" presStyleLbl="node1" presStyleIdx="1" presStyleCnt="2">
        <dgm:presLayoutVars>
          <dgm:chMax val="0"/>
          <dgm:bulletEnabled val="1"/>
        </dgm:presLayoutVars>
      </dgm:prSet>
      <dgm:spPr/>
    </dgm:pt>
  </dgm:ptLst>
  <dgm:cxnLst>
    <dgm:cxn modelId="{63BF4606-4F22-42CE-AED6-72377AD810A3}" srcId="{22863BB5-C09D-4BE3-9BE2-55C136DA1A0C}" destId="{4CAB0AB7-7490-4C30-8EE7-20353D9DCED6}" srcOrd="0" destOrd="0" parTransId="{FFB8C37D-FFF5-4314-8DAA-AE88629AB0F2}" sibTransId="{33636943-BFA1-4C7D-AAD8-5D02B2A45AAF}"/>
    <dgm:cxn modelId="{7CD76641-6886-B34A-84E4-9EBBB7802F2B}" type="presOf" srcId="{4F5259E4-0A09-4A97-A825-86771083C83E}" destId="{382A5D22-FF67-4D29-AC5A-94DC96531E87}" srcOrd="0" destOrd="0" presId="urn:microsoft.com/office/officeart/2005/8/layout/vList2"/>
    <dgm:cxn modelId="{5E4ADB67-CC8C-4C5F-881C-CDB1FB541FE0}" srcId="{22863BB5-C09D-4BE3-9BE2-55C136DA1A0C}" destId="{4F5259E4-0A09-4A97-A825-86771083C83E}" srcOrd="1" destOrd="0" parTransId="{AF9F3EFE-47EF-43A5-B53B-8D33590EAD8D}" sibTransId="{1649C63F-4B55-472D-B0B7-8AF39700C432}"/>
    <dgm:cxn modelId="{1AEFBF86-80E9-7B49-9437-BB5E05BA60E6}" type="presOf" srcId="{22863BB5-C09D-4BE3-9BE2-55C136DA1A0C}" destId="{15DD7A6F-F3BF-435C-8F7E-1AD0915CB6C8}" srcOrd="0" destOrd="0" presId="urn:microsoft.com/office/officeart/2005/8/layout/vList2"/>
    <dgm:cxn modelId="{C9B099A0-5F85-4A4D-935A-6A13BDC65DEA}" type="presOf" srcId="{4CAB0AB7-7490-4C30-8EE7-20353D9DCED6}" destId="{9AC3F70F-26EF-4E83-B0D4-047260530EFA}" srcOrd="0" destOrd="0" presId="urn:microsoft.com/office/officeart/2005/8/layout/vList2"/>
    <dgm:cxn modelId="{72BAFE65-FA3A-F34B-A80D-FE8E36360090}" type="presParOf" srcId="{15DD7A6F-F3BF-435C-8F7E-1AD0915CB6C8}" destId="{9AC3F70F-26EF-4E83-B0D4-047260530EFA}" srcOrd="0" destOrd="0" presId="urn:microsoft.com/office/officeart/2005/8/layout/vList2"/>
    <dgm:cxn modelId="{97EF5331-17ED-D144-8516-C9F9B9576FCD}" type="presParOf" srcId="{15DD7A6F-F3BF-435C-8F7E-1AD0915CB6C8}" destId="{07F2EFB9-B5F4-4CE0-8BD7-66A2DA220FB9}" srcOrd="1" destOrd="0" presId="urn:microsoft.com/office/officeart/2005/8/layout/vList2"/>
    <dgm:cxn modelId="{CFD30D47-2103-C349-8B4E-D65B752D011F}" type="presParOf" srcId="{15DD7A6F-F3BF-435C-8F7E-1AD0915CB6C8}" destId="{382A5D22-FF67-4D29-AC5A-94DC96531E87}"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735974C0-BD41-45D0-8B01-8594B6313D0B}"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s-CL"/>
        </a:p>
      </dgm:t>
    </dgm:pt>
    <dgm:pt modelId="{5F1FFA78-2DCD-44F7-859C-39F2477F0917}">
      <dgm:prSet/>
      <dgm:spPr/>
      <dgm:t>
        <a:bodyPr/>
        <a:lstStyle/>
        <a:p>
          <a:pPr rtl="0"/>
          <a:r>
            <a:rPr lang="es-MX" b="1" dirty="0" err="1"/>
            <a:t>Termorresistencia</a:t>
          </a:r>
          <a:r>
            <a:rPr lang="es-MX" b="1" dirty="0"/>
            <a:t> de los enzimas</a:t>
          </a:r>
          <a:endParaRPr lang="es-ES" b="1" dirty="0"/>
        </a:p>
      </dgm:t>
    </dgm:pt>
    <dgm:pt modelId="{DC0E7302-8967-4D2F-813D-9403D6440493}" type="parTrans" cxnId="{928B9081-F49C-4885-B07F-40FE03440DB5}">
      <dgm:prSet/>
      <dgm:spPr/>
      <dgm:t>
        <a:bodyPr/>
        <a:lstStyle/>
        <a:p>
          <a:endParaRPr lang="es-CL"/>
        </a:p>
      </dgm:t>
    </dgm:pt>
    <dgm:pt modelId="{2622650D-14D2-44BE-9F79-D9DC00FC6BCB}" type="sibTrans" cxnId="{928B9081-F49C-4885-B07F-40FE03440DB5}">
      <dgm:prSet/>
      <dgm:spPr/>
      <dgm:t>
        <a:bodyPr/>
        <a:lstStyle/>
        <a:p>
          <a:endParaRPr lang="es-CL"/>
        </a:p>
      </dgm:t>
    </dgm:pt>
    <dgm:pt modelId="{16577022-2BA4-4A22-A5B3-F20C4617E5B1}" type="pres">
      <dgm:prSet presAssocID="{735974C0-BD41-45D0-8B01-8594B6313D0B}" presName="linear" presStyleCnt="0">
        <dgm:presLayoutVars>
          <dgm:animLvl val="lvl"/>
          <dgm:resizeHandles val="exact"/>
        </dgm:presLayoutVars>
      </dgm:prSet>
      <dgm:spPr/>
    </dgm:pt>
    <dgm:pt modelId="{863CDEF8-D2A1-4F5D-A409-190F165E8458}" type="pres">
      <dgm:prSet presAssocID="{5F1FFA78-2DCD-44F7-859C-39F2477F0917}" presName="parentText" presStyleLbl="node1" presStyleIdx="0" presStyleCnt="1" custScaleY="51954">
        <dgm:presLayoutVars>
          <dgm:chMax val="0"/>
          <dgm:bulletEnabled val="1"/>
        </dgm:presLayoutVars>
      </dgm:prSet>
      <dgm:spPr/>
    </dgm:pt>
  </dgm:ptLst>
  <dgm:cxnLst>
    <dgm:cxn modelId="{928B9081-F49C-4885-B07F-40FE03440DB5}" srcId="{735974C0-BD41-45D0-8B01-8594B6313D0B}" destId="{5F1FFA78-2DCD-44F7-859C-39F2477F0917}" srcOrd="0" destOrd="0" parTransId="{DC0E7302-8967-4D2F-813D-9403D6440493}" sibTransId="{2622650D-14D2-44BE-9F79-D9DC00FC6BCB}"/>
    <dgm:cxn modelId="{84C70D94-66AB-FE41-ACA4-B311AB2EDA4E}" type="presOf" srcId="{5F1FFA78-2DCD-44F7-859C-39F2477F0917}" destId="{863CDEF8-D2A1-4F5D-A409-190F165E8458}" srcOrd="0" destOrd="0" presId="urn:microsoft.com/office/officeart/2005/8/layout/vList2"/>
    <dgm:cxn modelId="{466923BE-4428-3541-AA2C-6295DE1C1E00}" type="presOf" srcId="{735974C0-BD41-45D0-8B01-8594B6313D0B}" destId="{16577022-2BA4-4A22-A5B3-F20C4617E5B1}" srcOrd="0" destOrd="0" presId="urn:microsoft.com/office/officeart/2005/8/layout/vList2"/>
    <dgm:cxn modelId="{0736EF38-BC9D-6C4E-AC25-D530B86157D7}" type="presParOf" srcId="{16577022-2BA4-4A22-A5B3-F20C4617E5B1}" destId="{863CDEF8-D2A1-4F5D-A409-190F165E8458}"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5AE3E1ED-061B-4564-B008-269181D858F2}"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s-CL"/>
        </a:p>
      </dgm:t>
    </dgm:pt>
    <dgm:pt modelId="{FE5C58F1-C9E5-4640-B992-A909B529B8B0}">
      <dgm:prSet/>
      <dgm:spPr/>
      <dgm:t>
        <a:bodyPr/>
        <a:lstStyle/>
        <a:p>
          <a:pPr rtl="0"/>
          <a:r>
            <a:rPr lang="es-MX" dirty="0">
              <a:latin typeface="Arial" pitchFamily="34" charset="0"/>
              <a:cs typeface="Arial" pitchFamily="34" charset="0"/>
            </a:rPr>
            <a:t>Aunque la mayoría de los enzimas, tanto los existentes en los alimentos como los propios de la células bacterianas, se destruyen a 79.4 C, algunos pueden soportar temperaturas más elevadas, sobre todo si se emplea el calentamiento a temperatura elevada durante un tiempo corto. </a:t>
          </a:r>
          <a:endParaRPr lang="es-CL" dirty="0">
            <a:latin typeface="Arial" pitchFamily="34" charset="0"/>
            <a:cs typeface="Arial" pitchFamily="34" charset="0"/>
          </a:endParaRPr>
        </a:p>
      </dgm:t>
    </dgm:pt>
    <dgm:pt modelId="{9001B8D1-2944-47F4-9BAD-62553A2A0FAE}" type="parTrans" cxnId="{CC2CBFC3-DD13-4DAB-87C2-A2A7DA59A02B}">
      <dgm:prSet/>
      <dgm:spPr/>
      <dgm:t>
        <a:bodyPr/>
        <a:lstStyle/>
        <a:p>
          <a:endParaRPr lang="es-CL">
            <a:latin typeface="Arial" pitchFamily="34" charset="0"/>
            <a:cs typeface="Arial" pitchFamily="34" charset="0"/>
          </a:endParaRPr>
        </a:p>
      </dgm:t>
    </dgm:pt>
    <dgm:pt modelId="{0C70E43C-417A-4507-A046-B01C1A2B9716}" type="sibTrans" cxnId="{CC2CBFC3-DD13-4DAB-87C2-A2A7DA59A02B}">
      <dgm:prSet/>
      <dgm:spPr/>
      <dgm:t>
        <a:bodyPr/>
        <a:lstStyle/>
        <a:p>
          <a:endParaRPr lang="es-CL">
            <a:latin typeface="Arial" pitchFamily="34" charset="0"/>
            <a:cs typeface="Arial" pitchFamily="34" charset="0"/>
          </a:endParaRPr>
        </a:p>
      </dgm:t>
    </dgm:pt>
    <dgm:pt modelId="{1AD26117-1BCC-4FC4-B71A-DCED9293152E}">
      <dgm:prSet/>
      <dgm:spPr/>
      <dgm:t>
        <a:bodyPr/>
        <a:lstStyle/>
        <a:p>
          <a:pPr rtl="0"/>
          <a:r>
            <a:rPr lang="es-MX" dirty="0">
              <a:latin typeface="Arial" pitchFamily="34" charset="0"/>
              <a:cs typeface="Arial" pitchFamily="34" charset="0"/>
            </a:rPr>
            <a:t>Uno de los objetivos de todo tratamiento térmico  consiste en inactivar los enzimas capaces de alterar los alimentos mientras permanecen almacenados.</a:t>
          </a:r>
          <a:endParaRPr lang="es-CL" dirty="0">
            <a:latin typeface="Arial" pitchFamily="34" charset="0"/>
            <a:cs typeface="Arial" pitchFamily="34" charset="0"/>
          </a:endParaRPr>
        </a:p>
      </dgm:t>
    </dgm:pt>
    <dgm:pt modelId="{BAE57289-7C42-4C8D-8AAD-BD0A48D2CD0C}" type="parTrans" cxnId="{118E811C-12AE-4051-8E4F-1D786D720C0C}">
      <dgm:prSet/>
      <dgm:spPr/>
      <dgm:t>
        <a:bodyPr/>
        <a:lstStyle/>
        <a:p>
          <a:endParaRPr lang="es-CL">
            <a:latin typeface="Arial" pitchFamily="34" charset="0"/>
            <a:cs typeface="Arial" pitchFamily="34" charset="0"/>
          </a:endParaRPr>
        </a:p>
      </dgm:t>
    </dgm:pt>
    <dgm:pt modelId="{74501205-A687-411F-B182-1CF671AA3204}" type="sibTrans" cxnId="{118E811C-12AE-4051-8E4F-1D786D720C0C}">
      <dgm:prSet/>
      <dgm:spPr/>
      <dgm:t>
        <a:bodyPr/>
        <a:lstStyle/>
        <a:p>
          <a:endParaRPr lang="es-CL">
            <a:latin typeface="Arial" pitchFamily="34" charset="0"/>
            <a:cs typeface="Arial" pitchFamily="34" charset="0"/>
          </a:endParaRPr>
        </a:p>
      </dgm:t>
    </dgm:pt>
    <dgm:pt modelId="{2A2D299F-836B-48ED-A127-98DAE3A8A50D}">
      <dgm:prSet/>
      <dgm:spPr/>
      <dgm:t>
        <a:bodyPr/>
        <a:lstStyle/>
        <a:p>
          <a:pPr rtl="0"/>
          <a:r>
            <a:rPr lang="es-MX" dirty="0">
              <a:latin typeface="Arial" pitchFamily="34" charset="0"/>
              <a:cs typeface="Arial" pitchFamily="34" charset="0"/>
            </a:rPr>
            <a:t>Algunas hidrolasas (las </a:t>
          </a:r>
          <a:r>
            <a:rPr lang="es-MX" dirty="0" err="1">
              <a:latin typeface="Arial" pitchFamily="34" charset="0"/>
              <a:cs typeface="Arial" pitchFamily="34" charset="0"/>
            </a:rPr>
            <a:t>proteinasas</a:t>
          </a:r>
          <a:r>
            <a:rPr lang="es-MX" dirty="0">
              <a:latin typeface="Arial" pitchFamily="34" charset="0"/>
              <a:cs typeface="Arial" pitchFamily="34" charset="0"/>
            </a:rPr>
            <a:t> y las lipasas), conservan un importante grado de actividad tras un tratamiento térmico a temperaturas muy elevadas.</a:t>
          </a:r>
          <a:endParaRPr lang="es-ES" dirty="0">
            <a:latin typeface="Arial" pitchFamily="34" charset="0"/>
            <a:cs typeface="Arial" pitchFamily="34" charset="0"/>
          </a:endParaRPr>
        </a:p>
      </dgm:t>
    </dgm:pt>
    <dgm:pt modelId="{E20B9B24-940F-4060-8C77-92DCE7C23446}" type="parTrans" cxnId="{D1AE5C6B-9790-4576-B982-B01AD4B552E8}">
      <dgm:prSet/>
      <dgm:spPr/>
      <dgm:t>
        <a:bodyPr/>
        <a:lstStyle/>
        <a:p>
          <a:endParaRPr lang="es-CL">
            <a:latin typeface="Arial" pitchFamily="34" charset="0"/>
            <a:cs typeface="Arial" pitchFamily="34" charset="0"/>
          </a:endParaRPr>
        </a:p>
      </dgm:t>
    </dgm:pt>
    <dgm:pt modelId="{A90D3374-A493-4E59-9CB8-BD5DF983E6EB}" type="sibTrans" cxnId="{D1AE5C6B-9790-4576-B982-B01AD4B552E8}">
      <dgm:prSet/>
      <dgm:spPr/>
      <dgm:t>
        <a:bodyPr/>
        <a:lstStyle/>
        <a:p>
          <a:endParaRPr lang="es-CL">
            <a:latin typeface="Arial" pitchFamily="34" charset="0"/>
            <a:cs typeface="Arial" pitchFamily="34" charset="0"/>
          </a:endParaRPr>
        </a:p>
      </dgm:t>
    </dgm:pt>
    <dgm:pt modelId="{30149E05-4047-4D45-8B2A-6AEBBBC72D64}" type="pres">
      <dgm:prSet presAssocID="{5AE3E1ED-061B-4564-B008-269181D858F2}" presName="linear" presStyleCnt="0">
        <dgm:presLayoutVars>
          <dgm:animLvl val="lvl"/>
          <dgm:resizeHandles val="exact"/>
        </dgm:presLayoutVars>
      </dgm:prSet>
      <dgm:spPr/>
    </dgm:pt>
    <dgm:pt modelId="{61947DA4-C9F2-487B-B617-CACDC61D2E07}" type="pres">
      <dgm:prSet presAssocID="{FE5C58F1-C9E5-4640-B992-A909B529B8B0}" presName="parentText" presStyleLbl="node1" presStyleIdx="0" presStyleCnt="3">
        <dgm:presLayoutVars>
          <dgm:chMax val="0"/>
          <dgm:bulletEnabled val="1"/>
        </dgm:presLayoutVars>
      </dgm:prSet>
      <dgm:spPr/>
    </dgm:pt>
    <dgm:pt modelId="{80EDEA15-7902-4E26-8F89-CD71A5F77442}" type="pres">
      <dgm:prSet presAssocID="{0C70E43C-417A-4507-A046-B01C1A2B9716}" presName="spacer" presStyleCnt="0"/>
      <dgm:spPr/>
    </dgm:pt>
    <dgm:pt modelId="{B4B2DCD5-F04E-492F-A0D4-4BE163A0266A}" type="pres">
      <dgm:prSet presAssocID="{1AD26117-1BCC-4FC4-B71A-DCED9293152E}" presName="parentText" presStyleLbl="node1" presStyleIdx="1" presStyleCnt="3">
        <dgm:presLayoutVars>
          <dgm:chMax val="0"/>
          <dgm:bulletEnabled val="1"/>
        </dgm:presLayoutVars>
      </dgm:prSet>
      <dgm:spPr/>
    </dgm:pt>
    <dgm:pt modelId="{2936003F-72E7-4294-A9CD-C078573A961A}" type="pres">
      <dgm:prSet presAssocID="{74501205-A687-411F-B182-1CF671AA3204}" presName="spacer" presStyleCnt="0"/>
      <dgm:spPr/>
    </dgm:pt>
    <dgm:pt modelId="{D74109E4-AED6-4A44-ADCC-753A87AF78AC}" type="pres">
      <dgm:prSet presAssocID="{2A2D299F-836B-48ED-A127-98DAE3A8A50D}" presName="parentText" presStyleLbl="node1" presStyleIdx="2" presStyleCnt="3">
        <dgm:presLayoutVars>
          <dgm:chMax val="0"/>
          <dgm:bulletEnabled val="1"/>
        </dgm:presLayoutVars>
      </dgm:prSet>
      <dgm:spPr/>
    </dgm:pt>
  </dgm:ptLst>
  <dgm:cxnLst>
    <dgm:cxn modelId="{1847FD02-EEB6-FB48-BDA1-4CB5443BB727}" type="presOf" srcId="{1AD26117-1BCC-4FC4-B71A-DCED9293152E}" destId="{B4B2DCD5-F04E-492F-A0D4-4BE163A0266A}" srcOrd="0" destOrd="0" presId="urn:microsoft.com/office/officeart/2005/8/layout/vList2"/>
    <dgm:cxn modelId="{118E811C-12AE-4051-8E4F-1D786D720C0C}" srcId="{5AE3E1ED-061B-4564-B008-269181D858F2}" destId="{1AD26117-1BCC-4FC4-B71A-DCED9293152E}" srcOrd="1" destOrd="0" parTransId="{BAE57289-7C42-4C8D-8AAD-BD0A48D2CD0C}" sibTransId="{74501205-A687-411F-B182-1CF671AA3204}"/>
    <dgm:cxn modelId="{E5E9A83E-102C-9F44-AA7E-1F42B4CFD7F2}" type="presOf" srcId="{5AE3E1ED-061B-4564-B008-269181D858F2}" destId="{30149E05-4047-4D45-8B2A-6AEBBBC72D64}" srcOrd="0" destOrd="0" presId="urn:microsoft.com/office/officeart/2005/8/layout/vList2"/>
    <dgm:cxn modelId="{D1AE5C6B-9790-4576-B982-B01AD4B552E8}" srcId="{5AE3E1ED-061B-4564-B008-269181D858F2}" destId="{2A2D299F-836B-48ED-A127-98DAE3A8A50D}" srcOrd="2" destOrd="0" parTransId="{E20B9B24-940F-4060-8C77-92DCE7C23446}" sibTransId="{A90D3374-A493-4E59-9CB8-BD5DF983E6EB}"/>
    <dgm:cxn modelId="{CC2CBFC3-DD13-4DAB-87C2-A2A7DA59A02B}" srcId="{5AE3E1ED-061B-4564-B008-269181D858F2}" destId="{FE5C58F1-C9E5-4640-B992-A909B529B8B0}" srcOrd="0" destOrd="0" parTransId="{9001B8D1-2944-47F4-9BAD-62553A2A0FAE}" sibTransId="{0C70E43C-417A-4507-A046-B01C1A2B9716}"/>
    <dgm:cxn modelId="{0F60D5D4-165C-DA43-A165-A68174E728A1}" type="presOf" srcId="{FE5C58F1-C9E5-4640-B992-A909B529B8B0}" destId="{61947DA4-C9F2-487B-B617-CACDC61D2E07}" srcOrd="0" destOrd="0" presId="urn:microsoft.com/office/officeart/2005/8/layout/vList2"/>
    <dgm:cxn modelId="{DFE77DDB-F645-924B-AA74-32B750ED8E59}" type="presOf" srcId="{2A2D299F-836B-48ED-A127-98DAE3A8A50D}" destId="{D74109E4-AED6-4A44-ADCC-753A87AF78AC}" srcOrd="0" destOrd="0" presId="urn:microsoft.com/office/officeart/2005/8/layout/vList2"/>
    <dgm:cxn modelId="{3C48CCAB-469E-2F41-A610-A9201BC23DAC}" type="presParOf" srcId="{30149E05-4047-4D45-8B2A-6AEBBBC72D64}" destId="{61947DA4-C9F2-487B-B617-CACDC61D2E07}" srcOrd="0" destOrd="0" presId="urn:microsoft.com/office/officeart/2005/8/layout/vList2"/>
    <dgm:cxn modelId="{86E18D18-FD6F-7C41-B70B-AEF7DC472DA2}" type="presParOf" srcId="{30149E05-4047-4D45-8B2A-6AEBBBC72D64}" destId="{80EDEA15-7902-4E26-8F89-CD71A5F77442}" srcOrd="1" destOrd="0" presId="urn:microsoft.com/office/officeart/2005/8/layout/vList2"/>
    <dgm:cxn modelId="{9A340FFE-3095-1841-9B72-41DA773E90AA}" type="presParOf" srcId="{30149E05-4047-4D45-8B2A-6AEBBBC72D64}" destId="{B4B2DCD5-F04E-492F-A0D4-4BE163A0266A}" srcOrd="2" destOrd="0" presId="urn:microsoft.com/office/officeart/2005/8/layout/vList2"/>
    <dgm:cxn modelId="{063D0EDA-E6D4-C040-AA2A-B59DD38412BA}" type="presParOf" srcId="{30149E05-4047-4D45-8B2A-6AEBBBC72D64}" destId="{2936003F-72E7-4294-A9CD-C078573A961A}" srcOrd="3" destOrd="0" presId="urn:microsoft.com/office/officeart/2005/8/layout/vList2"/>
    <dgm:cxn modelId="{E809208A-A7D4-7248-8BCD-F4523F520963}" type="presParOf" srcId="{30149E05-4047-4D45-8B2A-6AEBBBC72D64}" destId="{D74109E4-AED6-4A44-ADCC-753A87AF78AC}"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39477A5-CBC1-47D3-84B0-D67907017C79}"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B2F9C6DA-DD08-4C76-B077-056151D741FB}">
      <dgm:prSet/>
      <dgm:spPr/>
      <dgm:t>
        <a:bodyPr/>
        <a:lstStyle/>
        <a:p>
          <a:pPr rtl="0"/>
          <a:r>
            <a:rPr lang="es-CL" b="1" dirty="0"/>
            <a:t>MICROORGANISMOS</a:t>
          </a:r>
          <a:endParaRPr lang="es-CL" dirty="0"/>
        </a:p>
      </dgm:t>
    </dgm:pt>
    <dgm:pt modelId="{D4117E09-FAE3-4BE0-94EF-934366C1EB27}" type="parTrans" cxnId="{49A040F0-7347-4D48-9F7C-4C6E0383EA7B}">
      <dgm:prSet/>
      <dgm:spPr/>
      <dgm:t>
        <a:bodyPr/>
        <a:lstStyle/>
        <a:p>
          <a:endParaRPr lang="es-CL"/>
        </a:p>
      </dgm:t>
    </dgm:pt>
    <dgm:pt modelId="{838E4A15-FE22-4D9B-8C73-068EE0038F34}" type="sibTrans" cxnId="{49A040F0-7347-4D48-9F7C-4C6E0383EA7B}">
      <dgm:prSet/>
      <dgm:spPr/>
      <dgm:t>
        <a:bodyPr/>
        <a:lstStyle/>
        <a:p>
          <a:endParaRPr lang="es-CL"/>
        </a:p>
      </dgm:t>
    </dgm:pt>
    <dgm:pt modelId="{FA124D04-6910-431B-9513-347A68D62FB9}" type="pres">
      <dgm:prSet presAssocID="{A39477A5-CBC1-47D3-84B0-D67907017C79}" presName="linear" presStyleCnt="0">
        <dgm:presLayoutVars>
          <dgm:animLvl val="lvl"/>
          <dgm:resizeHandles val="exact"/>
        </dgm:presLayoutVars>
      </dgm:prSet>
      <dgm:spPr/>
    </dgm:pt>
    <dgm:pt modelId="{3BC35E1B-A505-47BA-843F-BB40F18E9AF0}" type="pres">
      <dgm:prSet presAssocID="{B2F9C6DA-DD08-4C76-B077-056151D741FB}" presName="parentText" presStyleLbl="node1" presStyleIdx="0" presStyleCnt="1">
        <dgm:presLayoutVars>
          <dgm:chMax val="0"/>
          <dgm:bulletEnabled val="1"/>
        </dgm:presLayoutVars>
      </dgm:prSet>
      <dgm:spPr/>
    </dgm:pt>
  </dgm:ptLst>
  <dgm:cxnLst>
    <dgm:cxn modelId="{DA45CA33-589F-A944-AD6E-8B5C523DD27A}" type="presOf" srcId="{B2F9C6DA-DD08-4C76-B077-056151D741FB}" destId="{3BC35E1B-A505-47BA-843F-BB40F18E9AF0}" srcOrd="0" destOrd="0" presId="urn:microsoft.com/office/officeart/2005/8/layout/vList2"/>
    <dgm:cxn modelId="{292753B8-A2A9-0747-B913-A99B6A5BBCA3}" type="presOf" srcId="{A39477A5-CBC1-47D3-84B0-D67907017C79}" destId="{FA124D04-6910-431B-9513-347A68D62FB9}" srcOrd="0" destOrd="0" presId="urn:microsoft.com/office/officeart/2005/8/layout/vList2"/>
    <dgm:cxn modelId="{49A040F0-7347-4D48-9F7C-4C6E0383EA7B}" srcId="{A39477A5-CBC1-47D3-84B0-D67907017C79}" destId="{B2F9C6DA-DD08-4C76-B077-056151D741FB}" srcOrd="0" destOrd="0" parTransId="{D4117E09-FAE3-4BE0-94EF-934366C1EB27}" sibTransId="{838E4A15-FE22-4D9B-8C73-068EE0038F34}"/>
    <dgm:cxn modelId="{94511C2D-6CFF-3B45-8462-C9368A40DADD}" type="presParOf" srcId="{FA124D04-6910-431B-9513-347A68D62FB9}" destId="{3BC35E1B-A505-47BA-843F-BB40F18E9AF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BC88968C-DA77-4DE2-8159-B44C7DFEF5E6}"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s-CL"/>
        </a:p>
      </dgm:t>
    </dgm:pt>
    <dgm:pt modelId="{42FA50C7-A9CE-47EA-A95D-6753C8F4EE6E}">
      <dgm:prSet custT="1"/>
      <dgm:spPr/>
      <dgm:t>
        <a:bodyPr/>
        <a:lstStyle/>
        <a:p>
          <a:pPr rtl="0"/>
          <a:r>
            <a:rPr lang="en-US" sz="2000" dirty="0" err="1">
              <a:latin typeface="Arial" pitchFamily="34" charset="0"/>
              <a:cs typeface="Arial" pitchFamily="34" charset="0"/>
            </a:rPr>
            <a:t>Crecen</a:t>
          </a:r>
          <a:r>
            <a:rPr lang="en-US" sz="2000" dirty="0">
              <a:latin typeface="Arial" pitchFamily="34" charset="0"/>
              <a:cs typeface="Arial" pitchFamily="34" charset="0"/>
            </a:rPr>
            <a:t> a </a:t>
          </a:r>
          <a:r>
            <a:rPr lang="en-US" sz="2000" dirty="0" err="1">
              <a:latin typeface="Arial" pitchFamily="34" charset="0"/>
              <a:cs typeface="Arial" pitchFamily="34" charset="0"/>
            </a:rPr>
            <a:t>temperaturas</a:t>
          </a:r>
          <a:r>
            <a:rPr lang="en-US" sz="2000" dirty="0">
              <a:latin typeface="Arial" pitchFamily="34" charset="0"/>
              <a:cs typeface="Arial" pitchFamily="34" charset="0"/>
            </a:rPr>
            <a:t> de </a:t>
          </a:r>
          <a:r>
            <a:rPr lang="en-US" sz="2000" dirty="0" err="1">
              <a:latin typeface="Arial" pitchFamily="34" charset="0"/>
              <a:cs typeface="Arial" pitchFamily="34" charset="0"/>
            </a:rPr>
            <a:t>refrigeración</a:t>
          </a:r>
          <a:endParaRPr lang="en-US" sz="2000" dirty="0">
            <a:latin typeface="Arial" pitchFamily="34" charset="0"/>
            <a:cs typeface="Arial" pitchFamily="34" charset="0"/>
          </a:endParaRPr>
        </a:p>
      </dgm:t>
    </dgm:pt>
    <dgm:pt modelId="{D9D729E3-3E55-4EFF-8EBB-AE19468301EA}" type="parTrans" cxnId="{068CA711-89C6-4C13-A3FA-3079EDD4772F}">
      <dgm:prSet/>
      <dgm:spPr/>
      <dgm:t>
        <a:bodyPr/>
        <a:lstStyle/>
        <a:p>
          <a:endParaRPr lang="es-CL" sz="2000">
            <a:latin typeface="Arial" pitchFamily="34" charset="0"/>
            <a:cs typeface="Arial" pitchFamily="34" charset="0"/>
          </a:endParaRPr>
        </a:p>
      </dgm:t>
    </dgm:pt>
    <dgm:pt modelId="{871BA149-9CE9-4803-8667-4C67AD22D90A}" type="sibTrans" cxnId="{068CA711-89C6-4C13-A3FA-3079EDD4772F}">
      <dgm:prSet/>
      <dgm:spPr/>
      <dgm:t>
        <a:bodyPr/>
        <a:lstStyle/>
        <a:p>
          <a:endParaRPr lang="es-CL" sz="2000">
            <a:latin typeface="Arial" pitchFamily="34" charset="0"/>
            <a:cs typeface="Arial" pitchFamily="34" charset="0"/>
          </a:endParaRPr>
        </a:p>
      </dgm:t>
    </dgm:pt>
    <dgm:pt modelId="{7AFA4E79-4802-40CD-AD34-AF42C8ABE1D3}">
      <dgm:prSet custT="1"/>
      <dgm:spPr/>
      <dgm:t>
        <a:bodyPr/>
        <a:lstStyle/>
        <a:p>
          <a:pPr rtl="0"/>
          <a:r>
            <a:rPr lang="en-US" sz="2000" dirty="0" err="1">
              <a:latin typeface="Arial" pitchFamily="34" charset="0"/>
              <a:cs typeface="Arial" pitchFamily="34" charset="0"/>
            </a:rPr>
            <a:t>Muchas</a:t>
          </a:r>
          <a:r>
            <a:rPr lang="en-US" sz="2000" dirty="0">
              <a:latin typeface="Arial" pitchFamily="34" charset="0"/>
              <a:cs typeface="Arial" pitchFamily="34" charset="0"/>
            </a:rPr>
            <a:t> </a:t>
          </a:r>
          <a:r>
            <a:rPr lang="en-US" sz="2000" dirty="0" err="1">
              <a:latin typeface="Arial" pitchFamily="34" charset="0"/>
              <a:cs typeface="Arial" pitchFamily="34" charset="0"/>
            </a:rPr>
            <a:t>bacterias</a:t>
          </a:r>
          <a:r>
            <a:rPr lang="en-US" sz="2000" dirty="0">
              <a:latin typeface="Arial" pitchFamily="34" charset="0"/>
              <a:cs typeface="Arial" pitchFamily="34" charset="0"/>
            </a:rPr>
            <a:t> </a:t>
          </a:r>
          <a:r>
            <a:rPr lang="en-US" sz="2000" dirty="0" err="1">
              <a:latin typeface="Arial" pitchFamily="34" charset="0"/>
              <a:cs typeface="Arial" pitchFamily="34" charset="0"/>
            </a:rPr>
            <a:t>que</a:t>
          </a:r>
          <a:r>
            <a:rPr lang="en-US" sz="2000" dirty="0">
              <a:latin typeface="Arial" pitchFamily="34" charset="0"/>
              <a:cs typeface="Arial" pitchFamily="34" charset="0"/>
            </a:rPr>
            <a:t> </a:t>
          </a:r>
          <a:r>
            <a:rPr lang="en-US" sz="2000" dirty="0" err="1">
              <a:latin typeface="Arial" pitchFamily="34" charset="0"/>
              <a:cs typeface="Arial" pitchFamily="34" charset="0"/>
            </a:rPr>
            <a:t>causan</a:t>
          </a:r>
          <a:r>
            <a:rPr lang="en-US" sz="2000" dirty="0">
              <a:latin typeface="Arial" pitchFamily="34" charset="0"/>
              <a:cs typeface="Arial" pitchFamily="34" charset="0"/>
            </a:rPr>
            <a:t> </a:t>
          </a:r>
          <a:r>
            <a:rPr lang="en-US" sz="2000" dirty="0" err="1">
              <a:latin typeface="Arial" pitchFamily="34" charset="0"/>
              <a:cs typeface="Arial" pitchFamily="34" charset="0"/>
            </a:rPr>
            <a:t>daño</a:t>
          </a:r>
          <a:r>
            <a:rPr lang="en-US" sz="2000" dirty="0">
              <a:latin typeface="Arial" pitchFamily="34" charset="0"/>
              <a:cs typeface="Arial" pitchFamily="34" charset="0"/>
            </a:rPr>
            <a:t> al </a:t>
          </a:r>
          <a:r>
            <a:rPr lang="en-US" sz="2000" dirty="0" err="1">
              <a:latin typeface="Arial" pitchFamily="34" charset="0"/>
              <a:cs typeface="Arial" pitchFamily="34" charset="0"/>
            </a:rPr>
            <a:t>producto</a:t>
          </a:r>
          <a:endParaRPr lang="en-US" sz="2000" dirty="0">
            <a:latin typeface="Arial" pitchFamily="34" charset="0"/>
            <a:cs typeface="Arial" pitchFamily="34" charset="0"/>
          </a:endParaRPr>
        </a:p>
      </dgm:t>
    </dgm:pt>
    <dgm:pt modelId="{C672C99E-10E1-42D1-95BF-39AE2C57D532}" type="parTrans" cxnId="{104CC0D3-8F8F-43EE-B946-36C331B4B90E}">
      <dgm:prSet/>
      <dgm:spPr/>
      <dgm:t>
        <a:bodyPr/>
        <a:lstStyle/>
        <a:p>
          <a:endParaRPr lang="es-CL" sz="2000">
            <a:latin typeface="Arial" pitchFamily="34" charset="0"/>
            <a:cs typeface="Arial" pitchFamily="34" charset="0"/>
          </a:endParaRPr>
        </a:p>
      </dgm:t>
    </dgm:pt>
    <dgm:pt modelId="{7849D5DD-0BA0-41B8-BD42-E522946F55B6}" type="sibTrans" cxnId="{104CC0D3-8F8F-43EE-B946-36C331B4B90E}">
      <dgm:prSet/>
      <dgm:spPr/>
      <dgm:t>
        <a:bodyPr/>
        <a:lstStyle/>
        <a:p>
          <a:endParaRPr lang="es-CL" sz="2000">
            <a:latin typeface="Arial" pitchFamily="34" charset="0"/>
            <a:cs typeface="Arial" pitchFamily="34" charset="0"/>
          </a:endParaRPr>
        </a:p>
      </dgm:t>
    </dgm:pt>
    <dgm:pt modelId="{53013791-9459-4C7B-A125-9AD1BA50B70B}">
      <dgm:prSet custT="1"/>
      <dgm:spPr/>
      <dgm:t>
        <a:bodyPr/>
        <a:lstStyle/>
        <a:p>
          <a:pPr rtl="0"/>
          <a:r>
            <a:rPr lang="en-US" sz="2000" dirty="0" err="1">
              <a:latin typeface="Arial" pitchFamily="34" charset="0"/>
              <a:cs typeface="Arial" pitchFamily="34" charset="0"/>
            </a:rPr>
            <a:t>Hielo</a:t>
          </a:r>
          <a:r>
            <a:rPr lang="en-US" sz="2000" dirty="0">
              <a:latin typeface="Arial" pitchFamily="34" charset="0"/>
              <a:cs typeface="Arial" pitchFamily="34" charset="0"/>
            </a:rPr>
            <a:t> </a:t>
          </a:r>
          <a:r>
            <a:rPr lang="en-US" sz="2000" dirty="0" err="1">
              <a:latin typeface="Arial" pitchFamily="34" charset="0"/>
              <a:cs typeface="Arial" pitchFamily="34" charset="0"/>
            </a:rPr>
            <a:t>puede</a:t>
          </a:r>
          <a:r>
            <a:rPr lang="en-US" sz="2000" dirty="0">
              <a:latin typeface="Arial" pitchFamily="34" charset="0"/>
              <a:cs typeface="Arial" pitchFamily="34" charset="0"/>
            </a:rPr>
            <a:t> </a:t>
          </a:r>
          <a:r>
            <a:rPr lang="en-US" sz="2000" dirty="0" err="1">
              <a:latin typeface="Arial" pitchFamily="34" charset="0"/>
              <a:cs typeface="Arial" pitchFamily="34" charset="0"/>
            </a:rPr>
            <a:t>servir</a:t>
          </a:r>
          <a:r>
            <a:rPr lang="en-US" sz="2000" dirty="0">
              <a:latin typeface="Arial" pitchFamily="34" charset="0"/>
              <a:cs typeface="Arial" pitchFamily="34" charset="0"/>
            </a:rPr>
            <a:t> </a:t>
          </a:r>
          <a:r>
            <a:rPr lang="en-US" sz="2000" dirty="0" err="1">
              <a:latin typeface="Arial" pitchFamily="34" charset="0"/>
              <a:cs typeface="Arial" pitchFamily="34" charset="0"/>
            </a:rPr>
            <a:t>fuente</a:t>
          </a:r>
          <a:r>
            <a:rPr lang="en-US" sz="2000" dirty="0">
              <a:latin typeface="Arial" pitchFamily="34" charset="0"/>
              <a:cs typeface="Arial" pitchFamily="34" charset="0"/>
            </a:rPr>
            <a:t> </a:t>
          </a:r>
          <a:r>
            <a:rPr lang="en-US" sz="2000" dirty="0" err="1">
              <a:latin typeface="Arial" pitchFamily="34" charset="0"/>
              <a:cs typeface="Arial" pitchFamily="34" charset="0"/>
            </a:rPr>
            <a:t>sino</a:t>
          </a:r>
          <a:r>
            <a:rPr lang="en-US" sz="2000" dirty="0">
              <a:latin typeface="Arial" pitchFamily="34" charset="0"/>
              <a:cs typeface="Arial" pitchFamily="34" charset="0"/>
            </a:rPr>
            <a:t> se </a:t>
          </a:r>
          <a:r>
            <a:rPr lang="en-US" sz="2000" dirty="0" err="1">
              <a:latin typeface="Arial" pitchFamily="34" charset="0"/>
              <a:cs typeface="Arial" pitchFamily="34" charset="0"/>
            </a:rPr>
            <a:t>usa</a:t>
          </a:r>
          <a:r>
            <a:rPr lang="en-US" sz="2000" dirty="0">
              <a:latin typeface="Arial" pitchFamily="34" charset="0"/>
              <a:cs typeface="Arial" pitchFamily="34" charset="0"/>
            </a:rPr>
            <a:t> </a:t>
          </a:r>
          <a:r>
            <a:rPr lang="en-US" sz="2000" dirty="0" err="1">
              <a:latin typeface="Arial" pitchFamily="34" charset="0"/>
              <a:cs typeface="Arial" pitchFamily="34" charset="0"/>
            </a:rPr>
            <a:t>agua</a:t>
          </a:r>
          <a:r>
            <a:rPr lang="en-US" sz="2000" dirty="0">
              <a:latin typeface="Arial" pitchFamily="34" charset="0"/>
              <a:cs typeface="Arial" pitchFamily="34" charset="0"/>
            </a:rPr>
            <a:t> potable, </a:t>
          </a:r>
          <a:r>
            <a:rPr lang="en-US" sz="2000" dirty="0" err="1">
              <a:latin typeface="Arial" pitchFamily="34" charset="0"/>
              <a:cs typeface="Arial" pitchFamily="34" charset="0"/>
            </a:rPr>
            <a:t>guardado</a:t>
          </a:r>
          <a:r>
            <a:rPr lang="en-US" sz="2000" dirty="0">
              <a:latin typeface="Arial" pitchFamily="34" charset="0"/>
              <a:cs typeface="Arial" pitchFamily="34" charset="0"/>
            </a:rPr>
            <a:t>, </a:t>
          </a:r>
          <a:r>
            <a:rPr lang="en-US" sz="2000" dirty="0" err="1">
              <a:latin typeface="Arial" pitchFamily="34" charset="0"/>
              <a:cs typeface="Arial" pitchFamily="34" charset="0"/>
            </a:rPr>
            <a:t>manejado</a:t>
          </a:r>
          <a:r>
            <a:rPr lang="en-US" sz="2000" dirty="0">
              <a:latin typeface="Arial" pitchFamily="34" charset="0"/>
              <a:cs typeface="Arial" pitchFamily="34" charset="0"/>
            </a:rPr>
            <a:t> y </a:t>
          </a:r>
          <a:r>
            <a:rPr lang="en-US" sz="2000" dirty="0" err="1">
              <a:latin typeface="Arial" pitchFamily="34" charset="0"/>
              <a:cs typeface="Arial" pitchFamily="34" charset="0"/>
            </a:rPr>
            <a:t>almacenado</a:t>
          </a:r>
          <a:r>
            <a:rPr lang="en-US" sz="2000" dirty="0">
              <a:latin typeface="Arial" pitchFamily="34" charset="0"/>
              <a:cs typeface="Arial" pitchFamily="34" charset="0"/>
            </a:rPr>
            <a:t> en </a:t>
          </a:r>
          <a:r>
            <a:rPr lang="en-US" sz="2000" dirty="0" err="1">
              <a:latin typeface="Arial" pitchFamily="34" charset="0"/>
              <a:cs typeface="Arial" pitchFamily="34" charset="0"/>
            </a:rPr>
            <a:t>condiciones</a:t>
          </a:r>
          <a:r>
            <a:rPr lang="en-US" sz="2000" dirty="0">
              <a:latin typeface="Arial" pitchFamily="34" charset="0"/>
              <a:cs typeface="Arial" pitchFamily="34" charset="0"/>
            </a:rPr>
            <a:t> </a:t>
          </a:r>
          <a:r>
            <a:rPr lang="en-US" sz="2000" dirty="0" err="1">
              <a:latin typeface="Arial" pitchFamily="34" charset="0"/>
              <a:cs typeface="Arial" pitchFamily="34" charset="0"/>
            </a:rPr>
            <a:t>que</a:t>
          </a:r>
          <a:r>
            <a:rPr lang="en-US" sz="2000" dirty="0">
              <a:latin typeface="Arial" pitchFamily="34" charset="0"/>
              <a:cs typeface="Arial" pitchFamily="34" charset="0"/>
            </a:rPr>
            <a:t> </a:t>
          </a:r>
          <a:r>
            <a:rPr lang="en-US" sz="2000" dirty="0" err="1">
              <a:latin typeface="Arial" pitchFamily="34" charset="0"/>
              <a:cs typeface="Arial" pitchFamily="34" charset="0"/>
            </a:rPr>
            <a:t>excluyan</a:t>
          </a:r>
          <a:r>
            <a:rPr lang="en-US" sz="2000" dirty="0">
              <a:latin typeface="Arial" pitchFamily="34" charset="0"/>
              <a:cs typeface="Arial" pitchFamily="34" charset="0"/>
            </a:rPr>
            <a:t> </a:t>
          </a:r>
          <a:r>
            <a:rPr lang="en-US" sz="2000" dirty="0" err="1">
              <a:latin typeface="Arial" pitchFamily="34" charset="0"/>
              <a:cs typeface="Arial" pitchFamily="34" charset="0"/>
            </a:rPr>
            <a:t>contaminación</a:t>
          </a:r>
          <a:r>
            <a:rPr lang="en-US" sz="2000" dirty="0">
              <a:latin typeface="Arial" pitchFamily="34" charset="0"/>
              <a:cs typeface="Arial" pitchFamily="34" charset="0"/>
            </a:rPr>
            <a:t> </a:t>
          </a:r>
          <a:endParaRPr lang="es-ES" sz="2000" dirty="0">
            <a:latin typeface="Arial" pitchFamily="34" charset="0"/>
            <a:cs typeface="Arial" pitchFamily="34" charset="0"/>
          </a:endParaRPr>
        </a:p>
      </dgm:t>
    </dgm:pt>
    <dgm:pt modelId="{DEDAC309-8AA3-442A-B298-5C4CF38E5193}" type="parTrans" cxnId="{F560C7F8-C385-491D-81D3-D8889FF0B6DD}">
      <dgm:prSet/>
      <dgm:spPr/>
      <dgm:t>
        <a:bodyPr/>
        <a:lstStyle/>
        <a:p>
          <a:endParaRPr lang="es-CL" sz="2000">
            <a:latin typeface="Arial" pitchFamily="34" charset="0"/>
            <a:cs typeface="Arial" pitchFamily="34" charset="0"/>
          </a:endParaRPr>
        </a:p>
      </dgm:t>
    </dgm:pt>
    <dgm:pt modelId="{85A4AD21-871F-486C-81D5-94FB3BFB41F9}" type="sibTrans" cxnId="{F560C7F8-C385-491D-81D3-D8889FF0B6DD}">
      <dgm:prSet/>
      <dgm:spPr/>
      <dgm:t>
        <a:bodyPr/>
        <a:lstStyle/>
        <a:p>
          <a:endParaRPr lang="es-CL" sz="2000">
            <a:latin typeface="Arial" pitchFamily="34" charset="0"/>
            <a:cs typeface="Arial" pitchFamily="34" charset="0"/>
          </a:endParaRPr>
        </a:p>
      </dgm:t>
    </dgm:pt>
    <dgm:pt modelId="{F5D4C8C7-2494-4C84-947F-22BE9B6E190F}" type="pres">
      <dgm:prSet presAssocID="{BC88968C-DA77-4DE2-8159-B44C7DFEF5E6}" presName="linear" presStyleCnt="0">
        <dgm:presLayoutVars>
          <dgm:animLvl val="lvl"/>
          <dgm:resizeHandles val="exact"/>
        </dgm:presLayoutVars>
      </dgm:prSet>
      <dgm:spPr/>
    </dgm:pt>
    <dgm:pt modelId="{3AD04437-91FD-4F16-AA29-6E904E392D31}" type="pres">
      <dgm:prSet presAssocID="{42FA50C7-A9CE-47EA-A95D-6753C8F4EE6E}" presName="parentText" presStyleLbl="node1" presStyleIdx="0" presStyleCnt="3">
        <dgm:presLayoutVars>
          <dgm:chMax val="0"/>
          <dgm:bulletEnabled val="1"/>
        </dgm:presLayoutVars>
      </dgm:prSet>
      <dgm:spPr/>
    </dgm:pt>
    <dgm:pt modelId="{00F69586-930A-4D1A-8F8B-FAA0ABA56FF8}" type="pres">
      <dgm:prSet presAssocID="{871BA149-9CE9-4803-8667-4C67AD22D90A}" presName="spacer" presStyleCnt="0"/>
      <dgm:spPr/>
    </dgm:pt>
    <dgm:pt modelId="{0168EA04-F31C-4739-A6F6-3007BDFC4C41}" type="pres">
      <dgm:prSet presAssocID="{7AFA4E79-4802-40CD-AD34-AF42C8ABE1D3}" presName="parentText" presStyleLbl="node1" presStyleIdx="1" presStyleCnt="3">
        <dgm:presLayoutVars>
          <dgm:chMax val="0"/>
          <dgm:bulletEnabled val="1"/>
        </dgm:presLayoutVars>
      </dgm:prSet>
      <dgm:spPr/>
    </dgm:pt>
    <dgm:pt modelId="{BE04B07C-479C-414C-B873-2D720EB844FC}" type="pres">
      <dgm:prSet presAssocID="{7849D5DD-0BA0-41B8-BD42-E522946F55B6}" presName="spacer" presStyleCnt="0"/>
      <dgm:spPr/>
    </dgm:pt>
    <dgm:pt modelId="{DD8A476B-DB45-49EC-99B5-7B70882AE846}" type="pres">
      <dgm:prSet presAssocID="{53013791-9459-4C7B-A125-9AD1BA50B70B}" presName="parentText" presStyleLbl="node1" presStyleIdx="2" presStyleCnt="3">
        <dgm:presLayoutVars>
          <dgm:chMax val="0"/>
          <dgm:bulletEnabled val="1"/>
        </dgm:presLayoutVars>
      </dgm:prSet>
      <dgm:spPr/>
    </dgm:pt>
  </dgm:ptLst>
  <dgm:cxnLst>
    <dgm:cxn modelId="{BAB8CB04-B253-6A4F-84C3-FB61AE258DDF}" type="presOf" srcId="{42FA50C7-A9CE-47EA-A95D-6753C8F4EE6E}" destId="{3AD04437-91FD-4F16-AA29-6E904E392D31}" srcOrd="0" destOrd="0" presId="urn:microsoft.com/office/officeart/2005/8/layout/vList2"/>
    <dgm:cxn modelId="{068CA711-89C6-4C13-A3FA-3079EDD4772F}" srcId="{BC88968C-DA77-4DE2-8159-B44C7DFEF5E6}" destId="{42FA50C7-A9CE-47EA-A95D-6753C8F4EE6E}" srcOrd="0" destOrd="0" parTransId="{D9D729E3-3E55-4EFF-8EBB-AE19468301EA}" sibTransId="{871BA149-9CE9-4803-8667-4C67AD22D90A}"/>
    <dgm:cxn modelId="{EBF18C33-C286-424C-9559-7EFFBD41D5D9}" type="presOf" srcId="{53013791-9459-4C7B-A125-9AD1BA50B70B}" destId="{DD8A476B-DB45-49EC-99B5-7B70882AE846}" srcOrd="0" destOrd="0" presId="urn:microsoft.com/office/officeart/2005/8/layout/vList2"/>
    <dgm:cxn modelId="{2601616C-016D-2D4D-8668-42FB4422ED7A}" type="presOf" srcId="{BC88968C-DA77-4DE2-8159-B44C7DFEF5E6}" destId="{F5D4C8C7-2494-4C84-947F-22BE9B6E190F}" srcOrd="0" destOrd="0" presId="urn:microsoft.com/office/officeart/2005/8/layout/vList2"/>
    <dgm:cxn modelId="{104CC0D3-8F8F-43EE-B946-36C331B4B90E}" srcId="{BC88968C-DA77-4DE2-8159-B44C7DFEF5E6}" destId="{7AFA4E79-4802-40CD-AD34-AF42C8ABE1D3}" srcOrd="1" destOrd="0" parTransId="{C672C99E-10E1-42D1-95BF-39AE2C57D532}" sibTransId="{7849D5DD-0BA0-41B8-BD42-E522946F55B6}"/>
    <dgm:cxn modelId="{F41042DF-30FA-B144-A409-29EF8C7429B5}" type="presOf" srcId="{7AFA4E79-4802-40CD-AD34-AF42C8ABE1D3}" destId="{0168EA04-F31C-4739-A6F6-3007BDFC4C41}" srcOrd="0" destOrd="0" presId="urn:microsoft.com/office/officeart/2005/8/layout/vList2"/>
    <dgm:cxn modelId="{F560C7F8-C385-491D-81D3-D8889FF0B6DD}" srcId="{BC88968C-DA77-4DE2-8159-B44C7DFEF5E6}" destId="{53013791-9459-4C7B-A125-9AD1BA50B70B}" srcOrd="2" destOrd="0" parTransId="{DEDAC309-8AA3-442A-B298-5C4CF38E5193}" sibTransId="{85A4AD21-871F-486C-81D5-94FB3BFB41F9}"/>
    <dgm:cxn modelId="{B29892D1-1A97-B84D-B0E0-377B1627083F}" type="presParOf" srcId="{F5D4C8C7-2494-4C84-947F-22BE9B6E190F}" destId="{3AD04437-91FD-4F16-AA29-6E904E392D31}" srcOrd="0" destOrd="0" presId="urn:microsoft.com/office/officeart/2005/8/layout/vList2"/>
    <dgm:cxn modelId="{FFAA12A0-BC1A-ED45-B5FD-120F0118F6CF}" type="presParOf" srcId="{F5D4C8C7-2494-4C84-947F-22BE9B6E190F}" destId="{00F69586-930A-4D1A-8F8B-FAA0ABA56FF8}" srcOrd="1" destOrd="0" presId="urn:microsoft.com/office/officeart/2005/8/layout/vList2"/>
    <dgm:cxn modelId="{E4A68F9D-01C9-9146-AA26-2CDD8D496344}" type="presParOf" srcId="{F5D4C8C7-2494-4C84-947F-22BE9B6E190F}" destId="{0168EA04-F31C-4739-A6F6-3007BDFC4C41}" srcOrd="2" destOrd="0" presId="urn:microsoft.com/office/officeart/2005/8/layout/vList2"/>
    <dgm:cxn modelId="{A40A913B-DF59-1B44-A052-D254F2EE0319}" type="presParOf" srcId="{F5D4C8C7-2494-4C84-947F-22BE9B6E190F}" destId="{BE04B07C-479C-414C-B873-2D720EB844FC}" srcOrd="3" destOrd="0" presId="urn:microsoft.com/office/officeart/2005/8/layout/vList2"/>
    <dgm:cxn modelId="{7388AC11-1588-414C-ADB0-3D462EC239CA}" type="presParOf" srcId="{F5D4C8C7-2494-4C84-947F-22BE9B6E190F}" destId="{DD8A476B-DB45-49EC-99B5-7B70882AE84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0B549900-6CD6-46D9-BEC0-4079F31C6FF3}" type="doc">
      <dgm:prSet loTypeId="urn:microsoft.com/office/officeart/2005/8/layout/vList2" loCatId="list" qsTypeId="urn:microsoft.com/office/officeart/2005/8/quickstyle/3d2" qsCatId="3D" csTypeId="urn:microsoft.com/office/officeart/2005/8/colors/colorful3" csCatId="colorful"/>
      <dgm:spPr/>
      <dgm:t>
        <a:bodyPr/>
        <a:lstStyle/>
        <a:p>
          <a:endParaRPr lang="es-CL"/>
        </a:p>
      </dgm:t>
    </dgm:pt>
    <dgm:pt modelId="{8DC0FF22-089D-4B92-B817-19A4BC7C9CB3}">
      <dgm:prSet/>
      <dgm:spPr/>
      <dgm:t>
        <a:bodyPr/>
        <a:lstStyle/>
        <a:p>
          <a:pPr rtl="0"/>
          <a:r>
            <a:rPr lang="es-ES" b="1" dirty="0"/>
            <a:t>Alto Riesgo:</a:t>
          </a:r>
          <a:endParaRPr lang="es-CL" dirty="0"/>
        </a:p>
      </dgm:t>
    </dgm:pt>
    <dgm:pt modelId="{085BF341-416E-433E-B6D2-B174A482690A}" type="parTrans" cxnId="{C97D6737-E455-409A-A0E2-CBE30F970508}">
      <dgm:prSet/>
      <dgm:spPr/>
      <dgm:t>
        <a:bodyPr/>
        <a:lstStyle/>
        <a:p>
          <a:endParaRPr lang="es-CL"/>
        </a:p>
      </dgm:t>
    </dgm:pt>
    <dgm:pt modelId="{96E3D69F-72F0-479D-B1EC-70D77B56F3BB}" type="sibTrans" cxnId="{C97D6737-E455-409A-A0E2-CBE30F970508}">
      <dgm:prSet/>
      <dgm:spPr/>
      <dgm:t>
        <a:bodyPr/>
        <a:lstStyle/>
        <a:p>
          <a:endParaRPr lang="es-CL"/>
        </a:p>
      </dgm:t>
    </dgm:pt>
    <dgm:pt modelId="{B2BC9BDB-00F3-4B7C-B6C2-55D098D7E2E1}">
      <dgm:prSet/>
      <dgm:spPr/>
      <dgm:t>
        <a:bodyPr/>
        <a:lstStyle/>
        <a:p>
          <a:pPr rtl="0"/>
          <a:r>
            <a:rPr lang="es-ES" b="1" dirty="0"/>
            <a:t>Alto contenido Proteico</a:t>
          </a:r>
          <a:endParaRPr lang="es-CL" dirty="0"/>
        </a:p>
      </dgm:t>
    </dgm:pt>
    <dgm:pt modelId="{7CCB2A96-FCA6-4592-8E2E-B1A4EE9052CE}" type="parTrans" cxnId="{29FE4CED-FE0C-407F-B2E7-C14776D42AE0}">
      <dgm:prSet/>
      <dgm:spPr/>
      <dgm:t>
        <a:bodyPr/>
        <a:lstStyle/>
        <a:p>
          <a:endParaRPr lang="es-CL"/>
        </a:p>
      </dgm:t>
    </dgm:pt>
    <dgm:pt modelId="{E0EA6949-2384-413F-A657-46EB999DA2BA}" type="sibTrans" cxnId="{29FE4CED-FE0C-407F-B2E7-C14776D42AE0}">
      <dgm:prSet/>
      <dgm:spPr/>
      <dgm:t>
        <a:bodyPr/>
        <a:lstStyle/>
        <a:p>
          <a:endParaRPr lang="es-CL"/>
        </a:p>
      </dgm:t>
    </dgm:pt>
    <dgm:pt modelId="{1F322436-D05D-447D-8516-A2B792A0A55D}">
      <dgm:prSet/>
      <dgm:spPr/>
      <dgm:t>
        <a:bodyPr/>
        <a:lstStyle/>
        <a:p>
          <a:pPr rtl="0"/>
          <a:r>
            <a:rPr lang="es-ES" b="1" dirty="0"/>
            <a:t>Alto % Humedad</a:t>
          </a:r>
          <a:endParaRPr lang="es-CL" dirty="0"/>
        </a:p>
      </dgm:t>
    </dgm:pt>
    <dgm:pt modelId="{8FDC250B-6EA9-47BF-9ED4-A70041433637}" type="parTrans" cxnId="{4E275A01-D7BC-4F9D-9F6F-C1FCB307B6CB}">
      <dgm:prSet/>
      <dgm:spPr/>
      <dgm:t>
        <a:bodyPr/>
        <a:lstStyle/>
        <a:p>
          <a:endParaRPr lang="es-CL"/>
        </a:p>
      </dgm:t>
    </dgm:pt>
    <dgm:pt modelId="{55BBBEA1-03C3-46CE-8129-A725177BE568}" type="sibTrans" cxnId="{4E275A01-D7BC-4F9D-9F6F-C1FCB307B6CB}">
      <dgm:prSet/>
      <dgm:spPr/>
      <dgm:t>
        <a:bodyPr/>
        <a:lstStyle/>
        <a:p>
          <a:endParaRPr lang="es-CL"/>
        </a:p>
      </dgm:t>
    </dgm:pt>
    <dgm:pt modelId="{C6572EF8-B956-4999-AE5D-44047026230D}">
      <dgm:prSet/>
      <dgm:spPr/>
      <dgm:t>
        <a:bodyPr/>
        <a:lstStyle/>
        <a:p>
          <a:pPr rtl="0"/>
          <a:r>
            <a:rPr lang="es-ES" b="1" dirty="0"/>
            <a:t>Baja acidez</a:t>
          </a:r>
          <a:endParaRPr lang="es-CL" dirty="0"/>
        </a:p>
      </dgm:t>
    </dgm:pt>
    <dgm:pt modelId="{D5812354-6349-4556-BA57-DEBA48C50C92}" type="parTrans" cxnId="{856BF357-5DC3-46F4-B3F4-CC8E95CE5F06}">
      <dgm:prSet/>
      <dgm:spPr/>
      <dgm:t>
        <a:bodyPr/>
        <a:lstStyle/>
        <a:p>
          <a:endParaRPr lang="es-CL"/>
        </a:p>
      </dgm:t>
    </dgm:pt>
    <dgm:pt modelId="{2421D949-768D-45C4-A7E3-41316284DFEA}" type="sibTrans" cxnId="{856BF357-5DC3-46F4-B3F4-CC8E95CE5F06}">
      <dgm:prSet/>
      <dgm:spPr/>
      <dgm:t>
        <a:bodyPr/>
        <a:lstStyle/>
        <a:p>
          <a:endParaRPr lang="es-CL"/>
        </a:p>
      </dgm:t>
    </dgm:pt>
    <dgm:pt modelId="{AB5ED500-E3CC-4DCF-991C-1C8E23B999D7}" type="pres">
      <dgm:prSet presAssocID="{0B549900-6CD6-46D9-BEC0-4079F31C6FF3}" presName="linear" presStyleCnt="0">
        <dgm:presLayoutVars>
          <dgm:animLvl val="lvl"/>
          <dgm:resizeHandles val="exact"/>
        </dgm:presLayoutVars>
      </dgm:prSet>
      <dgm:spPr/>
    </dgm:pt>
    <dgm:pt modelId="{145F74E8-47EF-474A-A774-52A9D063BC55}" type="pres">
      <dgm:prSet presAssocID="{8DC0FF22-089D-4B92-B817-19A4BC7C9CB3}" presName="parentText" presStyleLbl="node1" presStyleIdx="0" presStyleCnt="4">
        <dgm:presLayoutVars>
          <dgm:chMax val="0"/>
          <dgm:bulletEnabled val="1"/>
        </dgm:presLayoutVars>
      </dgm:prSet>
      <dgm:spPr/>
    </dgm:pt>
    <dgm:pt modelId="{9CA29656-C2BD-4E10-8E95-7A31EDC5CFE8}" type="pres">
      <dgm:prSet presAssocID="{96E3D69F-72F0-479D-B1EC-70D77B56F3BB}" presName="spacer" presStyleCnt="0"/>
      <dgm:spPr/>
    </dgm:pt>
    <dgm:pt modelId="{8B68F343-3D1A-4236-875B-E5232B9FB7DD}" type="pres">
      <dgm:prSet presAssocID="{B2BC9BDB-00F3-4B7C-B6C2-55D098D7E2E1}" presName="parentText" presStyleLbl="node1" presStyleIdx="1" presStyleCnt="4">
        <dgm:presLayoutVars>
          <dgm:chMax val="0"/>
          <dgm:bulletEnabled val="1"/>
        </dgm:presLayoutVars>
      </dgm:prSet>
      <dgm:spPr/>
    </dgm:pt>
    <dgm:pt modelId="{6B56DEDD-1057-45D4-8B89-A79F1E19C677}" type="pres">
      <dgm:prSet presAssocID="{E0EA6949-2384-413F-A657-46EB999DA2BA}" presName="spacer" presStyleCnt="0"/>
      <dgm:spPr/>
    </dgm:pt>
    <dgm:pt modelId="{1F9D561B-6BEC-4649-AD0E-B49230C5E684}" type="pres">
      <dgm:prSet presAssocID="{1F322436-D05D-447D-8516-A2B792A0A55D}" presName="parentText" presStyleLbl="node1" presStyleIdx="2" presStyleCnt="4">
        <dgm:presLayoutVars>
          <dgm:chMax val="0"/>
          <dgm:bulletEnabled val="1"/>
        </dgm:presLayoutVars>
      </dgm:prSet>
      <dgm:spPr/>
    </dgm:pt>
    <dgm:pt modelId="{ABA68EE9-B107-4D63-8468-0D65DBCDD587}" type="pres">
      <dgm:prSet presAssocID="{55BBBEA1-03C3-46CE-8129-A725177BE568}" presName="spacer" presStyleCnt="0"/>
      <dgm:spPr/>
    </dgm:pt>
    <dgm:pt modelId="{A704329D-65A7-4CDA-86C4-0529E1DCED61}" type="pres">
      <dgm:prSet presAssocID="{C6572EF8-B956-4999-AE5D-44047026230D}" presName="parentText" presStyleLbl="node1" presStyleIdx="3" presStyleCnt="4">
        <dgm:presLayoutVars>
          <dgm:chMax val="0"/>
          <dgm:bulletEnabled val="1"/>
        </dgm:presLayoutVars>
      </dgm:prSet>
      <dgm:spPr/>
    </dgm:pt>
  </dgm:ptLst>
  <dgm:cxnLst>
    <dgm:cxn modelId="{4E275A01-D7BC-4F9D-9F6F-C1FCB307B6CB}" srcId="{0B549900-6CD6-46D9-BEC0-4079F31C6FF3}" destId="{1F322436-D05D-447D-8516-A2B792A0A55D}" srcOrd="2" destOrd="0" parTransId="{8FDC250B-6EA9-47BF-9ED4-A70041433637}" sibTransId="{55BBBEA1-03C3-46CE-8129-A725177BE568}"/>
    <dgm:cxn modelId="{C97D6737-E455-409A-A0E2-CBE30F970508}" srcId="{0B549900-6CD6-46D9-BEC0-4079F31C6FF3}" destId="{8DC0FF22-089D-4B92-B817-19A4BC7C9CB3}" srcOrd="0" destOrd="0" parTransId="{085BF341-416E-433E-B6D2-B174A482690A}" sibTransId="{96E3D69F-72F0-479D-B1EC-70D77B56F3BB}"/>
    <dgm:cxn modelId="{873D7A77-9478-1446-9CC9-AE8DAEB908FC}" type="presOf" srcId="{8DC0FF22-089D-4B92-B817-19A4BC7C9CB3}" destId="{145F74E8-47EF-474A-A774-52A9D063BC55}" srcOrd="0" destOrd="0" presId="urn:microsoft.com/office/officeart/2005/8/layout/vList2"/>
    <dgm:cxn modelId="{856BF357-5DC3-46F4-B3F4-CC8E95CE5F06}" srcId="{0B549900-6CD6-46D9-BEC0-4079F31C6FF3}" destId="{C6572EF8-B956-4999-AE5D-44047026230D}" srcOrd="3" destOrd="0" parTransId="{D5812354-6349-4556-BA57-DEBA48C50C92}" sibTransId="{2421D949-768D-45C4-A7E3-41316284DFEA}"/>
    <dgm:cxn modelId="{DC743480-A8BE-3F47-9AFE-08F87D570C7D}" type="presOf" srcId="{C6572EF8-B956-4999-AE5D-44047026230D}" destId="{A704329D-65A7-4CDA-86C4-0529E1DCED61}" srcOrd="0" destOrd="0" presId="urn:microsoft.com/office/officeart/2005/8/layout/vList2"/>
    <dgm:cxn modelId="{D20A0DB5-58C5-8642-A2F0-807097896D0C}" type="presOf" srcId="{1F322436-D05D-447D-8516-A2B792A0A55D}" destId="{1F9D561B-6BEC-4649-AD0E-B49230C5E684}" srcOrd="0" destOrd="0" presId="urn:microsoft.com/office/officeart/2005/8/layout/vList2"/>
    <dgm:cxn modelId="{E35760C3-F7DB-9A43-A3B6-AB4493A38FEC}" type="presOf" srcId="{B2BC9BDB-00F3-4B7C-B6C2-55D098D7E2E1}" destId="{8B68F343-3D1A-4236-875B-E5232B9FB7DD}" srcOrd="0" destOrd="0" presId="urn:microsoft.com/office/officeart/2005/8/layout/vList2"/>
    <dgm:cxn modelId="{A6673CD8-B076-9B4C-9200-5F48F2F8C985}" type="presOf" srcId="{0B549900-6CD6-46D9-BEC0-4079F31C6FF3}" destId="{AB5ED500-E3CC-4DCF-991C-1C8E23B999D7}" srcOrd="0" destOrd="0" presId="urn:microsoft.com/office/officeart/2005/8/layout/vList2"/>
    <dgm:cxn modelId="{29FE4CED-FE0C-407F-B2E7-C14776D42AE0}" srcId="{0B549900-6CD6-46D9-BEC0-4079F31C6FF3}" destId="{B2BC9BDB-00F3-4B7C-B6C2-55D098D7E2E1}" srcOrd="1" destOrd="0" parTransId="{7CCB2A96-FCA6-4592-8E2E-B1A4EE9052CE}" sibTransId="{E0EA6949-2384-413F-A657-46EB999DA2BA}"/>
    <dgm:cxn modelId="{C602F134-721A-7445-B713-6F9357A2CF07}" type="presParOf" srcId="{AB5ED500-E3CC-4DCF-991C-1C8E23B999D7}" destId="{145F74E8-47EF-474A-A774-52A9D063BC55}" srcOrd="0" destOrd="0" presId="urn:microsoft.com/office/officeart/2005/8/layout/vList2"/>
    <dgm:cxn modelId="{31AA22FE-8974-3E47-8A73-B305DF7B7381}" type="presParOf" srcId="{AB5ED500-E3CC-4DCF-991C-1C8E23B999D7}" destId="{9CA29656-C2BD-4E10-8E95-7A31EDC5CFE8}" srcOrd="1" destOrd="0" presId="urn:microsoft.com/office/officeart/2005/8/layout/vList2"/>
    <dgm:cxn modelId="{A2B86EAE-E0FE-BE48-9E52-DE8CDE6A1142}" type="presParOf" srcId="{AB5ED500-E3CC-4DCF-991C-1C8E23B999D7}" destId="{8B68F343-3D1A-4236-875B-E5232B9FB7DD}" srcOrd="2" destOrd="0" presId="urn:microsoft.com/office/officeart/2005/8/layout/vList2"/>
    <dgm:cxn modelId="{AF4ED301-CA70-5B4A-A87E-5583166CDD19}" type="presParOf" srcId="{AB5ED500-E3CC-4DCF-991C-1C8E23B999D7}" destId="{6B56DEDD-1057-45D4-8B89-A79F1E19C677}" srcOrd="3" destOrd="0" presId="urn:microsoft.com/office/officeart/2005/8/layout/vList2"/>
    <dgm:cxn modelId="{4EC3C954-38FD-C642-A815-765DDDED9B5C}" type="presParOf" srcId="{AB5ED500-E3CC-4DCF-991C-1C8E23B999D7}" destId="{1F9D561B-6BEC-4649-AD0E-B49230C5E684}" srcOrd="4" destOrd="0" presId="urn:microsoft.com/office/officeart/2005/8/layout/vList2"/>
    <dgm:cxn modelId="{617E7819-8B18-E246-A224-D7C81E9B3AC9}" type="presParOf" srcId="{AB5ED500-E3CC-4DCF-991C-1C8E23B999D7}" destId="{ABA68EE9-B107-4D63-8468-0D65DBCDD587}" srcOrd="5" destOrd="0" presId="urn:microsoft.com/office/officeart/2005/8/layout/vList2"/>
    <dgm:cxn modelId="{B41EF0B0-A0C6-FA4E-88B7-4A8EF21BEBFA}" type="presParOf" srcId="{AB5ED500-E3CC-4DCF-991C-1C8E23B999D7}" destId="{A704329D-65A7-4CDA-86C4-0529E1DCED6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975EC4A5-C418-460D-8915-2F0DD7F9D88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L"/>
        </a:p>
      </dgm:t>
    </dgm:pt>
    <dgm:pt modelId="{929305D4-FC27-418F-87BC-123786896355}">
      <dgm:prSet/>
      <dgm:spPr/>
      <dgm:t>
        <a:bodyPr/>
        <a:lstStyle/>
        <a:p>
          <a:pPr rtl="0"/>
          <a:r>
            <a:rPr lang="es-ES_tradnl" dirty="0"/>
            <a:t>Alimentos </a:t>
          </a:r>
          <a:r>
            <a:rPr lang="es-ES_tradnl" dirty="0" err="1"/>
            <a:t>perecibles</a:t>
          </a:r>
          <a:r>
            <a:rPr lang="es-ES_tradnl" dirty="0"/>
            <a:t>: Son aquellos que al contacto con el medio ambiente se descomponen rápidamente debido a su alto contenido de agua y nutrientes (proteínas, hidratos de carbono y gases).  Por lo que se  deben manipular en forma correcta (refrigerar o congelar) y trabajar en ambientes libres de contaminación.</a:t>
          </a:r>
          <a:endParaRPr lang="es-CL" dirty="0"/>
        </a:p>
      </dgm:t>
    </dgm:pt>
    <dgm:pt modelId="{60035CBA-E4A4-42C6-B8D8-A1A19EBC5595}" type="parTrans" cxnId="{F0ED7E99-DE6F-432F-9BFC-33A5D5FAA47B}">
      <dgm:prSet/>
      <dgm:spPr/>
      <dgm:t>
        <a:bodyPr/>
        <a:lstStyle/>
        <a:p>
          <a:endParaRPr lang="es-CL"/>
        </a:p>
      </dgm:t>
    </dgm:pt>
    <dgm:pt modelId="{AF195787-8207-4D99-B97A-62097656026E}" type="sibTrans" cxnId="{F0ED7E99-DE6F-432F-9BFC-33A5D5FAA47B}">
      <dgm:prSet/>
      <dgm:spPr/>
      <dgm:t>
        <a:bodyPr/>
        <a:lstStyle/>
        <a:p>
          <a:endParaRPr lang="es-CL"/>
        </a:p>
      </dgm:t>
    </dgm:pt>
    <dgm:pt modelId="{36021B0B-F642-45BC-99EC-1DE08D14CEEC}" type="pres">
      <dgm:prSet presAssocID="{975EC4A5-C418-460D-8915-2F0DD7F9D885}" presName="linear" presStyleCnt="0">
        <dgm:presLayoutVars>
          <dgm:animLvl val="lvl"/>
          <dgm:resizeHandles val="exact"/>
        </dgm:presLayoutVars>
      </dgm:prSet>
      <dgm:spPr/>
    </dgm:pt>
    <dgm:pt modelId="{81DE6484-F458-41BE-9542-5F508BB1BBBE}" type="pres">
      <dgm:prSet presAssocID="{929305D4-FC27-418F-87BC-123786896355}" presName="parentText" presStyleLbl="node1" presStyleIdx="0" presStyleCnt="1">
        <dgm:presLayoutVars>
          <dgm:chMax val="0"/>
          <dgm:bulletEnabled val="1"/>
        </dgm:presLayoutVars>
      </dgm:prSet>
      <dgm:spPr/>
    </dgm:pt>
  </dgm:ptLst>
  <dgm:cxnLst>
    <dgm:cxn modelId="{F736F102-977B-EF41-B7E4-9C4003353FCE}" type="presOf" srcId="{929305D4-FC27-418F-87BC-123786896355}" destId="{81DE6484-F458-41BE-9542-5F508BB1BBBE}" srcOrd="0" destOrd="0" presId="urn:microsoft.com/office/officeart/2005/8/layout/vList2"/>
    <dgm:cxn modelId="{C0F1AE6E-ABD5-9F43-B94C-F18F107911C6}" type="presOf" srcId="{975EC4A5-C418-460D-8915-2F0DD7F9D885}" destId="{36021B0B-F642-45BC-99EC-1DE08D14CEEC}" srcOrd="0" destOrd="0" presId="urn:microsoft.com/office/officeart/2005/8/layout/vList2"/>
    <dgm:cxn modelId="{F0ED7E99-DE6F-432F-9BFC-33A5D5FAA47B}" srcId="{975EC4A5-C418-460D-8915-2F0DD7F9D885}" destId="{929305D4-FC27-418F-87BC-123786896355}" srcOrd="0" destOrd="0" parTransId="{60035CBA-E4A4-42C6-B8D8-A1A19EBC5595}" sibTransId="{AF195787-8207-4D99-B97A-62097656026E}"/>
    <dgm:cxn modelId="{E18285D9-A156-4B4A-B0C5-30879F0C2E0D}" type="presParOf" srcId="{36021B0B-F642-45BC-99EC-1DE08D14CEEC}" destId="{81DE6484-F458-41BE-9542-5F508BB1BBB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6270D06-23A4-4387-8C93-5FC1DF521E00}"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s-CL"/>
        </a:p>
      </dgm:t>
    </dgm:pt>
    <dgm:pt modelId="{F4F96E8A-34C9-4473-84CC-8B1370043C97}">
      <dgm:prSet custT="1"/>
      <dgm:spPr/>
      <dgm:t>
        <a:bodyPr/>
        <a:lstStyle/>
        <a:p>
          <a:pPr algn="ctr" rtl="0"/>
          <a:r>
            <a:rPr lang="es-CL" sz="2400" dirty="0">
              <a:latin typeface="Arial" pitchFamily="34" charset="0"/>
              <a:cs typeface="Arial" pitchFamily="34" charset="0"/>
            </a:rPr>
            <a:t>Clasificación de bacterias que hace referencia al consumo de oxígeno:</a:t>
          </a:r>
        </a:p>
      </dgm:t>
    </dgm:pt>
    <dgm:pt modelId="{2A228190-F77A-44A2-86BD-6D8AAD5703B4}" type="parTrans" cxnId="{EF2BA942-9B73-49DB-9B49-D3E88CC5A79D}">
      <dgm:prSet/>
      <dgm:spPr/>
      <dgm:t>
        <a:bodyPr/>
        <a:lstStyle/>
        <a:p>
          <a:pPr algn="ctr"/>
          <a:endParaRPr lang="es-CL"/>
        </a:p>
      </dgm:t>
    </dgm:pt>
    <dgm:pt modelId="{5C09C884-F52C-40E1-BD59-BFB4BF426B74}" type="sibTrans" cxnId="{EF2BA942-9B73-49DB-9B49-D3E88CC5A79D}">
      <dgm:prSet/>
      <dgm:spPr/>
      <dgm:t>
        <a:bodyPr/>
        <a:lstStyle/>
        <a:p>
          <a:pPr algn="ctr"/>
          <a:endParaRPr lang="es-CL"/>
        </a:p>
      </dgm:t>
    </dgm:pt>
    <dgm:pt modelId="{60E33DE1-04BA-4490-BD34-EDC213050E3B}" type="pres">
      <dgm:prSet presAssocID="{C6270D06-23A4-4387-8C93-5FC1DF521E00}" presName="linear" presStyleCnt="0">
        <dgm:presLayoutVars>
          <dgm:animLvl val="lvl"/>
          <dgm:resizeHandles val="exact"/>
        </dgm:presLayoutVars>
      </dgm:prSet>
      <dgm:spPr/>
    </dgm:pt>
    <dgm:pt modelId="{EFFE5B41-4278-411D-81BF-C598922CAACC}" type="pres">
      <dgm:prSet presAssocID="{F4F96E8A-34C9-4473-84CC-8B1370043C97}" presName="parentText" presStyleLbl="node1" presStyleIdx="0" presStyleCnt="1" custScaleY="256439">
        <dgm:presLayoutVars>
          <dgm:chMax val="0"/>
          <dgm:bulletEnabled val="1"/>
        </dgm:presLayoutVars>
      </dgm:prSet>
      <dgm:spPr/>
    </dgm:pt>
  </dgm:ptLst>
  <dgm:cxnLst>
    <dgm:cxn modelId="{85CE1B22-826F-EF42-B5FE-4D39FF827563}" type="presOf" srcId="{C6270D06-23A4-4387-8C93-5FC1DF521E00}" destId="{60E33DE1-04BA-4490-BD34-EDC213050E3B}" srcOrd="0" destOrd="0" presId="urn:microsoft.com/office/officeart/2005/8/layout/vList2"/>
    <dgm:cxn modelId="{EF2BA942-9B73-49DB-9B49-D3E88CC5A79D}" srcId="{C6270D06-23A4-4387-8C93-5FC1DF521E00}" destId="{F4F96E8A-34C9-4473-84CC-8B1370043C97}" srcOrd="0" destOrd="0" parTransId="{2A228190-F77A-44A2-86BD-6D8AAD5703B4}" sibTransId="{5C09C884-F52C-40E1-BD59-BFB4BF426B74}"/>
    <dgm:cxn modelId="{7C769FA9-86B5-A64B-B88E-2FBE65CDBD47}" type="presOf" srcId="{F4F96E8A-34C9-4473-84CC-8B1370043C97}" destId="{EFFE5B41-4278-411D-81BF-C598922CAACC}" srcOrd="0" destOrd="0" presId="urn:microsoft.com/office/officeart/2005/8/layout/vList2"/>
    <dgm:cxn modelId="{8049CE5A-D4CD-5B43-A19B-F72EBA988067}" type="presParOf" srcId="{60E33DE1-04BA-4490-BD34-EDC213050E3B}" destId="{EFFE5B41-4278-411D-81BF-C598922CAACC}"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3190E77-6D83-439A-96EF-4D852C1F8F24}" type="doc">
      <dgm:prSet loTypeId="urn:microsoft.com/office/officeart/2005/8/layout/vList2" loCatId="list" qsTypeId="urn:microsoft.com/office/officeart/2005/8/quickstyle/3d2" qsCatId="3D" csTypeId="urn:microsoft.com/office/officeart/2005/8/colors/colorful4" csCatId="colorful"/>
      <dgm:spPr/>
      <dgm:t>
        <a:bodyPr/>
        <a:lstStyle/>
        <a:p>
          <a:endParaRPr lang="es-CL"/>
        </a:p>
      </dgm:t>
    </dgm:pt>
    <dgm:pt modelId="{A7644ADA-CFAC-4C59-A919-58EB48F1AB3A}">
      <dgm:prSet custT="1"/>
      <dgm:spPr/>
      <dgm:t>
        <a:bodyPr/>
        <a:lstStyle/>
        <a:p>
          <a:pPr rtl="0"/>
          <a:r>
            <a:rPr lang="es-CL" sz="2000" b="1" dirty="0">
              <a:latin typeface="Arial" pitchFamily="34" charset="0"/>
              <a:cs typeface="Arial" pitchFamily="34" charset="0"/>
            </a:rPr>
            <a:t>Bacterias aerobias</a:t>
          </a:r>
          <a:r>
            <a:rPr lang="es-CL" sz="2000" dirty="0">
              <a:latin typeface="Arial" pitchFamily="34" charset="0"/>
              <a:cs typeface="Arial" pitchFamily="34" charset="0"/>
            </a:rPr>
            <a:t>: son aquellas que necesitan oxígeno para su metabolismo. Realizan la oxidación de la materia orgánica en presencia de oxígeno molecular, es decir, realizan la respiración celular.</a:t>
          </a:r>
        </a:p>
      </dgm:t>
    </dgm:pt>
    <dgm:pt modelId="{86A1081B-C07E-4CC5-9F34-E0FF58AEBDE6}" type="parTrans" cxnId="{4763B74A-7E5B-4E0C-B79B-841C84D01EEC}">
      <dgm:prSet/>
      <dgm:spPr/>
      <dgm:t>
        <a:bodyPr/>
        <a:lstStyle/>
        <a:p>
          <a:endParaRPr lang="es-CL" sz="2000">
            <a:latin typeface="Arial" pitchFamily="34" charset="0"/>
            <a:cs typeface="Arial" pitchFamily="34" charset="0"/>
          </a:endParaRPr>
        </a:p>
      </dgm:t>
    </dgm:pt>
    <dgm:pt modelId="{B889FA5B-1310-417B-B0DF-734BB9F5914A}" type="sibTrans" cxnId="{4763B74A-7E5B-4E0C-B79B-841C84D01EEC}">
      <dgm:prSet/>
      <dgm:spPr/>
      <dgm:t>
        <a:bodyPr/>
        <a:lstStyle/>
        <a:p>
          <a:endParaRPr lang="es-CL" sz="2000">
            <a:latin typeface="Arial" pitchFamily="34" charset="0"/>
            <a:cs typeface="Arial" pitchFamily="34" charset="0"/>
          </a:endParaRPr>
        </a:p>
      </dgm:t>
    </dgm:pt>
    <dgm:pt modelId="{A54B6FC3-0755-4461-B88B-7E80F8E8613C}" type="pres">
      <dgm:prSet presAssocID="{A3190E77-6D83-439A-96EF-4D852C1F8F24}" presName="linear" presStyleCnt="0">
        <dgm:presLayoutVars>
          <dgm:animLvl val="lvl"/>
          <dgm:resizeHandles val="exact"/>
        </dgm:presLayoutVars>
      </dgm:prSet>
      <dgm:spPr/>
    </dgm:pt>
    <dgm:pt modelId="{11FB1DAC-28DC-45B0-ABC1-CEC8B755AB01}" type="pres">
      <dgm:prSet presAssocID="{A7644ADA-CFAC-4C59-A919-58EB48F1AB3A}" presName="parentText" presStyleLbl="node1" presStyleIdx="0" presStyleCnt="1" custLinFactNeighborY="5713">
        <dgm:presLayoutVars>
          <dgm:chMax val="0"/>
          <dgm:bulletEnabled val="1"/>
        </dgm:presLayoutVars>
      </dgm:prSet>
      <dgm:spPr/>
    </dgm:pt>
  </dgm:ptLst>
  <dgm:cxnLst>
    <dgm:cxn modelId="{02815401-0D39-FE4F-A932-0FF97C0DA409}" type="presOf" srcId="{A3190E77-6D83-439A-96EF-4D852C1F8F24}" destId="{A54B6FC3-0755-4461-B88B-7E80F8E8613C}" srcOrd="0" destOrd="0" presId="urn:microsoft.com/office/officeart/2005/8/layout/vList2"/>
    <dgm:cxn modelId="{5BD65662-F866-C842-97D3-CEDE0DA2C00C}" type="presOf" srcId="{A7644ADA-CFAC-4C59-A919-58EB48F1AB3A}" destId="{11FB1DAC-28DC-45B0-ABC1-CEC8B755AB01}" srcOrd="0" destOrd="0" presId="urn:microsoft.com/office/officeart/2005/8/layout/vList2"/>
    <dgm:cxn modelId="{4763B74A-7E5B-4E0C-B79B-841C84D01EEC}" srcId="{A3190E77-6D83-439A-96EF-4D852C1F8F24}" destId="{A7644ADA-CFAC-4C59-A919-58EB48F1AB3A}" srcOrd="0" destOrd="0" parTransId="{86A1081B-C07E-4CC5-9F34-E0FF58AEBDE6}" sibTransId="{B889FA5B-1310-417B-B0DF-734BB9F5914A}"/>
    <dgm:cxn modelId="{097B6DB1-ABDB-1B41-8E47-5051C84355AD}" type="presParOf" srcId="{A54B6FC3-0755-4461-B88B-7E80F8E8613C}" destId="{11FB1DAC-28DC-45B0-ABC1-CEC8B755AB01}"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41A859B-53AB-49E4-BF8C-6F66586E5270}" type="doc">
      <dgm:prSet loTypeId="urn:microsoft.com/office/officeart/2005/8/layout/vList2" loCatId="list" qsTypeId="urn:microsoft.com/office/officeart/2005/8/quickstyle/3d2" qsCatId="3D" csTypeId="urn:microsoft.com/office/officeart/2005/8/colors/colorful5" csCatId="colorful"/>
      <dgm:spPr/>
      <dgm:t>
        <a:bodyPr/>
        <a:lstStyle/>
        <a:p>
          <a:endParaRPr lang="es-CL"/>
        </a:p>
      </dgm:t>
    </dgm:pt>
    <dgm:pt modelId="{C9D35FBF-B460-4F31-82CD-E9395B8590D9}">
      <dgm:prSet/>
      <dgm:spPr/>
      <dgm:t>
        <a:bodyPr/>
        <a:lstStyle/>
        <a:p>
          <a:pPr rtl="0"/>
          <a:r>
            <a:rPr lang="es-CL" b="1" dirty="0">
              <a:latin typeface="Arial" pitchFamily="34" charset="0"/>
              <a:cs typeface="Arial" pitchFamily="34" charset="0"/>
            </a:rPr>
            <a:t>Bacterias anaerobias</a:t>
          </a:r>
          <a:r>
            <a:rPr lang="es-CL" dirty="0">
              <a:latin typeface="Arial" pitchFamily="34" charset="0"/>
              <a:cs typeface="Arial" pitchFamily="34" charset="0"/>
            </a:rPr>
            <a:t>: son aquellas que no utilizan oxígeno molecular en su actividad biológica. La obtención de energía la realizan mediante catabolismo fermentativo. Se pueden distinguir dos grupos dentro de ellas:</a:t>
          </a:r>
        </a:p>
      </dgm:t>
    </dgm:pt>
    <dgm:pt modelId="{6E20AD8B-B1C5-4DBA-B0BF-7ADECEAD2544}" type="parTrans" cxnId="{A5255D8E-0D89-45C0-A66F-40299BA5F889}">
      <dgm:prSet/>
      <dgm:spPr/>
      <dgm:t>
        <a:bodyPr/>
        <a:lstStyle/>
        <a:p>
          <a:endParaRPr lang="es-CL">
            <a:latin typeface="Arial" pitchFamily="34" charset="0"/>
            <a:cs typeface="Arial" pitchFamily="34" charset="0"/>
          </a:endParaRPr>
        </a:p>
      </dgm:t>
    </dgm:pt>
    <dgm:pt modelId="{E3D0FF9A-5331-4C69-8594-50D13AB334EF}" type="sibTrans" cxnId="{A5255D8E-0D89-45C0-A66F-40299BA5F889}">
      <dgm:prSet/>
      <dgm:spPr/>
      <dgm:t>
        <a:bodyPr/>
        <a:lstStyle/>
        <a:p>
          <a:endParaRPr lang="es-CL">
            <a:latin typeface="Arial" pitchFamily="34" charset="0"/>
            <a:cs typeface="Arial" pitchFamily="34" charset="0"/>
          </a:endParaRPr>
        </a:p>
      </dgm:t>
    </dgm:pt>
    <dgm:pt modelId="{13A73D03-6CB4-46A9-AB7E-00463D574295}" type="pres">
      <dgm:prSet presAssocID="{A41A859B-53AB-49E4-BF8C-6F66586E5270}" presName="linear" presStyleCnt="0">
        <dgm:presLayoutVars>
          <dgm:animLvl val="lvl"/>
          <dgm:resizeHandles val="exact"/>
        </dgm:presLayoutVars>
      </dgm:prSet>
      <dgm:spPr/>
    </dgm:pt>
    <dgm:pt modelId="{672B6DBD-D975-409F-A6C7-1CA68CD42A05}" type="pres">
      <dgm:prSet presAssocID="{C9D35FBF-B460-4F31-82CD-E9395B8590D9}" presName="parentText" presStyleLbl="node1" presStyleIdx="0" presStyleCnt="1">
        <dgm:presLayoutVars>
          <dgm:chMax val="0"/>
          <dgm:bulletEnabled val="1"/>
        </dgm:presLayoutVars>
      </dgm:prSet>
      <dgm:spPr/>
    </dgm:pt>
  </dgm:ptLst>
  <dgm:cxnLst>
    <dgm:cxn modelId="{A5255D8E-0D89-45C0-A66F-40299BA5F889}" srcId="{A41A859B-53AB-49E4-BF8C-6F66586E5270}" destId="{C9D35FBF-B460-4F31-82CD-E9395B8590D9}" srcOrd="0" destOrd="0" parTransId="{6E20AD8B-B1C5-4DBA-B0BF-7ADECEAD2544}" sibTransId="{E3D0FF9A-5331-4C69-8594-50D13AB334EF}"/>
    <dgm:cxn modelId="{CA81FAA5-E197-CF48-A3F0-3E4F005CBAC9}" type="presOf" srcId="{C9D35FBF-B460-4F31-82CD-E9395B8590D9}" destId="{672B6DBD-D975-409F-A6C7-1CA68CD42A05}" srcOrd="0" destOrd="0" presId="urn:microsoft.com/office/officeart/2005/8/layout/vList2"/>
    <dgm:cxn modelId="{0CFD06C1-F544-F74C-913D-FE0964C020BA}" type="presOf" srcId="{A41A859B-53AB-49E4-BF8C-6F66586E5270}" destId="{13A73D03-6CB4-46A9-AB7E-00463D574295}" srcOrd="0" destOrd="0" presId="urn:microsoft.com/office/officeart/2005/8/layout/vList2"/>
    <dgm:cxn modelId="{D351E7DB-B551-6F42-A063-B667B6D8A0AF}" type="presParOf" srcId="{13A73D03-6CB4-46A9-AB7E-00463D574295}" destId="{672B6DBD-D975-409F-A6C7-1CA68CD42A05}"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5839BFE6-07DE-4716-9987-2C606106DCDF}" type="doc">
      <dgm:prSet loTypeId="urn:microsoft.com/office/officeart/2005/8/layout/vList2" loCatId="list" qsTypeId="urn:microsoft.com/office/officeart/2005/8/quickstyle/3d2" qsCatId="3D" csTypeId="urn:microsoft.com/office/officeart/2005/8/colors/colorful2" csCatId="colorful" phldr="1"/>
      <dgm:spPr/>
      <dgm:t>
        <a:bodyPr/>
        <a:lstStyle/>
        <a:p>
          <a:endParaRPr lang="es-CL"/>
        </a:p>
      </dgm:t>
    </dgm:pt>
    <dgm:pt modelId="{45BD1557-B05B-471F-A48F-2902DD5A53FB}">
      <dgm:prSet custT="1"/>
      <dgm:spPr/>
      <dgm:t>
        <a:bodyPr/>
        <a:lstStyle/>
        <a:p>
          <a:pPr rtl="0"/>
          <a:r>
            <a:rPr lang="es-CL" sz="1800" dirty="0">
              <a:latin typeface="Arial" pitchFamily="34" charset="0"/>
              <a:cs typeface="Arial" pitchFamily="34" charset="0"/>
            </a:rPr>
            <a:t>Bacterias anaerobias facultativas: pueden vivir en ambientes con oxígeno o sin él.</a:t>
          </a:r>
        </a:p>
      </dgm:t>
    </dgm:pt>
    <dgm:pt modelId="{287C242F-0F7C-4F8E-A74C-EC0C5536DD44}" type="parTrans" cxnId="{7857E705-D740-42D7-BFFF-53B252B367D0}">
      <dgm:prSet/>
      <dgm:spPr/>
      <dgm:t>
        <a:bodyPr/>
        <a:lstStyle/>
        <a:p>
          <a:endParaRPr lang="es-CL" sz="1800">
            <a:latin typeface="Arial" pitchFamily="34" charset="0"/>
            <a:cs typeface="Arial" pitchFamily="34" charset="0"/>
          </a:endParaRPr>
        </a:p>
      </dgm:t>
    </dgm:pt>
    <dgm:pt modelId="{D43C9934-7756-4FD1-8937-402A53322885}" type="sibTrans" cxnId="{7857E705-D740-42D7-BFFF-53B252B367D0}">
      <dgm:prSet/>
      <dgm:spPr/>
      <dgm:t>
        <a:bodyPr/>
        <a:lstStyle/>
        <a:p>
          <a:endParaRPr lang="es-CL" sz="1800">
            <a:latin typeface="Arial" pitchFamily="34" charset="0"/>
            <a:cs typeface="Arial" pitchFamily="34" charset="0"/>
          </a:endParaRPr>
        </a:p>
      </dgm:t>
    </dgm:pt>
    <dgm:pt modelId="{ACA77D2C-DF7C-4C4A-A013-48AE5CEF8732}">
      <dgm:prSet custT="1"/>
      <dgm:spPr/>
      <dgm:t>
        <a:bodyPr/>
        <a:lstStyle/>
        <a:p>
          <a:pPr rtl="0"/>
          <a:endParaRPr lang="es-CL" sz="1800" dirty="0">
            <a:latin typeface="Arial" pitchFamily="34" charset="0"/>
            <a:cs typeface="Arial" pitchFamily="34" charset="0"/>
          </a:endParaRPr>
        </a:p>
      </dgm:t>
    </dgm:pt>
    <dgm:pt modelId="{FEC703B8-94AA-4B0A-8F08-5F7C23F1341F}" type="parTrans" cxnId="{759D76BF-4864-409D-9001-0EF12958F07F}">
      <dgm:prSet/>
      <dgm:spPr/>
      <dgm:t>
        <a:bodyPr/>
        <a:lstStyle/>
        <a:p>
          <a:endParaRPr lang="es-CL" sz="1800">
            <a:latin typeface="Arial" pitchFamily="34" charset="0"/>
            <a:cs typeface="Arial" pitchFamily="34" charset="0"/>
          </a:endParaRPr>
        </a:p>
      </dgm:t>
    </dgm:pt>
    <dgm:pt modelId="{D765E3E3-EED8-4C61-ADC6-55377A34AADB}" type="sibTrans" cxnId="{759D76BF-4864-409D-9001-0EF12958F07F}">
      <dgm:prSet/>
      <dgm:spPr/>
      <dgm:t>
        <a:bodyPr/>
        <a:lstStyle/>
        <a:p>
          <a:endParaRPr lang="es-CL" sz="1800">
            <a:latin typeface="Arial" pitchFamily="34" charset="0"/>
            <a:cs typeface="Arial" pitchFamily="34" charset="0"/>
          </a:endParaRPr>
        </a:p>
      </dgm:t>
    </dgm:pt>
    <dgm:pt modelId="{CD668977-9352-4E69-940F-51CFC56A3CC4}" type="pres">
      <dgm:prSet presAssocID="{5839BFE6-07DE-4716-9987-2C606106DCDF}" presName="linear" presStyleCnt="0">
        <dgm:presLayoutVars>
          <dgm:animLvl val="lvl"/>
          <dgm:resizeHandles val="exact"/>
        </dgm:presLayoutVars>
      </dgm:prSet>
      <dgm:spPr/>
    </dgm:pt>
    <dgm:pt modelId="{E9DC60B7-972D-47B0-96F8-1B58214B5FC2}" type="pres">
      <dgm:prSet presAssocID="{45BD1557-B05B-471F-A48F-2902DD5A53FB}" presName="parentText" presStyleLbl="node1" presStyleIdx="0" presStyleCnt="1" custScaleY="353544">
        <dgm:presLayoutVars>
          <dgm:chMax val="0"/>
          <dgm:bulletEnabled val="1"/>
        </dgm:presLayoutVars>
      </dgm:prSet>
      <dgm:spPr/>
    </dgm:pt>
    <dgm:pt modelId="{FA10DDA3-679E-429A-8CD4-6AFAD957D69D}" type="pres">
      <dgm:prSet presAssocID="{45BD1557-B05B-471F-A48F-2902DD5A53FB}" presName="childText" presStyleLbl="revTx" presStyleIdx="0" presStyleCnt="1" custFlipVert="1" custScaleY="156291">
        <dgm:presLayoutVars>
          <dgm:bulletEnabled val="1"/>
        </dgm:presLayoutVars>
      </dgm:prSet>
      <dgm:spPr/>
    </dgm:pt>
  </dgm:ptLst>
  <dgm:cxnLst>
    <dgm:cxn modelId="{7857E705-D740-42D7-BFFF-53B252B367D0}" srcId="{5839BFE6-07DE-4716-9987-2C606106DCDF}" destId="{45BD1557-B05B-471F-A48F-2902DD5A53FB}" srcOrd="0" destOrd="0" parTransId="{287C242F-0F7C-4F8E-A74C-EC0C5536DD44}" sibTransId="{D43C9934-7756-4FD1-8937-402A53322885}"/>
    <dgm:cxn modelId="{3AA73E14-8D7D-4C47-9D61-BA11229A300E}" type="presOf" srcId="{5839BFE6-07DE-4716-9987-2C606106DCDF}" destId="{CD668977-9352-4E69-940F-51CFC56A3CC4}" srcOrd="0" destOrd="0" presId="urn:microsoft.com/office/officeart/2005/8/layout/vList2"/>
    <dgm:cxn modelId="{7652E857-FCA0-2343-96DA-CAA616853AB8}" type="presOf" srcId="{ACA77D2C-DF7C-4C4A-A013-48AE5CEF8732}" destId="{FA10DDA3-679E-429A-8CD4-6AFAD957D69D}" srcOrd="0" destOrd="0" presId="urn:microsoft.com/office/officeart/2005/8/layout/vList2"/>
    <dgm:cxn modelId="{3B900094-C56C-F447-BB79-DC85C9B31669}" type="presOf" srcId="{45BD1557-B05B-471F-A48F-2902DD5A53FB}" destId="{E9DC60B7-972D-47B0-96F8-1B58214B5FC2}" srcOrd="0" destOrd="0" presId="urn:microsoft.com/office/officeart/2005/8/layout/vList2"/>
    <dgm:cxn modelId="{759D76BF-4864-409D-9001-0EF12958F07F}" srcId="{45BD1557-B05B-471F-A48F-2902DD5A53FB}" destId="{ACA77D2C-DF7C-4C4A-A013-48AE5CEF8732}" srcOrd="0" destOrd="0" parTransId="{FEC703B8-94AA-4B0A-8F08-5F7C23F1341F}" sibTransId="{D765E3E3-EED8-4C61-ADC6-55377A34AADB}"/>
    <dgm:cxn modelId="{3DFD24A3-8C60-3E43-BC07-FA3425E7043D}" type="presParOf" srcId="{CD668977-9352-4E69-940F-51CFC56A3CC4}" destId="{E9DC60B7-972D-47B0-96F8-1B58214B5FC2}" srcOrd="0" destOrd="0" presId="urn:microsoft.com/office/officeart/2005/8/layout/vList2"/>
    <dgm:cxn modelId="{D873F96F-A34B-2144-9734-DC2C86AA260F}" type="presParOf" srcId="{CD668977-9352-4E69-940F-51CFC56A3CC4}" destId="{FA10DDA3-679E-429A-8CD4-6AFAD957D69D}" srcOrd="1"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47D21BB9-9FC6-4EEC-BDFA-5CFBF3D9799F}" type="doc">
      <dgm:prSet loTypeId="urn:microsoft.com/office/officeart/2005/8/layout/vList2" loCatId="list" qsTypeId="urn:microsoft.com/office/officeart/2005/8/quickstyle/3d2" qsCatId="3D" csTypeId="urn:microsoft.com/office/officeart/2005/8/colors/colorful3" csCatId="colorful"/>
      <dgm:spPr/>
      <dgm:t>
        <a:bodyPr/>
        <a:lstStyle/>
        <a:p>
          <a:endParaRPr lang="es-CL"/>
        </a:p>
      </dgm:t>
    </dgm:pt>
    <dgm:pt modelId="{E62A188D-99D2-493D-A035-69B28752B0D6}">
      <dgm:prSet/>
      <dgm:spPr/>
      <dgm:t>
        <a:bodyPr/>
        <a:lstStyle/>
        <a:p>
          <a:pPr rtl="0"/>
          <a:r>
            <a:rPr lang="es-CL" dirty="0">
              <a:latin typeface="Arial" pitchFamily="34" charset="0"/>
              <a:cs typeface="Arial" pitchFamily="34" charset="0"/>
            </a:rPr>
            <a:t>Bacterias anaerobias estrictas: sólo pueden sobrevivir en ambientes carentes de oxígeno. Como ejemplo, </a:t>
          </a:r>
          <a:r>
            <a:rPr lang="es-CL" dirty="0" err="1">
              <a:latin typeface="Arial" pitchFamily="34" charset="0"/>
              <a:cs typeface="Arial" pitchFamily="34" charset="0"/>
            </a:rPr>
            <a:t>Clostridium</a:t>
          </a:r>
          <a:r>
            <a:rPr lang="es-CL" dirty="0">
              <a:latin typeface="Arial" pitchFamily="34" charset="0"/>
              <a:cs typeface="Arial" pitchFamily="34" charset="0"/>
            </a:rPr>
            <a:t>, causante del tétanos.</a:t>
          </a:r>
        </a:p>
      </dgm:t>
    </dgm:pt>
    <dgm:pt modelId="{9270D8EB-DD64-449D-A9DB-4A92B0AEB2E6}" type="parTrans" cxnId="{B00A5392-3938-4261-B3A3-B0405882BC57}">
      <dgm:prSet/>
      <dgm:spPr/>
      <dgm:t>
        <a:bodyPr/>
        <a:lstStyle/>
        <a:p>
          <a:endParaRPr lang="es-CL">
            <a:latin typeface="Arial" pitchFamily="34" charset="0"/>
            <a:cs typeface="Arial" pitchFamily="34" charset="0"/>
          </a:endParaRPr>
        </a:p>
      </dgm:t>
    </dgm:pt>
    <dgm:pt modelId="{B801885A-16B5-48CA-97BC-5D7A5FA4FB6A}" type="sibTrans" cxnId="{B00A5392-3938-4261-B3A3-B0405882BC57}">
      <dgm:prSet/>
      <dgm:spPr/>
      <dgm:t>
        <a:bodyPr/>
        <a:lstStyle/>
        <a:p>
          <a:endParaRPr lang="es-CL">
            <a:latin typeface="Arial" pitchFamily="34" charset="0"/>
            <a:cs typeface="Arial" pitchFamily="34" charset="0"/>
          </a:endParaRPr>
        </a:p>
      </dgm:t>
    </dgm:pt>
    <dgm:pt modelId="{CEC515E9-6ABF-46BB-B4A8-5524058B8572}" type="pres">
      <dgm:prSet presAssocID="{47D21BB9-9FC6-4EEC-BDFA-5CFBF3D9799F}" presName="linear" presStyleCnt="0">
        <dgm:presLayoutVars>
          <dgm:animLvl val="lvl"/>
          <dgm:resizeHandles val="exact"/>
        </dgm:presLayoutVars>
      </dgm:prSet>
      <dgm:spPr/>
    </dgm:pt>
    <dgm:pt modelId="{87495A0F-C85F-4302-A7DF-B17A685F21DD}" type="pres">
      <dgm:prSet presAssocID="{E62A188D-99D2-493D-A035-69B28752B0D6}" presName="parentText" presStyleLbl="node1" presStyleIdx="0" presStyleCnt="1">
        <dgm:presLayoutVars>
          <dgm:chMax val="0"/>
          <dgm:bulletEnabled val="1"/>
        </dgm:presLayoutVars>
      </dgm:prSet>
      <dgm:spPr/>
    </dgm:pt>
  </dgm:ptLst>
  <dgm:cxnLst>
    <dgm:cxn modelId="{3F3C3229-3349-7641-81A4-35E37E1A4032}" type="presOf" srcId="{47D21BB9-9FC6-4EEC-BDFA-5CFBF3D9799F}" destId="{CEC515E9-6ABF-46BB-B4A8-5524058B8572}" srcOrd="0" destOrd="0" presId="urn:microsoft.com/office/officeart/2005/8/layout/vList2"/>
    <dgm:cxn modelId="{B00A5392-3938-4261-B3A3-B0405882BC57}" srcId="{47D21BB9-9FC6-4EEC-BDFA-5CFBF3D9799F}" destId="{E62A188D-99D2-493D-A035-69B28752B0D6}" srcOrd="0" destOrd="0" parTransId="{9270D8EB-DD64-449D-A9DB-4A92B0AEB2E6}" sibTransId="{B801885A-16B5-48CA-97BC-5D7A5FA4FB6A}"/>
    <dgm:cxn modelId="{50D987DB-3C98-4743-893E-620E59D964E0}" type="presOf" srcId="{E62A188D-99D2-493D-A035-69B28752B0D6}" destId="{87495A0F-C85F-4302-A7DF-B17A685F21DD}" srcOrd="0" destOrd="0" presId="urn:microsoft.com/office/officeart/2005/8/layout/vList2"/>
    <dgm:cxn modelId="{0743873D-502D-EF47-9DCE-CF8665263CDB}" type="presParOf" srcId="{CEC515E9-6ABF-46BB-B4A8-5524058B8572}" destId="{87495A0F-C85F-4302-A7DF-B17A685F21DD}" srcOrd="0" destOrd="0" presId="urn:microsoft.com/office/officeart/2005/8/layout/vList2"/>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06997D4-218D-4DDB-B6C9-0CF08AB3A009}"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50799033-EBE8-4503-B7EA-F58ADB9CB2E1}">
      <dgm:prSet/>
      <dgm:spPr/>
      <dgm:t>
        <a:bodyPr/>
        <a:lstStyle/>
        <a:p>
          <a:pPr algn="ctr" rtl="0"/>
          <a:r>
            <a:rPr lang="es-ES" b="1" dirty="0">
              <a:latin typeface="Arial" pitchFamily="34" charset="0"/>
              <a:cs typeface="Arial" pitchFamily="34" charset="0"/>
            </a:rPr>
            <a:t>TIEMPO</a:t>
          </a:r>
          <a:endParaRPr lang="es-CL" b="1" dirty="0">
            <a:latin typeface="Arial" pitchFamily="34" charset="0"/>
            <a:cs typeface="Arial" pitchFamily="34" charset="0"/>
          </a:endParaRPr>
        </a:p>
      </dgm:t>
    </dgm:pt>
    <dgm:pt modelId="{5E36E026-CAE0-4FF4-9221-35F310763F4A}" type="parTrans" cxnId="{CF3C657A-F71C-49D0-BEE5-091EBA3A2B41}">
      <dgm:prSet/>
      <dgm:spPr/>
      <dgm:t>
        <a:bodyPr/>
        <a:lstStyle/>
        <a:p>
          <a:endParaRPr lang="es-CL"/>
        </a:p>
      </dgm:t>
    </dgm:pt>
    <dgm:pt modelId="{35ADE5E3-2B63-4735-A010-256EFA486AA2}" type="sibTrans" cxnId="{CF3C657A-F71C-49D0-BEE5-091EBA3A2B41}">
      <dgm:prSet/>
      <dgm:spPr/>
      <dgm:t>
        <a:bodyPr/>
        <a:lstStyle/>
        <a:p>
          <a:endParaRPr lang="es-CL"/>
        </a:p>
      </dgm:t>
    </dgm:pt>
    <dgm:pt modelId="{C5E3C2D3-4D58-4D69-8034-DF64CC033F9E}" type="pres">
      <dgm:prSet presAssocID="{506997D4-218D-4DDB-B6C9-0CF08AB3A009}" presName="linear" presStyleCnt="0">
        <dgm:presLayoutVars>
          <dgm:animLvl val="lvl"/>
          <dgm:resizeHandles val="exact"/>
        </dgm:presLayoutVars>
      </dgm:prSet>
      <dgm:spPr/>
    </dgm:pt>
    <dgm:pt modelId="{A21ADF27-881B-4EF5-8054-1600F8B948BA}" type="pres">
      <dgm:prSet presAssocID="{50799033-EBE8-4503-B7EA-F58ADB9CB2E1}" presName="parentText" presStyleLbl="node1" presStyleIdx="0" presStyleCnt="1">
        <dgm:presLayoutVars>
          <dgm:chMax val="0"/>
          <dgm:bulletEnabled val="1"/>
        </dgm:presLayoutVars>
      </dgm:prSet>
      <dgm:spPr/>
    </dgm:pt>
  </dgm:ptLst>
  <dgm:cxnLst>
    <dgm:cxn modelId="{72D30B6E-6986-2748-9CB4-CE5BB125F428}" type="presOf" srcId="{50799033-EBE8-4503-B7EA-F58ADB9CB2E1}" destId="{A21ADF27-881B-4EF5-8054-1600F8B948BA}" srcOrd="0" destOrd="0" presId="urn:microsoft.com/office/officeart/2005/8/layout/vList2"/>
    <dgm:cxn modelId="{CF3C657A-F71C-49D0-BEE5-091EBA3A2B41}" srcId="{506997D4-218D-4DDB-B6C9-0CF08AB3A009}" destId="{50799033-EBE8-4503-B7EA-F58ADB9CB2E1}" srcOrd="0" destOrd="0" parTransId="{5E36E026-CAE0-4FF4-9221-35F310763F4A}" sibTransId="{35ADE5E3-2B63-4735-A010-256EFA486AA2}"/>
    <dgm:cxn modelId="{200A0992-C772-D940-A7AC-735B5E67E19F}" type="presOf" srcId="{506997D4-218D-4DDB-B6C9-0CF08AB3A009}" destId="{C5E3C2D3-4D58-4D69-8034-DF64CC033F9E}" srcOrd="0" destOrd="0" presId="urn:microsoft.com/office/officeart/2005/8/layout/vList2"/>
    <dgm:cxn modelId="{499F375D-4E2F-F744-B060-8F3F28D02687}" type="presParOf" srcId="{C5E3C2D3-4D58-4D69-8034-DF64CC033F9E}" destId="{A21ADF27-881B-4EF5-8054-1600F8B948B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8CD49BC-52E4-418F-A3B1-3ADB6745D90B}" type="doc">
      <dgm:prSet loTypeId="urn:microsoft.com/office/officeart/2005/8/layout/vList2" loCatId="list" qsTypeId="urn:microsoft.com/office/officeart/2005/8/quickstyle/3d1" qsCatId="3D" csTypeId="urn:microsoft.com/office/officeart/2005/8/colors/colorful4" csCatId="colorful"/>
      <dgm:spPr/>
      <dgm:t>
        <a:bodyPr/>
        <a:lstStyle/>
        <a:p>
          <a:endParaRPr lang="es-CL"/>
        </a:p>
      </dgm:t>
    </dgm:pt>
    <dgm:pt modelId="{A9D5F939-C5E1-42CD-A0B0-BE09F6C9E8FD}">
      <dgm:prSet/>
      <dgm:spPr/>
      <dgm:t>
        <a:bodyPr/>
        <a:lstStyle/>
        <a:p>
          <a:pPr rtl="0"/>
          <a:r>
            <a:rPr lang="en-US" b="1" dirty="0" err="1"/>
            <a:t>Bajo</a:t>
          </a:r>
          <a:r>
            <a:rPr lang="en-US" b="1" dirty="0"/>
            <a:t> </a:t>
          </a:r>
          <a:r>
            <a:rPr lang="en-US" b="1" dirty="0" err="1"/>
            <a:t>ciertas</a:t>
          </a:r>
          <a:r>
            <a:rPr lang="en-US" b="1" dirty="0"/>
            <a:t> </a:t>
          </a:r>
          <a:r>
            <a:rPr lang="en-US" b="1" dirty="0" err="1"/>
            <a:t>condiciones</a:t>
          </a:r>
          <a:endParaRPr lang="en-US" b="1" dirty="0"/>
        </a:p>
      </dgm:t>
    </dgm:pt>
    <dgm:pt modelId="{1EA7B94C-E333-465A-8154-C45D0C63A3B6}" type="parTrans" cxnId="{F54D67A9-C606-4A63-8D52-96BE874DDC42}">
      <dgm:prSet/>
      <dgm:spPr/>
      <dgm:t>
        <a:bodyPr/>
        <a:lstStyle/>
        <a:p>
          <a:endParaRPr lang="es-CL"/>
        </a:p>
      </dgm:t>
    </dgm:pt>
    <dgm:pt modelId="{5BAB8BF8-69A9-4BF1-96C3-2C79E71104D0}" type="sibTrans" cxnId="{F54D67A9-C606-4A63-8D52-96BE874DDC42}">
      <dgm:prSet/>
      <dgm:spPr/>
      <dgm:t>
        <a:bodyPr/>
        <a:lstStyle/>
        <a:p>
          <a:endParaRPr lang="es-CL"/>
        </a:p>
      </dgm:t>
    </dgm:pt>
    <dgm:pt modelId="{45D6B693-E9A5-4A57-B5F5-2765CCFBFDD8}">
      <dgm:prSet/>
      <dgm:spPr/>
      <dgm:t>
        <a:bodyPr/>
        <a:lstStyle/>
        <a:p>
          <a:pPr rtl="0"/>
          <a:r>
            <a:rPr lang="en-US" b="1" dirty="0"/>
            <a:t>Las </a:t>
          </a:r>
          <a:r>
            <a:rPr lang="en-US" b="1" dirty="0" err="1"/>
            <a:t>bacterias</a:t>
          </a:r>
          <a:r>
            <a:rPr lang="en-US" b="1" dirty="0"/>
            <a:t> se </a:t>
          </a:r>
          <a:r>
            <a:rPr lang="en-US" b="1" dirty="0" err="1"/>
            <a:t>reproducen</a:t>
          </a:r>
          <a:r>
            <a:rPr lang="en-US" b="1" dirty="0"/>
            <a:t> </a:t>
          </a:r>
          <a:r>
            <a:rPr lang="en-US" b="1" dirty="0" err="1"/>
            <a:t>cada</a:t>
          </a:r>
          <a:r>
            <a:rPr lang="en-US" b="1" dirty="0"/>
            <a:t> quince o </a:t>
          </a:r>
          <a:r>
            <a:rPr lang="en-US" b="1" dirty="0" err="1"/>
            <a:t>veinte</a:t>
          </a:r>
          <a:r>
            <a:rPr lang="en-US" b="1" dirty="0"/>
            <a:t> </a:t>
          </a:r>
          <a:r>
            <a:rPr lang="en-US" b="1" dirty="0" err="1"/>
            <a:t>minutos</a:t>
          </a:r>
          <a:endParaRPr lang="en-US" b="1" dirty="0"/>
        </a:p>
      </dgm:t>
    </dgm:pt>
    <dgm:pt modelId="{04C93819-5F7A-4A82-B18E-1DBF68181842}" type="parTrans" cxnId="{0F0BCED5-0B37-47EB-9DBE-A3BA2712A1F6}">
      <dgm:prSet/>
      <dgm:spPr/>
      <dgm:t>
        <a:bodyPr/>
        <a:lstStyle/>
        <a:p>
          <a:endParaRPr lang="es-CL"/>
        </a:p>
      </dgm:t>
    </dgm:pt>
    <dgm:pt modelId="{86CEA0CE-7F7C-4256-A4DE-387ACE942A1B}" type="sibTrans" cxnId="{0F0BCED5-0B37-47EB-9DBE-A3BA2712A1F6}">
      <dgm:prSet/>
      <dgm:spPr/>
      <dgm:t>
        <a:bodyPr/>
        <a:lstStyle/>
        <a:p>
          <a:endParaRPr lang="es-CL"/>
        </a:p>
      </dgm:t>
    </dgm:pt>
    <dgm:pt modelId="{8AD40BE1-0551-4662-8BD2-09A006F67BBE}" type="pres">
      <dgm:prSet presAssocID="{38CD49BC-52E4-418F-A3B1-3ADB6745D90B}" presName="linear" presStyleCnt="0">
        <dgm:presLayoutVars>
          <dgm:animLvl val="lvl"/>
          <dgm:resizeHandles val="exact"/>
        </dgm:presLayoutVars>
      </dgm:prSet>
      <dgm:spPr/>
    </dgm:pt>
    <dgm:pt modelId="{D94F3294-01E7-4E36-8C77-565A817C3210}" type="pres">
      <dgm:prSet presAssocID="{A9D5F939-C5E1-42CD-A0B0-BE09F6C9E8FD}" presName="parentText" presStyleLbl="node1" presStyleIdx="0" presStyleCnt="2">
        <dgm:presLayoutVars>
          <dgm:chMax val="0"/>
          <dgm:bulletEnabled val="1"/>
        </dgm:presLayoutVars>
      </dgm:prSet>
      <dgm:spPr/>
    </dgm:pt>
    <dgm:pt modelId="{60355726-3AC8-43D1-982D-3A3BF9DC3B06}" type="pres">
      <dgm:prSet presAssocID="{5BAB8BF8-69A9-4BF1-96C3-2C79E71104D0}" presName="spacer" presStyleCnt="0"/>
      <dgm:spPr/>
    </dgm:pt>
    <dgm:pt modelId="{2F0FD87B-8569-4AAF-A089-67A7B1F199E3}" type="pres">
      <dgm:prSet presAssocID="{45D6B693-E9A5-4A57-B5F5-2765CCFBFDD8}" presName="parentText" presStyleLbl="node1" presStyleIdx="1" presStyleCnt="2">
        <dgm:presLayoutVars>
          <dgm:chMax val="0"/>
          <dgm:bulletEnabled val="1"/>
        </dgm:presLayoutVars>
      </dgm:prSet>
      <dgm:spPr/>
    </dgm:pt>
  </dgm:ptLst>
  <dgm:cxnLst>
    <dgm:cxn modelId="{C835C117-391A-434A-8C84-E39DB708BA45}" type="presOf" srcId="{45D6B693-E9A5-4A57-B5F5-2765CCFBFDD8}" destId="{2F0FD87B-8569-4AAF-A089-67A7B1F199E3}" srcOrd="0" destOrd="0" presId="urn:microsoft.com/office/officeart/2005/8/layout/vList2"/>
    <dgm:cxn modelId="{3324D073-6E11-7246-B611-F1138AA8C34F}" type="presOf" srcId="{A9D5F939-C5E1-42CD-A0B0-BE09F6C9E8FD}" destId="{D94F3294-01E7-4E36-8C77-565A817C3210}" srcOrd="0" destOrd="0" presId="urn:microsoft.com/office/officeart/2005/8/layout/vList2"/>
    <dgm:cxn modelId="{F54D67A9-C606-4A63-8D52-96BE874DDC42}" srcId="{38CD49BC-52E4-418F-A3B1-3ADB6745D90B}" destId="{A9D5F939-C5E1-42CD-A0B0-BE09F6C9E8FD}" srcOrd="0" destOrd="0" parTransId="{1EA7B94C-E333-465A-8154-C45D0C63A3B6}" sibTransId="{5BAB8BF8-69A9-4BF1-96C3-2C79E71104D0}"/>
    <dgm:cxn modelId="{0F0BCED5-0B37-47EB-9DBE-A3BA2712A1F6}" srcId="{38CD49BC-52E4-418F-A3B1-3ADB6745D90B}" destId="{45D6B693-E9A5-4A57-B5F5-2765CCFBFDD8}" srcOrd="1" destOrd="0" parTransId="{04C93819-5F7A-4A82-B18E-1DBF68181842}" sibTransId="{86CEA0CE-7F7C-4256-A4DE-387ACE942A1B}"/>
    <dgm:cxn modelId="{5EB83AEC-927F-F341-BE32-52113C69656F}" type="presOf" srcId="{38CD49BC-52E4-418F-A3B1-3ADB6745D90B}" destId="{8AD40BE1-0551-4662-8BD2-09A006F67BBE}" srcOrd="0" destOrd="0" presId="urn:microsoft.com/office/officeart/2005/8/layout/vList2"/>
    <dgm:cxn modelId="{E7BE1978-49E4-4F4D-A227-B6F1EA9DBE41}" type="presParOf" srcId="{8AD40BE1-0551-4662-8BD2-09A006F67BBE}" destId="{D94F3294-01E7-4E36-8C77-565A817C3210}" srcOrd="0" destOrd="0" presId="urn:microsoft.com/office/officeart/2005/8/layout/vList2"/>
    <dgm:cxn modelId="{3001DB13-2469-FC45-9182-6D7E66F96451}" type="presParOf" srcId="{8AD40BE1-0551-4662-8BD2-09A006F67BBE}" destId="{60355726-3AC8-43D1-982D-3A3BF9DC3B06}" srcOrd="1" destOrd="0" presId="urn:microsoft.com/office/officeart/2005/8/layout/vList2"/>
    <dgm:cxn modelId="{50B79310-052C-A44D-ACF8-1DA254F5A38E}" type="presParOf" srcId="{8AD40BE1-0551-4662-8BD2-09A006F67BBE}" destId="{2F0FD87B-8569-4AAF-A089-67A7B1F199E3}"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3275718C-3313-4D71-B149-B9C9BCCD2D8F}" type="doc">
      <dgm:prSet loTypeId="urn:microsoft.com/office/officeart/2005/8/layout/vList2" loCatId="list" qsTypeId="urn:microsoft.com/office/officeart/2005/8/quickstyle/3d2" qsCatId="3D" csTypeId="urn:microsoft.com/office/officeart/2005/8/colors/colorful4" csCatId="colorful" phldr="1"/>
      <dgm:spPr/>
      <dgm:t>
        <a:bodyPr/>
        <a:lstStyle/>
        <a:p>
          <a:endParaRPr lang="es-CL"/>
        </a:p>
      </dgm:t>
    </dgm:pt>
    <dgm:pt modelId="{7317427A-192D-442C-B171-288DA9EE0004}">
      <dgm:prSet custT="1"/>
      <dgm:spPr/>
      <dgm:t>
        <a:bodyPr/>
        <a:lstStyle/>
        <a:p>
          <a:pPr rtl="0"/>
          <a:endParaRPr lang="es-ES_tradnl" sz="2000" dirty="0">
            <a:latin typeface="Arial" pitchFamily="34" charset="0"/>
            <a:cs typeface="Arial" pitchFamily="34" charset="0"/>
          </a:endParaRPr>
        </a:p>
      </dgm:t>
    </dgm:pt>
    <dgm:pt modelId="{973B0964-033B-42E8-B7D3-E5D289CB94CC}" type="parTrans" cxnId="{957D1979-15F6-4BC6-85DD-88A76029E352}">
      <dgm:prSet/>
      <dgm:spPr/>
      <dgm:t>
        <a:bodyPr/>
        <a:lstStyle/>
        <a:p>
          <a:endParaRPr lang="es-CL" sz="2000">
            <a:latin typeface="Arial" pitchFamily="34" charset="0"/>
            <a:cs typeface="Arial" pitchFamily="34" charset="0"/>
          </a:endParaRPr>
        </a:p>
      </dgm:t>
    </dgm:pt>
    <dgm:pt modelId="{F4ACBECD-F5F0-4EDF-9C8E-46FA58EE3DED}" type="sibTrans" cxnId="{957D1979-15F6-4BC6-85DD-88A76029E352}">
      <dgm:prSet/>
      <dgm:spPr/>
      <dgm:t>
        <a:bodyPr/>
        <a:lstStyle/>
        <a:p>
          <a:endParaRPr lang="es-CL" sz="2000">
            <a:latin typeface="Arial" pitchFamily="34" charset="0"/>
            <a:cs typeface="Arial" pitchFamily="34" charset="0"/>
          </a:endParaRPr>
        </a:p>
      </dgm:t>
    </dgm:pt>
    <dgm:pt modelId="{2471001F-4AFB-442D-9099-8D07AA467821}">
      <dgm:prSet custT="1"/>
      <dgm:spPr/>
      <dgm:t>
        <a:bodyPr/>
        <a:lstStyle/>
        <a:p>
          <a:pPr rtl="0"/>
          <a:r>
            <a:rPr lang="es-ES_tradnl" sz="2000" dirty="0">
              <a:latin typeface="Arial" pitchFamily="34" charset="0"/>
              <a:cs typeface="Arial" pitchFamily="34" charset="0"/>
            </a:rPr>
            <a:t>Si a las 8:00 AM hay     1 Microorganismo</a:t>
          </a:r>
          <a:endParaRPr lang="es-CL" sz="2000" dirty="0">
            <a:latin typeface="Arial" pitchFamily="34" charset="0"/>
            <a:cs typeface="Arial" pitchFamily="34" charset="0"/>
          </a:endParaRPr>
        </a:p>
      </dgm:t>
    </dgm:pt>
    <dgm:pt modelId="{E2E579E4-BF59-4DFD-BDFD-4F19D041BE33}" type="parTrans" cxnId="{AE691204-033E-4672-97EC-479E75705C32}">
      <dgm:prSet/>
      <dgm:spPr/>
      <dgm:t>
        <a:bodyPr/>
        <a:lstStyle/>
        <a:p>
          <a:endParaRPr lang="es-CL" sz="2000">
            <a:latin typeface="Arial" pitchFamily="34" charset="0"/>
            <a:cs typeface="Arial" pitchFamily="34" charset="0"/>
          </a:endParaRPr>
        </a:p>
      </dgm:t>
    </dgm:pt>
    <dgm:pt modelId="{C3BD6F5D-1A9D-4D66-9BDA-7C5C87FC423A}" type="sibTrans" cxnId="{AE691204-033E-4672-97EC-479E75705C32}">
      <dgm:prSet/>
      <dgm:spPr/>
      <dgm:t>
        <a:bodyPr/>
        <a:lstStyle/>
        <a:p>
          <a:endParaRPr lang="es-CL" sz="2000">
            <a:latin typeface="Arial" pitchFamily="34" charset="0"/>
            <a:cs typeface="Arial" pitchFamily="34" charset="0"/>
          </a:endParaRPr>
        </a:p>
      </dgm:t>
    </dgm:pt>
    <dgm:pt modelId="{96BAE098-B5CD-4C35-96AB-8BBA5B60122B}">
      <dgm:prSet custT="1"/>
      <dgm:spPr/>
      <dgm:t>
        <a:bodyPr/>
        <a:lstStyle/>
        <a:p>
          <a:pPr rtl="0"/>
          <a:r>
            <a:rPr lang="es-ES_tradnl" sz="2000" dirty="0">
              <a:latin typeface="Arial" pitchFamily="34" charset="0"/>
              <a:cs typeface="Arial" pitchFamily="34" charset="0"/>
            </a:rPr>
            <a:t>A las     8:15 AM hay     2 Microorganismos</a:t>
          </a:r>
          <a:endParaRPr lang="es-CL" sz="2000" dirty="0">
            <a:latin typeface="Arial" pitchFamily="34" charset="0"/>
            <a:cs typeface="Arial" pitchFamily="34" charset="0"/>
          </a:endParaRPr>
        </a:p>
      </dgm:t>
    </dgm:pt>
    <dgm:pt modelId="{BC595E59-772F-4B9C-897D-38811A173977}" type="parTrans" cxnId="{C062956F-5129-42B7-85EB-9405E2D103B4}">
      <dgm:prSet/>
      <dgm:spPr/>
      <dgm:t>
        <a:bodyPr/>
        <a:lstStyle/>
        <a:p>
          <a:endParaRPr lang="es-CL" sz="2000">
            <a:latin typeface="Arial" pitchFamily="34" charset="0"/>
            <a:cs typeface="Arial" pitchFamily="34" charset="0"/>
          </a:endParaRPr>
        </a:p>
      </dgm:t>
    </dgm:pt>
    <dgm:pt modelId="{091F3C48-F82C-4CEA-A194-17E8D12AD04A}" type="sibTrans" cxnId="{C062956F-5129-42B7-85EB-9405E2D103B4}">
      <dgm:prSet/>
      <dgm:spPr/>
      <dgm:t>
        <a:bodyPr/>
        <a:lstStyle/>
        <a:p>
          <a:endParaRPr lang="es-CL" sz="2000">
            <a:latin typeface="Arial" pitchFamily="34" charset="0"/>
            <a:cs typeface="Arial" pitchFamily="34" charset="0"/>
          </a:endParaRPr>
        </a:p>
      </dgm:t>
    </dgm:pt>
    <dgm:pt modelId="{96B870B5-A528-45CB-A0BE-A4B7D9B283B9}">
      <dgm:prSet custT="1"/>
      <dgm:spPr/>
      <dgm:t>
        <a:bodyPr/>
        <a:lstStyle/>
        <a:p>
          <a:pPr rtl="0"/>
          <a:r>
            <a:rPr lang="es-ES_tradnl" sz="2000" dirty="0">
              <a:latin typeface="Arial" pitchFamily="34" charset="0"/>
              <a:cs typeface="Arial" pitchFamily="34" charset="0"/>
            </a:rPr>
            <a:t>A las    14:00 PM hay    16.777.216 Microorganismos</a:t>
          </a:r>
          <a:endParaRPr lang="es-CL" sz="2000" dirty="0">
            <a:latin typeface="Arial" pitchFamily="34" charset="0"/>
            <a:cs typeface="Arial" pitchFamily="34" charset="0"/>
          </a:endParaRPr>
        </a:p>
      </dgm:t>
    </dgm:pt>
    <dgm:pt modelId="{A45C9821-1FEA-4663-AFEF-9F90CD87C167}" type="parTrans" cxnId="{91CA8FCC-57B7-41D4-B81E-2546B34F1F59}">
      <dgm:prSet/>
      <dgm:spPr/>
      <dgm:t>
        <a:bodyPr/>
        <a:lstStyle/>
        <a:p>
          <a:endParaRPr lang="es-CL" sz="2000">
            <a:latin typeface="Arial" pitchFamily="34" charset="0"/>
            <a:cs typeface="Arial" pitchFamily="34" charset="0"/>
          </a:endParaRPr>
        </a:p>
      </dgm:t>
    </dgm:pt>
    <dgm:pt modelId="{1D5F6EC6-0997-47B0-8CD4-1B751CA88EF9}" type="sibTrans" cxnId="{91CA8FCC-57B7-41D4-B81E-2546B34F1F59}">
      <dgm:prSet/>
      <dgm:spPr/>
      <dgm:t>
        <a:bodyPr/>
        <a:lstStyle/>
        <a:p>
          <a:endParaRPr lang="es-CL" sz="2000">
            <a:latin typeface="Arial" pitchFamily="34" charset="0"/>
            <a:cs typeface="Arial" pitchFamily="34" charset="0"/>
          </a:endParaRPr>
        </a:p>
      </dgm:t>
    </dgm:pt>
    <dgm:pt modelId="{139995B1-1B94-4D13-B3B0-648B2A1DCC18}">
      <dgm:prSet custT="1"/>
      <dgm:spPr/>
      <dgm:t>
        <a:bodyPr/>
        <a:lstStyle/>
        <a:p>
          <a:pPr rtl="0"/>
          <a:endParaRPr lang="es-ES_tradnl" sz="2000" dirty="0">
            <a:latin typeface="Arial" pitchFamily="34" charset="0"/>
            <a:cs typeface="Arial" pitchFamily="34" charset="0"/>
          </a:endParaRPr>
        </a:p>
      </dgm:t>
    </dgm:pt>
    <dgm:pt modelId="{D44F881A-4BEA-4300-A25E-8274E900799D}" type="parTrans" cxnId="{FB478EDB-0F79-4C7D-AF85-8EB6BCC49E47}">
      <dgm:prSet/>
      <dgm:spPr/>
      <dgm:t>
        <a:bodyPr/>
        <a:lstStyle/>
        <a:p>
          <a:endParaRPr lang="es-CL" sz="2000">
            <a:latin typeface="Arial" pitchFamily="34" charset="0"/>
            <a:cs typeface="Arial" pitchFamily="34" charset="0"/>
          </a:endParaRPr>
        </a:p>
      </dgm:t>
    </dgm:pt>
    <dgm:pt modelId="{BDEE3ACC-5FED-4B11-9F42-F777B1B0E156}" type="sibTrans" cxnId="{FB478EDB-0F79-4C7D-AF85-8EB6BCC49E47}">
      <dgm:prSet/>
      <dgm:spPr/>
      <dgm:t>
        <a:bodyPr/>
        <a:lstStyle/>
        <a:p>
          <a:endParaRPr lang="es-CL" sz="2000">
            <a:latin typeface="Arial" pitchFamily="34" charset="0"/>
            <a:cs typeface="Arial" pitchFamily="34" charset="0"/>
          </a:endParaRPr>
        </a:p>
      </dgm:t>
    </dgm:pt>
    <dgm:pt modelId="{F25FEA22-B2B5-46CB-A3C1-8E6E8618DD83}">
      <dgm:prSet custT="1"/>
      <dgm:spPr/>
      <dgm:t>
        <a:bodyPr/>
        <a:lstStyle/>
        <a:p>
          <a:pPr rtl="0"/>
          <a:endParaRPr lang="es-MX" sz="2000" dirty="0">
            <a:latin typeface="Arial" pitchFamily="34" charset="0"/>
            <a:cs typeface="Arial" pitchFamily="34" charset="0"/>
          </a:endParaRPr>
        </a:p>
      </dgm:t>
    </dgm:pt>
    <dgm:pt modelId="{B46394D9-D374-49C8-89AE-ACA1130C9C74}" type="parTrans" cxnId="{C1A32BCF-6271-4B44-9E4B-939345BAD884}">
      <dgm:prSet/>
      <dgm:spPr/>
      <dgm:t>
        <a:bodyPr/>
        <a:lstStyle/>
        <a:p>
          <a:endParaRPr lang="es-CL" sz="2000">
            <a:latin typeface="Arial" pitchFamily="34" charset="0"/>
            <a:cs typeface="Arial" pitchFamily="34" charset="0"/>
          </a:endParaRPr>
        </a:p>
      </dgm:t>
    </dgm:pt>
    <dgm:pt modelId="{BB53AD5B-7030-436C-99C8-C197FBB8969B}" type="sibTrans" cxnId="{C1A32BCF-6271-4B44-9E4B-939345BAD884}">
      <dgm:prSet/>
      <dgm:spPr/>
      <dgm:t>
        <a:bodyPr/>
        <a:lstStyle/>
        <a:p>
          <a:endParaRPr lang="es-CL" sz="2000">
            <a:latin typeface="Arial" pitchFamily="34" charset="0"/>
            <a:cs typeface="Arial" pitchFamily="34" charset="0"/>
          </a:endParaRPr>
        </a:p>
      </dgm:t>
    </dgm:pt>
    <dgm:pt modelId="{1F429B56-9B70-46BD-8807-BD929D1283B1}" type="pres">
      <dgm:prSet presAssocID="{3275718C-3313-4D71-B149-B9C9BCCD2D8F}" presName="linear" presStyleCnt="0">
        <dgm:presLayoutVars>
          <dgm:animLvl val="lvl"/>
          <dgm:resizeHandles val="exact"/>
        </dgm:presLayoutVars>
      </dgm:prSet>
      <dgm:spPr/>
    </dgm:pt>
    <dgm:pt modelId="{9844EA9F-D2D9-4C85-AB98-4A97FC9FD9DF}" type="pres">
      <dgm:prSet presAssocID="{7317427A-192D-442C-B171-288DA9EE0004}" presName="parentText" presStyleLbl="node1" presStyleIdx="0" presStyleCnt="2">
        <dgm:presLayoutVars>
          <dgm:chMax val="0"/>
          <dgm:bulletEnabled val="1"/>
        </dgm:presLayoutVars>
      </dgm:prSet>
      <dgm:spPr/>
    </dgm:pt>
    <dgm:pt modelId="{9F31E4DD-7B7E-4D6E-A6D4-65980E8FE3C7}" type="pres">
      <dgm:prSet presAssocID="{7317427A-192D-442C-B171-288DA9EE0004}" presName="childText" presStyleLbl="revTx" presStyleIdx="0" presStyleCnt="2" custScaleX="78355">
        <dgm:presLayoutVars>
          <dgm:bulletEnabled val="1"/>
        </dgm:presLayoutVars>
      </dgm:prSet>
      <dgm:spPr/>
    </dgm:pt>
    <dgm:pt modelId="{3AAB26D8-4D09-44A2-92F4-8020D4C1DC6D}" type="pres">
      <dgm:prSet presAssocID="{139995B1-1B94-4D13-B3B0-648B2A1DCC18}" presName="parentText" presStyleLbl="node1" presStyleIdx="1" presStyleCnt="2" custLinFactNeighborY="24640">
        <dgm:presLayoutVars>
          <dgm:chMax val="0"/>
          <dgm:bulletEnabled val="1"/>
        </dgm:presLayoutVars>
      </dgm:prSet>
      <dgm:spPr/>
    </dgm:pt>
    <dgm:pt modelId="{802A149A-F4F6-4697-B4B1-93276498C19E}" type="pres">
      <dgm:prSet presAssocID="{139995B1-1B94-4D13-B3B0-648B2A1DCC18}" presName="childText" presStyleLbl="revTx" presStyleIdx="1" presStyleCnt="2" custLinFactNeighborY="56297">
        <dgm:presLayoutVars>
          <dgm:bulletEnabled val="1"/>
        </dgm:presLayoutVars>
      </dgm:prSet>
      <dgm:spPr/>
    </dgm:pt>
  </dgm:ptLst>
  <dgm:cxnLst>
    <dgm:cxn modelId="{AE691204-033E-4672-97EC-479E75705C32}" srcId="{7317427A-192D-442C-B171-288DA9EE0004}" destId="{2471001F-4AFB-442D-9099-8D07AA467821}" srcOrd="0" destOrd="0" parTransId="{E2E579E4-BF59-4DFD-BDFD-4F19D041BE33}" sibTransId="{C3BD6F5D-1A9D-4D66-9BDA-7C5C87FC423A}"/>
    <dgm:cxn modelId="{72A29620-35F7-6845-964D-7C7645126862}" type="presOf" srcId="{96BAE098-B5CD-4C35-96AB-8BBA5B60122B}" destId="{9F31E4DD-7B7E-4D6E-A6D4-65980E8FE3C7}" srcOrd="0" destOrd="1" presId="urn:microsoft.com/office/officeart/2005/8/layout/vList2"/>
    <dgm:cxn modelId="{C062956F-5129-42B7-85EB-9405E2D103B4}" srcId="{7317427A-192D-442C-B171-288DA9EE0004}" destId="{96BAE098-B5CD-4C35-96AB-8BBA5B60122B}" srcOrd="1" destOrd="0" parTransId="{BC595E59-772F-4B9C-897D-38811A173977}" sibTransId="{091F3C48-F82C-4CEA-A194-17E8D12AD04A}"/>
    <dgm:cxn modelId="{5E9B5E53-00A5-BA48-9FBD-D46EA6A188C1}" type="presOf" srcId="{7317427A-192D-442C-B171-288DA9EE0004}" destId="{9844EA9F-D2D9-4C85-AB98-4A97FC9FD9DF}" srcOrd="0" destOrd="0" presId="urn:microsoft.com/office/officeart/2005/8/layout/vList2"/>
    <dgm:cxn modelId="{9FAE1354-A1AF-1C4B-BBBE-11AA8C4752EA}" type="presOf" srcId="{3275718C-3313-4D71-B149-B9C9BCCD2D8F}" destId="{1F429B56-9B70-46BD-8807-BD929D1283B1}" srcOrd="0" destOrd="0" presId="urn:microsoft.com/office/officeart/2005/8/layout/vList2"/>
    <dgm:cxn modelId="{957D1979-15F6-4BC6-85DD-88A76029E352}" srcId="{3275718C-3313-4D71-B149-B9C9BCCD2D8F}" destId="{7317427A-192D-442C-B171-288DA9EE0004}" srcOrd="0" destOrd="0" parTransId="{973B0964-033B-42E8-B7D3-E5D289CB94CC}" sibTransId="{F4ACBECD-F5F0-4EDF-9C8E-46FA58EE3DED}"/>
    <dgm:cxn modelId="{6C4FFC7A-24EE-8C4C-B8F9-FDA8A75F9EC8}" type="presOf" srcId="{139995B1-1B94-4D13-B3B0-648B2A1DCC18}" destId="{3AAB26D8-4D09-44A2-92F4-8020D4C1DC6D}" srcOrd="0" destOrd="0" presId="urn:microsoft.com/office/officeart/2005/8/layout/vList2"/>
    <dgm:cxn modelId="{5C01E289-E6F4-6B4E-B3E9-C1D70F8EAD92}" type="presOf" srcId="{F25FEA22-B2B5-46CB-A3C1-8E6E8618DD83}" destId="{802A149A-F4F6-4697-B4B1-93276498C19E}" srcOrd="0" destOrd="0" presId="urn:microsoft.com/office/officeart/2005/8/layout/vList2"/>
    <dgm:cxn modelId="{63E43C99-B0B1-E54E-93DD-3E23646D9D3A}" type="presOf" srcId="{2471001F-4AFB-442D-9099-8D07AA467821}" destId="{9F31E4DD-7B7E-4D6E-A6D4-65980E8FE3C7}" srcOrd="0" destOrd="0" presId="urn:microsoft.com/office/officeart/2005/8/layout/vList2"/>
    <dgm:cxn modelId="{91CA8FCC-57B7-41D4-B81E-2546B34F1F59}" srcId="{7317427A-192D-442C-B171-288DA9EE0004}" destId="{96B870B5-A528-45CB-A0BE-A4B7D9B283B9}" srcOrd="2" destOrd="0" parTransId="{A45C9821-1FEA-4663-AFEF-9F90CD87C167}" sibTransId="{1D5F6EC6-0997-47B0-8CD4-1B751CA88EF9}"/>
    <dgm:cxn modelId="{C1A32BCF-6271-4B44-9E4B-939345BAD884}" srcId="{139995B1-1B94-4D13-B3B0-648B2A1DCC18}" destId="{F25FEA22-B2B5-46CB-A3C1-8E6E8618DD83}" srcOrd="0" destOrd="0" parTransId="{B46394D9-D374-49C8-89AE-ACA1130C9C74}" sibTransId="{BB53AD5B-7030-436C-99C8-C197FBB8969B}"/>
    <dgm:cxn modelId="{FB478EDB-0F79-4C7D-AF85-8EB6BCC49E47}" srcId="{3275718C-3313-4D71-B149-B9C9BCCD2D8F}" destId="{139995B1-1B94-4D13-B3B0-648B2A1DCC18}" srcOrd="1" destOrd="0" parTransId="{D44F881A-4BEA-4300-A25E-8274E900799D}" sibTransId="{BDEE3ACC-5FED-4B11-9F42-F777B1B0E156}"/>
    <dgm:cxn modelId="{E42CD6FD-0043-8E49-A3E0-D3C6394E43A8}" type="presOf" srcId="{96B870B5-A528-45CB-A0BE-A4B7D9B283B9}" destId="{9F31E4DD-7B7E-4D6E-A6D4-65980E8FE3C7}" srcOrd="0" destOrd="2" presId="urn:microsoft.com/office/officeart/2005/8/layout/vList2"/>
    <dgm:cxn modelId="{48390C6A-450F-7045-A48F-C065EB75BFC9}" type="presParOf" srcId="{1F429B56-9B70-46BD-8807-BD929D1283B1}" destId="{9844EA9F-D2D9-4C85-AB98-4A97FC9FD9DF}" srcOrd="0" destOrd="0" presId="urn:microsoft.com/office/officeart/2005/8/layout/vList2"/>
    <dgm:cxn modelId="{9DE81DFC-3AC6-144D-BE54-0F1F2873173B}" type="presParOf" srcId="{1F429B56-9B70-46BD-8807-BD929D1283B1}" destId="{9F31E4DD-7B7E-4D6E-A6D4-65980E8FE3C7}" srcOrd="1" destOrd="0" presId="urn:microsoft.com/office/officeart/2005/8/layout/vList2"/>
    <dgm:cxn modelId="{A125DFA2-DAC6-E94F-950E-E3EDCEB9F263}" type="presParOf" srcId="{1F429B56-9B70-46BD-8807-BD929D1283B1}" destId="{3AAB26D8-4D09-44A2-92F4-8020D4C1DC6D}" srcOrd="2" destOrd="0" presId="urn:microsoft.com/office/officeart/2005/8/layout/vList2"/>
    <dgm:cxn modelId="{503B76BA-F6E7-E84A-9478-0C9AEDB72489}" type="presParOf" srcId="{1F429B56-9B70-46BD-8807-BD929D1283B1}" destId="{802A149A-F4F6-4697-B4B1-93276498C19E}"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5CB215F-4DE4-4CFC-A12D-6C6A0FB72183}" type="doc">
      <dgm:prSet loTypeId="urn:microsoft.com/office/officeart/2005/8/layout/vList2" loCatId="list" qsTypeId="urn:microsoft.com/office/officeart/2005/8/quickstyle/3d1" qsCatId="3D" csTypeId="urn:microsoft.com/office/officeart/2005/8/colors/colorful3" csCatId="colorful"/>
      <dgm:spPr/>
      <dgm:t>
        <a:bodyPr/>
        <a:lstStyle/>
        <a:p>
          <a:endParaRPr lang="es-CL"/>
        </a:p>
      </dgm:t>
    </dgm:pt>
    <dgm:pt modelId="{85C6DA53-0E16-44BD-BD2C-9D315779BF4C}">
      <dgm:prSet/>
      <dgm:spPr/>
      <dgm:t>
        <a:bodyPr/>
        <a:lstStyle/>
        <a:p>
          <a:pPr rtl="0"/>
          <a:r>
            <a:rPr lang="es-ES_tradnl" dirty="0">
              <a:latin typeface="Arial" pitchFamily="34" charset="0"/>
              <a:cs typeface="Arial" pitchFamily="34" charset="0"/>
            </a:rPr>
            <a:t>Los microorganismos se reproducen cada 15 o 20 minutos según sus características .</a:t>
          </a:r>
          <a:endParaRPr lang="es-CL" dirty="0">
            <a:latin typeface="Arial" pitchFamily="34" charset="0"/>
            <a:cs typeface="Arial" pitchFamily="34" charset="0"/>
          </a:endParaRPr>
        </a:p>
      </dgm:t>
    </dgm:pt>
    <dgm:pt modelId="{2F182220-3CFB-4F12-AD16-D8C956790E99}" type="parTrans" cxnId="{F438B7B0-B4FC-42D9-85EA-F960A7A93D50}">
      <dgm:prSet/>
      <dgm:spPr/>
      <dgm:t>
        <a:bodyPr/>
        <a:lstStyle/>
        <a:p>
          <a:endParaRPr lang="es-CL">
            <a:latin typeface="Arial" pitchFamily="34" charset="0"/>
            <a:cs typeface="Arial" pitchFamily="34" charset="0"/>
          </a:endParaRPr>
        </a:p>
      </dgm:t>
    </dgm:pt>
    <dgm:pt modelId="{ACCB1EC8-C4AD-4383-9B80-5F81D3BC6F4A}" type="sibTrans" cxnId="{F438B7B0-B4FC-42D9-85EA-F960A7A93D50}">
      <dgm:prSet/>
      <dgm:spPr/>
      <dgm:t>
        <a:bodyPr/>
        <a:lstStyle/>
        <a:p>
          <a:endParaRPr lang="es-CL">
            <a:latin typeface="Arial" pitchFamily="34" charset="0"/>
            <a:cs typeface="Arial" pitchFamily="34" charset="0"/>
          </a:endParaRPr>
        </a:p>
      </dgm:t>
    </dgm:pt>
    <dgm:pt modelId="{18F7E7A9-9F4E-4F3D-A359-010888506001}">
      <dgm:prSet/>
      <dgm:spPr/>
      <dgm:t>
        <a:bodyPr/>
        <a:lstStyle/>
        <a:p>
          <a:pPr rtl="0"/>
          <a:r>
            <a:rPr lang="es-ES_tradnl" dirty="0">
              <a:latin typeface="Arial" pitchFamily="34" charset="0"/>
              <a:cs typeface="Arial" pitchFamily="34" charset="0"/>
            </a:rPr>
            <a:t>Un gran número de microorganismos, dan origen a una colonia, cada colonia tiene seis colores y forma propia.</a:t>
          </a:r>
          <a:endParaRPr lang="es-MX" dirty="0">
            <a:latin typeface="Arial" pitchFamily="34" charset="0"/>
            <a:cs typeface="Arial" pitchFamily="34" charset="0"/>
          </a:endParaRPr>
        </a:p>
      </dgm:t>
    </dgm:pt>
    <dgm:pt modelId="{BC75EAA9-0BD7-403C-AE33-1A09467DCB69}" type="parTrans" cxnId="{C63D66F4-985F-482F-BE93-B07EB47EC5D4}">
      <dgm:prSet/>
      <dgm:spPr/>
      <dgm:t>
        <a:bodyPr/>
        <a:lstStyle/>
        <a:p>
          <a:endParaRPr lang="es-CL">
            <a:latin typeface="Arial" pitchFamily="34" charset="0"/>
            <a:cs typeface="Arial" pitchFamily="34" charset="0"/>
          </a:endParaRPr>
        </a:p>
      </dgm:t>
    </dgm:pt>
    <dgm:pt modelId="{D277F6AC-45A3-4C12-A219-9183213D8091}" type="sibTrans" cxnId="{C63D66F4-985F-482F-BE93-B07EB47EC5D4}">
      <dgm:prSet/>
      <dgm:spPr/>
      <dgm:t>
        <a:bodyPr/>
        <a:lstStyle/>
        <a:p>
          <a:endParaRPr lang="es-CL">
            <a:latin typeface="Arial" pitchFamily="34" charset="0"/>
            <a:cs typeface="Arial" pitchFamily="34" charset="0"/>
          </a:endParaRPr>
        </a:p>
      </dgm:t>
    </dgm:pt>
    <dgm:pt modelId="{FF64E3FF-BFC0-49C4-8EC4-14A38874334B}" type="pres">
      <dgm:prSet presAssocID="{85CB215F-4DE4-4CFC-A12D-6C6A0FB72183}" presName="linear" presStyleCnt="0">
        <dgm:presLayoutVars>
          <dgm:animLvl val="lvl"/>
          <dgm:resizeHandles val="exact"/>
        </dgm:presLayoutVars>
      </dgm:prSet>
      <dgm:spPr/>
    </dgm:pt>
    <dgm:pt modelId="{F7DDD160-AC46-433E-903B-913211EDC9EA}" type="pres">
      <dgm:prSet presAssocID="{85C6DA53-0E16-44BD-BD2C-9D315779BF4C}" presName="parentText" presStyleLbl="node1" presStyleIdx="0" presStyleCnt="2">
        <dgm:presLayoutVars>
          <dgm:chMax val="0"/>
          <dgm:bulletEnabled val="1"/>
        </dgm:presLayoutVars>
      </dgm:prSet>
      <dgm:spPr/>
    </dgm:pt>
    <dgm:pt modelId="{11A12AE5-AD5B-4AA7-ADEB-3564B64A4713}" type="pres">
      <dgm:prSet presAssocID="{ACCB1EC8-C4AD-4383-9B80-5F81D3BC6F4A}" presName="spacer" presStyleCnt="0"/>
      <dgm:spPr/>
    </dgm:pt>
    <dgm:pt modelId="{3E36B087-7FF3-4FB4-AA7E-53A309C4FCCD}" type="pres">
      <dgm:prSet presAssocID="{18F7E7A9-9F4E-4F3D-A359-010888506001}" presName="parentText" presStyleLbl="node1" presStyleIdx="1" presStyleCnt="2">
        <dgm:presLayoutVars>
          <dgm:chMax val="0"/>
          <dgm:bulletEnabled val="1"/>
        </dgm:presLayoutVars>
      </dgm:prSet>
      <dgm:spPr/>
    </dgm:pt>
  </dgm:ptLst>
  <dgm:cxnLst>
    <dgm:cxn modelId="{22CA307C-E799-D542-9E11-9D69061B59C0}" type="presOf" srcId="{18F7E7A9-9F4E-4F3D-A359-010888506001}" destId="{3E36B087-7FF3-4FB4-AA7E-53A309C4FCCD}" srcOrd="0" destOrd="0" presId="urn:microsoft.com/office/officeart/2005/8/layout/vList2"/>
    <dgm:cxn modelId="{E8954990-0B94-3A4E-8F71-4532309B39D1}" type="presOf" srcId="{85CB215F-4DE4-4CFC-A12D-6C6A0FB72183}" destId="{FF64E3FF-BFC0-49C4-8EC4-14A38874334B}" srcOrd="0" destOrd="0" presId="urn:microsoft.com/office/officeart/2005/8/layout/vList2"/>
    <dgm:cxn modelId="{ED4E429E-79F1-614D-9ABA-6C8F30F671E2}" type="presOf" srcId="{85C6DA53-0E16-44BD-BD2C-9D315779BF4C}" destId="{F7DDD160-AC46-433E-903B-913211EDC9EA}" srcOrd="0" destOrd="0" presId="urn:microsoft.com/office/officeart/2005/8/layout/vList2"/>
    <dgm:cxn modelId="{F438B7B0-B4FC-42D9-85EA-F960A7A93D50}" srcId="{85CB215F-4DE4-4CFC-A12D-6C6A0FB72183}" destId="{85C6DA53-0E16-44BD-BD2C-9D315779BF4C}" srcOrd="0" destOrd="0" parTransId="{2F182220-3CFB-4F12-AD16-D8C956790E99}" sibTransId="{ACCB1EC8-C4AD-4383-9B80-5F81D3BC6F4A}"/>
    <dgm:cxn modelId="{C63D66F4-985F-482F-BE93-B07EB47EC5D4}" srcId="{85CB215F-4DE4-4CFC-A12D-6C6A0FB72183}" destId="{18F7E7A9-9F4E-4F3D-A359-010888506001}" srcOrd="1" destOrd="0" parTransId="{BC75EAA9-0BD7-403C-AE33-1A09467DCB69}" sibTransId="{D277F6AC-45A3-4C12-A219-9183213D8091}"/>
    <dgm:cxn modelId="{7D0D12C0-FAFF-5844-BF30-2F22F8BED7EA}" type="presParOf" srcId="{FF64E3FF-BFC0-49C4-8EC4-14A38874334B}" destId="{F7DDD160-AC46-433E-903B-913211EDC9EA}" srcOrd="0" destOrd="0" presId="urn:microsoft.com/office/officeart/2005/8/layout/vList2"/>
    <dgm:cxn modelId="{61AD9793-3B68-234B-94A3-4E02BAE62C6C}" type="presParOf" srcId="{FF64E3FF-BFC0-49C4-8EC4-14A38874334B}" destId="{11A12AE5-AD5B-4AA7-ADEB-3564B64A4713}" srcOrd="1" destOrd="0" presId="urn:microsoft.com/office/officeart/2005/8/layout/vList2"/>
    <dgm:cxn modelId="{3ADEC0B1-09AF-CD41-A2AC-42EBA95DE9B9}" type="presParOf" srcId="{FF64E3FF-BFC0-49C4-8EC4-14A38874334B}" destId="{3E36B087-7FF3-4FB4-AA7E-53A309C4FCCD}" srcOrd="2"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05C5638-3097-40CF-A571-E555FC131A10}" type="doc">
      <dgm:prSet loTypeId="urn:microsoft.com/office/officeart/2005/8/layout/vList2" loCatId="list" qsTypeId="urn:microsoft.com/office/officeart/2005/8/quickstyle/3d2" qsCatId="3D" csTypeId="urn:microsoft.com/office/officeart/2005/8/colors/colorful2" csCatId="colorful"/>
      <dgm:spPr/>
      <dgm:t>
        <a:bodyPr/>
        <a:lstStyle/>
        <a:p>
          <a:endParaRPr lang="es-CL"/>
        </a:p>
      </dgm:t>
    </dgm:pt>
    <dgm:pt modelId="{62790763-C9DE-4D6D-969F-BE77999EA7A3}">
      <dgm:prSet/>
      <dgm:spPr/>
      <dgm:t>
        <a:bodyPr/>
        <a:lstStyle/>
        <a:p>
          <a:pPr algn="ctr" rtl="0"/>
          <a:r>
            <a:rPr lang="es-ES" dirty="0">
              <a:latin typeface="Arial" pitchFamily="34" charset="0"/>
              <a:cs typeface="Arial" pitchFamily="34" charset="0"/>
            </a:rPr>
            <a:t>El proceso por el cual se dividen las bacterias se conoce con el nombre de </a:t>
          </a:r>
          <a:r>
            <a:rPr lang="es-ES" b="1" dirty="0">
              <a:latin typeface="Arial" pitchFamily="34" charset="0"/>
              <a:cs typeface="Arial" pitchFamily="34" charset="0"/>
            </a:rPr>
            <a:t>bipartición o fisión binaria</a:t>
          </a:r>
          <a:r>
            <a:rPr lang="es-ES" dirty="0">
              <a:latin typeface="Arial" pitchFamily="34" charset="0"/>
              <a:cs typeface="Arial" pitchFamily="34" charset="0"/>
            </a:rPr>
            <a:t>. </a:t>
          </a:r>
          <a:endParaRPr lang="es-CL" dirty="0">
            <a:latin typeface="Arial" pitchFamily="34" charset="0"/>
            <a:cs typeface="Arial" pitchFamily="34" charset="0"/>
          </a:endParaRPr>
        </a:p>
      </dgm:t>
    </dgm:pt>
    <dgm:pt modelId="{2F1A6D2A-90AB-4664-B80A-3A0EF8701815}" type="parTrans" cxnId="{9B6940B3-DF99-46E3-BA95-994B9A12A36E}">
      <dgm:prSet/>
      <dgm:spPr/>
      <dgm:t>
        <a:bodyPr/>
        <a:lstStyle/>
        <a:p>
          <a:pPr algn="ctr"/>
          <a:endParaRPr lang="es-CL">
            <a:latin typeface="Arial" pitchFamily="34" charset="0"/>
            <a:cs typeface="Arial" pitchFamily="34" charset="0"/>
          </a:endParaRPr>
        </a:p>
      </dgm:t>
    </dgm:pt>
    <dgm:pt modelId="{A453F519-7B98-455F-B38F-25B407745063}" type="sibTrans" cxnId="{9B6940B3-DF99-46E3-BA95-994B9A12A36E}">
      <dgm:prSet/>
      <dgm:spPr/>
      <dgm:t>
        <a:bodyPr/>
        <a:lstStyle/>
        <a:p>
          <a:pPr algn="ctr"/>
          <a:endParaRPr lang="es-CL">
            <a:latin typeface="Arial" pitchFamily="34" charset="0"/>
            <a:cs typeface="Arial" pitchFamily="34" charset="0"/>
          </a:endParaRPr>
        </a:p>
      </dgm:t>
    </dgm:pt>
    <dgm:pt modelId="{4098007B-D3C7-4031-927A-40676A5BDD07}" type="pres">
      <dgm:prSet presAssocID="{305C5638-3097-40CF-A571-E555FC131A10}" presName="linear" presStyleCnt="0">
        <dgm:presLayoutVars>
          <dgm:animLvl val="lvl"/>
          <dgm:resizeHandles val="exact"/>
        </dgm:presLayoutVars>
      </dgm:prSet>
      <dgm:spPr/>
    </dgm:pt>
    <dgm:pt modelId="{A1577674-CD79-4DEC-906E-6FC12826C5D5}" type="pres">
      <dgm:prSet presAssocID="{62790763-C9DE-4D6D-969F-BE77999EA7A3}" presName="parentText" presStyleLbl="node1" presStyleIdx="0" presStyleCnt="1" custLinFactNeighborY="-29136">
        <dgm:presLayoutVars>
          <dgm:chMax val="0"/>
          <dgm:bulletEnabled val="1"/>
        </dgm:presLayoutVars>
      </dgm:prSet>
      <dgm:spPr/>
    </dgm:pt>
  </dgm:ptLst>
  <dgm:cxnLst>
    <dgm:cxn modelId="{BD5CC793-AD95-CC4B-9A82-EE5C4BF6E5A7}" type="presOf" srcId="{305C5638-3097-40CF-A571-E555FC131A10}" destId="{4098007B-D3C7-4031-927A-40676A5BDD07}" srcOrd="0" destOrd="0" presId="urn:microsoft.com/office/officeart/2005/8/layout/vList2"/>
    <dgm:cxn modelId="{9B6940B3-DF99-46E3-BA95-994B9A12A36E}" srcId="{305C5638-3097-40CF-A571-E555FC131A10}" destId="{62790763-C9DE-4D6D-969F-BE77999EA7A3}" srcOrd="0" destOrd="0" parTransId="{2F1A6D2A-90AB-4664-B80A-3A0EF8701815}" sibTransId="{A453F519-7B98-455F-B38F-25B407745063}"/>
    <dgm:cxn modelId="{754E45B7-5770-2C47-87A2-9CF7E905F4E4}" type="presOf" srcId="{62790763-C9DE-4D6D-969F-BE77999EA7A3}" destId="{A1577674-CD79-4DEC-906E-6FC12826C5D5}" srcOrd="0" destOrd="0" presId="urn:microsoft.com/office/officeart/2005/8/layout/vList2"/>
    <dgm:cxn modelId="{2A3D87DC-9EE1-FC4E-AF2A-81DD98EAE668}" type="presParOf" srcId="{4098007B-D3C7-4031-927A-40676A5BDD07}" destId="{A1577674-CD79-4DEC-906E-6FC12826C5D5}"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B1F5DDB0-9713-4A5A-8C32-FF6485545047}" type="doc">
      <dgm:prSet loTypeId="urn:microsoft.com/office/officeart/2005/8/layout/vList2" loCatId="list" qsTypeId="urn:microsoft.com/office/officeart/2005/8/quickstyle/3d1" qsCatId="3D" csTypeId="urn:microsoft.com/office/officeart/2005/8/colors/accent1_2" csCatId="accent1"/>
      <dgm:spPr/>
      <dgm:t>
        <a:bodyPr/>
        <a:lstStyle/>
        <a:p>
          <a:endParaRPr lang="es-CL"/>
        </a:p>
      </dgm:t>
    </dgm:pt>
    <dgm:pt modelId="{3EB8E97C-69E3-44BD-B1FD-A9C3F4C7CBE5}">
      <dgm:prSet/>
      <dgm:spPr/>
      <dgm:t>
        <a:bodyPr/>
        <a:lstStyle/>
        <a:p>
          <a:pPr algn="ctr" rtl="0"/>
          <a:r>
            <a:rPr lang="es-ES" b="0" dirty="0">
              <a:latin typeface="Arial" pitchFamily="34" charset="0"/>
              <a:cs typeface="Arial" pitchFamily="34" charset="0"/>
            </a:rPr>
            <a:t>Una sola bacteria puede llegar a producir 16 millones de bacterias en solo 8 horas.</a:t>
          </a:r>
        </a:p>
      </dgm:t>
    </dgm:pt>
    <dgm:pt modelId="{89200981-C56F-46CD-975E-FF67B157A4A2}" type="parTrans" cxnId="{72FAF59C-B0A1-4574-951F-AC73FB0C76B9}">
      <dgm:prSet/>
      <dgm:spPr/>
      <dgm:t>
        <a:bodyPr/>
        <a:lstStyle/>
        <a:p>
          <a:endParaRPr lang="es-CL"/>
        </a:p>
      </dgm:t>
    </dgm:pt>
    <dgm:pt modelId="{0A412116-1E81-4DB2-BDA3-602E4A25675B}" type="sibTrans" cxnId="{72FAF59C-B0A1-4574-951F-AC73FB0C76B9}">
      <dgm:prSet/>
      <dgm:spPr/>
      <dgm:t>
        <a:bodyPr/>
        <a:lstStyle/>
        <a:p>
          <a:endParaRPr lang="es-CL"/>
        </a:p>
      </dgm:t>
    </dgm:pt>
    <dgm:pt modelId="{775A7FBE-2BE8-4B76-B206-EFCA875F5CEB}" type="pres">
      <dgm:prSet presAssocID="{B1F5DDB0-9713-4A5A-8C32-FF6485545047}" presName="linear" presStyleCnt="0">
        <dgm:presLayoutVars>
          <dgm:animLvl val="lvl"/>
          <dgm:resizeHandles val="exact"/>
        </dgm:presLayoutVars>
      </dgm:prSet>
      <dgm:spPr/>
    </dgm:pt>
    <dgm:pt modelId="{318160C1-6BBB-4A23-B119-4392C0CEDB44}" type="pres">
      <dgm:prSet presAssocID="{3EB8E97C-69E3-44BD-B1FD-A9C3F4C7CBE5}" presName="parentText" presStyleLbl="node1" presStyleIdx="0" presStyleCnt="1">
        <dgm:presLayoutVars>
          <dgm:chMax val="0"/>
          <dgm:bulletEnabled val="1"/>
        </dgm:presLayoutVars>
      </dgm:prSet>
      <dgm:spPr/>
    </dgm:pt>
  </dgm:ptLst>
  <dgm:cxnLst>
    <dgm:cxn modelId="{7C72FE43-0985-5C42-B870-19D3B4C9A5CC}" type="presOf" srcId="{B1F5DDB0-9713-4A5A-8C32-FF6485545047}" destId="{775A7FBE-2BE8-4B76-B206-EFCA875F5CEB}" srcOrd="0" destOrd="0" presId="urn:microsoft.com/office/officeart/2005/8/layout/vList2"/>
    <dgm:cxn modelId="{601AD898-2427-0449-A0E7-C8F5E854A701}" type="presOf" srcId="{3EB8E97C-69E3-44BD-B1FD-A9C3F4C7CBE5}" destId="{318160C1-6BBB-4A23-B119-4392C0CEDB44}" srcOrd="0" destOrd="0" presId="urn:microsoft.com/office/officeart/2005/8/layout/vList2"/>
    <dgm:cxn modelId="{72FAF59C-B0A1-4574-951F-AC73FB0C76B9}" srcId="{B1F5DDB0-9713-4A5A-8C32-FF6485545047}" destId="{3EB8E97C-69E3-44BD-B1FD-A9C3F4C7CBE5}" srcOrd="0" destOrd="0" parTransId="{89200981-C56F-46CD-975E-FF67B157A4A2}" sibTransId="{0A412116-1E81-4DB2-BDA3-602E4A25675B}"/>
    <dgm:cxn modelId="{FEDA8B77-8FFB-D644-9FA1-DA9572D7C0A1}" type="presParOf" srcId="{775A7FBE-2BE8-4B76-B206-EFCA875F5CEB}" destId="{318160C1-6BBB-4A23-B119-4392C0CEDB44}" srcOrd="0" destOrd="0" presId="urn:microsoft.com/office/officeart/2005/8/layout/vList2"/>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BA1370B4-13B8-4426-9148-A5632758F1C0}" type="doc">
      <dgm:prSet loTypeId="urn:microsoft.com/office/officeart/2005/8/layout/vList2" loCatId="list" qsTypeId="urn:microsoft.com/office/officeart/2005/8/quickstyle/3d2" qsCatId="3D" csTypeId="urn:microsoft.com/office/officeart/2005/8/colors/colorful4" csCatId="colorful" phldr="1"/>
      <dgm:spPr/>
      <dgm:t>
        <a:bodyPr/>
        <a:lstStyle/>
        <a:p>
          <a:endParaRPr lang="es-CL"/>
        </a:p>
      </dgm:t>
    </dgm:pt>
    <dgm:pt modelId="{99E800EA-9798-4FF0-845E-8FA6862D9891}">
      <dgm:prSet custT="1"/>
      <dgm:spPr/>
      <dgm:t>
        <a:bodyPr/>
        <a:lstStyle/>
        <a:p>
          <a:pPr rtl="0"/>
          <a:r>
            <a:rPr lang="es-ES" sz="1800" dirty="0">
              <a:latin typeface="Arial" pitchFamily="34" charset="0"/>
              <a:cs typeface="Arial" pitchFamily="34" charset="0"/>
            </a:rPr>
            <a:t>Algunas bacterias son capaces de multiplicarse por dos en solo 10-20 minutos, si se les proporciona las condiciones óptimas de nutrientes, humedad, pH y calor.</a:t>
          </a:r>
          <a:endParaRPr lang="es-CL" sz="1800" dirty="0">
            <a:latin typeface="Arial" pitchFamily="34" charset="0"/>
            <a:cs typeface="Arial" pitchFamily="34" charset="0"/>
          </a:endParaRPr>
        </a:p>
      </dgm:t>
    </dgm:pt>
    <dgm:pt modelId="{F5B06825-426B-4798-BFB0-A0295806A985}" type="parTrans" cxnId="{76E74478-9098-4EBD-9B0E-0008968AFCE8}">
      <dgm:prSet/>
      <dgm:spPr/>
      <dgm:t>
        <a:bodyPr/>
        <a:lstStyle/>
        <a:p>
          <a:endParaRPr lang="es-CL" sz="1800">
            <a:latin typeface="Arial" pitchFamily="34" charset="0"/>
            <a:cs typeface="Arial" pitchFamily="34" charset="0"/>
          </a:endParaRPr>
        </a:p>
      </dgm:t>
    </dgm:pt>
    <dgm:pt modelId="{C87E45CB-A3FB-4CD2-B04B-23D5CF7ACCB1}" type="sibTrans" cxnId="{76E74478-9098-4EBD-9B0E-0008968AFCE8}">
      <dgm:prSet/>
      <dgm:spPr/>
      <dgm:t>
        <a:bodyPr/>
        <a:lstStyle/>
        <a:p>
          <a:endParaRPr lang="es-CL" sz="1800">
            <a:latin typeface="Arial" pitchFamily="34" charset="0"/>
            <a:cs typeface="Arial" pitchFamily="34" charset="0"/>
          </a:endParaRPr>
        </a:p>
      </dgm:t>
    </dgm:pt>
    <dgm:pt modelId="{4B71C10B-6822-4A1B-B27A-4644D80B46CB}">
      <dgm:prSet custT="1"/>
      <dgm:spPr/>
      <dgm:t>
        <a:bodyPr/>
        <a:lstStyle/>
        <a:p>
          <a:pPr rtl="0"/>
          <a:r>
            <a:rPr lang="es-ES" sz="1800" dirty="0">
              <a:latin typeface="Arial" pitchFamily="34" charset="0"/>
              <a:cs typeface="Arial" pitchFamily="34" charset="0"/>
            </a:rPr>
            <a:t>Si se les da el tiempo suficiente, un pequeño número inicial de bacterias puede multiplicarse a tal punto que pueden llegar a causar una </a:t>
          </a:r>
          <a:r>
            <a:rPr lang="es-ES" sz="1800" b="1" dirty="0">
              <a:latin typeface="Arial" pitchFamily="34" charset="0"/>
              <a:cs typeface="Arial" pitchFamily="34" charset="0"/>
            </a:rPr>
            <a:t>ETA (</a:t>
          </a:r>
          <a:r>
            <a:rPr lang="es-ES" sz="1800" dirty="0">
              <a:latin typeface="Arial" pitchFamily="34" charset="0"/>
              <a:cs typeface="Arial" pitchFamily="34" charset="0"/>
            </a:rPr>
            <a:t>Enfermedad Transmitida por Alimentos). Por lo tanto, es esencial que los </a:t>
          </a:r>
          <a:r>
            <a:rPr lang="es-ES" sz="1800" b="1" dirty="0">
              <a:latin typeface="Arial" pitchFamily="34" charset="0"/>
              <a:cs typeface="Arial" pitchFamily="34" charset="0"/>
            </a:rPr>
            <a:t>alimentos de alto riesgo </a:t>
          </a:r>
          <a:r>
            <a:rPr lang="es-ES" sz="1800" dirty="0">
              <a:latin typeface="Arial" pitchFamily="34" charset="0"/>
              <a:cs typeface="Arial" pitchFamily="34" charset="0"/>
            </a:rPr>
            <a:t>solo permanezcan en la </a:t>
          </a:r>
          <a:r>
            <a:rPr lang="es-ES" sz="1800" b="1" dirty="0">
              <a:latin typeface="Arial" pitchFamily="34" charset="0"/>
              <a:cs typeface="Arial" pitchFamily="34" charset="0"/>
            </a:rPr>
            <a:t>zona de peligro </a:t>
          </a:r>
          <a:r>
            <a:rPr lang="es-ES" sz="1800" dirty="0">
              <a:latin typeface="Arial" pitchFamily="34" charset="0"/>
              <a:cs typeface="Arial" pitchFamily="34" charset="0"/>
            </a:rPr>
            <a:t>el tiempo estrictamente necesario.</a:t>
          </a:r>
          <a:endParaRPr lang="es-CL" sz="1800" dirty="0">
            <a:latin typeface="Arial" pitchFamily="34" charset="0"/>
            <a:cs typeface="Arial" pitchFamily="34" charset="0"/>
          </a:endParaRPr>
        </a:p>
      </dgm:t>
    </dgm:pt>
    <dgm:pt modelId="{37DE14B6-7DA1-476D-B510-27C66CB0305D}" type="parTrans" cxnId="{A4FCEA66-B933-4139-BF1B-08900A9CD0F6}">
      <dgm:prSet/>
      <dgm:spPr/>
      <dgm:t>
        <a:bodyPr/>
        <a:lstStyle/>
        <a:p>
          <a:endParaRPr lang="es-CL" sz="1800">
            <a:latin typeface="Arial" pitchFamily="34" charset="0"/>
            <a:cs typeface="Arial" pitchFamily="34" charset="0"/>
          </a:endParaRPr>
        </a:p>
      </dgm:t>
    </dgm:pt>
    <dgm:pt modelId="{0731F275-D12F-4DD3-8899-79D1B5C6D75B}" type="sibTrans" cxnId="{A4FCEA66-B933-4139-BF1B-08900A9CD0F6}">
      <dgm:prSet/>
      <dgm:spPr/>
      <dgm:t>
        <a:bodyPr/>
        <a:lstStyle/>
        <a:p>
          <a:endParaRPr lang="es-CL" sz="1800">
            <a:latin typeface="Arial" pitchFamily="34" charset="0"/>
            <a:cs typeface="Arial" pitchFamily="34" charset="0"/>
          </a:endParaRPr>
        </a:p>
      </dgm:t>
    </dgm:pt>
    <dgm:pt modelId="{C0CFC906-0E40-420C-B67D-3B521FA0B3A7}" type="pres">
      <dgm:prSet presAssocID="{BA1370B4-13B8-4426-9148-A5632758F1C0}" presName="linear" presStyleCnt="0">
        <dgm:presLayoutVars>
          <dgm:animLvl val="lvl"/>
          <dgm:resizeHandles val="exact"/>
        </dgm:presLayoutVars>
      </dgm:prSet>
      <dgm:spPr/>
    </dgm:pt>
    <dgm:pt modelId="{3BB7CD18-A658-4616-B1F8-E5ABA4EB047C}" type="pres">
      <dgm:prSet presAssocID="{99E800EA-9798-4FF0-845E-8FA6862D9891}" presName="parentText" presStyleLbl="node1" presStyleIdx="0" presStyleCnt="2" custScaleY="57410" custLinFactY="-2950" custLinFactNeighborX="-1" custLinFactNeighborY="-100000">
        <dgm:presLayoutVars>
          <dgm:chMax val="0"/>
          <dgm:bulletEnabled val="1"/>
        </dgm:presLayoutVars>
      </dgm:prSet>
      <dgm:spPr/>
    </dgm:pt>
    <dgm:pt modelId="{4D61524B-858D-4567-AAAA-F992BECE8703}" type="pres">
      <dgm:prSet presAssocID="{C87E45CB-A3FB-4CD2-B04B-23D5CF7ACCB1}" presName="spacer" presStyleCnt="0"/>
      <dgm:spPr/>
    </dgm:pt>
    <dgm:pt modelId="{8BE52DC8-4BC1-4E9B-B55E-0B13BF8531A1}" type="pres">
      <dgm:prSet presAssocID="{4B71C10B-6822-4A1B-B27A-4644D80B46CB}" presName="parentText" presStyleLbl="node1" presStyleIdx="1" presStyleCnt="2">
        <dgm:presLayoutVars>
          <dgm:chMax val="0"/>
          <dgm:bulletEnabled val="1"/>
        </dgm:presLayoutVars>
      </dgm:prSet>
      <dgm:spPr/>
    </dgm:pt>
  </dgm:ptLst>
  <dgm:cxnLst>
    <dgm:cxn modelId="{F565BB43-41E2-3D47-AC27-EA4B8048D907}" type="presOf" srcId="{99E800EA-9798-4FF0-845E-8FA6862D9891}" destId="{3BB7CD18-A658-4616-B1F8-E5ABA4EB047C}" srcOrd="0" destOrd="0" presId="urn:microsoft.com/office/officeart/2005/8/layout/vList2"/>
    <dgm:cxn modelId="{A4FCEA66-B933-4139-BF1B-08900A9CD0F6}" srcId="{BA1370B4-13B8-4426-9148-A5632758F1C0}" destId="{4B71C10B-6822-4A1B-B27A-4644D80B46CB}" srcOrd="1" destOrd="0" parTransId="{37DE14B6-7DA1-476D-B510-27C66CB0305D}" sibTransId="{0731F275-D12F-4DD3-8899-79D1B5C6D75B}"/>
    <dgm:cxn modelId="{76E74478-9098-4EBD-9B0E-0008968AFCE8}" srcId="{BA1370B4-13B8-4426-9148-A5632758F1C0}" destId="{99E800EA-9798-4FF0-845E-8FA6862D9891}" srcOrd="0" destOrd="0" parTransId="{F5B06825-426B-4798-BFB0-A0295806A985}" sibTransId="{C87E45CB-A3FB-4CD2-B04B-23D5CF7ACCB1}"/>
    <dgm:cxn modelId="{24D39584-4B6D-744E-A88F-870EA1C215C3}" type="presOf" srcId="{BA1370B4-13B8-4426-9148-A5632758F1C0}" destId="{C0CFC906-0E40-420C-B67D-3B521FA0B3A7}" srcOrd="0" destOrd="0" presId="urn:microsoft.com/office/officeart/2005/8/layout/vList2"/>
    <dgm:cxn modelId="{2808DDBC-9245-B14F-8530-59A40A6C7832}" type="presOf" srcId="{4B71C10B-6822-4A1B-B27A-4644D80B46CB}" destId="{8BE52DC8-4BC1-4E9B-B55E-0B13BF8531A1}" srcOrd="0" destOrd="0" presId="urn:microsoft.com/office/officeart/2005/8/layout/vList2"/>
    <dgm:cxn modelId="{C6A676E7-64C6-A846-B4AD-89D8C5E1C60B}" type="presParOf" srcId="{C0CFC906-0E40-420C-B67D-3B521FA0B3A7}" destId="{3BB7CD18-A658-4616-B1F8-E5ABA4EB047C}" srcOrd="0" destOrd="0" presId="urn:microsoft.com/office/officeart/2005/8/layout/vList2"/>
    <dgm:cxn modelId="{0BE831C3-932D-BD4B-B199-E8910F0DE450}" type="presParOf" srcId="{C0CFC906-0E40-420C-B67D-3B521FA0B3A7}" destId="{4D61524B-858D-4567-AAAA-F992BECE8703}" srcOrd="1" destOrd="0" presId="urn:microsoft.com/office/officeart/2005/8/layout/vList2"/>
    <dgm:cxn modelId="{2AD9125A-F2E7-F44C-A1EC-9621AF5456AC}" type="presParOf" srcId="{C0CFC906-0E40-420C-B67D-3B521FA0B3A7}" destId="{8BE52DC8-4BC1-4E9B-B55E-0B13BF8531A1}"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4A28D825-0607-4AE7-AA2E-01F5981E9199}" type="doc">
      <dgm:prSet loTypeId="urn:microsoft.com/office/officeart/2005/8/layout/vList2" loCatId="list" qsTypeId="urn:microsoft.com/office/officeart/2005/8/quickstyle/3d1" qsCatId="3D" csTypeId="urn:microsoft.com/office/officeart/2005/8/colors/accent1_2" csCatId="accent1"/>
      <dgm:spPr/>
      <dgm:t>
        <a:bodyPr/>
        <a:lstStyle/>
        <a:p>
          <a:endParaRPr lang="es-CL"/>
        </a:p>
      </dgm:t>
    </dgm:pt>
    <dgm:pt modelId="{CD1AB4E5-A657-4695-ACA4-65000B8A9420}">
      <dgm:prSet/>
      <dgm:spPr/>
      <dgm:t>
        <a:bodyPr/>
        <a:lstStyle/>
        <a:p>
          <a:pPr algn="ctr" rtl="0"/>
          <a:r>
            <a:rPr lang="es-ES_tradnl" b="1" dirty="0">
              <a:latin typeface="Arial" pitchFamily="34" charset="0"/>
              <a:cs typeface="Arial" pitchFamily="34" charset="0"/>
            </a:rPr>
            <a:t>Efecto Del Crecimiento                                  De Microorganismos</a:t>
          </a:r>
          <a:endParaRPr lang="es-ES" b="1" dirty="0">
            <a:latin typeface="Arial" pitchFamily="34" charset="0"/>
            <a:cs typeface="Arial" pitchFamily="34" charset="0"/>
          </a:endParaRPr>
        </a:p>
      </dgm:t>
    </dgm:pt>
    <dgm:pt modelId="{272FA803-213A-4188-B040-4631199D0F1B}" type="parTrans" cxnId="{46296554-C508-4358-B536-C9413FD66E1F}">
      <dgm:prSet/>
      <dgm:spPr/>
      <dgm:t>
        <a:bodyPr/>
        <a:lstStyle/>
        <a:p>
          <a:pPr algn="ctr"/>
          <a:endParaRPr lang="es-CL">
            <a:latin typeface="Arial" pitchFamily="34" charset="0"/>
            <a:cs typeface="Arial" pitchFamily="34" charset="0"/>
          </a:endParaRPr>
        </a:p>
      </dgm:t>
    </dgm:pt>
    <dgm:pt modelId="{3F668B47-7801-4DAC-A50F-87CA35E339E3}" type="sibTrans" cxnId="{46296554-C508-4358-B536-C9413FD66E1F}">
      <dgm:prSet/>
      <dgm:spPr/>
      <dgm:t>
        <a:bodyPr/>
        <a:lstStyle/>
        <a:p>
          <a:pPr algn="ctr"/>
          <a:endParaRPr lang="es-CL">
            <a:latin typeface="Arial" pitchFamily="34" charset="0"/>
            <a:cs typeface="Arial" pitchFamily="34" charset="0"/>
          </a:endParaRPr>
        </a:p>
      </dgm:t>
    </dgm:pt>
    <dgm:pt modelId="{2D47AB37-7F32-4713-BCC6-6B26AC0DA42B}" type="pres">
      <dgm:prSet presAssocID="{4A28D825-0607-4AE7-AA2E-01F5981E9199}" presName="linear" presStyleCnt="0">
        <dgm:presLayoutVars>
          <dgm:animLvl val="lvl"/>
          <dgm:resizeHandles val="exact"/>
        </dgm:presLayoutVars>
      </dgm:prSet>
      <dgm:spPr/>
    </dgm:pt>
    <dgm:pt modelId="{FEF0DF2E-46BF-4CE7-A658-15E6CB9C7507}" type="pres">
      <dgm:prSet presAssocID="{CD1AB4E5-A657-4695-ACA4-65000B8A9420}" presName="parentText" presStyleLbl="node1" presStyleIdx="0" presStyleCnt="1">
        <dgm:presLayoutVars>
          <dgm:chMax val="0"/>
          <dgm:bulletEnabled val="1"/>
        </dgm:presLayoutVars>
      </dgm:prSet>
      <dgm:spPr/>
    </dgm:pt>
  </dgm:ptLst>
  <dgm:cxnLst>
    <dgm:cxn modelId="{3EE1833A-52EF-E443-889D-96421C661F03}" type="presOf" srcId="{CD1AB4E5-A657-4695-ACA4-65000B8A9420}" destId="{FEF0DF2E-46BF-4CE7-A658-15E6CB9C7507}" srcOrd="0" destOrd="0" presId="urn:microsoft.com/office/officeart/2005/8/layout/vList2"/>
    <dgm:cxn modelId="{46296554-C508-4358-B536-C9413FD66E1F}" srcId="{4A28D825-0607-4AE7-AA2E-01F5981E9199}" destId="{CD1AB4E5-A657-4695-ACA4-65000B8A9420}" srcOrd="0" destOrd="0" parTransId="{272FA803-213A-4188-B040-4631199D0F1B}" sibTransId="{3F668B47-7801-4DAC-A50F-87CA35E339E3}"/>
    <dgm:cxn modelId="{11A0F155-046F-374A-802E-EB005217B0C8}" type="presOf" srcId="{4A28D825-0607-4AE7-AA2E-01F5981E9199}" destId="{2D47AB37-7F32-4713-BCC6-6B26AC0DA42B}" srcOrd="0" destOrd="0" presId="urn:microsoft.com/office/officeart/2005/8/layout/vList2"/>
    <dgm:cxn modelId="{90BB2316-B57C-6344-A087-6895EB7D7AF9}" type="presParOf" srcId="{2D47AB37-7F32-4713-BCC6-6B26AC0DA42B}" destId="{FEF0DF2E-46BF-4CE7-A658-15E6CB9C750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D45033B4-8612-4C33-9EB0-11288FD0032F}" type="doc">
      <dgm:prSet loTypeId="urn:microsoft.com/office/officeart/2005/8/layout/vList2" loCatId="list" qsTypeId="urn:microsoft.com/office/officeart/2005/8/quickstyle/3d1" qsCatId="3D" csTypeId="urn:microsoft.com/office/officeart/2005/8/colors/accent1_2" csCatId="accent1"/>
      <dgm:spPr/>
      <dgm:t>
        <a:bodyPr/>
        <a:lstStyle/>
        <a:p>
          <a:endParaRPr lang="es-CL"/>
        </a:p>
      </dgm:t>
    </dgm:pt>
    <dgm:pt modelId="{F291FF15-459B-49B0-AFC6-DEB0A3110425}">
      <dgm:prSet/>
      <dgm:spPr/>
      <dgm:t>
        <a:bodyPr/>
        <a:lstStyle/>
        <a:p>
          <a:pPr algn="ctr" rtl="0"/>
          <a:r>
            <a:rPr lang="es-ES_tradnl" b="1" dirty="0">
              <a:latin typeface="Arial" pitchFamily="34" charset="0"/>
              <a:cs typeface="Arial" pitchFamily="34" charset="0"/>
            </a:rPr>
            <a:t>Temperatura/TIEMPO</a:t>
          </a:r>
          <a:endParaRPr lang="es-ES" b="1" dirty="0">
            <a:latin typeface="Arial" pitchFamily="34" charset="0"/>
            <a:cs typeface="Arial" pitchFamily="34" charset="0"/>
          </a:endParaRPr>
        </a:p>
      </dgm:t>
    </dgm:pt>
    <dgm:pt modelId="{DA421F78-F1D8-47C7-BD54-8447D2B750A0}" type="parTrans" cxnId="{F3A7371E-39E9-4605-AE8A-3E2905D7B127}">
      <dgm:prSet/>
      <dgm:spPr/>
      <dgm:t>
        <a:bodyPr/>
        <a:lstStyle/>
        <a:p>
          <a:endParaRPr lang="es-CL"/>
        </a:p>
      </dgm:t>
    </dgm:pt>
    <dgm:pt modelId="{58D889D5-B38B-4521-ADBE-6116CC3D6EBD}" type="sibTrans" cxnId="{F3A7371E-39E9-4605-AE8A-3E2905D7B127}">
      <dgm:prSet/>
      <dgm:spPr/>
      <dgm:t>
        <a:bodyPr/>
        <a:lstStyle/>
        <a:p>
          <a:endParaRPr lang="es-CL"/>
        </a:p>
      </dgm:t>
    </dgm:pt>
    <dgm:pt modelId="{7AB78F66-2876-4F48-BE04-1F3B04E3D360}" type="pres">
      <dgm:prSet presAssocID="{D45033B4-8612-4C33-9EB0-11288FD0032F}" presName="linear" presStyleCnt="0">
        <dgm:presLayoutVars>
          <dgm:animLvl val="lvl"/>
          <dgm:resizeHandles val="exact"/>
        </dgm:presLayoutVars>
      </dgm:prSet>
      <dgm:spPr/>
    </dgm:pt>
    <dgm:pt modelId="{E6E96772-EA32-438B-A189-8FCC76104DEA}" type="pres">
      <dgm:prSet presAssocID="{F291FF15-459B-49B0-AFC6-DEB0A3110425}" presName="parentText" presStyleLbl="node1" presStyleIdx="0" presStyleCnt="1">
        <dgm:presLayoutVars>
          <dgm:chMax val="0"/>
          <dgm:bulletEnabled val="1"/>
        </dgm:presLayoutVars>
      </dgm:prSet>
      <dgm:spPr/>
    </dgm:pt>
  </dgm:ptLst>
  <dgm:cxnLst>
    <dgm:cxn modelId="{9983BB06-4AD9-1D4B-AF33-9DE862F00015}" type="presOf" srcId="{F291FF15-459B-49B0-AFC6-DEB0A3110425}" destId="{E6E96772-EA32-438B-A189-8FCC76104DEA}" srcOrd="0" destOrd="0" presId="urn:microsoft.com/office/officeart/2005/8/layout/vList2"/>
    <dgm:cxn modelId="{F3A7371E-39E9-4605-AE8A-3E2905D7B127}" srcId="{D45033B4-8612-4C33-9EB0-11288FD0032F}" destId="{F291FF15-459B-49B0-AFC6-DEB0A3110425}" srcOrd="0" destOrd="0" parTransId="{DA421F78-F1D8-47C7-BD54-8447D2B750A0}" sibTransId="{58D889D5-B38B-4521-ADBE-6116CC3D6EBD}"/>
    <dgm:cxn modelId="{45187633-C1A3-FF4C-96F4-3083BCB43E2F}" type="presOf" srcId="{D45033B4-8612-4C33-9EB0-11288FD0032F}" destId="{7AB78F66-2876-4F48-BE04-1F3B04E3D360}" srcOrd="0" destOrd="0" presId="urn:microsoft.com/office/officeart/2005/8/layout/vList2"/>
    <dgm:cxn modelId="{9171DF8E-44B0-2F48-8214-47EA66E6212B}" type="presParOf" srcId="{7AB78F66-2876-4F48-BE04-1F3B04E3D360}" destId="{E6E96772-EA32-438B-A189-8FCC76104DEA}"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BA1370B4-13B8-4426-9148-A5632758F1C0}" type="doc">
      <dgm:prSet loTypeId="urn:microsoft.com/office/officeart/2005/8/layout/vList2" loCatId="list" qsTypeId="urn:microsoft.com/office/officeart/2005/8/quickstyle/3d2" qsCatId="3D" csTypeId="urn:microsoft.com/office/officeart/2005/8/colors/colorful4" csCatId="colorful" phldr="1"/>
      <dgm:spPr/>
      <dgm:t>
        <a:bodyPr/>
        <a:lstStyle/>
        <a:p>
          <a:endParaRPr lang="es-CL"/>
        </a:p>
      </dgm:t>
    </dgm:pt>
    <dgm:pt modelId="{99E800EA-9798-4FF0-845E-8FA6862D9891}">
      <dgm:prSet custT="1"/>
      <dgm:spPr/>
      <dgm:t>
        <a:bodyPr/>
        <a:lstStyle/>
        <a:p>
          <a:pPr rtl="0"/>
          <a:r>
            <a:rPr lang="es-ES" sz="1800" dirty="0">
              <a:latin typeface="Arial" pitchFamily="34" charset="0"/>
              <a:cs typeface="Arial" pitchFamily="34" charset="0"/>
            </a:rPr>
            <a:t>Algunas bacterias son capaces de multiplicarse por dos en solo 10-20 minutos, si se les proporciona las condiciones óptimas de nutrientes, humedad, pH y calor.</a:t>
          </a:r>
          <a:endParaRPr lang="es-CL" sz="1800" dirty="0">
            <a:latin typeface="Arial" pitchFamily="34" charset="0"/>
            <a:cs typeface="Arial" pitchFamily="34" charset="0"/>
          </a:endParaRPr>
        </a:p>
      </dgm:t>
    </dgm:pt>
    <dgm:pt modelId="{F5B06825-426B-4798-BFB0-A0295806A985}" type="parTrans" cxnId="{76E74478-9098-4EBD-9B0E-0008968AFCE8}">
      <dgm:prSet/>
      <dgm:spPr/>
      <dgm:t>
        <a:bodyPr/>
        <a:lstStyle/>
        <a:p>
          <a:endParaRPr lang="es-CL" sz="1800">
            <a:latin typeface="Arial" pitchFamily="34" charset="0"/>
            <a:cs typeface="Arial" pitchFamily="34" charset="0"/>
          </a:endParaRPr>
        </a:p>
      </dgm:t>
    </dgm:pt>
    <dgm:pt modelId="{C87E45CB-A3FB-4CD2-B04B-23D5CF7ACCB1}" type="sibTrans" cxnId="{76E74478-9098-4EBD-9B0E-0008968AFCE8}">
      <dgm:prSet/>
      <dgm:spPr/>
      <dgm:t>
        <a:bodyPr/>
        <a:lstStyle/>
        <a:p>
          <a:endParaRPr lang="es-CL" sz="1800">
            <a:latin typeface="Arial" pitchFamily="34" charset="0"/>
            <a:cs typeface="Arial" pitchFamily="34" charset="0"/>
          </a:endParaRPr>
        </a:p>
      </dgm:t>
    </dgm:pt>
    <dgm:pt modelId="{4B71C10B-6822-4A1B-B27A-4644D80B46CB}">
      <dgm:prSet custT="1"/>
      <dgm:spPr/>
      <dgm:t>
        <a:bodyPr/>
        <a:lstStyle/>
        <a:p>
          <a:pPr rtl="0"/>
          <a:r>
            <a:rPr lang="es-ES" sz="1800" dirty="0">
              <a:latin typeface="Arial" pitchFamily="34" charset="0"/>
              <a:cs typeface="Arial" pitchFamily="34" charset="0"/>
            </a:rPr>
            <a:t>Si se les da el tiempo suficiente, un pequeño número inicial de bacterias puede multiplicarse a tal punto que pueden llegar a causar una </a:t>
          </a:r>
          <a:r>
            <a:rPr lang="es-ES" sz="1800" b="1" dirty="0">
              <a:latin typeface="Arial" pitchFamily="34" charset="0"/>
              <a:cs typeface="Arial" pitchFamily="34" charset="0"/>
            </a:rPr>
            <a:t>ETA (</a:t>
          </a:r>
          <a:r>
            <a:rPr lang="es-ES" sz="1800" dirty="0">
              <a:latin typeface="Arial" pitchFamily="34" charset="0"/>
              <a:cs typeface="Arial" pitchFamily="34" charset="0"/>
            </a:rPr>
            <a:t>Enfermedad Transmitida por Alimentos). Por lo tanto, es esencial que los </a:t>
          </a:r>
          <a:r>
            <a:rPr lang="es-ES" sz="1800" b="1" dirty="0">
              <a:latin typeface="Arial" pitchFamily="34" charset="0"/>
              <a:cs typeface="Arial" pitchFamily="34" charset="0"/>
            </a:rPr>
            <a:t>alimentos de alto riesgo </a:t>
          </a:r>
          <a:r>
            <a:rPr lang="es-ES" sz="1800" dirty="0">
              <a:latin typeface="Arial" pitchFamily="34" charset="0"/>
              <a:cs typeface="Arial" pitchFamily="34" charset="0"/>
            </a:rPr>
            <a:t>solo permanezcan en la </a:t>
          </a:r>
          <a:r>
            <a:rPr lang="es-ES" sz="1800" b="1" dirty="0">
              <a:latin typeface="Arial" pitchFamily="34" charset="0"/>
              <a:cs typeface="Arial" pitchFamily="34" charset="0"/>
            </a:rPr>
            <a:t>zona de peligro </a:t>
          </a:r>
          <a:r>
            <a:rPr lang="es-ES" sz="1800" dirty="0">
              <a:latin typeface="Arial" pitchFamily="34" charset="0"/>
              <a:cs typeface="Arial" pitchFamily="34" charset="0"/>
            </a:rPr>
            <a:t>el tiempo estrictamente necesario.</a:t>
          </a:r>
          <a:endParaRPr lang="es-CL" sz="1800" dirty="0">
            <a:latin typeface="Arial" pitchFamily="34" charset="0"/>
            <a:cs typeface="Arial" pitchFamily="34" charset="0"/>
          </a:endParaRPr>
        </a:p>
      </dgm:t>
    </dgm:pt>
    <dgm:pt modelId="{37DE14B6-7DA1-476D-B510-27C66CB0305D}" type="parTrans" cxnId="{A4FCEA66-B933-4139-BF1B-08900A9CD0F6}">
      <dgm:prSet/>
      <dgm:spPr/>
      <dgm:t>
        <a:bodyPr/>
        <a:lstStyle/>
        <a:p>
          <a:endParaRPr lang="es-CL" sz="1800">
            <a:latin typeface="Arial" pitchFamily="34" charset="0"/>
            <a:cs typeface="Arial" pitchFamily="34" charset="0"/>
          </a:endParaRPr>
        </a:p>
      </dgm:t>
    </dgm:pt>
    <dgm:pt modelId="{0731F275-D12F-4DD3-8899-79D1B5C6D75B}" type="sibTrans" cxnId="{A4FCEA66-B933-4139-BF1B-08900A9CD0F6}">
      <dgm:prSet/>
      <dgm:spPr/>
      <dgm:t>
        <a:bodyPr/>
        <a:lstStyle/>
        <a:p>
          <a:endParaRPr lang="es-CL" sz="1800">
            <a:latin typeface="Arial" pitchFamily="34" charset="0"/>
            <a:cs typeface="Arial" pitchFamily="34" charset="0"/>
          </a:endParaRPr>
        </a:p>
      </dgm:t>
    </dgm:pt>
    <dgm:pt modelId="{C0CFC906-0E40-420C-B67D-3B521FA0B3A7}" type="pres">
      <dgm:prSet presAssocID="{BA1370B4-13B8-4426-9148-A5632758F1C0}" presName="linear" presStyleCnt="0">
        <dgm:presLayoutVars>
          <dgm:animLvl val="lvl"/>
          <dgm:resizeHandles val="exact"/>
        </dgm:presLayoutVars>
      </dgm:prSet>
      <dgm:spPr/>
    </dgm:pt>
    <dgm:pt modelId="{3BB7CD18-A658-4616-B1F8-E5ABA4EB047C}" type="pres">
      <dgm:prSet presAssocID="{99E800EA-9798-4FF0-845E-8FA6862D9891}" presName="parentText" presStyleLbl="node1" presStyleIdx="0" presStyleCnt="2" custScaleY="57410" custLinFactY="-2950" custLinFactNeighborX="-1" custLinFactNeighborY="-100000">
        <dgm:presLayoutVars>
          <dgm:chMax val="0"/>
          <dgm:bulletEnabled val="1"/>
        </dgm:presLayoutVars>
      </dgm:prSet>
      <dgm:spPr/>
    </dgm:pt>
    <dgm:pt modelId="{4D61524B-858D-4567-AAAA-F992BECE8703}" type="pres">
      <dgm:prSet presAssocID="{C87E45CB-A3FB-4CD2-B04B-23D5CF7ACCB1}" presName="spacer" presStyleCnt="0"/>
      <dgm:spPr/>
    </dgm:pt>
    <dgm:pt modelId="{8BE52DC8-4BC1-4E9B-B55E-0B13BF8531A1}" type="pres">
      <dgm:prSet presAssocID="{4B71C10B-6822-4A1B-B27A-4644D80B46CB}" presName="parentText" presStyleLbl="node1" presStyleIdx="1" presStyleCnt="2">
        <dgm:presLayoutVars>
          <dgm:chMax val="0"/>
          <dgm:bulletEnabled val="1"/>
        </dgm:presLayoutVars>
      </dgm:prSet>
      <dgm:spPr/>
    </dgm:pt>
  </dgm:ptLst>
  <dgm:cxnLst>
    <dgm:cxn modelId="{F565BB43-41E2-3D47-AC27-EA4B8048D907}" type="presOf" srcId="{99E800EA-9798-4FF0-845E-8FA6862D9891}" destId="{3BB7CD18-A658-4616-B1F8-E5ABA4EB047C}" srcOrd="0" destOrd="0" presId="urn:microsoft.com/office/officeart/2005/8/layout/vList2"/>
    <dgm:cxn modelId="{A4FCEA66-B933-4139-BF1B-08900A9CD0F6}" srcId="{BA1370B4-13B8-4426-9148-A5632758F1C0}" destId="{4B71C10B-6822-4A1B-B27A-4644D80B46CB}" srcOrd="1" destOrd="0" parTransId="{37DE14B6-7DA1-476D-B510-27C66CB0305D}" sibTransId="{0731F275-D12F-4DD3-8899-79D1B5C6D75B}"/>
    <dgm:cxn modelId="{76E74478-9098-4EBD-9B0E-0008968AFCE8}" srcId="{BA1370B4-13B8-4426-9148-A5632758F1C0}" destId="{99E800EA-9798-4FF0-845E-8FA6862D9891}" srcOrd="0" destOrd="0" parTransId="{F5B06825-426B-4798-BFB0-A0295806A985}" sibTransId="{C87E45CB-A3FB-4CD2-B04B-23D5CF7ACCB1}"/>
    <dgm:cxn modelId="{24D39584-4B6D-744E-A88F-870EA1C215C3}" type="presOf" srcId="{BA1370B4-13B8-4426-9148-A5632758F1C0}" destId="{C0CFC906-0E40-420C-B67D-3B521FA0B3A7}" srcOrd="0" destOrd="0" presId="urn:microsoft.com/office/officeart/2005/8/layout/vList2"/>
    <dgm:cxn modelId="{2808DDBC-9245-B14F-8530-59A40A6C7832}" type="presOf" srcId="{4B71C10B-6822-4A1B-B27A-4644D80B46CB}" destId="{8BE52DC8-4BC1-4E9B-B55E-0B13BF8531A1}" srcOrd="0" destOrd="0" presId="urn:microsoft.com/office/officeart/2005/8/layout/vList2"/>
    <dgm:cxn modelId="{C6A676E7-64C6-A846-B4AD-89D8C5E1C60B}" type="presParOf" srcId="{C0CFC906-0E40-420C-B67D-3B521FA0B3A7}" destId="{3BB7CD18-A658-4616-B1F8-E5ABA4EB047C}" srcOrd="0" destOrd="0" presId="urn:microsoft.com/office/officeart/2005/8/layout/vList2"/>
    <dgm:cxn modelId="{0BE831C3-932D-BD4B-B199-E8910F0DE450}" type="presParOf" srcId="{C0CFC906-0E40-420C-B67D-3B521FA0B3A7}" destId="{4D61524B-858D-4567-AAAA-F992BECE8703}" srcOrd="1" destOrd="0" presId="urn:microsoft.com/office/officeart/2005/8/layout/vList2"/>
    <dgm:cxn modelId="{2AD9125A-F2E7-F44C-A1EC-9621AF5456AC}" type="presParOf" srcId="{C0CFC906-0E40-420C-B67D-3B521FA0B3A7}" destId="{8BE52DC8-4BC1-4E9B-B55E-0B13BF8531A1}"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6079557E-CF6B-4BF4-B129-A49C38EDDA98}"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FC3D221A-80C2-4C5D-8E4C-2584F6ABBC80}">
      <dgm:prSet/>
      <dgm:spPr/>
      <dgm:t>
        <a:bodyPr/>
        <a:lstStyle/>
        <a:p>
          <a:pPr rtl="0"/>
          <a:r>
            <a:rPr lang="es-ES" dirty="0"/>
            <a:t>Las ETA pueden ser intoxicaciones o infecciones</a:t>
          </a:r>
          <a:endParaRPr lang="es-CL" dirty="0"/>
        </a:p>
      </dgm:t>
    </dgm:pt>
    <dgm:pt modelId="{1B38F64E-3BF3-4AC2-AF5D-35C9054D149E}" type="parTrans" cxnId="{F3DFFFF3-5700-4FBE-971A-C0A5375D005A}">
      <dgm:prSet/>
      <dgm:spPr/>
      <dgm:t>
        <a:bodyPr/>
        <a:lstStyle/>
        <a:p>
          <a:endParaRPr lang="es-CL"/>
        </a:p>
      </dgm:t>
    </dgm:pt>
    <dgm:pt modelId="{1DF94113-6AEA-4D0E-AF1F-E2B3BB59C436}" type="sibTrans" cxnId="{F3DFFFF3-5700-4FBE-971A-C0A5375D005A}">
      <dgm:prSet/>
      <dgm:spPr/>
      <dgm:t>
        <a:bodyPr/>
        <a:lstStyle/>
        <a:p>
          <a:endParaRPr lang="es-CL"/>
        </a:p>
      </dgm:t>
    </dgm:pt>
    <dgm:pt modelId="{B5D4F5E9-B287-4B31-9078-E33FCFA3CF3C}" type="pres">
      <dgm:prSet presAssocID="{6079557E-CF6B-4BF4-B129-A49C38EDDA98}" presName="linear" presStyleCnt="0">
        <dgm:presLayoutVars>
          <dgm:animLvl val="lvl"/>
          <dgm:resizeHandles val="exact"/>
        </dgm:presLayoutVars>
      </dgm:prSet>
      <dgm:spPr/>
    </dgm:pt>
    <dgm:pt modelId="{A0678264-ECAE-4816-9814-DC4EFA5963A1}" type="pres">
      <dgm:prSet presAssocID="{FC3D221A-80C2-4C5D-8E4C-2584F6ABBC80}" presName="parentText" presStyleLbl="node1" presStyleIdx="0" presStyleCnt="1">
        <dgm:presLayoutVars>
          <dgm:chMax val="0"/>
          <dgm:bulletEnabled val="1"/>
        </dgm:presLayoutVars>
      </dgm:prSet>
      <dgm:spPr/>
    </dgm:pt>
  </dgm:ptLst>
  <dgm:cxnLst>
    <dgm:cxn modelId="{312F7C62-8B5F-5D44-B5C5-E2D9CFF8D1C5}" type="presOf" srcId="{FC3D221A-80C2-4C5D-8E4C-2584F6ABBC80}" destId="{A0678264-ECAE-4816-9814-DC4EFA5963A1}" srcOrd="0" destOrd="0" presId="urn:microsoft.com/office/officeart/2005/8/layout/vList2"/>
    <dgm:cxn modelId="{D234EF86-2800-624A-8CD8-3D29465A2762}" type="presOf" srcId="{6079557E-CF6B-4BF4-B129-A49C38EDDA98}" destId="{B5D4F5E9-B287-4B31-9078-E33FCFA3CF3C}" srcOrd="0" destOrd="0" presId="urn:microsoft.com/office/officeart/2005/8/layout/vList2"/>
    <dgm:cxn modelId="{F3DFFFF3-5700-4FBE-971A-C0A5375D005A}" srcId="{6079557E-CF6B-4BF4-B129-A49C38EDDA98}" destId="{FC3D221A-80C2-4C5D-8E4C-2584F6ABBC80}" srcOrd="0" destOrd="0" parTransId="{1B38F64E-3BF3-4AC2-AF5D-35C9054D149E}" sibTransId="{1DF94113-6AEA-4D0E-AF1F-E2B3BB59C436}"/>
    <dgm:cxn modelId="{C317B7B3-8E48-7B40-A941-85F066E13F87}" type="presParOf" srcId="{B5D4F5E9-B287-4B31-9078-E33FCFA3CF3C}" destId="{A0678264-ECAE-4816-9814-DC4EFA5963A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3AFFD4B6-5FD8-40E9-94D5-EC43AB324DF4}" type="doc">
      <dgm:prSet loTypeId="urn:microsoft.com/office/officeart/2005/8/layout/vList2" loCatId="list" qsTypeId="urn:microsoft.com/office/officeart/2005/8/quickstyle/3d2" qsCatId="3D" csTypeId="urn:microsoft.com/office/officeart/2005/8/colors/accent1_2" csCatId="accent1"/>
      <dgm:spPr/>
      <dgm:t>
        <a:bodyPr/>
        <a:lstStyle/>
        <a:p>
          <a:endParaRPr lang="es-CL"/>
        </a:p>
      </dgm:t>
    </dgm:pt>
    <dgm:pt modelId="{D8615EEB-B629-4132-B970-EAB1CB3D889F}">
      <dgm:prSet custT="1"/>
      <dgm:spPr/>
      <dgm:t>
        <a:bodyPr/>
        <a:lstStyle/>
        <a:p>
          <a:pPr algn="ctr" rtl="0"/>
          <a:r>
            <a:rPr lang="es-ES" sz="2800" b="1" dirty="0">
              <a:latin typeface="Arial" pitchFamily="34" charset="0"/>
              <a:cs typeface="Arial" pitchFamily="34" charset="0"/>
            </a:rPr>
            <a:t>Grupos vulnerables.</a:t>
          </a:r>
          <a:endParaRPr lang="es-CL" sz="2800" dirty="0">
            <a:latin typeface="Arial" pitchFamily="34" charset="0"/>
            <a:cs typeface="Arial" pitchFamily="34" charset="0"/>
          </a:endParaRPr>
        </a:p>
      </dgm:t>
    </dgm:pt>
    <dgm:pt modelId="{7CEF0FA8-B0C8-424F-A25B-B69C6846CEB8}" type="parTrans" cxnId="{B2872724-7952-488E-B8F7-332226A12D8A}">
      <dgm:prSet/>
      <dgm:spPr/>
      <dgm:t>
        <a:bodyPr/>
        <a:lstStyle/>
        <a:p>
          <a:pPr algn="ctr"/>
          <a:endParaRPr lang="es-CL" sz="2800">
            <a:latin typeface="Arial" pitchFamily="34" charset="0"/>
            <a:cs typeface="Arial" pitchFamily="34" charset="0"/>
          </a:endParaRPr>
        </a:p>
      </dgm:t>
    </dgm:pt>
    <dgm:pt modelId="{3AFBFB04-AE44-4B42-A5EA-051DE930E34A}" type="sibTrans" cxnId="{B2872724-7952-488E-B8F7-332226A12D8A}">
      <dgm:prSet/>
      <dgm:spPr/>
      <dgm:t>
        <a:bodyPr/>
        <a:lstStyle/>
        <a:p>
          <a:pPr algn="ctr"/>
          <a:endParaRPr lang="es-CL" sz="2800">
            <a:latin typeface="Arial" pitchFamily="34" charset="0"/>
            <a:cs typeface="Arial" pitchFamily="34" charset="0"/>
          </a:endParaRPr>
        </a:p>
      </dgm:t>
    </dgm:pt>
    <dgm:pt modelId="{3677EAE0-E558-4778-957E-FF58C16A3F8C}" type="pres">
      <dgm:prSet presAssocID="{3AFFD4B6-5FD8-40E9-94D5-EC43AB324DF4}" presName="linear" presStyleCnt="0">
        <dgm:presLayoutVars>
          <dgm:animLvl val="lvl"/>
          <dgm:resizeHandles val="exact"/>
        </dgm:presLayoutVars>
      </dgm:prSet>
      <dgm:spPr/>
    </dgm:pt>
    <dgm:pt modelId="{710D45A8-4296-42A9-A16F-6302F4867358}" type="pres">
      <dgm:prSet presAssocID="{D8615EEB-B629-4132-B970-EAB1CB3D889F}" presName="parentText" presStyleLbl="node1" presStyleIdx="0" presStyleCnt="1">
        <dgm:presLayoutVars>
          <dgm:chMax val="0"/>
          <dgm:bulletEnabled val="1"/>
        </dgm:presLayoutVars>
      </dgm:prSet>
      <dgm:spPr/>
    </dgm:pt>
  </dgm:ptLst>
  <dgm:cxnLst>
    <dgm:cxn modelId="{77E08A1B-BC97-2A4B-8E3E-61799A678CDE}" type="presOf" srcId="{D8615EEB-B629-4132-B970-EAB1CB3D889F}" destId="{710D45A8-4296-42A9-A16F-6302F4867358}" srcOrd="0" destOrd="0" presId="urn:microsoft.com/office/officeart/2005/8/layout/vList2"/>
    <dgm:cxn modelId="{B2872724-7952-488E-B8F7-332226A12D8A}" srcId="{3AFFD4B6-5FD8-40E9-94D5-EC43AB324DF4}" destId="{D8615EEB-B629-4132-B970-EAB1CB3D889F}" srcOrd="0" destOrd="0" parTransId="{7CEF0FA8-B0C8-424F-A25B-B69C6846CEB8}" sibTransId="{3AFBFB04-AE44-4B42-A5EA-051DE930E34A}"/>
    <dgm:cxn modelId="{4AF779D8-A7CE-A745-9E5A-76CC75CA701E}" type="presOf" srcId="{3AFFD4B6-5FD8-40E9-94D5-EC43AB324DF4}" destId="{3677EAE0-E558-4778-957E-FF58C16A3F8C}" srcOrd="0" destOrd="0" presId="urn:microsoft.com/office/officeart/2005/8/layout/vList2"/>
    <dgm:cxn modelId="{A0015EA3-D723-E742-B669-6A94372D547F}" type="presParOf" srcId="{3677EAE0-E558-4778-957E-FF58C16A3F8C}" destId="{710D45A8-4296-42A9-A16F-6302F486735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DC4BE-9656-4B61-AF90-3DB602E39D7B}">
      <dsp:nvSpPr>
        <dsp:cNvPr id="0" name=""/>
        <dsp:cNvSpPr/>
      </dsp:nvSpPr>
      <dsp:spPr>
        <a:xfrm>
          <a:off x="0" y="3379"/>
          <a:ext cx="1794592" cy="7862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s-ES_tradnl" sz="3200" b="1" kern="1200" dirty="0"/>
            <a:t>Peligro</a:t>
          </a:r>
          <a:endParaRPr lang="es-ES_tradnl" sz="3200" kern="1200" dirty="0"/>
        </a:p>
      </dsp:txBody>
      <dsp:txXfrm>
        <a:off x="38381" y="41760"/>
        <a:ext cx="1717830" cy="7094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6AA4FF-9525-40A4-81AC-C9428B9A6D20}">
      <dsp:nvSpPr>
        <dsp:cNvPr id="0" name=""/>
        <dsp:cNvSpPr/>
      </dsp:nvSpPr>
      <dsp:spPr>
        <a:xfrm>
          <a:off x="0" y="0"/>
          <a:ext cx="4649075" cy="1998360"/>
        </a:xfrm>
        <a:prstGeom prst="roundRect">
          <a:avLst/>
        </a:prstGeom>
        <a:gradFill rotWithShape="0">
          <a:gsLst>
            <a:gs pos="0">
              <a:schemeClr val="accent2">
                <a:shade val="50000"/>
                <a:hueOff val="0"/>
                <a:satOff val="0"/>
                <a:lumOff val="0"/>
                <a:alphaOff val="0"/>
                <a:satMod val="103000"/>
                <a:lumMod val="102000"/>
                <a:tint val="94000"/>
              </a:schemeClr>
            </a:gs>
            <a:gs pos="50000">
              <a:schemeClr val="accent2">
                <a:shade val="50000"/>
                <a:hueOff val="0"/>
                <a:satOff val="0"/>
                <a:lumOff val="0"/>
                <a:alphaOff val="0"/>
                <a:satMod val="110000"/>
                <a:lumMod val="100000"/>
                <a:shade val="100000"/>
              </a:schemeClr>
            </a:gs>
            <a:gs pos="100000">
              <a:schemeClr val="accent2">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s-ES_tradnl" sz="2800" kern="1200" dirty="0"/>
            <a:t>= una propiedad biológica, química o física que puede causar riesgo inaceptable para el consumidor</a:t>
          </a:r>
        </a:p>
      </dsp:txBody>
      <dsp:txXfrm>
        <a:off x="97552" y="97552"/>
        <a:ext cx="4453971" cy="18032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3157E-79AD-4E7A-9A1F-AAE40887044F}">
      <dsp:nvSpPr>
        <dsp:cNvPr id="0" name=""/>
        <dsp:cNvSpPr/>
      </dsp:nvSpPr>
      <dsp:spPr>
        <a:xfrm>
          <a:off x="0" y="283"/>
          <a:ext cx="1722808" cy="861120"/>
        </a:xfrm>
        <a:prstGeom prst="roundRect">
          <a:avLst/>
        </a:prstGeom>
        <a:gradFill rotWithShape="0">
          <a:gsLst>
            <a:gs pos="0">
              <a:schemeClr val="accent4">
                <a:shade val="50000"/>
                <a:hueOff val="0"/>
                <a:satOff val="0"/>
                <a:lumOff val="0"/>
                <a:alphaOff val="0"/>
                <a:satMod val="103000"/>
                <a:lumMod val="102000"/>
                <a:tint val="94000"/>
              </a:schemeClr>
            </a:gs>
            <a:gs pos="50000">
              <a:schemeClr val="accent4">
                <a:shade val="50000"/>
                <a:hueOff val="0"/>
                <a:satOff val="0"/>
                <a:lumOff val="0"/>
                <a:alphaOff val="0"/>
                <a:satMod val="110000"/>
                <a:lumMod val="100000"/>
                <a:shade val="100000"/>
              </a:schemeClr>
            </a:gs>
            <a:gs pos="100000">
              <a:schemeClr val="accent4">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s-ES_tradnl" sz="2800" b="1" kern="1200" dirty="0">
              <a:latin typeface="Arial" pitchFamily="34" charset="0"/>
              <a:cs typeface="Arial" pitchFamily="34" charset="0"/>
            </a:rPr>
            <a:t>Riesgo</a:t>
          </a:r>
          <a:endParaRPr lang="es-ES_tradnl" sz="2800" kern="1200" dirty="0">
            <a:latin typeface="Arial" pitchFamily="34" charset="0"/>
            <a:cs typeface="Arial" pitchFamily="34" charset="0"/>
          </a:endParaRPr>
        </a:p>
      </dsp:txBody>
      <dsp:txXfrm>
        <a:off x="42036" y="42319"/>
        <a:ext cx="1638736" cy="7770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E7E0C-FEC4-4E1A-B603-0906D0F92DDD}">
      <dsp:nvSpPr>
        <dsp:cNvPr id="0" name=""/>
        <dsp:cNvSpPr/>
      </dsp:nvSpPr>
      <dsp:spPr>
        <a:xfrm>
          <a:off x="0" y="608987"/>
          <a:ext cx="5736832" cy="1254825"/>
        </a:xfrm>
        <a:prstGeom prst="roundRect">
          <a:avLst/>
        </a:prstGeom>
        <a:gradFill rotWithShape="0">
          <a:gsLst>
            <a:gs pos="0">
              <a:schemeClr val="accent3">
                <a:shade val="50000"/>
                <a:hueOff val="0"/>
                <a:satOff val="0"/>
                <a:lumOff val="0"/>
                <a:alphaOff val="0"/>
                <a:satMod val="103000"/>
                <a:lumMod val="102000"/>
                <a:tint val="94000"/>
              </a:schemeClr>
            </a:gs>
            <a:gs pos="50000">
              <a:schemeClr val="accent3">
                <a:shade val="50000"/>
                <a:hueOff val="0"/>
                <a:satOff val="0"/>
                <a:lumOff val="0"/>
                <a:alphaOff val="0"/>
                <a:satMod val="110000"/>
                <a:lumMod val="100000"/>
                <a:shade val="100000"/>
              </a:schemeClr>
            </a:gs>
            <a:gs pos="100000">
              <a:schemeClr val="accent3">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ES_tradnl" sz="2400" kern="1200" dirty="0">
              <a:latin typeface="Arial" pitchFamily="34" charset="0"/>
              <a:cs typeface="Arial" pitchFamily="34" charset="0"/>
            </a:rPr>
            <a:t>= estimación de la probabilidad de ocurrencia de un peligro </a:t>
          </a:r>
          <a:r>
            <a:rPr lang="es-ES_tradnl" sz="2400" i="1" kern="1200" dirty="0">
              <a:latin typeface="Arial" pitchFamily="34" charset="0"/>
              <a:cs typeface="Arial" pitchFamily="34" charset="0"/>
            </a:rPr>
            <a:t>(producto o consumidor)</a:t>
          </a:r>
          <a:endParaRPr lang="es-ES_tradnl" sz="2400" kern="1200" dirty="0">
            <a:latin typeface="Arial" pitchFamily="34" charset="0"/>
            <a:cs typeface="Arial" pitchFamily="34" charset="0"/>
          </a:endParaRPr>
        </a:p>
      </dsp:txBody>
      <dsp:txXfrm>
        <a:off x="61256" y="670243"/>
        <a:ext cx="5614320" cy="11323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9F964-A249-4789-86A5-61BE864D587B}">
      <dsp:nvSpPr>
        <dsp:cNvPr id="0" name=""/>
        <dsp:cNvSpPr/>
      </dsp:nvSpPr>
      <dsp:spPr>
        <a:xfrm>
          <a:off x="0" y="0"/>
          <a:ext cx="4091670" cy="54054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s-ES_tradnl" sz="2200" b="1" kern="1200" dirty="0"/>
            <a:t>PELIGRO</a:t>
          </a:r>
          <a:endParaRPr lang="es-ES" sz="2200" b="1" kern="1200" dirty="0"/>
        </a:p>
      </dsp:txBody>
      <dsp:txXfrm>
        <a:off x="26387" y="26387"/>
        <a:ext cx="4038896" cy="4877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40856-29DA-4747-B0F4-8524ECDEA61D}">
      <dsp:nvSpPr>
        <dsp:cNvPr id="0" name=""/>
        <dsp:cNvSpPr/>
      </dsp:nvSpPr>
      <dsp:spPr>
        <a:xfrm>
          <a:off x="0" y="0"/>
          <a:ext cx="6604098" cy="63882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_tradnl" sz="2600" b="1" kern="1200" dirty="0"/>
            <a:t>TIPO DE PELIGROS:</a:t>
          </a:r>
          <a:endParaRPr lang="es-CL" sz="2600" kern="1200" dirty="0"/>
        </a:p>
      </dsp:txBody>
      <dsp:txXfrm>
        <a:off x="31185" y="31185"/>
        <a:ext cx="6541728" cy="576450"/>
      </dsp:txXfrm>
    </dsp:sp>
    <dsp:sp modelId="{8A60D992-5999-4F99-88EC-2C9004FD9727}">
      <dsp:nvSpPr>
        <dsp:cNvPr id="0" name=""/>
        <dsp:cNvSpPr/>
      </dsp:nvSpPr>
      <dsp:spPr>
        <a:xfrm>
          <a:off x="0" y="877186"/>
          <a:ext cx="6604098" cy="638820"/>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_tradnl" sz="2600" b="1" kern="1200" dirty="0"/>
            <a:t>Biológicos, químicos o físicos</a:t>
          </a:r>
          <a:endParaRPr lang="es-ES" sz="2600" b="1" kern="1200" dirty="0"/>
        </a:p>
      </dsp:txBody>
      <dsp:txXfrm>
        <a:off x="31185" y="908371"/>
        <a:ext cx="6541728" cy="576450"/>
      </dsp:txXfrm>
    </dsp:sp>
    <dsp:sp modelId="{101ECF12-9C37-4F96-B141-9DAEF3A4EEB5}">
      <dsp:nvSpPr>
        <dsp:cNvPr id="0" name=""/>
        <dsp:cNvSpPr/>
      </dsp:nvSpPr>
      <dsp:spPr>
        <a:xfrm>
          <a:off x="0" y="1754372"/>
          <a:ext cx="6604098" cy="638820"/>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_tradnl" sz="2600" b="1" kern="1200" dirty="0"/>
            <a:t>Son la base de cualquier Sistema HACCP</a:t>
          </a:r>
          <a:endParaRPr lang="es-ES" sz="2600" b="1" kern="1200" dirty="0"/>
        </a:p>
      </dsp:txBody>
      <dsp:txXfrm>
        <a:off x="31185" y="1785557"/>
        <a:ext cx="6541728" cy="5764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7ABB2-D7CE-4B67-8A1F-52EBF2C543B9}">
      <dsp:nvSpPr>
        <dsp:cNvPr id="0" name=""/>
        <dsp:cNvSpPr/>
      </dsp:nvSpPr>
      <dsp:spPr>
        <a:xfrm>
          <a:off x="0" y="364078"/>
          <a:ext cx="7153146" cy="131975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ES_tradnl" sz="2400" kern="1200" dirty="0"/>
            <a:t>Cualquier factor o agente que pueda estar presente en el producto y que pueda producir un daño al consumidor por medio de una lesión o enfermedad.</a:t>
          </a:r>
          <a:endParaRPr lang="es-ES" sz="2400" kern="1200" dirty="0"/>
        </a:p>
      </dsp:txBody>
      <dsp:txXfrm>
        <a:off x="64425" y="428503"/>
        <a:ext cx="7024296" cy="11909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609248-6D67-4D66-A400-B44BBD93F384}">
      <dsp:nvSpPr>
        <dsp:cNvPr id="0" name=""/>
        <dsp:cNvSpPr/>
      </dsp:nvSpPr>
      <dsp:spPr>
        <a:xfrm>
          <a:off x="0" y="1013"/>
          <a:ext cx="7034800" cy="1429740"/>
        </a:xfrm>
        <a:prstGeom prst="roundRect">
          <a:avLst/>
        </a:prstGeom>
        <a:gradFill rotWithShape="0">
          <a:gsLst>
            <a:gs pos="0">
              <a:schemeClr val="accent5">
                <a:shade val="50000"/>
                <a:hueOff val="0"/>
                <a:satOff val="0"/>
                <a:lumOff val="0"/>
                <a:alphaOff val="0"/>
                <a:satMod val="103000"/>
                <a:lumMod val="102000"/>
                <a:tint val="94000"/>
              </a:schemeClr>
            </a:gs>
            <a:gs pos="50000">
              <a:schemeClr val="accent5">
                <a:shade val="50000"/>
                <a:hueOff val="0"/>
                <a:satOff val="0"/>
                <a:lumOff val="0"/>
                <a:alphaOff val="0"/>
                <a:satMod val="110000"/>
                <a:lumMod val="100000"/>
                <a:shade val="100000"/>
              </a:schemeClr>
            </a:gs>
            <a:gs pos="100000">
              <a:schemeClr val="accent5">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_tradnl" sz="2600" kern="1200" dirty="0"/>
            <a:t>“Cualidad biológica, química o física que puede hacer que un alimento no sea seguro para el consumo humano”</a:t>
          </a:r>
          <a:endParaRPr lang="es-CL" sz="2600" kern="1200" dirty="0"/>
        </a:p>
      </dsp:txBody>
      <dsp:txXfrm>
        <a:off x="69794" y="70807"/>
        <a:ext cx="6895212" cy="12901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EBCCE-F1AB-491C-B473-F6DAC655C1B6}">
      <dsp:nvSpPr>
        <dsp:cNvPr id="0" name=""/>
        <dsp:cNvSpPr/>
      </dsp:nvSpPr>
      <dsp:spPr>
        <a:xfrm>
          <a:off x="0" y="0"/>
          <a:ext cx="8106727" cy="38680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s-ES" sz="2900" kern="1200"/>
            <a:t>Peligros Biológicos: la mayoría de los alimentos que consumimos contienen microorganismos, muchos de los cuales no son peligrosos para el hombre, incluso pueden ser beneficiosos. Sin embargo, existen microorganismos patógenos que pueden producir la contaminación del alimento y el consiguiente peligro para quien los consuma.</a:t>
          </a:r>
          <a:endParaRPr lang="es-CL" sz="2900" kern="1200"/>
        </a:p>
      </dsp:txBody>
      <dsp:txXfrm>
        <a:off x="188821" y="188821"/>
        <a:ext cx="7729085" cy="349037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852D6C-A7D0-4B1A-954F-3EC4B99CEA82}">
      <dsp:nvSpPr>
        <dsp:cNvPr id="0" name=""/>
        <dsp:cNvSpPr/>
      </dsp:nvSpPr>
      <dsp:spPr>
        <a:xfrm>
          <a:off x="0" y="0"/>
          <a:ext cx="8434076" cy="5241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s-ES_tradnl" sz="2000" kern="1200" dirty="0">
              <a:latin typeface="Arial" pitchFamily="34" charset="0"/>
              <a:cs typeface="Arial" pitchFamily="34" charset="0"/>
            </a:rPr>
            <a:t>Principales peligros en la preparación y distribución de alimentos</a:t>
          </a:r>
        </a:p>
      </dsp:txBody>
      <dsp:txXfrm>
        <a:off x="25587" y="25587"/>
        <a:ext cx="8382902" cy="47298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727612-44DE-4D7B-B981-B4CB926983A3}">
      <dsp:nvSpPr>
        <dsp:cNvPr id="0" name=""/>
        <dsp:cNvSpPr/>
      </dsp:nvSpPr>
      <dsp:spPr>
        <a:xfrm>
          <a:off x="0" y="2313"/>
          <a:ext cx="6424132" cy="2366547"/>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ES" sz="2400" b="0" kern="1200" dirty="0">
              <a:latin typeface="Arial" pitchFamily="34" charset="0"/>
              <a:cs typeface="Arial" pitchFamily="34" charset="0"/>
            </a:rPr>
            <a:t>Peligros Físicos:</a:t>
          </a:r>
          <a:r>
            <a:rPr lang="es-ES_tradnl" sz="2400" b="0" kern="1200" dirty="0">
              <a:latin typeface="Arial" pitchFamily="34" charset="0"/>
              <a:cs typeface="Arial" pitchFamily="34" charset="0"/>
            </a:rPr>
            <a:t> </a:t>
          </a:r>
          <a:r>
            <a:rPr lang="es-ES" sz="2400" b="0" kern="1200" dirty="0">
              <a:latin typeface="Arial" pitchFamily="34" charset="0"/>
              <a:cs typeface="Arial" pitchFamily="34" charset="0"/>
            </a:rPr>
            <a:t>se producen por la presencia accidental de un cuerpo extraño o material en el alimento, que puede producir un daño o enfermedad</a:t>
          </a:r>
          <a:r>
            <a:rPr lang="es-ES_tradnl" sz="2400" b="0" kern="1200" dirty="0">
              <a:latin typeface="Arial" pitchFamily="34" charset="0"/>
              <a:cs typeface="Arial" pitchFamily="34" charset="0"/>
            </a:rPr>
            <a:t>.</a:t>
          </a:r>
          <a:r>
            <a:rPr lang="es-ES" sz="2400" b="0" kern="1200" dirty="0">
              <a:latin typeface="Arial" pitchFamily="34" charset="0"/>
              <a:cs typeface="Arial" pitchFamily="34" charset="0"/>
            </a:rPr>
            <a:t> Los principales materiales causantes de este problema son: huesos, pepitas,, espinas, hierbas, cristales, efectos personales, insectos</a:t>
          </a:r>
          <a:r>
            <a:rPr lang="es-ES_tradnl" sz="2400" b="0" kern="1200" dirty="0">
              <a:latin typeface="Arial" pitchFamily="34" charset="0"/>
              <a:cs typeface="Arial" pitchFamily="34" charset="0"/>
            </a:rPr>
            <a:t>,...</a:t>
          </a:r>
          <a:endParaRPr lang="es-CL" sz="2400" b="0" kern="1200" dirty="0">
            <a:latin typeface="Arial" pitchFamily="34" charset="0"/>
            <a:cs typeface="Arial" pitchFamily="34" charset="0"/>
          </a:endParaRPr>
        </a:p>
      </dsp:txBody>
      <dsp:txXfrm>
        <a:off x="115525" y="117838"/>
        <a:ext cx="6193082" cy="213549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9737DF-5005-4999-ABEB-1F5495973EA0}">
      <dsp:nvSpPr>
        <dsp:cNvPr id="0" name=""/>
        <dsp:cNvSpPr/>
      </dsp:nvSpPr>
      <dsp:spPr>
        <a:xfrm>
          <a:off x="0" y="0"/>
          <a:ext cx="1938159" cy="6926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s-ES" sz="2400" b="1" kern="1200" dirty="0">
              <a:latin typeface="Arial" pitchFamily="34" charset="0"/>
              <a:cs typeface="Arial" pitchFamily="34" charset="0"/>
            </a:rPr>
            <a:t>TIPOS </a:t>
          </a:r>
          <a:endParaRPr lang="es-ES_tradnl" sz="2400" kern="1200" dirty="0">
            <a:latin typeface="Arial" pitchFamily="34" charset="0"/>
            <a:cs typeface="Arial" pitchFamily="34" charset="0"/>
          </a:endParaRPr>
        </a:p>
      </dsp:txBody>
      <dsp:txXfrm>
        <a:off x="33812" y="33812"/>
        <a:ext cx="1870535" cy="62501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EA76F-FB35-4C08-BD98-D3A702BC3123}">
      <dsp:nvSpPr>
        <dsp:cNvPr id="0" name=""/>
        <dsp:cNvSpPr/>
      </dsp:nvSpPr>
      <dsp:spPr>
        <a:xfrm>
          <a:off x="0" y="18850"/>
          <a:ext cx="6367912" cy="6367912"/>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4C814E-0031-42E9-A20C-25CE87A7B3DD}">
      <dsp:nvSpPr>
        <dsp:cNvPr id="0" name=""/>
        <dsp:cNvSpPr/>
      </dsp:nvSpPr>
      <dsp:spPr>
        <a:xfrm>
          <a:off x="604951" y="623801"/>
          <a:ext cx="2483486" cy="2483486"/>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a:t>Materias primas contaminadas</a:t>
          </a:r>
          <a:endParaRPr lang="en-US" sz="2300" kern="1200"/>
        </a:p>
      </dsp:txBody>
      <dsp:txXfrm>
        <a:off x="726185" y="745035"/>
        <a:ext cx="2241018" cy="2241018"/>
      </dsp:txXfrm>
    </dsp:sp>
    <dsp:sp modelId="{ADCEDC58-E4EE-48EA-BE60-788980DD187B}">
      <dsp:nvSpPr>
        <dsp:cNvPr id="0" name=""/>
        <dsp:cNvSpPr/>
      </dsp:nvSpPr>
      <dsp:spPr>
        <a:xfrm>
          <a:off x="3279475" y="623801"/>
          <a:ext cx="2483486" cy="2483486"/>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a:t>Equipos e instalaciones</a:t>
          </a:r>
          <a:endParaRPr lang="en-US" sz="2300" kern="1200"/>
        </a:p>
      </dsp:txBody>
      <dsp:txXfrm>
        <a:off x="3400709" y="745035"/>
        <a:ext cx="2241018" cy="2241018"/>
      </dsp:txXfrm>
    </dsp:sp>
    <dsp:sp modelId="{6A2781F1-CF4B-44E1-9406-6C690E3A9966}">
      <dsp:nvSpPr>
        <dsp:cNvPr id="0" name=""/>
        <dsp:cNvSpPr/>
      </dsp:nvSpPr>
      <dsp:spPr>
        <a:xfrm>
          <a:off x="604951" y="3298325"/>
          <a:ext cx="2483486" cy="248348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a:t>Malos procedimientos</a:t>
          </a:r>
          <a:endParaRPr lang="en-US" sz="2300" kern="1200"/>
        </a:p>
      </dsp:txBody>
      <dsp:txXfrm>
        <a:off x="726185" y="3419559"/>
        <a:ext cx="2241018" cy="2241018"/>
      </dsp:txXfrm>
    </dsp:sp>
    <dsp:sp modelId="{ED91611D-F038-4B02-8508-4C88E6DB8A54}">
      <dsp:nvSpPr>
        <dsp:cNvPr id="0" name=""/>
        <dsp:cNvSpPr/>
      </dsp:nvSpPr>
      <dsp:spPr>
        <a:xfrm>
          <a:off x="3279475" y="3298325"/>
          <a:ext cx="2483486" cy="248348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a:t>BPM (referidas al personal) mal implementadas</a:t>
          </a:r>
          <a:endParaRPr lang="en-US" sz="2300" kern="1200"/>
        </a:p>
      </dsp:txBody>
      <dsp:txXfrm>
        <a:off x="3400709" y="3419559"/>
        <a:ext cx="2241018" cy="224101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C0CED2-FEE7-4A2C-8EF7-F3BBE3A17F86}">
      <dsp:nvSpPr>
        <dsp:cNvPr id="0" name=""/>
        <dsp:cNvSpPr/>
      </dsp:nvSpPr>
      <dsp:spPr>
        <a:xfrm>
          <a:off x="0" y="0"/>
          <a:ext cx="4594155" cy="4594155"/>
        </a:xfrm>
        <a:prstGeom prst="triangle">
          <a:avLst/>
        </a:prstGeom>
        <a:solidFill>
          <a:schemeClr val="accent1">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CA71BA-104D-4A26-AA7A-0FD5A5934D5A}">
      <dsp:nvSpPr>
        <dsp:cNvPr id="0" name=""/>
        <dsp:cNvSpPr/>
      </dsp:nvSpPr>
      <dsp:spPr>
        <a:xfrm>
          <a:off x="466078" y="287137"/>
          <a:ext cx="4766424" cy="720528"/>
        </a:xfrm>
        <a:prstGeom prst="roundRect">
          <a:avLst/>
        </a:prstGeom>
        <a:solidFill>
          <a:schemeClr val="lt1">
            <a:alpha val="90000"/>
            <a:hueOff val="0"/>
            <a:satOff val="0"/>
            <a:lumOff val="0"/>
            <a:alphaOff val="0"/>
          </a:schemeClr>
        </a:solidFill>
        <a:ln w="19050" cap="flat" cmpd="sng" algn="ctr">
          <a:solidFill>
            <a:schemeClr val="accent1">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Los distintos tipos de M.O. requieren </a:t>
          </a:r>
          <a:r>
            <a:rPr lang="es-MX" sz="1800" b="1" kern="1200" dirty="0">
              <a:latin typeface="Arial" pitchFamily="34" charset="0"/>
              <a:cs typeface="Arial" pitchFamily="34" charset="0"/>
            </a:rPr>
            <a:t>nutrientes diferentes</a:t>
          </a:r>
          <a:r>
            <a:rPr lang="es-MX" sz="1800" kern="1200" dirty="0">
              <a:latin typeface="Arial" pitchFamily="34" charset="0"/>
              <a:cs typeface="Arial" pitchFamily="34" charset="0"/>
            </a:rPr>
            <a:t>. </a:t>
          </a:r>
          <a:endParaRPr lang="es-CL" sz="1800" kern="1200" dirty="0">
            <a:latin typeface="Arial" pitchFamily="34" charset="0"/>
            <a:cs typeface="Arial" pitchFamily="34" charset="0"/>
          </a:endParaRPr>
        </a:p>
      </dsp:txBody>
      <dsp:txXfrm>
        <a:off x="501251" y="322310"/>
        <a:ext cx="4696078" cy="650182"/>
      </dsp:txXfrm>
    </dsp:sp>
    <dsp:sp modelId="{94119585-217D-4BC0-BD99-9F7D3E681B9A}">
      <dsp:nvSpPr>
        <dsp:cNvPr id="0" name=""/>
        <dsp:cNvSpPr/>
      </dsp:nvSpPr>
      <dsp:spPr>
        <a:xfrm>
          <a:off x="1901753" y="1220322"/>
          <a:ext cx="4709029" cy="720528"/>
        </a:xfrm>
        <a:prstGeom prst="roundRect">
          <a:avLst/>
        </a:prstGeom>
        <a:solidFill>
          <a:schemeClr val="lt1">
            <a:alpha val="90000"/>
            <a:hueOff val="0"/>
            <a:satOff val="0"/>
            <a:lumOff val="0"/>
            <a:alphaOff val="0"/>
          </a:schemeClr>
        </a:solidFill>
        <a:ln w="19050" cap="flat" cmpd="sng" algn="ctr">
          <a:solidFill>
            <a:schemeClr val="accent1">
              <a:shade val="50000"/>
              <a:hueOff val="294825"/>
              <a:satOff val="-30989"/>
              <a:lumOff val="2674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La presencia de uno u otro nutriente determina que en un alimento se pueda desarrollar un tipo específico de M.O..</a:t>
          </a:r>
          <a:endParaRPr lang="es-CL" sz="1800" kern="1200" dirty="0">
            <a:latin typeface="Arial" pitchFamily="34" charset="0"/>
            <a:cs typeface="Arial" pitchFamily="34" charset="0"/>
          </a:endParaRPr>
        </a:p>
      </dsp:txBody>
      <dsp:txXfrm>
        <a:off x="1936926" y="1255495"/>
        <a:ext cx="4638683" cy="650182"/>
      </dsp:txXfrm>
    </dsp:sp>
    <dsp:sp modelId="{AAD6282E-3BA9-49E6-9578-33D0CF549C58}">
      <dsp:nvSpPr>
        <dsp:cNvPr id="0" name=""/>
        <dsp:cNvSpPr/>
      </dsp:nvSpPr>
      <dsp:spPr>
        <a:xfrm>
          <a:off x="181388" y="2153510"/>
          <a:ext cx="6854823" cy="898765"/>
        </a:xfrm>
        <a:prstGeom prst="roundRect">
          <a:avLst/>
        </a:prstGeom>
        <a:solidFill>
          <a:schemeClr val="lt1">
            <a:alpha val="90000"/>
            <a:hueOff val="0"/>
            <a:satOff val="0"/>
            <a:lumOff val="0"/>
            <a:alphaOff val="0"/>
          </a:schemeClr>
        </a:solidFill>
        <a:ln w="19050" cap="flat" cmpd="sng" algn="ctr">
          <a:solidFill>
            <a:schemeClr val="accent1">
              <a:shade val="50000"/>
              <a:hueOff val="589649"/>
              <a:satOff val="-61978"/>
              <a:lumOff val="5348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Es así que en general las b</a:t>
          </a:r>
          <a:r>
            <a:rPr lang="es-MX" sz="1800" b="1" kern="1200" dirty="0">
              <a:latin typeface="Arial" pitchFamily="34" charset="0"/>
              <a:cs typeface="Arial" pitchFamily="34" charset="0"/>
            </a:rPr>
            <a:t>acterias</a:t>
          </a:r>
          <a:r>
            <a:rPr lang="es-MX" sz="1800" kern="1200" dirty="0">
              <a:latin typeface="Arial" pitchFamily="34" charset="0"/>
              <a:cs typeface="Arial" pitchFamily="34" charset="0"/>
            </a:rPr>
            <a:t> necesitan de</a:t>
          </a:r>
          <a:r>
            <a:rPr lang="es-MX" sz="1800" i="1" kern="1200" dirty="0">
              <a:latin typeface="Arial" pitchFamily="34" charset="0"/>
              <a:cs typeface="Arial" pitchFamily="34" charset="0"/>
            </a:rPr>
            <a:t> </a:t>
          </a:r>
          <a:r>
            <a:rPr lang="es-MX" sz="1800" b="1" i="1" kern="1200" dirty="0">
              <a:solidFill>
                <a:srgbClr val="FF0000"/>
              </a:solidFill>
              <a:latin typeface="Arial" pitchFamily="34" charset="0"/>
              <a:cs typeface="Arial" pitchFamily="34" charset="0"/>
            </a:rPr>
            <a:t>PROTEÍNAS</a:t>
          </a:r>
          <a:r>
            <a:rPr lang="es-MX" sz="1800" b="1" kern="1200" dirty="0">
              <a:solidFill>
                <a:srgbClr val="FF0000"/>
              </a:solidFill>
              <a:latin typeface="Arial" pitchFamily="34" charset="0"/>
              <a:cs typeface="Arial" pitchFamily="34" charset="0"/>
            </a:rPr>
            <a:t> </a:t>
          </a:r>
          <a:r>
            <a:rPr lang="es-MX" sz="1800" kern="1200" dirty="0">
              <a:latin typeface="Arial" pitchFamily="34" charset="0"/>
              <a:cs typeface="Arial" pitchFamily="34" charset="0"/>
            </a:rPr>
            <a:t> para </a:t>
          </a:r>
          <a:r>
            <a:rPr lang="es-MX" sz="1800" b="1" kern="1200" dirty="0">
              <a:latin typeface="Arial" pitchFamily="34" charset="0"/>
              <a:cs typeface="Arial" pitchFamily="34" charset="0"/>
            </a:rPr>
            <a:t>desarrollarse, es por ello que proliferan mucho mejor en la carne, huevos, leche</a:t>
          </a:r>
          <a:r>
            <a:rPr lang="es-MX" sz="1800" kern="1200" dirty="0">
              <a:latin typeface="Arial" pitchFamily="34" charset="0"/>
              <a:cs typeface="Arial" pitchFamily="34" charset="0"/>
            </a:rPr>
            <a:t>, donde este nutriente abunda.</a:t>
          </a:r>
          <a:endParaRPr lang="es-CL" sz="1800" kern="1200" dirty="0">
            <a:latin typeface="Arial" pitchFamily="34" charset="0"/>
            <a:cs typeface="Arial" pitchFamily="34" charset="0"/>
          </a:endParaRPr>
        </a:p>
      </dsp:txBody>
      <dsp:txXfrm>
        <a:off x="225262" y="2197384"/>
        <a:ext cx="6767075" cy="811017"/>
      </dsp:txXfrm>
    </dsp:sp>
    <dsp:sp modelId="{6781FFAB-197B-49E5-9099-C9399F8AE779}">
      <dsp:nvSpPr>
        <dsp:cNvPr id="0" name=""/>
        <dsp:cNvSpPr/>
      </dsp:nvSpPr>
      <dsp:spPr>
        <a:xfrm>
          <a:off x="186659" y="3273001"/>
          <a:ext cx="6844282" cy="973895"/>
        </a:xfrm>
        <a:prstGeom prst="roundRect">
          <a:avLst/>
        </a:prstGeom>
        <a:solidFill>
          <a:schemeClr val="lt1">
            <a:alpha val="90000"/>
            <a:hueOff val="0"/>
            <a:satOff val="0"/>
            <a:lumOff val="0"/>
            <a:alphaOff val="0"/>
          </a:schemeClr>
        </a:solidFill>
        <a:ln w="19050" cap="flat" cmpd="sng" algn="ctr">
          <a:solidFill>
            <a:schemeClr val="accent1">
              <a:shade val="50000"/>
              <a:hueOff val="294825"/>
              <a:satOff val="-30989"/>
              <a:lumOff val="2674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Mientras que los </a:t>
          </a:r>
          <a:r>
            <a:rPr lang="es-MX" sz="1800" b="1" kern="1200" dirty="0">
              <a:latin typeface="Arial" pitchFamily="34" charset="0"/>
              <a:cs typeface="Arial" pitchFamily="34" charset="0"/>
            </a:rPr>
            <a:t>hongos, mohos y levaduras</a:t>
          </a:r>
          <a:r>
            <a:rPr lang="es-MX" sz="1800" kern="1200" dirty="0">
              <a:latin typeface="Arial" pitchFamily="34" charset="0"/>
              <a:cs typeface="Arial" pitchFamily="34" charset="0"/>
            </a:rPr>
            <a:t>, muy ávidos de </a:t>
          </a:r>
          <a:r>
            <a:rPr lang="es-MX" sz="1800" b="1" i="1" kern="1200" dirty="0">
              <a:solidFill>
                <a:srgbClr val="FF0000"/>
              </a:solidFill>
              <a:latin typeface="Arial" pitchFamily="34" charset="0"/>
              <a:cs typeface="Arial" pitchFamily="34" charset="0"/>
            </a:rPr>
            <a:t>HIDRATOS DE CARBONO</a:t>
          </a:r>
          <a:r>
            <a:rPr lang="es-MX" sz="1800" kern="1200" dirty="0">
              <a:latin typeface="Arial" pitchFamily="34" charset="0"/>
              <a:cs typeface="Arial" pitchFamily="34" charset="0"/>
            </a:rPr>
            <a:t>, se</a:t>
          </a:r>
          <a:r>
            <a:rPr lang="es-MX" sz="1800" b="1" kern="1200" dirty="0">
              <a:latin typeface="Arial" pitchFamily="34" charset="0"/>
              <a:cs typeface="Arial" pitchFamily="34" charset="0"/>
            </a:rPr>
            <a:t> desarrollan</a:t>
          </a:r>
          <a:r>
            <a:rPr lang="es-MX" sz="1800" kern="1200" dirty="0">
              <a:latin typeface="Arial" pitchFamily="34" charset="0"/>
              <a:cs typeface="Arial" pitchFamily="34" charset="0"/>
            </a:rPr>
            <a:t> mejor en los vegetales, principalmente en aquellos que los poseen en abundancia.</a:t>
          </a:r>
          <a:endParaRPr lang="es-CL" sz="1800" kern="1200" dirty="0">
            <a:latin typeface="Arial" pitchFamily="34" charset="0"/>
            <a:cs typeface="Arial" pitchFamily="34" charset="0"/>
          </a:endParaRPr>
        </a:p>
      </dsp:txBody>
      <dsp:txXfrm>
        <a:off x="234201" y="3320543"/>
        <a:ext cx="6749198" cy="87881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22ECAD-AFC0-40A7-87E3-7817BEBB61C6}">
      <dsp:nvSpPr>
        <dsp:cNvPr id="0" name=""/>
        <dsp:cNvSpPr/>
      </dsp:nvSpPr>
      <dsp:spPr>
        <a:xfrm>
          <a:off x="0" y="3616"/>
          <a:ext cx="3301628" cy="6388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s-MX" sz="2600" b="1" kern="1200" dirty="0"/>
            <a:t>NUTRIENTES</a:t>
          </a:r>
          <a:endParaRPr lang="es-CL" sz="2600" b="1" kern="1200" dirty="0"/>
        </a:p>
      </dsp:txBody>
      <dsp:txXfrm>
        <a:off x="31185" y="34801"/>
        <a:ext cx="3239258" cy="57645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CE393-83B9-4460-9A02-F8D97D7F8A66}">
      <dsp:nvSpPr>
        <dsp:cNvPr id="0" name=""/>
        <dsp:cNvSpPr/>
      </dsp:nvSpPr>
      <dsp:spPr>
        <a:xfrm>
          <a:off x="0" y="2703"/>
          <a:ext cx="6900512"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821094-3F5E-438B-A288-7930EF16F70B}">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Temperatura</a:t>
          </a:r>
        </a:p>
      </dsp:txBody>
      <dsp:txXfrm>
        <a:off x="0" y="2703"/>
        <a:ext cx="6900512" cy="921789"/>
      </dsp:txXfrm>
    </dsp:sp>
    <dsp:sp modelId="{59841C02-AB16-4EEA-B0A9-40B2C542759E}">
      <dsp:nvSpPr>
        <dsp:cNvPr id="0" name=""/>
        <dsp:cNvSpPr/>
      </dsp:nvSpPr>
      <dsp:spPr>
        <a:xfrm>
          <a:off x="0" y="924492"/>
          <a:ext cx="6900512" cy="0"/>
        </a:xfrm>
        <a:prstGeom prst="line">
          <a:avLst/>
        </a:prstGeom>
        <a:solidFill>
          <a:schemeClr val="accent5">
            <a:hueOff val="-2430430"/>
            <a:satOff val="-165"/>
            <a:lumOff val="392"/>
            <a:alphaOff val="0"/>
          </a:schemeClr>
        </a:solidFill>
        <a:ln w="19050" cap="flat" cmpd="sng" algn="ctr">
          <a:solidFill>
            <a:schemeClr val="accent5">
              <a:hueOff val="-2430430"/>
              <a:satOff val="-165"/>
              <a:lumOff val="3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6D0737-99DF-4792-BF54-F7174F17D52A}">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Tiempo</a:t>
          </a:r>
        </a:p>
      </dsp:txBody>
      <dsp:txXfrm>
        <a:off x="0" y="924492"/>
        <a:ext cx="6900512" cy="921789"/>
      </dsp:txXfrm>
    </dsp:sp>
    <dsp:sp modelId="{F699522F-ED17-4413-A64D-C256C4331C0F}">
      <dsp:nvSpPr>
        <dsp:cNvPr id="0" name=""/>
        <dsp:cNvSpPr/>
      </dsp:nvSpPr>
      <dsp:spPr>
        <a:xfrm>
          <a:off x="0" y="1846281"/>
          <a:ext cx="6900512" cy="0"/>
        </a:xfrm>
        <a:prstGeom prst="line">
          <a:avLst/>
        </a:prstGeom>
        <a:solidFill>
          <a:schemeClr val="accent5">
            <a:hueOff val="-4860860"/>
            <a:satOff val="-330"/>
            <a:lumOff val="784"/>
            <a:alphaOff val="0"/>
          </a:schemeClr>
        </a:solidFill>
        <a:ln w="19050" cap="flat" cmpd="sng" algn="ctr">
          <a:solidFill>
            <a:schemeClr val="accent5">
              <a:hueOff val="-4860860"/>
              <a:satOff val="-330"/>
              <a:lumOff val="78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ADFD3A-C0A2-4136-A64B-7FCC3F4CEAB9}">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pH</a:t>
          </a:r>
        </a:p>
      </dsp:txBody>
      <dsp:txXfrm>
        <a:off x="0" y="1846281"/>
        <a:ext cx="6900512" cy="921789"/>
      </dsp:txXfrm>
    </dsp:sp>
    <dsp:sp modelId="{FD8A9254-44CA-4767-8BA9-D392C6764897}">
      <dsp:nvSpPr>
        <dsp:cNvPr id="0" name=""/>
        <dsp:cNvSpPr/>
      </dsp:nvSpPr>
      <dsp:spPr>
        <a:xfrm>
          <a:off x="0" y="2768070"/>
          <a:ext cx="6900512" cy="0"/>
        </a:xfrm>
        <a:prstGeom prst="line">
          <a:avLst/>
        </a:prstGeom>
        <a:solidFill>
          <a:schemeClr val="accent5">
            <a:hueOff val="-7291290"/>
            <a:satOff val="-496"/>
            <a:lumOff val="1177"/>
            <a:alphaOff val="0"/>
          </a:schemeClr>
        </a:solidFill>
        <a:ln w="19050" cap="flat" cmpd="sng" algn="ctr">
          <a:solidFill>
            <a:schemeClr val="accent5">
              <a:hueOff val="-7291290"/>
              <a:satOff val="-496"/>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E2EA1-AC31-4905-AD6A-A13FA342058A}">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Actividad del agua</a:t>
          </a:r>
        </a:p>
      </dsp:txBody>
      <dsp:txXfrm>
        <a:off x="0" y="2768070"/>
        <a:ext cx="6900512" cy="921789"/>
      </dsp:txXfrm>
    </dsp:sp>
    <dsp:sp modelId="{1F81A0B3-0180-4281-A43C-0700A5DDCAFF}">
      <dsp:nvSpPr>
        <dsp:cNvPr id="0" name=""/>
        <dsp:cNvSpPr/>
      </dsp:nvSpPr>
      <dsp:spPr>
        <a:xfrm>
          <a:off x="0" y="3689859"/>
          <a:ext cx="6900512" cy="0"/>
        </a:xfrm>
        <a:prstGeom prst="line">
          <a:avLst/>
        </a:prstGeom>
        <a:solidFill>
          <a:schemeClr val="accent5">
            <a:hueOff val="-9721720"/>
            <a:satOff val="-661"/>
            <a:lumOff val="1569"/>
            <a:alphaOff val="0"/>
          </a:schemeClr>
        </a:solidFill>
        <a:ln w="19050" cap="flat" cmpd="sng" algn="ctr">
          <a:solidFill>
            <a:schemeClr val="accent5">
              <a:hueOff val="-9721720"/>
              <a:satOff val="-661"/>
              <a:lumOff val="15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8BC2C-6718-4208-AE1F-22995A73D279}">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Oxígeno</a:t>
          </a:r>
        </a:p>
      </dsp:txBody>
      <dsp:txXfrm>
        <a:off x="0" y="3689859"/>
        <a:ext cx="6900512" cy="921789"/>
      </dsp:txXfrm>
    </dsp:sp>
    <dsp:sp modelId="{1CC873C7-B25E-4A91-8A9F-908CD6323C22}">
      <dsp:nvSpPr>
        <dsp:cNvPr id="0" name=""/>
        <dsp:cNvSpPr/>
      </dsp:nvSpPr>
      <dsp:spPr>
        <a:xfrm>
          <a:off x="0" y="4611648"/>
          <a:ext cx="6900512" cy="0"/>
        </a:xfrm>
        <a:prstGeom prst="line">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4496A1-170D-478A-B2F8-A7BFC705EA54}">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Nutrientes</a:t>
          </a:r>
        </a:p>
      </dsp:txBody>
      <dsp:txXfrm>
        <a:off x="0" y="4611648"/>
        <a:ext cx="6900512" cy="92178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AA2FB-1A66-4DF7-B8E5-97450B43A840}">
      <dsp:nvSpPr>
        <dsp:cNvPr id="0" name=""/>
        <dsp:cNvSpPr/>
      </dsp:nvSpPr>
      <dsp:spPr>
        <a:xfrm>
          <a:off x="0" y="68348"/>
          <a:ext cx="8203963" cy="2204866"/>
        </a:xfrm>
        <a:prstGeom prst="roundRect">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ES_tradnl" sz="2400" b="1" kern="1200" dirty="0">
              <a:latin typeface="Arial" pitchFamily="34" charset="0"/>
              <a:cs typeface="Arial" pitchFamily="34" charset="0"/>
            </a:rPr>
            <a:t>Alimentos No </a:t>
          </a:r>
          <a:r>
            <a:rPr lang="es-ES_tradnl" sz="2400" b="1" kern="1200" dirty="0" err="1">
              <a:latin typeface="Arial" pitchFamily="34" charset="0"/>
              <a:cs typeface="Arial" pitchFamily="34" charset="0"/>
            </a:rPr>
            <a:t>Perecibles</a:t>
          </a:r>
          <a:r>
            <a:rPr lang="es-ES_tradnl" sz="2400" b="1" kern="1200" dirty="0">
              <a:latin typeface="Arial" pitchFamily="34" charset="0"/>
              <a:cs typeface="Arial" pitchFamily="34" charset="0"/>
            </a:rPr>
            <a:t>:</a:t>
          </a:r>
          <a:r>
            <a:rPr lang="es-ES_tradnl" sz="2400" kern="1200" dirty="0">
              <a:latin typeface="Arial" pitchFamily="34" charset="0"/>
              <a:cs typeface="Arial" pitchFamily="34" charset="0"/>
            </a:rPr>
            <a:t> Son los alimentos que presentan      mayor estabilidad con el medio ambiente.   Debido a que poseen un bajo contenido en agua, por haber sido sometidos a algún tipo de proceso tecnológico (secado, salado, etc.).   No necesitan ser refrigerados ni congelados ejemplos. arroz, harina, conservas, etc.</a:t>
          </a:r>
          <a:endParaRPr lang="es-MX" sz="2400" kern="1200" dirty="0">
            <a:latin typeface="Arial" pitchFamily="34" charset="0"/>
            <a:cs typeface="Arial" pitchFamily="34" charset="0"/>
          </a:endParaRPr>
        </a:p>
      </dsp:txBody>
      <dsp:txXfrm>
        <a:off x="107633" y="175981"/>
        <a:ext cx="7988697" cy="198960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CE57A1-49C3-4DE7-8ADB-5CAF5BCA412A}">
      <dsp:nvSpPr>
        <dsp:cNvPr id="0" name=""/>
        <dsp:cNvSpPr/>
      </dsp:nvSpPr>
      <dsp:spPr>
        <a:xfrm>
          <a:off x="0" y="96212"/>
          <a:ext cx="3445222" cy="76167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s-ES" sz="3100" b="1" kern="1200" dirty="0"/>
            <a:t>Bajo Riesgo:</a:t>
          </a:r>
          <a:endParaRPr lang="es-CL" sz="3100" kern="1200" dirty="0"/>
        </a:p>
      </dsp:txBody>
      <dsp:txXfrm>
        <a:off x="37182" y="133394"/>
        <a:ext cx="3370858" cy="687306"/>
      </dsp:txXfrm>
    </dsp:sp>
    <dsp:sp modelId="{36A4563B-BF65-44B1-A092-F05936D97B7D}">
      <dsp:nvSpPr>
        <dsp:cNvPr id="0" name=""/>
        <dsp:cNvSpPr/>
      </dsp:nvSpPr>
      <dsp:spPr>
        <a:xfrm>
          <a:off x="0" y="947162"/>
          <a:ext cx="3445222" cy="761670"/>
        </a:xfrm>
        <a:prstGeom prst="roundRect">
          <a:avLst/>
        </a:prstGeom>
        <a:gradFill rotWithShape="0">
          <a:gsLst>
            <a:gs pos="0">
              <a:schemeClr val="accent4">
                <a:hueOff val="3299968"/>
                <a:satOff val="-14601"/>
                <a:lumOff val="-2452"/>
                <a:alphaOff val="0"/>
                <a:satMod val="103000"/>
                <a:lumMod val="102000"/>
                <a:tint val="94000"/>
              </a:schemeClr>
            </a:gs>
            <a:gs pos="50000">
              <a:schemeClr val="accent4">
                <a:hueOff val="3299968"/>
                <a:satOff val="-14601"/>
                <a:lumOff val="-2452"/>
                <a:alphaOff val="0"/>
                <a:satMod val="110000"/>
                <a:lumMod val="100000"/>
                <a:shade val="100000"/>
              </a:schemeClr>
            </a:gs>
            <a:gs pos="100000">
              <a:schemeClr val="accent4">
                <a:hueOff val="3299968"/>
                <a:satOff val="-14601"/>
                <a:lumOff val="-245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s-ES" sz="3100" b="1" kern="1200" dirty="0"/>
            <a:t>Bajo % Humedad</a:t>
          </a:r>
          <a:endParaRPr lang="es-CL" sz="3100" kern="1200" dirty="0"/>
        </a:p>
      </dsp:txBody>
      <dsp:txXfrm>
        <a:off x="37182" y="984344"/>
        <a:ext cx="3370858" cy="687306"/>
      </dsp:txXfrm>
    </dsp:sp>
    <dsp:sp modelId="{796E01EA-BB46-41E0-8C4F-0AB13DA5A41D}">
      <dsp:nvSpPr>
        <dsp:cNvPr id="0" name=""/>
        <dsp:cNvSpPr/>
      </dsp:nvSpPr>
      <dsp:spPr>
        <a:xfrm>
          <a:off x="0" y="1798113"/>
          <a:ext cx="3445222" cy="761670"/>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s-ES" sz="3100" b="1" kern="1200" dirty="0"/>
            <a:t>Ácidos</a:t>
          </a:r>
          <a:endParaRPr lang="es-CL" sz="3100" kern="1200" dirty="0"/>
        </a:p>
      </dsp:txBody>
      <dsp:txXfrm>
        <a:off x="37182" y="1835295"/>
        <a:ext cx="3370858" cy="68730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62D566-6B2E-426F-8DEA-FB6E75C97FDF}">
      <dsp:nvSpPr>
        <dsp:cNvPr id="0" name=""/>
        <dsp:cNvSpPr/>
      </dsp:nvSpPr>
      <dsp:spPr>
        <a:xfrm>
          <a:off x="0" y="221753"/>
          <a:ext cx="6675115" cy="4078864"/>
        </a:xfrm>
        <a:prstGeom prst="roundRect">
          <a:avLst/>
        </a:prstGeom>
        <a:gradFill rotWithShape="0">
          <a:gsLst>
            <a:gs pos="0">
              <a:schemeClr val="accent2">
                <a:shade val="50000"/>
                <a:hueOff val="0"/>
                <a:satOff val="0"/>
                <a:lumOff val="0"/>
                <a:alphaOff val="0"/>
                <a:satMod val="103000"/>
                <a:lumMod val="102000"/>
                <a:tint val="94000"/>
              </a:schemeClr>
            </a:gs>
            <a:gs pos="50000">
              <a:schemeClr val="accent2">
                <a:shade val="50000"/>
                <a:hueOff val="0"/>
                <a:satOff val="0"/>
                <a:lumOff val="0"/>
                <a:alphaOff val="0"/>
                <a:satMod val="110000"/>
                <a:lumMod val="100000"/>
                <a:shade val="100000"/>
              </a:schemeClr>
            </a:gs>
            <a:gs pos="100000">
              <a:schemeClr val="accent2">
                <a:shade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s-ES" sz="3200" kern="1200" dirty="0">
              <a:latin typeface="Arial" pitchFamily="34" charset="0"/>
              <a:cs typeface="Arial" pitchFamily="34" charset="0"/>
            </a:rPr>
            <a:t>Es  un factor importante que afecta el crecimiento de las bacterias, la reproducción y el deterioro del alimento. Las bacterias pueden desarrollarse dentro de ciertos límites de temperatura y estos límites varían de una especie a otra.</a:t>
          </a:r>
          <a:endParaRPr lang="es-CL" sz="3200" kern="1200" dirty="0">
            <a:latin typeface="Arial" pitchFamily="34" charset="0"/>
            <a:cs typeface="Arial" pitchFamily="34" charset="0"/>
          </a:endParaRPr>
        </a:p>
      </dsp:txBody>
      <dsp:txXfrm>
        <a:off x="199114" y="420867"/>
        <a:ext cx="6276887" cy="368063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7F1129-C5B8-47C4-94F6-CC2FF36E1837}">
      <dsp:nvSpPr>
        <dsp:cNvPr id="0" name=""/>
        <dsp:cNvSpPr/>
      </dsp:nvSpPr>
      <dsp:spPr>
        <a:xfrm>
          <a:off x="0" y="2045"/>
          <a:ext cx="3158482" cy="5428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s-ES" sz="2000" kern="1200" dirty="0">
              <a:latin typeface="Arial" pitchFamily="34" charset="0"/>
              <a:cs typeface="Arial" pitchFamily="34" charset="0"/>
            </a:rPr>
            <a:t>LA TEMPERATURA </a:t>
          </a:r>
          <a:endParaRPr lang="es-CL" sz="2000" kern="1200" dirty="0">
            <a:latin typeface="Arial" pitchFamily="34" charset="0"/>
            <a:cs typeface="Arial" pitchFamily="34" charset="0"/>
          </a:endParaRPr>
        </a:p>
      </dsp:txBody>
      <dsp:txXfrm>
        <a:off x="26501" y="28546"/>
        <a:ext cx="3105480" cy="48987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D6F9F-664D-4644-8689-22AA22735185}">
      <dsp:nvSpPr>
        <dsp:cNvPr id="0" name=""/>
        <dsp:cNvSpPr/>
      </dsp:nvSpPr>
      <dsp:spPr>
        <a:xfrm>
          <a:off x="0" y="0"/>
          <a:ext cx="7788022" cy="238534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latin typeface="Arial" pitchFamily="34" charset="0"/>
              <a:cs typeface="Arial" pitchFamily="34" charset="0"/>
            </a:rPr>
            <a:t>Las bacterias responsables de las Enfermedades Transmitidas por los Alimentos (ETA) tienen una temperatura óptima de crecimiento de 37º C. Pese a todo, pueden crecer a una velocidad considerable en un rango de temperatura que se halla entre los </a:t>
          </a:r>
          <a:r>
            <a:rPr lang="es-MX" sz="2400" b="1" kern="1200" dirty="0">
              <a:latin typeface="Arial" pitchFamily="34" charset="0"/>
              <a:cs typeface="Arial" pitchFamily="34" charset="0"/>
            </a:rPr>
            <a:t>5º C y 65º C</a:t>
          </a:r>
          <a:r>
            <a:rPr lang="es-MX" sz="2400" kern="1200" dirty="0">
              <a:latin typeface="Arial" pitchFamily="34" charset="0"/>
              <a:cs typeface="Arial" pitchFamily="34" charset="0"/>
            </a:rPr>
            <a:t> .</a:t>
          </a:r>
          <a:endParaRPr lang="es-CL" sz="2400" kern="1200" dirty="0">
            <a:latin typeface="Arial" pitchFamily="34" charset="0"/>
            <a:cs typeface="Arial" pitchFamily="34" charset="0"/>
          </a:endParaRPr>
        </a:p>
      </dsp:txBody>
      <dsp:txXfrm>
        <a:off x="116443" y="116443"/>
        <a:ext cx="7555136" cy="2152456"/>
      </dsp:txXfrm>
    </dsp:sp>
    <dsp:sp modelId="{4E8F3505-7E1F-4ADB-B274-A0616E447CBD}">
      <dsp:nvSpPr>
        <dsp:cNvPr id="0" name=""/>
        <dsp:cNvSpPr/>
      </dsp:nvSpPr>
      <dsp:spPr>
        <a:xfrm>
          <a:off x="0" y="2401056"/>
          <a:ext cx="7788022" cy="1436924"/>
        </a:xfrm>
        <a:prstGeom prst="roundRect">
          <a:avLst/>
        </a:prstGeom>
        <a:gradFill rotWithShape="0">
          <a:gsLst>
            <a:gs pos="0">
              <a:schemeClr val="accent3">
                <a:hueOff val="2058582"/>
                <a:satOff val="12356"/>
                <a:lumOff val="9413"/>
                <a:alphaOff val="0"/>
                <a:satMod val="103000"/>
                <a:lumMod val="102000"/>
                <a:tint val="94000"/>
              </a:schemeClr>
            </a:gs>
            <a:gs pos="50000">
              <a:schemeClr val="accent3">
                <a:hueOff val="2058582"/>
                <a:satOff val="12356"/>
                <a:lumOff val="9413"/>
                <a:alphaOff val="0"/>
                <a:satMod val="110000"/>
                <a:lumMod val="100000"/>
                <a:shade val="100000"/>
              </a:schemeClr>
            </a:gs>
            <a:gs pos="100000">
              <a:schemeClr val="accent3">
                <a:hueOff val="2058582"/>
                <a:satOff val="12356"/>
                <a:lumOff val="941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latin typeface="Arial" pitchFamily="34" charset="0"/>
              <a:cs typeface="Arial" pitchFamily="34" charset="0"/>
            </a:rPr>
            <a:t>A este rango de temperatura se lo conoce como </a:t>
          </a:r>
          <a:r>
            <a:rPr lang="es-MX" sz="2400" b="1" kern="1200" dirty="0">
              <a:latin typeface="Arial" pitchFamily="34" charset="0"/>
              <a:cs typeface="Arial" pitchFamily="34" charset="0"/>
            </a:rPr>
            <a:t>zona de peligro</a:t>
          </a:r>
          <a:r>
            <a:rPr lang="es-MX" sz="2400" kern="1200" dirty="0">
              <a:latin typeface="Arial" pitchFamily="34" charset="0"/>
              <a:cs typeface="Arial" pitchFamily="34" charset="0"/>
            </a:rPr>
            <a:t>. Fuera de este rango su capacidad reproductora se ve muy disminuida. </a:t>
          </a:r>
        </a:p>
      </dsp:txBody>
      <dsp:txXfrm>
        <a:off x="70145" y="2471201"/>
        <a:ext cx="7647732" cy="1296634"/>
      </dsp:txXfrm>
    </dsp:sp>
    <dsp:sp modelId="{D4215D1B-8AB8-4B2C-A3DC-8BCB15872C27}">
      <dsp:nvSpPr>
        <dsp:cNvPr id="0" name=""/>
        <dsp:cNvSpPr/>
      </dsp:nvSpPr>
      <dsp:spPr>
        <a:xfrm>
          <a:off x="11" y="3847886"/>
          <a:ext cx="5173252" cy="2038374"/>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latin typeface="Arial" pitchFamily="34" charset="0"/>
              <a:cs typeface="Arial" pitchFamily="34" charset="0"/>
            </a:rPr>
            <a:t>A 100º C (ebullición) las bacterias comienzan a morir y por debajo de 5º C (refrigeración) su crecimiento es más lento;  a los 0° C (congelación) quedan en estado latente pero no mueren.</a:t>
          </a:r>
          <a:endParaRPr lang="es-CL" sz="2400" kern="1200" dirty="0">
            <a:latin typeface="Arial" pitchFamily="34" charset="0"/>
            <a:cs typeface="Arial" pitchFamily="34" charset="0"/>
          </a:endParaRPr>
        </a:p>
      </dsp:txBody>
      <dsp:txXfrm>
        <a:off x="99516" y="3947391"/>
        <a:ext cx="4974242" cy="183936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8CA663-7952-4181-8469-041FF240D7B4}">
      <dsp:nvSpPr>
        <dsp:cNvPr id="0" name=""/>
        <dsp:cNvSpPr/>
      </dsp:nvSpPr>
      <dsp:spPr>
        <a:xfrm>
          <a:off x="0" y="18609"/>
          <a:ext cx="7537286" cy="94769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MX" sz="1800" kern="1200" dirty="0">
              <a:latin typeface="Arial" pitchFamily="34" charset="0"/>
              <a:cs typeface="Arial" pitchFamily="34" charset="0"/>
            </a:rPr>
            <a:t>Con respecto a las bajas temperaturas, el desarrollo se dificulta y por debajo de 4 °C (temperatura de refrigeración) los M.O. dejan de multiplicarse pero no mueren, tampoco en un congelador (-18 °C).</a:t>
          </a:r>
          <a:endParaRPr lang="es-CL" sz="1800" kern="1200" dirty="0">
            <a:latin typeface="Arial" pitchFamily="34" charset="0"/>
            <a:cs typeface="Arial" pitchFamily="34" charset="0"/>
          </a:endParaRPr>
        </a:p>
      </dsp:txBody>
      <dsp:txXfrm>
        <a:off x="46263" y="64872"/>
        <a:ext cx="7444760" cy="85517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16F390-19A1-46C2-A540-7F65223A6C13}">
      <dsp:nvSpPr>
        <dsp:cNvPr id="0" name=""/>
        <dsp:cNvSpPr/>
      </dsp:nvSpPr>
      <dsp:spPr>
        <a:xfrm>
          <a:off x="0" y="104685"/>
          <a:ext cx="7752637" cy="7956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s-MX" sz="2000" kern="1200" dirty="0"/>
            <a:t>La temperatura a la que debería mantenerse un alimento para evitar el crecimiento microbiano es: </a:t>
          </a:r>
          <a:r>
            <a:rPr lang="es-MX" sz="2000" b="1" kern="1200" dirty="0"/>
            <a:t>menos de 5 °C o más de 65 °C.</a:t>
          </a:r>
          <a:endParaRPr lang="es-CL" sz="2000" kern="1200" dirty="0"/>
        </a:p>
      </dsp:txBody>
      <dsp:txXfrm>
        <a:off x="38838" y="143523"/>
        <a:ext cx="7674961" cy="71792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BD835-8706-47DB-BE03-0054FE8E84D1}">
      <dsp:nvSpPr>
        <dsp:cNvPr id="0" name=""/>
        <dsp:cNvSpPr/>
      </dsp:nvSpPr>
      <dsp:spPr>
        <a:xfrm>
          <a:off x="0" y="475"/>
          <a:ext cx="8203963" cy="9182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s-MX" sz="2800" kern="1200" dirty="0" err="1">
              <a:latin typeface="Arial" pitchFamily="34" charset="0"/>
              <a:cs typeface="Arial" pitchFamily="34" charset="0"/>
            </a:rPr>
            <a:t>Termorresistencia</a:t>
          </a:r>
          <a:r>
            <a:rPr lang="es-MX" sz="2800" kern="1200" dirty="0">
              <a:latin typeface="Arial" pitchFamily="34" charset="0"/>
              <a:cs typeface="Arial" pitchFamily="34" charset="0"/>
            </a:rPr>
            <a:t> de los microorganismos </a:t>
          </a:r>
          <a:br>
            <a:rPr lang="es-MX" sz="2800" kern="1200" dirty="0">
              <a:latin typeface="Arial" pitchFamily="34" charset="0"/>
              <a:cs typeface="Arial" pitchFamily="34" charset="0"/>
            </a:rPr>
          </a:br>
          <a:r>
            <a:rPr lang="es-MX" sz="2800" kern="1200" dirty="0">
              <a:latin typeface="Arial" pitchFamily="34" charset="0"/>
              <a:cs typeface="Arial" pitchFamily="34" charset="0"/>
            </a:rPr>
            <a:t>y sus esporas.</a:t>
          </a:r>
          <a:endParaRPr lang="es-ES" sz="2800" kern="1200" dirty="0">
            <a:latin typeface="Arial" pitchFamily="34" charset="0"/>
            <a:cs typeface="Arial" pitchFamily="34" charset="0"/>
          </a:endParaRPr>
        </a:p>
      </dsp:txBody>
      <dsp:txXfrm>
        <a:off x="44827" y="45302"/>
        <a:ext cx="8114309" cy="82863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B325F-2A17-4F9F-B2B5-21929F501108}">
      <dsp:nvSpPr>
        <dsp:cNvPr id="0" name=""/>
        <dsp:cNvSpPr/>
      </dsp:nvSpPr>
      <dsp:spPr>
        <a:xfrm rot="16200000">
          <a:off x="-986673" y="986673"/>
          <a:ext cx="5240208" cy="3266860"/>
        </a:xfrm>
        <a:prstGeom prst="flowChartManualOperati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La </a:t>
          </a:r>
          <a:r>
            <a:rPr lang="es-MX" sz="1800" kern="1200" dirty="0" err="1">
              <a:latin typeface="Arial" pitchFamily="34" charset="0"/>
              <a:cs typeface="Arial" pitchFamily="34" charset="0"/>
            </a:rPr>
            <a:t>termorresistencia</a:t>
          </a:r>
          <a:r>
            <a:rPr lang="es-MX" sz="1800" kern="1200" dirty="0">
              <a:latin typeface="Arial" pitchFamily="34" charset="0"/>
              <a:cs typeface="Arial" pitchFamily="34" charset="0"/>
            </a:rPr>
            <a:t> de los microorganismos  se suele expresar como “tiempo de muerte térmica”, el cual se define como el tiempo  necesario para destruir, a una determinada temperatura, un determinado número de microorganismos (o de esporas) bajo condiciones específicas .</a:t>
          </a:r>
          <a:endParaRPr lang="es-CL" sz="1800" kern="1200" dirty="0">
            <a:latin typeface="Arial" pitchFamily="34" charset="0"/>
            <a:cs typeface="Arial" pitchFamily="34" charset="0"/>
          </a:endParaRPr>
        </a:p>
      </dsp:txBody>
      <dsp:txXfrm rot="5400000">
        <a:off x="1" y="1048041"/>
        <a:ext cx="3266860" cy="3144124"/>
      </dsp:txXfrm>
    </dsp:sp>
    <dsp:sp modelId="{E2692C43-0277-486C-97FA-708888C0E87D}">
      <dsp:nvSpPr>
        <dsp:cNvPr id="0" name=""/>
        <dsp:cNvSpPr/>
      </dsp:nvSpPr>
      <dsp:spPr>
        <a:xfrm rot="16200000">
          <a:off x="1982160" y="1461190"/>
          <a:ext cx="5240208" cy="2317826"/>
        </a:xfrm>
        <a:prstGeom prst="flowChartManualOperation">
          <a:avLst/>
        </a:prstGeom>
        <a:gradFill rotWithShape="0">
          <a:gsLst>
            <a:gs pos="0">
              <a:schemeClr val="accent3">
                <a:hueOff val="2058582"/>
                <a:satOff val="12356"/>
                <a:lumOff val="9413"/>
                <a:alphaOff val="0"/>
                <a:satMod val="103000"/>
                <a:lumMod val="102000"/>
                <a:tint val="94000"/>
              </a:schemeClr>
            </a:gs>
            <a:gs pos="50000">
              <a:schemeClr val="accent3">
                <a:hueOff val="2058582"/>
                <a:satOff val="12356"/>
                <a:lumOff val="9413"/>
                <a:alphaOff val="0"/>
                <a:satMod val="110000"/>
                <a:lumMod val="100000"/>
                <a:shade val="100000"/>
              </a:schemeClr>
            </a:gs>
            <a:gs pos="100000">
              <a:schemeClr val="accent3">
                <a:hueOff val="2058582"/>
                <a:satOff val="12356"/>
                <a:lumOff val="941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A veces se le denomina tiempo de muerte térmica total  para diferenciarlo del tiempo de muerte térmica mayoritaria, el cual es el tiempo necesario  para destruir la mayoría de las células vegetativas o la mayoría de las esporas.</a:t>
          </a:r>
          <a:endParaRPr lang="es-CL" sz="1800" kern="1200" dirty="0">
            <a:latin typeface="Arial" pitchFamily="34" charset="0"/>
            <a:cs typeface="Arial" pitchFamily="34" charset="0"/>
          </a:endParaRPr>
        </a:p>
      </dsp:txBody>
      <dsp:txXfrm rot="5400000">
        <a:off x="3443351" y="1048041"/>
        <a:ext cx="2317826" cy="3144124"/>
      </dsp:txXfrm>
    </dsp:sp>
    <dsp:sp modelId="{71B01A2E-B8BC-4041-891D-B7EEC4DEE9F8}">
      <dsp:nvSpPr>
        <dsp:cNvPr id="0" name=""/>
        <dsp:cNvSpPr/>
      </dsp:nvSpPr>
      <dsp:spPr>
        <a:xfrm rot="16200000">
          <a:off x="4473823" y="1461190"/>
          <a:ext cx="5240208" cy="2317826"/>
        </a:xfrm>
        <a:prstGeom prst="flowChartManualOperation">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rtl="0">
            <a:lnSpc>
              <a:spcPct val="90000"/>
            </a:lnSpc>
            <a:spcBef>
              <a:spcPct val="0"/>
            </a:spcBef>
            <a:spcAft>
              <a:spcPct val="35000"/>
            </a:spcAft>
            <a:buNone/>
          </a:pPr>
          <a:r>
            <a:rPr lang="es-MX" sz="1800" kern="1200" dirty="0">
              <a:latin typeface="Arial" pitchFamily="34" charset="0"/>
              <a:cs typeface="Arial" pitchFamily="34" charset="0"/>
            </a:rPr>
            <a:t>El punto de muerte térmica, es la temperatura necesaria para destruir la totalidad de los microorganismos   en un tiempo de 10 minutos.</a:t>
          </a:r>
          <a:endParaRPr lang="es-ES" sz="1800" kern="1200" dirty="0">
            <a:latin typeface="Arial" pitchFamily="34" charset="0"/>
            <a:cs typeface="Arial" pitchFamily="34" charset="0"/>
          </a:endParaRPr>
        </a:p>
      </dsp:txBody>
      <dsp:txXfrm rot="5400000">
        <a:off x="5935014" y="1048041"/>
        <a:ext cx="2317826" cy="314412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639EDE-BC99-4EB4-8DDB-ED1277062B89}">
      <dsp:nvSpPr>
        <dsp:cNvPr id="0" name=""/>
        <dsp:cNvSpPr/>
      </dsp:nvSpPr>
      <dsp:spPr>
        <a:xfrm>
          <a:off x="0" y="15605"/>
          <a:ext cx="8203963" cy="88803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s-MX" sz="2300" kern="1200" dirty="0" err="1">
              <a:latin typeface="Arial" pitchFamily="34" charset="0"/>
              <a:cs typeface="Arial" pitchFamily="34" charset="0"/>
            </a:rPr>
            <a:t>Termorresistencia</a:t>
          </a:r>
          <a:r>
            <a:rPr lang="es-MX" sz="2300" kern="1200" dirty="0">
              <a:latin typeface="Arial" pitchFamily="34" charset="0"/>
              <a:cs typeface="Arial" pitchFamily="34" charset="0"/>
            </a:rPr>
            <a:t> de las levaduras y </a:t>
          </a:r>
          <a:br>
            <a:rPr lang="es-MX" sz="2300" kern="1200" dirty="0">
              <a:latin typeface="Arial" pitchFamily="34" charset="0"/>
              <a:cs typeface="Arial" pitchFamily="34" charset="0"/>
            </a:rPr>
          </a:br>
          <a:r>
            <a:rPr lang="es-MX" sz="2300" kern="1200" dirty="0">
              <a:latin typeface="Arial" pitchFamily="34" charset="0"/>
              <a:cs typeface="Arial" pitchFamily="34" charset="0"/>
            </a:rPr>
            <a:t>de sus esporas.</a:t>
          </a:r>
          <a:endParaRPr lang="es-ES" sz="2300" kern="1200" dirty="0">
            <a:latin typeface="Arial" pitchFamily="34" charset="0"/>
            <a:cs typeface="Arial" pitchFamily="34" charset="0"/>
          </a:endParaRPr>
        </a:p>
      </dsp:txBody>
      <dsp:txXfrm>
        <a:off x="43350" y="58955"/>
        <a:ext cx="8117263" cy="80133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61EB9-EF35-454B-90D7-7334AF7237AE}">
      <dsp:nvSpPr>
        <dsp:cNvPr id="0" name=""/>
        <dsp:cNvSpPr/>
      </dsp:nvSpPr>
      <dsp:spPr>
        <a:xfrm>
          <a:off x="0" y="40623"/>
          <a:ext cx="7178368" cy="1479574"/>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MX" sz="2100" kern="1200" dirty="0"/>
            <a:t>La temperatura  necesaria para destruir las células vegetativas de las levaduras se encuentra entre 50 y 58  ºC en un tiempo de 10 a 15 minutos. </a:t>
          </a:r>
          <a:endParaRPr lang="es-CL" sz="2100" kern="1200" dirty="0"/>
        </a:p>
      </dsp:txBody>
      <dsp:txXfrm>
        <a:off x="72227" y="112850"/>
        <a:ext cx="7033914" cy="1335120"/>
      </dsp:txXfrm>
    </dsp:sp>
    <dsp:sp modelId="{9162D08E-7850-4C36-A5BE-18E2433DD267}">
      <dsp:nvSpPr>
        <dsp:cNvPr id="0" name=""/>
        <dsp:cNvSpPr/>
      </dsp:nvSpPr>
      <dsp:spPr>
        <a:xfrm>
          <a:off x="0" y="1764914"/>
          <a:ext cx="7178368" cy="1479574"/>
        </a:xfrm>
        <a:prstGeom prst="roundRect">
          <a:avLst/>
        </a:prstGeom>
        <a:gradFill rotWithShape="0">
          <a:gsLst>
            <a:gs pos="0">
              <a:schemeClr val="accent3">
                <a:hueOff val="2058582"/>
                <a:satOff val="12356"/>
                <a:lumOff val="9413"/>
                <a:alphaOff val="0"/>
                <a:satMod val="103000"/>
                <a:lumMod val="102000"/>
                <a:tint val="94000"/>
              </a:schemeClr>
            </a:gs>
            <a:gs pos="50000">
              <a:schemeClr val="accent3">
                <a:hueOff val="2058582"/>
                <a:satOff val="12356"/>
                <a:lumOff val="9413"/>
                <a:alphaOff val="0"/>
                <a:satMod val="110000"/>
                <a:lumMod val="100000"/>
                <a:shade val="100000"/>
              </a:schemeClr>
            </a:gs>
            <a:gs pos="100000">
              <a:schemeClr val="accent3">
                <a:hueOff val="2058582"/>
                <a:satOff val="12356"/>
                <a:lumOff val="941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MX" sz="2100" kern="1200" dirty="0"/>
            <a:t>Para destruir las ascosporas (</a:t>
          </a:r>
          <a:r>
            <a:rPr lang="es-CL" sz="2100" kern="1200" dirty="0"/>
            <a:t>espora es específica a los hongos) </a:t>
          </a:r>
          <a:r>
            <a:rPr lang="es-MX" sz="2100" kern="1200" dirty="0"/>
            <a:t> de las levaduras sólo son necesarios  de 5 a 10 ºC de temperatura por encima de la necesaria  para destruir todas las células vegetativas de las cuales se ha originado.</a:t>
          </a:r>
          <a:endParaRPr lang="es-CL" sz="2100" kern="1200" dirty="0"/>
        </a:p>
      </dsp:txBody>
      <dsp:txXfrm>
        <a:off x="72227" y="1837141"/>
        <a:ext cx="7033914" cy="1335120"/>
      </dsp:txXfrm>
    </dsp:sp>
    <dsp:sp modelId="{DCFC3B8E-E437-4B9E-A0D8-BC60DCD8BA73}">
      <dsp:nvSpPr>
        <dsp:cNvPr id="0" name=""/>
        <dsp:cNvSpPr/>
      </dsp:nvSpPr>
      <dsp:spPr>
        <a:xfrm>
          <a:off x="0" y="3514397"/>
          <a:ext cx="7178368" cy="1479574"/>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MX" sz="2100" kern="1200" dirty="0"/>
            <a:t>Tanto las levaduras como sus esporas, son destruidas por los tratamientos de pasteurización a los que se somete la leche (62.8  ºC durante 30 minutos ó 71.7  ºC durante 15 segundos).</a:t>
          </a:r>
          <a:endParaRPr lang="es-ES" sz="2100" kern="1200" dirty="0"/>
        </a:p>
      </dsp:txBody>
      <dsp:txXfrm>
        <a:off x="72227" y="3586624"/>
        <a:ext cx="7033914" cy="133512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2AFE8-38C7-4EC4-832C-1B274029B0EB}">
      <dsp:nvSpPr>
        <dsp:cNvPr id="0" name=""/>
        <dsp:cNvSpPr/>
      </dsp:nvSpPr>
      <dsp:spPr>
        <a:xfrm>
          <a:off x="0" y="2528"/>
          <a:ext cx="8203963" cy="842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s-MX" sz="2000" b="1" kern="1200" dirty="0" err="1">
              <a:latin typeface="Arial" pitchFamily="34" charset="0"/>
              <a:cs typeface="Arial" pitchFamily="34" charset="0"/>
            </a:rPr>
            <a:t>Termorresistencia</a:t>
          </a:r>
          <a:r>
            <a:rPr lang="es-MX" sz="2000" b="1" kern="1200" dirty="0">
              <a:latin typeface="Arial" pitchFamily="34" charset="0"/>
              <a:cs typeface="Arial" pitchFamily="34" charset="0"/>
            </a:rPr>
            <a:t> de los mohos y de las esporas de mohos.</a:t>
          </a:r>
          <a:endParaRPr lang="es-ES" sz="2000" b="1" kern="1200" dirty="0">
            <a:latin typeface="Arial" pitchFamily="34" charset="0"/>
            <a:cs typeface="Arial" pitchFamily="34" charset="0"/>
          </a:endParaRPr>
        </a:p>
      </dsp:txBody>
      <dsp:txXfrm>
        <a:off x="41123" y="43651"/>
        <a:ext cx="8121717" cy="76015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BB4DD8-26A9-4387-AC2D-9D180E075DEE}">
      <dsp:nvSpPr>
        <dsp:cNvPr id="0" name=""/>
        <dsp:cNvSpPr/>
      </dsp:nvSpPr>
      <dsp:spPr>
        <a:xfrm>
          <a:off x="0" y="535452"/>
          <a:ext cx="8203963" cy="131975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t>La mayoría de los mohos y sus esporas son destruidos por el calor húmedo a 60  C en un tiempo de 5 a 10 minutos, aunque algunas especies son más </a:t>
          </a:r>
          <a:r>
            <a:rPr lang="es-MX" sz="2400" kern="1200" dirty="0" err="1"/>
            <a:t>termorresistentes</a:t>
          </a:r>
          <a:r>
            <a:rPr lang="es-MX" sz="2400" kern="1200" dirty="0"/>
            <a:t>. </a:t>
          </a:r>
          <a:endParaRPr lang="es-CL" sz="2400" kern="1200" dirty="0"/>
        </a:p>
      </dsp:txBody>
      <dsp:txXfrm>
        <a:off x="64425" y="599877"/>
        <a:ext cx="8075113" cy="1190909"/>
      </dsp:txXfrm>
    </dsp:sp>
    <dsp:sp modelId="{E552B993-637B-45E5-BB13-4845B03A68DF}">
      <dsp:nvSpPr>
        <dsp:cNvPr id="0" name=""/>
        <dsp:cNvSpPr/>
      </dsp:nvSpPr>
      <dsp:spPr>
        <a:xfrm>
          <a:off x="0" y="1924332"/>
          <a:ext cx="8203963" cy="1319759"/>
        </a:xfrm>
        <a:prstGeom prst="roundRect">
          <a:avLst/>
        </a:prstGeom>
        <a:gradFill rotWithShape="0">
          <a:gsLst>
            <a:gs pos="0">
              <a:schemeClr val="accent4">
                <a:hueOff val="3299968"/>
                <a:satOff val="-14601"/>
                <a:lumOff val="-2452"/>
                <a:alphaOff val="0"/>
                <a:satMod val="103000"/>
                <a:lumMod val="102000"/>
                <a:tint val="94000"/>
              </a:schemeClr>
            </a:gs>
            <a:gs pos="50000">
              <a:schemeClr val="accent4">
                <a:hueOff val="3299968"/>
                <a:satOff val="-14601"/>
                <a:lumOff val="-2452"/>
                <a:alphaOff val="0"/>
                <a:satMod val="110000"/>
                <a:lumMod val="100000"/>
                <a:shade val="100000"/>
              </a:schemeClr>
            </a:gs>
            <a:gs pos="100000">
              <a:schemeClr val="accent4">
                <a:hueOff val="3299968"/>
                <a:satOff val="-14601"/>
                <a:lumOff val="-245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t>Muchas especies del género </a:t>
          </a:r>
          <a:r>
            <a:rPr lang="es-MX" sz="2400" u="sng" kern="1200" dirty="0" err="1"/>
            <a:t>Aspergillus</a:t>
          </a:r>
          <a:r>
            <a:rPr lang="es-MX" sz="2400" kern="1200" dirty="0"/>
            <a:t> y algunas de los géneros </a:t>
          </a:r>
          <a:r>
            <a:rPr lang="es-MX" sz="2400" u="sng" kern="1200" dirty="0" err="1"/>
            <a:t>Penicillium</a:t>
          </a:r>
          <a:r>
            <a:rPr lang="es-MX" sz="2400" kern="1200" dirty="0"/>
            <a:t> y </a:t>
          </a:r>
          <a:r>
            <a:rPr lang="es-MX" sz="2400" u="sng" kern="1200" dirty="0" err="1"/>
            <a:t>Mucor</a:t>
          </a:r>
          <a:r>
            <a:rPr lang="es-MX" sz="2400" kern="1200" dirty="0"/>
            <a:t> son más </a:t>
          </a:r>
          <a:r>
            <a:rPr lang="es-MX" sz="2400" kern="1200" dirty="0" err="1"/>
            <a:t>termorresistentes</a:t>
          </a:r>
          <a:r>
            <a:rPr lang="es-MX" sz="2400" kern="1200" dirty="0"/>
            <a:t> que otros mohos.</a:t>
          </a:r>
          <a:endParaRPr lang="es-CL" sz="2400" kern="1200" dirty="0"/>
        </a:p>
      </dsp:txBody>
      <dsp:txXfrm>
        <a:off x="64425" y="1988757"/>
        <a:ext cx="8075113" cy="1190909"/>
      </dsp:txXfrm>
    </dsp:sp>
    <dsp:sp modelId="{52B5544E-3FB4-4FF1-8C78-FB8C4C466FDB}">
      <dsp:nvSpPr>
        <dsp:cNvPr id="0" name=""/>
        <dsp:cNvSpPr/>
      </dsp:nvSpPr>
      <dsp:spPr>
        <a:xfrm>
          <a:off x="0" y="3313212"/>
          <a:ext cx="8203963" cy="1319759"/>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s-MX" sz="2400" kern="1200" dirty="0"/>
            <a:t>Los tratamientos de pasteurización a los que se somete la leche suelen destruir la totalidad de los mohos y sus esporas.</a:t>
          </a:r>
          <a:endParaRPr lang="es-ES" sz="2400" kern="1200" dirty="0"/>
        </a:p>
      </dsp:txBody>
      <dsp:txXfrm>
        <a:off x="64425" y="3377637"/>
        <a:ext cx="8075113" cy="1190909"/>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71F876-78E1-4737-9475-EEE049670B94}">
      <dsp:nvSpPr>
        <dsp:cNvPr id="0" name=""/>
        <dsp:cNvSpPr/>
      </dsp:nvSpPr>
      <dsp:spPr>
        <a:xfrm>
          <a:off x="0" y="12799"/>
          <a:ext cx="8203963" cy="11138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s-MX" sz="2800" b="1" kern="1200" dirty="0" err="1"/>
            <a:t>Termorresistencia</a:t>
          </a:r>
          <a:r>
            <a:rPr lang="es-MX" sz="2800" b="1" kern="1200" dirty="0"/>
            <a:t> de las bacterias y de las esporas bacterianas.</a:t>
          </a:r>
          <a:endParaRPr lang="es-ES" sz="2800" b="1" kern="1200" dirty="0"/>
        </a:p>
      </dsp:txBody>
      <dsp:txXfrm>
        <a:off x="54373" y="67172"/>
        <a:ext cx="8095217" cy="1005094"/>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C3F70F-26EF-4E83-B0D4-047260530EFA}">
      <dsp:nvSpPr>
        <dsp:cNvPr id="0" name=""/>
        <dsp:cNvSpPr/>
      </dsp:nvSpPr>
      <dsp:spPr>
        <a:xfrm>
          <a:off x="0" y="140643"/>
          <a:ext cx="8039698" cy="21621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MX" sz="2100" kern="1200" dirty="0"/>
            <a:t>La </a:t>
          </a:r>
          <a:r>
            <a:rPr lang="es-MX" sz="2100" kern="1200" dirty="0" err="1"/>
            <a:t>termorresistencia</a:t>
          </a:r>
          <a:r>
            <a:rPr lang="es-MX" sz="2100" kern="1200" dirty="0"/>
            <a:t> de las células vegetativas de las bacterias es de muy diferente grado en cada una de las especies, oscilando desde cierta </a:t>
          </a:r>
          <a:r>
            <a:rPr lang="es-MX" sz="2100" kern="1200" dirty="0" err="1"/>
            <a:t>termorresistencia</a:t>
          </a:r>
          <a:r>
            <a:rPr lang="es-MX" sz="2100" kern="1200" dirty="0"/>
            <a:t> de las poco patógena, las cuales son destruidas con facilidad, hasta la de las </a:t>
          </a:r>
          <a:r>
            <a:rPr lang="es-MX" sz="2100" kern="1200" dirty="0" err="1"/>
            <a:t>térmofilas</a:t>
          </a:r>
          <a:r>
            <a:rPr lang="es-MX" sz="2100" kern="1200" dirty="0"/>
            <a:t>, las cuales para que se destruyan, es posible que requieran el empleo de temperaturas de 80 a 90 ºC durante varios minutos. </a:t>
          </a:r>
          <a:endParaRPr lang="es-CL" sz="2100" kern="1200" dirty="0"/>
        </a:p>
      </dsp:txBody>
      <dsp:txXfrm>
        <a:off x="105548" y="246191"/>
        <a:ext cx="7828602" cy="1951064"/>
      </dsp:txXfrm>
    </dsp:sp>
    <dsp:sp modelId="{382A5D22-FF67-4D29-AC5A-94DC96531E87}">
      <dsp:nvSpPr>
        <dsp:cNvPr id="0" name=""/>
        <dsp:cNvSpPr/>
      </dsp:nvSpPr>
      <dsp:spPr>
        <a:xfrm>
          <a:off x="0" y="2363283"/>
          <a:ext cx="8039698" cy="216216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MX" sz="2100" kern="1200" dirty="0"/>
            <a:t>El grado de </a:t>
          </a:r>
          <a:r>
            <a:rPr lang="es-MX" sz="2100" kern="1200" dirty="0" err="1"/>
            <a:t>termorresistencia</a:t>
          </a:r>
          <a:r>
            <a:rPr lang="es-MX" sz="2100" kern="1200" dirty="0"/>
            <a:t> de las esporas bacterianas es variable en cada una de las especies, la resistencia a la temperatura de                     100 ºC puede oscilar desde menos de  1 minuto a más de 20 horas.</a:t>
          </a:r>
          <a:endParaRPr lang="es-ES" sz="2100" kern="1200" dirty="0"/>
        </a:p>
      </dsp:txBody>
      <dsp:txXfrm>
        <a:off x="105548" y="2468831"/>
        <a:ext cx="7828602" cy="195106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3CDEF8-D2A1-4F5D-A409-190F165E8458}">
      <dsp:nvSpPr>
        <dsp:cNvPr id="0" name=""/>
        <dsp:cNvSpPr/>
      </dsp:nvSpPr>
      <dsp:spPr>
        <a:xfrm>
          <a:off x="0" y="6210"/>
          <a:ext cx="7091426" cy="10953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es-MX" sz="3400" b="1" kern="1200" dirty="0" err="1"/>
            <a:t>Termorresistencia</a:t>
          </a:r>
          <a:r>
            <a:rPr lang="es-MX" sz="3400" b="1" kern="1200" dirty="0"/>
            <a:t> de los enzimas</a:t>
          </a:r>
          <a:endParaRPr lang="es-ES" sz="3400" b="1" kern="1200" dirty="0"/>
        </a:p>
      </dsp:txBody>
      <dsp:txXfrm>
        <a:off x="53471" y="59681"/>
        <a:ext cx="6984484" cy="988424"/>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47DA4-C9F2-487B-B617-CACDC61D2E07}">
      <dsp:nvSpPr>
        <dsp:cNvPr id="0" name=""/>
        <dsp:cNvSpPr/>
      </dsp:nvSpPr>
      <dsp:spPr>
        <a:xfrm>
          <a:off x="0" y="52010"/>
          <a:ext cx="7824792" cy="15561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MX" sz="1900" kern="1200" dirty="0">
              <a:latin typeface="Arial" pitchFamily="34" charset="0"/>
              <a:cs typeface="Arial" pitchFamily="34" charset="0"/>
            </a:rPr>
            <a:t>Aunque la mayoría de los enzimas, tanto los existentes en los alimentos como los propios de la células bacterianas, se destruyen a 79.4 C, algunos pueden soportar temperaturas más elevadas, sobre todo si se emplea el calentamiento a temperatura elevada durante un tiempo corto. </a:t>
          </a:r>
          <a:endParaRPr lang="es-CL" sz="1900" kern="1200" dirty="0">
            <a:latin typeface="Arial" pitchFamily="34" charset="0"/>
            <a:cs typeface="Arial" pitchFamily="34" charset="0"/>
          </a:endParaRPr>
        </a:p>
      </dsp:txBody>
      <dsp:txXfrm>
        <a:off x="75963" y="127973"/>
        <a:ext cx="7672866" cy="1404174"/>
      </dsp:txXfrm>
    </dsp:sp>
    <dsp:sp modelId="{B4B2DCD5-F04E-492F-A0D4-4BE163A0266A}">
      <dsp:nvSpPr>
        <dsp:cNvPr id="0" name=""/>
        <dsp:cNvSpPr/>
      </dsp:nvSpPr>
      <dsp:spPr>
        <a:xfrm>
          <a:off x="0" y="1662830"/>
          <a:ext cx="7824792" cy="1556100"/>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MX" sz="1900" kern="1200" dirty="0">
              <a:latin typeface="Arial" pitchFamily="34" charset="0"/>
              <a:cs typeface="Arial" pitchFamily="34" charset="0"/>
            </a:rPr>
            <a:t>Uno de los objetivos de todo tratamiento térmico  consiste en inactivar los enzimas capaces de alterar los alimentos mientras permanecen almacenados.</a:t>
          </a:r>
          <a:endParaRPr lang="es-CL" sz="1900" kern="1200" dirty="0">
            <a:latin typeface="Arial" pitchFamily="34" charset="0"/>
            <a:cs typeface="Arial" pitchFamily="34" charset="0"/>
          </a:endParaRPr>
        </a:p>
      </dsp:txBody>
      <dsp:txXfrm>
        <a:off x="75963" y="1738793"/>
        <a:ext cx="7672866" cy="1404174"/>
      </dsp:txXfrm>
    </dsp:sp>
    <dsp:sp modelId="{D74109E4-AED6-4A44-ADCC-753A87AF78AC}">
      <dsp:nvSpPr>
        <dsp:cNvPr id="0" name=""/>
        <dsp:cNvSpPr/>
      </dsp:nvSpPr>
      <dsp:spPr>
        <a:xfrm>
          <a:off x="0" y="3273650"/>
          <a:ext cx="7824792" cy="1556100"/>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MX" sz="1900" kern="1200" dirty="0">
              <a:latin typeface="Arial" pitchFamily="34" charset="0"/>
              <a:cs typeface="Arial" pitchFamily="34" charset="0"/>
            </a:rPr>
            <a:t>Algunas hidrolasas (las </a:t>
          </a:r>
          <a:r>
            <a:rPr lang="es-MX" sz="1900" kern="1200" dirty="0" err="1">
              <a:latin typeface="Arial" pitchFamily="34" charset="0"/>
              <a:cs typeface="Arial" pitchFamily="34" charset="0"/>
            </a:rPr>
            <a:t>proteinasas</a:t>
          </a:r>
          <a:r>
            <a:rPr lang="es-MX" sz="1900" kern="1200" dirty="0">
              <a:latin typeface="Arial" pitchFamily="34" charset="0"/>
              <a:cs typeface="Arial" pitchFamily="34" charset="0"/>
            </a:rPr>
            <a:t> y las lipasas), conservan un importante grado de actividad tras un tratamiento térmico a temperaturas muy elevadas.</a:t>
          </a:r>
          <a:endParaRPr lang="es-ES" sz="1900" kern="1200" dirty="0">
            <a:latin typeface="Arial" pitchFamily="34" charset="0"/>
            <a:cs typeface="Arial" pitchFamily="34" charset="0"/>
          </a:endParaRPr>
        </a:p>
      </dsp:txBody>
      <dsp:txXfrm>
        <a:off x="75963" y="3349613"/>
        <a:ext cx="7672866" cy="1404174"/>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C35E1B-A505-47BA-843F-BB40F18E9AF0}">
      <dsp:nvSpPr>
        <dsp:cNvPr id="0" name=""/>
        <dsp:cNvSpPr/>
      </dsp:nvSpPr>
      <dsp:spPr>
        <a:xfrm>
          <a:off x="0" y="9131"/>
          <a:ext cx="3337608" cy="4422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CL" sz="1800" b="1" kern="1200" dirty="0"/>
            <a:t>MICROORGANISMOS</a:t>
          </a:r>
          <a:endParaRPr lang="es-CL" sz="1800" kern="1200" dirty="0"/>
        </a:p>
      </dsp:txBody>
      <dsp:txXfrm>
        <a:off x="21589" y="30720"/>
        <a:ext cx="3294430" cy="39908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04437-91FD-4F16-AA29-6E904E392D31}">
      <dsp:nvSpPr>
        <dsp:cNvPr id="0" name=""/>
        <dsp:cNvSpPr/>
      </dsp:nvSpPr>
      <dsp:spPr>
        <a:xfrm>
          <a:off x="0" y="263063"/>
          <a:ext cx="4663664" cy="13689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err="1">
              <a:latin typeface="Arial" pitchFamily="34" charset="0"/>
              <a:cs typeface="Arial" pitchFamily="34" charset="0"/>
            </a:rPr>
            <a:t>Crecen</a:t>
          </a:r>
          <a:r>
            <a:rPr lang="en-US" sz="2000" kern="1200" dirty="0">
              <a:latin typeface="Arial" pitchFamily="34" charset="0"/>
              <a:cs typeface="Arial" pitchFamily="34" charset="0"/>
            </a:rPr>
            <a:t> a </a:t>
          </a:r>
          <a:r>
            <a:rPr lang="en-US" sz="2000" kern="1200" dirty="0" err="1">
              <a:latin typeface="Arial" pitchFamily="34" charset="0"/>
              <a:cs typeface="Arial" pitchFamily="34" charset="0"/>
            </a:rPr>
            <a:t>temperaturas</a:t>
          </a:r>
          <a:r>
            <a:rPr lang="en-US" sz="2000" kern="1200" dirty="0">
              <a:latin typeface="Arial" pitchFamily="34" charset="0"/>
              <a:cs typeface="Arial" pitchFamily="34" charset="0"/>
            </a:rPr>
            <a:t> de </a:t>
          </a:r>
          <a:r>
            <a:rPr lang="en-US" sz="2000" kern="1200" dirty="0" err="1">
              <a:latin typeface="Arial" pitchFamily="34" charset="0"/>
              <a:cs typeface="Arial" pitchFamily="34" charset="0"/>
            </a:rPr>
            <a:t>refrigeración</a:t>
          </a:r>
          <a:endParaRPr lang="en-US" sz="2000" kern="1200" dirty="0">
            <a:latin typeface="Arial" pitchFamily="34" charset="0"/>
            <a:cs typeface="Arial" pitchFamily="34" charset="0"/>
          </a:endParaRPr>
        </a:p>
      </dsp:txBody>
      <dsp:txXfrm>
        <a:off x="66824" y="329887"/>
        <a:ext cx="4530016" cy="1235252"/>
      </dsp:txXfrm>
    </dsp:sp>
    <dsp:sp modelId="{0168EA04-F31C-4739-A6F6-3007BDFC4C41}">
      <dsp:nvSpPr>
        <dsp:cNvPr id="0" name=""/>
        <dsp:cNvSpPr/>
      </dsp:nvSpPr>
      <dsp:spPr>
        <a:xfrm>
          <a:off x="0" y="1819163"/>
          <a:ext cx="4663664" cy="1368900"/>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err="1">
              <a:latin typeface="Arial" pitchFamily="34" charset="0"/>
              <a:cs typeface="Arial" pitchFamily="34" charset="0"/>
            </a:rPr>
            <a:t>Muchas</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bacterias</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que</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causan</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daño</a:t>
          </a:r>
          <a:r>
            <a:rPr lang="en-US" sz="2000" kern="1200" dirty="0">
              <a:latin typeface="Arial" pitchFamily="34" charset="0"/>
              <a:cs typeface="Arial" pitchFamily="34" charset="0"/>
            </a:rPr>
            <a:t> al </a:t>
          </a:r>
          <a:r>
            <a:rPr lang="en-US" sz="2000" kern="1200" dirty="0" err="1">
              <a:latin typeface="Arial" pitchFamily="34" charset="0"/>
              <a:cs typeface="Arial" pitchFamily="34" charset="0"/>
            </a:rPr>
            <a:t>producto</a:t>
          </a:r>
          <a:endParaRPr lang="en-US" sz="2000" kern="1200" dirty="0">
            <a:latin typeface="Arial" pitchFamily="34" charset="0"/>
            <a:cs typeface="Arial" pitchFamily="34" charset="0"/>
          </a:endParaRPr>
        </a:p>
      </dsp:txBody>
      <dsp:txXfrm>
        <a:off x="66824" y="1885987"/>
        <a:ext cx="4530016" cy="1235252"/>
      </dsp:txXfrm>
    </dsp:sp>
    <dsp:sp modelId="{DD8A476B-DB45-49EC-99B5-7B70882AE846}">
      <dsp:nvSpPr>
        <dsp:cNvPr id="0" name=""/>
        <dsp:cNvSpPr/>
      </dsp:nvSpPr>
      <dsp:spPr>
        <a:xfrm>
          <a:off x="0" y="3375263"/>
          <a:ext cx="4663664" cy="1368900"/>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err="1">
              <a:latin typeface="Arial" pitchFamily="34" charset="0"/>
              <a:cs typeface="Arial" pitchFamily="34" charset="0"/>
            </a:rPr>
            <a:t>Hielo</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puede</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servir</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fuente</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sino</a:t>
          </a:r>
          <a:r>
            <a:rPr lang="en-US" sz="2000" kern="1200" dirty="0">
              <a:latin typeface="Arial" pitchFamily="34" charset="0"/>
              <a:cs typeface="Arial" pitchFamily="34" charset="0"/>
            </a:rPr>
            <a:t> se </a:t>
          </a:r>
          <a:r>
            <a:rPr lang="en-US" sz="2000" kern="1200" dirty="0" err="1">
              <a:latin typeface="Arial" pitchFamily="34" charset="0"/>
              <a:cs typeface="Arial" pitchFamily="34" charset="0"/>
            </a:rPr>
            <a:t>usa</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agua</a:t>
          </a:r>
          <a:r>
            <a:rPr lang="en-US" sz="2000" kern="1200" dirty="0">
              <a:latin typeface="Arial" pitchFamily="34" charset="0"/>
              <a:cs typeface="Arial" pitchFamily="34" charset="0"/>
            </a:rPr>
            <a:t> potable, </a:t>
          </a:r>
          <a:r>
            <a:rPr lang="en-US" sz="2000" kern="1200" dirty="0" err="1">
              <a:latin typeface="Arial" pitchFamily="34" charset="0"/>
              <a:cs typeface="Arial" pitchFamily="34" charset="0"/>
            </a:rPr>
            <a:t>guardado</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manejado</a:t>
          </a:r>
          <a:r>
            <a:rPr lang="en-US" sz="2000" kern="1200" dirty="0">
              <a:latin typeface="Arial" pitchFamily="34" charset="0"/>
              <a:cs typeface="Arial" pitchFamily="34" charset="0"/>
            </a:rPr>
            <a:t> y </a:t>
          </a:r>
          <a:r>
            <a:rPr lang="en-US" sz="2000" kern="1200" dirty="0" err="1">
              <a:latin typeface="Arial" pitchFamily="34" charset="0"/>
              <a:cs typeface="Arial" pitchFamily="34" charset="0"/>
            </a:rPr>
            <a:t>almacenado</a:t>
          </a:r>
          <a:r>
            <a:rPr lang="en-US" sz="2000" kern="1200" dirty="0">
              <a:latin typeface="Arial" pitchFamily="34" charset="0"/>
              <a:cs typeface="Arial" pitchFamily="34" charset="0"/>
            </a:rPr>
            <a:t> en </a:t>
          </a:r>
          <a:r>
            <a:rPr lang="en-US" sz="2000" kern="1200" dirty="0" err="1">
              <a:latin typeface="Arial" pitchFamily="34" charset="0"/>
              <a:cs typeface="Arial" pitchFamily="34" charset="0"/>
            </a:rPr>
            <a:t>condiciones</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que</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excluyan</a:t>
          </a:r>
          <a:r>
            <a:rPr lang="en-US" sz="2000" kern="1200" dirty="0">
              <a:latin typeface="Arial" pitchFamily="34" charset="0"/>
              <a:cs typeface="Arial" pitchFamily="34" charset="0"/>
            </a:rPr>
            <a:t> </a:t>
          </a:r>
          <a:r>
            <a:rPr lang="en-US" sz="2000" kern="1200" dirty="0" err="1">
              <a:latin typeface="Arial" pitchFamily="34" charset="0"/>
              <a:cs typeface="Arial" pitchFamily="34" charset="0"/>
            </a:rPr>
            <a:t>contaminación</a:t>
          </a:r>
          <a:r>
            <a:rPr lang="en-US" sz="2000" kern="1200" dirty="0">
              <a:latin typeface="Arial" pitchFamily="34" charset="0"/>
              <a:cs typeface="Arial" pitchFamily="34" charset="0"/>
            </a:rPr>
            <a:t> </a:t>
          </a:r>
          <a:endParaRPr lang="es-ES" sz="2000" kern="1200" dirty="0">
            <a:latin typeface="Arial" pitchFamily="34" charset="0"/>
            <a:cs typeface="Arial" pitchFamily="34" charset="0"/>
          </a:endParaRPr>
        </a:p>
      </dsp:txBody>
      <dsp:txXfrm>
        <a:off x="66824" y="3442087"/>
        <a:ext cx="4530016" cy="123525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F74E8-47EF-474A-A774-52A9D063BC55}">
      <dsp:nvSpPr>
        <dsp:cNvPr id="0" name=""/>
        <dsp:cNvSpPr/>
      </dsp:nvSpPr>
      <dsp:spPr>
        <a:xfrm>
          <a:off x="0" y="189095"/>
          <a:ext cx="3875676" cy="6388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 sz="2600" b="1" kern="1200" dirty="0"/>
            <a:t>Alto Riesgo:</a:t>
          </a:r>
          <a:endParaRPr lang="es-CL" sz="2600" kern="1200" dirty="0"/>
        </a:p>
      </dsp:txBody>
      <dsp:txXfrm>
        <a:off x="31185" y="220280"/>
        <a:ext cx="3813306" cy="576450"/>
      </dsp:txXfrm>
    </dsp:sp>
    <dsp:sp modelId="{8B68F343-3D1A-4236-875B-E5232B9FB7DD}">
      <dsp:nvSpPr>
        <dsp:cNvPr id="0" name=""/>
        <dsp:cNvSpPr/>
      </dsp:nvSpPr>
      <dsp:spPr>
        <a:xfrm>
          <a:off x="0" y="902795"/>
          <a:ext cx="3875676" cy="638820"/>
        </a:xfrm>
        <a:prstGeom prst="roundRect">
          <a:avLst/>
        </a:prstGeom>
        <a:gradFill rotWithShape="0">
          <a:gsLst>
            <a:gs pos="0">
              <a:schemeClr val="accent3">
                <a:hueOff val="1372388"/>
                <a:satOff val="8237"/>
                <a:lumOff val="6275"/>
                <a:alphaOff val="0"/>
                <a:satMod val="103000"/>
                <a:lumMod val="102000"/>
                <a:tint val="94000"/>
              </a:schemeClr>
            </a:gs>
            <a:gs pos="50000">
              <a:schemeClr val="accent3">
                <a:hueOff val="1372388"/>
                <a:satOff val="8237"/>
                <a:lumOff val="6275"/>
                <a:alphaOff val="0"/>
                <a:satMod val="110000"/>
                <a:lumMod val="100000"/>
                <a:shade val="100000"/>
              </a:schemeClr>
            </a:gs>
            <a:gs pos="100000">
              <a:schemeClr val="accent3">
                <a:hueOff val="1372388"/>
                <a:satOff val="8237"/>
                <a:lumOff val="627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 sz="2600" b="1" kern="1200" dirty="0"/>
            <a:t>Alto contenido Proteico</a:t>
          </a:r>
          <a:endParaRPr lang="es-CL" sz="2600" kern="1200" dirty="0"/>
        </a:p>
      </dsp:txBody>
      <dsp:txXfrm>
        <a:off x="31185" y="933980"/>
        <a:ext cx="3813306" cy="576450"/>
      </dsp:txXfrm>
    </dsp:sp>
    <dsp:sp modelId="{1F9D561B-6BEC-4649-AD0E-B49230C5E684}">
      <dsp:nvSpPr>
        <dsp:cNvPr id="0" name=""/>
        <dsp:cNvSpPr/>
      </dsp:nvSpPr>
      <dsp:spPr>
        <a:xfrm>
          <a:off x="0" y="1616495"/>
          <a:ext cx="3875676" cy="638820"/>
        </a:xfrm>
        <a:prstGeom prst="roundRect">
          <a:avLst/>
        </a:prstGeom>
        <a:gradFill rotWithShape="0">
          <a:gsLst>
            <a:gs pos="0">
              <a:schemeClr val="accent3">
                <a:hueOff val="2744775"/>
                <a:satOff val="16475"/>
                <a:lumOff val="12550"/>
                <a:alphaOff val="0"/>
                <a:satMod val="103000"/>
                <a:lumMod val="102000"/>
                <a:tint val="94000"/>
              </a:schemeClr>
            </a:gs>
            <a:gs pos="50000">
              <a:schemeClr val="accent3">
                <a:hueOff val="2744775"/>
                <a:satOff val="16475"/>
                <a:lumOff val="12550"/>
                <a:alphaOff val="0"/>
                <a:satMod val="110000"/>
                <a:lumMod val="100000"/>
                <a:shade val="100000"/>
              </a:schemeClr>
            </a:gs>
            <a:gs pos="100000">
              <a:schemeClr val="accent3">
                <a:hueOff val="2744775"/>
                <a:satOff val="16475"/>
                <a:lumOff val="1255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 sz="2600" b="1" kern="1200" dirty="0"/>
            <a:t>Alto % Humedad</a:t>
          </a:r>
          <a:endParaRPr lang="es-CL" sz="2600" kern="1200" dirty="0"/>
        </a:p>
      </dsp:txBody>
      <dsp:txXfrm>
        <a:off x="31185" y="1647680"/>
        <a:ext cx="3813306" cy="576450"/>
      </dsp:txXfrm>
    </dsp:sp>
    <dsp:sp modelId="{A704329D-65A7-4CDA-86C4-0529E1DCED61}">
      <dsp:nvSpPr>
        <dsp:cNvPr id="0" name=""/>
        <dsp:cNvSpPr/>
      </dsp:nvSpPr>
      <dsp:spPr>
        <a:xfrm>
          <a:off x="0" y="2330195"/>
          <a:ext cx="3875676" cy="638820"/>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 sz="2600" b="1" kern="1200" dirty="0"/>
            <a:t>Baja acidez</a:t>
          </a:r>
          <a:endParaRPr lang="es-CL" sz="2600" kern="1200" dirty="0"/>
        </a:p>
      </dsp:txBody>
      <dsp:txXfrm>
        <a:off x="31185" y="2361380"/>
        <a:ext cx="3813306" cy="576450"/>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E6484-F458-41BE-9542-5F508BB1BBBE}">
      <dsp:nvSpPr>
        <dsp:cNvPr id="0" name=""/>
        <dsp:cNvSpPr/>
      </dsp:nvSpPr>
      <dsp:spPr>
        <a:xfrm>
          <a:off x="0" y="105327"/>
          <a:ext cx="8326906" cy="18181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s-ES_tradnl" sz="2100" kern="1200" dirty="0"/>
            <a:t>Alimentos </a:t>
          </a:r>
          <a:r>
            <a:rPr lang="es-ES_tradnl" sz="2100" kern="1200" dirty="0" err="1"/>
            <a:t>perecibles</a:t>
          </a:r>
          <a:r>
            <a:rPr lang="es-ES_tradnl" sz="2100" kern="1200" dirty="0"/>
            <a:t>: Son aquellos que al contacto con el medio ambiente se descomponen rápidamente debido a su alto contenido de agua y nutrientes (proteínas, hidratos de carbono y gases).  Por lo que se  deben manipular en forma correcta (refrigerar o congelar) y trabajar en ambientes libres de contaminación.</a:t>
          </a:r>
          <a:endParaRPr lang="es-CL" sz="2100" kern="1200" dirty="0"/>
        </a:p>
      </dsp:txBody>
      <dsp:txXfrm>
        <a:off x="88756" y="194083"/>
        <a:ext cx="8149394" cy="164066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FE5B41-4278-411D-81BF-C598922CAACC}">
      <dsp:nvSpPr>
        <dsp:cNvPr id="0" name=""/>
        <dsp:cNvSpPr/>
      </dsp:nvSpPr>
      <dsp:spPr>
        <a:xfrm>
          <a:off x="0" y="350"/>
          <a:ext cx="8039772" cy="7171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s-CL" sz="2400" kern="1200" dirty="0">
              <a:latin typeface="Arial" pitchFamily="34" charset="0"/>
              <a:cs typeface="Arial" pitchFamily="34" charset="0"/>
            </a:rPr>
            <a:t>Clasificación de bacterias que hace referencia al consumo de oxígeno:</a:t>
          </a:r>
        </a:p>
      </dsp:txBody>
      <dsp:txXfrm>
        <a:off x="35008" y="35358"/>
        <a:ext cx="7969756" cy="647119"/>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B1DAC-28DC-45B0-ABC1-CEC8B755AB01}">
      <dsp:nvSpPr>
        <dsp:cNvPr id="0" name=""/>
        <dsp:cNvSpPr/>
      </dsp:nvSpPr>
      <dsp:spPr>
        <a:xfrm>
          <a:off x="0" y="750"/>
          <a:ext cx="8183339" cy="114778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s-CL" sz="2000" b="1" kern="1200" dirty="0">
              <a:latin typeface="Arial" pitchFamily="34" charset="0"/>
              <a:cs typeface="Arial" pitchFamily="34" charset="0"/>
            </a:rPr>
            <a:t>Bacterias aerobias</a:t>
          </a:r>
          <a:r>
            <a:rPr lang="es-CL" sz="2000" kern="1200" dirty="0">
              <a:latin typeface="Arial" pitchFamily="34" charset="0"/>
              <a:cs typeface="Arial" pitchFamily="34" charset="0"/>
            </a:rPr>
            <a:t>: son aquellas que necesitan oxígeno para su metabolismo. Realizan la oxidación de la materia orgánica en presencia de oxígeno molecular, es decir, realizan la respiración celular.</a:t>
          </a:r>
        </a:p>
      </dsp:txBody>
      <dsp:txXfrm>
        <a:off x="56030" y="56780"/>
        <a:ext cx="8071279" cy="1035728"/>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B6DBD-D975-409F-A6C7-1CA68CD42A05}">
      <dsp:nvSpPr>
        <dsp:cNvPr id="0" name=""/>
        <dsp:cNvSpPr/>
      </dsp:nvSpPr>
      <dsp:spPr>
        <a:xfrm>
          <a:off x="0" y="67727"/>
          <a:ext cx="8255123" cy="100035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CL" sz="1900" b="1" kern="1200" dirty="0">
              <a:latin typeface="Arial" pitchFamily="34" charset="0"/>
              <a:cs typeface="Arial" pitchFamily="34" charset="0"/>
            </a:rPr>
            <a:t>Bacterias anaerobias</a:t>
          </a:r>
          <a:r>
            <a:rPr lang="es-CL" sz="1900" kern="1200" dirty="0">
              <a:latin typeface="Arial" pitchFamily="34" charset="0"/>
              <a:cs typeface="Arial" pitchFamily="34" charset="0"/>
            </a:rPr>
            <a:t>: son aquellas que no utilizan oxígeno molecular en su actividad biológica. La obtención de energía la realizan mediante catabolismo fermentativo. Se pueden distinguir dos grupos dentro de ellas:</a:t>
          </a:r>
        </a:p>
      </dsp:txBody>
      <dsp:txXfrm>
        <a:off x="48833" y="116560"/>
        <a:ext cx="8157457" cy="902684"/>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DC60B7-972D-47B0-96F8-1B58214B5FC2}">
      <dsp:nvSpPr>
        <dsp:cNvPr id="0" name=""/>
        <dsp:cNvSpPr/>
      </dsp:nvSpPr>
      <dsp:spPr>
        <a:xfrm>
          <a:off x="0" y="411"/>
          <a:ext cx="6963017" cy="8034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CL" sz="1800" kern="1200" dirty="0">
              <a:latin typeface="Arial" pitchFamily="34" charset="0"/>
              <a:cs typeface="Arial" pitchFamily="34" charset="0"/>
            </a:rPr>
            <a:t>Bacterias anaerobias facultativas: pueden vivir en ambientes con oxígeno o sin él.</a:t>
          </a:r>
        </a:p>
      </dsp:txBody>
      <dsp:txXfrm>
        <a:off x="39222" y="39633"/>
        <a:ext cx="6884573" cy="725015"/>
      </dsp:txXfrm>
    </dsp:sp>
    <dsp:sp modelId="{FA10DDA3-679E-429A-8CD4-6AFAD957D69D}">
      <dsp:nvSpPr>
        <dsp:cNvPr id="0" name=""/>
        <dsp:cNvSpPr/>
      </dsp:nvSpPr>
      <dsp:spPr>
        <a:xfrm flipV="1">
          <a:off x="0" y="803871"/>
          <a:ext cx="6963017" cy="128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1076" tIns="22860" rIns="128016" bIns="22860" numCol="1" spcCol="1270" anchor="t" anchorCtr="0">
          <a:noAutofit/>
        </a:bodyPr>
        <a:lstStyle/>
        <a:p>
          <a:pPr marL="171450" lvl="1" indent="-171450" algn="l" defTabSz="800100" rtl="0">
            <a:lnSpc>
              <a:spcPct val="90000"/>
            </a:lnSpc>
            <a:spcBef>
              <a:spcPct val="0"/>
            </a:spcBef>
            <a:spcAft>
              <a:spcPct val="20000"/>
            </a:spcAft>
            <a:buChar char="•"/>
          </a:pPr>
          <a:endParaRPr lang="es-CL" sz="1800" kern="1200" dirty="0">
            <a:latin typeface="Arial" pitchFamily="34" charset="0"/>
            <a:cs typeface="Arial" pitchFamily="34" charset="0"/>
          </a:endParaRPr>
        </a:p>
      </dsp:txBody>
      <dsp:txXfrm rot="10800000">
        <a:off x="0" y="803871"/>
        <a:ext cx="6963017" cy="128903"/>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495A0F-C85F-4302-A7DF-B17A685F21DD}">
      <dsp:nvSpPr>
        <dsp:cNvPr id="0" name=""/>
        <dsp:cNvSpPr/>
      </dsp:nvSpPr>
      <dsp:spPr>
        <a:xfrm>
          <a:off x="0" y="19144"/>
          <a:ext cx="6891233" cy="11583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s-CL" sz="2200" kern="1200" dirty="0">
              <a:latin typeface="Arial" pitchFamily="34" charset="0"/>
              <a:cs typeface="Arial" pitchFamily="34" charset="0"/>
            </a:rPr>
            <a:t>Bacterias anaerobias estrictas: sólo pueden sobrevivir en ambientes carentes de oxígeno. Como ejemplo, </a:t>
          </a:r>
          <a:r>
            <a:rPr lang="es-CL" sz="2200" kern="1200" dirty="0" err="1">
              <a:latin typeface="Arial" pitchFamily="34" charset="0"/>
              <a:cs typeface="Arial" pitchFamily="34" charset="0"/>
            </a:rPr>
            <a:t>Clostridium</a:t>
          </a:r>
          <a:r>
            <a:rPr lang="es-CL" sz="2200" kern="1200" dirty="0">
              <a:latin typeface="Arial" pitchFamily="34" charset="0"/>
              <a:cs typeface="Arial" pitchFamily="34" charset="0"/>
            </a:rPr>
            <a:t>, causante del tétanos.</a:t>
          </a:r>
        </a:p>
      </dsp:txBody>
      <dsp:txXfrm>
        <a:off x="56544" y="75688"/>
        <a:ext cx="6778145" cy="104521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ADF27-881B-4EF5-8054-1600F8B948BA}">
      <dsp:nvSpPr>
        <dsp:cNvPr id="0" name=""/>
        <dsp:cNvSpPr/>
      </dsp:nvSpPr>
      <dsp:spPr>
        <a:xfrm>
          <a:off x="0" y="8472"/>
          <a:ext cx="2512429" cy="936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0">
            <a:lnSpc>
              <a:spcPct val="90000"/>
            </a:lnSpc>
            <a:spcBef>
              <a:spcPct val="0"/>
            </a:spcBef>
            <a:spcAft>
              <a:spcPct val="35000"/>
            </a:spcAft>
            <a:buNone/>
          </a:pPr>
          <a:r>
            <a:rPr lang="es-ES" sz="4000" b="1" kern="1200" dirty="0">
              <a:latin typeface="Arial" pitchFamily="34" charset="0"/>
              <a:cs typeface="Arial" pitchFamily="34" charset="0"/>
            </a:rPr>
            <a:t>TIEMPO</a:t>
          </a:r>
          <a:endParaRPr lang="es-CL" sz="4000" b="1" kern="1200" dirty="0">
            <a:latin typeface="Arial" pitchFamily="34" charset="0"/>
            <a:cs typeface="Arial" pitchFamily="34" charset="0"/>
          </a:endParaRPr>
        </a:p>
      </dsp:txBody>
      <dsp:txXfrm>
        <a:off x="45692" y="54164"/>
        <a:ext cx="2421045" cy="84461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4F3294-01E7-4E36-8C77-565A817C3210}">
      <dsp:nvSpPr>
        <dsp:cNvPr id="0" name=""/>
        <dsp:cNvSpPr/>
      </dsp:nvSpPr>
      <dsp:spPr>
        <a:xfrm>
          <a:off x="0" y="222058"/>
          <a:ext cx="4633720" cy="99815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b="1" kern="1200" dirty="0" err="1"/>
            <a:t>Bajo</a:t>
          </a:r>
          <a:r>
            <a:rPr lang="en-US" sz="2500" b="1" kern="1200" dirty="0"/>
            <a:t> </a:t>
          </a:r>
          <a:r>
            <a:rPr lang="en-US" sz="2500" b="1" kern="1200" dirty="0" err="1"/>
            <a:t>ciertas</a:t>
          </a:r>
          <a:r>
            <a:rPr lang="en-US" sz="2500" b="1" kern="1200" dirty="0"/>
            <a:t> </a:t>
          </a:r>
          <a:r>
            <a:rPr lang="en-US" sz="2500" b="1" kern="1200" dirty="0" err="1"/>
            <a:t>condiciones</a:t>
          </a:r>
          <a:endParaRPr lang="en-US" sz="2500" b="1" kern="1200" dirty="0"/>
        </a:p>
      </dsp:txBody>
      <dsp:txXfrm>
        <a:off x="48726" y="270784"/>
        <a:ext cx="4536268" cy="900704"/>
      </dsp:txXfrm>
    </dsp:sp>
    <dsp:sp modelId="{2F0FD87B-8569-4AAF-A089-67A7B1F199E3}">
      <dsp:nvSpPr>
        <dsp:cNvPr id="0" name=""/>
        <dsp:cNvSpPr/>
      </dsp:nvSpPr>
      <dsp:spPr>
        <a:xfrm>
          <a:off x="0" y="1292214"/>
          <a:ext cx="4633720" cy="998156"/>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b="1" kern="1200" dirty="0"/>
            <a:t>Las </a:t>
          </a:r>
          <a:r>
            <a:rPr lang="en-US" sz="2500" b="1" kern="1200" dirty="0" err="1"/>
            <a:t>bacterias</a:t>
          </a:r>
          <a:r>
            <a:rPr lang="en-US" sz="2500" b="1" kern="1200" dirty="0"/>
            <a:t> se </a:t>
          </a:r>
          <a:r>
            <a:rPr lang="en-US" sz="2500" b="1" kern="1200" dirty="0" err="1"/>
            <a:t>reproducen</a:t>
          </a:r>
          <a:r>
            <a:rPr lang="en-US" sz="2500" b="1" kern="1200" dirty="0"/>
            <a:t> </a:t>
          </a:r>
          <a:r>
            <a:rPr lang="en-US" sz="2500" b="1" kern="1200" dirty="0" err="1"/>
            <a:t>cada</a:t>
          </a:r>
          <a:r>
            <a:rPr lang="en-US" sz="2500" b="1" kern="1200" dirty="0"/>
            <a:t> quince o </a:t>
          </a:r>
          <a:r>
            <a:rPr lang="en-US" sz="2500" b="1" kern="1200" dirty="0" err="1"/>
            <a:t>veinte</a:t>
          </a:r>
          <a:r>
            <a:rPr lang="en-US" sz="2500" b="1" kern="1200" dirty="0"/>
            <a:t> </a:t>
          </a:r>
          <a:r>
            <a:rPr lang="en-US" sz="2500" b="1" kern="1200" dirty="0" err="1"/>
            <a:t>minutos</a:t>
          </a:r>
          <a:endParaRPr lang="en-US" sz="2500" b="1" kern="1200" dirty="0"/>
        </a:p>
      </dsp:txBody>
      <dsp:txXfrm>
        <a:off x="48726" y="1340940"/>
        <a:ext cx="4536268" cy="900704"/>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4EA9F-D2D9-4C85-AB98-4A97FC9FD9DF}">
      <dsp:nvSpPr>
        <dsp:cNvPr id="0" name=""/>
        <dsp:cNvSpPr/>
      </dsp:nvSpPr>
      <dsp:spPr>
        <a:xfrm>
          <a:off x="0" y="21596"/>
          <a:ext cx="8470474" cy="14976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endParaRPr lang="es-ES_tradnl" sz="2000" kern="1200" dirty="0">
            <a:latin typeface="Arial" pitchFamily="34" charset="0"/>
            <a:cs typeface="Arial" pitchFamily="34" charset="0"/>
          </a:endParaRPr>
        </a:p>
      </dsp:txBody>
      <dsp:txXfrm>
        <a:off x="7311" y="28907"/>
        <a:ext cx="8455852" cy="135138"/>
      </dsp:txXfrm>
    </dsp:sp>
    <dsp:sp modelId="{9F31E4DD-7B7E-4D6E-A6D4-65980E8FE3C7}">
      <dsp:nvSpPr>
        <dsp:cNvPr id="0" name=""/>
        <dsp:cNvSpPr/>
      </dsp:nvSpPr>
      <dsp:spPr>
        <a:xfrm>
          <a:off x="916717" y="171356"/>
          <a:ext cx="6637039" cy="960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8938" tIns="25400" rIns="142240" bIns="25400" numCol="1" spcCol="1270" anchor="t" anchorCtr="0">
          <a:noAutofit/>
        </a:bodyPr>
        <a:lstStyle/>
        <a:p>
          <a:pPr marL="228600" lvl="1" indent="-228600" algn="l" defTabSz="889000" rtl="0">
            <a:lnSpc>
              <a:spcPct val="90000"/>
            </a:lnSpc>
            <a:spcBef>
              <a:spcPct val="0"/>
            </a:spcBef>
            <a:spcAft>
              <a:spcPct val="20000"/>
            </a:spcAft>
            <a:buChar char="•"/>
          </a:pPr>
          <a:r>
            <a:rPr lang="es-ES_tradnl" sz="2000" kern="1200" dirty="0">
              <a:latin typeface="Arial" pitchFamily="34" charset="0"/>
              <a:cs typeface="Arial" pitchFamily="34" charset="0"/>
            </a:rPr>
            <a:t>Si a las 8:00 AM hay     1 Microorganismo</a:t>
          </a:r>
          <a:endParaRPr lang="es-CL" sz="2000" kern="1200" dirty="0">
            <a:latin typeface="Arial" pitchFamily="34" charset="0"/>
            <a:cs typeface="Arial" pitchFamily="34" charset="0"/>
          </a:endParaRPr>
        </a:p>
        <a:p>
          <a:pPr marL="228600" lvl="1" indent="-228600" algn="l" defTabSz="889000" rtl="0">
            <a:lnSpc>
              <a:spcPct val="90000"/>
            </a:lnSpc>
            <a:spcBef>
              <a:spcPct val="0"/>
            </a:spcBef>
            <a:spcAft>
              <a:spcPct val="20000"/>
            </a:spcAft>
            <a:buChar char="•"/>
          </a:pPr>
          <a:r>
            <a:rPr lang="es-ES_tradnl" sz="2000" kern="1200" dirty="0">
              <a:latin typeface="Arial" pitchFamily="34" charset="0"/>
              <a:cs typeface="Arial" pitchFamily="34" charset="0"/>
            </a:rPr>
            <a:t>A las     8:15 AM hay     2 Microorganismos</a:t>
          </a:r>
          <a:endParaRPr lang="es-CL" sz="2000" kern="1200" dirty="0">
            <a:latin typeface="Arial" pitchFamily="34" charset="0"/>
            <a:cs typeface="Arial" pitchFamily="34" charset="0"/>
          </a:endParaRPr>
        </a:p>
        <a:p>
          <a:pPr marL="228600" lvl="1" indent="-228600" algn="l" defTabSz="889000" rtl="0">
            <a:lnSpc>
              <a:spcPct val="90000"/>
            </a:lnSpc>
            <a:spcBef>
              <a:spcPct val="0"/>
            </a:spcBef>
            <a:spcAft>
              <a:spcPct val="20000"/>
            </a:spcAft>
            <a:buChar char="•"/>
          </a:pPr>
          <a:r>
            <a:rPr lang="es-ES_tradnl" sz="2000" kern="1200" dirty="0">
              <a:latin typeface="Arial" pitchFamily="34" charset="0"/>
              <a:cs typeface="Arial" pitchFamily="34" charset="0"/>
            </a:rPr>
            <a:t>A las    14:00 PM hay    16.777.216 Microorganismos</a:t>
          </a:r>
          <a:endParaRPr lang="es-CL" sz="2000" kern="1200" dirty="0">
            <a:latin typeface="Arial" pitchFamily="34" charset="0"/>
            <a:cs typeface="Arial" pitchFamily="34" charset="0"/>
          </a:endParaRPr>
        </a:p>
      </dsp:txBody>
      <dsp:txXfrm>
        <a:off x="916717" y="171356"/>
        <a:ext cx="6637039" cy="960480"/>
      </dsp:txXfrm>
    </dsp:sp>
    <dsp:sp modelId="{3AAB26D8-4D09-44A2-92F4-8020D4C1DC6D}">
      <dsp:nvSpPr>
        <dsp:cNvPr id="0" name=""/>
        <dsp:cNvSpPr/>
      </dsp:nvSpPr>
      <dsp:spPr>
        <a:xfrm>
          <a:off x="0" y="1164480"/>
          <a:ext cx="8470474" cy="149760"/>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endParaRPr lang="es-ES_tradnl" sz="2000" kern="1200" dirty="0">
            <a:latin typeface="Arial" pitchFamily="34" charset="0"/>
            <a:cs typeface="Arial" pitchFamily="34" charset="0"/>
          </a:endParaRPr>
        </a:p>
      </dsp:txBody>
      <dsp:txXfrm>
        <a:off x="7311" y="1171791"/>
        <a:ext cx="8455852" cy="135138"/>
      </dsp:txXfrm>
    </dsp:sp>
    <dsp:sp modelId="{802A149A-F4F6-4697-B4B1-93276498C19E}">
      <dsp:nvSpPr>
        <dsp:cNvPr id="0" name=""/>
        <dsp:cNvSpPr/>
      </dsp:nvSpPr>
      <dsp:spPr>
        <a:xfrm>
          <a:off x="0" y="1303193"/>
          <a:ext cx="8470474" cy="132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8938" tIns="25400" rIns="142240" bIns="25400" numCol="1" spcCol="1270" anchor="t" anchorCtr="0">
          <a:noAutofit/>
        </a:bodyPr>
        <a:lstStyle/>
        <a:p>
          <a:pPr marL="228600" lvl="1" indent="-228600" algn="l" defTabSz="889000" rtl="0">
            <a:lnSpc>
              <a:spcPct val="90000"/>
            </a:lnSpc>
            <a:spcBef>
              <a:spcPct val="0"/>
            </a:spcBef>
            <a:spcAft>
              <a:spcPct val="20000"/>
            </a:spcAft>
            <a:buChar char="•"/>
          </a:pPr>
          <a:endParaRPr lang="es-MX" sz="2000" kern="1200" dirty="0">
            <a:latin typeface="Arial" pitchFamily="34" charset="0"/>
            <a:cs typeface="Arial" pitchFamily="34" charset="0"/>
          </a:endParaRPr>
        </a:p>
      </dsp:txBody>
      <dsp:txXfrm>
        <a:off x="0" y="1303193"/>
        <a:ext cx="8470474" cy="13248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DDD160-AC46-433E-903B-913211EDC9EA}">
      <dsp:nvSpPr>
        <dsp:cNvPr id="0" name=""/>
        <dsp:cNvSpPr/>
      </dsp:nvSpPr>
      <dsp:spPr>
        <a:xfrm>
          <a:off x="0" y="28670"/>
          <a:ext cx="7691215" cy="73359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ES_tradnl" sz="1900" kern="1200" dirty="0">
              <a:latin typeface="Arial" pitchFamily="34" charset="0"/>
              <a:cs typeface="Arial" pitchFamily="34" charset="0"/>
            </a:rPr>
            <a:t>Los microorganismos se reproducen cada 15 o 20 minutos según sus características .</a:t>
          </a:r>
          <a:endParaRPr lang="es-CL" sz="1900" kern="1200" dirty="0">
            <a:latin typeface="Arial" pitchFamily="34" charset="0"/>
            <a:cs typeface="Arial" pitchFamily="34" charset="0"/>
          </a:endParaRPr>
        </a:p>
      </dsp:txBody>
      <dsp:txXfrm>
        <a:off x="35811" y="64481"/>
        <a:ext cx="7619593" cy="661968"/>
      </dsp:txXfrm>
    </dsp:sp>
    <dsp:sp modelId="{3E36B087-7FF3-4FB4-AA7E-53A309C4FCCD}">
      <dsp:nvSpPr>
        <dsp:cNvPr id="0" name=""/>
        <dsp:cNvSpPr/>
      </dsp:nvSpPr>
      <dsp:spPr>
        <a:xfrm>
          <a:off x="0" y="816980"/>
          <a:ext cx="7691215" cy="733590"/>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s-ES_tradnl" sz="1900" kern="1200" dirty="0">
              <a:latin typeface="Arial" pitchFamily="34" charset="0"/>
              <a:cs typeface="Arial" pitchFamily="34" charset="0"/>
            </a:rPr>
            <a:t>Un gran número de microorganismos, dan origen a una colonia, cada colonia tiene seis colores y forma propia.</a:t>
          </a:r>
          <a:endParaRPr lang="es-MX" sz="1900" kern="1200" dirty="0">
            <a:latin typeface="Arial" pitchFamily="34" charset="0"/>
            <a:cs typeface="Arial" pitchFamily="34" charset="0"/>
          </a:endParaRPr>
        </a:p>
      </dsp:txBody>
      <dsp:txXfrm>
        <a:off x="35811" y="852791"/>
        <a:ext cx="7619593" cy="661968"/>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77674-CD79-4DEC-906E-6FC12826C5D5}">
      <dsp:nvSpPr>
        <dsp:cNvPr id="0" name=""/>
        <dsp:cNvSpPr/>
      </dsp:nvSpPr>
      <dsp:spPr>
        <a:xfrm>
          <a:off x="0" y="0"/>
          <a:ext cx="7752637" cy="772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s-ES" sz="2000" kern="1200" dirty="0">
              <a:latin typeface="Arial" pitchFamily="34" charset="0"/>
              <a:cs typeface="Arial" pitchFamily="34" charset="0"/>
            </a:rPr>
            <a:t>El proceso por el cual se dividen las bacterias se conoce con el nombre de </a:t>
          </a:r>
          <a:r>
            <a:rPr lang="es-ES" sz="2000" b="1" kern="1200" dirty="0">
              <a:latin typeface="Arial" pitchFamily="34" charset="0"/>
              <a:cs typeface="Arial" pitchFamily="34" charset="0"/>
            </a:rPr>
            <a:t>bipartición o fisión binaria</a:t>
          </a:r>
          <a:r>
            <a:rPr lang="es-ES" sz="2000" kern="1200" dirty="0">
              <a:latin typeface="Arial" pitchFamily="34" charset="0"/>
              <a:cs typeface="Arial" pitchFamily="34" charset="0"/>
            </a:rPr>
            <a:t>. </a:t>
          </a:r>
          <a:endParaRPr lang="es-CL" sz="2000" kern="1200" dirty="0">
            <a:latin typeface="Arial" pitchFamily="34" charset="0"/>
            <a:cs typeface="Arial" pitchFamily="34" charset="0"/>
          </a:endParaRPr>
        </a:p>
      </dsp:txBody>
      <dsp:txXfrm>
        <a:off x="37696" y="37696"/>
        <a:ext cx="7677245" cy="696808"/>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160C1-6BBB-4A23-B119-4392C0CEDB44}">
      <dsp:nvSpPr>
        <dsp:cNvPr id="0" name=""/>
        <dsp:cNvSpPr/>
      </dsp:nvSpPr>
      <dsp:spPr>
        <a:xfrm>
          <a:off x="0" y="10501"/>
          <a:ext cx="7537212" cy="6949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s-ES" sz="1800" b="0" kern="1200" dirty="0">
              <a:latin typeface="Arial" pitchFamily="34" charset="0"/>
              <a:cs typeface="Arial" pitchFamily="34" charset="0"/>
            </a:rPr>
            <a:t>Una sola bacteria puede llegar a producir 16 millones de bacterias en solo 8 horas.</a:t>
          </a:r>
        </a:p>
      </dsp:txBody>
      <dsp:txXfrm>
        <a:off x="33926" y="44427"/>
        <a:ext cx="7469360" cy="627128"/>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7CD18-A658-4616-B1F8-E5ABA4EB047C}">
      <dsp:nvSpPr>
        <dsp:cNvPr id="0" name=""/>
        <dsp:cNvSpPr/>
      </dsp:nvSpPr>
      <dsp:spPr>
        <a:xfrm>
          <a:off x="0" y="0"/>
          <a:ext cx="5240159" cy="113553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ES" sz="1800" kern="1200" dirty="0">
              <a:latin typeface="Arial" pitchFamily="34" charset="0"/>
              <a:cs typeface="Arial" pitchFamily="34" charset="0"/>
            </a:rPr>
            <a:t>Algunas bacterias son capaces de multiplicarse por dos en solo 10-20 minutos, si se les proporciona las condiciones óptimas de nutrientes, humedad, pH y calor.</a:t>
          </a:r>
          <a:endParaRPr lang="es-CL" sz="1800" kern="1200" dirty="0">
            <a:latin typeface="Arial" pitchFamily="34" charset="0"/>
            <a:cs typeface="Arial" pitchFamily="34" charset="0"/>
          </a:endParaRPr>
        </a:p>
      </dsp:txBody>
      <dsp:txXfrm>
        <a:off x="55432" y="55432"/>
        <a:ext cx="5129295" cy="1024666"/>
      </dsp:txXfrm>
    </dsp:sp>
    <dsp:sp modelId="{8BE52DC8-4BC1-4E9B-B55E-0B13BF8531A1}">
      <dsp:nvSpPr>
        <dsp:cNvPr id="0" name=""/>
        <dsp:cNvSpPr/>
      </dsp:nvSpPr>
      <dsp:spPr>
        <a:xfrm>
          <a:off x="0" y="1151012"/>
          <a:ext cx="5240159" cy="1977931"/>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ES" sz="1800" kern="1200" dirty="0">
              <a:latin typeface="Arial" pitchFamily="34" charset="0"/>
              <a:cs typeface="Arial" pitchFamily="34" charset="0"/>
            </a:rPr>
            <a:t>Si se les da el tiempo suficiente, un pequeño número inicial de bacterias puede multiplicarse a tal punto que pueden llegar a causar una </a:t>
          </a:r>
          <a:r>
            <a:rPr lang="es-ES" sz="1800" b="1" kern="1200" dirty="0">
              <a:latin typeface="Arial" pitchFamily="34" charset="0"/>
              <a:cs typeface="Arial" pitchFamily="34" charset="0"/>
            </a:rPr>
            <a:t>ETA (</a:t>
          </a:r>
          <a:r>
            <a:rPr lang="es-ES" sz="1800" kern="1200" dirty="0">
              <a:latin typeface="Arial" pitchFamily="34" charset="0"/>
              <a:cs typeface="Arial" pitchFamily="34" charset="0"/>
            </a:rPr>
            <a:t>Enfermedad Transmitida por Alimentos). Por lo tanto, es esencial que los </a:t>
          </a:r>
          <a:r>
            <a:rPr lang="es-ES" sz="1800" b="1" kern="1200" dirty="0">
              <a:latin typeface="Arial" pitchFamily="34" charset="0"/>
              <a:cs typeface="Arial" pitchFamily="34" charset="0"/>
            </a:rPr>
            <a:t>alimentos de alto riesgo </a:t>
          </a:r>
          <a:r>
            <a:rPr lang="es-ES" sz="1800" kern="1200" dirty="0">
              <a:latin typeface="Arial" pitchFamily="34" charset="0"/>
              <a:cs typeface="Arial" pitchFamily="34" charset="0"/>
            </a:rPr>
            <a:t>solo permanezcan en la </a:t>
          </a:r>
          <a:r>
            <a:rPr lang="es-ES" sz="1800" b="1" kern="1200" dirty="0">
              <a:latin typeface="Arial" pitchFamily="34" charset="0"/>
              <a:cs typeface="Arial" pitchFamily="34" charset="0"/>
            </a:rPr>
            <a:t>zona de peligro </a:t>
          </a:r>
          <a:r>
            <a:rPr lang="es-ES" sz="1800" kern="1200" dirty="0">
              <a:latin typeface="Arial" pitchFamily="34" charset="0"/>
              <a:cs typeface="Arial" pitchFamily="34" charset="0"/>
            </a:rPr>
            <a:t>el tiempo estrictamente necesario.</a:t>
          </a:r>
          <a:endParaRPr lang="es-CL" sz="1800" kern="1200" dirty="0">
            <a:latin typeface="Arial" pitchFamily="34" charset="0"/>
            <a:cs typeface="Arial" pitchFamily="34" charset="0"/>
          </a:endParaRPr>
        </a:p>
      </dsp:txBody>
      <dsp:txXfrm>
        <a:off x="96555" y="1247567"/>
        <a:ext cx="5047049" cy="1784821"/>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F0DF2E-46BF-4CE7-A658-15E6CB9C7507}">
      <dsp:nvSpPr>
        <dsp:cNvPr id="0" name=""/>
        <dsp:cNvSpPr/>
      </dsp:nvSpPr>
      <dsp:spPr>
        <a:xfrm>
          <a:off x="0" y="8433"/>
          <a:ext cx="4067783" cy="81080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s-ES_tradnl" sz="2100" b="1" kern="1200" dirty="0">
              <a:latin typeface="Arial" pitchFamily="34" charset="0"/>
              <a:cs typeface="Arial" pitchFamily="34" charset="0"/>
            </a:rPr>
            <a:t>Efecto Del Crecimiento                                  De Microorganismos</a:t>
          </a:r>
          <a:endParaRPr lang="es-ES" sz="2100" b="1" kern="1200" dirty="0">
            <a:latin typeface="Arial" pitchFamily="34" charset="0"/>
            <a:cs typeface="Arial" pitchFamily="34" charset="0"/>
          </a:endParaRPr>
        </a:p>
      </dsp:txBody>
      <dsp:txXfrm>
        <a:off x="39580" y="48013"/>
        <a:ext cx="3988623" cy="731649"/>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E96772-EA32-438B-A189-8FCC76104DEA}">
      <dsp:nvSpPr>
        <dsp:cNvPr id="0" name=""/>
        <dsp:cNvSpPr/>
      </dsp:nvSpPr>
      <dsp:spPr>
        <a:xfrm>
          <a:off x="0" y="6094"/>
          <a:ext cx="5455066" cy="514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s-ES_tradnl" sz="2200" b="1" kern="1200" dirty="0">
              <a:latin typeface="Arial" pitchFamily="34" charset="0"/>
              <a:cs typeface="Arial" pitchFamily="34" charset="0"/>
            </a:rPr>
            <a:t>Temperatura/TIEMPO</a:t>
          </a:r>
          <a:endParaRPr lang="es-ES" sz="2200" b="1" kern="1200" dirty="0">
            <a:latin typeface="Arial" pitchFamily="34" charset="0"/>
            <a:cs typeface="Arial" pitchFamily="34" charset="0"/>
          </a:endParaRPr>
        </a:p>
      </dsp:txBody>
      <dsp:txXfrm>
        <a:off x="25130" y="31224"/>
        <a:ext cx="5404806" cy="464540"/>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7CD18-A658-4616-B1F8-E5ABA4EB047C}">
      <dsp:nvSpPr>
        <dsp:cNvPr id="0" name=""/>
        <dsp:cNvSpPr/>
      </dsp:nvSpPr>
      <dsp:spPr>
        <a:xfrm>
          <a:off x="0" y="0"/>
          <a:ext cx="5240159" cy="113553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ES" sz="1800" kern="1200" dirty="0">
              <a:latin typeface="Arial" pitchFamily="34" charset="0"/>
              <a:cs typeface="Arial" pitchFamily="34" charset="0"/>
            </a:rPr>
            <a:t>Algunas bacterias son capaces de multiplicarse por dos en solo 10-20 minutos, si se les proporciona las condiciones óptimas de nutrientes, humedad, pH y calor.</a:t>
          </a:r>
          <a:endParaRPr lang="es-CL" sz="1800" kern="1200" dirty="0">
            <a:latin typeface="Arial" pitchFamily="34" charset="0"/>
            <a:cs typeface="Arial" pitchFamily="34" charset="0"/>
          </a:endParaRPr>
        </a:p>
      </dsp:txBody>
      <dsp:txXfrm>
        <a:off x="55432" y="55432"/>
        <a:ext cx="5129295" cy="1024666"/>
      </dsp:txXfrm>
    </dsp:sp>
    <dsp:sp modelId="{8BE52DC8-4BC1-4E9B-B55E-0B13BF8531A1}">
      <dsp:nvSpPr>
        <dsp:cNvPr id="0" name=""/>
        <dsp:cNvSpPr/>
      </dsp:nvSpPr>
      <dsp:spPr>
        <a:xfrm>
          <a:off x="0" y="1151012"/>
          <a:ext cx="5240159" cy="1977931"/>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s-ES" sz="1800" kern="1200" dirty="0">
              <a:latin typeface="Arial" pitchFamily="34" charset="0"/>
              <a:cs typeface="Arial" pitchFamily="34" charset="0"/>
            </a:rPr>
            <a:t>Si se les da el tiempo suficiente, un pequeño número inicial de bacterias puede multiplicarse a tal punto que pueden llegar a causar una </a:t>
          </a:r>
          <a:r>
            <a:rPr lang="es-ES" sz="1800" b="1" kern="1200" dirty="0">
              <a:latin typeface="Arial" pitchFamily="34" charset="0"/>
              <a:cs typeface="Arial" pitchFamily="34" charset="0"/>
            </a:rPr>
            <a:t>ETA (</a:t>
          </a:r>
          <a:r>
            <a:rPr lang="es-ES" sz="1800" kern="1200" dirty="0">
              <a:latin typeface="Arial" pitchFamily="34" charset="0"/>
              <a:cs typeface="Arial" pitchFamily="34" charset="0"/>
            </a:rPr>
            <a:t>Enfermedad Transmitida por Alimentos). Por lo tanto, es esencial que los </a:t>
          </a:r>
          <a:r>
            <a:rPr lang="es-ES" sz="1800" b="1" kern="1200" dirty="0">
              <a:latin typeface="Arial" pitchFamily="34" charset="0"/>
              <a:cs typeface="Arial" pitchFamily="34" charset="0"/>
            </a:rPr>
            <a:t>alimentos de alto riesgo </a:t>
          </a:r>
          <a:r>
            <a:rPr lang="es-ES" sz="1800" kern="1200" dirty="0">
              <a:latin typeface="Arial" pitchFamily="34" charset="0"/>
              <a:cs typeface="Arial" pitchFamily="34" charset="0"/>
            </a:rPr>
            <a:t>solo permanezcan en la </a:t>
          </a:r>
          <a:r>
            <a:rPr lang="es-ES" sz="1800" b="1" kern="1200" dirty="0">
              <a:latin typeface="Arial" pitchFamily="34" charset="0"/>
              <a:cs typeface="Arial" pitchFamily="34" charset="0"/>
            </a:rPr>
            <a:t>zona de peligro </a:t>
          </a:r>
          <a:r>
            <a:rPr lang="es-ES" sz="1800" kern="1200" dirty="0">
              <a:latin typeface="Arial" pitchFamily="34" charset="0"/>
              <a:cs typeface="Arial" pitchFamily="34" charset="0"/>
            </a:rPr>
            <a:t>el tiempo estrictamente necesario.</a:t>
          </a:r>
          <a:endParaRPr lang="es-CL" sz="1800" kern="1200" dirty="0">
            <a:latin typeface="Arial" pitchFamily="34" charset="0"/>
            <a:cs typeface="Arial" pitchFamily="34" charset="0"/>
          </a:endParaRPr>
        </a:p>
      </dsp:txBody>
      <dsp:txXfrm>
        <a:off x="96555" y="1247567"/>
        <a:ext cx="5047049" cy="1784821"/>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678264-ECAE-4816-9814-DC4EFA5963A1}">
      <dsp:nvSpPr>
        <dsp:cNvPr id="0" name=""/>
        <dsp:cNvSpPr/>
      </dsp:nvSpPr>
      <dsp:spPr>
        <a:xfrm>
          <a:off x="0" y="174376"/>
          <a:ext cx="7417122" cy="63882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s-ES" sz="2600" kern="1200" dirty="0"/>
            <a:t>Las ETA pueden ser intoxicaciones o infecciones</a:t>
          </a:r>
          <a:endParaRPr lang="es-CL" sz="2600" kern="1200" dirty="0"/>
        </a:p>
      </dsp:txBody>
      <dsp:txXfrm>
        <a:off x="31185" y="205561"/>
        <a:ext cx="7354752" cy="576450"/>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0D45A8-4296-42A9-A16F-6302F4867358}">
      <dsp:nvSpPr>
        <dsp:cNvPr id="0" name=""/>
        <dsp:cNvSpPr/>
      </dsp:nvSpPr>
      <dsp:spPr>
        <a:xfrm>
          <a:off x="0" y="287"/>
          <a:ext cx="4966320" cy="43189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s-ES" sz="2800" b="1" kern="1200" dirty="0">
              <a:latin typeface="Arial" pitchFamily="34" charset="0"/>
              <a:cs typeface="Arial" pitchFamily="34" charset="0"/>
            </a:rPr>
            <a:t>Grupos vulnerables.</a:t>
          </a:r>
          <a:endParaRPr lang="es-CL" sz="2800" kern="1200" dirty="0">
            <a:latin typeface="Arial" pitchFamily="34" charset="0"/>
            <a:cs typeface="Arial" pitchFamily="34" charset="0"/>
          </a:endParaRPr>
        </a:p>
      </dsp:txBody>
      <dsp:txXfrm>
        <a:off x="21083" y="21370"/>
        <a:ext cx="4924154" cy="3897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7AEC45-DD8E-4C12-AE0D-DB509EAE9022}" type="datetimeFigureOut">
              <a:rPr lang="es-CL" smtClean="0"/>
              <a:t>26-02-2026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D85D87-DF9A-45A7-84D2-A2B037B9C7B7}" type="slidenum">
              <a:rPr lang="es-CL" smtClean="0"/>
              <a:t>‹Nº›</a:t>
            </a:fld>
            <a:endParaRPr lang="es-CL"/>
          </a:p>
        </p:txBody>
      </p:sp>
    </p:spTree>
    <p:extLst>
      <p:ext uri="{BB962C8B-B14F-4D97-AF65-F5344CB8AC3E}">
        <p14:creationId xmlns:p14="http://schemas.microsoft.com/office/powerpoint/2010/main" val="488999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E49A202-055F-49F3-BF8B-F0FF09ADECAA}" type="slidenum">
              <a:rPr lang="es-ES" altLang="en-US" sz="1200"/>
              <a:pPr/>
              <a:t>21</a:t>
            </a:fld>
            <a:endParaRPr lang="es-ES" altLang="en-US" sz="1200"/>
          </a:p>
        </p:txBody>
      </p:sp>
      <p:sp>
        <p:nvSpPr>
          <p:cNvPr id="50178" name="Rectangle 2"/>
          <p:cNvSpPr>
            <a:spLocks noGrp="1" noRot="1" noChangeAspect="1" noChangeArrowheads="1" noTextEdit="1"/>
          </p:cNvSpPr>
          <p:nvPr>
            <p:ph type="sldImg"/>
          </p:nvPr>
        </p:nvSpPr>
        <p:spPr bwMode="auto">
          <a:xfrm>
            <a:off x="381000" y="685800"/>
            <a:ext cx="6097588" cy="3429000"/>
          </a:xfrm>
          <a:solidFill>
            <a:srgbClr val="FFFFFF"/>
          </a:solidFill>
          <a:ln>
            <a:solidFill>
              <a:srgbClr val="000000"/>
            </a:solidFill>
            <a:miter lim="800000"/>
            <a:headEnd/>
            <a:tailEnd/>
          </a:ln>
        </p:spPr>
      </p:sp>
      <p:sp>
        <p:nvSpPr>
          <p:cNvPr id="50179" name="Rectangle 3"/>
          <p:cNvSpPr>
            <a:spLocks noGrp="1" noChangeArrowheads="1"/>
          </p:cNvSpPr>
          <p:nvPr>
            <p:ph type="body" idx="1"/>
          </p:nvPr>
        </p:nvSpPr>
        <p:spPr bwMode="auto">
          <a:xfrm>
            <a:off x="915988" y="4343400"/>
            <a:ext cx="5026025" cy="4114800"/>
          </a:xfrm>
          <a:solidFill>
            <a:srgbClr val="FFFFFF"/>
          </a:solidFill>
          <a:ln>
            <a:solidFill>
              <a:srgbClr val="000000"/>
            </a:solidFill>
            <a:miter lim="800000"/>
            <a:headEnd/>
            <a:tailEnd/>
          </a:ln>
        </p:spPr>
        <p:txBody>
          <a:bodyPr lIns="92583" tIns="46292" rIns="92583" bIns="46292"/>
          <a:lstStyle/>
          <a:p>
            <a:pPr eaLnBrk="1" hangingPunct="1">
              <a:spcBef>
                <a:spcPct val="0"/>
              </a:spcBef>
            </a:pPr>
            <a:r>
              <a:rPr lang="es-PE" altLang="en-US">
                <a:ea typeface="ＭＳ Ｐゴシック" panose="020B0600070205080204" pitchFamily="34" charset="-128"/>
              </a:rPr>
              <a:t>En el HACCP Peligro está limitado a Inocuidad</a:t>
            </a:r>
            <a:endParaRPr lang="es-ES" altLang="en-US">
              <a:ea typeface="ＭＳ Ｐゴシック" panose="020B0600070205080204" pitchFamily="34" charset="-128"/>
            </a:endParaRPr>
          </a:p>
        </p:txBody>
      </p:sp>
    </p:spTree>
    <p:extLst>
      <p:ext uri="{BB962C8B-B14F-4D97-AF65-F5344CB8AC3E}">
        <p14:creationId xmlns:p14="http://schemas.microsoft.com/office/powerpoint/2010/main" val="4055678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6349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7984C25-E034-4A51-87A3-674907DC1C8D}" type="slidenum">
              <a:rPr lang="es-CL" altLang="en-US" sz="1200">
                <a:latin typeface="Calibri" panose="020F0502020204030204" pitchFamily="34" charset="0"/>
              </a:rPr>
              <a:pPr/>
              <a:t>65</a:t>
            </a:fld>
            <a:endParaRPr lang="es-CL" altLang="en-US" sz="1200">
              <a:latin typeface="Calibri" panose="020F0502020204030204" pitchFamily="34" charset="0"/>
            </a:endParaRPr>
          </a:p>
        </p:txBody>
      </p:sp>
    </p:spTree>
    <p:extLst>
      <p:ext uri="{BB962C8B-B14F-4D97-AF65-F5344CB8AC3E}">
        <p14:creationId xmlns:p14="http://schemas.microsoft.com/office/powerpoint/2010/main" val="68124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7373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7B9EE61-CF22-4B7E-840E-AD2967371F6A}" type="slidenum">
              <a:rPr kumimoji="0" lang="es-CL" altLang="en-US" sz="1200" b="0" i="0" u="none" strike="noStrike" kern="1200" cap="none" spc="0" normalizeH="0" baseline="0" noProof="0" smtClean="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66</a:t>
            </a:fld>
            <a:endParaRPr kumimoji="0" lang="es-CL"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5350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6758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4D299FB-982F-4924-AD41-690DAF7BA533}" type="slidenum">
              <a:rPr lang="es-CL" altLang="en-US" sz="1200">
                <a:latin typeface="Calibri" panose="020F0502020204030204" pitchFamily="34" charset="0"/>
              </a:rPr>
              <a:pPr/>
              <a:t>69</a:t>
            </a:fld>
            <a:endParaRPr lang="es-CL" altLang="en-US" sz="1200">
              <a:latin typeface="Calibri" panose="020F0502020204030204" pitchFamily="34" charset="0"/>
            </a:endParaRPr>
          </a:p>
        </p:txBody>
      </p:sp>
    </p:spTree>
    <p:extLst>
      <p:ext uri="{BB962C8B-B14F-4D97-AF65-F5344CB8AC3E}">
        <p14:creationId xmlns:p14="http://schemas.microsoft.com/office/powerpoint/2010/main" val="2231039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269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4269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9BE6CFB-048C-4D61-861B-3A82785E0393}" type="slidenum">
              <a:rPr lang="es-CL" altLang="en-US" sz="1200">
                <a:latin typeface="Calibri" panose="020F0502020204030204" pitchFamily="34" charset="0"/>
              </a:rPr>
              <a:pPr/>
              <a:t>70</a:t>
            </a:fld>
            <a:endParaRPr lang="es-CL" altLang="en-US" sz="1200">
              <a:latin typeface="Calibri" panose="020F0502020204030204" pitchFamily="34" charset="0"/>
            </a:endParaRPr>
          </a:p>
        </p:txBody>
      </p:sp>
    </p:spTree>
    <p:extLst>
      <p:ext uri="{BB962C8B-B14F-4D97-AF65-F5344CB8AC3E}">
        <p14:creationId xmlns:p14="http://schemas.microsoft.com/office/powerpoint/2010/main" val="1126802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473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4473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9AC0B58-7DB7-45FC-9BEB-C865538EA32A}" type="slidenum">
              <a:rPr lang="es-CL" altLang="en-US" sz="1200">
                <a:latin typeface="Calibri" panose="020F0502020204030204" pitchFamily="34" charset="0"/>
              </a:rPr>
              <a:pPr/>
              <a:t>72</a:t>
            </a:fld>
            <a:endParaRPr lang="es-CL" altLang="en-US" sz="1200">
              <a:latin typeface="Calibri" panose="020F0502020204030204" pitchFamily="34" charset="0"/>
            </a:endParaRPr>
          </a:p>
        </p:txBody>
      </p:sp>
    </p:spTree>
    <p:extLst>
      <p:ext uri="{BB962C8B-B14F-4D97-AF65-F5344CB8AC3E}">
        <p14:creationId xmlns:p14="http://schemas.microsoft.com/office/powerpoint/2010/main" val="9181925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678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4678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DA0876B-B6C6-47E8-B341-2846BF8689D8}" type="slidenum">
              <a:rPr lang="es-CL" altLang="en-US" sz="1200">
                <a:latin typeface="Calibri" panose="020F0502020204030204" pitchFamily="34" charset="0"/>
              </a:rPr>
              <a:pPr/>
              <a:t>73</a:t>
            </a:fld>
            <a:endParaRPr lang="es-CL" altLang="en-US" sz="1200">
              <a:latin typeface="Calibri" panose="020F0502020204030204" pitchFamily="34" charset="0"/>
            </a:endParaRPr>
          </a:p>
        </p:txBody>
      </p:sp>
    </p:spTree>
    <p:extLst>
      <p:ext uri="{BB962C8B-B14F-4D97-AF65-F5344CB8AC3E}">
        <p14:creationId xmlns:p14="http://schemas.microsoft.com/office/powerpoint/2010/main" val="669978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883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4883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487903D-9850-4CAB-BA20-7DE843871E3D}" type="slidenum">
              <a:rPr lang="es-CL" altLang="en-US" sz="1200">
                <a:latin typeface="Calibri" panose="020F0502020204030204" pitchFamily="34" charset="0"/>
              </a:rPr>
              <a:pPr/>
              <a:t>76</a:t>
            </a:fld>
            <a:endParaRPr lang="es-CL" altLang="en-US" sz="1200">
              <a:latin typeface="Calibri" panose="020F0502020204030204" pitchFamily="34" charset="0"/>
            </a:endParaRPr>
          </a:p>
        </p:txBody>
      </p:sp>
    </p:spTree>
    <p:extLst>
      <p:ext uri="{BB962C8B-B14F-4D97-AF65-F5344CB8AC3E}">
        <p14:creationId xmlns:p14="http://schemas.microsoft.com/office/powerpoint/2010/main" val="31750651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088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5088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EAE60F1-8644-46D3-A913-011637F5DCBB}" type="slidenum">
              <a:rPr lang="es-CL" altLang="en-US" sz="1200">
                <a:latin typeface="Calibri" panose="020F0502020204030204" pitchFamily="34" charset="0"/>
              </a:rPr>
              <a:pPr/>
              <a:t>79</a:t>
            </a:fld>
            <a:endParaRPr lang="es-CL" altLang="en-US" sz="1200">
              <a:latin typeface="Calibri" panose="020F0502020204030204" pitchFamily="34" charset="0"/>
            </a:endParaRPr>
          </a:p>
        </p:txBody>
      </p:sp>
    </p:spTree>
    <p:extLst>
      <p:ext uri="{BB962C8B-B14F-4D97-AF65-F5344CB8AC3E}">
        <p14:creationId xmlns:p14="http://schemas.microsoft.com/office/powerpoint/2010/main" val="2680619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2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293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5293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9B09CF9-5021-45ED-943A-09E42156F6B7}" type="slidenum">
              <a:rPr lang="es-CL" altLang="en-US" sz="1200">
                <a:latin typeface="Calibri" panose="020F0502020204030204" pitchFamily="34" charset="0"/>
              </a:rPr>
              <a:pPr/>
              <a:t>80</a:t>
            </a:fld>
            <a:endParaRPr lang="es-CL" altLang="en-US" sz="1200">
              <a:latin typeface="Calibri" panose="020F0502020204030204" pitchFamily="34" charset="0"/>
            </a:endParaRPr>
          </a:p>
        </p:txBody>
      </p:sp>
    </p:spTree>
    <p:extLst>
      <p:ext uri="{BB962C8B-B14F-4D97-AF65-F5344CB8AC3E}">
        <p14:creationId xmlns:p14="http://schemas.microsoft.com/office/powerpoint/2010/main" val="2890209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497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5497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8DA2147-3A22-41B2-AEB2-3ECB626A1983}" type="slidenum">
              <a:rPr lang="es-CL" altLang="en-US" sz="1200">
                <a:latin typeface="Calibri" panose="020F0502020204030204" pitchFamily="34" charset="0"/>
              </a:rPr>
              <a:pPr/>
              <a:t>81</a:t>
            </a:fld>
            <a:endParaRPr lang="es-CL" altLang="en-US" sz="1200">
              <a:latin typeface="Calibri" panose="020F0502020204030204" pitchFamily="34" charset="0"/>
            </a:endParaRPr>
          </a:p>
        </p:txBody>
      </p:sp>
    </p:spTree>
    <p:extLst>
      <p:ext uri="{BB962C8B-B14F-4D97-AF65-F5344CB8AC3E}">
        <p14:creationId xmlns:p14="http://schemas.microsoft.com/office/powerpoint/2010/main" val="2787213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702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5702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6101096-D1C2-4552-9B3E-D99DC8F7347D}" type="slidenum">
              <a:rPr lang="es-CL" altLang="en-US" sz="1200">
                <a:latin typeface="Calibri" panose="020F0502020204030204" pitchFamily="34" charset="0"/>
              </a:rPr>
              <a:pPr/>
              <a:t>82</a:t>
            </a:fld>
            <a:endParaRPr lang="es-CL" altLang="en-US" sz="1200">
              <a:latin typeface="Calibri" panose="020F0502020204030204" pitchFamily="34" charset="0"/>
            </a:endParaRPr>
          </a:p>
        </p:txBody>
      </p:sp>
    </p:spTree>
    <p:extLst>
      <p:ext uri="{BB962C8B-B14F-4D97-AF65-F5344CB8AC3E}">
        <p14:creationId xmlns:p14="http://schemas.microsoft.com/office/powerpoint/2010/main" val="1049627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907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5907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D0B9F16-6591-4951-8516-5C4B2B96E70B}" type="slidenum">
              <a:rPr lang="es-CL" altLang="en-US" sz="1200">
                <a:latin typeface="Calibri" panose="020F0502020204030204" pitchFamily="34" charset="0"/>
              </a:rPr>
              <a:pPr/>
              <a:t>83</a:t>
            </a:fld>
            <a:endParaRPr lang="es-CL" altLang="en-US" sz="1200">
              <a:latin typeface="Calibri" panose="020F0502020204030204" pitchFamily="34" charset="0"/>
            </a:endParaRPr>
          </a:p>
        </p:txBody>
      </p:sp>
    </p:spTree>
    <p:extLst>
      <p:ext uri="{BB962C8B-B14F-4D97-AF65-F5344CB8AC3E}">
        <p14:creationId xmlns:p14="http://schemas.microsoft.com/office/powerpoint/2010/main" val="619121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112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6112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F02AB4F-42E6-488B-8E12-0B8699490356}" type="slidenum">
              <a:rPr lang="es-CL" altLang="en-US" sz="1200">
                <a:latin typeface="Calibri" panose="020F0502020204030204" pitchFamily="34" charset="0"/>
              </a:rPr>
              <a:pPr/>
              <a:t>84</a:t>
            </a:fld>
            <a:endParaRPr lang="es-CL" altLang="en-US" sz="1200">
              <a:latin typeface="Calibri" panose="020F0502020204030204" pitchFamily="34" charset="0"/>
            </a:endParaRPr>
          </a:p>
        </p:txBody>
      </p:sp>
    </p:spTree>
    <p:extLst>
      <p:ext uri="{BB962C8B-B14F-4D97-AF65-F5344CB8AC3E}">
        <p14:creationId xmlns:p14="http://schemas.microsoft.com/office/powerpoint/2010/main" val="510500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6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317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6317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2AC7E0D-E190-4FE8-AC64-61AFEA60DA02}" type="slidenum">
              <a:rPr lang="es-CL" altLang="en-US" sz="1200">
                <a:latin typeface="Calibri" panose="020F0502020204030204" pitchFamily="34" charset="0"/>
              </a:rPr>
              <a:pPr/>
              <a:t>85</a:t>
            </a:fld>
            <a:endParaRPr lang="es-CL" altLang="en-US" sz="1200">
              <a:latin typeface="Calibri" panose="020F0502020204030204" pitchFamily="34" charset="0"/>
            </a:endParaRPr>
          </a:p>
        </p:txBody>
      </p:sp>
    </p:spTree>
    <p:extLst>
      <p:ext uri="{BB962C8B-B14F-4D97-AF65-F5344CB8AC3E}">
        <p14:creationId xmlns:p14="http://schemas.microsoft.com/office/powerpoint/2010/main" val="3409322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521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6521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8F519C6-2490-4ADC-A753-66040B823306}" type="slidenum">
              <a:rPr lang="es-CL" altLang="en-US" sz="1200">
                <a:latin typeface="Calibri" panose="020F0502020204030204" pitchFamily="34" charset="0"/>
              </a:rPr>
              <a:pPr/>
              <a:t>86</a:t>
            </a:fld>
            <a:endParaRPr lang="es-CL" altLang="en-US" sz="1200">
              <a:latin typeface="Calibri" panose="020F0502020204030204" pitchFamily="34" charset="0"/>
            </a:endParaRPr>
          </a:p>
        </p:txBody>
      </p:sp>
    </p:spTree>
    <p:extLst>
      <p:ext uri="{BB962C8B-B14F-4D97-AF65-F5344CB8AC3E}">
        <p14:creationId xmlns:p14="http://schemas.microsoft.com/office/powerpoint/2010/main" val="24060728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726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6726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91F5A17-45E1-4881-A1C9-258A35416407}" type="slidenum">
              <a:rPr lang="es-CL" altLang="en-US" sz="1200">
                <a:latin typeface="Calibri" panose="020F0502020204030204" pitchFamily="34" charset="0"/>
              </a:rPr>
              <a:pPr/>
              <a:t>87</a:t>
            </a:fld>
            <a:endParaRPr lang="es-CL" altLang="en-US" sz="1200">
              <a:latin typeface="Calibri" panose="020F0502020204030204" pitchFamily="34" charset="0"/>
            </a:endParaRPr>
          </a:p>
        </p:txBody>
      </p:sp>
    </p:spTree>
    <p:extLst>
      <p:ext uri="{BB962C8B-B14F-4D97-AF65-F5344CB8AC3E}">
        <p14:creationId xmlns:p14="http://schemas.microsoft.com/office/powerpoint/2010/main" val="28115296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931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6931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3C31D63-7510-4EE6-B17F-3F937393A319}" type="slidenum">
              <a:rPr lang="es-CL" altLang="en-US" sz="1200">
                <a:latin typeface="Calibri" panose="020F0502020204030204" pitchFamily="34" charset="0"/>
              </a:rPr>
              <a:pPr/>
              <a:t>88</a:t>
            </a:fld>
            <a:endParaRPr lang="es-CL" altLang="en-US" sz="1200">
              <a:latin typeface="Calibri" panose="020F0502020204030204" pitchFamily="34" charset="0"/>
            </a:endParaRPr>
          </a:p>
        </p:txBody>
      </p:sp>
    </p:spTree>
    <p:extLst>
      <p:ext uri="{BB962C8B-B14F-4D97-AF65-F5344CB8AC3E}">
        <p14:creationId xmlns:p14="http://schemas.microsoft.com/office/powerpoint/2010/main" val="75600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136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7136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9C964A0-822E-4655-8AB3-4CFEFB8B51A9}" type="slidenum">
              <a:rPr lang="es-CL" altLang="en-US" sz="1200">
                <a:latin typeface="Calibri" panose="020F0502020204030204" pitchFamily="34" charset="0"/>
              </a:rPr>
              <a:pPr/>
              <a:t>89</a:t>
            </a:fld>
            <a:endParaRPr lang="es-CL" altLang="en-US" sz="1200">
              <a:latin typeface="Calibri" panose="020F0502020204030204" pitchFamily="34" charset="0"/>
            </a:endParaRPr>
          </a:p>
        </p:txBody>
      </p:sp>
    </p:spTree>
    <p:extLst>
      <p:ext uri="{BB962C8B-B14F-4D97-AF65-F5344CB8AC3E}">
        <p14:creationId xmlns:p14="http://schemas.microsoft.com/office/powerpoint/2010/main" val="41083693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341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7341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A9B04A-A5F2-4A75-B467-3B8814B2A574}" type="slidenum">
              <a:rPr lang="es-CL" altLang="en-US" sz="1200">
                <a:latin typeface="Calibri" panose="020F0502020204030204" pitchFamily="34" charset="0"/>
              </a:rPr>
              <a:pPr/>
              <a:t>90</a:t>
            </a:fld>
            <a:endParaRPr lang="es-CL" altLang="en-US" sz="1200">
              <a:latin typeface="Calibri" panose="020F0502020204030204" pitchFamily="34" charset="0"/>
            </a:endParaRPr>
          </a:p>
        </p:txBody>
      </p:sp>
    </p:spTree>
    <p:extLst>
      <p:ext uri="{BB962C8B-B14F-4D97-AF65-F5344CB8AC3E}">
        <p14:creationId xmlns:p14="http://schemas.microsoft.com/office/powerpoint/2010/main" val="223128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545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7545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F676576-F456-4F73-8D5D-4111787456E7}" type="slidenum">
              <a:rPr lang="es-CL" altLang="en-US" sz="1200">
                <a:latin typeface="Calibri" panose="020F0502020204030204" pitchFamily="34" charset="0"/>
              </a:rPr>
              <a:pPr/>
              <a:t>91</a:t>
            </a:fld>
            <a:endParaRPr lang="es-CL" altLang="en-US" sz="1200">
              <a:latin typeface="Calibri" panose="020F0502020204030204" pitchFamily="34" charset="0"/>
            </a:endParaRPr>
          </a:p>
        </p:txBody>
      </p:sp>
    </p:spTree>
    <p:extLst>
      <p:ext uri="{BB962C8B-B14F-4D97-AF65-F5344CB8AC3E}">
        <p14:creationId xmlns:p14="http://schemas.microsoft.com/office/powerpoint/2010/main" val="24589126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6553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08C12AF-1967-4424-A885-A2D102B8EED2}" type="slidenum">
              <a:rPr lang="es-CL" altLang="en-US" sz="1200">
                <a:latin typeface="Calibri" panose="020F0502020204030204" pitchFamily="34" charset="0"/>
              </a:rPr>
              <a:pPr/>
              <a:t>94</a:t>
            </a:fld>
            <a:endParaRPr lang="es-CL" altLang="en-US" sz="1200">
              <a:latin typeface="Calibri" panose="020F0502020204030204" pitchFamily="34" charset="0"/>
            </a:endParaRPr>
          </a:p>
        </p:txBody>
      </p:sp>
    </p:spTree>
    <p:extLst>
      <p:ext uri="{BB962C8B-B14F-4D97-AF65-F5344CB8AC3E}">
        <p14:creationId xmlns:p14="http://schemas.microsoft.com/office/powerpoint/2010/main" val="3985319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955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7955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F3531A9-79AC-4D9D-A93B-79831E5B09B9}" type="slidenum">
              <a:rPr lang="es-CL" altLang="en-US" sz="1200">
                <a:latin typeface="Calibri" panose="020F0502020204030204" pitchFamily="34" charset="0"/>
              </a:rPr>
              <a:pPr/>
              <a:t>95</a:t>
            </a:fld>
            <a:endParaRPr lang="es-CL" altLang="en-US" sz="1200">
              <a:latin typeface="Calibri" panose="020F0502020204030204" pitchFamily="34" charset="0"/>
            </a:endParaRPr>
          </a:p>
        </p:txBody>
      </p:sp>
    </p:spTree>
    <p:extLst>
      <p:ext uri="{BB962C8B-B14F-4D97-AF65-F5344CB8AC3E}">
        <p14:creationId xmlns:p14="http://schemas.microsoft.com/office/powerpoint/2010/main" val="18436035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4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365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8365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C21CE12-A03F-47A9-B768-8AF7318BE9F7}" type="slidenum">
              <a:rPr lang="es-CL" altLang="en-US" sz="1200">
                <a:latin typeface="Calibri" panose="020F0502020204030204" pitchFamily="34" charset="0"/>
              </a:rPr>
              <a:pPr/>
              <a:t>96</a:t>
            </a:fld>
            <a:endParaRPr lang="es-CL" altLang="en-US" sz="1200">
              <a:latin typeface="Calibri" panose="020F0502020204030204" pitchFamily="34" charset="0"/>
            </a:endParaRPr>
          </a:p>
        </p:txBody>
      </p:sp>
    </p:spTree>
    <p:extLst>
      <p:ext uri="{BB962C8B-B14F-4D97-AF65-F5344CB8AC3E}">
        <p14:creationId xmlns:p14="http://schemas.microsoft.com/office/powerpoint/2010/main" val="2399049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569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8569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8ED369B-9B50-4F3C-8F3E-2644886200EB}" type="slidenum">
              <a:rPr lang="es-CL" altLang="en-US" sz="1200">
                <a:latin typeface="Calibri" panose="020F0502020204030204" pitchFamily="34" charset="0"/>
              </a:rPr>
              <a:pPr/>
              <a:t>97</a:t>
            </a:fld>
            <a:endParaRPr lang="es-CL" altLang="en-US" sz="1200">
              <a:latin typeface="Calibri" panose="020F0502020204030204" pitchFamily="34" charset="0"/>
            </a:endParaRPr>
          </a:p>
        </p:txBody>
      </p:sp>
    </p:spTree>
    <p:extLst>
      <p:ext uri="{BB962C8B-B14F-4D97-AF65-F5344CB8AC3E}">
        <p14:creationId xmlns:p14="http://schemas.microsoft.com/office/powerpoint/2010/main" val="16168491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774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8774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1B289B8-FE57-4B63-896D-3B892318A3C3}" type="slidenum">
              <a:rPr lang="es-CL" altLang="en-US" sz="1200">
                <a:latin typeface="Calibri" panose="020F0502020204030204" pitchFamily="34" charset="0"/>
              </a:rPr>
              <a:pPr/>
              <a:t>99</a:t>
            </a:fld>
            <a:endParaRPr lang="es-CL" altLang="en-US" sz="1200">
              <a:latin typeface="Calibri" panose="020F0502020204030204" pitchFamily="34" charset="0"/>
            </a:endParaRPr>
          </a:p>
        </p:txBody>
      </p:sp>
    </p:spTree>
    <p:extLst>
      <p:ext uri="{BB962C8B-B14F-4D97-AF65-F5344CB8AC3E}">
        <p14:creationId xmlns:p14="http://schemas.microsoft.com/office/powerpoint/2010/main" val="11259691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979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8979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D40950-1F39-4632-BA42-E0F99E401D6A}" type="slidenum">
              <a:rPr lang="es-CL" altLang="en-US" sz="1200">
                <a:latin typeface="Calibri" panose="020F0502020204030204" pitchFamily="34" charset="0"/>
              </a:rPr>
              <a:pPr/>
              <a:t>100</a:t>
            </a:fld>
            <a:endParaRPr lang="es-CL" altLang="en-US" sz="1200">
              <a:latin typeface="Calibri" panose="020F0502020204030204" pitchFamily="34" charset="0"/>
            </a:endParaRPr>
          </a:p>
        </p:txBody>
      </p:sp>
    </p:spTree>
    <p:extLst>
      <p:ext uri="{BB962C8B-B14F-4D97-AF65-F5344CB8AC3E}">
        <p14:creationId xmlns:p14="http://schemas.microsoft.com/office/powerpoint/2010/main" val="14993106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184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9184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4E6F1CD-9CDE-4709-9247-E168E2B3E0B6}" type="slidenum">
              <a:rPr lang="es-CL" altLang="en-US" sz="1200">
                <a:latin typeface="Calibri" panose="020F0502020204030204" pitchFamily="34" charset="0"/>
              </a:rPr>
              <a:pPr/>
              <a:t>101</a:t>
            </a:fld>
            <a:endParaRPr lang="es-CL" altLang="en-US" sz="1200">
              <a:latin typeface="Calibri" panose="020F0502020204030204" pitchFamily="34" charset="0"/>
            </a:endParaRPr>
          </a:p>
        </p:txBody>
      </p:sp>
    </p:spTree>
    <p:extLst>
      <p:ext uri="{BB962C8B-B14F-4D97-AF65-F5344CB8AC3E}">
        <p14:creationId xmlns:p14="http://schemas.microsoft.com/office/powerpoint/2010/main" val="33796938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389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9389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92F8E64-66E0-4AE5-A9AA-92F8C150D9B9}" type="slidenum">
              <a:rPr lang="es-CL" altLang="en-US" sz="1200">
                <a:latin typeface="Calibri" panose="020F0502020204030204" pitchFamily="34" charset="0"/>
              </a:rPr>
              <a:pPr/>
              <a:t>102</a:t>
            </a:fld>
            <a:endParaRPr lang="es-CL" altLang="en-US" sz="1200">
              <a:latin typeface="Calibri" panose="020F0502020204030204" pitchFamily="34" charset="0"/>
            </a:endParaRPr>
          </a:p>
        </p:txBody>
      </p:sp>
    </p:spTree>
    <p:extLst>
      <p:ext uri="{BB962C8B-B14F-4D97-AF65-F5344CB8AC3E}">
        <p14:creationId xmlns:p14="http://schemas.microsoft.com/office/powerpoint/2010/main" val="3382246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979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28979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D40950-1F39-4632-BA42-E0F99E401D6A}" type="slidenum">
              <a:rPr lang="es-CL" altLang="en-US" sz="1200">
                <a:latin typeface="Calibri" panose="020F0502020204030204" pitchFamily="34" charset="0"/>
              </a:rPr>
              <a:pPr/>
              <a:t>103</a:t>
            </a:fld>
            <a:endParaRPr lang="es-CL" altLang="en-US" sz="1200">
              <a:latin typeface="Calibri" panose="020F0502020204030204" pitchFamily="34" charset="0"/>
            </a:endParaRPr>
          </a:p>
        </p:txBody>
      </p:sp>
    </p:spTree>
    <p:extLst>
      <p:ext uri="{BB962C8B-B14F-4D97-AF65-F5344CB8AC3E}">
        <p14:creationId xmlns:p14="http://schemas.microsoft.com/office/powerpoint/2010/main" val="14993106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413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0413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C856309-6316-4D41-8596-EC1B12046DCC}" type="slidenum">
              <a:rPr lang="es-CL" altLang="en-US" sz="1200">
                <a:latin typeface="Calibri" panose="020F0502020204030204" pitchFamily="34" charset="0"/>
              </a:rPr>
              <a:pPr/>
              <a:t>107</a:t>
            </a:fld>
            <a:endParaRPr lang="es-CL" altLang="en-US" sz="1200">
              <a:latin typeface="Calibri" panose="020F0502020204030204" pitchFamily="34" charset="0"/>
            </a:endParaRPr>
          </a:p>
        </p:txBody>
      </p:sp>
    </p:spTree>
    <p:extLst>
      <p:ext uri="{BB962C8B-B14F-4D97-AF65-F5344CB8AC3E}">
        <p14:creationId xmlns:p14="http://schemas.microsoft.com/office/powerpoint/2010/main" val="42385103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665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2665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E52444F-73D4-4799-83DF-78B5D48FFB9F}" type="slidenum">
              <a:rPr lang="es-CL" altLang="en-US" sz="1200">
                <a:latin typeface="Calibri" panose="020F0502020204030204" pitchFamily="34" charset="0"/>
              </a:rPr>
              <a:pPr/>
              <a:t>111</a:t>
            </a:fld>
            <a:endParaRPr lang="es-CL" altLang="en-US" sz="1200">
              <a:latin typeface="Calibri" panose="020F0502020204030204" pitchFamily="34" charset="0"/>
            </a:endParaRPr>
          </a:p>
        </p:txBody>
      </p:sp>
    </p:spTree>
    <p:extLst>
      <p:ext uri="{BB962C8B-B14F-4D97-AF65-F5344CB8AC3E}">
        <p14:creationId xmlns:p14="http://schemas.microsoft.com/office/powerpoint/2010/main" val="3271877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B27E2C-CED4-C8BB-B8EC-468E197393A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96ACF0D1-E2DD-8AC3-76D0-F7CEDD6EB1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BA2B0438-6919-623E-9AD1-8132A98978AF}"/>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C6710A4E-2455-7759-F9A7-717DB8AAFE9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FADC9A9-4A87-ECCD-A0DD-7DCAE843DFEB}"/>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915746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2B51A7-6772-446C-6894-6F8D1B7CB3B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6EA29E-D359-8399-DB5B-E2F8FE734EF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F1BDA4E-0CD9-A9FF-B243-9D86B2BB56C7}"/>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B6435261-62FA-E6EF-7A94-A3456AE0E69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6734069-8EEC-1BAE-F824-CBD0BC45C142}"/>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17578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E6C8F9-A996-27EE-040F-F3FD65045E69}"/>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6B4DBF3-F6EF-DBCB-4EFC-8F0E99026FD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DAAA6B8-E381-5F0C-4E15-CB4FC836CD29}"/>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E7737CBC-4B77-6E36-86F5-26EC6A0A4C4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1B51CB8-077A-4862-2057-5B6379C3A375}"/>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242335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BDB60D-4F4F-9F30-D0C0-1EFC0376AAA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EA94515-FF68-2310-E7FC-957F370DC2C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C6A26A8D-7FBF-3265-1635-51C4215F1B6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4723E809-812C-D374-5E74-E1973697AE10}"/>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6" name="Marcador de pie de página 5">
            <a:extLst>
              <a:ext uri="{FF2B5EF4-FFF2-40B4-BE49-F238E27FC236}">
                <a16:creationId xmlns:a16="http://schemas.microsoft.com/office/drawing/2014/main" id="{B6330C19-60DC-2546-5BC4-29AE7C178A0C}"/>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267B3AEB-387E-A09C-235E-74B88A20977B}"/>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116261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A99236-2E85-7096-C74A-FD106BD0FDAD}"/>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76A5AD1-D2DB-85AC-A71F-02C760B637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43159E0-ADC2-7C22-76E6-4FF2CB41D4C6}"/>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0294D081-9CBA-3D05-BC7D-C79ABC37B2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A6DED86-53BB-5006-CC9A-0E76CB88A6E8}"/>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E5A545ED-81CF-FCD8-3DB1-AA73A96C75F2}"/>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8" name="Marcador de pie de página 7">
            <a:extLst>
              <a:ext uri="{FF2B5EF4-FFF2-40B4-BE49-F238E27FC236}">
                <a16:creationId xmlns:a16="http://schemas.microsoft.com/office/drawing/2014/main" id="{9701611D-8579-9583-C2BE-54D62F4C427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4DACF49-45BD-B380-0E0F-D4EB0CE9B6AA}"/>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591107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5A038A-0E26-6027-EE2E-8F6D0A00B92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72AC89-DBA8-9E54-DD73-713D3FD93B66}"/>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4" name="Marcador de pie de página 3">
            <a:extLst>
              <a:ext uri="{FF2B5EF4-FFF2-40B4-BE49-F238E27FC236}">
                <a16:creationId xmlns:a16="http://schemas.microsoft.com/office/drawing/2014/main" id="{71E9AED8-38A1-8A6D-7444-62AE807D76E0}"/>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D50C819D-574B-86F4-44CA-540C275FA361}"/>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970367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EE218C3-B86C-3393-816C-33A8FFB83172}"/>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3" name="Marcador de pie de página 2">
            <a:extLst>
              <a:ext uri="{FF2B5EF4-FFF2-40B4-BE49-F238E27FC236}">
                <a16:creationId xmlns:a16="http://schemas.microsoft.com/office/drawing/2014/main" id="{540560F0-F2B3-46E5-6DF5-3DEC02CE825D}"/>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E75781E-84BD-F002-8277-A246F5F3D133}"/>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1131058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75EAD6-2B60-4C76-D1C2-2BD309878D1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6A57D69D-A74F-5E43-0CBA-E26C9A289E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7EDDFAE5-4CEB-38A1-76DB-2392CD4E5F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9B0A1CB-9506-DCCC-A459-9633239B9989}"/>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6" name="Marcador de pie de página 5">
            <a:extLst>
              <a:ext uri="{FF2B5EF4-FFF2-40B4-BE49-F238E27FC236}">
                <a16:creationId xmlns:a16="http://schemas.microsoft.com/office/drawing/2014/main" id="{937262FD-84E9-04E1-41E6-5D1F7811035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CF7E460C-8205-6158-3937-8CDFA964CAB2}"/>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912821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5160D6-6BED-4EC1-38C8-B3AFEE62F3E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12646418-CDF3-39F0-6E2B-289347B16A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9E25844-8EFB-A660-4AFD-B7D3A2E6ED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D9F911-04A3-C1CD-5E27-967D550B90B4}"/>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6" name="Marcador de pie de página 5">
            <a:extLst>
              <a:ext uri="{FF2B5EF4-FFF2-40B4-BE49-F238E27FC236}">
                <a16:creationId xmlns:a16="http://schemas.microsoft.com/office/drawing/2014/main" id="{9E399A3F-7FC8-CA4E-FC7C-B9AB9E4A1F5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B0B8480-92D1-AFBF-3B05-B0F1A94FB8FE}"/>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537036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BD4F74-EFC0-7FEB-EA3E-C41E75C84EC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94E9FCF-9B7A-7EB3-2265-BD332DE5EA9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700DF9F-C9E4-6409-0AE8-4999F80FA1EC}"/>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A72F1E1A-1CCD-0894-E680-14C0A56192A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85D8D46-478B-661D-7402-9FD408A4D90D}"/>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1094398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0641DEF-115B-C316-6C4F-A5A1A62B5A9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4259339-37B8-CAD8-4512-EF1F07AD785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C1D3086-E91C-6199-8BAE-48CF2E964113}"/>
              </a:ext>
            </a:extLst>
          </p:cNvPr>
          <p:cNvSpPr>
            <a:spLocks noGrp="1"/>
          </p:cNvSpPr>
          <p:nvPr>
            <p:ph type="dt" sz="half" idx="10"/>
          </p:nvPr>
        </p:nvSpPr>
        <p:spPr/>
        <p:txBody>
          <a:body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7CC2EAC1-1383-73BB-94C7-6EDE99152D9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911050F-7584-2BEB-049E-0A62BEC47952}"/>
              </a:ext>
            </a:extLst>
          </p:cNvPr>
          <p:cNvSpPr>
            <a:spLocks noGrp="1"/>
          </p:cNvSpPr>
          <p:nvPr>
            <p:ph type="sldNum" sz="quarter" idx="12"/>
          </p:nvPr>
        </p:nvSpPr>
        <p:spPr/>
        <p:txBody>
          <a:bodyPr/>
          <a:lstStyle/>
          <a:p>
            <a:fld id="{9242122B-4A4A-4BDF-9773-15D93DE1DE8D}" type="slidenum">
              <a:rPr lang="es-CL" smtClean="0"/>
              <a:t>‹Nº›</a:t>
            </a:fld>
            <a:endParaRPr lang="es-CL"/>
          </a:p>
        </p:txBody>
      </p:sp>
    </p:spTree>
    <p:extLst>
      <p:ext uri="{BB962C8B-B14F-4D97-AF65-F5344CB8AC3E}">
        <p14:creationId xmlns:p14="http://schemas.microsoft.com/office/powerpoint/2010/main" val="2849055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2/26/2026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305316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p>
        </p:txBody>
      </p:sp>
      <p:sp>
        <p:nvSpPr>
          <p:cNvPr id="3" name="2 Marcador de imágenes prediseñadas"/>
          <p:cNvSpPr>
            <a:spLocks noGrp="1"/>
          </p:cNvSpPr>
          <p:nvPr>
            <p:ph type="clipArt" sz="half" idx="1"/>
          </p:nvPr>
        </p:nvSpPr>
        <p:spPr>
          <a:xfrm>
            <a:off x="609600" y="1600201"/>
            <a:ext cx="5384800" cy="4525963"/>
          </a:xfrm>
        </p:spPr>
        <p:txBody>
          <a:bodyPr/>
          <a:lstStyle/>
          <a:p>
            <a:pPr lvl="0"/>
            <a:endParaRPr lang="es-ES" noProof="0"/>
          </a:p>
        </p:txBody>
      </p:sp>
      <p:sp>
        <p:nvSpPr>
          <p:cNvPr id="4" name="3 Marcador de texto"/>
          <p:cNvSpPr>
            <a:spLocks noGrp="1"/>
          </p:cNvSpPr>
          <p:nvPr>
            <p:ph type="body"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C1A986B3-8635-472D-9CE9-B64D55ACA3AC}"/>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1BBB3B05-90D8-4FC1-BBF0-B3BD94EF9BB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00FE931C-5B91-40B2-946F-37FD2520BE5D}"/>
              </a:ext>
            </a:extLst>
          </p:cNvPr>
          <p:cNvSpPr>
            <a:spLocks noGrp="1" noChangeArrowheads="1"/>
          </p:cNvSpPr>
          <p:nvPr>
            <p:ph type="sldNum" sz="quarter" idx="12"/>
          </p:nvPr>
        </p:nvSpPr>
        <p:spPr>
          <a:ln/>
        </p:spPr>
        <p:txBody>
          <a:bodyPr/>
          <a:lstStyle>
            <a:lvl1pPr>
              <a:defRPr/>
            </a:lvl1pPr>
          </a:lstStyle>
          <a:p>
            <a:fld id="{50820A03-6D76-40B0-A3C4-1DDED15F9A1F}" type="slidenum">
              <a:rPr lang="es-ES" altLang="es-CL"/>
              <a:pPr/>
              <a:t>‹Nº›</a:t>
            </a:fld>
            <a:endParaRPr lang="es-ES" altLang="es-CL"/>
          </a:p>
        </p:txBody>
      </p:sp>
    </p:spTree>
    <p:extLst>
      <p:ext uri="{BB962C8B-B14F-4D97-AF65-F5344CB8AC3E}">
        <p14:creationId xmlns:p14="http://schemas.microsoft.com/office/powerpoint/2010/main" val="3791096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371600"/>
          </a:xfrm>
        </p:spPr>
        <p:txBody>
          <a:bodyPr/>
          <a:lstStyle/>
          <a:p>
            <a:r>
              <a:rPr lang="en-US"/>
              <a:t>Click to edit Master title style</a:t>
            </a:r>
            <a:endParaRPr lang="es-CL"/>
          </a:p>
        </p:txBody>
      </p:sp>
      <p:sp>
        <p:nvSpPr>
          <p:cNvPr id="3" name="Text Placeholder 2"/>
          <p:cNvSpPr>
            <a:spLocks noGrp="1"/>
          </p:cNvSpPr>
          <p:nvPr>
            <p:ph type="body" sz="half" idx="1"/>
          </p:nvPr>
        </p:nvSpPr>
        <p:spPr>
          <a:xfrm>
            <a:off x="609600" y="1981200"/>
            <a:ext cx="5384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CL"/>
          </a:p>
        </p:txBody>
      </p:sp>
      <p:sp>
        <p:nvSpPr>
          <p:cNvPr id="4" name="Content Placeholder 3"/>
          <p:cNvSpPr>
            <a:spLocks noGrp="1"/>
          </p:cNvSpPr>
          <p:nvPr>
            <p:ph sz="half" idx="2"/>
          </p:nvPr>
        </p:nvSpPr>
        <p:spPr>
          <a:xfrm>
            <a:off x="6197600" y="1981200"/>
            <a:ext cx="5384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CL"/>
          </a:p>
        </p:txBody>
      </p:sp>
      <p:sp>
        <p:nvSpPr>
          <p:cNvPr id="5" name="13 Marcador de fecha"/>
          <p:cNvSpPr>
            <a:spLocks noGrp="1"/>
          </p:cNvSpPr>
          <p:nvPr>
            <p:ph type="dt" sz="half" idx="10"/>
          </p:nvPr>
        </p:nvSpPr>
        <p:spPr/>
        <p:txBody>
          <a:bodyPr rtlCol="0"/>
          <a:lstStyle>
            <a:lvl1pPr fontAlgn="auto">
              <a:spcBef>
                <a:spcPts val="0"/>
              </a:spcBef>
              <a:spcAft>
                <a:spcPts val="0"/>
              </a:spcAft>
              <a:defRPr>
                <a:solidFill>
                  <a:schemeClr val="tx1">
                    <a:tint val="75000"/>
                  </a:schemeClr>
                </a:solidFill>
                <a:latin typeface="+mn-lt"/>
                <a:ea typeface="+mn-ea"/>
                <a:cs typeface="+mn-cs"/>
              </a:defRPr>
            </a:lvl1pPr>
          </a:lstStyle>
          <a:p>
            <a:pPr>
              <a:defRPr/>
            </a:pPr>
            <a:endParaRPr lang="es-CL"/>
          </a:p>
        </p:txBody>
      </p:sp>
      <p:sp>
        <p:nvSpPr>
          <p:cNvPr id="6" name="2 Marcador de pie de página"/>
          <p:cNvSpPr>
            <a:spLocks noGrp="1"/>
          </p:cNvSpPr>
          <p:nvPr>
            <p:ph type="ftr" sz="quarter" idx="11"/>
          </p:nvPr>
        </p:nvSpPr>
        <p:spPr/>
        <p:txBody>
          <a:bodyPr wrap="square" numCol="1" anchorCtr="0" compatLnSpc="1">
            <a:prstTxWarp prst="textNoShape">
              <a:avLst/>
            </a:prstTxWarp>
          </a:bodyPr>
          <a:lstStyle>
            <a:lvl1pPr fontAlgn="base">
              <a:spcBef>
                <a:spcPct val="0"/>
              </a:spcBef>
              <a:spcAft>
                <a:spcPct val="0"/>
              </a:spcAft>
              <a:defRPr smtClean="0">
                <a:solidFill>
                  <a:srgbClr val="898989"/>
                </a:solidFill>
                <a:ea typeface="ＭＳ Ｐゴシック" panose="020B0600070205080204" pitchFamily="34" charset="-128"/>
              </a:defRPr>
            </a:lvl1pPr>
          </a:lstStyle>
          <a:p>
            <a:r>
              <a:rPr lang="es-CL" altLang="en-US"/>
              <a:t>Hilde Inge Obermöller Canales  Ingeniero en Alimentos   PUCV</a:t>
            </a:r>
          </a:p>
        </p:txBody>
      </p:sp>
      <p:sp>
        <p:nvSpPr>
          <p:cNvPr id="7" name="22 Marcador de número de diapositiva"/>
          <p:cNvSpPr>
            <a:spLocks noGrp="1"/>
          </p:cNvSpPr>
          <p:nvPr>
            <p:ph type="sldNum" sz="quarter" idx="12"/>
          </p:nvPr>
        </p:nvSpPr>
        <p:spPr/>
        <p:txBody>
          <a:bodyPr/>
          <a:lstStyle>
            <a:lvl1pPr>
              <a:defRPr/>
            </a:lvl1pPr>
          </a:lstStyle>
          <a:p>
            <a:fld id="{733B9732-CBB5-474A-8343-B7461FD130BF}" type="slidenum">
              <a:rPr lang="es-CL" altLang="en-US"/>
              <a:pPr/>
              <a:t>‹Nº›</a:t>
            </a:fld>
            <a:endParaRPr lang="es-CL" altLang="en-US"/>
          </a:p>
        </p:txBody>
      </p:sp>
    </p:spTree>
    <p:extLst>
      <p:ext uri="{BB962C8B-B14F-4D97-AF65-F5344CB8AC3E}">
        <p14:creationId xmlns:p14="http://schemas.microsoft.com/office/powerpoint/2010/main" val="3565519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0"/>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CL"/>
          </a:p>
        </p:txBody>
      </p:sp>
      <p:sp>
        <p:nvSpPr>
          <p:cNvPr id="3" name="Date Placeholder 2"/>
          <p:cNvSpPr>
            <a:spLocks noGrp="1"/>
          </p:cNvSpPr>
          <p:nvPr>
            <p:ph type="dt" sz="half" idx="10"/>
          </p:nvPr>
        </p:nvSpPr>
        <p:spPr>
          <a:xfrm>
            <a:off x="609600" y="6245225"/>
            <a:ext cx="2844800" cy="476250"/>
          </a:xfrm>
        </p:spPr>
        <p:txBody>
          <a:bodyPr rtlCol="0"/>
          <a:lstStyle>
            <a:lvl1pPr fontAlgn="auto">
              <a:spcBef>
                <a:spcPts val="0"/>
              </a:spcBef>
              <a:spcAft>
                <a:spcPts val="0"/>
              </a:spcAft>
              <a:defRPr>
                <a:solidFill>
                  <a:schemeClr val="tx1">
                    <a:tint val="75000"/>
                  </a:schemeClr>
                </a:solidFill>
                <a:latin typeface="+mn-lt"/>
                <a:ea typeface="+mn-ea"/>
                <a:cs typeface="+mn-cs"/>
              </a:defRPr>
            </a:lvl1pPr>
          </a:lstStyle>
          <a:p>
            <a:pPr>
              <a:defRPr/>
            </a:pPr>
            <a:endParaRPr lang="es-ES"/>
          </a:p>
        </p:txBody>
      </p:sp>
      <p:sp>
        <p:nvSpPr>
          <p:cNvPr id="4" name="Footer Placeholder 3"/>
          <p:cNvSpPr>
            <a:spLocks noGrp="1"/>
          </p:cNvSpPr>
          <p:nvPr>
            <p:ph type="ftr" sz="quarter" idx="11"/>
          </p:nvPr>
        </p:nvSpPr>
        <p:spPr>
          <a:xfrm>
            <a:off x="4165601" y="6245225"/>
            <a:ext cx="3860800" cy="476250"/>
          </a:xfrm>
        </p:spPr>
        <p:txBody>
          <a:bodyPr/>
          <a:lstStyle>
            <a:lvl1pPr>
              <a:defRPr/>
            </a:lvl1pPr>
          </a:lstStyle>
          <a:p>
            <a:pPr>
              <a:defRPr/>
            </a:pPr>
            <a:endParaRPr lang="es-ES"/>
          </a:p>
        </p:txBody>
      </p:sp>
      <p:sp>
        <p:nvSpPr>
          <p:cNvPr id="5" name="Slide Number Placeholder 4"/>
          <p:cNvSpPr>
            <a:spLocks noGrp="1"/>
          </p:cNvSpPr>
          <p:nvPr>
            <p:ph type="sldNum" sz="quarter" idx="12"/>
          </p:nvPr>
        </p:nvSpPr>
        <p:spPr>
          <a:xfrm>
            <a:off x="8737600" y="6245225"/>
            <a:ext cx="2844800" cy="476250"/>
          </a:xfrm>
        </p:spPr>
        <p:txBody>
          <a:bodyPr/>
          <a:lstStyle>
            <a:lvl1pPr>
              <a:defRPr/>
            </a:lvl1pPr>
          </a:lstStyle>
          <a:p>
            <a:fld id="{6D8975AF-97BD-48B7-8F02-6F8E0661B69B}" type="slidenum">
              <a:rPr lang="es-ES" altLang="en-US"/>
              <a:pPr/>
              <a:t>‹Nº›</a:t>
            </a:fld>
            <a:endParaRPr lang="es-ES" altLang="en-US"/>
          </a:p>
        </p:txBody>
      </p:sp>
    </p:spTree>
    <p:extLst>
      <p:ext uri="{BB962C8B-B14F-4D97-AF65-F5344CB8AC3E}">
        <p14:creationId xmlns:p14="http://schemas.microsoft.com/office/powerpoint/2010/main" val="4257236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609740" y="6349324"/>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17" name="bg object 17"/>
          <p:cNvSpPr/>
          <p:nvPr/>
        </p:nvSpPr>
        <p:spPr>
          <a:xfrm>
            <a:off x="609740" y="1142307"/>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18" name="bg object 18"/>
          <p:cNvSpPr/>
          <p:nvPr/>
        </p:nvSpPr>
        <p:spPr>
          <a:xfrm>
            <a:off x="605962" y="6428309"/>
            <a:ext cx="160788" cy="191135"/>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sp>
        <p:nvSpPr>
          <p:cNvPr id="2" name="Holder 2"/>
          <p:cNvSpPr>
            <a:spLocks noGrp="1"/>
          </p:cNvSpPr>
          <p:nvPr>
            <p:ph type="title"/>
          </p:nvPr>
        </p:nvSpPr>
        <p:spPr/>
        <p:txBody>
          <a:bodyPr lIns="0" tIns="0" rIns="0" bIns="0"/>
          <a:lstStyle>
            <a:lvl1pPr>
              <a:defRPr sz="3190" b="0" i="0">
                <a:solidFill>
                  <a:srgbClr val="5B658C"/>
                </a:solidFill>
                <a:latin typeface="Cambria"/>
                <a:cs typeface="Cambria"/>
              </a:defRPr>
            </a:lvl1pPr>
          </a:lstStyle>
          <a:p>
            <a:endParaRPr/>
          </a:p>
        </p:txBody>
      </p:sp>
      <p:sp>
        <p:nvSpPr>
          <p:cNvPr id="3" name="Holder 3"/>
          <p:cNvSpPr>
            <a:spLocks noGrp="1"/>
          </p:cNvSpPr>
          <p:nvPr>
            <p:ph sz="half" idx="2"/>
          </p:nvPr>
        </p:nvSpPr>
        <p:spPr>
          <a:xfrm>
            <a:off x="722816" y="1349070"/>
            <a:ext cx="4164016" cy="359009"/>
          </a:xfrm>
          <a:prstGeom prst="rect">
            <a:avLst/>
          </a:prstGeom>
        </p:spPr>
        <p:txBody>
          <a:bodyPr wrap="square" lIns="0" tIns="0" rIns="0" bIns="0">
            <a:spAutoFit/>
          </a:bodyPr>
          <a:lstStyle>
            <a:lvl1pPr>
              <a:defRPr sz="2592" b="1" i="1">
                <a:solidFill>
                  <a:srgbClr val="FF0000"/>
                </a:solidFill>
                <a:latin typeface="Trebuchet MS"/>
                <a:cs typeface="Trebuchet MS"/>
              </a:defRPr>
            </a:lvl1pPr>
          </a:lstStyle>
          <a:p>
            <a:endParaRPr/>
          </a:p>
        </p:txBody>
      </p:sp>
      <p:sp>
        <p:nvSpPr>
          <p:cNvPr id="4" name="Holder 4"/>
          <p:cNvSpPr>
            <a:spLocks noGrp="1"/>
          </p:cNvSpPr>
          <p:nvPr>
            <p:ph sz="half" idx="3"/>
          </p:nvPr>
        </p:nvSpPr>
        <p:spPr>
          <a:xfrm>
            <a:off x="7659037" y="1446759"/>
            <a:ext cx="4356456" cy="331437"/>
          </a:xfrm>
          <a:prstGeom prst="rect">
            <a:avLst/>
          </a:prstGeom>
        </p:spPr>
        <p:txBody>
          <a:bodyPr wrap="square" lIns="0" tIns="0" rIns="0" bIns="0">
            <a:spAutoFit/>
          </a:bodyPr>
          <a:lstStyle>
            <a:lvl1pPr>
              <a:defRPr sz="2393" b="1" i="0">
                <a:solidFill>
                  <a:srgbClr val="7D8525"/>
                </a:solidFill>
                <a:latin typeface="Trebuchet MS"/>
                <a:cs typeface="Trebuchet MS"/>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2/26/2026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extLst>
      <p:ext uri="{BB962C8B-B14F-4D97-AF65-F5344CB8AC3E}">
        <p14:creationId xmlns:p14="http://schemas.microsoft.com/office/powerpoint/2010/main" val="205001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541867" y="228600"/>
            <a:ext cx="10363200" cy="1143000"/>
          </a:xfrm>
        </p:spPr>
        <p:txBody>
          <a:bodyPr/>
          <a:lstStyle/>
          <a:p>
            <a:r>
              <a:rPr lang="es-ES"/>
              <a:t>Haga clic para modificar el estilo de título del patrón</a:t>
            </a:r>
          </a:p>
        </p:txBody>
      </p:sp>
      <p:sp>
        <p:nvSpPr>
          <p:cNvPr id="3" name="2 Marcador de tabla"/>
          <p:cNvSpPr>
            <a:spLocks noGrp="1"/>
          </p:cNvSpPr>
          <p:nvPr>
            <p:ph type="tbl" idx="1"/>
          </p:nvPr>
        </p:nvSpPr>
        <p:spPr>
          <a:xfrm>
            <a:off x="609600" y="1885950"/>
            <a:ext cx="10905067" cy="4171950"/>
          </a:xfrm>
        </p:spPr>
        <p:txBody>
          <a:bodyPr/>
          <a:lstStyle/>
          <a:p>
            <a:pPr lvl="0"/>
            <a:endParaRPr lang="es-ES" noProof="0"/>
          </a:p>
        </p:txBody>
      </p:sp>
      <p:sp>
        <p:nvSpPr>
          <p:cNvPr id="4" name="3 Marcador de fecha">
            <a:extLst>
              <a:ext uri="{FF2B5EF4-FFF2-40B4-BE49-F238E27FC236}">
                <a16:creationId xmlns:a16="http://schemas.microsoft.com/office/drawing/2014/main" id="{EF207CC3-6B6A-4E70-A00F-DE349CC5A5A5}"/>
              </a:ext>
            </a:extLst>
          </p:cNvPr>
          <p:cNvSpPr>
            <a:spLocks noGrp="1"/>
          </p:cNvSpPr>
          <p:nvPr>
            <p:ph type="dt" sz="half" idx="10"/>
          </p:nvPr>
        </p:nvSpPr>
        <p:spPr>
          <a:xfrm>
            <a:off x="575733" y="6229350"/>
            <a:ext cx="2540000" cy="457200"/>
          </a:xfrm>
        </p:spPr>
        <p:txBody>
          <a:bodyPr/>
          <a:lstStyle>
            <a:lvl1pPr>
              <a:defRPr/>
            </a:lvl1pPr>
          </a:lstStyle>
          <a:p>
            <a:pPr>
              <a:defRPr/>
            </a:pPr>
            <a:endParaRPr lang="es-ES"/>
          </a:p>
        </p:txBody>
      </p:sp>
      <p:sp>
        <p:nvSpPr>
          <p:cNvPr id="5" name="4 Marcador de pie de página">
            <a:extLst>
              <a:ext uri="{FF2B5EF4-FFF2-40B4-BE49-F238E27FC236}">
                <a16:creationId xmlns:a16="http://schemas.microsoft.com/office/drawing/2014/main" id="{8963399F-7FF9-4D40-A175-E8485BA13A82}"/>
              </a:ext>
            </a:extLst>
          </p:cNvPr>
          <p:cNvSpPr>
            <a:spLocks noGrp="1"/>
          </p:cNvSpPr>
          <p:nvPr>
            <p:ph type="ftr" sz="quarter" idx="11"/>
          </p:nvPr>
        </p:nvSpPr>
        <p:spPr>
          <a:xfrm>
            <a:off x="4165600" y="6229350"/>
            <a:ext cx="3860800" cy="457200"/>
          </a:xfrm>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id="{A81D0049-5909-490A-848A-5D2E0565029B}"/>
              </a:ext>
            </a:extLst>
          </p:cNvPr>
          <p:cNvSpPr>
            <a:spLocks noGrp="1"/>
          </p:cNvSpPr>
          <p:nvPr>
            <p:ph type="sldNum" sz="quarter" idx="12"/>
          </p:nvPr>
        </p:nvSpPr>
        <p:spPr>
          <a:xfrm>
            <a:off x="8974667" y="6229350"/>
            <a:ext cx="2540000" cy="457200"/>
          </a:xfrm>
        </p:spPr>
        <p:txBody>
          <a:bodyPr/>
          <a:lstStyle>
            <a:lvl1pPr>
              <a:defRPr/>
            </a:lvl1pPr>
          </a:lstStyle>
          <a:p>
            <a:fld id="{937310A3-83C9-4F24-9540-15BB05C6BABA}" type="slidenum">
              <a:rPr lang="es-ES" altLang="es-CL"/>
              <a:pPr/>
              <a:t>‹Nº›</a:t>
            </a:fld>
            <a:endParaRPr lang="es-ES" altLang="es-CL"/>
          </a:p>
        </p:txBody>
      </p:sp>
    </p:spTree>
    <p:extLst>
      <p:ext uri="{BB962C8B-B14F-4D97-AF65-F5344CB8AC3E}">
        <p14:creationId xmlns:p14="http://schemas.microsoft.com/office/powerpoint/2010/main" val="3296786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6F2BF4A-916B-30D9-4266-2B079CCB87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ADDC1D9-3AB9-5ACC-F015-99E788F3D7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64A6A82-E368-C08C-C674-49419AC9CA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6049A80-8161-4B5D-A8E8-DAF9DDB72768}" type="datetimeFigureOut">
              <a:rPr lang="es-CL" smtClean="0"/>
              <a:t>26-02-2026</a:t>
            </a:fld>
            <a:endParaRPr lang="es-CL"/>
          </a:p>
        </p:txBody>
      </p:sp>
      <p:sp>
        <p:nvSpPr>
          <p:cNvPr id="5" name="Marcador de pie de página 4">
            <a:extLst>
              <a:ext uri="{FF2B5EF4-FFF2-40B4-BE49-F238E27FC236}">
                <a16:creationId xmlns:a16="http://schemas.microsoft.com/office/drawing/2014/main" id="{BA1AE84F-658C-859F-C218-B6B7280BE5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44F6E26B-D122-6283-5C16-EAF520A550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242122B-4A4A-4BDF-9773-15D93DE1DE8D}" type="slidenum">
              <a:rPr lang="es-CL" smtClean="0"/>
              <a:t>‹Nº›</a:t>
            </a:fld>
            <a:endParaRPr lang="es-CL"/>
          </a:p>
        </p:txBody>
      </p:sp>
    </p:spTree>
    <p:extLst>
      <p:ext uri="{BB962C8B-B14F-4D97-AF65-F5344CB8AC3E}">
        <p14:creationId xmlns:p14="http://schemas.microsoft.com/office/powerpoint/2010/main" val="1240520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g"/><Relationship Id="rId7" Type="http://schemas.openxmlformats.org/officeDocument/2006/relationships/image" Target="../media/image20.png"/><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g"/></Relationships>
</file>

<file path=ppt/slides/_rels/slide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jpg"/><Relationship Id="rId4" Type="http://schemas.openxmlformats.org/officeDocument/2006/relationships/image" Target="../media/image31.jpg"/></Relationships>
</file>

<file path=ppt/slides/_rels/slide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19" Type="http://schemas.openxmlformats.org/officeDocument/2006/relationships/diagramQuickStyle" Target="../diagrams/quickStyle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18" Type="http://schemas.openxmlformats.org/officeDocument/2006/relationships/diagramData" Target="../diagrams/data8.xml"/><Relationship Id="rId3" Type="http://schemas.openxmlformats.org/officeDocument/2006/relationships/diagramData" Target="../diagrams/data5.xml"/><Relationship Id="rId21" Type="http://schemas.openxmlformats.org/officeDocument/2006/relationships/diagramColors" Target="../diagrams/colors8.xml"/><Relationship Id="rId7" Type="http://schemas.microsoft.com/office/2007/relationships/diagramDrawing" Target="../diagrams/drawing5.xml"/><Relationship Id="rId12" Type="http://schemas.microsoft.com/office/2007/relationships/diagramDrawing" Target="../diagrams/drawing6.xml"/><Relationship Id="rId17" Type="http://schemas.microsoft.com/office/2007/relationships/diagramDrawing" Target="../diagrams/drawing7.xml"/><Relationship Id="rId25" Type="http://schemas.openxmlformats.org/officeDocument/2006/relationships/image" Target="../media/image46.wmf"/><Relationship Id="rId2" Type="http://schemas.openxmlformats.org/officeDocument/2006/relationships/notesSlide" Target="../notesSlides/notesSlide1.xml"/><Relationship Id="rId16" Type="http://schemas.openxmlformats.org/officeDocument/2006/relationships/diagramColors" Target="../diagrams/colors7.xml"/><Relationship Id="rId20" Type="http://schemas.openxmlformats.org/officeDocument/2006/relationships/diagramQuickStyle" Target="../diagrams/quickStyle8.xml"/><Relationship Id="rId1" Type="http://schemas.openxmlformats.org/officeDocument/2006/relationships/slideLayout" Target="../slideLayouts/slideLayout6.xml"/><Relationship Id="rId6" Type="http://schemas.openxmlformats.org/officeDocument/2006/relationships/diagramColors" Target="../diagrams/colors5.xml"/><Relationship Id="rId11" Type="http://schemas.openxmlformats.org/officeDocument/2006/relationships/diagramColors" Target="../diagrams/colors6.xml"/><Relationship Id="rId24" Type="http://schemas.openxmlformats.org/officeDocument/2006/relationships/image" Target="../media/image45.wmf"/><Relationship Id="rId5" Type="http://schemas.openxmlformats.org/officeDocument/2006/relationships/diagramQuickStyle" Target="../diagrams/quickStyle5.xml"/><Relationship Id="rId15" Type="http://schemas.openxmlformats.org/officeDocument/2006/relationships/diagramQuickStyle" Target="../diagrams/quickStyle7.xml"/><Relationship Id="rId23" Type="http://schemas.openxmlformats.org/officeDocument/2006/relationships/oleObject" Target="../embeddings/oleObject1.bin"/><Relationship Id="rId10" Type="http://schemas.openxmlformats.org/officeDocument/2006/relationships/diagramQuickStyle" Target="../diagrams/quickStyle6.xml"/><Relationship Id="rId19" Type="http://schemas.openxmlformats.org/officeDocument/2006/relationships/diagramLayout" Target="../diagrams/layout8.xml"/><Relationship Id="rId4" Type="http://schemas.openxmlformats.org/officeDocument/2006/relationships/diagramLayout" Target="../diagrams/layout5.xml"/><Relationship Id="rId9" Type="http://schemas.openxmlformats.org/officeDocument/2006/relationships/diagramLayout" Target="../diagrams/layout6.xml"/><Relationship Id="rId14" Type="http://schemas.openxmlformats.org/officeDocument/2006/relationships/diagramLayout" Target="../diagrams/layout7.xml"/><Relationship Id="rId22" Type="http://schemas.microsoft.com/office/2007/relationships/diagramDrawing" Target="../diagrams/drawing8.xml"/></Relationships>
</file>

<file path=ppt/slides/_rels/slide22.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hyperlink" Target="http://images.google.cl/imgres?imgurl=http://www.educar.org/IndustriasAlimenticias/trigo.jpg&amp;imgrefurl=http://www.educar.org/IndustriasAlimenticias/Harinas%2520de%2520Trigo.asp&amp;usg=__T-dW596SpGg0xGImqglCYKG7zFE=&amp;h=343&amp;w=350&amp;sz=69&amp;hl=es&amp;start=2&amp;um=1&amp;tbnid=Me0tBIZUMX-qwM:&amp;tbnh=118&amp;tbnw=120&amp;prev=/images%3Fq%3Dtrigo%26hl%3Des%26um%3D1" TargetMode="External"/><Relationship Id="rId13" Type="http://schemas.openxmlformats.org/officeDocument/2006/relationships/image" Target="../media/image54.jpeg"/><Relationship Id="rId3" Type="http://schemas.openxmlformats.org/officeDocument/2006/relationships/image" Target="../media/image49.jpeg"/><Relationship Id="rId7" Type="http://schemas.openxmlformats.org/officeDocument/2006/relationships/image" Target="../media/image51.jpeg"/><Relationship Id="rId12" Type="http://schemas.openxmlformats.org/officeDocument/2006/relationships/hyperlink" Target="http://www.predimed.org/upload/imgs/Imatges_friuts_secs2.jpg" TargetMode="External"/><Relationship Id="rId17" Type="http://schemas.openxmlformats.org/officeDocument/2006/relationships/image" Target="../media/image56.jpeg"/><Relationship Id="rId2" Type="http://schemas.openxmlformats.org/officeDocument/2006/relationships/hyperlink" Target="http://www.educima.com/pescado-t5803.jpg" TargetMode="External"/><Relationship Id="rId16" Type="http://schemas.openxmlformats.org/officeDocument/2006/relationships/hyperlink" Target="http://images.google.cl/imgres?imgurl=http://www.ubiqua.net/blog/imagenes_blog/soya.gif&amp;imgrefurl=http://www.ubiqua.net/blog/taxonomy/term/132&amp;usg=__ruI3MyZ7Vf2usCEj9DLqfKX41Ps=&amp;h=340&amp;w=354&amp;sz=62&amp;hl=es&amp;start=1&amp;um=1&amp;tbnid=SovUpQStCz-QvM:&amp;tbnh=116&amp;tbnw=121&amp;prev=/images%3Fq%3Dsoya%26ndsp%3D20%26hl%3Des%26um%3D1" TargetMode="External"/><Relationship Id="rId1" Type="http://schemas.openxmlformats.org/officeDocument/2006/relationships/slideLayout" Target="../slideLayouts/slideLayout1.xml"/><Relationship Id="rId6" Type="http://schemas.openxmlformats.org/officeDocument/2006/relationships/hyperlink" Target="http://img.directoalpaladar.com/2008/05/huevos.jpg" TargetMode="External"/><Relationship Id="rId11" Type="http://schemas.openxmlformats.org/officeDocument/2006/relationships/image" Target="../media/image53.jpeg"/><Relationship Id="rId5" Type="http://schemas.openxmlformats.org/officeDocument/2006/relationships/image" Target="../media/image50.jpeg"/><Relationship Id="rId15" Type="http://schemas.openxmlformats.org/officeDocument/2006/relationships/image" Target="../media/image55.jpeg"/><Relationship Id="rId10" Type="http://schemas.openxmlformats.org/officeDocument/2006/relationships/hyperlink" Target="http://imagenes.acambiode.com/img-bbdd/VIEIRAS%20G%20PEQUE%C3%91O.JPG" TargetMode="External"/><Relationship Id="rId4" Type="http://schemas.openxmlformats.org/officeDocument/2006/relationships/hyperlink" Target="http://images.google.cl/imgres?imgurl=http://www.tadega.net/Fotos/d/749-2/leche.jpg&amp;imgrefurl=http://nacho-sanmiguel-moreno.blogspot.com/2008/05/la-leche-alimento-de-mutantes.html&amp;usg=__yOuJj8L_ZPmlay-8mIM_0Q7S1l8=&amp;h=480&amp;w=486&amp;sz=22&amp;hl=es&amp;start=8&amp;um=1&amp;tbnid=-FYq-EIwg30S4M:&amp;tbnh=127&amp;tbnw=129&amp;prev=/images%3Fq%3Dleche%26hl%3Des%26um%3D1" TargetMode="External"/><Relationship Id="rId9" Type="http://schemas.openxmlformats.org/officeDocument/2006/relationships/image" Target="../media/image52.jpeg"/><Relationship Id="rId14" Type="http://schemas.openxmlformats.org/officeDocument/2006/relationships/hyperlink" Target="http://www.guiasenior.com/contenidos/images/Mani5.jpg"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63.pn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11.xml"/><Relationship Id="rId13" Type="http://schemas.openxmlformats.org/officeDocument/2006/relationships/diagramData" Target="../diagrams/data12.xml"/><Relationship Id="rId18" Type="http://schemas.openxmlformats.org/officeDocument/2006/relationships/diagramData" Target="../diagrams/data13.xml"/><Relationship Id="rId3" Type="http://schemas.openxmlformats.org/officeDocument/2006/relationships/diagramLayout" Target="../diagrams/layout10.xml"/><Relationship Id="rId21" Type="http://schemas.openxmlformats.org/officeDocument/2006/relationships/diagramColors" Target="../diagrams/colors13.xml"/><Relationship Id="rId7" Type="http://schemas.openxmlformats.org/officeDocument/2006/relationships/diagramData" Target="../diagrams/data11.xml"/><Relationship Id="rId12" Type="http://schemas.openxmlformats.org/officeDocument/2006/relationships/image" Target="../media/image70.wmf"/><Relationship Id="rId17" Type="http://schemas.microsoft.com/office/2007/relationships/diagramDrawing" Target="../diagrams/drawing12.xml"/><Relationship Id="rId2" Type="http://schemas.openxmlformats.org/officeDocument/2006/relationships/diagramData" Target="../diagrams/data10.xml"/><Relationship Id="rId16" Type="http://schemas.openxmlformats.org/officeDocument/2006/relationships/diagramColors" Target="../diagrams/colors12.xml"/><Relationship Id="rId20" Type="http://schemas.openxmlformats.org/officeDocument/2006/relationships/diagramQuickStyle" Target="../diagrams/quickStyle13.xml"/><Relationship Id="rId1" Type="http://schemas.openxmlformats.org/officeDocument/2006/relationships/slideLayout" Target="../slideLayouts/slideLayout7.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5" Type="http://schemas.openxmlformats.org/officeDocument/2006/relationships/diagramQuickStyle" Target="../diagrams/quickStyle12.xml"/><Relationship Id="rId23" Type="http://schemas.openxmlformats.org/officeDocument/2006/relationships/image" Target="../media/image71.png"/><Relationship Id="rId10" Type="http://schemas.openxmlformats.org/officeDocument/2006/relationships/diagramColors" Target="../diagrams/colors11.xml"/><Relationship Id="rId19" Type="http://schemas.openxmlformats.org/officeDocument/2006/relationships/diagramLayout" Target="../diagrams/layout13.xml"/><Relationship Id="rId4" Type="http://schemas.openxmlformats.org/officeDocument/2006/relationships/diagramQuickStyle" Target="../diagrams/quickStyle10.xml"/><Relationship Id="rId9" Type="http://schemas.openxmlformats.org/officeDocument/2006/relationships/diagramQuickStyle" Target="../diagrams/quickStyle11.xml"/><Relationship Id="rId14" Type="http://schemas.openxmlformats.org/officeDocument/2006/relationships/diagramLayout" Target="../diagrams/layout12.xml"/><Relationship Id="rId22" Type="http://schemas.microsoft.com/office/2007/relationships/diagramDrawing" Target="../diagrams/drawing13.xml"/></Relationships>
</file>

<file path=ppt/slides/_rels/slide3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3.w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6.xml"/><Relationship Id="rId6" Type="http://schemas.openxmlformats.org/officeDocument/2006/relationships/image" Target="../media/image78.png"/><Relationship Id="rId5" Type="http://schemas.openxmlformats.org/officeDocument/2006/relationships/image" Target="../media/image77.svg"/><Relationship Id="rId4" Type="http://schemas.openxmlformats.org/officeDocument/2006/relationships/image" Target="../media/image76.png"/></Relationships>
</file>

<file path=ppt/slides/_rels/slide3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6.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1.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jpeg"/><Relationship Id="rId5" Type="http://schemas.openxmlformats.org/officeDocument/2006/relationships/image" Target="../media/image85.svg"/><Relationship Id="rId4" Type="http://schemas.openxmlformats.org/officeDocument/2006/relationships/image" Target="../media/image84.png"/></Relationships>
</file>

<file path=ppt/slides/_rels/slide4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hyperlink" Target="http://es.wikipedia.org/wiki/Imagen:Forma_bacteriana.png" TargetMode="Externa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4.png"/></Relationships>
</file>

<file path=ppt/slides/_rels/slide51.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hyperlink" Target="http://www.sb-roscoff.fr/YeastGroup/index.html" TargetMode="External"/><Relationship Id="rId7" Type="http://schemas.openxmlformats.org/officeDocument/2006/relationships/image" Target="../media/image105.jpeg"/><Relationship Id="rId2" Type="http://schemas.openxmlformats.org/officeDocument/2006/relationships/image" Target="../media/image101.jpeg"/><Relationship Id="rId1" Type="http://schemas.openxmlformats.org/officeDocument/2006/relationships/slideLayout" Target="../slideLayouts/slideLayout13.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5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6.xml"/><Relationship Id="rId4" Type="http://schemas.openxmlformats.org/officeDocument/2006/relationships/image" Target="../media/image109.png"/></Relationships>
</file>

<file path=ppt/slides/_rels/slide60.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6.xml"/><Relationship Id="rId4" Type="http://schemas.openxmlformats.org/officeDocument/2006/relationships/image" Target="../media/image112.png"/></Relationships>
</file>

<file path=ppt/slides/_rels/slide6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6.xml"/><Relationship Id="rId4" Type="http://schemas.openxmlformats.org/officeDocument/2006/relationships/image" Target="../media/image115.png"/></Relationships>
</file>

<file path=ppt/slides/_rels/slide6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6.xml"/><Relationship Id="rId4" Type="http://schemas.openxmlformats.org/officeDocument/2006/relationships/image" Target="../media/image118.png"/></Relationships>
</file>

<file path=ppt/slides/_rels/slide63.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20.png"/></Relationships>
</file>

<file path=ppt/slides/_rels/slide65.xml.rels><?xml version="1.0" encoding="UTF-8" standalone="yes"?>
<Relationships xmlns="http://schemas.openxmlformats.org/package/2006/relationships"><Relationship Id="rId8" Type="http://schemas.microsoft.com/office/2007/relationships/diagramDrawing" Target="../diagrams/drawing15.xml"/><Relationship Id="rId13" Type="http://schemas.microsoft.com/office/2007/relationships/diagramDrawing" Target="../diagrams/drawing16.xml"/><Relationship Id="rId18" Type="http://schemas.openxmlformats.org/officeDocument/2006/relationships/hyperlink" Target="http://www.waece.org/sabemos/imagenescomidas/ima_leche.gif" TargetMode="External"/><Relationship Id="rId3" Type="http://schemas.openxmlformats.org/officeDocument/2006/relationships/notesSlide" Target="../notesSlides/notesSlide2.xml"/><Relationship Id="rId7" Type="http://schemas.openxmlformats.org/officeDocument/2006/relationships/diagramColors" Target="../diagrams/colors15.xml"/><Relationship Id="rId12" Type="http://schemas.openxmlformats.org/officeDocument/2006/relationships/diagramColors" Target="../diagrams/colors16.xml"/><Relationship Id="rId17" Type="http://schemas.openxmlformats.org/officeDocument/2006/relationships/image" Target="../media/image122.jpeg"/><Relationship Id="rId2" Type="http://schemas.openxmlformats.org/officeDocument/2006/relationships/slideLayout" Target="../slideLayouts/slideLayout7.xml"/><Relationship Id="rId16" Type="http://schemas.openxmlformats.org/officeDocument/2006/relationships/hyperlink" Target="http://images.google.cl/imgres?imgurl=http://www.cch.unam.mx/historiagenda/11/componentes/Carnes.jpg&amp;imgrefurl=http://www.cch.unam.mx/historiagenda/11/contenido/sea1.html&amp;h=1036&amp;w=1527&amp;sz=561&amp;hl=es&amp;start=4&amp;tbnid=QnrFB9nvahw1jM:&amp;tbnh=102&amp;tbnw=150&amp;prev=/images?q=carnes&amp;gbv=2&amp;hl=es&amp;sa=G" TargetMode="External"/><Relationship Id="rId1" Type="http://schemas.openxmlformats.org/officeDocument/2006/relationships/tags" Target="../tags/tag1.xml"/><Relationship Id="rId6" Type="http://schemas.openxmlformats.org/officeDocument/2006/relationships/diagramQuickStyle" Target="../diagrams/quickStyle15.xml"/><Relationship Id="rId11" Type="http://schemas.openxmlformats.org/officeDocument/2006/relationships/diagramQuickStyle" Target="../diagrams/quickStyle16.xml"/><Relationship Id="rId5" Type="http://schemas.openxmlformats.org/officeDocument/2006/relationships/diagramLayout" Target="../diagrams/layout15.xml"/><Relationship Id="rId15" Type="http://schemas.openxmlformats.org/officeDocument/2006/relationships/image" Target="../media/image121.jpeg"/><Relationship Id="rId10" Type="http://schemas.openxmlformats.org/officeDocument/2006/relationships/diagramLayout" Target="../diagrams/layout16.xml"/><Relationship Id="rId19" Type="http://schemas.openxmlformats.org/officeDocument/2006/relationships/image" Target="../media/image123.jpeg"/><Relationship Id="rId4" Type="http://schemas.openxmlformats.org/officeDocument/2006/relationships/diagramData" Target="../diagrams/data15.xml"/><Relationship Id="rId9" Type="http://schemas.openxmlformats.org/officeDocument/2006/relationships/diagramData" Target="../diagrams/data16.xml"/><Relationship Id="rId14" Type="http://schemas.openxmlformats.org/officeDocument/2006/relationships/hyperlink" Target="http://images.google.cl/imgres?imgurl=http://www.aldeaeducativa.com/images/alimentos2.jpg&amp;imgrefurl=http://www.aldeaeducativa.com/aldea/Tareas2.asp?which=628&amp;h=250&amp;w=300&amp;sz=11&amp;hl=es&amp;start=8&amp;tbnid=MSyoy6ibPs0OsM:&amp;tbnh=97&amp;tbnw=116&amp;prev=/images?q=alimentos&amp;gbv=2&amp;hl=es&amp;sa=G"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1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68.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image" Target="../media/image126.wmf"/><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s>
</file>

<file path=ppt/slides/_rels/slide70.xml.rels><?xml version="1.0" encoding="UTF-8" standalone="yes"?>
<Relationships xmlns="http://schemas.openxmlformats.org/package/2006/relationships"><Relationship Id="rId8" Type="http://schemas.openxmlformats.org/officeDocument/2006/relationships/image" Target="../media/image131.png"/><Relationship Id="rId3" Type="http://schemas.openxmlformats.org/officeDocument/2006/relationships/oleObject" Target="../embeddings/oleObject2.bin"/><Relationship Id="rId7" Type="http://schemas.openxmlformats.org/officeDocument/2006/relationships/image" Target="../media/image13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127.wmf"/><Relationship Id="rId9" Type="http://schemas.openxmlformats.org/officeDocument/2006/relationships/image" Target="../media/image132.png"/></Relationships>
</file>

<file path=ppt/slides/_rels/slide71.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8" Type="http://schemas.openxmlformats.org/officeDocument/2006/relationships/diagramData" Target="../diagrams/data21.xml"/><Relationship Id="rId13" Type="http://schemas.openxmlformats.org/officeDocument/2006/relationships/image" Target="../media/image135.jpeg"/><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38.png"/><Relationship Id="rId5" Type="http://schemas.openxmlformats.org/officeDocument/2006/relationships/hyperlink" Target="http://www.google.cl/url?sa=i&amp;rct=j&amp;q=&amp;esrc=s&amp;source=images&amp;cd=&amp;cad=rja&amp;uact=8&amp;docid=UL-kgQv9NJzKXM&amp;tbnid=cZLgnn7zb4uBdM:&amp;ved=0CAUQjRw&amp;url=http://www.elika.net/consumidor/es/cocinado.asp&amp;ei=zWixU8yKFNXJsQTrnYCQBA&amp;bvm=bv.69837884,d.cWc&amp;psig=AFQjCNHqeEhlJc-u1kfYCDfc9StKA98PFg&amp;ust=1404221567228203" TargetMode="External"/><Relationship Id="rId4" Type="http://schemas.openxmlformats.org/officeDocument/2006/relationships/image" Target="../media/image137.png"/></Relationships>
</file>

<file path=ppt/slides/_rels/slide77.xml.rels><?xml version="1.0" encoding="UTF-8" standalone="yes"?>
<Relationships xmlns="http://schemas.openxmlformats.org/package/2006/relationships"><Relationship Id="rId8" Type="http://schemas.openxmlformats.org/officeDocument/2006/relationships/image" Target="../media/image145.png"/><Relationship Id="rId3" Type="http://schemas.openxmlformats.org/officeDocument/2006/relationships/image" Target="../media/image140.svg"/><Relationship Id="rId7" Type="http://schemas.openxmlformats.org/officeDocument/2006/relationships/image" Target="../media/image144.svg"/><Relationship Id="rId2" Type="http://schemas.openxmlformats.org/officeDocument/2006/relationships/image" Target="../media/image139.png"/><Relationship Id="rId1" Type="http://schemas.openxmlformats.org/officeDocument/2006/relationships/slideLayout" Target="../slideLayouts/slideLayout13.xml"/><Relationship Id="rId6" Type="http://schemas.openxmlformats.org/officeDocument/2006/relationships/image" Target="../media/image143.png"/><Relationship Id="rId5" Type="http://schemas.openxmlformats.org/officeDocument/2006/relationships/image" Target="../media/image142.svg"/><Relationship Id="rId10" Type="http://schemas.openxmlformats.org/officeDocument/2006/relationships/image" Target="../media/image147.png"/><Relationship Id="rId4" Type="http://schemas.openxmlformats.org/officeDocument/2006/relationships/image" Target="../media/image141.png"/><Relationship Id="rId9" Type="http://schemas.openxmlformats.org/officeDocument/2006/relationships/image" Target="../media/image146.svg"/></Relationships>
</file>

<file path=ppt/slides/_rels/slide78.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79.xml.rels><?xml version="1.0" encoding="UTF-8" standalone="yes"?>
<Relationships xmlns="http://schemas.openxmlformats.org/package/2006/relationships"><Relationship Id="rId8" Type="http://schemas.openxmlformats.org/officeDocument/2006/relationships/image" Target="../media/image149.jpe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80.xml.rels><?xml version="1.0" encoding="UTF-8" standalone="yes"?>
<Relationships xmlns="http://schemas.openxmlformats.org/package/2006/relationships"><Relationship Id="rId8" Type="http://schemas.microsoft.com/office/2007/relationships/diagramDrawing" Target="../diagrams/drawing23.xml"/><Relationship Id="rId13" Type="http://schemas.microsoft.com/office/2007/relationships/diagramDrawing" Target="../diagrams/drawing24.xml"/><Relationship Id="rId3" Type="http://schemas.openxmlformats.org/officeDocument/2006/relationships/notesSlide" Target="../notesSlides/notesSlide10.xml"/><Relationship Id="rId7" Type="http://schemas.openxmlformats.org/officeDocument/2006/relationships/diagramColors" Target="../diagrams/colors23.xml"/><Relationship Id="rId12" Type="http://schemas.openxmlformats.org/officeDocument/2006/relationships/diagramColors" Target="../diagrams/colors24.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diagramQuickStyle" Target="../diagrams/quickStyle23.xml"/><Relationship Id="rId11" Type="http://schemas.openxmlformats.org/officeDocument/2006/relationships/diagramQuickStyle" Target="../diagrams/quickStyle24.xml"/><Relationship Id="rId5" Type="http://schemas.openxmlformats.org/officeDocument/2006/relationships/diagramLayout" Target="../diagrams/layout23.xml"/><Relationship Id="rId15" Type="http://schemas.openxmlformats.org/officeDocument/2006/relationships/image" Target="../media/image150.jpeg"/><Relationship Id="rId10" Type="http://schemas.openxmlformats.org/officeDocument/2006/relationships/diagramLayout" Target="../diagrams/layout24.xml"/><Relationship Id="rId4" Type="http://schemas.openxmlformats.org/officeDocument/2006/relationships/diagramData" Target="../diagrams/data23.xml"/><Relationship Id="rId9" Type="http://schemas.openxmlformats.org/officeDocument/2006/relationships/diagramData" Target="../diagrams/data24.xml"/><Relationship Id="rId14" Type="http://schemas.openxmlformats.org/officeDocument/2006/relationships/hyperlink" Target="http://images.google.cl/imgres?imgurl=http://www.spitzer.caltech.edu/espanol/edu/thermal/kettle.jpg&amp;imgrefurl=http://www.spitzer.caltech.edu/espanol/edu/thermal/temperature_sp_06sep01.html&amp;h=288&amp;w=285&amp;sz=117&amp;hl=es&amp;start=8&amp;tbnid=WSELl5KFbR6sLM:&amp;tbnh=115&amp;tbnw=114&amp;prev=/images?q=temperatura&amp;gbv=2&amp;hl=es" TargetMode="External"/></Relationships>
</file>

<file path=ppt/slides/_rels/slide81.xml.rels><?xml version="1.0" encoding="UTF-8" standalone="yes"?>
<Relationships xmlns="http://schemas.openxmlformats.org/package/2006/relationships"><Relationship Id="rId8" Type="http://schemas.openxmlformats.org/officeDocument/2006/relationships/diagramData" Target="../diagrams/data26.xml"/><Relationship Id="rId3" Type="http://schemas.openxmlformats.org/officeDocument/2006/relationships/diagramData" Target="../diagrams/data25.xml"/><Relationship Id="rId7" Type="http://schemas.microsoft.com/office/2007/relationships/diagramDrawing" Target="../diagrams/drawing25.xml"/><Relationship Id="rId12" Type="http://schemas.microsoft.com/office/2007/relationships/diagramDrawing" Target="../diagrams/drawing2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5.xml"/><Relationship Id="rId11" Type="http://schemas.openxmlformats.org/officeDocument/2006/relationships/diagramColors" Target="../diagrams/colors26.xml"/><Relationship Id="rId5" Type="http://schemas.openxmlformats.org/officeDocument/2006/relationships/diagramQuickStyle" Target="../diagrams/quickStyle25.xml"/><Relationship Id="rId10" Type="http://schemas.openxmlformats.org/officeDocument/2006/relationships/diagramQuickStyle" Target="../diagrams/quickStyle26.xml"/><Relationship Id="rId4" Type="http://schemas.openxmlformats.org/officeDocument/2006/relationships/diagramLayout" Target="../diagrams/layout25.xml"/><Relationship Id="rId9" Type="http://schemas.openxmlformats.org/officeDocument/2006/relationships/diagramLayout" Target="../diagrams/layout26.xml"/></Relationships>
</file>

<file path=ppt/slides/_rels/slide82.xml.rels><?xml version="1.0" encoding="UTF-8" standalone="yes"?>
<Relationships xmlns="http://schemas.openxmlformats.org/package/2006/relationships"><Relationship Id="rId8" Type="http://schemas.openxmlformats.org/officeDocument/2006/relationships/diagramData" Target="../diagrams/data28.xml"/><Relationship Id="rId13" Type="http://schemas.openxmlformats.org/officeDocument/2006/relationships/hyperlink" Target="file:///\\commons.wikimedia.org\wiki\File:Morelasci.jpg" TargetMode="External"/><Relationship Id="rId3" Type="http://schemas.openxmlformats.org/officeDocument/2006/relationships/diagramData" Target="../diagrams/data27.xml"/><Relationship Id="rId7" Type="http://schemas.microsoft.com/office/2007/relationships/diagramDrawing" Target="../diagrams/drawing27.xml"/><Relationship Id="rId12" Type="http://schemas.microsoft.com/office/2007/relationships/diagramDrawing" Target="../diagrams/drawing2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7.xml"/><Relationship Id="rId11" Type="http://schemas.openxmlformats.org/officeDocument/2006/relationships/diagramColors" Target="../diagrams/colors28.xml"/><Relationship Id="rId5" Type="http://schemas.openxmlformats.org/officeDocument/2006/relationships/diagramQuickStyle" Target="../diagrams/quickStyle27.xml"/><Relationship Id="rId10" Type="http://schemas.openxmlformats.org/officeDocument/2006/relationships/diagramQuickStyle" Target="../diagrams/quickStyle28.xml"/><Relationship Id="rId4" Type="http://schemas.openxmlformats.org/officeDocument/2006/relationships/diagramLayout" Target="../diagrams/layout27.xml"/><Relationship Id="rId9" Type="http://schemas.openxmlformats.org/officeDocument/2006/relationships/diagramLayout" Target="../diagrams/layout28.xml"/><Relationship Id="rId14" Type="http://schemas.openxmlformats.org/officeDocument/2006/relationships/image" Target="../media/image151.jpeg"/></Relationships>
</file>

<file path=ppt/slides/_rels/slide83.xml.rels><?xml version="1.0" encoding="UTF-8" standalone="yes"?>
<Relationships xmlns="http://schemas.openxmlformats.org/package/2006/relationships"><Relationship Id="rId8" Type="http://schemas.openxmlformats.org/officeDocument/2006/relationships/diagramData" Target="../diagrams/data30.xml"/><Relationship Id="rId3" Type="http://schemas.openxmlformats.org/officeDocument/2006/relationships/diagramData" Target="../diagrams/data29.xml"/><Relationship Id="rId7" Type="http://schemas.microsoft.com/office/2007/relationships/diagramDrawing" Target="../diagrams/drawing29.xml"/><Relationship Id="rId12" Type="http://schemas.microsoft.com/office/2007/relationships/diagramDrawing" Target="../diagrams/drawing30.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9.xml"/><Relationship Id="rId11" Type="http://schemas.openxmlformats.org/officeDocument/2006/relationships/diagramColors" Target="../diagrams/colors30.xml"/><Relationship Id="rId5" Type="http://schemas.openxmlformats.org/officeDocument/2006/relationships/diagramQuickStyle" Target="../diagrams/quickStyle29.xml"/><Relationship Id="rId10" Type="http://schemas.openxmlformats.org/officeDocument/2006/relationships/diagramQuickStyle" Target="../diagrams/quickStyle30.xml"/><Relationship Id="rId4" Type="http://schemas.openxmlformats.org/officeDocument/2006/relationships/diagramLayout" Target="../diagrams/layout29.xml"/><Relationship Id="rId9" Type="http://schemas.openxmlformats.org/officeDocument/2006/relationships/diagramLayout" Target="../diagrams/layout30.xml"/></Relationships>
</file>

<file path=ppt/slides/_rels/slide84.xml.rels><?xml version="1.0" encoding="UTF-8" standalone="yes"?>
<Relationships xmlns="http://schemas.openxmlformats.org/package/2006/relationships"><Relationship Id="rId8" Type="http://schemas.openxmlformats.org/officeDocument/2006/relationships/diagramData" Target="../diagrams/data32.xml"/><Relationship Id="rId3" Type="http://schemas.openxmlformats.org/officeDocument/2006/relationships/diagramData" Target="../diagrams/data31.xml"/><Relationship Id="rId7" Type="http://schemas.microsoft.com/office/2007/relationships/diagramDrawing" Target="../diagrams/drawing31.xml"/><Relationship Id="rId12" Type="http://schemas.microsoft.com/office/2007/relationships/diagramDrawing" Target="../diagrams/drawing3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1.xml"/><Relationship Id="rId11" Type="http://schemas.openxmlformats.org/officeDocument/2006/relationships/diagramColors" Target="../diagrams/colors32.xml"/><Relationship Id="rId5" Type="http://schemas.openxmlformats.org/officeDocument/2006/relationships/diagramQuickStyle" Target="../diagrams/quickStyle31.xml"/><Relationship Id="rId10" Type="http://schemas.openxmlformats.org/officeDocument/2006/relationships/diagramQuickStyle" Target="../diagrams/quickStyle32.xml"/><Relationship Id="rId4" Type="http://schemas.openxmlformats.org/officeDocument/2006/relationships/diagramLayout" Target="../diagrams/layout31.xml"/><Relationship Id="rId9" Type="http://schemas.openxmlformats.org/officeDocument/2006/relationships/diagramLayout" Target="../diagrams/layout32.xml"/></Relationships>
</file>

<file path=ppt/slides/_rels/slide85.xml.rels><?xml version="1.0" encoding="UTF-8" standalone="yes"?>
<Relationships xmlns="http://schemas.openxmlformats.org/package/2006/relationships"><Relationship Id="rId8" Type="http://schemas.openxmlformats.org/officeDocument/2006/relationships/diagramData" Target="../diagrams/data34.xml"/><Relationship Id="rId3" Type="http://schemas.openxmlformats.org/officeDocument/2006/relationships/diagramData" Target="../diagrams/data33.xml"/><Relationship Id="rId7" Type="http://schemas.microsoft.com/office/2007/relationships/diagramDrawing" Target="../diagrams/drawing33.xml"/><Relationship Id="rId12" Type="http://schemas.microsoft.com/office/2007/relationships/diagramDrawing" Target="../diagrams/drawing34.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3.xml"/><Relationship Id="rId11" Type="http://schemas.openxmlformats.org/officeDocument/2006/relationships/diagramColors" Target="../diagrams/colors34.xml"/><Relationship Id="rId5" Type="http://schemas.openxmlformats.org/officeDocument/2006/relationships/diagramQuickStyle" Target="../diagrams/quickStyle33.xml"/><Relationship Id="rId10" Type="http://schemas.openxmlformats.org/officeDocument/2006/relationships/diagramQuickStyle" Target="../diagrams/quickStyle34.xml"/><Relationship Id="rId4" Type="http://schemas.openxmlformats.org/officeDocument/2006/relationships/diagramLayout" Target="../diagrams/layout33.xml"/><Relationship Id="rId9" Type="http://schemas.openxmlformats.org/officeDocument/2006/relationships/diagramLayout" Target="../diagrams/layout34.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87.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53.png"/></Relationships>
</file>

<file path=ppt/slides/_rels/slide88.xml.rels><?xml version="1.0" encoding="UTF-8" standalone="yes"?>
<Relationships xmlns="http://schemas.openxmlformats.org/package/2006/relationships"><Relationship Id="rId8" Type="http://schemas.openxmlformats.org/officeDocument/2006/relationships/image" Target="../media/image154.png"/><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89.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8" Type="http://schemas.openxmlformats.org/officeDocument/2006/relationships/image" Target="../media/image161.png"/><Relationship Id="rId13" Type="http://schemas.microsoft.com/office/2007/relationships/diagramDrawing" Target="../diagrams/drawing38.xml"/><Relationship Id="rId3" Type="http://schemas.openxmlformats.org/officeDocument/2006/relationships/diagramData" Target="../diagrams/data37.xml"/><Relationship Id="rId7" Type="http://schemas.microsoft.com/office/2007/relationships/diagramDrawing" Target="../diagrams/drawing37.xml"/><Relationship Id="rId12" Type="http://schemas.openxmlformats.org/officeDocument/2006/relationships/diagramColors" Target="../diagrams/colors3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37.xml"/><Relationship Id="rId11" Type="http://schemas.openxmlformats.org/officeDocument/2006/relationships/diagramQuickStyle" Target="../diagrams/quickStyle38.xml"/><Relationship Id="rId5" Type="http://schemas.openxmlformats.org/officeDocument/2006/relationships/diagramQuickStyle" Target="../diagrams/quickStyle37.xml"/><Relationship Id="rId10" Type="http://schemas.openxmlformats.org/officeDocument/2006/relationships/diagramLayout" Target="../diagrams/layout38.xml"/><Relationship Id="rId4" Type="http://schemas.openxmlformats.org/officeDocument/2006/relationships/diagramLayout" Target="../diagrams/layout37.xml"/><Relationship Id="rId9" Type="http://schemas.openxmlformats.org/officeDocument/2006/relationships/diagramData" Target="../diagrams/data38.xml"/><Relationship Id="rId14" Type="http://schemas.openxmlformats.org/officeDocument/2006/relationships/image" Target="../media/image162.jpeg"/></Relationships>
</file>

<file path=ppt/slides/_rels/slide95.xml.rels><?xml version="1.0" encoding="UTF-8" standalone="yes"?>
<Relationships xmlns="http://schemas.openxmlformats.org/package/2006/relationships"><Relationship Id="rId8" Type="http://schemas.microsoft.com/office/2007/relationships/diagramDrawing" Target="../diagrams/drawing39.xml"/><Relationship Id="rId13" Type="http://schemas.microsoft.com/office/2007/relationships/diagramDrawing" Target="../diagrams/drawing40.xml"/><Relationship Id="rId18" Type="http://schemas.microsoft.com/office/2007/relationships/diagramDrawing" Target="../diagrams/drawing41.xml"/><Relationship Id="rId26" Type="http://schemas.openxmlformats.org/officeDocument/2006/relationships/diagramQuickStyle" Target="../diagrams/quickStyle43.xml"/><Relationship Id="rId3" Type="http://schemas.openxmlformats.org/officeDocument/2006/relationships/image" Target="../media/image163.jpeg"/><Relationship Id="rId21" Type="http://schemas.openxmlformats.org/officeDocument/2006/relationships/diagramQuickStyle" Target="../diagrams/quickStyle42.xml"/><Relationship Id="rId7" Type="http://schemas.openxmlformats.org/officeDocument/2006/relationships/diagramColors" Target="../diagrams/colors39.xml"/><Relationship Id="rId12" Type="http://schemas.openxmlformats.org/officeDocument/2006/relationships/diagramColors" Target="../diagrams/colors40.xml"/><Relationship Id="rId17" Type="http://schemas.openxmlformats.org/officeDocument/2006/relationships/diagramColors" Target="../diagrams/colors41.xml"/><Relationship Id="rId25" Type="http://schemas.openxmlformats.org/officeDocument/2006/relationships/diagramLayout" Target="../diagrams/layout43.xml"/><Relationship Id="rId2" Type="http://schemas.openxmlformats.org/officeDocument/2006/relationships/notesSlide" Target="../notesSlides/notesSlide23.xml"/><Relationship Id="rId16" Type="http://schemas.openxmlformats.org/officeDocument/2006/relationships/diagramQuickStyle" Target="../diagrams/quickStyle41.xml"/><Relationship Id="rId20" Type="http://schemas.openxmlformats.org/officeDocument/2006/relationships/diagramLayout" Target="../diagrams/layout42.xml"/><Relationship Id="rId1" Type="http://schemas.openxmlformats.org/officeDocument/2006/relationships/slideLayout" Target="../slideLayouts/slideLayout7.xml"/><Relationship Id="rId6" Type="http://schemas.openxmlformats.org/officeDocument/2006/relationships/diagramQuickStyle" Target="../diagrams/quickStyle39.xml"/><Relationship Id="rId11" Type="http://schemas.openxmlformats.org/officeDocument/2006/relationships/diagramQuickStyle" Target="../diagrams/quickStyle40.xml"/><Relationship Id="rId24" Type="http://schemas.openxmlformats.org/officeDocument/2006/relationships/diagramData" Target="../diagrams/data43.xml"/><Relationship Id="rId5" Type="http://schemas.openxmlformats.org/officeDocument/2006/relationships/diagramLayout" Target="../diagrams/layout39.xml"/><Relationship Id="rId15" Type="http://schemas.openxmlformats.org/officeDocument/2006/relationships/diagramLayout" Target="../diagrams/layout41.xml"/><Relationship Id="rId23" Type="http://schemas.microsoft.com/office/2007/relationships/diagramDrawing" Target="../diagrams/drawing42.xml"/><Relationship Id="rId28" Type="http://schemas.microsoft.com/office/2007/relationships/diagramDrawing" Target="../diagrams/drawing43.xml"/><Relationship Id="rId10" Type="http://schemas.openxmlformats.org/officeDocument/2006/relationships/diagramLayout" Target="../diagrams/layout40.xml"/><Relationship Id="rId19" Type="http://schemas.openxmlformats.org/officeDocument/2006/relationships/diagramData" Target="../diagrams/data42.xml"/><Relationship Id="rId4" Type="http://schemas.openxmlformats.org/officeDocument/2006/relationships/diagramData" Target="../diagrams/data39.xml"/><Relationship Id="rId9" Type="http://schemas.openxmlformats.org/officeDocument/2006/relationships/diagramData" Target="../diagrams/data40.xml"/><Relationship Id="rId14" Type="http://schemas.openxmlformats.org/officeDocument/2006/relationships/diagramData" Target="../diagrams/data41.xml"/><Relationship Id="rId22" Type="http://schemas.openxmlformats.org/officeDocument/2006/relationships/diagramColors" Target="../diagrams/colors42.xml"/><Relationship Id="rId27" Type="http://schemas.openxmlformats.org/officeDocument/2006/relationships/diagramColors" Target="../diagrams/colors43.xml"/></Relationships>
</file>

<file path=ppt/slides/_rels/slide96.xml.rels><?xml version="1.0" encoding="UTF-8" standalone="yes"?>
<Relationships xmlns="http://schemas.openxmlformats.org/package/2006/relationships"><Relationship Id="rId8" Type="http://schemas.openxmlformats.org/officeDocument/2006/relationships/image" Target="../media/image164.jpeg"/><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97.xml.rels><?xml version="1.0" encoding="UTF-8" standalone="yes"?>
<Relationships xmlns="http://schemas.openxmlformats.org/package/2006/relationships"><Relationship Id="rId8" Type="http://schemas.openxmlformats.org/officeDocument/2006/relationships/image" Target="../media/image165.png"/><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Colors" Target="../diagrams/colors45.xml"/><Relationship Id="rId5" Type="http://schemas.openxmlformats.org/officeDocument/2006/relationships/diagramQuickStyle" Target="../diagrams/quickStyle45.xml"/><Relationship Id="rId4" Type="http://schemas.openxmlformats.org/officeDocument/2006/relationships/diagramLayout" Target="../diagrams/layout45.xml"/></Relationships>
</file>

<file path=ppt/slides/_rels/slide98.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8" Type="http://schemas.microsoft.com/office/2007/relationships/diagramDrawing" Target="../diagrams/drawing46.xml"/><Relationship Id="rId13" Type="http://schemas.microsoft.com/office/2007/relationships/diagramDrawing" Target="../diagrams/drawing47.xml"/><Relationship Id="rId18" Type="http://schemas.microsoft.com/office/2007/relationships/diagramDrawing" Target="../diagrams/drawing48.xml"/><Relationship Id="rId3" Type="http://schemas.openxmlformats.org/officeDocument/2006/relationships/notesSlide" Target="../notesSlides/notesSlide26.xml"/><Relationship Id="rId21" Type="http://schemas.openxmlformats.org/officeDocument/2006/relationships/diagramLayout" Target="../diagrams/layout49.xml"/><Relationship Id="rId7" Type="http://schemas.openxmlformats.org/officeDocument/2006/relationships/diagramColors" Target="../diagrams/colors46.xml"/><Relationship Id="rId12" Type="http://schemas.openxmlformats.org/officeDocument/2006/relationships/diagramColors" Target="../diagrams/colors47.xml"/><Relationship Id="rId17" Type="http://schemas.openxmlformats.org/officeDocument/2006/relationships/diagramColors" Target="../diagrams/colors48.xml"/><Relationship Id="rId2" Type="http://schemas.openxmlformats.org/officeDocument/2006/relationships/slideLayout" Target="../slideLayouts/slideLayout2.xml"/><Relationship Id="rId16" Type="http://schemas.openxmlformats.org/officeDocument/2006/relationships/diagramQuickStyle" Target="../diagrams/quickStyle48.xml"/><Relationship Id="rId20" Type="http://schemas.openxmlformats.org/officeDocument/2006/relationships/diagramData" Target="../diagrams/data49.xml"/><Relationship Id="rId1" Type="http://schemas.openxmlformats.org/officeDocument/2006/relationships/tags" Target="../tags/tag5.xml"/><Relationship Id="rId6" Type="http://schemas.openxmlformats.org/officeDocument/2006/relationships/diagramQuickStyle" Target="../diagrams/quickStyle46.xml"/><Relationship Id="rId11" Type="http://schemas.openxmlformats.org/officeDocument/2006/relationships/diagramQuickStyle" Target="../diagrams/quickStyle47.xml"/><Relationship Id="rId24" Type="http://schemas.microsoft.com/office/2007/relationships/diagramDrawing" Target="../diagrams/drawing49.xml"/><Relationship Id="rId5" Type="http://schemas.openxmlformats.org/officeDocument/2006/relationships/diagramLayout" Target="../diagrams/layout46.xml"/><Relationship Id="rId15" Type="http://schemas.openxmlformats.org/officeDocument/2006/relationships/diagramLayout" Target="../diagrams/layout48.xml"/><Relationship Id="rId23" Type="http://schemas.openxmlformats.org/officeDocument/2006/relationships/diagramColors" Target="../diagrams/colors49.xml"/><Relationship Id="rId10" Type="http://schemas.openxmlformats.org/officeDocument/2006/relationships/diagramLayout" Target="../diagrams/layout47.xml"/><Relationship Id="rId19" Type="http://schemas.openxmlformats.org/officeDocument/2006/relationships/image" Target="../media/image167.jpeg"/><Relationship Id="rId4" Type="http://schemas.openxmlformats.org/officeDocument/2006/relationships/diagramData" Target="../diagrams/data46.xml"/><Relationship Id="rId9" Type="http://schemas.openxmlformats.org/officeDocument/2006/relationships/diagramData" Target="../diagrams/data47.xml"/><Relationship Id="rId14" Type="http://schemas.openxmlformats.org/officeDocument/2006/relationships/diagramData" Target="../diagrams/data48.xml"/><Relationship Id="rId22" Type="http://schemas.openxmlformats.org/officeDocument/2006/relationships/diagramQuickStyle" Target="../diagrams/quickStyle49.xml"/></Relationships>
</file>

<file path=ppt/slides/_rels/slide100.xml.rels><?xml version="1.0" encoding="UTF-8" standalone="yes"?>
<Relationships xmlns="http://schemas.openxmlformats.org/package/2006/relationships"><Relationship Id="rId8" Type="http://schemas.microsoft.com/office/2007/relationships/diagramDrawing" Target="../diagrams/drawing50.xml"/><Relationship Id="rId3" Type="http://schemas.openxmlformats.org/officeDocument/2006/relationships/image" Target="../media/image165.png"/><Relationship Id="rId7" Type="http://schemas.openxmlformats.org/officeDocument/2006/relationships/diagramColors" Target="../diagrams/colors50.xml"/><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diagramQuickStyle" Target="../diagrams/quickStyle50.xml"/><Relationship Id="rId5" Type="http://schemas.openxmlformats.org/officeDocument/2006/relationships/diagramLayout" Target="../diagrams/layout50.xml"/><Relationship Id="rId4" Type="http://schemas.openxmlformats.org/officeDocument/2006/relationships/diagramData" Target="../diagrams/data50.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102.xml.rels><?xml version="1.0" encoding="UTF-8" standalone="yes"?>
<Relationships xmlns="http://schemas.openxmlformats.org/package/2006/relationships"><Relationship Id="rId8" Type="http://schemas.openxmlformats.org/officeDocument/2006/relationships/diagramColors" Target="../diagrams/colors52.xml"/><Relationship Id="rId3" Type="http://schemas.openxmlformats.org/officeDocument/2006/relationships/oleObject" Target="../embeddings/oleObject3.bin"/><Relationship Id="rId7" Type="http://schemas.openxmlformats.org/officeDocument/2006/relationships/diagramQuickStyle" Target="../diagrams/quickStyle52.xml"/><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diagramLayout" Target="../diagrams/layout52.xml"/><Relationship Id="rId5" Type="http://schemas.openxmlformats.org/officeDocument/2006/relationships/diagramData" Target="../diagrams/data52.xml"/><Relationship Id="rId4" Type="http://schemas.openxmlformats.org/officeDocument/2006/relationships/image" Target="../media/image168.wmf"/><Relationship Id="rId9" Type="http://schemas.microsoft.com/office/2007/relationships/diagramDrawing" Target="../diagrams/drawing52.xml"/></Relationships>
</file>

<file path=ppt/slides/_rels/slide103.xml.rels><?xml version="1.0" encoding="UTF-8" standalone="yes"?>
<Relationships xmlns="http://schemas.openxmlformats.org/package/2006/relationships"><Relationship Id="rId8" Type="http://schemas.microsoft.com/office/2007/relationships/diagramDrawing" Target="../diagrams/drawing53.xml"/><Relationship Id="rId3" Type="http://schemas.openxmlformats.org/officeDocument/2006/relationships/image" Target="../media/image165.png"/><Relationship Id="rId7" Type="http://schemas.openxmlformats.org/officeDocument/2006/relationships/diagramColors" Target="../diagrams/colors53.xm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diagramQuickStyle" Target="../diagrams/quickStyle53.xml"/><Relationship Id="rId5" Type="http://schemas.openxmlformats.org/officeDocument/2006/relationships/diagramLayout" Target="../diagrams/layout53.xml"/><Relationship Id="rId4" Type="http://schemas.openxmlformats.org/officeDocument/2006/relationships/diagramData" Target="../diagrams/data53.xml"/></Relationships>
</file>

<file path=ppt/slides/_rels/slide104.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9.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image" Target="../media/image173.png"/><Relationship Id="rId1" Type="http://schemas.openxmlformats.org/officeDocument/2006/relationships/slideLayout" Target="../slideLayouts/slideLayout6.xml"/><Relationship Id="rId4" Type="http://schemas.openxmlformats.org/officeDocument/2006/relationships/image" Target="../media/image175.png"/></Relationships>
</file>

<file path=ppt/slides/_rels/slide111.xml.rels><?xml version="1.0" encoding="UTF-8" standalone="yes"?>
<Relationships xmlns="http://schemas.openxmlformats.org/package/2006/relationships"><Relationship Id="rId8" Type="http://schemas.openxmlformats.org/officeDocument/2006/relationships/hyperlink" Target="http://images.google.cl/imgres?imgurl=http://images.encarta.msn.com/xrefmedia/sharemed/targets/images/pho/t012/T012912A.jpg&amp;imgrefurl=http://es.encarta.msn.com/media_461555370_761574409_-1_1/Bacterias_pat%25C3%25B3genas.html&amp;h=336&amp;w=455&amp;sz=25&amp;hl=es&amp;start=19&amp;tbnid=fWeRm-bemmORQM:&amp;tbnh=95&amp;tbnw=128&amp;prev=/images?q=bacterias&amp;gbv=2&amp;hl=es" TargetMode="External"/><Relationship Id="rId13" Type="http://schemas.openxmlformats.org/officeDocument/2006/relationships/image" Target="../media/image180.jpeg"/><Relationship Id="rId3" Type="http://schemas.openxmlformats.org/officeDocument/2006/relationships/notesSlide" Target="../notesSlides/notesSlide32.xml"/><Relationship Id="rId7" Type="http://schemas.openxmlformats.org/officeDocument/2006/relationships/image" Target="../media/image177.jpeg"/><Relationship Id="rId12" Type="http://schemas.openxmlformats.org/officeDocument/2006/relationships/hyperlink" Target="http://images.google.cl/imgres?imgurl=http://www.eleco.com.uy/images/levaduras_hongos.jpg&amp;imgrefurl=http://www.eleco.com.uy/productos/3m/&amp;h=130&amp;w=132&amp;sz=3&amp;hl=es&amp;start=8&amp;tbnid=PBqlaVIjxnwMLM:&amp;tbnh=91&amp;tbnw=92&amp;prev=/images?q=levaduras&amp;gbv=2&amp;hl=es" TargetMode="Externa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hyperlink" Target="http://images.google.cl/imgres?imgurl=http://www.munichulucanas.gob.pe/dibus/limon1.gif&amp;imgrefurl=http://www.munichulucanas.gob.pe/limon.htm&amp;h=225&amp;w=359&amp;sz=38&amp;hl=es&amp;start=4&amp;tbnid=lHSGJWzkSqM1FM:&amp;tbnh=76&amp;tbnw=121&amp;prev=/images?q=limon&amp;gbv=2&amp;hl=es" TargetMode="External"/><Relationship Id="rId11" Type="http://schemas.openxmlformats.org/officeDocument/2006/relationships/image" Target="../media/image179.jpeg"/><Relationship Id="rId5" Type="http://schemas.openxmlformats.org/officeDocument/2006/relationships/image" Target="../media/image176.jpeg"/><Relationship Id="rId10" Type="http://schemas.openxmlformats.org/officeDocument/2006/relationships/hyperlink" Target="http://images.google.cl/imgres?imgurl=http://milksci.unizar.es/bioquimica/temas/toxico/aflatoxinpdbs/giberella.jpg&amp;imgrefurl=http://milksci.unizar.es/bioquimica/temas/toxico/micotoxinas.html&amp;h=351&amp;w=400&amp;sz=27&amp;hl=es&amp;start=3&amp;tbnid=Ni2BHpFyARQmVM:&amp;tbnh=109&amp;tbnw=124&amp;prev=/images?q=mohos&amp;gbv=2&amp;hl=es" TargetMode="External"/><Relationship Id="rId4" Type="http://schemas.openxmlformats.org/officeDocument/2006/relationships/hyperlink" Target="http://images.google.cl/imgres?imgurl=http://mardepotas.blogsome.com/images/naranja.jpg&amp;imgrefurl=http://mardepotas.blogsome.com/2007/06/&amp;h=272&amp;w=316&amp;sz=11&amp;hl=es&amp;start=1&amp;tbnid=yR9uLR5JPTeFTM:&amp;tbnh=101&amp;tbnw=117&amp;prev=/images?q=naranja&amp;gbv=2&amp;hl=es" TargetMode="External"/><Relationship Id="rId9" Type="http://schemas.openxmlformats.org/officeDocument/2006/relationships/image" Target="../media/image178.jpeg"/></Relationships>
</file>

<file path=ppt/slides/_rels/slide112.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2" Type="http://schemas.openxmlformats.org/officeDocument/2006/relationships/image" Target="../media/image182.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184.svg"/><Relationship Id="rId7" Type="http://schemas.openxmlformats.org/officeDocument/2006/relationships/image" Target="../media/image188.svg"/><Relationship Id="rId2" Type="http://schemas.openxmlformats.org/officeDocument/2006/relationships/image" Target="../media/image183.png"/><Relationship Id="rId1" Type="http://schemas.openxmlformats.org/officeDocument/2006/relationships/slideLayout" Target="../slideLayouts/slideLayout6.xml"/><Relationship Id="rId6" Type="http://schemas.openxmlformats.org/officeDocument/2006/relationships/image" Target="../media/image187.png"/><Relationship Id="rId5" Type="http://schemas.openxmlformats.org/officeDocument/2006/relationships/image" Target="../media/image186.svg"/><Relationship Id="rId4" Type="http://schemas.openxmlformats.org/officeDocument/2006/relationships/image" Target="../media/image185.png"/></Relationships>
</file>

<file path=ppt/slides/_rels/slide1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89.png"/></Relationships>
</file>

<file path=ppt/slides/_rels/slide116.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image" Target="../media/image190.jpg"/><Relationship Id="rId1" Type="http://schemas.openxmlformats.org/officeDocument/2006/relationships/slideLayout" Target="../slideLayouts/slideLayout16.xml"/></Relationships>
</file>

<file path=ppt/slides/_rels/slide117.xml.rels><?xml version="1.0" encoding="UTF-8" standalone="yes"?>
<Relationships xmlns="http://schemas.openxmlformats.org/package/2006/relationships"><Relationship Id="rId3" Type="http://schemas.openxmlformats.org/officeDocument/2006/relationships/image" Target="../media/image193.jpg"/><Relationship Id="rId2" Type="http://schemas.openxmlformats.org/officeDocument/2006/relationships/image" Target="../media/image192.jpg"/><Relationship Id="rId1" Type="http://schemas.openxmlformats.org/officeDocument/2006/relationships/slideLayout" Target="../slideLayouts/slideLayout16.xml"/><Relationship Id="rId6" Type="http://schemas.openxmlformats.org/officeDocument/2006/relationships/image" Target="../media/image196.png"/><Relationship Id="rId5" Type="http://schemas.openxmlformats.org/officeDocument/2006/relationships/image" Target="../media/image195.jpg"/><Relationship Id="rId4" Type="http://schemas.openxmlformats.org/officeDocument/2006/relationships/image" Target="../media/image194.jpg"/></Relationships>
</file>

<file path=ppt/slides/_rels/slide1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20.png"/></Relationships>
</file>

<file path=ppt/slides/_rels/slide119.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6.xml"/></Relationships>
</file>

<file path=ppt/slides/_rels/slide120.xml.rels><?xml version="1.0" encoding="UTF-8" standalone="yes"?>
<Relationships xmlns="http://schemas.openxmlformats.org/package/2006/relationships"><Relationship Id="rId2" Type="http://schemas.openxmlformats.org/officeDocument/2006/relationships/image" Target="../media/image198.wmf"/><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8" Type="http://schemas.openxmlformats.org/officeDocument/2006/relationships/image" Target="../media/image204.png"/><Relationship Id="rId13" Type="http://schemas.openxmlformats.org/officeDocument/2006/relationships/image" Target="../media/image209.png"/><Relationship Id="rId3" Type="http://schemas.openxmlformats.org/officeDocument/2006/relationships/image" Target="../media/image200.png"/><Relationship Id="rId7" Type="http://schemas.openxmlformats.org/officeDocument/2006/relationships/image" Target="../media/image4.png"/><Relationship Id="rId12" Type="http://schemas.openxmlformats.org/officeDocument/2006/relationships/image" Target="../media/image208.jpg"/><Relationship Id="rId2" Type="http://schemas.openxmlformats.org/officeDocument/2006/relationships/image" Target="../media/image199.png"/><Relationship Id="rId1" Type="http://schemas.openxmlformats.org/officeDocument/2006/relationships/slideLayout" Target="../slideLayouts/slideLayout12.xml"/><Relationship Id="rId6" Type="http://schemas.openxmlformats.org/officeDocument/2006/relationships/image" Target="../media/image203.png"/><Relationship Id="rId11" Type="http://schemas.openxmlformats.org/officeDocument/2006/relationships/image" Target="../media/image207.png"/><Relationship Id="rId5" Type="http://schemas.openxmlformats.org/officeDocument/2006/relationships/image" Target="../media/image202.png"/><Relationship Id="rId10" Type="http://schemas.openxmlformats.org/officeDocument/2006/relationships/image" Target="../media/image206.png"/><Relationship Id="rId4" Type="http://schemas.openxmlformats.org/officeDocument/2006/relationships/image" Target="../media/image201.png"/><Relationship Id="rId9" Type="http://schemas.openxmlformats.org/officeDocument/2006/relationships/image" Target="../media/image205.pn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3" Type="http://schemas.openxmlformats.org/officeDocument/2006/relationships/image" Target="../media/image213.png"/><Relationship Id="rId2" Type="http://schemas.openxmlformats.org/officeDocument/2006/relationships/image" Target="../media/image212.png"/><Relationship Id="rId1" Type="http://schemas.openxmlformats.org/officeDocument/2006/relationships/slideLayout" Target="../slideLayouts/slideLayout2.xml"/><Relationship Id="rId4" Type="http://schemas.openxmlformats.org/officeDocument/2006/relationships/image" Target="../media/image214.jpg"/></Relationships>
</file>

<file path=ppt/slides/_rels/slide126.xml.rels><?xml version="1.0" encoding="UTF-8" standalone="yes"?>
<Relationships xmlns="http://schemas.openxmlformats.org/package/2006/relationships"><Relationship Id="rId3" Type="http://schemas.openxmlformats.org/officeDocument/2006/relationships/diagramLayout" Target="../diagrams/layout54.xml"/><Relationship Id="rId7" Type="http://schemas.openxmlformats.org/officeDocument/2006/relationships/image" Target="../media/image215.jpeg"/><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127.xml.rels><?xml version="1.0" encoding="UTF-8" standalone="yes"?>
<Relationships xmlns="http://schemas.openxmlformats.org/package/2006/relationships"><Relationship Id="rId3" Type="http://schemas.openxmlformats.org/officeDocument/2006/relationships/image" Target="../media/image193.jpg"/><Relationship Id="rId2" Type="http://schemas.openxmlformats.org/officeDocument/2006/relationships/image" Target="../media/image192.jpg"/><Relationship Id="rId1" Type="http://schemas.openxmlformats.org/officeDocument/2006/relationships/slideLayout" Target="../slideLayouts/slideLayout16.xml"/><Relationship Id="rId6" Type="http://schemas.openxmlformats.org/officeDocument/2006/relationships/image" Target="../media/image196.png"/><Relationship Id="rId5" Type="http://schemas.openxmlformats.org/officeDocument/2006/relationships/image" Target="../media/image195.jpg"/><Relationship Id="rId4" Type="http://schemas.openxmlformats.org/officeDocument/2006/relationships/image" Target="../media/image194.jpg"/></Relationships>
</file>

<file path=ppt/slides/_rels/slide128.xml.rels><?xml version="1.0" encoding="UTF-8" standalone="yes"?>
<Relationships xmlns="http://schemas.openxmlformats.org/package/2006/relationships"><Relationship Id="rId2" Type="http://schemas.openxmlformats.org/officeDocument/2006/relationships/image" Target="../media/image216.jpeg"/><Relationship Id="rId1" Type="http://schemas.openxmlformats.org/officeDocument/2006/relationships/slideLayout" Target="../slideLayouts/slideLayout6.xml"/></Relationships>
</file>

<file path=ppt/slides/_rels/slide129.xml.rels><?xml version="1.0" encoding="UTF-8" standalone="yes"?>
<Relationships xmlns="http://schemas.openxmlformats.org/package/2006/relationships"><Relationship Id="rId8" Type="http://schemas.openxmlformats.org/officeDocument/2006/relationships/image" Target="../media/image218.png"/><Relationship Id="rId3" Type="http://schemas.openxmlformats.org/officeDocument/2006/relationships/diagramLayout" Target="../diagrams/layout55.xml"/><Relationship Id="rId7" Type="http://schemas.openxmlformats.org/officeDocument/2006/relationships/image" Target="../media/image217.jpeg"/><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 Id="rId9" Type="http://schemas.openxmlformats.org/officeDocument/2006/relationships/image" Target="../media/image219.gif"/></Relationships>
</file>

<file path=ppt/slides/_rels/slide130.xml.rels><?xml version="1.0" encoding="UTF-8" standalone="yes"?>
<Relationships xmlns="http://schemas.openxmlformats.org/package/2006/relationships"><Relationship Id="rId2" Type="http://schemas.openxmlformats.org/officeDocument/2006/relationships/image" Target="../media/image220.jp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221.jp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222.jp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23.jp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224.jp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25.jpg"/><Relationship Id="rId1" Type="http://schemas.openxmlformats.org/officeDocument/2006/relationships/slideLayout" Target="../slideLayouts/slideLayout16.xml"/></Relationships>
</file>

<file path=ppt/slides/_rels/slide136.xml.rels><?xml version="1.0" encoding="UTF-8" standalone="yes"?>
<Relationships xmlns="http://schemas.openxmlformats.org/package/2006/relationships"><Relationship Id="rId3" Type="http://schemas.openxmlformats.org/officeDocument/2006/relationships/image" Target="../media/image227.wmf"/><Relationship Id="rId2" Type="http://schemas.openxmlformats.org/officeDocument/2006/relationships/image" Target="../media/image226.wmf"/><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229.wmf"/><Relationship Id="rId2" Type="http://schemas.openxmlformats.org/officeDocument/2006/relationships/image" Target="../media/image228.wmf"/><Relationship Id="rId1" Type="http://schemas.openxmlformats.org/officeDocument/2006/relationships/slideLayout" Target="../slideLayouts/slideLayout2.xml"/><Relationship Id="rId6" Type="http://schemas.openxmlformats.org/officeDocument/2006/relationships/image" Target="../media/image231.png"/><Relationship Id="rId5" Type="http://schemas.openxmlformats.org/officeDocument/2006/relationships/oleObject" Target="../embeddings/oleObject4.bin"/><Relationship Id="rId4" Type="http://schemas.openxmlformats.org/officeDocument/2006/relationships/image" Target="../media/image230.wmf"/></Relationships>
</file>

<file path=ppt/slides/_rels/slide138.xml.rels><?xml version="1.0" encoding="UTF-8" standalone="yes"?>
<Relationships xmlns="http://schemas.openxmlformats.org/package/2006/relationships"><Relationship Id="rId3" Type="http://schemas.openxmlformats.org/officeDocument/2006/relationships/image" Target="../media/image233.jpg"/><Relationship Id="rId2" Type="http://schemas.openxmlformats.org/officeDocument/2006/relationships/image" Target="../media/image232.jpg"/><Relationship Id="rId1" Type="http://schemas.openxmlformats.org/officeDocument/2006/relationships/slideLayout" Target="../slideLayouts/slideLayout2.xml"/><Relationship Id="rId4" Type="http://schemas.openxmlformats.org/officeDocument/2006/relationships/image" Target="../media/image234.jpg"/></Relationships>
</file>

<file path=ppt/slides/_rels/slide139.xml.rels><?xml version="1.0" encoding="UTF-8" standalone="yes"?>
<Relationships xmlns="http://schemas.openxmlformats.org/package/2006/relationships"><Relationship Id="rId2" Type="http://schemas.openxmlformats.org/officeDocument/2006/relationships/image" Target="../media/image235.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236.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237.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238.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239.jpeg"/><Relationship Id="rId1" Type="http://schemas.openxmlformats.org/officeDocument/2006/relationships/slideLayout" Target="../slideLayouts/slideLayout6.xml"/></Relationships>
</file>

<file path=ppt/slides/_rels/slide144.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6.xml"/></Relationships>
</file>

<file path=ppt/slides/_rels/slide145.xml.rels><?xml version="1.0" encoding="UTF-8" standalone="yes"?>
<Relationships xmlns="http://schemas.openxmlformats.org/package/2006/relationships"><Relationship Id="rId2" Type="http://schemas.openxmlformats.org/officeDocument/2006/relationships/image" Target="../media/image241.png"/><Relationship Id="rId1" Type="http://schemas.openxmlformats.org/officeDocument/2006/relationships/slideLayout" Target="../slideLayouts/slideLayout6.xml"/></Relationships>
</file>

<file path=ppt/slides/_rels/slide146.xml.rels><?xml version="1.0" encoding="UTF-8" standalone="yes"?>
<Relationships xmlns="http://schemas.openxmlformats.org/package/2006/relationships"><Relationship Id="rId2" Type="http://schemas.openxmlformats.org/officeDocument/2006/relationships/image" Target="../media/image242.png"/><Relationship Id="rId1" Type="http://schemas.openxmlformats.org/officeDocument/2006/relationships/slideLayout" Target="../slideLayouts/slideLayout6.xml"/></Relationships>
</file>

<file path=ppt/slides/_rels/slide147.xml.rels><?xml version="1.0" encoding="UTF-8" standalone="yes"?>
<Relationships xmlns="http://schemas.openxmlformats.org/package/2006/relationships"><Relationship Id="rId2" Type="http://schemas.openxmlformats.org/officeDocument/2006/relationships/image" Target="../media/image243.png"/><Relationship Id="rId1" Type="http://schemas.openxmlformats.org/officeDocument/2006/relationships/slideLayout" Target="../slideLayouts/slideLayout6.xml"/></Relationships>
</file>

<file path=ppt/slides/_rels/slide148.xml.rels><?xml version="1.0" encoding="UTF-8" standalone="yes"?>
<Relationships xmlns="http://schemas.openxmlformats.org/package/2006/relationships"><Relationship Id="rId2" Type="http://schemas.openxmlformats.org/officeDocument/2006/relationships/image" Target="../media/image244.png"/><Relationship Id="rId1" Type="http://schemas.openxmlformats.org/officeDocument/2006/relationships/slideLayout" Target="../slideLayouts/slideLayout6.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4" name="object 4"/>
          <p:cNvGrpSpPr/>
          <p:nvPr/>
        </p:nvGrpSpPr>
        <p:grpSpPr>
          <a:xfrm>
            <a:off x="1991124" y="823092"/>
            <a:ext cx="8523006" cy="1624334"/>
            <a:chOff x="1928552" y="2385752"/>
            <a:chExt cx="8549640" cy="1629410"/>
          </a:xfrm>
        </p:grpSpPr>
        <p:pic>
          <p:nvPicPr>
            <p:cNvPr id="5" name="object 5"/>
            <p:cNvPicPr/>
            <p:nvPr/>
          </p:nvPicPr>
          <p:blipFill>
            <a:blip r:embed="rId2" cstate="print"/>
            <a:stretch>
              <a:fillRect/>
            </a:stretch>
          </p:blipFill>
          <p:spPr>
            <a:xfrm>
              <a:off x="1928552" y="2385752"/>
              <a:ext cx="8549640" cy="906087"/>
            </a:xfrm>
            <a:prstGeom prst="rect">
              <a:avLst/>
            </a:prstGeom>
          </p:spPr>
        </p:pic>
        <p:pic>
          <p:nvPicPr>
            <p:cNvPr id="6" name="object 6"/>
            <p:cNvPicPr/>
            <p:nvPr/>
          </p:nvPicPr>
          <p:blipFill>
            <a:blip r:embed="rId3" cstate="print"/>
            <a:stretch>
              <a:fillRect/>
            </a:stretch>
          </p:blipFill>
          <p:spPr>
            <a:xfrm>
              <a:off x="4073236" y="3108959"/>
              <a:ext cx="4260272" cy="906087"/>
            </a:xfrm>
            <a:prstGeom prst="rect">
              <a:avLst/>
            </a:prstGeom>
          </p:spPr>
        </p:pic>
        <p:pic>
          <p:nvPicPr>
            <p:cNvPr id="7" name="object 7"/>
            <p:cNvPicPr/>
            <p:nvPr/>
          </p:nvPicPr>
          <p:blipFill>
            <a:blip r:embed="rId4" cstate="print"/>
            <a:stretch>
              <a:fillRect/>
            </a:stretch>
          </p:blipFill>
          <p:spPr>
            <a:xfrm>
              <a:off x="2045479" y="2529692"/>
              <a:ext cx="8333206" cy="550743"/>
            </a:xfrm>
            <a:prstGeom prst="rect">
              <a:avLst/>
            </a:prstGeom>
          </p:spPr>
        </p:pic>
        <p:sp>
          <p:nvSpPr>
            <p:cNvPr id="8" name="object 8"/>
            <p:cNvSpPr/>
            <p:nvPr/>
          </p:nvSpPr>
          <p:spPr>
            <a:xfrm>
              <a:off x="2659840" y="2735002"/>
              <a:ext cx="7198359" cy="263525"/>
            </a:xfrm>
            <a:custGeom>
              <a:avLst/>
              <a:gdLst/>
              <a:ahLst/>
              <a:cxnLst/>
              <a:rect l="l" t="t" r="r" b="b"/>
              <a:pathLst>
                <a:path w="7198359" h="263525">
                  <a:moveTo>
                    <a:pt x="2890810" y="23198"/>
                  </a:moveTo>
                  <a:lnTo>
                    <a:pt x="2830006" y="184596"/>
                  </a:lnTo>
                  <a:lnTo>
                    <a:pt x="2957926" y="184596"/>
                  </a:lnTo>
                  <a:lnTo>
                    <a:pt x="2890810" y="23198"/>
                  </a:lnTo>
                  <a:close/>
                </a:path>
                <a:path w="7198359" h="263525">
                  <a:moveTo>
                    <a:pt x="7067311" y="4264"/>
                  </a:moveTo>
                  <a:lnTo>
                    <a:pt x="7013842" y="13007"/>
                  </a:lnTo>
                  <a:lnTo>
                    <a:pt x="6971906" y="39233"/>
                  </a:lnTo>
                  <a:lnTo>
                    <a:pt x="6944778" y="79808"/>
                  </a:lnTo>
                  <a:lnTo>
                    <a:pt x="6935736" y="131593"/>
                  </a:lnTo>
                  <a:lnTo>
                    <a:pt x="6937996" y="158764"/>
                  </a:lnTo>
                  <a:lnTo>
                    <a:pt x="6956082" y="204868"/>
                  </a:lnTo>
                  <a:lnTo>
                    <a:pt x="6991433" y="239167"/>
                  </a:lnTo>
                  <a:lnTo>
                    <a:pt x="7039135" y="256727"/>
                  </a:lnTo>
                  <a:lnTo>
                    <a:pt x="7067311" y="258922"/>
                  </a:lnTo>
                  <a:lnTo>
                    <a:pt x="7095352" y="256727"/>
                  </a:lnTo>
                  <a:lnTo>
                    <a:pt x="7142835" y="239167"/>
                  </a:lnTo>
                  <a:lnTo>
                    <a:pt x="7178035" y="204868"/>
                  </a:lnTo>
                  <a:lnTo>
                    <a:pt x="7196044" y="158764"/>
                  </a:lnTo>
                  <a:lnTo>
                    <a:pt x="7198295" y="131593"/>
                  </a:lnTo>
                  <a:lnTo>
                    <a:pt x="7196044" y="104299"/>
                  </a:lnTo>
                  <a:lnTo>
                    <a:pt x="7178035" y="58119"/>
                  </a:lnTo>
                  <a:lnTo>
                    <a:pt x="7142835" y="23934"/>
                  </a:lnTo>
                  <a:lnTo>
                    <a:pt x="7095352" y="6450"/>
                  </a:lnTo>
                  <a:lnTo>
                    <a:pt x="7067311" y="4264"/>
                  </a:lnTo>
                  <a:close/>
                </a:path>
                <a:path w="7198359" h="263525">
                  <a:moveTo>
                    <a:pt x="4165050" y="4264"/>
                  </a:moveTo>
                  <a:lnTo>
                    <a:pt x="4111583" y="13007"/>
                  </a:lnTo>
                  <a:lnTo>
                    <a:pt x="4069647" y="39233"/>
                  </a:lnTo>
                  <a:lnTo>
                    <a:pt x="4042519" y="79808"/>
                  </a:lnTo>
                  <a:lnTo>
                    <a:pt x="4033476" y="131593"/>
                  </a:lnTo>
                  <a:lnTo>
                    <a:pt x="4035737" y="158764"/>
                  </a:lnTo>
                  <a:lnTo>
                    <a:pt x="4053822" y="204868"/>
                  </a:lnTo>
                  <a:lnTo>
                    <a:pt x="4089174" y="239167"/>
                  </a:lnTo>
                  <a:lnTo>
                    <a:pt x="4136876" y="256727"/>
                  </a:lnTo>
                  <a:lnTo>
                    <a:pt x="4165050" y="258922"/>
                  </a:lnTo>
                  <a:lnTo>
                    <a:pt x="4193092" y="256727"/>
                  </a:lnTo>
                  <a:lnTo>
                    <a:pt x="4240575" y="239167"/>
                  </a:lnTo>
                  <a:lnTo>
                    <a:pt x="4275775" y="204868"/>
                  </a:lnTo>
                  <a:lnTo>
                    <a:pt x="4293784" y="158764"/>
                  </a:lnTo>
                  <a:lnTo>
                    <a:pt x="4296036" y="131593"/>
                  </a:lnTo>
                  <a:lnTo>
                    <a:pt x="4293784" y="104299"/>
                  </a:lnTo>
                  <a:lnTo>
                    <a:pt x="4275775" y="58119"/>
                  </a:lnTo>
                  <a:lnTo>
                    <a:pt x="4240575" y="23934"/>
                  </a:lnTo>
                  <a:lnTo>
                    <a:pt x="4193092" y="6450"/>
                  </a:lnTo>
                  <a:lnTo>
                    <a:pt x="4165050" y="4264"/>
                  </a:lnTo>
                  <a:close/>
                </a:path>
                <a:path w="7198359" h="263525">
                  <a:moveTo>
                    <a:pt x="131573" y="4264"/>
                  </a:moveTo>
                  <a:lnTo>
                    <a:pt x="78106" y="13007"/>
                  </a:lnTo>
                  <a:lnTo>
                    <a:pt x="36170" y="39233"/>
                  </a:lnTo>
                  <a:lnTo>
                    <a:pt x="9042" y="79808"/>
                  </a:lnTo>
                  <a:lnTo>
                    <a:pt x="0" y="131593"/>
                  </a:lnTo>
                  <a:lnTo>
                    <a:pt x="2260" y="158764"/>
                  </a:lnTo>
                  <a:lnTo>
                    <a:pt x="20345" y="204868"/>
                  </a:lnTo>
                  <a:lnTo>
                    <a:pt x="55696" y="239167"/>
                  </a:lnTo>
                  <a:lnTo>
                    <a:pt x="103398" y="256727"/>
                  </a:lnTo>
                  <a:lnTo>
                    <a:pt x="131573" y="258922"/>
                  </a:lnTo>
                  <a:lnTo>
                    <a:pt x="159615" y="256727"/>
                  </a:lnTo>
                  <a:lnTo>
                    <a:pt x="207098" y="239167"/>
                  </a:lnTo>
                  <a:lnTo>
                    <a:pt x="242298" y="204868"/>
                  </a:lnTo>
                  <a:lnTo>
                    <a:pt x="260307" y="158764"/>
                  </a:lnTo>
                  <a:lnTo>
                    <a:pt x="262559" y="131593"/>
                  </a:lnTo>
                  <a:lnTo>
                    <a:pt x="260307" y="104299"/>
                  </a:lnTo>
                  <a:lnTo>
                    <a:pt x="242298" y="58119"/>
                  </a:lnTo>
                  <a:lnTo>
                    <a:pt x="207098" y="23934"/>
                  </a:lnTo>
                  <a:lnTo>
                    <a:pt x="159615" y="6450"/>
                  </a:lnTo>
                  <a:lnTo>
                    <a:pt x="131573" y="4264"/>
                  </a:lnTo>
                  <a:close/>
                </a:path>
                <a:path w="7198359" h="263525">
                  <a:moveTo>
                    <a:pt x="5378299" y="0"/>
                  </a:moveTo>
                  <a:lnTo>
                    <a:pt x="5378299" y="263187"/>
                  </a:lnTo>
                  <a:lnTo>
                    <a:pt x="5445822" y="263187"/>
                  </a:lnTo>
                  <a:lnTo>
                    <a:pt x="5503823" y="254155"/>
                  </a:lnTo>
                  <a:lnTo>
                    <a:pt x="5546357" y="227057"/>
                  </a:lnTo>
                  <a:lnTo>
                    <a:pt x="5572456" y="185164"/>
                  </a:lnTo>
                  <a:lnTo>
                    <a:pt x="5581156" y="131746"/>
                  </a:lnTo>
                  <a:lnTo>
                    <a:pt x="5578953" y="102739"/>
                  </a:lnTo>
                  <a:lnTo>
                    <a:pt x="5561329" y="54486"/>
                  </a:lnTo>
                  <a:lnTo>
                    <a:pt x="5526361" y="19822"/>
                  </a:lnTo>
                  <a:lnTo>
                    <a:pt x="5475724" y="2202"/>
                  </a:lnTo>
                  <a:lnTo>
                    <a:pt x="5444633" y="0"/>
                  </a:lnTo>
                  <a:lnTo>
                    <a:pt x="5378299" y="0"/>
                  </a:lnTo>
                  <a:close/>
                </a:path>
              </a:pathLst>
            </a:custGeom>
            <a:ln w="12691">
              <a:solidFill>
                <a:srgbClr val="F7F8F9"/>
              </a:solidFill>
            </a:ln>
          </p:spPr>
          <p:txBody>
            <a:bodyPr wrap="square" lIns="0" tIns="0" rIns="0" bIns="0" rtlCol="0"/>
            <a:lstStyle/>
            <a:p>
              <a:endParaRPr sz="1794"/>
            </a:p>
          </p:txBody>
        </p:sp>
        <p:pic>
          <p:nvPicPr>
            <p:cNvPr id="9" name="object 9"/>
            <p:cNvPicPr/>
            <p:nvPr/>
          </p:nvPicPr>
          <p:blipFill>
            <a:blip r:embed="rId5" cstate="print"/>
            <a:stretch>
              <a:fillRect/>
            </a:stretch>
          </p:blipFill>
          <p:spPr>
            <a:xfrm>
              <a:off x="4622998" y="2728656"/>
              <a:ext cx="123563" cy="107122"/>
            </a:xfrm>
            <a:prstGeom prst="rect">
              <a:avLst/>
            </a:prstGeom>
          </p:spPr>
        </p:pic>
        <p:sp>
          <p:nvSpPr>
            <p:cNvPr id="10" name="object 10"/>
            <p:cNvSpPr/>
            <p:nvPr/>
          </p:nvSpPr>
          <p:spPr>
            <a:xfrm>
              <a:off x="2045479" y="2529691"/>
              <a:ext cx="8333740" cy="551180"/>
            </a:xfrm>
            <a:custGeom>
              <a:avLst/>
              <a:gdLst/>
              <a:ahLst/>
              <a:cxnLst/>
              <a:rect l="l" t="t" r="r" b="b"/>
              <a:pathLst>
                <a:path w="8333740" h="551180">
                  <a:moveTo>
                    <a:pt x="7048898" y="129156"/>
                  </a:moveTo>
                  <a:lnTo>
                    <a:pt x="7152461" y="129156"/>
                  </a:lnTo>
                  <a:lnTo>
                    <a:pt x="7152461" y="468498"/>
                  </a:lnTo>
                  <a:lnTo>
                    <a:pt x="7365676" y="468498"/>
                  </a:lnTo>
                  <a:lnTo>
                    <a:pt x="7365676" y="544651"/>
                  </a:lnTo>
                  <a:lnTo>
                    <a:pt x="7048898" y="544651"/>
                  </a:lnTo>
                  <a:lnTo>
                    <a:pt x="7048898" y="129156"/>
                  </a:lnTo>
                  <a:close/>
                </a:path>
                <a:path w="8333740" h="551180">
                  <a:moveTo>
                    <a:pt x="6416810" y="129156"/>
                  </a:moveTo>
                  <a:lnTo>
                    <a:pt x="6718966" y="129156"/>
                  </a:lnTo>
                  <a:lnTo>
                    <a:pt x="6718966" y="205310"/>
                  </a:lnTo>
                  <a:lnTo>
                    <a:pt x="6520371" y="205310"/>
                  </a:lnTo>
                  <a:lnTo>
                    <a:pt x="6520371" y="292430"/>
                  </a:lnTo>
                  <a:lnTo>
                    <a:pt x="6709828" y="292430"/>
                  </a:lnTo>
                  <a:lnTo>
                    <a:pt x="6709828" y="368584"/>
                  </a:lnTo>
                  <a:lnTo>
                    <a:pt x="6520371" y="368584"/>
                  </a:lnTo>
                  <a:lnTo>
                    <a:pt x="6520371" y="468498"/>
                  </a:lnTo>
                  <a:lnTo>
                    <a:pt x="6723230" y="468498"/>
                  </a:lnTo>
                  <a:lnTo>
                    <a:pt x="6723230" y="544651"/>
                  </a:lnTo>
                  <a:lnTo>
                    <a:pt x="6416810" y="544651"/>
                  </a:lnTo>
                  <a:lnTo>
                    <a:pt x="6416810" y="129156"/>
                  </a:lnTo>
                  <a:close/>
                </a:path>
                <a:path w="8333740" h="551180">
                  <a:moveTo>
                    <a:pt x="5889097" y="129156"/>
                  </a:moveTo>
                  <a:lnTo>
                    <a:pt x="6072405" y="129156"/>
                  </a:lnTo>
                  <a:lnTo>
                    <a:pt x="6122739" y="132790"/>
                  </a:lnTo>
                  <a:lnTo>
                    <a:pt x="6167512" y="143692"/>
                  </a:lnTo>
                  <a:lnTo>
                    <a:pt x="6206725" y="161862"/>
                  </a:lnTo>
                  <a:lnTo>
                    <a:pt x="6240378" y="187300"/>
                  </a:lnTo>
                  <a:lnTo>
                    <a:pt x="6267392" y="218500"/>
                  </a:lnTo>
                  <a:lnTo>
                    <a:pt x="6286688" y="253958"/>
                  </a:lnTo>
                  <a:lnTo>
                    <a:pt x="6298266" y="293673"/>
                  </a:lnTo>
                  <a:lnTo>
                    <a:pt x="6302125" y="337646"/>
                  </a:lnTo>
                  <a:lnTo>
                    <a:pt x="6298211" y="383383"/>
                  </a:lnTo>
                  <a:lnTo>
                    <a:pt x="6286466" y="423933"/>
                  </a:lnTo>
                  <a:lnTo>
                    <a:pt x="6266892" y="459298"/>
                  </a:lnTo>
                  <a:lnTo>
                    <a:pt x="6239488" y="489478"/>
                  </a:lnTo>
                  <a:lnTo>
                    <a:pt x="6204831" y="513616"/>
                  </a:lnTo>
                  <a:lnTo>
                    <a:pt x="6163496" y="530858"/>
                  </a:lnTo>
                  <a:lnTo>
                    <a:pt x="6115483" y="541203"/>
                  </a:lnTo>
                  <a:lnTo>
                    <a:pt x="6060792" y="544651"/>
                  </a:lnTo>
                  <a:lnTo>
                    <a:pt x="5889097" y="544651"/>
                  </a:lnTo>
                  <a:lnTo>
                    <a:pt x="5889097" y="129156"/>
                  </a:lnTo>
                  <a:close/>
                </a:path>
                <a:path w="8333740" h="551180">
                  <a:moveTo>
                    <a:pt x="5130618" y="129156"/>
                  </a:moveTo>
                  <a:lnTo>
                    <a:pt x="5225583" y="129156"/>
                  </a:lnTo>
                  <a:lnTo>
                    <a:pt x="5447394" y="383148"/>
                  </a:lnTo>
                  <a:lnTo>
                    <a:pt x="5447394" y="129156"/>
                  </a:lnTo>
                  <a:lnTo>
                    <a:pt x="5550956" y="129156"/>
                  </a:lnTo>
                  <a:lnTo>
                    <a:pt x="5550956" y="544651"/>
                  </a:lnTo>
                  <a:lnTo>
                    <a:pt x="5464213" y="544651"/>
                  </a:lnTo>
                  <a:lnTo>
                    <a:pt x="5234179" y="278456"/>
                  </a:lnTo>
                  <a:lnTo>
                    <a:pt x="5234179" y="544651"/>
                  </a:lnTo>
                  <a:lnTo>
                    <a:pt x="5130618" y="544651"/>
                  </a:lnTo>
                  <a:lnTo>
                    <a:pt x="5130618" y="129156"/>
                  </a:lnTo>
                  <a:close/>
                </a:path>
                <a:path w="8333740" h="551180">
                  <a:moveTo>
                    <a:pt x="4321614" y="129156"/>
                  </a:moveTo>
                  <a:lnTo>
                    <a:pt x="4425175" y="129156"/>
                  </a:lnTo>
                  <a:lnTo>
                    <a:pt x="4425175" y="544651"/>
                  </a:lnTo>
                  <a:lnTo>
                    <a:pt x="4321614" y="544651"/>
                  </a:lnTo>
                  <a:lnTo>
                    <a:pt x="4321614" y="129156"/>
                  </a:lnTo>
                  <a:close/>
                </a:path>
                <a:path w="8333740" h="551180">
                  <a:moveTo>
                    <a:pt x="3443358" y="129156"/>
                  </a:moveTo>
                  <a:lnTo>
                    <a:pt x="3563910" y="129156"/>
                  </a:lnTo>
                  <a:lnTo>
                    <a:pt x="3747932" y="544651"/>
                  </a:lnTo>
                  <a:lnTo>
                    <a:pt x="3636660" y="544651"/>
                  </a:lnTo>
                  <a:lnTo>
                    <a:pt x="3602451" y="462405"/>
                  </a:lnTo>
                  <a:lnTo>
                    <a:pt x="3417059" y="462405"/>
                  </a:lnTo>
                  <a:lnTo>
                    <a:pt x="3386086" y="544651"/>
                  </a:lnTo>
                  <a:lnTo>
                    <a:pt x="3276422" y="544651"/>
                  </a:lnTo>
                  <a:lnTo>
                    <a:pt x="3443358" y="129156"/>
                  </a:lnTo>
                  <a:close/>
                </a:path>
                <a:path w="8333740" h="551180">
                  <a:moveTo>
                    <a:pt x="2847001" y="129156"/>
                  </a:moveTo>
                  <a:lnTo>
                    <a:pt x="2959738" y="129156"/>
                  </a:lnTo>
                  <a:lnTo>
                    <a:pt x="3069810" y="366537"/>
                  </a:lnTo>
                  <a:lnTo>
                    <a:pt x="3173848" y="129156"/>
                  </a:lnTo>
                  <a:lnTo>
                    <a:pt x="3285310" y="129156"/>
                  </a:lnTo>
                  <a:lnTo>
                    <a:pt x="3093359" y="550744"/>
                  </a:lnTo>
                  <a:lnTo>
                    <a:pt x="3048442" y="550744"/>
                  </a:lnTo>
                  <a:lnTo>
                    <a:pt x="2847001" y="129156"/>
                  </a:lnTo>
                  <a:close/>
                </a:path>
                <a:path w="8333740" h="551180">
                  <a:moveTo>
                    <a:pt x="2480302" y="129156"/>
                  </a:moveTo>
                  <a:lnTo>
                    <a:pt x="2665618" y="129156"/>
                  </a:lnTo>
                  <a:lnTo>
                    <a:pt x="2694352" y="131336"/>
                  </a:lnTo>
                  <a:lnTo>
                    <a:pt x="2743356" y="148775"/>
                  </a:lnTo>
                  <a:lnTo>
                    <a:pt x="2780127" y="182392"/>
                  </a:lnTo>
                  <a:lnTo>
                    <a:pt x="2798986" y="224614"/>
                  </a:lnTo>
                  <a:lnTo>
                    <a:pt x="2801343" y="248480"/>
                  </a:lnTo>
                  <a:lnTo>
                    <a:pt x="2796877" y="280541"/>
                  </a:lnTo>
                  <a:lnTo>
                    <a:pt x="2783477" y="308149"/>
                  </a:lnTo>
                  <a:lnTo>
                    <a:pt x="2761144" y="331302"/>
                  </a:lnTo>
                  <a:lnTo>
                    <a:pt x="2729878" y="350002"/>
                  </a:lnTo>
                  <a:lnTo>
                    <a:pt x="2745412" y="360239"/>
                  </a:lnTo>
                  <a:lnTo>
                    <a:pt x="2760534" y="376470"/>
                  </a:lnTo>
                  <a:lnTo>
                    <a:pt x="2775244" y="398697"/>
                  </a:lnTo>
                  <a:lnTo>
                    <a:pt x="2789544" y="426918"/>
                  </a:lnTo>
                  <a:lnTo>
                    <a:pt x="2803518" y="457690"/>
                  </a:lnTo>
                  <a:lnTo>
                    <a:pt x="2817250" y="487569"/>
                  </a:lnTo>
                  <a:lnTo>
                    <a:pt x="2830739" y="516556"/>
                  </a:lnTo>
                  <a:lnTo>
                    <a:pt x="2843986" y="544651"/>
                  </a:lnTo>
                  <a:lnTo>
                    <a:pt x="2730687" y="544651"/>
                  </a:lnTo>
                  <a:lnTo>
                    <a:pt x="2724631" y="532065"/>
                  </a:lnTo>
                  <a:lnTo>
                    <a:pt x="2716678" y="514831"/>
                  </a:lnTo>
                  <a:lnTo>
                    <a:pt x="2706827" y="492949"/>
                  </a:lnTo>
                  <a:lnTo>
                    <a:pt x="2695078" y="466418"/>
                  </a:lnTo>
                  <a:lnTo>
                    <a:pt x="2682849" y="440144"/>
                  </a:lnTo>
                  <a:lnTo>
                    <a:pt x="2661199" y="403085"/>
                  </a:lnTo>
                  <a:lnTo>
                    <a:pt x="2623508" y="376920"/>
                  </a:lnTo>
                  <a:lnTo>
                    <a:pt x="2613456" y="375894"/>
                  </a:lnTo>
                  <a:lnTo>
                    <a:pt x="2583864" y="375894"/>
                  </a:lnTo>
                  <a:lnTo>
                    <a:pt x="2583864" y="544651"/>
                  </a:lnTo>
                  <a:lnTo>
                    <a:pt x="2480302" y="544651"/>
                  </a:lnTo>
                  <a:lnTo>
                    <a:pt x="2480302" y="129156"/>
                  </a:lnTo>
                  <a:close/>
                </a:path>
                <a:path w="8333740" h="551180">
                  <a:moveTo>
                    <a:pt x="2055537" y="129156"/>
                  </a:moveTo>
                  <a:lnTo>
                    <a:pt x="2357694" y="129156"/>
                  </a:lnTo>
                  <a:lnTo>
                    <a:pt x="2357694" y="205310"/>
                  </a:lnTo>
                  <a:lnTo>
                    <a:pt x="2159099" y="205310"/>
                  </a:lnTo>
                  <a:lnTo>
                    <a:pt x="2159099" y="292430"/>
                  </a:lnTo>
                  <a:lnTo>
                    <a:pt x="2348556" y="292430"/>
                  </a:lnTo>
                  <a:lnTo>
                    <a:pt x="2348556" y="368584"/>
                  </a:lnTo>
                  <a:lnTo>
                    <a:pt x="2159099" y="368584"/>
                  </a:lnTo>
                  <a:lnTo>
                    <a:pt x="2159099" y="468498"/>
                  </a:lnTo>
                  <a:lnTo>
                    <a:pt x="2361958" y="468498"/>
                  </a:lnTo>
                  <a:lnTo>
                    <a:pt x="2361958" y="544651"/>
                  </a:lnTo>
                  <a:lnTo>
                    <a:pt x="2055537" y="544651"/>
                  </a:lnTo>
                  <a:lnTo>
                    <a:pt x="2055537" y="129156"/>
                  </a:lnTo>
                  <a:close/>
                </a:path>
                <a:path w="8333740" h="551180">
                  <a:moveTo>
                    <a:pt x="1097141" y="129156"/>
                  </a:moveTo>
                  <a:lnTo>
                    <a:pt x="1192108" y="129156"/>
                  </a:lnTo>
                  <a:lnTo>
                    <a:pt x="1413917" y="383148"/>
                  </a:lnTo>
                  <a:lnTo>
                    <a:pt x="1413917" y="129156"/>
                  </a:lnTo>
                  <a:lnTo>
                    <a:pt x="1517479" y="129156"/>
                  </a:lnTo>
                  <a:lnTo>
                    <a:pt x="1517479" y="544651"/>
                  </a:lnTo>
                  <a:lnTo>
                    <a:pt x="1430736" y="544651"/>
                  </a:lnTo>
                  <a:lnTo>
                    <a:pt x="1200702" y="278456"/>
                  </a:lnTo>
                  <a:lnTo>
                    <a:pt x="1200702" y="544651"/>
                  </a:lnTo>
                  <a:lnTo>
                    <a:pt x="1097141" y="544651"/>
                  </a:lnTo>
                  <a:lnTo>
                    <a:pt x="1097141" y="129156"/>
                  </a:lnTo>
                  <a:close/>
                </a:path>
                <a:path w="8333740" h="551180">
                  <a:moveTo>
                    <a:pt x="8173400" y="123064"/>
                  </a:moveTo>
                  <a:lnTo>
                    <a:pt x="8207232" y="125071"/>
                  </a:lnTo>
                  <a:lnTo>
                    <a:pt x="8241996" y="131093"/>
                  </a:lnTo>
                  <a:lnTo>
                    <a:pt x="8277693" y="141130"/>
                  </a:lnTo>
                  <a:lnTo>
                    <a:pt x="8314321" y="155182"/>
                  </a:lnTo>
                  <a:lnTo>
                    <a:pt x="8314321" y="236381"/>
                  </a:lnTo>
                  <a:lnTo>
                    <a:pt x="8275001" y="220122"/>
                  </a:lnTo>
                  <a:lnTo>
                    <a:pt x="8239891" y="208508"/>
                  </a:lnTo>
                  <a:lnTo>
                    <a:pt x="8208990" y="201540"/>
                  </a:lnTo>
                  <a:lnTo>
                    <a:pt x="8182299" y="199218"/>
                  </a:lnTo>
                  <a:lnTo>
                    <a:pt x="8169010" y="199807"/>
                  </a:lnTo>
                  <a:lnTo>
                    <a:pt x="8130512" y="213752"/>
                  </a:lnTo>
                  <a:lnTo>
                    <a:pt x="8121209" y="233668"/>
                  </a:lnTo>
                  <a:lnTo>
                    <a:pt x="8121957" y="239581"/>
                  </a:lnTo>
                  <a:lnTo>
                    <a:pt x="8153698" y="268770"/>
                  </a:lnTo>
                  <a:lnTo>
                    <a:pt x="8191338" y="284224"/>
                  </a:lnTo>
                  <a:lnTo>
                    <a:pt x="8213282" y="292581"/>
                  </a:lnTo>
                  <a:lnTo>
                    <a:pt x="8232915" y="300639"/>
                  </a:lnTo>
                  <a:lnTo>
                    <a:pt x="8278637" y="323920"/>
                  </a:lnTo>
                  <a:lnTo>
                    <a:pt x="8313088" y="357047"/>
                  </a:lnTo>
                  <a:lnTo>
                    <a:pt x="8331948" y="404777"/>
                  </a:lnTo>
                  <a:lnTo>
                    <a:pt x="8333206" y="424195"/>
                  </a:lnTo>
                  <a:lnTo>
                    <a:pt x="8330457" y="451674"/>
                  </a:lnTo>
                  <a:lnTo>
                    <a:pt x="8308469" y="497787"/>
                  </a:lnTo>
                  <a:lnTo>
                    <a:pt x="8265500" y="531438"/>
                  </a:lnTo>
                  <a:lnTo>
                    <a:pt x="8207584" y="548599"/>
                  </a:lnTo>
                  <a:lnTo>
                    <a:pt x="8173400" y="550744"/>
                  </a:lnTo>
                  <a:lnTo>
                    <a:pt x="8134939" y="548244"/>
                  </a:lnTo>
                  <a:lnTo>
                    <a:pt x="8097074" y="540746"/>
                  </a:lnTo>
                  <a:lnTo>
                    <a:pt x="8059804" y="528249"/>
                  </a:lnTo>
                  <a:lnTo>
                    <a:pt x="8023130" y="510754"/>
                  </a:lnTo>
                  <a:lnTo>
                    <a:pt x="8023130" y="421587"/>
                  </a:lnTo>
                  <a:lnTo>
                    <a:pt x="8043417" y="434489"/>
                  </a:lnTo>
                  <a:lnTo>
                    <a:pt x="8062511" y="445513"/>
                  </a:lnTo>
                  <a:lnTo>
                    <a:pt x="8097118" y="461929"/>
                  </a:lnTo>
                  <a:lnTo>
                    <a:pt x="8147632" y="473799"/>
                  </a:lnTo>
                  <a:lnTo>
                    <a:pt x="8165441" y="474590"/>
                  </a:lnTo>
                  <a:lnTo>
                    <a:pt x="8192197" y="472176"/>
                  </a:lnTo>
                  <a:lnTo>
                    <a:pt x="8211309" y="464933"/>
                  </a:lnTo>
                  <a:lnTo>
                    <a:pt x="8222776" y="452861"/>
                  </a:lnTo>
                  <a:lnTo>
                    <a:pt x="8226598" y="435961"/>
                  </a:lnTo>
                  <a:lnTo>
                    <a:pt x="8225831" y="429467"/>
                  </a:lnTo>
                  <a:lnTo>
                    <a:pt x="8193477" y="398137"/>
                  </a:lnTo>
                  <a:lnTo>
                    <a:pt x="8155462" y="382591"/>
                  </a:lnTo>
                  <a:lnTo>
                    <a:pt x="8133369" y="374332"/>
                  </a:lnTo>
                  <a:lnTo>
                    <a:pt x="8113689" y="366387"/>
                  </a:lnTo>
                  <a:lnTo>
                    <a:pt x="8068389" y="343524"/>
                  </a:lnTo>
                  <a:lnTo>
                    <a:pt x="8034438" y="310597"/>
                  </a:lnTo>
                  <a:lnTo>
                    <a:pt x="8015841" y="262413"/>
                  </a:lnTo>
                  <a:lnTo>
                    <a:pt x="8014601" y="242625"/>
                  </a:lnTo>
                  <a:lnTo>
                    <a:pt x="8017301" y="217086"/>
                  </a:lnTo>
                  <a:lnTo>
                    <a:pt x="8038901" y="173778"/>
                  </a:lnTo>
                  <a:lnTo>
                    <a:pt x="8081226" y="141596"/>
                  </a:lnTo>
                  <a:lnTo>
                    <a:pt x="8139025" y="125123"/>
                  </a:lnTo>
                  <a:lnTo>
                    <a:pt x="8173400" y="123064"/>
                  </a:lnTo>
                  <a:close/>
                </a:path>
                <a:path w="8333740" h="551180">
                  <a:moveTo>
                    <a:pt x="7681672" y="123064"/>
                  </a:moveTo>
                  <a:lnTo>
                    <a:pt x="7732225" y="127084"/>
                  </a:lnTo>
                  <a:lnTo>
                    <a:pt x="7777721" y="139143"/>
                  </a:lnTo>
                  <a:lnTo>
                    <a:pt x="7818162" y="159242"/>
                  </a:lnTo>
                  <a:lnTo>
                    <a:pt x="7853548" y="187380"/>
                  </a:lnTo>
                  <a:lnTo>
                    <a:pt x="7882299" y="220854"/>
                  </a:lnTo>
                  <a:lnTo>
                    <a:pt x="7902835" y="256958"/>
                  </a:lnTo>
                  <a:lnTo>
                    <a:pt x="7915157" y="295692"/>
                  </a:lnTo>
                  <a:lnTo>
                    <a:pt x="7919264" y="337056"/>
                  </a:lnTo>
                  <a:lnTo>
                    <a:pt x="7915101" y="378894"/>
                  </a:lnTo>
                  <a:lnTo>
                    <a:pt x="7902611" y="417860"/>
                  </a:lnTo>
                  <a:lnTo>
                    <a:pt x="7881796" y="453953"/>
                  </a:lnTo>
                  <a:lnTo>
                    <a:pt x="7852654" y="487174"/>
                  </a:lnTo>
                  <a:lnTo>
                    <a:pt x="7816989" y="514986"/>
                  </a:lnTo>
                  <a:lnTo>
                    <a:pt x="7776603" y="534851"/>
                  </a:lnTo>
                  <a:lnTo>
                    <a:pt x="7731498" y="546771"/>
                  </a:lnTo>
                  <a:lnTo>
                    <a:pt x="7681672" y="550744"/>
                  </a:lnTo>
                  <a:lnTo>
                    <a:pt x="7631345" y="546789"/>
                  </a:lnTo>
                  <a:lnTo>
                    <a:pt x="7585924" y="534926"/>
                  </a:lnTo>
                  <a:lnTo>
                    <a:pt x="7545410" y="515155"/>
                  </a:lnTo>
                  <a:lnTo>
                    <a:pt x="7509801" y="487474"/>
                  </a:lnTo>
                  <a:lnTo>
                    <a:pt x="7480789" y="454347"/>
                  </a:lnTo>
                  <a:lnTo>
                    <a:pt x="7460067" y="418235"/>
                  </a:lnTo>
                  <a:lnTo>
                    <a:pt x="7447634" y="379138"/>
                  </a:lnTo>
                  <a:lnTo>
                    <a:pt x="7443490" y="337056"/>
                  </a:lnTo>
                  <a:lnTo>
                    <a:pt x="7447606" y="295572"/>
                  </a:lnTo>
                  <a:lnTo>
                    <a:pt x="7459955" y="256773"/>
                  </a:lnTo>
                  <a:lnTo>
                    <a:pt x="7480538" y="220660"/>
                  </a:lnTo>
                  <a:lnTo>
                    <a:pt x="7509354" y="187233"/>
                  </a:lnTo>
                  <a:lnTo>
                    <a:pt x="7544822" y="159159"/>
                  </a:lnTo>
                  <a:lnTo>
                    <a:pt x="7585365" y="139106"/>
                  </a:lnTo>
                  <a:lnTo>
                    <a:pt x="7630982" y="127074"/>
                  </a:lnTo>
                  <a:lnTo>
                    <a:pt x="7681672" y="123064"/>
                  </a:lnTo>
                  <a:close/>
                </a:path>
                <a:path w="8333740" h="551180">
                  <a:moveTo>
                    <a:pt x="4779412" y="123064"/>
                  </a:moveTo>
                  <a:lnTo>
                    <a:pt x="4829964" y="127084"/>
                  </a:lnTo>
                  <a:lnTo>
                    <a:pt x="4875461" y="139143"/>
                  </a:lnTo>
                  <a:lnTo>
                    <a:pt x="4915903" y="159242"/>
                  </a:lnTo>
                  <a:lnTo>
                    <a:pt x="4951289" y="187380"/>
                  </a:lnTo>
                  <a:lnTo>
                    <a:pt x="4980039" y="220854"/>
                  </a:lnTo>
                  <a:lnTo>
                    <a:pt x="5000575" y="256958"/>
                  </a:lnTo>
                  <a:lnTo>
                    <a:pt x="5012897" y="295692"/>
                  </a:lnTo>
                  <a:lnTo>
                    <a:pt x="5017004" y="337056"/>
                  </a:lnTo>
                  <a:lnTo>
                    <a:pt x="5012841" y="378894"/>
                  </a:lnTo>
                  <a:lnTo>
                    <a:pt x="5000352" y="417860"/>
                  </a:lnTo>
                  <a:lnTo>
                    <a:pt x="4979536" y="453953"/>
                  </a:lnTo>
                  <a:lnTo>
                    <a:pt x="4950394" y="487174"/>
                  </a:lnTo>
                  <a:lnTo>
                    <a:pt x="4914729" y="514986"/>
                  </a:lnTo>
                  <a:lnTo>
                    <a:pt x="4874343" y="534851"/>
                  </a:lnTo>
                  <a:lnTo>
                    <a:pt x="4829238" y="546771"/>
                  </a:lnTo>
                  <a:lnTo>
                    <a:pt x="4779412" y="550744"/>
                  </a:lnTo>
                  <a:lnTo>
                    <a:pt x="4729085" y="546789"/>
                  </a:lnTo>
                  <a:lnTo>
                    <a:pt x="4683664" y="534926"/>
                  </a:lnTo>
                  <a:lnTo>
                    <a:pt x="4643150" y="515155"/>
                  </a:lnTo>
                  <a:lnTo>
                    <a:pt x="4607541" y="487474"/>
                  </a:lnTo>
                  <a:lnTo>
                    <a:pt x="4578530" y="454347"/>
                  </a:lnTo>
                  <a:lnTo>
                    <a:pt x="4557808" y="418235"/>
                  </a:lnTo>
                  <a:lnTo>
                    <a:pt x="4545375" y="379138"/>
                  </a:lnTo>
                  <a:lnTo>
                    <a:pt x="4541230" y="337056"/>
                  </a:lnTo>
                  <a:lnTo>
                    <a:pt x="4545347" y="295572"/>
                  </a:lnTo>
                  <a:lnTo>
                    <a:pt x="4557696" y="256773"/>
                  </a:lnTo>
                  <a:lnTo>
                    <a:pt x="4578278" y="220660"/>
                  </a:lnTo>
                  <a:lnTo>
                    <a:pt x="4607093" y="187233"/>
                  </a:lnTo>
                  <a:lnTo>
                    <a:pt x="4642563" y="159159"/>
                  </a:lnTo>
                  <a:lnTo>
                    <a:pt x="4683105" y="139106"/>
                  </a:lnTo>
                  <a:lnTo>
                    <a:pt x="4728722" y="127074"/>
                  </a:lnTo>
                  <a:lnTo>
                    <a:pt x="4779412" y="123064"/>
                  </a:lnTo>
                  <a:close/>
                </a:path>
                <a:path w="8333740" h="551180">
                  <a:moveTo>
                    <a:pt x="4042313" y="123064"/>
                  </a:moveTo>
                  <a:lnTo>
                    <a:pt x="4085056" y="125351"/>
                  </a:lnTo>
                  <a:lnTo>
                    <a:pt x="4124381" y="132214"/>
                  </a:lnTo>
                  <a:lnTo>
                    <a:pt x="4160286" y="143652"/>
                  </a:lnTo>
                  <a:lnTo>
                    <a:pt x="4192773" y="159665"/>
                  </a:lnTo>
                  <a:lnTo>
                    <a:pt x="4192773" y="252220"/>
                  </a:lnTo>
                  <a:lnTo>
                    <a:pt x="4155492" y="233563"/>
                  </a:lnTo>
                  <a:lnTo>
                    <a:pt x="4119216" y="220236"/>
                  </a:lnTo>
                  <a:lnTo>
                    <a:pt x="4083946" y="212240"/>
                  </a:lnTo>
                  <a:lnTo>
                    <a:pt x="4049681" y="209575"/>
                  </a:lnTo>
                  <a:lnTo>
                    <a:pt x="4018025" y="211807"/>
                  </a:lnTo>
                  <a:lnTo>
                    <a:pt x="3963805" y="229665"/>
                  </a:lnTo>
                  <a:lnTo>
                    <a:pt x="3922825" y="264373"/>
                  </a:lnTo>
                  <a:lnTo>
                    <a:pt x="3901777" y="309879"/>
                  </a:lnTo>
                  <a:lnTo>
                    <a:pt x="3899146" y="336304"/>
                  </a:lnTo>
                  <a:lnTo>
                    <a:pt x="3901741" y="362886"/>
                  </a:lnTo>
                  <a:lnTo>
                    <a:pt x="3922498" y="408767"/>
                  </a:lnTo>
                  <a:lnTo>
                    <a:pt x="3962879" y="443888"/>
                  </a:lnTo>
                  <a:lnTo>
                    <a:pt x="4016075" y="461972"/>
                  </a:lnTo>
                  <a:lnTo>
                    <a:pt x="4047054" y="464233"/>
                  </a:lnTo>
                  <a:lnTo>
                    <a:pt x="4062977" y="463704"/>
                  </a:lnTo>
                  <a:lnTo>
                    <a:pt x="4108958" y="455775"/>
                  </a:lnTo>
                  <a:lnTo>
                    <a:pt x="4146010" y="442238"/>
                  </a:lnTo>
                  <a:lnTo>
                    <a:pt x="4197647" y="418541"/>
                  </a:lnTo>
                  <a:lnTo>
                    <a:pt x="4197647" y="509354"/>
                  </a:lnTo>
                  <a:lnTo>
                    <a:pt x="4158218" y="527462"/>
                  </a:lnTo>
                  <a:lnTo>
                    <a:pt x="4117860" y="540396"/>
                  </a:lnTo>
                  <a:lnTo>
                    <a:pt x="4076573" y="548157"/>
                  </a:lnTo>
                  <a:lnTo>
                    <a:pt x="4034357" y="550744"/>
                  </a:lnTo>
                  <a:lnTo>
                    <a:pt x="3981848" y="546911"/>
                  </a:lnTo>
                  <a:lnTo>
                    <a:pt x="3934972" y="535411"/>
                  </a:lnTo>
                  <a:lnTo>
                    <a:pt x="3893729" y="516244"/>
                  </a:lnTo>
                  <a:lnTo>
                    <a:pt x="3858121" y="489411"/>
                  </a:lnTo>
                  <a:lnTo>
                    <a:pt x="3829429" y="456964"/>
                  </a:lnTo>
                  <a:lnTo>
                    <a:pt x="3808934" y="420954"/>
                  </a:lnTo>
                  <a:lnTo>
                    <a:pt x="3796637" y="381381"/>
                  </a:lnTo>
                  <a:lnTo>
                    <a:pt x="3792538" y="338246"/>
                  </a:lnTo>
                  <a:lnTo>
                    <a:pt x="3796859" y="295027"/>
                  </a:lnTo>
                  <a:lnTo>
                    <a:pt x="3809821" y="255203"/>
                  </a:lnTo>
                  <a:lnTo>
                    <a:pt x="3831426" y="218773"/>
                  </a:lnTo>
                  <a:lnTo>
                    <a:pt x="3861672" y="185739"/>
                  </a:lnTo>
                  <a:lnTo>
                    <a:pt x="3898887" y="158318"/>
                  </a:lnTo>
                  <a:lnTo>
                    <a:pt x="3941399" y="138732"/>
                  </a:lnTo>
                  <a:lnTo>
                    <a:pt x="3989208" y="126981"/>
                  </a:lnTo>
                  <a:lnTo>
                    <a:pt x="4042313" y="123064"/>
                  </a:lnTo>
                  <a:close/>
                </a:path>
                <a:path w="8333740" h="551180">
                  <a:moveTo>
                    <a:pt x="1790035" y="123064"/>
                  </a:moveTo>
                  <a:lnTo>
                    <a:pt x="1823868" y="125071"/>
                  </a:lnTo>
                  <a:lnTo>
                    <a:pt x="1858632" y="131093"/>
                  </a:lnTo>
                  <a:lnTo>
                    <a:pt x="1894329" y="141130"/>
                  </a:lnTo>
                  <a:lnTo>
                    <a:pt x="1930956" y="155182"/>
                  </a:lnTo>
                  <a:lnTo>
                    <a:pt x="1930956" y="236381"/>
                  </a:lnTo>
                  <a:lnTo>
                    <a:pt x="1891636" y="220122"/>
                  </a:lnTo>
                  <a:lnTo>
                    <a:pt x="1856526" y="208508"/>
                  </a:lnTo>
                  <a:lnTo>
                    <a:pt x="1825625" y="201540"/>
                  </a:lnTo>
                  <a:lnTo>
                    <a:pt x="1798934" y="199218"/>
                  </a:lnTo>
                  <a:lnTo>
                    <a:pt x="1785645" y="199807"/>
                  </a:lnTo>
                  <a:lnTo>
                    <a:pt x="1747148" y="213752"/>
                  </a:lnTo>
                  <a:lnTo>
                    <a:pt x="1737844" y="233668"/>
                  </a:lnTo>
                  <a:lnTo>
                    <a:pt x="1738592" y="239581"/>
                  </a:lnTo>
                  <a:lnTo>
                    <a:pt x="1770333" y="268770"/>
                  </a:lnTo>
                  <a:lnTo>
                    <a:pt x="1807973" y="284224"/>
                  </a:lnTo>
                  <a:lnTo>
                    <a:pt x="1829917" y="292581"/>
                  </a:lnTo>
                  <a:lnTo>
                    <a:pt x="1849551" y="300639"/>
                  </a:lnTo>
                  <a:lnTo>
                    <a:pt x="1895273" y="323920"/>
                  </a:lnTo>
                  <a:lnTo>
                    <a:pt x="1929724" y="357047"/>
                  </a:lnTo>
                  <a:lnTo>
                    <a:pt x="1948585" y="404777"/>
                  </a:lnTo>
                  <a:lnTo>
                    <a:pt x="1949842" y="424195"/>
                  </a:lnTo>
                  <a:lnTo>
                    <a:pt x="1947094" y="451674"/>
                  </a:lnTo>
                  <a:lnTo>
                    <a:pt x="1925105" y="497787"/>
                  </a:lnTo>
                  <a:lnTo>
                    <a:pt x="1882135" y="531438"/>
                  </a:lnTo>
                  <a:lnTo>
                    <a:pt x="1824220" y="548599"/>
                  </a:lnTo>
                  <a:lnTo>
                    <a:pt x="1790035" y="550744"/>
                  </a:lnTo>
                  <a:lnTo>
                    <a:pt x="1751574" y="548244"/>
                  </a:lnTo>
                  <a:lnTo>
                    <a:pt x="1713708" y="540746"/>
                  </a:lnTo>
                  <a:lnTo>
                    <a:pt x="1676439" y="528249"/>
                  </a:lnTo>
                  <a:lnTo>
                    <a:pt x="1639765" y="510754"/>
                  </a:lnTo>
                  <a:lnTo>
                    <a:pt x="1639765" y="421587"/>
                  </a:lnTo>
                  <a:lnTo>
                    <a:pt x="1660053" y="434489"/>
                  </a:lnTo>
                  <a:lnTo>
                    <a:pt x="1679146" y="445513"/>
                  </a:lnTo>
                  <a:lnTo>
                    <a:pt x="1713754" y="461929"/>
                  </a:lnTo>
                  <a:lnTo>
                    <a:pt x="1764268" y="473799"/>
                  </a:lnTo>
                  <a:lnTo>
                    <a:pt x="1782078" y="474590"/>
                  </a:lnTo>
                  <a:lnTo>
                    <a:pt x="1808834" y="472176"/>
                  </a:lnTo>
                  <a:lnTo>
                    <a:pt x="1827945" y="464933"/>
                  </a:lnTo>
                  <a:lnTo>
                    <a:pt x="1839411" y="452861"/>
                  </a:lnTo>
                  <a:lnTo>
                    <a:pt x="1843234" y="435961"/>
                  </a:lnTo>
                  <a:lnTo>
                    <a:pt x="1842467" y="429467"/>
                  </a:lnTo>
                  <a:lnTo>
                    <a:pt x="1810113" y="398137"/>
                  </a:lnTo>
                  <a:lnTo>
                    <a:pt x="1772097" y="382591"/>
                  </a:lnTo>
                  <a:lnTo>
                    <a:pt x="1750005" y="374332"/>
                  </a:lnTo>
                  <a:lnTo>
                    <a:pt x="1730325" y="366387"/>
                  </a:lnTo>
                  <a:lnTo>
                    <a:pt x="1685024" y="343524"/>
                  </a:lnTo>
                  <a:lnTo>
                    <a:pt x="1651073" y="310597"/>
                  </a:lnTo>
                  <a:lnTo>
                    <a:pt x="1632477" y="262413"/>
                  </a:lnTo>
                  <a:lnTo>
                    <a:pt x="1631237" y="242625"/>
                  </a:lnTo>
                  <a:lnTo>
                    <a:pt x="1633937" y="217086"/>
                  </a:lnTo>
                  <a:lnTo>
                    <a:pt x="1655537" y="173778"/>
                  </a:lnTo>
                  <a:lnTo>
                    <a:pt x="1697862" y="141596"/>
                  </a:lnTo>
                  <a:lnTo>
                    <a:pt x="1755661" y="125123"/>
                  </a:lnTo>
                  <a:lnTo>
                    <a:pt x="1790035" y="123064"/>
                  </a:lnTo>
                  <a:close/>
                </a:path>
                <a:path w="8333740" h="551180">
                  <a:moveTo>
                    <a:pt x="745935" y="123064"/>
                  </a:moveTo>
                  <a:lnTo>
                    <a:pt x="796488" y="127084"/>
                  </a:lnTo>
                  <a:lnTo>
                    <a:pt x="841985" y="139143"/>
                  </a:lnTo>
                  <a:lnTo>
                    <a:pt x="882426" y="159242"/>
                  </a:lnTo>
                  <a:lnTo>
                    <a:pt x="917812" y="187380"/>
                  </a:lnTo>
                  <a:lnTo>
                    <a:pt x="946562" y="220854"/>
                  </a:lnTo>
                  <a:lnTo>
                    <a:pt x="967099" y="256958"/>
                  </a:lnTo>
                  <a:lnTo>
                    <a:pt x="979420" y="295692"/>
                  </a:lnTo>
                  <a:lnTo>
                    <a:pt x="983528" y="337056"/>
                  </a:lnTo>
                  <a:lnTo>
                    <a:pt x="979364" y="378894"/>
                  </a:lnTo>
                  <a:lnTo>
                    <a:pt x="966875" y="417860"/>
                  </a:lnTo>
                  <a:lnTo>
                    <a:pt x="946059" y="453953"/>
                  </a:lnTo>
                  <a:lnTo>
                    <a:pt x="916917" y="487174"/>
                  </a:lnTo>
                  <a:lnTo>
                    <a:pt x="881252" y="514986"/>
                  </a:lnTo>
                  <a:lnTo>
                    <a:pt x="840866" y="534851"/>
                  </a:lnTo>
                  <a:lnTo>
                    <a:pt x="795761" y="546771"/>
                  </a:lnTo>
                  <a:lnTo>
                    <a:pt x="745935" y="550744"/>
                  </a:lnTo>
                  <a:lnTo>
                    <a:pt x="695608" y="546789"/>
                  </a:lnTo>
                  <a:lnTo>
                    <a:pt x="650188" y="534926"/>
                  </a:lnTo>
                  <a:lnTo>
                    <a:pt x="609673" y="515155"/>
                  </a:lnTo>
                  <a:lnTo>
                    <a:pt x="574065" y="487474"/>
                  </a:lnTo>
                  <a:lnTo>
                    <a:pt x="545053" y="454347"/>
                  </a:lnTo>
                  <a:lnTo>
                    <a:pt x="524331" y="418235"/>
                  </a:lnTo>
                  <a:lnTo>
                    <a:pt x="511898" y="379138"/>
                  </a:lnTo>
                  <a:lnTo>
                    <a:pt x="507753" y="337056"/>
                  </a:lnTo>
                  <a:lnTo>
                    <a:pt x="511870" y="295572"/>
                  </a:lnTo>
                  <a:lnTo>
                    <a:pt x="524219" y="256773"/>
                  </a:lnTo>
                  <a:lnTo>
                    <a:pt x="544802" y="220660"/>
                  </a:lnTo>
                  <a:lnTo>
                    <a:pt x="573617" y="187233"/>
                  </a:lnTo>
                  <a:lnTo>
                    <a:pt x="609086" y="159159"/>
                  </a:lnTo>
                  <a:lnTo>
                    <a:pt x="649629" y="139106"/>
                  </a:lnTo>
                  <a:lnTo>
                    <a:pt x="695245" y="127074"/>
                  </a:lnTo>
                  <a:lnTo>
                    <a:pt x="745935" y="123064"/>
                  </a:lnTo>
                  <a:close/>
                </a:path>
                <a:path w="8333740" h="551180">
                  <a:moveTo>
                    <a:pt x="249775" y="123064"/>
                  </a:moveTo>
                  <a:lnTo>
                    <a:pt x="292517" y="125351"/>
                  </a:lnTo>
                  <a:lnTo>
                    <a:pt x="331841" y="132214"/>
                  </a:lnTo>
                  <a:lnTo>
                    <a:pt x="367747" y="143652"/>
                  </a:lnTo>
                  <a:lnTo>
                    <a:pt x="400235" y="159665"/>
                  </a:lnTo>
                  <a:lnTo>
                    <a:pt x="400235" y="252220"/>
                  </a:lnTo>
                  <a:lnTo>
                    <a:pt x="362953" y="233563"/>
                  </a:lnTo>
                  <a:lnTo>
                    <a:pt x="326677" y="220236"/>
                  </a:lnTo>
                  <a:lnTo>
                    <a:pt x="291407" y="212240"/>
                  </a:lnTo>
                  <a:lnTo>
                    <a:pt x="257142" y="209575"/>
                  </a:lnTo>
                  <a:lnTo>
                    <a:pt x="225485" y="211807"/>
                  </a:lnTo>
                  <a:lnTo>
                    <a:pt x="171266" y="229665"/>
                  </a:lnTo>
                  <a:lnTo>
                    <a:pt x="130286" y="264373"/>
                  </a:lnTo>
                  <a:lnTo>
                    <a:pt x="109238" y="309879"/>
                  </a:lnTo>
                  <a:lnTo>
                    <a:pt x="106607" y="336304"/>
                  </a:lnTo>
                  <a:lnTo>
                    <a:pt x="109202" y="362886"/>
                  </a:lnTo>
                  <a:lnTo>
                    <a:pt x="129959" y="408767"/>
                  </a:lnTo>
                  <a:lnTo>
                    <a:pt x="170339" y="443888"/>
                  </a:lnTo>
                  <a:lnTo>
                    <a:pt x="223536" y="461972"/>
                  </a:lnTo>
                  <a:lnTo>
                    <a:pt x="254515" y="464233"/>
                  </a:lnTo>
                  <a:lnTo>
                    <a:pt x="270438" y="463704"/>
                  </a:lnTo>
                  <a:lnTo>
                    <a:pt x="316420" y="455775"/>
                  </a:lnTo>
                  <a:lnTo>
                    <a:pt x="353471" y="442238"/>
                  </a:lnTo>
                  <a:lnTo>
                    <a:pt x="405108" y="418541"/>
                  </a:lnTo>
                  <a:lnTo>
                    <a:pt x="405108" y="509354"/>
                  </a:lnTo>
                  <a:lnTo>
                    <a:pt x="365679" y="527462"/>
                  </a:lnTo>
                  <a:lnTo>
                    <a:pt x="325321" y="540396"/>
                  </a:lnTo>
                  <a:lnTo>
                    <a:pt x="284034" y="548157"/>
                  </a:lnTo>
                  <a:lnTo>
                    <a:pt x="241817" y="550744"/>
                  </a:lnTo>
                  <a:lnTo>
                    <a:pt x="189308" y="546911"/>
                  </a:lnTo>
                  <a:lnTo>
                    <a:pt x="142432" y="535411"/>
                  </a:lnTo>
                  <a:lnTo>
                    <a:pt x="101190" y="516244"/>
                  </a:lnTo>
                  <a:lnTo>
                    <a:pt x="65582" y="489411"/>
                  </a:lnTo>
                  <a:lnTo>
                    <a:pt x="36890" y="456964"/>
                  </a:lnTo>
                  <a:lnTo>
                    <a:pt x="16395" y="420954"/>
                  </a:lnTo>
                  <a:lnTo>
                    <a:pt x="4098" y="381381"/>
                  </a:lnTo>
                  <a:lnTo>
                    <a:pt x="0" y="338246"/>
                  </a:lnTo>
                  <a:lnTo>
                    <a:pt x="4320" y="295027"/>
                  </a:lnTo>
                  <a:lnTo>
                    <a:pt x="17282" y="255203"/>
                  </a:lnTo>
                  <a:lnTo>
                    <a:pt x="38886" y="218773"/>
                  </a:lnTo>
                  <a:lnTo>
                    <a:pt x="69132" y="185739"/>
                  </a:lnTo>
                  <a:lnTo>
                    <a:pt x="106347" y="158318"/>
                  </a:lnTo>
                  <a:lnTo>
                    <a:pt x="148859" y="138732"/>
                  </a:lnTo>
                  <a:lnTo>
                    <a:pt x="196668" y="126981"/>
                  </a:lnTo>
                  <a:lnTo>
                    <a:pt x="249775" y="123064"/>
                  </a:lnTo>
                  <a:close/>
                </a:path>
                <a:path w="8333740" h="551180">
                  <a:moveTo>
                    <a:pt x="4776461" y="0"/>
                  </a:moveTo>
                  <a:lnTo>
                    <a:pt x="4876892" y="0"/>
                  </a:lnTo>
                  <a:lnTo>
                    <a:pt x="4776461" y="88947"/>
                  </a:lnTo>
                  <a:lnTo>
                    <a:pt x="4731296" y="88947"/>
                  </a:lnTo>
                  <a:lnTo>
                    <a:pt x="4776461" y="0"/>
                  </a:lnTo>
                  <a:close/>
                </a:path>
              </a:pathLst>
            </a:custGeom>
            <a:ln w="12691">
              <a:solidFill>
                <a:srgbClr val="F7F8F9"/>
              </a:solidFill>
            </a:ln>
          </p:spPr>
          <p:txBody>
            <a:bodyPr wrap="square" lIns="0" tIns="0" rIns="0" bIns="0" rtlCol="0"/>
            <a:lstStyle/>
            <a:p>
              <a:endParaRPr sz="1794"/>
            </a:p>
          </p:txBody>
        </p:sp>
        <p:pic>
          <p:nvPicPr>
            <p:cNvPr id="11" name="object 11"/>
            <p:cNvPicPr/>
            <p:nvPr/>
          </p:nvPicPr>
          <p:blipFill>
            <a:blip r:embed="rId6" cstate="print"/>
            <a:stretch>
              <a:fillRect/>
            </a:stretch>
          </p:blipFill>
          <p:spPr>
            <a:xfrm>
              <a:off x="4161237" y="3376217"/>
              <a:ext cx="4074886" cy="427680"/>
            </a:xfrm>
            <a:prstGeom prst="rect">
              <a:avLst/>
            </a:prstGeom>
          </p:spPr>
        </p:pic>
        <p:sp>
          <p:nvSpPr>
            <p:cNvPr id="12" name="object 12"/>
            <p:cNvSpPr/>
            <p:nvPr/>
          </p:nvSpPr>
          <p:spPr>
            <a:xfrm>
              <a:off x="4161236" y="3376218"/>
              <a:ext cx="4075429" cy="427990"/>
            </a:xfrm>
            <a:custGeom>
              <a:avLst/>
              <a:gdLst/>
              <a:ahLst/>
              <a:cxnLst/>
              <a:rect l="l" t="t" r="r" b="b"/>
              <a:pathLst>
                <a:path w="4075429" h="427989">
                  <a:moveTo>
                    <a:pt x="228749" y="105444"/>
                  </a:moveTo>
                  <a:lnTo>
                    <a:pt x="167944" y="266843"/>
                  </a:lnTo>
                  <a:lnTo>
                    <a:pt x="295865" y="266843"/>
                  </a:lnTo>
                  <a:lnTo>
                    <a:pt x="228749" y="105444"/>
                  </a:lnTo>
                  <a:close/>
                </a:path>
                <a:path w="4075429" h="427989">
                  <a:moveTo>
                    <a:pt x="3423353" y="86510"/>
                  </a:moveTo>
                  <a:lnTo>
                    <a:pt x="3369885" y="95253"/>
                  </a:lnTo>
                  <a:lnTo>
                    <a:pt x="3327949" y="121479"/>
                  </a:lnTo>
                  <a:lnTo>
                    <a:pt x="3300821" y="162054"/>
                  </a:lnTo>
                  <a:lnTo>
                    <a:pt x="3291779" y="213840"/>
                  </a:lnTo>
                  <a:lnTo>
                    <a:pt x="3294039" y="241010"/>
                  </a:lnTo>
                  <a:lnTo>
                    <a:pt x="3312124" y="287114"/>
                  </a:lnTo>
                  <a:lnTo>
                    <a:pt x="3347476" y="321413"/>
                  </a:lnTo>
                  <a:lnTo>
                    <a:pt x="3395177" y="338974"/>
                  </a:lnTo>
                  <a:lnTo>
                    <a:pt x="3423353" y="341169"/>
                  </a:lnTo>
                  <a:lnTo>
                    <a:pt x="3451394" y="338974"/>
                  </a:lnTo>
                  <a:lnTo>
                    <a:pt x="3498877" y="321413"/>
                  </a:lnTo>
                  <a:lnTo>
                    <a:pt x="3534078" y="287114"/>
                  </a:lnTo>
                  <a:lnTo>
                    <a:pt x="3552087" y="241010"/>
                  </a:lnTo>
                  <a:lnTo>
                    <a:pt x="3554338" y="213840"/>
                  </a:lnTo>
                  <a:lnTo>
                    <a:pt x="3552087" y="186545"/>
                  </a:lnTo>
                  <a:lnTo>
                    <a:pt x="3534078" y="140365"/>
                  </a:lnTo>
                  <a:lnTo>
                    <a:pt x="3498877" y="106180"/>
                  </a:lnTo>
                  <a:lnTo>
                    <a:pt x="3451394" y="88696"/>
                  </a:lnTo>
                  <a:lnTo>
                    <a:pt x="3423353" y="86510"/>
                  </a:lnTo>
                  <a:close/>
                </a:path>
                <a:path w="4075429" h="427989">
                  <a:moveTo>
                    <a:pt x="2736933" y="6092"/>
                  </a:moveTo>
                  <a:lnTo>
                    <a:pt x="3141433" y="6092"/>
                  </a:lnTo>
                  <a:lnTo>
                    <a:pt x="3141433" y="82246"/>
                  </a:lnTo>
                  <a:lnTo>
                    <a:pt x="2990965" y="82246"/>
                  </a:lnTo>
                  <a:lnTo>
                    <a:pt x="2990965" y="421587"/>
                  </a:lnTo>
                  <a:lnTo>
                    <a:pt x="2887404" y="421587"/>
                  </a:lnTo>
                  <a:lnTo>
                    <a:pt x="2887404" y="82246"/>
                  </a:lnTo>
                  <a:lnTo>
                    <a:pt x="2736933" y="82246"/>
                  </a:lnTo>
                  <a:lnTo>
                    <a:pt x="2736933" y="6092"/>
                  </a:lnTo>
                  <a:close/>
                </a:path>
                <a:path w="4075429" h="427989">
                  <a:moveTo>
                    <a:pt x="2214412" y="6092"/>
                  </a:moveTo>
                  <a:lnTo>
                    <a:pt x="2309378" y="6092"/>
                  </a:lnTo>
                  <a:lnTo>
                    <a:pt x="2531188" y="260084"/>
                  </a:lnTo>
                  <a:lnTo>
                    <a:pt x="2531188" y="6092"/>
                  </a:lnTo>
                  <a:lnTo>
                    <a:pt x="2634750" y="6092"/>
                  </a:lnTo>
                  <a:lnTo>
                    <a:pt x="2634750" y="421587"/>
                  </a:lnTo>
                  <a:lnTo>
                    <a:pt x="2548007" y="421587"/>
                  </a:lnTo>
                  <a:lnTo>
                    <a:pt x="2317973" y="155392"/>
                  </a:lnTo>
                  <a:lnTo>
                    <a:pt x="2317973" y="421587"/>
                  </a:lnTo>
                  <a:lnTo>
                    <a:pt x="2214412" y="421587"/>
                  </a:lnTo>
                  <a:lnTo>
                    <a:pt x="2214412" y="6092"/>
                  </a:lnTo>
                  <a:close/>
                </a:path>
                <a:path w="4075429" h="427989">
                  <a:moveTo>
                    <a:pt x="1789647" y="6092"/>
                  </a:moveTo>
                  <a:lnTo>
                    <a:pt x="2091803" y="6092"/>
                  </a:lnTo>
                  <a:lnTo>
                    <a:pt x="2091803" y="82246"/>
                  </a:lnTo>
                  <a:lnTo>
                    <a:pt x="1893208" y="82246"/>
                  </a:lnTo>
                  <a:lnTo>
                    <a:pt x="1893208" y="169366"/>
                  </a:lnTo>
                  <a:lnTo>
                    <a:pt x="2082665" y="169366"/>
                  </a:lnTo>
                  <a:lnTo>
                    <a:pt x="2082665" y="245520"/>
                  </a:lnTo>
                  <a:lnTo>
                    <a:pt x="1893208" y="245520"/>
                  </a:lnTo>
                  <a:lnTo>
                    <a:pt x="1893208" y="345433"/>
                  </a:lnTo>
                  <a:lnTo>
                    <a:pt x="2096069" y="345433"/>
                  </a:lnTo>
                  <a:lnTo>
                    <a:pt x="2096069" y="421587"/>
                  </a:lnTo>
                  <a:lnTo>
                    <a:pt x="1789647" y="421587"/>
                  </a:lnTo>
                  <a:lnTo>
                    <a:pt x="1789647" y="6092"/>
                  </a:lnTo>
                  <a:close/>
                </a:path>
                <a:path w="4075429" h="427989">
                  <a:moveTo>
                    <a:pt x="1212587" y="6092"/>
                  </a:moveTo>
                  <a:lnTo>
                    <a:pt x="1302765" y="6092"/>
                  </a:lnTo>
                  <a:lnTo>
                    <a:pt x="1435853" y="160056"/>
                  </a:lnTo>
                  <a:lnTo>
                    <a:pt x="1569123" y="6092"/>
                  </a:lnTo>
                  <a:lnTo>
                    <a:pt x="1659729" y="6092"/>
                  </a:lnTo>
                  <a:lnTo>
                    <a:pt x="1659729" y="421587"/>
                  </a:lnTo>
                  <a:lnTo>
                    <a:pt x="1556167" y="421587"/>
                  </a:lnTo>
                  <a:lnTo>
                    <a:pt x="1556167" y="162141"/>
                  </a:lnTo>
                  <a:lnTo>
                    <a:pt x="1443439" y="292430"/>
                  </a:lnTo>
                  <a:lnTo>
                    <a:pt x="1428723" y="292430"/>
                  </a:lnTo>
                  <a:lnTo>
                    <a:pt x="1316148" y="162141"/>
                  </a:lnTo>
                  <a:lnTo>
                    <a:pt x="1316148" y="421587"/>
                  </a:lnTo>
                  <a:lnTo>
                    <a:pt x="1212587" y="421587"/>
                  </a:lnTo>
                  <a:lnTo>
                    <a:pt x="1212587" y="6092"/>
                  </a:lnTo>
                  <a:close/>
                </a:path>
                <a:path w="4075429" h="427989">
                  <a:moveTo>
                    <a:pt x="974694" y="6092"/>
                  </a:moveTo>
                  <a:lnTo>
                    <a:pt x="1078256" y="6092"/>
                  </a:lnTo>
                  <a:lnTo>
                    <a:pt x="1078256" y="421587"/>
                  </a:lnTo>
                  <a:lnTo>
                    <a:pt x="974694" y="421587"/>
                  </a:lnTo>
                  <a:lnTo>
                    <a:pt x="974694" y="6092"/>
                  </a:lnTo>
                  <a:close/>
                </a:path>
                <a:path w="4075429" h="427989">
                  <a:moveTo>
                    <a:pt x="558783" y="6092"/>
                  </a:moveTo>
                  <a:lnTo>
                    <a:pt x="662343" y="6092"/>
                  </a:lnTo>
                  <a:lnTo>
                    <a:pt x="662343" y="345433"/>
                  </a:lnTo>
                  <a:lnTo>
                    <a:pt x="875560" y="345433"/>
                  </a:lnTo>
                  <a:lnTo>
                    <a:pt x="875560" y="421587"/>
                  </a:lnTo>
                  <a:lnTo>
                    <a:pt x="558783" y="421587"/>
                  </a:lnTo>
                  <a:lnTo>
                    <a:pt x="558783" y="6092"/>
                  </a:lnTo>
                  <a:close/>
                </a:path>
                <a:path w="4075429" h="427989">
                  <a:moveTo>
                    <a:pt x="166935" y="6092"/>
                  </a:moveTo>
                  <a:lnTo>
                    <a:pt x="287487" y="6092"/>
                  </a:lnTo>
                  <a:lnTo>
                    <a:pt x="471509" y="421587"/>
                  </a:lnTo>
                  <a:lnTo>
                    <a:pt x="360238" y="421587"/>
                  </a:lnTo>
                  <a:lnTo>
                    <a:pt x="326028" y="339341"/>
                  </a:lnTo>
                  <a:lnTo>
                    <a:pt x="140635" y="339341"/>
                  </a:lnTo>
                  <a:lnTo>
                    <a:pt x="109662" y="421587"/>
                  </a:lnTo>
                  <a:lnTo>
                    <a:pt x="0" y="421587"/>
                  </a:lnTo>
                  <a:lnTo>
                    <a:pt x="166935" y="6092"/>
                  </a:lnTo>
                  <a:close/>
                </a:path>
                <a:path w="4075429" h="427989">
                  <a:moveTo>
                    <a:pt x="3915080" y="0"/>
                  </a:moveTo>
                  <a:lnTo>
                    <a:pt x="3948913" y="2007"/>
                  </a:lnTo>
                  <a:lnTo>
                    <a:pt x="3983678" y="8029"/>
                  </a:lnTo>
                  <a:lnTo>
                    <a:pt x="4019375" y="18066"/>
                  </a:lnTo>
                  <a:lnTo>
                    <a:pt x="4056004" y="32118"/>
                  </a:lnTo>
                  <a:lnTo>
                    <a:pt x="4056004" y="113317"/>
                  </a:lnTo>
                  <a:lnTo>
                    <a:pt x="4016683" y="97058"/>
                  </a:lnTo>
                  <a:lnTo>
                    <a:pt x="3981572" y="85444"/>
                  </a:lnTo>
                  <a:lnTo>
                    <a:pt x="3950671" y="78476"/>
                  </a:lnTo>
                  <a:lnTo>
                    <a:pt x="3923980" y="76153"/>
                  </a:lnTo>
                  <a:lnTo>
                    <a:pt x="3910691" y="76743"/>
                  </a:lnTo>
                  <a:lnTo>
                    <a:pt x="3872193" y="90688"/>
                  </a:lnTo>
                  <a:lnTo>
                    <a:pt x="3862890" y="110604"/>
                  </a:lnTo>
                  <a:lnTo>
                    <a:pt x="3863638" y="116517"/>
                  </a:lnTo>
                  <a:lnTo>
                    <a:pt x="3895378" y="145706"/>
                  </a:lnTo>
                  <a:lnTo>
                    <a:pt x="3933018" y="161160"/>
                  </a:lnTo>
                  <a:lnTo>
                    <a:pt x="3954962" y="169517"/>
                  </a:lnTo>
                  <a:lnTo>
                    <a:pt x="3974596" y="177575"/>
                  </a:lnTo>
                  <a:lnTo>
                    <a:pt x="4020318" y="200856"/>
                  </a:lnTo>
                  <a:lnTo>
                    <a:pt x="4054770" y="233982"/>
                  </a:lnTo>
                  <a:lnTo>
                    <a:pt x="4073630" y="281713"/>
                  </a:lnTo>
                  <a:lnTo>
                    <a:pt x="4074887" y="301131"/>
                  </a:lnTo>
                  <a:lnTo>
                    <a:pt x="4072139" y="328610"/>
                  </a:lnTo>
                  <a:lnTo>
                    <a:pt x="4050151" y="374723"/>
                  </a:lnTo>
                  <a:lnTo>
                    <a:pt x="4007182" y="408374"/>
                  </a:lnTo>
                  <a:lnTo>
                    <a:pt x="3949265" y="425534"/>
                  </a:lnTo>
                  <a:lnTo>
                    <a:pt x="3915080" y="427680"/>
                  </a:lnTo>
                  <a:lnTo>
                    <a:pt x="3876619" y="425180"/>
                  </a:lnTo>
                  <a:lnTo>
                    <a:pt x="3838754" y="417682"/>
                  </a:lnTo>
                  <a:lnTo>
                    <a:pt x="3801485" y="405185"/>
                  </a:lnTo>
                  <a:lnTo>
                    <a:pt x="3764811" y="387689"/>
                  </a:lnTo>
                  <a:lnTo>
                    <a:pt x="3764811" y="298523"/>
                  </a:lnTo>
                  <a:lnTo>
                    <a:pt x="3785099" y="311425"/>
                  </a:lnTo>
                  <a:lnTo>
                    <a:pt x="3804192" y="322449"/>
                  </a:lnTo>
                  <a:lnTo>
                    <a:pt x="3838798" y="338865"/>
                  </a:lnTo>
                  <a:lnTo>
                    <a:pt x="3889313" y="350734"/>
                  </a:lnTo>
                  <a:lnTo>
                    <a:pt x="3907122" y="351526"/>
                  </a:lnTo>
                  <a:lnTo>
                    <a:pt x="3933879" y="349111"/>
                  </a:lnTo>
                  <a:lnTo>
                    <a:pt x="3952991" y="341868"/>
                  </a:lnTo>
                  <a:lnTo>
                    <a:pt x="3964458" y="329797"/>
                  </a:lnTo>
                  <a:lnTo>
                    <a:pt x="3968281" y="312897"/>
                  </a:lnTo>
                  <a:lnTo>
                    <a:pt x="3967514" y="306403"/>
                  </a:lnTo>
                  <a:lnTo>
                    <a:pt x="3935159" y="275073"/>
                  </a:lnTo>
                  <a:lnTo>
                    <a:pt x="3897143" y="259527"/>
                  </a:lnTo>
                  <a:lnTo>
                    <a:pt x="3875050" y="251267"/>
                  </a:lnTo>
                  <a:lnTo>
                    <a:pt x="3855371" y="243323"/>
                  </a:lnTo>
                  <a:lnTo>
                    <a:pt x="3810069" y="220460"/>
                  </a:lnTo>
                  <a:lnTo>
                    <a:pt x="3776119" y="187533"/>
                  </a:lnTo>
                  <a:lnTo>
                    <a:pt x="3757523" y="139348"/>
                  </a:lnTo>
                  <a:lnTo>
                    <a:pt x="3756283" y="119561"/>
                  </a:lnTo>
                  <a:lnTo>
                    <a:pt x="3758983" y="94022"/>
                  </a:lnTo>
                  <a:lnTo>
                    <a:pt x="3780583" y="50714"/>
                  </a:lnTo>
                  <a:lnTo>
                    <a:pt x="3822908" y="18532"/>
                  </a:lnTo>
                  <a:lnTo>
                    <a:pt x="3880706" y="2059"/>
                  </a:lnTo>
                  <a:lnTo>
                    <a:pt x="3915080" y="0"/>
                  </a:lnTo>
                  <a:close/>
                </a:path>
                <a:path w="4075429" h="427989">
                  <a:moveTo>
                    <a:pt x="3423353" y="0"/>
                  </a:moveTo>
                  <a:lnTo>
                    <a:pt x="3473905" y="4019"/>
                  </a:lnTo>
                  <a:lnTo>
                    <a:pt x="3519402" y="16079"/>
                  </a:lnTo>
                  <a:lnTo>
                    <a:pt x="3559844" y="36178"/>
                  </a:lnTo>
                  <a:lnTo>
                    <a:pt x="3595229" y="64316"/>
                  </a:lnTo>
                  <a:lnTo>
                    <a:pt x="3623980" y="97790"/>
                  </a:lnTo>
                  <a:lnTo>
                    <a:pt x="3644516" y="133894"/>
                  </a:lnTo>
                  <a:lnTo>
                    <a:pt x="3656838" y="172628"/>
                  </a:lnTo>
                  <a:lnTo>
                    <a:pt x="3660945" y="213992"/>
                  </a:lnTo>
                  <a:lnTo>
                    <a:pt x="3656782" y="255830"/>
                  </a:lnTo>
                  <a:lnTo>
                    <a:pt x="3644293" y="294796"/>
                  </a:lnTo>
                  <a:lnTo>
                    <a:pt x="3623477" y="330889"/>
                  </a:lnTo>
                  <a:lnTo>
                    <a:pt x="3594335" y="364110"/>
                  </a:lnTo>
                  <a:lnTo>
                    <a:pt x="3558669" y="391922"/>
                  </a:lnTo>
                  <a:lnTo>
                    <a:pt x="3518284" y="411787"/>
                  </a:lnTo>
                  <a:lnTo>
                    <a:pt x="3473178" y="423706"/>
                  </a:lnTo>
                  <a:lnTo>
                    <a:pt x="3423353" y="427680"/>
                  </a:lnTo>
                  <a:lnTo>
                    <a:pt x="3373026" y="423725"/>
                  </a:lnTo>
                  <a:lnTo>
                    <a:pt x="3327605" y="411862"/>
                  </a:lnTo>
                  <a:lnTo>
                    <a:pt x="3287091" y="392090"/>
                  </a:lnTo>
                  <a:lnTo>
                    <a:pt x="3251482" y="364410"/>
                  </a:lnTo>
                  <a:lnTo>
                    <a:pt x="3222471" y="331283"/>
                  </a:lnTo>
                  <a:lnTo>
                    <a:pt x="3201749" y="295171"/>
                  </a:lnTo>
                  <a:lnTo>
                    <a:pt x="3189315" y="256074"/>
                  </a:lnTo>
                  <a:lnTo>
                    <a:pt x="3185171" y="213992"/>
                  </a:lnTo>
                  <a:lnTo>
                    <a:pt x="3189287" y="172508"/>
                  </a:lnTo>
                  <a:lnTo>
                    <a:pt x="3201637" y="133709"/>
                  </a:lnTo>
                  <a:lnTo>
                    <a:pt x="3222219" y="97596"/>
                  </a:lnTo>
                  <a:lnTo>
                    <a:pt x="3251034" y="64169"/>
                  </a:lnTo>
                  <a:lnTo>
                    <a:pt x="3286503" y="36095"/>
                  </a:lnTo>
                  <a:lnTo>
                    <a:pt x="3327046" y="16042"/>
                  </a:lnTo>
                  <a:lnTo>
                    <a:pt x="3372663" y="4010"/>
                  </a:lnTo>
                  <a:lnTo>
                    <a:pt x="3423353" y="0"/>
                  </a:lnTo>
                  <a:close/>
                </a:path>
              </a:pathLst>
            </a:custGeom>
            <a:ln w="12691">
              <a:solidFill>
                <a:srgbClr val="F7F8F9"/>
              </a:solidFill>
            </a:ln>
          </p:spPr>
          <p:txBody>
            <a:bodyPr wrap="square" lIns="0" tIns="0" rIns="0" bIns="0" rtlCol="0"/>
            <a:lstStyle/>
            <a:p>
              <a:endParaRPr sz="1794"/>
            </a:p>
          </p:txBody>
        </p:sp>
      </p:grpSp>
      <p:pic>
        <p:nvPicPr>
          <p:cNvPr id="14" name="object 14"/>
          <p:cNvPicPr/>
          <p:nvPr/>
        </p:nvPicPr>
        <p:blipFill>
          <a:blip r:embed="rId7" cstate="print"/>
          <a:stretch>
            <a:fillRect/>
          </a:stretch>
        </p:blipFill>
        <p:spPr>
          <a:xfrm>
            <a:off x="3135854" y="3284864"/>
            <a:ext cx="5920292" cy="158379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6776" y="3645188"/>
            <a:ext cx="9756132" cy="1275539"/>
          </a:xfrm>
          <a:custGeom>
            <a:avLst/>
            <a:gdLst/>
            <a:ahLst/>
            <a:cxnLst/>
            <a:rect l="l" t="t" r="r" b="b"/>
            <a:pathLst>
              <a:path w="9786620" h="1279525">
                <a:moveTo>
                  <a:pt x="0" y="0"/>
                </a:moveTo>
                <a:lnTo>
                  <a:pt x="9786318" y="0"/>
                </a:lnTo>
                <a:lnTo>
                  <a:pt x="9786318" y="1279384"/>
                </a:lnTo>
                <a:lnTo>
                  <a:pt x="0" y="1279384"/>
                </a:lnTo>
                <a:lnTo>
                  <a:pt x="0" y="0"/>
                </a:lnTo>
                <a:close/>
              </a:path>
            </a:pathLst>
          </a:custGeom>
          <a:ln w="6346">
            <a:solidFill>
              <a:srgbClr val="8590B2"/>
            </a:solidFill>
          </a:ln>
        </p:spPr>
        <p:txBody>
          <a:bodyPr wrap="square" lIns="0" tIns="0" rIns="0" bIns="0" rtlCol="0"/>
          <a:lstStyle/>
          <a:p>
            <a:endParaRPr sz="1794"/>
          </a:p>
        </p:txBody>
      </p:sp>
      <p:sp>
        <p:nvSpPr>
          <p:cNvPr id="3" name="object 3"/>
          <p:cNvSpPr/>
          <p:nvPr/>
        </p:nvSpPr>
        <p:spPr>
          <a:xfrm>
            <a:off x="1219479" y="5040155"/>
            <a:ext cx="9756132" cy="683664"/>
          </a:xfrm>
          <a:custGeom>
            <a:avLst/>
            <a:gdLst/>
            <a:ahLst/>
            <a:cxnLst/>
            <a:rect l="l" t="t" r="r" b="b"/>
            <a:pathLst>
              <a:path w="9786620" h="685800">
                <a:moveTo>
                  <a:pt x="0" y="0"/>
                </a:moveTo>
                <a:lnTo>
                  <a:pt x="9786318" y="0"/>
                </a:lnTo>
                <a:lnTo>
                  <a:pt x="9786318" y="685384"/>
                </a:lnTo>
                <a:lnTo>
                  <a:pt x="0" y="685384"/>
                </a:lnTo>
                <a:lnTo>
                  <a:pt x="0" y="0"/>
                </a:lnTo>
                <a:close/>
              </a:path>
            </a:pathLst>
          </a:custGeom>
          <a:ln w="6346">
            <a:solidFill>
              <a:srgbClr val="AEC5D6"/>
            </a:solidFill>
          </a:ln>
        </p:spPr>
        <p:txBody>
          <a:bodyPr wrap="square" lIns="0" tIns="0" rIns="0" bIns="0" rtlCol="0"/>
          <a:lstStyle/>
          <a:p>
            <a:endParaRPr sz="1794"/>
          </a:p>
        </p:txBody>
      </p:sp>
      <p:grpSp>
        <p:nvGrpSpPr>
          <p:cNvPr id="4" name="object 4"/>
          <p:cNvGrpSpPr/>
          <p:nvPr/>
        </p:nvGrpSpPr>
        <p:grpSpPr>
          <a:xfrm>
            <a:off x="-34379" y="1196660"/>
            <a:ext cx="3269120" cy="5646806"/>
            <a:chOff x="-34486" y="1189684"/>
            <a:chExt cx="3279336" cy="5664452"/>
          </a:xfrm>
        </p:grpSpPr>
        <p:sp>
          <p:nvSpPr>
            <p:cNvPr id="5" name="object 5"/>
            <p:cNvSpPr/>
            <p:nvPr/>
          </p:nvSpPr>
          <p:spPr>
            <a:xfrm>
              <a:off x="-34486" y="1195655"/>
              <a:ext cx="3238500" cy="2853055"/>
            </a:xfrm>
            <a:custGeom>
              <a:avLst/>
              <a:gdLst/>
              <a:ahLst/>
              <a:cxnLst/>
              <a:rect l="l" t="t" r="r" b="b"/>
              <a:pathLst>
                <a:path w="3238500" h="2853054">
                  <a:moveTo>
                    <a:pt x="3238084" y="0"/>
                  </a:moveTo>
                  <a:lnTo>
                    <a:pt x="0" y="0"/>
                  </a:lnTo>
                  <a:lnTo>
                    <a:pt x="0" y="2852680"/>
                  </a:lnTo>
                  <a:lnTo>
                    <a:pt x="3238084" y="2852680"/>
                  </a:lnTo>
                  <a:lnTo>
                    <a:pt x="3238084" y="0"/>
                  </a:lnTo>
                  <a:close/>
                </a:path>
              </a:pathLst>
            </a:custGeom>
            <a:solidFill>
              <a:srgbClr val="FCE08C"/>
            </a:solidFill>
          </p:spPr>
          <p:txBody>
            <a:bodyPr wrap="square" lIns="0" tIns="0" rIns="0" bIns="0" rtlCol="0"/>
            <a:lstStyle/>
            <a:p>
              <a:endParaRPr sz="1794"/>
            </a:p>
          </p:txBody>
        </p:sp>
        <p:sp>
          <p:nvSpPr>
            <p:cNvPr id="6" name="object 6"/>
            <p:cNvSpPr/>
            <p:nvPr/>
          </p:nvSpPr>
          <p:spPr>
            <a:xfrm>
              <a:off x="0" y="4048706"/>
              <a:ext cx="3238500" cy="2805430"/>
            </a:xfrm>
            <a:custGeom>
              <a:avLst/>
              <a:gdLst/>
              <a:ahLst/>
              <a:cxnLst/>
              <a:rect l="l" t="t" r="r" b="b"/>
              <a:pathLst>
                <a:path w="3238500" h="2805429">
                  <a:moveTo>
                    <a:pt x="3238084" y="0"/>
                  </a:moveTo>
                  <a:lnTo>
                    <a:pt x="0" y="0"/>
                  </a:lnTo>
                  <a:lnTo>
                    <a:pt x="0" y="2805136"/>
                  </a:lnTo>
                  <a:lnTo>
                    <a:pt x="3238084" y="2805136"/>
                  </a:lnTo>
                  <a:lnTo>
                    <a:pt x="3238084" y="0"/>
                  </a:lnTo>
                  <a:close/>
                </a:path>
              </a:pathLst>
            </a:custGeom>
            <a:solidFill>
              <a:srgbClr val="FEF9F0"/>
            </a:solidFill>
          </p:spPr>
          <p:txBody>
            <a:bodyPr wrap="square" lIns="0" tIns="0" rIns="0" bIns="0" rtlCol="0"/>
            <a:lstStyle/>
            <a:p>
              <a:endParaRPr sz="1794"/>
            </a:p>
          </p:txBody>
        </p:sp>
        <p:sp>
          <p:nvSpPr>
            <p:cNvPr id="7" name="object 7"/>
            <p:cNvSpPr/>
            <p:nvPr/>
          </p:nvSpPr>
          <p:spPr>
            <a:xfrm>
              <a:off x="0" y="1189684"/>
              <a:ext cx="3244850" cy="5664200"/>
            </a:xfrm>
            <a:custGeom>
              <a:avLst/>
              <a:gdLst/>
              <a:ahLst/>
              <a:cxnLst/>
              <a:rect l="l" t="t" r="r" b="b"/>
              <a:pathLst>
                <a:path w="3244850" h="5664200">
                  <a:moveTo>
                    <a:pt x="3244418" y="0"/>
                  </a:moveTo>
                  <a:lnTo>
                    <a:pt x="3231731" y="0"/>
                  </a:lnTo>
                  <a:lnTo>
                    <a:pt x="3231731" y="12687"/>
                  </a:lnTo>
                  <a:lnTo>
                    <a:pt x="3231731" y="2852686"/>
                  </a:lnTo>
                  <a:lnTo>
                    <a:pt x="6337" y="2852686"/>
                  </a:lnTo>
                  <a:lnTo>
                    <a:pt x="6337" y="12687"/>
                  </a:lnTo>
                  <a:lnTo>
                    <a:pt x="3231731" y="12687"/>
                  </a:lnTo>
                  <a:lnTo>
                    <a:pt x="3231731" y="0"/>
                  </a:lnTo>
                  <a:lnTo>
                    <a:pt x="6337" y="0"/>
                  </a:lnTo>
                  <a:lnTo>
                    <a:pt x="0" y="0"/>
                  </a:lnTo>
                  <a:lnTo>
                    <a:pt x="0" y="12687"/>
                  </a:lnTo>
                  <a:lnTo>
                    <a:pt x="0" y="2852686"/>
                  </a:lnTo>
                  <a:lnTo>
                    <a:pt x="0" y="2865374"/>
                  </a:lnTo>
                  <a:lnTo>
                    <a:pt x="0" y="5664162"/>
                  </a:lnTo>
                  <a:lnTo>
                    <a:pt x="6337" y="5664162"/>
                  </a:lnTo>
                  <a:lnTo>
                    <a:pt x="6337" y="2865374"/>
                  </a:lnTo>
                  <a:lnTo>
                    <a:pt x="3231731" y="2865374"/>
                  </a:lnTo>
                  <a:lnTo>
                    <a:pt x="3231731" y="5664162"/>
                  </a:lnTo>
                  <a:lnTo>
                    <a:pt x="3244418" y="5664162"/>
                  </a:lnTo>
                  <a:lnTo>
                    <a:pt x="3244418" y="2865374"/>
                  </a:lnTo>
                  <a:lnTo>
                    <a:pt x="3244418" y="2852686"/>
                  </a:lnTo>
                  <a:lnTo>
                    <a:pt x="3244418" y="12687"/>
                  </a:lnTo>
                  <a:lnTo>
                    <a:pt x="3244418" y="0"/>
                  </a:lnTo>
                  <a:close/>
                </a:path>
              </a:pathLst>
            </a:custGeom>
            <a:solidFill>
              <a:srgbClr val="FADA7A"/>
            </a:solidFill>
          </p:spPr>
          <p:txBody>
            <a:bodyPr wrap="square" lIns="0" tIns="0" rIns="0" bIns="0" rtlCol="0"/>
            <a:lstStyle/>
            <a:p>
              <a:endParaRPr sz="1794"/>
            </a:p>
          </p:txBody>
        </p:sp>
      </p:grpSp>
      <p:sp>
        <p:nvSpPr>
          <p:cNvPr id="8" name="object 8"/>
          <p:cNvSpPr txBox="1"/>
          <p:nvPr/>
        </p:nvSpPr>
        <p:spPr>
          <a:xfrm>
            <a:off x="90575" y="1218159"/>
            <a:ext cx="3023312" cy="2063017"/>
          </a:xfrm>
          <a:prstGeom prst="rect">
            <a:avLst/>
          </a:prstGeom>
        </p:spPr>
        <p:txBody>
          <a:bodyPr vert="horz" wrap="square" lIns="0" tIns="9495" rIns="0" bIns="0" rtlCol="0">
            <a:spAutoFit/>
          </a:bodyPr>
          <a:lstStyle/>
          <a:p>
            <a:pPr marL="12661" marR="5064">
              <a:lnSpc>
                <a:spcPct val="149200"/>
              </a:lnSpc>
              <a:spcBef>
                <a:spcPts val="75"/>
              </a:spcBef>
            </a:pPr>
            <a:r>
              <a:rPr sz="1794" spc="-80" dirty="0">
                <a:latin typeface="Trebuchet MS"/>
                <a:cs typeface="Trebuchet MS"/>
              </a:rPr>
              <a:t>Gracias</a:t>
            </a:r>
            <a:r>
              <a:rPr sz="1794" spc="-20" dirty="0">
                <a:latin typeface="Trebuchet MS"/>
                <a:cs typeface="Trebuchet MS"/>
              </a:rPr>
              <a:t> </a:t>
            </a:r>
            <a:r>
              <a:rPr sz="1794" spc="-169" dirty="0">
                <a:latin typeface="Trebuchet MS"/>
                <a:cs typeface="Trebuchet MS"/>
              </a:rPr>
              <a:t>al</a:t>
            </a:r>
            <a:r>
              <a:rPr sz="1794" spc="-20" dirty="0">
                <a:latin typeface="Trebuchet MS"/>
                <a:cs typeface="Trebuchet MS"/>
              </a:rPr>
              <a:t> </a:t>
            </a:r>
            <a:r>
              <a:rPr sz="1794" spc="-80" dirty="0">
                <a:latin typeface="Trebuchet MS"/>
                <a:cs typeface="Trebuchet MS"/>
              </a:rPr>
              <a:t>descenso</a:t>
            </a:r>
            <a:r>
              <a:rPr sz="1794" spc="-20" dirty="0">
                <a:latin typeface="Trebuchet MS"/>
                <a:cs typeface="Trebuchet MS"/>
              </a:rPr>
              <a:t> </a:t>
            </a:r>
            <a:r>
              <a:rPr sz="1794" spc="-114" dirty="0">
                <a:latin typeface="Trebuchet MS"/>
                <a:cs typeface="Trebuchet MS"/>
              </a:rPr>
              <a:t>de</a:t>
            </a:r>
            <a:r>
              <a:rPr sz="1794" spc="-20" dirty="0">
                <a:latin typeface="Trebuchet MS"/>
                <a:cs typeface="Trebuchet MS"/>
              </a:rPr>
              <a:t> </a:t>
            </a:r>
            <a:r>
              <a:rPr sz="1794" spc="-25" dirty="0">
                <a:latin typeface="Trebuchet MS"/>
                <a:cs typeface="Trebuchet MS"/>
              </a:rPr>
              <a:t>la </a:t>
            </a:r>
            <a:r>
              <a:rPr sz="1794" spc="-105" dirty="0">
                <a:latin typeface="Trebuchet MS"/>
                <a:cs typeface="Trebuchet MS"/>
              </a:rPr>
              <a:t>temperatura</a:t>
            </a:r>
            <a:r>
              <a:rPr sz="1794" spc="-35" dirty="0">
                <a:latin typeface="Trebuchet MS"/>
                <a:cs typeface="Trebuchet MS"/>
              </a:rPr>
              <a:t> </a:t>
            </a:r>
            <a:r>
              <a:rPr sz="1794" spc="-85" dirty="0">
                <a:latin typeface="Trebuchet MS"/>
                <a:cs typeface="Trebuchet MS"/>
              </a:rPr>
              <a:t>se</a:t>
            </a:r>
            <a:r>
              <a:rPr sz="1794" spc="-30" dirty="0">
                <a:latin typeface="Trebuchet MS"/>
                <a:cs typeface="Trebuchet MS"/>
              </a:rPr>
              <a:t> </a:t>
            </a:r>
            <a:r>
              <a:rPr sz="1794" spc="-100" dirty="0">
                <a:latin typeface="Trebuchet MS"/>
                <a:cs typeface="Trebuchet MS"/>
              </a:rPr>
              <a:t>reduce</a:t>
            </a:r>
            <a:r>
              <a:rPr sz="1794" spc="-35" dirty="0">
                <a:latin typeface="Trebuchet MS"/>
                <a:cs typeface="Trebuchet MS"/>
              </a:rPr>
              <a:t> </a:t>
            </a:r>
            <a:r>
              <a:rPr sz="1794" spc="-25" dirty="0">
                <a:latin typeface="Trebuchet MS"/>
                <a:cs typeface="Trebuchet MS"/>
              </a:rPr>
              <a:t>la </a:t>
            </a:r>
            <a:r>
              <a:rPr sz="1794" spc="-114" dirty="0">
                <a:latin typeface="Trebuchet MS"/>
                <a:cs typeface="Trebuchet MS"/>
              </a:rPr>
              <a:t>velocidad</a:t>
            </a:r>
            <a:r>
              <a:rPr sz="1794" spc="-20" dirty="0">
                <a:latin typeface="Trebuchet MS"/>
                <a:cs typeface="Trebuchet MS"/>
              </a:rPr>
              <a:t> </a:t>
            </a:r>
            <a:r>
              <a:rPr sz="1794" spc="-114" dirty="0">
                <a:latin typeface="Trebuchet MS"/>
                <a:cs typeface="Trebuchet MS"/>
              </a:rPr>
              <a:t>de</a:t>
            </a:r>
            <a:r>
              <a:rPr sz="1794" spc="-15" dirty="0">
                <a:latin typeface="Trebuchet MS"/>
                <a:cs typeface="Trebuchet MS"/>
              </a:rPr>
              <a:t> </a:t>
            </a:r>
            <a:r>
              <a:rPr sz="1794" spc="-130" dirty="0">
                <a:latin typeface="Trebuchet MS"/>
                <a:cs typeface="Trebuchet MS"/>
              </a:rPr>
              <a:t>las</a:t>
            </a:r>
            <a:r>
              <a:rPr sz="1794" spc="-15" dirty="0">
                <a:latin typeface="Trebuchet MS"/>
                <a:cs typeface="Trebuchet MS"/>
              </a:rPr>
              <a:t> </a:t>
            </a:r>
            <a:r>
              <a:rPr sz="1794" spc="-10" dirty="0">
                <a:latin typeface="Trebuchet MS"/>
                <a:cs typeface="Trebuchet MS"/>
              </a:rPr>
              <a:t>reacciones </a:t>
            </a:r>
            <a:r>
              <a:rPr sz="1794" spc="-125" dirty="0">
                <a:latin typeface="Trebuchet MS"/>
                <a:cs typeface="Trebuchet MS"/>
              </a:rPr>
              <a:t>químicas</a:t>
            </a:r>
            <a:r>
              <a:rPr sz="1794" spc="-20" dirty="0">
                <a:latin typeface="Trebuchet MS"/>
                <a:cs typeface="Trebuchet MS"/>
              </a:rPr>
              <a:t> </a:t>
            </a:r>
            <a:r>
              <a:rPr sz="1794" spc="-114" dirty="0">
                <a:latin typeface="Trebuchet MS"/>
                <a:cs typeface="Trebuchet MS"/>
              </a:rPr>
              <a:t>y</a:t>
            </a:r>
            <a:r>
              <a:rPr sz="1794" spc="-20" dirty="0">
                <a:latin typeface="Trebuchet MS"/>
                <a:cs typeface="Trebuchet MS"/>
              </a:rPr>
              <a:t> </a:t>
            </a:r>
            <a:r>
              <a:rPr sz="1794" spc="-110" dirty="0">
                <a:latin typeface="Trebuchet MS"/>
                <a:cs typeface="Trebuchet MS"/>
              </a:rPr>
              <a:t>disminuye</a:t>
            </a:r>
            <a:r>
              <a:rPr sz="1794" spc="-20" dirty="0">
                <a:latin typeface="Trebuchet MS"/>
                <a:cs typeface="Trebuchet MS"/>
              </a:rPr>
              <a:t> </a:t>
            </a:r>
            <a:r>
              <a:rPr sz="1794" spc="-169" dirty="0">
                <a:latin typeface="Trebuchet MS"/>
                <a:cs typeface="Trebuchet MS"/>
              </a:rPr>
              <a:t>la</a:t>
            </a:r>
            <a:r>
              <a:rPr sz="1794" spc="-20" dirty="0">
                <a:latin typeface="Trebuchet MS"/>
                <a:cs typeface="Trebuchet MS"/>
              </a:rPr>
              <a:t> </a:t>
            </a:r>
            <a:r>
              <a:rPr sz="1794" spc="-110" dirty="0">
                <a:latin typeface="Trebuchet MS"/>
                <a:cs typeface="Trebuchet MS"/>
              </a:rPr>
              <a:t>actividad </a:t>
            </a:r>
            <a:r>
              <a:rPr sz="1794" spc="-114" dirty="0">
                <a:latin typeface="Trebuchet MS"/>
                <a:cs typeface="Trebuchet MS"/>
              </a:rPr>
              <a:t>de</a:t>
            </a:r>
            <a:r>
              <a:rPr sz="1794" spc="-45" dirty="0">
                <a:latin typeface="Trebuchet MS"/>
                <a:cs typeface="Trebuchet MS"/>
              </a:rPr>
              <a:t> </a:t>
            </a:r>
            <a:r>
              <a:rPr sz="1794" spc="-35" dirty="0">
                <a:latin typeface="Trebuchet MS"/>
                <a:cs typeface="Trebuchet MS"/>
              </a:rPr>
              <a:t>los</a:t>
            </a:r>
            <a:r>
              <a:rPr sz="1794" spc="-75" dirty="0">
                <a:latin typeface="Trebuchet MS"/>
                <a:cs typeface="Trebuchet MS"/>
              </a:rPr>
              <a:t> </a:t>
            </a:r>
            <a:r>
              <a:rPr sz="1794" spc="-10" dirty="0">
                <a:latin typeface="Trebuchet MS"/>
                <a:cs typeface="Trebuchet MS"/>
              </a:rPr>
              <a:t>microorganismos</a:t>
            </a:r>
            <a:endParaRPr sz="1794">
              <a:latin typeface="Trebuchet MS"/>
              <a:cs typeface="Trebuchet MS"/>
            </a:endParaRPr>
          </a:p>
        </p:txBody>
      </p:sp>
      <p:grpSp>
        <p:nvGrpSpPr>
          <p:cNvPr id="9" name="object 9"/>
          <p:cNvGrpSpPr/>
          <p:nvPr/>
        </p:nvGrpSpPr>
        <p:grpSpPr>
          <a:xfrm>
            <a:off x="1" y="1196652"/>
            <a:ext cx="6253622" cy="5652885"/>
            <a:chOff x="0" y="1189676"/>
            <a:chExt cx="6273165" cy="5670550"/>
          </a:xfrm>
        </p:grpSpPr>
        <p:pic>
          <p:nvPicPr>
            <p:cNvPr id="10" name="object 10"/>
            <p:cNvPicPr/>
            <p:nvPr/>
          </p:nvPicPr>
          <p:blipFill>
            <a:blip r:embed="rId2" cstate="print"/>
            <a:stretch>
              <a:fillRect/>
            </a:stretch>
          </p:blipFill>
          <p:spPr>
            <a:xfrm>
              <a:off x="0" y="4146564"/>
              <a:ext cx="3244430" cy="2707278"/>
            </a:xfrm>
            <a:prstGeom prst="rect">
              <a:avLst/>
            </a:prstGeom>
          </p:spPr>
        </p:pic>
        <p:sp>
          <p:nvSpPr>
            <p:cNvPr id="11" name="object 11"/>
            <p:cNvSpPr/>
            <p:nvPr/>
          </p:nvSpPr>
          <p:spPr>
            <a:xfrm>
              <a:off x="3238084" y="1196026"/>
              <a:ext cx="2950845" cy="2853055"/>
            </a:xfrm>
            <a:custGeom>
              <a:avLst/>
              <a:gdLst/>
              <a:ahLst/>
              <a:cxnLst/>
              <a:rect l="l" t="t" r="r" b="b"/>
              <a:pathLst>
                <a:path w="2950845" h="2853054">
                  <a:moveTo>
                    <a:pt x="0" y="2852680"/>
                  </a:moveTo>
                  <a:lnTo>
                    <a:pt x="2950323" y="2852680"/>
                  </a:lnTo>
                  <a:lnTo>
                    <a:pt x="2950323" y="0"/>
                  </a:lnTo>
                  <a:lnTo>
                    <a:pt x="0" y="0"/>
                  </a:lnTo>
                  <a:lnTo>
                    <a:pt x="0" y="2852680"/>
                  </a:lnTo>
                  <a:close/>
                </a:path>
              </a:pathLst>
            </a:custGeom>
          </p:spPr>
          <p:style>
            <a:lnRef idx="0">
              <a:schemeClr val="accent4"/>
            </a:lnRef>
            <a:fillRef idx="3">
              <a:schemeClr val="accent4"/>
            </a:fillRef>
            <a:effectRef idx="3">
              <a:schemeClr val="accent4"/>
            </a:effectRef>
            <a:fontRef idx="minor">
              <a:schemeClr val="lt1"/>
            </a:fontRef>
          </p:style>
          <p:txBody>
            <a:bodyPr wrap="square" lIns="0" tIns="0" rIns="0" bIns="0" rtlCol="0"/>
            <a:lstStyle/>
            <a:p>
              <a:endParaRPr sz="1794"/>
            </a:p>
          </p:txBody>
        </p:sp>
        <p:sp>
          <p:nvSpPr>
            <p:cNvPr id="12" name="object 12"/>
            <p:cNvSpPr/>
            <p:nvPr/>
          </p:nvSpPr>
          <p:spPr>
            <a:xfrm>
              <a:off x="3238084" y="4048706"/>
              <a:ext cx="3022600" cy="2805430"/>
            </a:xfrm>
            <a:custGeom>
              <a:avLst/>
              <a:gdLst/>
              <a:ahLst/>
              <a:cxnLst/>
              <a:rect l="l" t="t" r="r" b="b"/>
              <a:pathLst>
                <a:path w="3022600" h="2805429">
                  <a:moveTo>
                    <a:pt x="3022282" y="0"/>
                  </a:moveTo>
                  <a:lnTo>
                    <a:pt x="0" y="0"/>
                  </a:lnTo>
                  <a:lnTo>
                    <a:pt x="0" y="2805136"/>
                  </a:lnTo>
                  <a:lnTo>
                    <a:pt x="3022282" y="2805136"/>
                  </a:lnTo>
                  <a:lnTo>
                    <a:pt x="3022282" y="0"/>
                  </a:lnTo>
                  <a:close/>
                </a:path>
              </a:pathLst>
            </a:custGeom>
            <a:solidFill>
              <a:srgbClr val="F9F9F0"/>
            </a:solidFill>
          </p:spPr>
          <p:txBody>
            <a:bodyPr wrap="square" lIns="0" tIns="0" rIns="0" bIns="0" rtlCol="0"/>
            <a:lstStyle/>
            <a:p>
              <a:endParaRPr sz="1794"/>
            </a:p>
          </p:txBody>
        </p:sp>
        <p:sp>
          <p:nvSpPr>
            <p:cNvPr id="13" name="object 13"/>
            <p:cNvSpPr/>
            <p:nvPr/>
          </p:nvSpPr>
          <p:spPr>
            <a:xfrm>
              <a:off x="3231738" y="4042360"/>
              <a:ext cx="3035300" cy="12700"/>
            </a:xfrm>
            <a:custGeom>
              <a:avLst/>
              <a:gdLst/>
              <a:ahLst/>
              <a:cxnLst/>
              <a:rect l="l" t="t" r="r" b="b"/>
              <a:pathLst>
                <a:path w="3035300" h="12700">
                  <a:moveTo>
                    <a:pt x="0" y="0"/>
                  </a:moveTo>
                  <a:lnTo>
                    <a:pt x="3034973" y="0"/>
                  </a:lnTo>
                  <a:lnTo>
                    <a:pt x="3034973" y="12692"/>
                  </a:lnTo>
                  <a:lnTo>
                    <a:pt x="0" y="12692"/>
                  </a:lnTo>
                  <a:lnTo>
                    <a:pt x="0" y="0"/>
                  </a:lnTo>
                  <a:close/>
                </a:path>
              </a:pathLst>
            </a:custGeom>
            <a:solidFill>
              <a:srgbClr val="D2DA7A"/>
            </a:solidFill>
          </p:spPr>
          <p:txBody>
            <a:bodyPr wrap="square" lIns="0" tIns="0" rIns="0" bIns="0" rtlCol="0"/>
            <a:lstStyle/>
            <a:p>
              <a:endParaRPr sz="1794"/>
            </a:p>
          </p:txBody>
        </p:sp>
        <p:sp>
          <p:nvSpPr>
            <p:cNvPr id="14" name="object 14"/>
            <p:cNvSpPr/>
            <p:nvPr/>
          </p:nvSpPr>
          <p:spPr>
            <a:xfrm>
              <a:off x="3231731" y="1189684"/>
              <a:ext cx="3035300" cy="5664200"/>
            </a:xfrm>
            <a:custGeom>
              <a:avLst/>
              <a:gdLst/>
              <a:ahLst/>
              <a:cxnLst/>
              <a:rect l="l" t="t" r="r" b="b"/>
              <a:pathLst>
                <a:path w="3035300" h="5664200">
                  <a:moveTo>
                    <a:pt x="12687" y="0"/>
                  </a:moveTo>
                  <a:lnTo>
                    <a:pt x="0" y="0"/>
                  </a:lnTo>
                  <a:lnTo>
                    <a:pt x="0" y="5664162"/>
                  </a:lnTo>
                  <a:lnTo>
                    <a:pt x="12687" y="5664162"/>
                  </a:lnTo>
                  <a:lnTo>
                    <a:pt x="12687" y="0"/>
                  </a:lnTo>
                  <a:close/>
                </a:path>
                <a:path w="3035300" h="5664200">
                  <a:moveTo>
                    <a:pt x="3034969" y="0"/>
                  </a:moveTo>
                  <a:lnTo>
                    <a:pt x="3022282" y="0"/>
                  </a:lnTo>
                  <a:lnTo>
                    <a:pt x="3022282" y="6350"/>
                  </a:lnTo>
                  <a:lnTo>
                    <a:pt x="3034969" y="6350"/>
                  </a:lnTo>
                  <a:lnTo>
                    <a:pt x="3034969" y="0"/>
                  </a:lnTo>
                  <a:close/>
                </a:path>
              </a:pathLst>
            </a:custGeom>
            <a:solidFill>
              <a:srgbClr val="D2DA7A"/>
            </a:solidFill>
          </p:spPr>
          <p:txBody>
            <a:bodyPr wrap="square" lIns="0" tIns="0" rIns="0" bIns="0" rtlCol="0"/>
            <a:lstStyle/>
            <a:p>
              <a:endParaRPr sz="1794"/>
            </a:p>
          </p:txBody>
        </p:sp>
        <p:sp>
          <p:nvSpPr>
            <p:cNvPr id="15" name="object 15"/>
            <p:cNvSpPr/>
            <p:nvPr/>
          </p:nvSpPr>
          <p:spPr>
            <a:xfrm>
              <a:off x="3231738" y="1196026"/>
              <a:ext cx="3035300" cy="0"/>
            </a:xfrm>
            <a:custGeom>
              <a:avLst/>
              <a:gdLst/>
              <a:ahLst/>
              <a:cxnLst/>
              <a:rect l="l" t="t" r="r" b="b"/>
              <a:pathLst>
                <a:path w="3035300">
                  <a:moveTo>
                    <a:pt x="0" y="0"/>
                  </a:moveTo>
                  <a:lnTo>
                    <a:pt x="3034973" y="0"/>
                  </a:lnTo>
                </a:path>
              </a:pathLst>
            </a:custGeom>
            <a:ln w="12692">
              <a:solidFill>
                <a:srgbClr val="D2DA7A"/>
              </a:solidFill>
            </a:ln>
          </p:spPr>
          <p:txBody>
            <a:bodyPr wrap="square" lIns="0" tIns="0" rIns="0" bIns="0" rtlCol="0"/>
            <a:lstStyle/>
            <a:p>
              <a:endParaRPr sz="1794"/>
            </a:p>
          </p:txBody>
        </p:sp>
        <p:sp>
          <p:nvSpPr>
            <p:cNvPr id="16" name="object 16"/>
            <p:cNvSpPr/>
            <p:nvPr/>
          </p:nvSpPr>
          <p:spPr>
            <a:xfrm>
              <a:off x="3231738" y="6847497"/>
              <a:ext cx="3035300" cy="12700"/>
            </a:xfrm>
            <a:custGeom>
              <a:avLst/>
              <a:gdLst/>
              <a:ahLst/>
              <a:cxnLst/>
              <a:rect l="l" t="t" r="r" b="b"/>
              <a:pathLst>
                <a:path w="3035300" h="12700">
                  <a:moveTo>
                    <a:pt x="0" y="0"/>
                  </a:moveTo>
                  <a:lnTo>
                    <a:pt x="3034973" y="0"/>
                  </a:lnTo>
                  <a:lnTo>
                    <a:pt x="3034973" y="12692"/>
                  </a:lnTo>
                  <a:lnTo>
                    <a:pt x="0" y="12692"/>
                  </a:lnTo>
                  <a:lnTo>
                    <a:pt x="0" y="0"/>
                  </a:lnTo>
                  <a:close/>
                </a:path>
              </a:pathLst>
            </a:custGeom>
            <a:solidFill>
              <a:srgbClr val="D2DA7A"/>
            </a:solidFill>
          </p:spPr>
          <p:txBody>
            <a:bodyPr wrap="square" lIns="0" tIns="0" rIns="0" bIns="0" rtlCol="0"/>
            <a:lstStyle/>
            <a:p>
              <a:endParaRPr sz="1794"/>
            </a:p>
          </p:txBody>
        </p:sp>
      </p:grpSp>
      <p:sp>
        <p:nvSpPr>
          <p:cNvPr id="17" name="object 17"/>
          <p:cNvSpPr txBox="1"/>
          <p:nvPr/>
        </p:nvSpPr>
        <p:spPr>
          <a:xfrm>
            <a:off x="3318574" y="1218159"/>
            <a:ext cx="2654893" cy="2063017"/>
          </a:xfrm>
          <a:prstGeom prst="rect">
            <a:avLst/>
          </a:prstGeom>
        </p:spPr>
        <p:txBody>
          <a:bodyPr vert="horz" wrap="square" lIns="0" tIns="9495" rIns="0" bIns="0" rtlCol="0">
            <a:spAutoFit/>
          </a:bodyPr>
          <a:lstStyle/>
          <a:p>
            <a:pPr marL="12661" marR="5064">
              <a:lnSpc>
                <a:spcPct val="149200"/>
              </a:lnSpc>
              <a:spcBef>
                <a:spcPts val="75"/>
              </a:spcBef>
            </a:pPr>
            <a:r>
              <a:rPr sz="1794" b="1" dirty="0">
                <a:solidFill>
                  <a:srgbClr val="FFFFFF"/>
                </a:solidFill>
                <a:latin typeface="Trebuchet MS"/>
                <a:cs typeface="Trebuchet MS"/>
              </a:rPr>
              <a:t>La</a:t>
            </a:r>
            <a:r>
              <a:rPr sz="1794" b="1" spc="35" dirty="0">
                <a:solidFill>
                  <a:srgbClr val="FFFFFF"/>
                </a:solidFill>
                <a:latin typeface="Trebuchet MS"/>
                <a:cs typeface="Trebuchet MS"/>
              </a:rPr>
              <a:t> </a:t>
            </a:r>
            <a:r>
              <a:rPr sz="1794" b="1" dirty="0">
                <a:solidFill>
                  <a:srgbClr val="FFFFFF"/>
                </a:solidFill>
                <a:latin typeface="Trebuchet MS"/>
                <a:cs typeface="Trebuchet MS"/>
              </a:rPr>
              <a:t>temperatura</a:t>
            </a:r>
            <a:r>
              <a:rPr sz="1794" b="1" spc="40" dirty="0">
                <a:solidFill>
                  <a:srgbClr val="FFFFFF"/>
                </a:solidFill>
                <a:latin typeface="Trebuchet MS"/>
                <a:cs typeface="Trebuchet MS"/>
              </a:rPr>
              <a:t> </a:t>
            </a:r>
            <a:r>
              <a:rPr sz="1794" b="1" spc="-10" dirty="0">
                <a:solidFill>
                  <a:srgbClr val="FFFFFF"/>
                </a:solidFill>
                <a:latin typeface="Trebuchet MS"/>
                <a:cs typeface="Trebuchet MS"/>
              </a:rPr>
              <a:t>óptima </a:t>
            </a:r>
            <a:r>
              <a:rPr sz="1794" b="1" dirty="0">
                <a:solidFill>
                  <a:srgbClr val="FFFFFF"/>
                </a:solidFill>
                <a:latin typeface="Trebuchet MS"/>
                <a:cs typeface="Trebuchet MS"/>
              </a:rPr>
              <a:t>de</a:t>
            </a:r>
            <a:r>
              <a:rPr sz="1794" b="1" spc="-85" dirty="0">
                <a:solidFill>
                  <a:srgbClr val="FFFFFF"/>
                </a:solidFill>
                <a:latin typeface="Trebuchet MS"/>
                <a:cs typeface="Trebuchet MS"/>
              </a:rPr>
              <a:t> </a:t>
            </a:r>
            <a:r>
              <a:rPr sz="1794" b="1" spc="-10" dirty="0">
                <a:solidFill>
                  <a:srgbClr val="FFFFFF"/>
                </a:solidFill>
                <a:latin typeface="Trebuchet MS"/>
                <a:cs typeface="Trebuchet MS"/>
              </a:rPr>
              <a:t>conservación</a:t>
            </a:r>
            <a:r>
              <a:rPr sz="1794" b="1" spc="-80" dirty="0">
                <a:solidFill>
                  <a:srgbClr val="FFFFFF"/>
                </a:solidFill>
                <a:latin typeface="Trebuchet MS"/>
                <a:cs typeface="Trebuchet MS"/>
              </a:rPr>
              <a:t> </a:t>
            </a:r>
            <a:r>
              <a:rPr sz="1794" b="1" dirty="0">
                <a:solidFill>
                  <a:srgbClr val="FFFFFF"/>
                </a:solidFill>
                <a:latin typeface="Trebuchet MS"/>
                <a:cs typeface="Trebuchet MS"/>
              </a:rPr>
              <a:t>de</a:t>
            </a:r>
            <a:r>
              <a:rPr sz="1794" b="1" spc="-85" dirty="0">
                <a:solidFill>
                  <a:srgbClr val="FFFFFF"/>
                </a:solidFill>
                <a:latin typeface="Trebuchet MS"/>
                <a:cs typeface="Trebuchet MS"/>
              </a:rPr>
              <a:t> </a:t>
            </a:r>
            <a:r>
              <a:rPr sz="1794" b="1" spc="-25" dirty="0">
                <a:solidFill>
                  <a:srgbClr val="FFFFFF"/>
                </a:solidFill>
                <a:latin typeface="Trebuchet MS"/>
                <a:cs typeface="Trebuchet MS"/>
              </a:rPr>
              <a:t>los </a:t>
            </a:r>
            <a:r>
              <a:rPr sz="1794" b="1" dirty="0">
                <a:solidFill>
                  <a:srgbClr val="FFFFFF"/>
                </a:solidFill>
                <a:latin typeface="Trebuchet MS"/>
                <a:cs typeface="Trebuchet MS"/>
              </a:rPr>
              <a:t>productos</a:t>
            </a:r>
            <a:r>
              <a:rPr sz="1794" b="1" spc="-65" dirty="0">
                <a:solidFill>
                  <a:srgbClr val="FFFFFF"/>
                </a:solidFill>
                <a:latin typeface="Trebuchet MS"/>
                <a:cs typeface="Trebuchet MS"/>
              </a:rPr>
              <a:t> </a:t>
            </a:r>
            <a:r>
              <a:rPr sz="1794" b="1" dirty="0">
                <a:solidFill>
                  <a:srgbClr val="FFFFFF"/>
                </a:solidFill>
                <a:latin typeface="Trebuchet MS"/>
                <a:cs typeface="Trebuchet MS"/>
              </a:rPr>
              <a:t>congelados</a:t>
            </a:r>
            <a:r>
              <a:rPr sz="1794" b="1" spc="-65" dirty="0">
                <a:solidFill>
                  <a:srgbClr val="FFFFFF"/>
                </a:solidFill>
                <a:latin typeface="Trebuchet MS"/>
                <a:cs typeface="Trebuchet MS"/>
              </a:rPr>
              <a:t> </a:t>
            </a:r>
            <a:r>
              <a:rPr sz="1794" b="1" spc="-25" dirty="0">
                <a:solidFill>
                  <a:srgbClr val="FFFFFF"/>
                </a:solidFill>
                <a:latin typeface="Trebuchet MS"/>
                <a:cs typeface="Trebuchet MS"/>
              </a:rPr>
              <a:t>en </a:t>
            </a:r>
            <a:r>
              <a:rPr sz="1794" b="1" dirty="0">
                <a:solidFill>
                  <a:srgbClr val="FFFFFF"/>
                </a:solidFill>
                <a:latin typeface="Trebuchet MS"/>
                <a:cs typeface="Trebuchet MS"/>
              </a:rPr>
              <a:t>casa</a:t>
            </a:r>
            <a:r>
              <a:rPr sz="1794" b="1" spc="-65" dirty="0">
                <a:solidFill>
                  <a:srgbClr val="FFFFFF"/>
                </a:solidFill>
                <a:latin typeface="Trebuchet MS"/>
                <a:cs typeface="Trebuchet MS"/>
              </a:rPr>
              <a:t> </a:t>
            </a:r>
            <a:r>
              <a:rPr sz="1794" b="1" dirty="0">
                <a:solidFill>
                  <a:srgbClr val="FFFFFF"/>
                </a:solidFill>
                <a:latin typeface="Trebuchet MS"/>
                <a:cs typeface="Trebuchet MS"/>
              </a:rPr>
              <a:t>es</a:t>
            </a:r>
            <a:r>
              <a:rPr sz="1794" b="1" spc="-65" dirty="0">
                <a:solidFill>
                  <a:srgbClr val="FFFFFF"/>
                </a:solidFill>
                <a:latin typeface="Trebuchet MS"/>
                <a:cs typeface="Trebuchet MS"/>
              </a:rPr>
              <a:t> </a:t>
            </a:r>
            <a:r>
              <a:rPr sz="1794" b="1" dirty="0">
                <a:solidFill>
                  <a:srgbClr val="FFFFFF"/>
                </a:solidFill>
                <a:latin typeface="Trebuchet MS"/>
                <a:cs typeface="Trebuchet MS"/>
              </a:rPr>
              <a:t>de</a:t>
            </a:r>
            <a:r>
              <a:rPr sz="1794" b="1" spc="-65" dirty="0">
                <a:solidFill>
                  <a:srgbClr val="FFFFFF"/>
                </a:solidFill>
                <a:latin typeface="Trebuchet MS"/>
                <a:cs typeface="Trebuchet MS"/>
              </a:rPr>
              <a:t> </a:t>
            </a:r>
            <a:r>
              <a:rPr sz="1794" b="1" spc="-60" dirty="0">
                <a:solidFill>
                  <a:srgbClr val="FFFFFF"/>
                </a:solidFill>
                <a:latin typeface="Trebuchet MS"/>
                <a:cs typeface="Trebuchet MS"/>
              </a:rPr>
              <a:t>-18 </a:t>
            </a:r>
            <a:r>
              <a:rPr sz="1794" b="1" dirty="0">
                <a:solidFill>
                  <a:srgbClr val="FFFFFF"/>
                </a:solidFill>
                <a:latin typeface="Trebuchet MS"/>
                <a:cs typeface="Trebuchet MS"/>
              </a:rPr>
              <a:t>grados</a:t>
            </a:r>
            <a:r>
              <a:rPr sz="1794" b="1" spc="-65" dirty="0">
                <a:solidFill>
                  <a:srgbClr val="FFFFFF"/>
                </a:solidFill>
                <a:latin typeface="Trebuchet MS"/>
                <a:cs typeface="Trebuchet MS"/>
              </a:rPr>
              <a:t> </a:t>
            </a:r>
            <a:r>
              <a:rPr sz="1794" b="1" dirty="0">
                <a:solidFill>
                  <a:srgbClr val="FFFFFF"/>
                </a:solidFill>
                <a:latin typeface="Trebuchet MS"/>
                <a:cs typeface="Trebuchet MS"/>
              </a:rPr>
              <a:t>o </a:t>
            </a:r>
            <a:r>
              <a:rPr sz="1794" b="1" spc="-10" dirty="0">
                <a:solidFill>
                  <a:srgbClr val="FFFFFF"/>
                </a:solidFill>
                <a:latin typeface="Trebuchet MS"/>
                <a:cs typeface="Trebuchet MS"/>
              </a:rPr>
              <a:t>inferior</a:t>
            </a:r>
            <a:endParaRPr sz="1794" dirty="0">
              <a:latin typeface="Trebuchet MS"/>
              <a:cs typeface="Trebuchet MS"/>
            </a:endParaRPr>
          </a:p>
        </p:txBody>
      </p:sp>
      <p:grpSp>
        <p:nvGrpSpPr>
          <p:cNvPr id="18" name="object 18"/>
          <p:cNvGrpSpPr/>
          <p:nvPr/>
        </p:nvGrpSpPr>
        <p:grpSpPr>
          <a:xfrm>
            <a:off x="3227999" y="1196652"/>
            <a:ext cx="5895332" cy="5652885"/>
            <a:chOff x="3238086" y="1189676"/>
            <a:chExt cx="5913755" cy="5670550"/>
          </a:xfrm>
        </p:grpSpPr>
        <p:pic>
          <p:nvPicPr>
            <p:cNvPr id="19" name="object 19"/>
            <p:cNvPicPr/>
            <p:nvPr/>
          </p:nvPicPr>
          <p:blipFill>
            <a:blip r:embed="rId3" cstate="print"/>
            <a:stretch>
              <a:fillRect/>
            </a:stretch>
          </p:blipFill>
          <p:spPr>
            <a:xfrm>
              <a:off x="3238086" y="4146565"/>
              <a:ext cx="3166198" cy="1781117"/>
            </a:xfrm>
            <a:prstGeom prst="rect">
              <a:avLst/>
            </a:prstGeom>
          </p:spPr>
        </p:pic>
        <p:pic>
          <p:nvPicPr>
            <p:cNvPr id="20" name="object 20"/>
            <p:cNvPicPr/>
            <p:nvPr/>
          </p:nvPicPr>
          <p:blipFill>
            <a:blip r:embed="rId4" cstate="print"/>
            <a:stretch>
              <a:fillRect/>
            </a:stretch>
          </p:blipFill>
          <p:spPr>
            <a:xfrm>
              <a:off x="3238086" y="5441924"/>
              <a:ext cx="3166197" cy="1411918"/>
            </a:xfrm>
            <a:prstGeom prst="rect">
              <a:avLst/>
            </a:prstGeom>
          </p:spPr>
        </p:pic>
        <p:sp>
          <p:nvSpPr>
            <p:cNvPr id="21" name="object 21"/>
            <p:cNvSpPr/>
            <p:nvPr/>
          </p:nvSpPr>
          <p:spPr>
            <a:xfrm>
              <a:off x="6188407" y="1196026"/>
              <a:ext cx="2878455" cy="2853055"/>
            </a:xfrm>
            <a:custGeom>
              <a:avLst/>
              <a:gdLst/>
              <a:ahLst/>
              <a:cxnLst/>
              <a:rect l="l" t="t" r="r" b="b"/>
              <a:pathLst>
                <a:path w="2878454" h="2853054">
                  <a:moveTo>
                    <a:pt x="0" y="2852680"/>
                  </a:moveTo>
                  <a:lnTo>
                    <a:pt x="2878364" y="2852680"/>
                  </a:lnTo>
                  <a:lnTo>
                    <a:pt x="2878364" y="0"/>
                  </a:lnTo>
                  <a:lnTo>
                    <a:pt x="0" y="0"/>
                  </a:lnTo>
                  <a:lnTo>
                    <a:pt x="0" y="2852680"/>
                  </a:lnTo>
                  <a:close/>
                </a:path>
              </a:pathLst>
            </a:custGeom>
            <a:solidFill>
              <a:srgbClr val="FCE08C"/>
            </a:solidFill>
          </p:spPr>
          <p:txBody>
            <a:bodyPr wrap="square" lIns="0" tIns="0" rIns="0" bIns="0" rtlCol="0"/>
            <a:lstStyle/>
            <a:p>
              <a:endParaRPr sz="1794"/>
            </a:p>
          </p:txBody>
        </p:sp>
        <p:sp>
          <p:nvSpPr>
            <p:cNvPr id="22" name="object 22"/>
            <p:cNvSpPr/>
            <p:nvPr/>
          </p:nvSpPr>
          <p:spPr>
            <a:xfrm>
              <a:off x="6188407" y="4048706"/>
              <a:ext cx="2950845" cy="2805430"/>
            </a:xfrm>
            <a:custGeom>
              <a:avLst/>
              <a:gdLst/>
              <a:ahLst/>
              <a:cxnLst/>
              <a:rect l="l" t="t" r="r" b="b"/>
              <a:pathLst>
                <a:path w="2950845" h="2805429">
                  <a:moveTo>
                    <a:pt x="2950323" y="0"/>
                  </a:moveTo>
                  <a:lnTo>
                    <a:pt x="0" y="0"/>
                  </a:lnTo>
                  <a:lnTo>
                    <a:pt x="0" y="2805136"/>
                  </a:lnTo>
                  <a:lnTo>
                    <a:pt x="2950323" y="2805136"/>
                  </a:lnTo>
                  <a:lnTo>
                    <a:pt x="2950323" y="0"/>
                  </a:lnTo>
                  <a:close/>
                </a:path>
              </a:pathLst>
            </a:custGeom>
            <a:solidFill>
              <a:srgbClr val="FEF9F0"/>
            </a:solidFill>
          </p:spPr>
          <p:txBody>
            <a:bodyPr wrap="square" lIns="0" tIns="0" rIns="0" bIns="0" rtlCol="0"/>
            <a:lstStyle/>
            <a:p>
              <a:endParaRPr sz="1794"/>
            </a:p>
          </p:txBody>
        </p:sp>
        <p:sp>
          <p:nvSpPr>
            <p:cNvPr id="23" name="object 23"/>
            <p:cNvSpPr/>
            <p:nvPr/>
          </p:nvSpPr>
          <p:spPr>
            <a:xfrm>
              <a:off x="6182061" y="4042360"/>
              <a:ext cx="2963545" cy="12700"/>
            </a:xfrm>
            <a:custGeom>
              <a:avLst/>
              <a:gdLst/>
              <a:ahLst/>
              <a:cxnLst/>
              <a:rect l="l" t="t" r="r" b="b"/>
              <a:pathLst>
                <a:path w="2963545" h="12700">
                  <a:moveTo>
                    <a:pt x="0" y="0"/>
                  </a:moveTo>
                  <a:lnTo>
                    <a:pt x="2963014" y="0"/>
                  </a:lnTo>
                  <a:lnTo>
                    <a:pt x="2963014" y="12692"/>
                  </a:lnTo>
                  <a:lnTo>
                    <a:pt x="0" y="12692"/>
                  </a:lnTo>
                  <a:lnTo>
                    <a:pt x="0" y="0"/>
                  </a:lnTo>
                  <a:close/>
                </a:path>
              </a:pathLst>
            </a:custGeom>
            <a:solidFill>
              <a:srgbClr val="FADA7A"/>
            </a:solidFill>
          </p:spPr>
          <p:txBody>
            <a:bodyPr wrap="square" lIns="0" tIns="0" rIns="0" bIns="0" rtlCol="0"/>
            <a:lstStyle/>
            <a:p>
              <a:endParaRPr sz="1794"/>
            </a:p>
          </p:txBody>
        </p:sp>
        <p:sp>
          <p:nvSpPr>
            <p:cNvPr id="24" name="object 24"/>
            <p:cNvSpPr/>
            <p:nvPr/>
          </p:nvSpPr>
          <p:spPr>
            <a:xfrm>
              <a:off x="6182055" y="1189684"/>
              <a:ext cx="2963545" cy="5664200"/>
            </a:xfrm>
            <a:custGeom>
              <a:avLst/>
              <a:gdLst/>
              <a:ahLst/>
              <a:cxnLst/>
              <a:rect l="l" t="t" r="r" b="b"/>
              <a:pathLst>
                <a:path w="2963545" h="5664200">
                  <a:moveTo>
                    <a:pt x="12687" y="0"/>
                  </a:moveTo>
                  <a:lnTo>
                    <a:pt x="0" y="0"/>
                  </a:lnTo>
                  <a:lnTo>
                    <a:pt x="0" y="5664162"/>
                  </a:lnTo>
                  <a:lnTo>
                    <a:pt x="12687" y="5664162"/>
                  </a:lnTo>
                  <a:lnTo>
                    <a:pt x="12687" y="0"/>
                  </a:lnTo>
                  <a:close/>
                </a:path>
                <a:path w="2963545" h="5664200">
                  <a:moveTo>
                    <a:pt x="2963011" y="0"/>
                  </a:moveTo>
                  <a:lnTo>
                    <a:pt x="2950324" y="0"/>
                  </a:lnTo>
                  <a:lnTo>
                    <a:pt x="2950324" y="6350"/>
                  </a:lnTo>
                  <a:lnTo>
                    <a:pt x="2963011" y="6350"/>
                  </a:lnTo>
                  <a:lnTo>
                    <a:pt x="2963011" y="0"/>
                  </a:lnTo>
                  <a:close/>
                </a:path>
              </a:pathLst>
            </a:custGeom>
            <a:solidFill>
              <a:srgbClr val="FADA7A"/>
            </a:solidFill>
          </p:spPr>
          <p:txBody>
            <a:bodyPr wrap="square" lIns="0" tIns="0" rIns="0" bIns="0" rtlCol="0"/>
            <a:lstStyle/>
            <a:p>
              <a:endParaRPr sz="1794"/>
            </a:p>
          </p:txBody>
        </p:sp>
        <p:sp>
          <p:nvSpPr>
            <p:cNvPr id="25" name="object 25"/>
            <p:cNvSpPr/>
            <p:nvPr/>
          </p:nvSpPr>
          <p:spPr>
            <a:xfrm>
              <a:off x="6182061" y="1196026"/>
              <a:ext cx="2963545" cy="0"/>
            </a:xfrm>
            <a:custGeom>
              <a:avLst/>
              <a:gdLst/>
              <a:ahLst/>
              <a:cxnLst/>
              <a:rect l="l" t="t" r="r" b="b"/>
              <a:pathLst>
                <a:path w="2963545">
                  <a:moveTo>
                    <a:pt x="0" y="0"/>
                  </a:moveTo>
                  <a:lnTo>
                    <a:pt x="2963014" y="0"/>
                  </a:lnTo>
                </a:path>
              </a:pathLst>
            </a:custGeom>
            <a:ln w="12692">
              <a:solidFill>
                <a:srgbClr val="FADA7A"/>
              </a:solidFill>
            </a:ln>
          </p:spPr>
          <p:txBody>
            <a:bodyPr wrap="square" lIns="0" tIns="0" rIns="0" bIns="0" rtlCol="0"/>
            <a:lstStyle/>
            <a:p>
              <a:endParaRPr sz="1794"/>
            </a:p>
          </p:txBody>
        </p:sp>
        <p:sp>
          <p:nvSpPr>
            <p:cNvPr id="26" name="object 26"/>
            <p:cNvSpPr/>
            <p:nvPr/>
          </p:nvSpPr>
          <p:spPr>
            <a:xfrm>
              <a:off x="6182061" y="6847497"/>
              <a:ext cx="2963545" cy="12700"/>
            </a:xfrm>
            <a:custGeom>
              <a:avLst/>
              <a:gdLst/>
              <a:ahLst/>
              <a:cxnLst/>
              <a:rect l="l" t="t" r="r" b="b"/>
              <a:pathLst>
                <a:path w="2963545" h="12700">
                  <a:moveTo>
                    <a:pt x="0" y="0"/>
                  </a:moveTo>
                  <a:lnTo>
                    <a:pt x="2963014" y="0"/>
                  </a:lnTo>
                  <a:lnTo>
                    <a:pt x="2963014" y="12692"/>
                  </a:lnTo>
                  <a:lnTo>
                    <a:pt x="0" y="12692"/>
                  </a:lnTo>
                  <a:lnTo>
                    <a:pt x="0" y="0"/>
                  </a:lnTo>
                  <a:close/>
                </a:path>
              </a:pathLst>
            </a:custGeom>
            <a:solidFill>
              <a:srgbClr val="FADA7A"/>
            </a:solidFill>
          </p:spPr>
          <p:txBody>
            <a:bodyPr wrap="square" lIns="0" tIns="0" rIns="0" bIns="0" rtlCol="0"/>
            <a:lstStyle/>
            <a:p>
              <a:endParaRPr sz="1794"/>
            </a:p>
          </p:txBody>
        </p:sp>
      </p:grpSp>
      <p:sp>
        <p:nvSpPr>
          <p:cNvPr id="27" name="object 27"/>
          <p:cNvSpPr txBox="1"/>
          <p:nvPr/>
        </p:nvSpPr>
        <p:spPr>
          <a:xfrm>
            <a:off x="6259704" y="1235873"/>
            <a:ext cx="2735920" cy="2151008"/>
          </a:xfrm>
          <a:prstGeom prst="rect">
            <a:avLst/>
          </a:prstGeom>
        </p:spPr>
        <p:txBody>
          <a:bodyPr vert="horz" wrap="square" lIns="0" tIns="12027" rIns="0" bIns="0" rtlCol="0">
            <a:spAutoFit/>
          </a:bodyPr>
          <a:lstStyle/>
          <a:p>
            <a:pPr marL="12661" marR="5064">
              <a:spcBef>
                <a:spcPts val="95"/>
              </a:spcBef>
            </a:pPr>
            <a:r>
              <a:rPr sz="1994" spc="-40" dirty="0">
                <a:latin typeface="Trebuchet MS"/>
                <a:cs typeface="Trebuchet MS"/>
              </a:rPr>
              <a:t>Consiste</a:t>
            </a:r>
            <a:r>
              <a:rPr sz="1994" spc="-80" dirty="0">
                <a:latin typeface="Trebuchet MS"/>
                <a:cs typeface="Trebuchet MS"/>
              </a:rPr>
              <a:t> </a:t>
            </a:r>
            <a:r>
              <a:rPr sz="1994" spc="-125" dirty="0">
                <a:latin typeface="Trebuchet MS"/>
                <a:cs typeface="Trebuchet MS"/>
              </a:rPr>
              <a:t>en</a:t>
            </a:r>
            <a:r>
              <a:rPr sz="1994" spc="-50" dirty="0">
                <a:latin typeface="Trebuchet MS"/>
                <a:cs typeface="Trebuchet MS"/>
              </a:rPr>
              <a:t> </a:t>
            </a:r>
            <a:r>
              <a:rPr sz="1994" spc="-55" dirty="0">
                <a:latin typeface="Trebuchet MS"/>
                <a:cs typeface="Trebuchet MS"/>
              </a:rPr>
              <a:t>deshidratarla </a:t>
            </a:r>
            <a:r>
              <a:rPr sz="1994" spc="-105" dirty="0">
                <a:latin typeface="Trebuchet MS"/>
                <a:cs typeface="Trebuchet MS"/>
              </a:rPr>
              <a:t>sometiéndola</a:t>
            </a:r>
            <a:r>
              <a:rPr sz="1994" spc="-40" dirty="0">
                <a:latin typeface="Trebuchet MS"/>
                <a:cs typeface="Trebuchet MS"/>
              </a:rPr>
              <a:t> </a:t>
            </a:r>
            <a:r>
              <a:rPr sz="1994" spc="-199" dirty="0">
                <a:latin typeface="Trebuchet MS"/>
                <a:cs typeface="Trebuchet MS"/>
              </a:rPr>
              <a:t>a</a:t>
            </a:r>
            <a:r>
              <a:rPr sz="1994" spc="-40" dirty="0">
                <a:latin typeface="Trebuchet MS"/>
                <a:cs typeface="Trebuchet MS"/>
              </a:rPr>
              <a:t> </a:t>
            </a:r>
            <a:r>
              <a:rPr sz="1994" spc="-135" dirty="0">
                <a:latin typeface="Trebuchet MS"/>
                <a:cs typeface="Trebuchet MS"/>
              </a:rPr>
              <a:t>una</a:t>
            </a:r>
            <a:r>
              <a:rPr sz="1994" spc="-40" dirty="0">
                <a:latin typeface="Trebuchet MS"/>
                <a:cs typeface="Trebuchet MS"/>
              </a:rPr>
              <a:t> </a:t>
            </a:r>
            <a:r>
              <a:rPr sz="1994" spc="-75" dirty="0">
                <a:latin typeface="Trebuchet MS"/>
                <a:cs typeface="Trebuchet MS"/>
              </a:rPr>
              <a:t>rápida </a:t>
            </a:r>
            <a:r>
              <a:rPr sz="1994" spc="-114" dirty="0">
                <a:latin typeface="Trebuchet MS"/>
                <a:cs typeface="Trebuchet MS"/>
              </a:rPr>
              <a:t>congelación</a:t>
            </a:r>
            <a:r>
              <a:rPr sz="1994" spc="-10" dirty="0">
                <a:latin typeface="Trebuchet MS"/>
                <a:cs typeface="Trebuchet MS"/>
              </a:rPr>
              <a:t> </a:t>
            </a:r>
            <a:r>
              <a:rPr sz="1994" spc="-125" dirty="0">
                <a:latin typeface="Trebuchet MS"/>
                <a:cs typeface="Trebuchet MS"/>
              </a:rPr>
              <a:t>y</a:t>
            </a:r>
            <a:r>
              <a:rPr sz="1994" spc="-5" dirty="0">
                <a:latin typeface="Trebuchet MS"/>
                <a:cs typeface="Trebuchet MS"/>
              </a:rPr>
              <a:t> </a:t>
            </a:r>
            <a:r>
              <a:rPr sz="1994" spc="-20" dirty="0">
                <a:latin typeface="Trebuchet MS"/>
                <a:cs typeface="Trebuchet MS"/>
              </a:rPr>
              <a:t>eliminando </a:t>
            </a:r>
            <a:r>
              <a:rPr sz="1994" spc="-145" dirty="0">
                <a:latin typeface="Trebuchet MS"/>
                <a:cs typeface="Trebuchet MS"/>
              </a:rPr>
              <a:t>el</a:t>
            </a:r>
            <a:r>
              <a:rPr sz="1994" spc="-50" dirty="0">
                <a:latin typeface="Trebuchet MS"/>
                <a:cs typeface="Trebuchet MS"/>
              </a:rPr>
              <a:t> </a:t>
            </a:r>
            <a:r>
              <a:rPr sz="1994" spc="-105" dirty="0">
                <a:latin typeface="Trebuchet MS"/>
                <a:cs typeface="Trebuchet MS"/>
              </a:rPr>
              <a:t>hielo</a:t>
            </a:r>
            <a:r>
              <a:rPr sz="1994" spc="-45" dirty="0">
                <a:latin typeface="Trebuchet MS"/>
                <a:cs typeface="Trebuchet MS"/>
              </a:rPr>
              <a:t> </a:t>
            </a:r>
            <a:r>
              <a:rPr sz="1994" spc="-10" dirty="0">
                <a:latin typeface="Trebuchet MS"/>
                <a:cs typeface="Trebuchet MS"/>
              </a:rPr>
              <a:t>posteriormente </a:t>
            </a:r>
            <a:r>
              <a:rPr sz="1994" spc="-140" dirty="0">
                <a:latin typeface="Trebuchet MS"/>
                <a:cs typeface="Trebuchet MS"/>
              </a:rPr>
              <a:t>mediante</a:t>
            </a:r>
            <a:r>
              <a:rPr sz="1994" spc="-15" dirty="0">
                <a:latin typeface="Trebuchet MS"/>
                <a:cs typeface="Trebuchet MS"/>
              </a:rPr>
              <a:t> </a:t>
            </a:r>
            <a:r>
              <a:rPr sz="1994" spc="-100" dirty="0">
                <a:latin typeface="Trebuchet MS"/>
                <a:cs typeface="Trebuchet MS"/>
              </a:rPr>
              <a:t>un</a:t>
            </a:r>
            <a:r>
              <a:rPr sz="1994" spc="-10" dirty="0">
                <a:latin typeface="Trebuchet MS"/>
                <a:cs typeface="Trebuchet MS"/>
              </a:rPr>
              <a:t> ligero </a:t>
            </a:r>
            <a:r>
              <a:rPr sz="1994" spc="-135" dirty="0">
                <a:latin typeface="Trebuchet MS"/>
                <a:cs typeface="Trebuchet MS"/>
              </a:rPr>
              <a:t>calentamiento</a:t>
            </a:r>
            <a:r>
              <a:rPr sz="1994" dirty="0">
                <a:latin typeface="Trebuchet MS"/>
                <a:cs typeface="Trebuchet MS"/>
              </a:rPr>
              <a:t> </a:t>
            </a:r>
            <a:r>
              <a:rPr sz="1994" spc="-184" dirty="0">
                <a:latin typeface="Trebuchet MS"/>
                <a:cs typeface="Trebuchet MS"/>
              </a:rPr>
              <a:t>al</a:t>
            </a:r>
            <a:r>
              <a:rPr sz="1994" spc="5" dirty="0">
                <a:latin typeface="Trebuchet MS"/>
                <a:cs typeface="Trebuchet MS"/>
              </a:rPr>
              <a:t> </a:t>
            </a:r>
            <a:r>
              <a:rPr sz="1994" spc="-114" dirty="0">
                <a:latin typeface="Trebuchet MS"/>
                <a:cs typeface="Trebuchet MS"/>
              </a:rPr>
              <a:t>vacío</a:t>
            </a:r>
            <a:r>
              <a:rPr sz="1994" dirty="0">
                <a:latin typeface="Trebuchet MS"/>
                <a:cs typeface="Trebuchet MS"/>
              </a:rPr>
              <a:t> </a:t>
            </a:r>
            <a:r>
              <a:rPr sz="1994" spc="-85" dirty="0">
                <a:latin typeface="Trebuchet MS"/>
                <a:cs typeface="Trebuchet MS"/>
              </a:rPr>
              <a:t>que </a:t>
            </a:r>
            <a:r>
              <a:rPr sz="1994" spc="-45" dirty="0">
                <a:latin typeface="Trebuchet MS"/>
                <a:cs typeface="Trebuchet MS"/>
              </a:rPr>
              <a:t>lo</a:t>
            </a:r>
            <a:r>
              <a:rPr sz="1994" spc="-30" dirty="0">
                <a:latin typeface="Trebuchet MS"/>
                <a:cs typeface="Trebuchet MS"/>
              </a:rPr>
              <a:t> </a:t>
            </a:r>
            <a:r>
              <a:rPr sz="1994" spc="-110" dirty="0">
                <a:latin typeface="Trebuchet MS"/>
                <a:cs typeface="Trebuchet MS"/>
              </a:rPr>
              <a:t>transforma</a:t>
            </a:r>
            <a:r>
              <a:rPr sz="1994" spc="-30" dirty="0">
                <a:latin typeface="Trebuchet MS"/>
                <a:cs typeface="Trebuchet MS"/>
              </a:rPr>
              <a:t> </a:t>
            </a:r>
            <a:r>
              <a:rPr sz="1994" spc="-125" dirty="0">
                <a:latin typeface="Trebuchet MS"/>
                <a:cs typeface="Trebuchet MS"/>
              </a:rPr>
              <a:t>en</a:t>
            </a:r>
            <a:r>
              <a:rPr sz="1994" spc="-30" dirty="0">
                <a:latin typeface="Trebuchet MS"/>
                <a:cs typeface="Trebuchet MS"/>
              </a:rPr>
              <a:t> </a:t>
            </a:r>
            <a:r>
              <a:rPr sz="1994" spc="-10" dirty="0">
                <a:latin typeface="Trebuchet MS"/>
                <a:cs typeface="Trebuchet MS"/>
              </a:rPr>
              <a:t>vapor.</a:t>
            </a:r>
            <a:endParaRPr sz="1994">
              <a:latin typeface="Trebuchet MS"/>
              <a:cs typeface="Trebuchet MS"/>
            </a:endParaRPr>
          </a:p>
        </p:txBody>
      </p:sp>
      <p:grpSp>
        <p:nvGrpSpPr>
          <p:cNvPr id="28" name="object 28"/>
          <p:cNvGrpSpPr/>
          <p:nvPr/>
        </p:nvGrpSpPr>
        <p:grpSpPr>
          <a:xfrm>
            <a:off x="9032200" y="1196655"/>
            <a:ext cx="3160045" cy="5646555"/>
            <a:chOff x="9060426" y="1189679"/>
            <a:chExt cx="3169920" cy="5664200"/>
          </a:xfrm>
        </p:grpSpPr>
        <p:sp>
          <p:nvSpPr>
            <p:cNvPr id="29" name="object 29"/>
            <p:cNvSpPr/>
            <p:nvPr/>
          </p:nvSpPr>
          <p:spPr>
            <a:xfrm>
              <a:off x="9066772" y="1196026"/>
              <a:ext cx="3163570" cy="2853055"/>
            </a:xfrm>
            <a:custGeom>
              <a:avLst/>
              <a:gdLst/>
              <a:ahLst/>
              <a:cxnLst/>
              <a:rect l="l" t="t" r="r" b="b"/>
              <a:pathLst>
                <a:path w="3163570" h="2853054">
                  <a:moveTo>
                    <a:pt x="3163327" y="0"/>
                  </a:moveTo>
                  <a:lnTo>
                    <a:pt x="0" y="0"/>
                  </a:lnTo>
                  <a:lnTo>
                    <a:pt x="0" y="2852680"/>
                  </a:lnTo>
                  <a:lnTo>
                    <a:pt x="3163327" y="2852680"/>
                  </a:lnTo>
                  <a:lnTo>
                    <a:pt x="3163327" y="0"/>
                  </a:lnTo>
                  <a:close/>
                </a:path>
              </a:pathLst>
            </a:custGeom>
          </p:spPr>
          <p:style>
            <a:lnRef idx="0">
              <a:schemeClr val="accent4"/>
            </a:lnRef>
            <a:fillRef idx="3">
              <a:schemeClr val="accent4"/>
            </a:fillRef>
            <a:effectRef idx="3">
              <a:schemeClr val="accent4"/>
            </a:effectRef>
            <a:fontRef idx="minor">
              <a:schemeClr val="lt1"/>
            </a:fontRef>
          </p:style>
          <p:txBody>
            <a:bodyPr wrap="square" lIns="0" tIns="0" rIns="0" bIns="0" rtlCol="0"/>
            <a:lstStyle/>
            <a:p>
              <a:endParaRPr sz="1794"/>
            </a:p>
          </p:txBody>
        </p:sp>
        <p:sp>
          <p:nvSpPr>
            <p:cNvPr id="30" name="object 30"/>
            <p:cNvSpPr/>
            <p:nvPr/>
          </p:nvSpPr>
          <p:spPr>
            <a:xfrm>
              <a:off x="9066772" y="4048706"/>
              <a:ext cx="3163570" cy="2805430"/>
            </a:xfrm>
            <a:custGeom>
              <a:avLst/>
              <a:gdLst/>
              <a:ahLst/>
              <a:cxnLst/>
              <a:rect l="l" t="t" r="r" b="b"/>
              <a:pathLst>
                <a:path w="3163570" h="2805429">
                  <a:moveTo>
                    <a:pt x="3163327" y="2805136"/>
                  </a:moveTo>
                  <a:lnTo>
                    <a:pt x="0" y="2805136"/>
                  </a:lnTo>
                  <a:lnTo>
                    <a:pt x="0" y="0"/>
                  </a:lnTo>
                  <a:lnTo>
                    <a:pt x="3163327" y="0"/>
                  </a:lnTo>
                  <a:lnTo>
                    <a:pt x="3163327" y="2805136"/>
                  </a:lnTo>
                  <a:close/>
                </a:path>
              </a:pathLst>
            </a:custGeom>
            <a:solidFill>
              <a:srgbClr val="F9F9F0"/>
            </a:solidFill>
          </p:spPr>
          <p:txBody>
            <a:bodyPr wrap="square" lIns="0" tIns="0" rIns="0" bIns="0" rtlCol="0"/>
            <a:lstStyle/>
            <a:p>
              <a:endParaRPr sz="1794"/>
            </a:p>
          </p:txBody>
        </p:sp>
        <p:sp>
          <p:nvSpPr>
            <p:cNvPr id="31" name="object 31"/>
            <p:cNvSpPr/>
            <p:nvPr/>
          </p:nvSpPr>
          <p:spPr>
            <a:xfrm>
              <a:off x="9060421" y="1189684"/>
              <a:ext cx="3169920" cy="5664200"/>
            </a:xfrm>
            <a:custGeom>
              <a:avLst/>
              <a:gdLst/>
              <a:ahLst/>
              <a:cxnLst/>
              <a:rect l="l" t="t" r="r" b="b"/>
              <a:pathLst>
                <a:path w="3169920" h="5664200">
                  <a:moveTo>
                    <a:pt x="3169666" y="0"/>
                  </a:moveTo>
                  <a:lnTo>
                    <a:pt x="12687" y="0"/>
                  </a:lnTo>
                  <a:lnTo>
                    <a:pt x="0" y="0"/>
                  </a:lnTo>
                  <a:lnTo>
                    <a:pt x="0" y="12687"/>
                  </a:lnTo>
                  <a:lnTo>
                    <a:pt x="0" y="2852686"/>
                  </a:lnTo>
                  <a:lnTo>
                    <a:pt x="0" y="2865374"/>
                  </a:lnTo>
                  <a:lnTo>
                    <a:pt x="0" y="5657824"/>
                  </a:lnTo>
                  <a:lnTo>
                    <a:pt x="0" y="5664162"/>
                  </a:lnTo>
                  <a:lnTo>
                    <a:pt x="12687" y="5664162"/>
                  </a:lnTo>
                  <a:lnTo>
                    <a:pt x="3169666" y="5664162"/>
                  </a:lnTo>
                  <a:lnTo>
                    <a:pt x="3169666" y="5657824"/>
                  </a:lnTo>
                  <a:lnTo>
                    <a:pt x="12687" y="5657824"/>
                  </a:lnTo>
                  <a:lnTo>
                    <a:pt x="12687" y="2865374"/>
                  </a:lnTo>
                  <a:lnTo>
                    <a:pt x="3169666" y="2865374"/>
                  </a:lnTo>
                  <a:lnTo>
                    <a:pt x="3169666" y="2852686"/>
                  </a:lnTo>
                  <a:lnTo>
                    <a:pt x="12687" y="2852686"/>
                  </a:lnTo>
                  <a:lnTo>
                    <a:pt x="12687" y="12687"/>
                  </a:lnTo>
                  <a:lnTo>
                    <a:pt x="3169666" y="12687"/>
                  </a:lnTo>
                  <a:lnTo>
                    <a:pt x="3169666" y="0"/>
                  </a:lnTo>
                  <a:close/>
                </a:path>
              </a:pathLst>
            </a:custGeom>
            <a:solidFill>
              <a:srgbClr val="D2DA7A"/>
            </a:solidFill>
          </p:spPr>
          <p:txBody>
            <a:bodyPr wrap="square" lIns="0" tIns="0" rIns="0" bIns="0" rtlCol="0"/>
            <a:lstStyle/>
            <a:p>
              <a:endParaRPr sz="1794"/>
            </a:p>
          </p:txBody>
        </p:sp>
      </p:grpSp>
      <p:sp>
        <p:nvSpPr>
          <p:cNvPr id="32" name="object 32"/>
          <p:cNvSpPr txBox="1"/>
          <p:nvPr/>
        </p:nvSpPr>
        <p:spPr>
          <a:xfrm>
            <a:off x="9129101" y="1218159"/>
            <a:ext cx="2975836" cy="2480179"/>
          </a:xfrm>
          <a:prstGeom prst="rect">
            <a:avLst/>
          </a:prstGeom>
        </p:spPr>
        <p:txBody>
          <a:bodyPr vert="horz" wrap="square" lIns="0" tIns="7596" rIns="0" bIns="0" rtlCol="0">
            <a:spAutoFit/>
          </a:bodyPr>
          <a:lstStyle/>
          <a:p>
            <a:pPr marL="12661" marR="5064">
              <a:lnSpc>
                <a:spcPct val="149900"/>
              </a:lnSpc>
              <a:spcBef>
                <a:spcPts val="60"/>
              </a:spcBef>
            </a:pPr>
            <a:r>
              <a:rPr sz="1794" b="1" dirty="0">
                <a:solidFill>
                  <a:srgbClr val="FFFFFF"/>
                </a:solidFill>
                <a:latin typeface="Trebuchet MS"/>
                <a:cs typeface="Trebuchet MS"/>
              </a:rPr>
              <a:t>Salar</a:t>
            </a:r>
            <a:r>
              <a:rPr sz="1794" b="1" spc="15" dirty="0">
                <a:solidFill>
                  <a:srgbClr val="FFFFFF"/>
                </a:solidFill>
                <a:latin typeface="Trebuchet MS"/>
                <a:cs typeface="Trebuchet MS"/>
              </a:rPr>
              <a:t> </a:t>
            </a:r>
            <a:r>
              <a:rPr sz="1794" b="1" dirty="0">
                <a:solidFill>
                  <a:srgbClr val="FFFFFF"/>
                </a:solidFill>
                <a:latin typeface="Trebuchet MS"/>
                <a:cs typeface="Trebuchet MS"/>
              </a:rPr>
              <a:t>alimentos</a:t>
            </a:r>
            <a:r>
              <a:rPr sz="1794" b="1" spc="15" dirty="0">
                <a:solidFill>
                  <a:srgbClr val="FFFFFF"/>
                </a:solidFill>
                <a:latin typeface="Trebuchet MS"/>
                <a:cs typeface="Trebuchet MS"/>
              </a:rPr>
              <a:t> </a:t>
            </a:r>
            <a:r>
              <a:rPr sz="1794" b="1" dirty="0">
                <a:solidFill>
                  <a:srgbClr val="FFFFFF"/>
                </a:solidFill>
                <a:latin typeface="Trebuchet MS"/>
                <a:cs typeface="Trebuchet MS"/>
              </a:rPr>
              <a:t>para</a:t>
            </a:r>
            <a:r>
              <a:rPr sz="1794" b="1" spc="15" dirty="0">
                <a:solidFill>
                  <a:srgbClr val="FFFFFF"/>
                </a:solidFill>
                <a:latin typeface="Trebuchet MS"/>
                <a:cs typeface="Trebuchet MS"/>
              </a:rPr>
              <a:t> </a:t>
            </a:r>
            <a:r>
              <a:rPr sz="1794" b="1" spc="-20" dirty="0">
                <a:solidFill>
                  <a:srgbClr val="FFFFFF"/>
                </a:solidFill>
                <a:latin typeface="Trebuchet MS"/>
                <a:cs typeface="Trebuchet MS"/>
              </a:rPr>
              <a:t>matar </a:t>
            </a:r>
            <a:r>
              <a:rPr sz="1794" b="1" dirty="0">
                <a:solidFill>
                  <a:srgbClr val="FFFFFF"/>
                </a:solidFill>
                <a:latin typeface="Trebuchet MS"/>
                <a:cs typeface="Trebuchet MS"/>
              </a:rPr>
              <a:t>los</a:t>
            </a:r>
            <a:r>
              <a:rPr sz="1794" b="1" spc="-45" dirty="0">
                <a:solidFill>
                  <a:srgbClr val="FFFFFF"/>
                </a:solidFill>
                <a:latin typeface="Trebuchet MS"/>
                <a:cs typeface="Trebuchet MS"/>
              </a:rPr>
              <a:t> </a:t>
            </a:r>
            <a:r>
              <a:rPr sz="1794" b="1" dirty="0">
                <a:solidFill>
                  <a:srgbClr val="FFFFFF"/>
                </a:solidFill>
                <a:latin typeface="Trebuchet MS"/>
                <a:cs typeface="Trebuchet MS"/>
              </a:rPr>
              <a:t>gérmenes</a:t>
            </a:r>
            <a:r>
              <a:rPr sz="1794" b="1" spc="-40" dirty="0">
                <a:solidFill>
                  <a:srgbClr val="FFFFFF"/>
                </a:solidFill>
                <a:latin typeface="Trebuchet MS"/>
                <a:cs typeface="Trebuchet MS"/>
              </a:rPr>
              <a:t> </a:t>
            </a:r>
            <a:r>
              <a:rPr sz="1794" b="1" dirty="0">
                <a:solidFill>
                  <a:srgbClr val="FFFFFF"/>
                </a:solidFill>
                <a:latin typeface="Trebuchet MS"/>
                <a:cs typeface="Trebuchet MS"/>
              </a:rPr>
              <a:t>que</a:t>
            </a:r>
            <a:r>
              <a:rPr sz="1794" b="1" spc="-40" dirty="0">
                <a:solidFill>
                  <a:srgbClr val="FFFFFF"/>
                </a:solidFill>
                <a:latin typeface="Trebuchet MS"/>
                <a:cs typeface="Trebuchet MS"/>
              </a:rPr>
              <a:t> </a:t>
            </a:r>
            <a:r>
              <a:rPr sz="1794" b="1" spc="-10" dirty="0">
                <a:solidFill>
                  <a:srgbClr val="FFFFFF"/>
                </a:solidFill>
                <a:latin typeface="Trebuchet MS"/>
                <a:cs typeface="Trebuchet MS"/>
              </a:rPr>
              <a:t>puedan </a:t>
            </a:r>
            <a:r>
              <a:rPr sz="1794" b="1" spc="-30" dirty="0">
                <a:solidFill>
                  <a:srgbClr val="FFFFFF"/>
                </a:solidFill>
                <a:latin typeface="Trebuchet MS"/>
                <a:cs typeface="Trebuchet MS"/>
              </a:rPr>
              <a:t>dañarlos,</a:t>
            </a:r>
            <a:r>
              <a:rPr sz="1794" b="1" spc="-224" dirty="0">
                <a:solidFill>
                  <a:srgbClr val="FFFFFF"/>
                </a:solidFill>
                <a:latin typeface="Trebuchet MS"/>
                <a:cs typeface="Trebuchet MS"/>
              </a:rPr>
              <a:t> </a:t>
            </a:r>
            <a:r>
              <a:rPr sz="1794" b="1" dirty="0">
                <a:solidFill>
                  <a:srgbClr val="FFFFFF"/>
                </a:solidFill>
                <a:latin typeface="Trebuchet MS"/>
                <a:cs typeface="Trebuchet MS"/>
              </a:rPr>
              <a:t>ya</a:t>
            </a:r>
            <a:r>
              <a:rPr sz="1794" b="1" spc="-125" dirty="0">
                <a:solidFill>
                  <a:srgbClr val="FFFFFF"/>
                </a:solidFill>
                <a:latin typeface="Trebuchet MS"/>
                <a:cs typeface="Trebuchet MS"/>
              </a:rPr>
              <a:t> </a:t>
            </a:r>
            <a:r>
              <a:rPr sz="1794" b="1" dirty="0">
                <a:solidFill>
                  <a:srgbClr val="FFFFFF"/>
                </a:solidFill>
                <a:latin typeface="Trebuchet MS"/>
                <a:cs typeface="Trebuchet MS"/>
              </a:rPr>
              <a:t>que</a:t>
            </a:r>
            <a:r>
              <a:rPr sz="1794" b="1" spc="-90" dirty="0">
                <a:solidFill>
                  <a:srgbClr val="FFFFFF"/>
                </a:solidFill>
                <a:latin typeface="Trebuchet MS"/>
                <a:cs typeface="Trebuchet MS"/>
              </a:rPr>
              <a:t> </a:t>
            </a:r>
            <a:r>
              <a:rPr sz="1794" b="1" dirty="0">
                <a:solidFill>
                  <a:srgbClr val="FFFFFF"/>
                </a:solidFill>
                <a:latin typeface="Trebuchet MS"/>
                <a:cs typeface="Trebuchet MS"/>
              </a:rPr>
              <a:t>la</a:t>
            </a:r>
            <a:r>
              <a:rPr sz="1794" b="1" spc="-90" dirty="0">
                <a:solidFill>
                  <a:srgbClr val="FFFFFF"/>
                </a:solidFill>
                <a:latin typeface="Trebuchet MS"/>
                <a:cs typeface="Trebuchet MS"/>
              </a:rPr>
              <a:t> </a:t>
            </a:r>
            <a:r>
              <a:rPr sz="1794" b="1" dirty="0">
                <a:solidFill>
                  <a:srgbClr val="FFFFFF"/>
                </a:solidFill>
                <a:latin typeface="Trebuchet MS"/>
                <a:cs typeface="Trebuchet MS"/>
              </a:rPr>
              <a:t>sal</a:t>
            </a:r>
            <a:r>
              <a:rPr sz="1794" b="1" spc="-95" dirty="0">
                <a:solidFill>
                  <a:srgbClr val="FFFFFF"/>
                </a:solidFill>
                <a:latin typeface="Trebuchet MS"/>
                <a:cs typeface="Trebuchet MS"/>
              </a:rPr>
              <a:t> </a:t>
            </a:r>
            <a:r>
              <a:rPr sz="1794" b="1" spc="-20" dirty="0">
                <a:solidFill>
                  <a:srgbClr val="FFFFFF"/>
                </a:solidFill>
                <a:latin typeface="Trebuchet MS"/>
                <a:cs typeface="Trebuchet MS"/>
              </a:rPr>
              <a:t>actúa </a:t>
            </a:r>
            <a:r>
              <a:rPr sz="1794" b="1" spc="50" dirty="0">
                <a:solidFill>
                  <a:srgbClr val="FFFFFF"/>
                </a:solidFill>
                <a:latin typeface="Trebuchet MS"/>
                <a:cs typeface="Trebuchet MS"/>
              </a:rPr>
              <a:t>como</a:t>
            </a:r>
            <a:r>
              <a:rPr sz="1794" b="1" spc="-75" dirty="0">
                <a:solidFill>
                  <a:srgbClr val="FFFFFF"/>
                </a:solidFill>
                <a:latin typeface="Trebuchet MS"/>
                <a:cs typeface="Trebuchet MS"/>
              </a:rPr>
              <a:t> </a:t>
            </a:r>
            <a:r>
              <a:rPr sz="1794" b="1" spc="-10" dirty="0">
                <a:solidFill>
                  <a:srgbClr val="FFFFFF"/>
                </a:solidFill>
                <a:latin typeface="Trebuchet MS"/>
                <a:cs typeface="Trebuchet MS"/>
              </a:rPr>
              <a:t>antiséptico</a:t>
            </a:r>
            <a:r>
              <a:rPr sz="1794" b="1" spc="-70" dirty="0">
                <a:solidFill>
                  <a:srgbClr val="FFFFFF"/>
                </a:solidFill>
                <a:latin typeface="Trebuchet MS"/>
                <a:cs typeface="Trebuchet MS"/>
              </a:rPr>
              <a:t> </a:t>
            </a:r>
            <a:r>
              <a:rPr sz="1794" b="1" dirty="0">
                <a:solidFill>
                  <a:srgbClr val="FFFFFF"/>
                </a:solidFill>
                <a:latin typeface="Trebuchet MS"/>
                <a:cs typeface="Trebuchet MS"/>
              </a:rPr>
              <a:t>cuando</a:t>
            </a:r>
            <a:r>
              <a:rPr sz="1794" b="1" spc="-75" dirty="0">
                <a:solidFill>
                  <a:srgbClr val="FFFFFF"/>
                </a:solidFill>
                <a:latin typeface="Trebuchet MS"/>
                <a:cs typeface="Trebuchet MS"/>
              </a:rPr>
              <a:t> </a:t>
            </a:r>
            <a:r>
              <a:rPr sz="1794" b="1" spc="-25" dirty="0">
                <a:solidFill>
                  <a:srgbClr val="FFFFFF"/>
                </a:solidFill>
                <a:latin typeface="Trebuchet MS"/>
                <a:cs typeface="Trebuchet MS"/>
              </a:rPr>
              <a:t>se </a:t>
            </a:r>
            <a:r>
              <a:rPr sz="1794" b="1" dirty="0">
                <a:solidFill>
                  <a:srgbClr val="FFFFFF"/>
                </a:solidFill>
                <a:latin typeface="Trebuchet MS"/>
                <a:cs typeface="Trebuchet MS"/>
              </a:rPr>
              <a:t>emplea</a:t>
            </a:r>
            <a:r>
              <a:rPr sz="1794" b="1" spc="-75" dirty="0">
                <a:solidFill>
                  <a:srgbClr val="FFFFFF"/>
                </a:solidFill>
                <a:latin typeface="Trebuchet MS"/>
                <a:cs typeface="Trebuchet MS"/>
              </a:rPr>
              <a:t> </a:t>
            </a:r>
            <a:r>
              <a:rPr sz="1794" b="1" dirty="0">
                <a:solidFill>
                  <a:srgbClr val="FFFFFF"/>
                </a:solidFill>
                <a:latin typeface="Trebuchet MS"/>
                <a:cs typeface="Trebuchet MS"/>
              </a:rPr>
              <a:t>en</a:t>
            </a:r>
            <a:r>
              <a:rPr sz="1794" b="1" spc="-70" dirty="0">
                <a:solidFill>
                  <a:srgbClr val="FFFFFF"/>
                </a:solidFill>
                <a:latin typeface="Trebuchet MS"/>
                <a:cs typeface="Trebuchet MS"/>
              </a:rPr>
              <a:t> </a:t>
            </a:r>
            <a:r>
              <a:rPr sz="1794" b="1" spc="-10" dirty="0">
                <a:solidFill>
                  <a:srgbClr val="FFFFFF"/>
                </a:solidFill>
                <a:latin typeface="Trebuchet MS"/>
                <a:cs typeface="Trebuchet MS"/>
              </a:rPr>
              <a:t>determinadas proporciones.</a:t>
            </a:r>
            <a:endParaRPr sz="1794" dirty="0">
              <a:latin typeface="Trebuchet MS"/>
              <a:cs typeface="Trebuchet MS"/>
            </a:endParaRPr>
          </a:p>
        </p:txBody>
      </p:sp>
      <p:grpSp>
        <p:nvGrpSpPr>
          <p:cNvPr id="33" name="object 33"/>
          <p:cNvGrpSpPr/>
          <p:nvPr/>
        </p:nvGrpSpPr>
        <p:grpSpPr>
          <a:xfrm>
            <a:off x="6240864" y="4072590"/>
            <a:ext cx="5951671" cy="2770736"/>
            <a:chOff x="6260367" y="4074600"/>
            <a:chExt cx="5970270" cy="2779395"/>
          </a:xfrm>
        </p:grpSpPr>
        <p:pic>
          <p:nvPicPr>
            <p:cNvPr id="34" name="object 34"/>
            <p:cNvPicPr/>
            <p:nvPr/>
          </p:nvPicPr>
          <p:blipFill>
            <a:blip r:embed="rId5" cstate="print"/>
            <a:stretch>
              <a:fillRect/>
            </a:stretch>
          </p:blipFill>
          <p:spPr>
            <a:xfrm>
              <a:off x="6260367" y="4074600"/>
              <a:ext cx="2806404" cy="2779242"/>
            </a:xfrm>
            <a:prstGeom prst="rect">
              <a:avLst/>
            </a:prstGeom>
          </p:spPr>
        </p:pic>
        <p:pic>
          <p:nvPicPr>
            <p:cNvPr id="35" name="object 35"/>
            <p:cNvPicPr/>
            <p:nvPr/>
          </p:nvPicPr>
          <p:blipFill>
            <a:blip r:embed="rId6" cstate="print"/>
            <a:stretch>
              <a:fillRect/>
            </a:stretch>
          </p:blipFill>
          <p:spPr>
            <a:xfrm>
              <a:off x="9138730" y="4074600"/>
              <a:ext cx="3091369" cy="2779242"/>
            </a:xfrm>
            <a:prstGeom prst="rect">
              <a:avLst/>
            </a:prstGeom>
          </p:spPr>
        </p:pic>
      </p:grpSp>
      <p:sp>
        <p:nvSpPr>
          <p:cNvPr id="36" name="object 36"/>
          <p:cNvSpPr txBox="1">
            <a:spLocks noGrp="1"/>
          </p:cNvSpPr>
          <p:nvPr>
            <p:ph type="title"/>
          </p:nvPr>
        </p:nvSpPr>
        <p:spPr>
          <a:xfrm>
            <a:off x="789011" y="581218"/>
            <a:ext cx="1838928" cy="320625"/>
          </a:xfrm>
          <a:prstGeom prst="rect">
            <a:avLst/>
          </a:prstGeom>
          <a:solidFill>
            <a:srgbClr val="FACA28"/>
          </a:solidFill>
        </p:spPr>
        <p:txBody>
          <a:bodyPr vert="horz" wrap="square" lIns="0" tIns="44945" rIns="0" bIns="0" rtlCol="0" anchor="ctr">
            <a:spAutoFit/>
          </a:bodyPr>
          <a:lstStyle/>
          <a:p>
            <a:pPr marL="90524">
              <a:lnSpc>
                <a:spcPct val="100000"/>
              </a:lnSpc>
              <a:spcBef>
                <a:spcPts val="354"/>
              </a:spcBef>
            </a:pPr>
            <a:r>
              <a:rPr sz="1794" spc="-10" dirty="0">
                <a:solidFill>
                  <a:srgbClr val="000000"/>
                </a:solidFill>
                <a:latin typeface="Trebuchet MS"/>
                <a:cs typeface="Trebuchet MS"/>
              </a:rPr>
              <a:t>REFRIFERACIÓN</a:t>
            </a:r>
            <a:endParaRPr sz="1794">
              <a:latin typeface="Trebuchet MS"/>
              <a:cs typeface="Trebuchet MS"/>
            </a:endParaRPr>
          </a:p>
        </p:txBody>
      </p:sp>
      <p:sp>
        <p:nvSpPr>
          <p:cNvPr id="37" name="object 37"/>
          <p:cNvSpPr txBox="1"/>
          <p:nvPr/>
        </p:nvSpPr>
        <p:spPr>
          <a:xfrm>
            <a:off x="3658406" y="557322"/>
            <a:ext cx="1848424" cy="320625"/>
          </a:xfrm>
          <a:prstGeom prst="rect">
            <a:avLst/>
          </a:prstGeom>
          <a:solidFill>
            <a:srgbClr val="C7CE46"/>
          </a:solidFill>
        </p:spPr>
        <p:txBody>
          <a:bodyPr vert="horz" wrap="square" lIns="0" tIns="44945" rIns="0" bIns="0" rtlCol="0">
            <a:spAutoFit/>
          </a:bodyPr>
          <a:lstStyle/>
          <a:p>
            <a:pPr marL="90524">
              <a:spcBef>
                <a:spcPts val="354"/>
              </a:spcBef>
            </a:pPr>
            <a:r>
              <a:rPr sz="1794" spc="110" dirty="0">
                <a:latin typeface="Trebuchet MS"/>
                <a:cs typeface="Trebuchet MS"/>
              </a:rPr>
              <a:t>CONGELACIÓN</a:t>
            </a:r>
            <a:endParaRPr sz="1794">
              <a:latin typeface="Trebuchet MS"/>
              <a:cs typeface="Trebuchet MS"/>
            </a:endParaRPr>
          </a:p>
        </p:txBody>
      </p:sp>
      <p:sp>
        <p:nvSpPr>
          <p:cNvPr id="38" name="object 38"/>
          <p:cNvSpPr txBox="1"/>
          <p:nvPr/>
        </p:nvSpPr>
        <p:spPr>
          <a:xfrm>
            <a:off x="6743008" y="557322"/>
            <a:ext cx="1764232" cy="320625"/>
          </a:xfrm>
          <a:prstGeom prst="rect">
            <a:avLst/>
          </a:prstGeom>
          <a:solidFill>
            <a:srgbClr val="FACA28"/>
          </a:solidFill>
        </p:spPr>
        <p:txBody>
          <a:bodyPr vert="horz" wrap="square" lIns="0" tIns="44945" rIns="0" bIns="0" rtlCol="0">
            <a:spAutoFit/>
          </a:bodyPr>
          <a:lstStyle/>
          <a:p>
            <a:pPr marL="90524">
              <a:spcBef>
                <a:spcPts val="354"/>
              </a:spcBef>
            </a:pPr>
            <a:r>
              <a:rPr sz="1794" spc="45" dirty="0">
                <a:latin typeface="Trebuchet MS"/>
                <a:cs typeface="Trebuchet MS"/>
              </a:rPr>
              <a:t>LIOFILIZACIÓN</a:t>
            </a:r>
            <a:endParaRPr sz="1794">
              <a:latin typeface="Trebuchet MS"/>
              <a:cs typeface="Trebuchet MS"/>
            </a:endParaRPr>
          </a:p>
        </p:txBody>
      </p:sp>
      <p:sp>
        <p:nvSpPr>
          <p:cNvPr id="39" name="object 39"/>
          <p:cNvSpPr txBox="1"/>
          <p:nvPr/>
        </p:nvSpPr>
        <p:spPr>
          <a:xfrm>
            <a:off x="9971080" y="557322"/>
            <a:ext cx="1226796" cy="320625"/>
          </a:xfrm>
          <a:prstGeom prst="rect">
            <a:avLst/>
          </a:prstGeom>
          <a:solidFill>
            <a:srgbClr val="C7CE46"/>
          </a:solidFill>
        </p:spPr>
        <p:txBody>
          <a:bodyPr vert="horz" wrap="square" lIns="0" tIns="44945" rIns="0" bIns="0" rtlCol="0">
            <a:spAutoFit/>
          </a:bodyPr>
          <a:lstStyle/>
          <a:p>
            <a:pPr marL="90524">
              <a:spcBef>
                <a:spcPts val="354"/>
              </a:spcBef>
            </a:pPr>
            <a:r>
              <a:rPr sz="1794" spc="105" dirty="0">
                <a:latin typeface="Trebuchet MS"/>
                <a:cs typeface="Trebuchet MS"/>
              </a:rPr>
              <a:t>SALAZÓN</a:t>
            </a:r>
            <a:endParaRPr sz="1794">
              <a:latin typeface="Trebuchet MS"/>
              <a:cs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6776" y="3645188"/>
            <a:ext cx="9756132" cy="1275539"/>
          </a:xfrm>
          <a:custGeom>
            <a:avLst/>
            <a:gdLst/>
            <a:ahLst/>
            <a:cxnLst/>
            <a:rect l="l" t="t" r="r" b="b"/>
            <a:pathLst>
              <a:path w="9786620" h="1279525">
                <a:moveTo>
                  <a:pt x="0" y="0"/>
                </a:moveTo>
                <a:lnTo>
                  <a:pt x="9786318" y="0"/>
                </a:lnTo>
                <a:lnTo>
                  <a:pt x="9786318" y="1279384"/>
                </a:lnTo>
                <a:lnTo>
                  <a:pt x="0" y="1279384"/>
                </a:lnTo>
                <a:lnTo>
                  <a:pt x="0" y="0"/>
                </a:lnTo>
                <a:close/>
              </a:path>
            </a:pathLst>
          </a:custGeom>
          <a:ln w="6346">
            <a:solidFill>
              <a:srgbClr val="8590B2"/>
            </a:solidFill>
          </a:ln>
        </p:spPr>
        <p:txBody>
          <a:bodyPr wrap="square" lIns="0" tIns="0" rIns="0" bIns="0" rtlCol="0"/>
          <a:lstStyle/>
          <a:p>
            <a:endParaRPr sz="1794"/>
          </a:p>
        </p:txBody>
      </p:sp>
      <p:sp>
        <p:nvSpPr>
          <p:cNvPr id="3" name="object 3"/>
          <p:cNvSpPr/>
          <p:nvPr/>
        </p:nvSpPr>
        <p:spPr>
          <a:xfrm>
            <a:off x="1219479" y="5040155"/>
            <a:ext cx="9756132" cy="683664"/>
          </a:xfrm>
          <a:custGeom>
            <a:avLst/>
            <a:gdLst/>
            <a:ahLst/>
            <a:cxnLst/>
            <a:rect l="l" t="t" r="r" b="b"/>
            <a:pathLst>
              <a:path w="9786620" h="685800">
                <a:moveTo>
                  <a:pt x="0" y="0"/>
                </a:moveTo>
                <a:lnTo>
                  <a:pt x="9786318" y="0"/>
                </a:lnTo>
                <a:lnTo>
                  <a:pt x="9786318" y="685384"/>
                </a:lnTo>
                <a:lnTo>
                  <a:pt x="0" y="685384"/>
                </a:lnTo>
                <a:lnTo>
                  <a:pt x="0" y="0"/>
                </a:lnTo>
                <a:close/>
              </a:path>
            </a:pathLst>
          </a:custGeom>
          <a:ln w="6346">
            <a:solidFill>
              <a:srgbClr val="AEC5D6"/>
            </a:solidFill>
          </a:ln>
        </p:spPr>
        <p:txBody>
          <a:bodyPr wrap="square" lIns="0" tIns="0" rIns="0" bIns="0" rtlCol="0"/>
          <a:lstStyle/>
          <a:p>
            <a:endParaRPr sz="1794"/>
          </a:p>
        </p:txBody>
      </p:sp>
      <p:graphicFrame>
        <p:nvGraphicFramePr>
          <p:cNvPr id="4" name="object 4"/>
          <p:cNvGraphicFramePr>
            <a:graphicFrameLocks noGrp="1"/>
          </p:cNvGraphicFramePr>
          <p:nvPr/>
        </p:nvGraphicFramePr>
        <p:xfrm>
          <a:off x="352348" y="1226084"/>
          <a:ext cx="10760106" cy="5748732"/>
        </p:xfrm>
        <a:graphic>
          <a:graphicData uri="http://schemas.openxmlformats.org/drawingml/2006/table">
            <a:tbl>
              <a:tblPr firstRow="1" bandRow="1">
                <a:tableStyleId>{775DCB02-9BB8-47FD-8907-85C794F793BA}</a:tableStyleId>
              </a:tblPr>
              <a:tblGrid>
                <a:gridCol w="3586702">
                  <a:extLst>
                    <a:ext uri="{9D8B030D-6E8A-4147-A177-3AD203B41FA5}">
                      <a16:colId xmlns:a16="http://schemas.microsoft.com/office/drawing/2014/main" val="20000"/>
                    </a:ext>
                  </a:extLst>
                </a:gridCol>
                <a:gridCol w="3586702">
                  <a:extLst>
                    <a:ext uri="{9D8B030D-6E8A-4147-A177-3AD203B41FA5}">
                      <a16:colId xmlns:a16="http://schemas.microsoft.com/office/drawing/2014/main" val="20001"/>
                    </a:ext>
                  </a:extLst>
                </a:gridCol>
                <a:gridCol w="3586702">
                  <a:extLst>
                    <a:ext uri="{9D8B030D-6E8A-4147-A177-3AD203B41FA5}">
                      <a16:colId xmlns:a16="http://schemas.microsoft.com/office/drawing/2014/main" val="20002"/>
                    </a:ext>
                  </a:extLst>
                </a:gridCol>
              </a:tblGrid>
              <a:tr h="2784030">
                <a:tc>
                  <a:txBody>
                    <a:bodyPr/>
                    <a:lstStyle/>
                    <a:p>
                      <a:pPr marL="103505" marR="89535" algn="just">
                        <a:lnSpc>
                          <a:spcPct val="149900"/>
                        </a:lnSpc>
                        <a:spcBef>
                          <a:spcPts val="180"/>
                        </a:spcBef>
                      </a:pPr>
                      <a:r>
                        <a:rPr sz="1800" dirty="0"/>
                        <a:t>Una</a:t>
                      </a:r>
                      <a:r>
                        <a:rPr sz="1800" spc="300" dirty="0"/>
                        <a:t> </a:t>
                      </a:r>
                      <a:r>
                        <a:rPr sz="1800" dirty="0"/>
                        <a:t>vez</a:t>
                      </a:r>
                      <a:r>
                        <a:rPr sz="1800" spc="300" dirty="0"/>
                        <a:t> </a:t>
                      </a:r>
                      <a:r>
                        <a:rPr sz="1800" spc="-60" dirty="0"/>
                        <a:t>limpias,</a:t>
                      </a:r>
                      <a:r>
                        <a:rPr sz="1800" spc="185" dirty="0"/>
                        <a:t> </a:t>
                      </a:r>
                      <a:r>
                        <a:rPr sz="1800" dirty="0"/>
                        <a:t>las</a:t>
                      </a:r>
                      <a:r>
                        <a:rPr sz="1800" spc="305" dirty="0"/>
                        <a:t> </a:t>
                      </a:r>
                      <a:r>
                        <a:rPr sz="1800" dirty="0"/>
                        <a:t>verduras</a:t>
                      </a:r>
                      <a:r>
                        <a:rPr sz="1800" spc="300" dirty="0"/>
                        <a:t> </a:t>
                      </a:r>
                      <a:r>
                        <a:rPr sz="1800" spc="-25" dirty="0"/>
                        <a:t>se </a:t>
                      </a:r>
                      <a:r>
                        <a:rPr sz="1800" dirty="0"/>
                        <a:t>sumergen</a:t>
                      </a:r>
                      <a:r>
                        <a:rPr sz="1800" spc="365" dirty="0"/>
                        <a:t> </a:t>
                      </a:r>
                      <a:r>
                        <a:rPr sz="1800" dirty="0"/>
                        <a:t>unos</a:t>
                      </a:r>
                      <a:r>
                        <a:rPr sz="1800" spc="365" dirty="0"/>
                        <a:t> </a:t>
                      </a:r>
                      <a:r>
                        <a:rPr sz="1800" dirty="0"/>
                        <a:t>minutos</a:t>
                      </a:r>
                      <a:r>
                        <a:rPr sz="1800" spc="365" dirty="0"/>
                        <a:t> </a:t>
                      </a:r>
                      <a:r>
                        <a:rPr sz="1800" dirty="0"/>
                        <a:t>en</a:t>
                      </a:r>
                      <a:r>
                        <a:rPr sz="1800" spc="370" dirty="0"/>
                        <a:t> </a:t>
                      </a:r>
                      <a:r>
                        <a:rPr sz="1800" spc="-130" dirty="0"/>
                        <a:t>agua </a:t>
                      </a:r>
                      <a:r>
                        <a:rPr sz="1800" spc="-70" dirty="0"/>
                        <a:t>hirviendo,</a:t>
                      </a:r>
                      <a:r>
                        <a:rPr sz="1800" spc="-65" dirty="0"/>
                        <a:t> </a:t>
                      </a:r>
                      <a:r>
                        <a:rPr sz="1800" spc="-20" dirty="0"/>
                        <a:t>después</a:t>
                      </a:r>
                      <a:r>
                        <a:rPr sz="1800" spc="20" dirty="0"/>
                        <a:t> </a:t>
                      </a:r>
                      <a:r>
                        <a:rPr sz="1800" dirty="0"/>
                        <a:t>de</a:t>
                      </a:r>
                      <a:r>
                        <a:rPr sz="1800" spc="30" dirty="0"/>
                        <a:t> </a:t>
                      </a:r>
                      <a:r>
                        <a:rPr sz="1800" spc="-65" dirty="0"/>
                        <a:t>enfriarlas</a:t>
                      </a:r>
                      <a:r>
                        <a:rPr sz="1800" spc="35" dirty="0"/>
                        <a:t> </a:t>
                      </a:r>
                      <a:r>
                        <a:rPr sz="1800" spc="-25" dirty="0"/>
                        <a:t>se </a:t>
                      </a:r>
                      <a:r>
                        <a:rPr sz="1800" spc="-30" dirty="0"/>
                        <a:t>envasan</a:t>
                      </a:r>
                      <a:r>
                        <a:rPr sz="1800" spc="75" dirty="0"/>
                        <a:t> </a:t>
                      </a:r>
                      <a:r>
                        <a:rPr sz="1800" dirty="0"/>
                        <a:t>en</a:t>
                      </a:r>
                      <a:r>
                        <a:rPr sz="1800" spc="80" dirty="0"/>
                        <a:t> </a:t>
                      </a:r>
                      <a:r>
                        <a:rPr sz="1800" dirty="0"/>
                        <a:t>bolsas</a:t>
                      </a:r>
                      <a:r>
                        <a:rPr sz="1800" spc="80" dirty="0"/>
                        <a:t> </a:t>
                      </a:r>
                      <a:r>
                        <a:rPr sz="1800" spc="-50" dirty="0"/>
                        <a:t>especiales</a:t>
                      </a:r>
                      <a:r>
                        <a:rPr sz="1800" spc="80" dirty="0"/>
                        <a:t> </a:t>
                      </a:r>
                      <a:r>
                        <a:rPr sz="1800" spc="-75" dirty="0"/>
                        <a:t>para </a:t>
                      </a:r>
                      <a:r>
                        <a:rPr sz="1800" spc="-105" dirty="0"/>
                        <a:t>congelados,</a:t>
                      </a:r>
                      <a:r>
                        <a:rPr sz="1800" spc="-30" dirty="0"/>
                        <a:t> </a:t>
                      </a:r>
                      <a:r>
                        <a:rPr sz="1800" dirty="0"/>
                        <a:t>se</a:t>
                      </a:r>
                      <a:r>
                        <a:rPr sz="1800" spc="-125" dirty="0"/>
                        <a:t> </a:t>
                      </a:r>
                      <a:r>
                        <a:rPr sz="1800" spc="-105" dirty="0"/>
                        <a:t>envasan</a:t>
                      </a:r>
                      <a:r>
                        <a:rPr sz="1800" dirty="0"/>
                        <a:t> </a:t>
                      </a:r>
                      <a:r>
                        <a:rPr sz="1800" spc="-65" dirty="0"/>
                        <a:t>al</a:t>
                      </a:r>
                      <a:r>
                        <a:rPr sz="1800" dirty="0"/>
                        <a:t> </a:t>
                      </a:r>
                      <a:r>
                        <a:rPr sz="1800" spc="-65" dirty="0"/>
                        <a:t>vacío</a:t>
                      </a:r>
                      <a:r>
                        <a:rPr sz="1800" spc="-5" dirty="0"/>
                        <a:t> </a:t>
                      </a:r>
                      <a:r>
                        <a:rPr sz="1800" dirty="0"/>
                        <a:t>y </a:t>
                      </a:r>
                      <a:r>
                        <a:rPr sz="1800" spc="-25" dirty="0"/>
                        <a:t>se </a:t>
                      </a:r>
                      <a:r>
                        <a:rPr sz="1800" spc="-10" dirty="0"/>
                        <a:t>congelan</a:t>
                      </a:r>
                      <a:endParaRPr sz="1800" dirty="0">
                        <a:latin typeface="Trebuchet MS"/>
                        <a:cs typeface="Trebuchet MS"/>
                      </a:endParaRPr>
                    </a:p>
                  </a:txBody>
                  <a:tcPr marL="0" marR="0" marT="22789" marB="0"/>
                </a:tc>
                <a:tc>
                  <a:txBody>
                    <a:bodyPr/>
                    <a:lstStyle/>
                    <a:p>
                      <a:pPr marL="103505" marR="160655">
                        <a:lnSpc>
                          <a:spcPct val="149200"/>
                        </a:lnSpc>
                        <a:spcBef>
                          <a:spcPts val="195"/>
                        </a:spcBef>
                      </a:pPr>
                      <a:r>
                        <a:rPr sz="1800" dirty="0"/>
                        <a:t>La</a:t>
                      </a:r>
                      <a:r>
                        <a:rPr sz="1800" spc="-55" dirty="0"/>
                        <a:t> </a:t>
                      </a:r>
                      <a:r>
                        <a:rPr sz="1800" spc="-10" dirty="0"/>
                        <a:t>Ebullición</a:t>
                      </a:r>
                      <a:r>
                        <a:rPr sz="1800" spc="-50" dirty="0"/>
                        <a:t> </a:t>
                      </a:r>
                      <a:r>
                        <a:rPr sz="1800" dirty="0"/>
                        <a:t>ocurre</a:t>
                      </a:r>
                      <a:r>
                        <a:rPr sz="1800" spc="-50" dirty="0"/>
                        <a:t> </a:t>
                      </a:r>
                      <a:r>
                        <a:rPr sz="1800" dirty="0"/>
                        <a:t>a</a:t>
                      </a:r>
                      <a:r>
                        <a:rPr sz="1800" spc="-55" dirty="0"/>
                        <a:t> </a:t>
                      </a:r>
                      <a:r>
                        <a:rPr sz="1800" dirty="0"/>
                        <a:t>los</a:t>
                      </a:r>
                      <a:r>
                        <a:rPr sz="1800" spc="-50" dirty="0"/>
                        <a:t> </a:t>
                      </a:r>
                      <a:r>
                        <a:rPr sz="1800" spc="-20" dirty="0"/>
                        <a:t>100° </a:t>
                      </a:r>
                      <a:r>
                        <a:rPr sz="1800" dirty="0"/>
                        <a:t>los</a:t>
                      </a:r>
                      <a:r>
                        <a:rPr sz="1800" spc="-55" dirty="0"/>
                        <a:t> </a:t>
                      </a:r>
                      <a:r>
                        <a:rPr sz="1800" dirty="0"/>
                        <a:t>gérmenes</a:t>
                      </a:r>
                      <a:r>
                        <a:rPr sz="1800" spc="-55" dirty="0"/>
                        <a:t> </a:t>
                      </a:r>
                      <a:r>
                        <a:rPr sz="1800" dirty="0"/>
                        <a:t>se</a:t>
                      </a:r>
                      <a:r>
                        <a:rPr sz="1800" spc="-55" dirty="0"/>
                        <a:t> </a:t>
                      </a:r>
                      <a:r>
                        <a:rPr sz="1800" spc="-25" dirty="0"/>
                        <a:t>destruyen</a:t>
                      </a:r>
                      <a:r>
                        <a:rPr sz="1800" spc="-55" dirty="0"/>
                        <a:t> </a:t>
                      </a:r>
                      <a:r>
                        <a:rPr sz="1800" dirty="0"/>
                        <a:t>si</a:t>
                      </a:r>
                      <a:r>
                        <a:rPr sz="1800" spc="-55" dirty="0"/>
                        <a:t> </a:t>
                      </a:r>
                      <a:r>
                        <a:rPr sz="1800" spc="-25" dirty="0"/>
                        <a:t>se </a:t>
                      </a:r>
                      <a:r>
                        <a:rPr sz="1800" dirty="0"/>
                        <a:t>mantiene</a:t>
                      </a:r>
                      <a:r>
                        <a:rPr sz="1800" spc="-40" dirty="0"/>
                        <a:t> </a:t>
                      </a:r>
                      <a:r>
                        <a:rPr sz="1800" dirty="0"/>
                        <a:t>la</a:t>
                      </a:r>
                      <a:r>
                        <a:rPr sz="1800" spc="-35" dirty="0"/>
                        <a:t> </a:t>
                      </a:r>
                      <a:r>
                        <a:rPr sz="1800" spc="-10" dirty="0"/>
                        <a:t>cocción</a:t>
                      </a:r>
                      <a:r>
                        <a:rPr sz="1800" spc="-40" dirty="0"/>
                        <a:t> </a:t>
                      </a:r>
                      <a:r>
                        <a:rPr sz="1800" dirty="0"/>
                        <a:t>más</a:t>
                      </a:r>
                      <a:r>
                        <a:rPr sz="1800" spc="-35" dirty="0"/>
                        <a:t> </a:t>
                      </a:r>
                      <a:r>
                        <a:rPr sz="1800" spc="-25" dirty="0"/>
                        <a:t>de </a:t>
                      </a:r>
                      <a:r>
                        <a:rPr sz="1800" spc="-10" dirty="0"/>
                        <a:t>cinco</a:t>
                      </a:r>
                      <a:r>
                        <a:rPr sz="1800" spc="-65" dirty="0"/>
                        <a:t> </a:t>
                      </a:r>
                      <a:r>
                        <a:rPr sz="1800" spc="-10" dirty="0"/>
                        <a:t>minutos,</a:t>
                      </a:r>
                      <a:r>
                        <a:rPr sz="1800" spc="-225" dirty="0"/>
                        <a:t> </a:t>
                      </a:r>
                      <a:r>
                        <a:rPr sz="1800" dirty="0"/>
                        <a:t>pero</a:t>
                      </a:r>
                      <a:r>
                        <a:rPr sz="1800" spc="-55" dirty="0"/>
                        <a:t> </a:t>
                      </a:r>
                      <a:r>
                        <a:rPr sz="1800" dirty="0"/>
                        <a:t>no</a:t>
                      </a:r>
                      <a:r>
                        <a:rPr sz="1800" spc="-55" dirty="0"/>
                        <a:t> </a:t>
                      </a:r>
                      <a:r>
                        <a:rPr sz="1800" spc="-25" dirty="0"/>
                        <a:t>se </a:t>
                      </a:r>
                      <a:r>
                        <a:rPr sz="1800" dirty="0"/>
                        <a:t>eliminan</a:t>
                      </a:r>
                      <a:r>
                        <a:rPr sz="1800" spc="-120" dirty="0"/>
                        <a:t> </a:t>
                      </a:r>
                      <a:r>
                        <a:rPr sz="1800" dirty="0"/>
                        <a:t>las</a:t>
                      </a:r>
                      <a:r>
                        <a:rPr sz="1800" spc="-114" dirty="0"/>
                        <a:t> </a:t>
                      </a:r>
                      <a:r>
                        <a:rPr sz="1800" spc="-10" dirty="0"/>
                        <a:t>esporas.</a:t>
                      </a:r>
                      <a:endParaRPr sz="1800" dirty="0">
                        <a:latin typeface="Trebuchet MS"/>
                        <a:cs typeface="Trebuchet MS"/>
                      </a:endParaRPr>
                    </a:p>
                  </a:txBody>
                  <a:tcPr marL="0" marR="0" marT="24688" marB="0"/>
                </a:tc>
                <a:tc>
                  <a:txBody>
                    <a:bodyPr/>
                    <a:lstStyle/>
                    <a:p>
                      <a:pPr>
                        <a:lnSpc>
                          <a:spcPct val="100000"/>
                        </a:lnSpc>
                        <a:spcBef>
                          <a:spcPts val="390"/>
                        </a:spcBef>
                      </a:pPr>
                      <a:endParaRPr sz="1800" dirty="0"/>
                    </a:p>
                    <a:p>
                      <a:pPr marL="103505" marR="108585">
                        <a:lnSpc>
                          <a:spcPct val="99800"/>
                        </a:lnSpc>
                      </a:pPr>
                      <a:r>
                        <a:rPr sz="1800" spc="-125" dirty="0">
                          <a:solidFill>
                            <a:schemeClr val="bg1"/>
                          </a:solidFill>
                          <a:latin typeface="Arial" panose="020B0604020202020204" pitchFamily="34" charset="0"/>
                          <a:cs typeface="Arial" panose="020B0604020202020204" pitchFamily="34" charset="0"/>
                        </a:rPr>
                        <a:t>La</a:t>
                      </a:r>
                      <a:r>
                        <a:rPr sz="1800" spc="-20" dirty="0">
                          <a:solidFill>
                            <a:schemeClr val="bg1"/>
                          </a:solidFill>
                          <a:latin typeface="Arial" panose="020B0604020202020204" pitchFamily="34" charset="0"/>
                          <a:cs typeface="Arial" panose="020B0604020202020204" pitchFamily="34" charset="0"/>
                        </a:rPr>
                        <a:t> </a:t>
                      </a:r>
                      <a:r>
                        <a:rPr sz="1800" spc="-125" dirty="0">
                          <a:solidFill>
                            <a:schemeClr val="bg1"/>
                          </a:solidFill>
                          <a:latin typeface="Arial" panose="020B0604020202020204" pitchFamily="34" charset="0"/>
                          <a:cs typeface="Arial" panose="020B0604020202020204" pitchFamily="34" charset="0"/>
                        </a:rPr>
                        <a:t>aplicación</a:t>
                      </a:r>
                      <a:r>
                        <a:rPr sz="1800" spc="-15" dirty="0">
                          <a:solidFill>
                            <a:schemeClr val="bg1"/>
                          </a:solidFill>
                          <a:latin typeface="Arial" panose="020B0604020202020204" pitchFamily="34" charset="0"/>
                          <a:cs typeface="Arial" panose="020B0604020202020204" pitchFamily="34" charset="0"/>
                        </a:rPr>
                        <a:t> </a:t>
                      </a:r>
                      <a:r>
                        <a:rPr sz="1800" spc="-114" dirty="0">
                          <a:solidFill>
                            <a:schemeClr val="bg1"/>
                          </a:solidFill>
                          <a:latin typeface="Arial" panose="020B0604020202020204" pitchFamily="34" charset="0"/>
                          <a:cs typeface="Arial" panose="020B0604020202020204" pitchFamily="34" charset="0"/>
                        </a:rPr>
                        <a:t>de</a:t>
                      </a:r>
                      <a:r>
                        <a:rPr sz="1800" spc="-20" dirty="0">
                          <a:solidFill>
                            <a:schemeClr val="bg1"/>
                          </a:solidFill>
                          <a:latin typeface="Arial" panose="020B0604020202020204" pitchFamily="34" charset="0"/>
                          <a:cs typeface="Arial" panose="020B0604020202020204" pitchFamily="34" charset="0"/>
                        </a:rPr>
                        <a:t> </a:t>
                      </a:r>
                      <a:r>
                        <a:rPr sz="1800" spc="-80" dirty="0">
                          <a:solidFill>
                            <a:schemeClr val="bg1"/>
                          </a:solidFill>
                          <a:latin typeface="Arial" panose="020B0604020202020204" pitchFamily="34" charset="0"/>
                          <a:cs typeface="Arial" panose="020B0604020202020204" pitchFamily="34" charset="0"/>
                        </a:rPr>
                        <a:t>calor</a:t>
                      </a:r>
                      <a:r>
                        <a:rPr sz="1800" spc="-15" dirty="0">
                          <a:solidFill>
                            <a:schemeClr val="bg1"/>
                          </a:solidFill>
                          <a:latin typeface="Arial" panose="020B0604020202020204" pitchFamily="34" charset="0"/>
                          <a:cs typeface="Arial" panose="020B0604020202020204" pitchFamily="34" charset="0"/>
                        </a:rPr>
                        <a:t> </a:t>
                      </a:r>
                      <a:r>
                        <a:rPr sz="1800" spc="-105" dirty="0">
                          <a:solidFill>
                            <a:schemeClr val="bg1"/>
                          </a:solidFill>
                          <a:latin typeface="Arial" panose="020B0604020202020204" pitchFamily="34" charset="0"/>
                          <a:cs typeface="Arial" panose="020B0604020202020204" pitchFamily="34" charset="0"/>
                        </a:rPr>
                        <a:t>durante</a:t>
                      </a:r>
                      <a:r>
                        <a:rPr sz="1800" spc="-20" dirty="0">
                          <a:solidFill>
                            <a:schemeClr val="bg1"/>
                          </a:solidFill>
                          <a:latin typeface="Arial" panose="020B0604020202020204" pitchFamily="34" charset="0"/>
                          <a:cs typeface="Arial" panose="020B0604020202020204" pitchFamily="34" charset="0"/>
                        </a:rPr>
                        <a:t> </a:t>
                      </a:r>
                      <a:r>
                        <a:rPr sz="1800" spc="-25" dirty="0">
                          <a:solidFill>
                            <a:schemeClr val="bg1"/>
                          </a:solidFill>
                          <a:latin typeface="Arial" panose="020B0604020202020204" pitchFamily="34" charset="0"/>
                          <a:cs typeface="Arial" panose="020B0604020202020204" pitchFamily="34" charset="0"/>
                        </a:rPr>
                        <a:t>un </a:t>
                      </a:r>
                      <a:r>
                        <a:rPr sz="1800" spc="-100" dirty="0">
                          <a:solidFill>
                            <a:schemeClr val="bg1"/>
                          </a:solidFill>
                          <a:latin typeface="Arial" panose="020B0604020202020204" pitchFamily="34" charset="0"/>
                          <a:cs typeface="Arial" panose="020B0604020202020204" pitchFamily="34" charset="0"/>
                        </a:rPr>
                        <a:t>tiempo</a:t>
                      </a:r>
                      <a:r>
                        <a:rPr sz="1800" spc="-15" dirty="0">
                          <a:solidFill>
                            <a:schemeClr val="bg1"/>
                          </a:solidFill>
                          <a:latin typeface="Arial" panose="020B0604020202020204" pitchFamily="34" charset="0"/>
                          <a:cs typeface="Arial" panose="020B0604020202020204" pitchFamily="34" charset="0"/>
                        </a:rPr>
                        <a:t> </a:t>
                      </a:r>
                      <a:r>
                        <a:rPr sz="1800" spc="-110" dirty="0">
                          <a:solidFill>
                            <a:schemeClr val="bg1"/>
                          </a:solidFill>
                          <a:latin typeface="Arial" panose="020B0604020202020204" pitchFamily="34" charset="0"/>
                          <a:cs typeface="Arial" panose="020B0604020202020204" pitchFamily="34" charset="0"/>
                        </a:rPr>
                        <a:t>(que</a:t>
                      </a:r>
                      <a:r>
                        <a:rPr sz="1800" spc="-15" dirty="0">
                          <a:solidFill>
                            <a:schemeClr val="bg1"/>
                          </a:solidFill>
                          <a:latin typeface="Arial" panose="020B0604020202020204" pitchFamily="34" charset="0"/>
                          <a:cs typeface="Arial" panose="020B0604020202020204" pitchFamily="34" charset="0"/>
                        </a:rPr>
                        <a:t> </a:t>
                      </a:r>
                      <a:r>
                        <a:rPr sz="1800" spc="-130" dirty="0">
                          <a:solidFill>
                            <a:schemeClr val="bg1"/>
                          </a:solidFill>
                          <a:latin typeface="Arial" panose="020B0604020202020204" pitchFamily="34" charset="0"/>
                          <a:cs typeface="Arial" panose="020B0604020202020204" pitchFamily="34" charset="0"/>
                        </a:rPr>
                        <a:t>varía</a:t>
                      </a:r>
                      <a:r>
                        <a:rPr sz="1800" spc="-15" dirty="0">
                          <a:solidFill>
                            <a:schemeClr val="bg1"/>
                          </a:solidFill>
                          <a:latin typeface="Arial" panose="020B0604020202020204" pitchFamily="34" charset="0"/>
                          <a:cs typeface="Arial" panose="020B0604020202020204" pitchFamily="34" charset="0"/>
                        </a:rPr>
                        <a:t> </a:t>
                      </a:r>
                      <a:r>
                        <a:rPr sz="1800" spc="-114" dirty="0">
                          <a:solidFill>
                            <a:schemeClr val="bg1"/>
                          </a:solidFill>
                          <a:latin typeface="Arial" panose="020B0604020202020204" pitchFamily="34" charset="0"/>
                          <a:cs typeface="Arial" panose="020B0604020202020204" pitchFamily="34" charset="0"/>
                        </a:rPr>
                        <a:t>de</a:t>
                      </a:r>
                      <a:r>
                        <a:rPr sz="1800" spc="-15" dirty="0">
                          <a:solidFill>
                            <a:schemeClr val="bg1"/>
                          </a:solidFill>
                          <a:latin typeface="Arial" panose="020B0604020202020204" pitchFamily="34" charset="0"/>
                          <a:cs typeface="Arial" panose="020B0604020202020204" pitchFamily="34" charset="0"/>
                        </a:rPr>
                        <a:t> </a:t>
                      </a:r>
                      <a:r>
                        <a:rPr sz="1800" spc="-90" dirty="0">
                          <a:solidFill>
                            <a:schemeClr val="bg1"/>
                          </a:solidFill>
                          <a:latin typeface="Arial" panose="020B0604020202020204" pitchFamily="34" charset="0"/>
                          <a:cs typeface="Arial" panose="020B0604020202020204" pitchFamily="34" charset="0"/>
                        </a:rPr>
                        <a:t>un</a:t>
                      </a:r>
                      <a:r>
                        <a:rPr sz="1800" spc="-15" dirty="0">
                          <a:solidFill>
                            <a:schemeClr val="bg1"/>
                          </a:solidFill>
                          <a:latin typeface="Arial" panose="020B0604020202020204" pitchFamily="34" charset="0"/>
                          <a:cs typeface="Arial" panose="020B0604020202020204" pitchFamily="34" charset="0"/>
                        </a:rPr>
                        <a:t> </a:t>
                      </a:r>
                      <a:r>
                        <a:rPr sz="1800" spc="-114" dirty="0">
                          <a:solidFill>
                            <a:schemeClr val="bg1"/>
                          </a:solidFill>
                          <a:latin typeface="Arial" panose="020B0604020202020204" pitchFamily="34" charset="0"/>
                          <a:cs typeface="Arial" panose="020B0604020202020204" pitchFamily="34" charset="0"/>
                        </a:rPr>
                        <a:t>alimento</a:t>
                      </a:r>
                      <a:r>
                        <a:rPr sz="1800" spc="-15" dirty="0">
                          <a:solidFill>
                            <a:schemeClr val="bg1"/>
                          </a:solidFill>
                          <a:latin typeface="Arial" panose="020B0604020202020204" pitchFamily="34" charset="0"/>
                          <a:cs typeface="Arial" panose="020B0604020202020204" pitchFamily="34" charset="0"/>
                        </a:rPr>
                        <a:t> </a:t>
                      </a:r>
                      <a:r>
                        <a:rPr sz="1800" spc="-50" dirty="0">
                          <a:solidFill>
                            <a:schemeClr val="bg1"/>
                          </a:solidFill>
                          <a:latin typeface="Arial" panose="020B0604020202020204" pitchFamily="34" charset="0"/>
                          <a:cs typeface="Arial" panose="020B0604020202020204" pitchFamily="34" charset="0"/>
                        </a:rPr>
                        <a:t>a </a:t>
                      </a:r>
                      <a:r>
                        <a:rPr sz="1800" spc="-25" dirty="0">
                          <a:solidFill>
                            <a:schemeClr val="bg1"/>
                          </a:solidFill>
                          <a:latin typeface="Arial" panose="020B0604020202020204" pitchFamily="34" charset="0"/>
                          <a:cs typeface="Arial" panose="020B0604020202020204" pitchFamily="34" charset="0"/>
                        </a:rPr>
                        <a:t>otro)</a:t>
                      </a:r>
                      <a:r>
                        <a:rPr sz="1800" spc="-40" dirty="0">
                          <a:solidFill>
                            <a:schemeClr val="bg1"/>
                          </a:solidFill>
                          <a:latin typeface="Arial" panose="020B0604020202020204" pitchFamily="34" charset="0"/>
                          <a:cs typeface="Arial" panose="020B0604020202020204" pitchFamily="34" charset="0"/>
                        </a:rPr>
                        <a:t> </a:t>
                      </a:r>
                      <a:r>
                        <a:rPr sz="1800" spc="-140" dirty="0">
                          <a:solidFill>
                            <a:schemeClr val="bg1"/>
                          </a:solidFill>
                          <a:latin typeface="Arial" panose="020B0604020202020204" pitchFamily="34" charset="0"/>
                          <a:cs typeface="Arial" panose="020B0604020202020204" pitchFamily="34" charset="0"/>
                        </a:rPr>
                        <a:t>inactiva</a:t>
                      </a:r>
                      <a:r>
                        <a:rPr sz="1800" spc="-40" dirty="0">
                          <a:solidFill>
                            <a:schemeClr val="bg1"/>
                          </a:solidFill>
                          <a:latin typeface="Arial" panose="020B0604020202020204" pitchFamily="34" charset="0"/>
                          <a:cs typeface="Arial" panose="020B0604020202020204" pitchFamily="34" charset="0"/>
                        </a:rPr>
                        <a:t> </a:t>
                      </a:r>
                      <a:r>
                        <a:rPr sz="1800" spc="-35" dirty="0">
                          <a:solidFill>
                            <a:schemeClr val="bg1"/>
                          </a:solidFill>
                          <a:latin typeface="Arial" panose="020B0604020202020204" pitchFamily="34" charset="0"/>
                          <a:cs typeface="Arial" panose="020B0604020202020204" pitchFamily="34" charset="0"/>
                        </a:rPr>
                        <a:t>los</a:t>
                      </a:r>
                      <a:r>
                        <a:rPr sz="1800" spc="-40" dirty="0">
                          <a:solidFill>
                            <a:schemeClr val="bg1"/>
                          </a:solidFill>
                          <a:latin typeface="Arial" panose="020B0604020202020204" pitchFamily="34" charset="0"/>
                          <a:cs typeface="Arial" panose="020B0604020202020204" pitchFamily="34" charset="0"/>
                        </a:rPr>
                        <a:t> </a:t>
                      </a:r>
                      <a:r>
                        <a:rPr sz="1800" spc="-100" dirty="0">
                          <a:solidFill>
                            <a:schemeClr val="bg1"/>
                          </a:solidFill>
                          <a:latin typeface="Arial" panose="020B0604020202020204" pitchFamily="34" charset="0"/>
                          <a:cs typeface="Arial" panose="020B0604020202020204" pitchFamily="34" charset="0"/>
                        </a:rPr>
                        <a:t>gérmenes</a:t>
                      </a:r>
                      <a:r>
                        <a:rPr sz="1800" spc="-40" dirty="0">
                          <a:solidFill>
                            <a:schemeClr val="bg1"/>
                          </a:solidFill>
                          <a:latin typeface="Arial" panose="020B0604020202020204" pitchFamily="34" charset="0"/>
                          <a:cs typeface="Arial" panose="020B0604020202020204" pitchFamily="34" charset="0"/>
                        </a:rPr>
                        <a:t> </a:t>
                      </a:r>
                      <a:r>
                        <a:rPr sz="1800" spc="-10" dirty="0">
                          <a:solidFill>
                            <a:schemeClr val="bg1"/>
                          </a:solidFill>
                          <a:latin typeface="Arial" panose="020B0604020202020204" pitchFamily="34" charset="0"/>
                          <a:cs typeface="Arial" panose="020B0604020202020204" pitchFamily="34" charset="0"/>
                        </a:rPr>
                        <a:t>capaces </a:t>
                      </a:r>
                      <a:r>
                        <a:rPr sz="1800" spc="-114" dirty="0">
                          <a:solidFill>
                            <a:schemeClr val="bg1"/>
                          </a:solidFill>
                          <a:latin typeface="Arial" panose="020B0604020202020204" pitchFamily="34" charset="0"/>
                          <a:cs typeface="Arial" panose="020B0604020202020204" pitchFamily="34" charset="0"/>
                        </a:rPr>
                        <a:t>de</a:t>
                      </a:r>
                      <a:r>
                        <a:rPr sz="1800" spc="-25" dirty="0">
                          <a:solidFill>
                            <a:schemeClr val="bg1"/>
                          </a:solidFill>
                          <a:latin typeface="Arial" panose="020B0604020202020204" pitchFamily="34" charset="0"/>
                          <a:cs typeface="Arial" panose="020B0604020202020204" pitchFamily="34" charset="0"/>
                        </a:rPr>
                        <a:t> </a:t>
                      </a:r>
                      <a:r>
                        <a:rPr sz="1800" spc="-65" dirty="0">
                          <a:solidFill>
                            <a:schemeClr val="bg1"/>
                          </a:solidFill>
                          <a:latin typeface="Arial" panose="020B0604020202020204" pitchFamily="34" charset="0"/>
                          <a:cs typeface="Arial" panose="020B0604020202020204" pitchFamily="34" charset="0"/>
                        </a:rPr>
                        <a:t>provocar</a:t>
                      </a:r>
                      <a:r>
                        <a:rPr sz="1800" spc="-20" dirty="0">
                          <a:solidFill>
                            <a:schemeClr val="bg1"/>
                          </a:solidFill>
                          <a:latin typeface="Arial" panose="020B0604020202020204" pitchFamily="34" charset="0"/>
                          <a:cs typeface="Arial" panose="020B0604020202020204" pitchFamily="34" charset="0"/>
                        </a:rPr>
                        <a:t> </a:t>
                      </a:r>
                      <a:r>
                        <a:rPr sz="1800" spc="-145" dirty="0">
                          <a:solidFill>
                            <a:schemeClr val="bg1"/>
                          </a:solidFill>
                          <a:latin typeface="Arial" panose="020B0604020202020204" pitchFamily="34" charset="0"/>
                          <a:cs typeface="Arial" panose="020B0604020202020204" pitchFamily="34" charset="0"/>
                        </a:rPr>
                        <a:t>enfermedad,</a:t>
                      </a:r>
                      <a:r>
                        <a:rPr sz="1800" spc="-210" dirty="0">
                          <a:solidFill>
                            <a:schemeClr val="bg1"/>
                          </a:solidFill>
                          <a:latin typeface="Arial" panose="020B0604020202020204" pitchFamily="34" charset="0"/>
                          <a:cs typeface="Arial" panose="020B0604020202020204" pitchFamily="34" charset="0"/>
                        </a:rPr>
                        <a:t> </a:t>
                      </a:r>
                      <a:r>
                        <a:rPr sz="1800" spc="-55" dirty="0">
                          <a:solidFill>
                            <a:schemeClr val="bg1"/>
                          </a:solidFill>
                          <a:latin typeface="Arial" panose="020B0604020202020204" pitchFamily="34" charset="0"/>
                          <a:cs typeface="Arial" panose="020B0604020202020204" pitchFamily="34" charset="0"/>
                        </a:rPr>
                        <a:t>pero</a:t>
                      </a:r>
                      <a:r>
                        <a:rPr sz="1800" spc="-20" dirty="0">
                          <a:solidFill>
                            <a:schemeClr val="bg1"/>
                          </a:solidFill>
                          <a:latin typeface="Arial" panose="020B0604020202020204" pitchFamily="34" charset="0"/>
                          <a:cs typeface="Arial" panose="020B0604020202020204" pitchFamily="34" charset="0"/>
                        </a:rPr>
                        <a:t> </a:t>
                      </a:r>
                      <a:r>
                        <a:rPr sz="1800" spc="-25" dirty="0">
                          <a:solidFill>
                            <a:schemeClr val="bg1"/>
                          </a:solidFill>
                          <a:latin typeface="Arial" panose="020B0604020202020204" pitchFamily="34" charset="0"/>
                          <a:cs typeface="Arial" panose="020B0604020202020204" pitchFamily="34" charset="0"/>
                        </a:rPr>
                        <a:t>no </a:t>
                      </a:r>
                      <a:r>
                        <a:rPr sz="1800" spc="-45" dirty="0">
                          <a:solidFill>
                            <a:schemeClr val="bg1"/>
                          </a:solidFill>
                          <a:latin typeface="Arial" panose="020B0604020202020204" pitchFamily="34" charset="0"/>
                          <a:cs typeface="Arial" panose="020B0604020202020204" pitchFamily="34" charset="0"/>
                        </a:rPr>
                        <a:t>sus </a:t>
                      </a:r>
                      <a:r>
                        <a:rPr sz="1800" spc="-100" dirty="0">
                          <a:solidFill>
                            <a:schemeClr val="bg1"/>
                          </a:solidFill>
                          <a:latin typeface="Arial" panose="020B0604020202020204" pitchFamily="34" charset="0"/>
                          <a:cs typeface="Arial" panose="020B0604020202020204" pitchFamily="34" charset="0"/>
                        </a:rPr>
                        <a:t>esporas.</a:t>
                      </a:r>
                      <a:r>
                        <a:rPr sz="1800" spc="-225" dirty="0">
                          <a:solidFill>
                            <a:schemeClr val="bg1"/>
                          </a:solidFill>
                          <a:latin typeface="Arial" panose="020B0604020202020204" pitchFamily="34" charset="0"/>
                          <a:cs typeface="Arial" panose="020B0604020202020204" pitchFamily="34" charset="0"/>
                        </a:rPr>
                        <a:t> </a:t>
                      </a:r>
                      <a:r>
                        <a:rPr sz="1800" spc="-10" dirty="0">
                          <a:solidFill>
                            <a:schemeClr val="bg1"/>
                          </a:solidFill>
                          <a:latin typeface="Arial" panose="020B0604020202020204" pitchFamily="34" charset="0"/>
                          <a:cs typeface="Arial" panose="020B0604020202020204" pitchFamily="34" charset="0"/>
                        </a:rPr>
                        <a:t>Por</a:t>
                      </a:r>
                      <a:r>
                        <a:rPr sz="1800" spc="-40" dirty="0">
                          <a:solidFill>
                            <a:schemeClr val="bg1"/>
                          </a:solidFill>
                          <a:latin typeface="Arial" panose="020B0604020202020204" pitchFamily="34" charset="0"/>
                          <a:cs typeface="Arial" panose="020B0604020202020204" pitchFamily="34" charset="0"/>
                        </a:rPr>
                        <a:t> </a:t>
                      </a:r>
                      <a:r>
                        <a:rPr sz="1800" spc="-150" dirty="0">
                          <a:solidFill>
                            <a:schemeClr val="bg1"/>
                          </a:solidFill>
                          <a:latin typeface="Arial" panose="020B0604020202020204" pitchFamily="34" charset="0"/>
                          <a:cs typeface="Arial" panose="020B0604020202020204" pitchFamily="34" charset="0"/>
                        </a:rPr>
                        <a:t>ello,</a:t>
                      </a:r>
                      <a:r>
                        <a:rPr sz="1800" spc="-225" dirty="0">
                          <a:solidFill>
                            <a:schemeClr val="bg1"/>
                          </a:solidFill>
                          <a:latin typeface="Arial" panose="020B0604020202020204" pitchFamily="34" charset="0"/>
                          <a:cs typeface="Arial" panose="020B0604020202020204" pitchFamily="34" charset="0"/>
                        </a:rPr>
                        <a:t> </a:t>
                      </a:r>
                      <a:r>
                        <a:rPr sz="1800" spc="-135" dirty="0">
                          <a:solidFill>
                            <a:schemeClr val="bg1"/>
                          </a:solidFill>
                          <a:latin typeface="Arial" panose="020B0604020202020204" pitchFamily="34" charset="0"/>
                          <a:cs typeface="Arial" panose="020B0604020202020204" pitchFamily="34" charset="0"/>
                        </a:rPr>
                        <a:t>el</a:t>
                      </a:r>
                      <a:r>
                        <a:rPr sz="1800" spc="-40" dirty="0">
                          <a:solidFill>
                            <a:schemeClr val="bg1"/>
                          </a:solidFill>
                          <a:latin typeface="Arial" panose="020B0604020202020204" pitchFamily="34" charset="0"/>
                          <a:cs typeface="Arial" panose="020B0604020202020204" pitchFamily="34" charset="0"/>
                        </a:rPr>
                        <a:t> </a:t>
                      </a:r>
                      <a:r>
                        <a:rPr sz="1800" spc="-10" dirty="0">
                          <a:solidFill>
                            <a:schemeClr val="bg1"/>
                          </a:solidFill>
                          <a:latin typeface="Arial" panose="020B0604020202020204" pitchFamily="34" charset="0"/>
                          <a:cs typeface="Arial" panose="020B0604020202020204" pitchFamily="34" charset="0"/>
                        </a:rPr>
                        <a:t>alimento </a:t>
                      </a:r>
                      <a:r>
                        <a:rPr sz="1800" spc="-95" dirty="0">
                          <a:solidFill>
                            <a:schemeClr val="bg1"/>
                          </a:solidFill>
                          <a:latin typeface="Arial" panose="020B0604020202020204" pitchFamily="34" charset="0"/>
                          <a:cs typeface="Arial" panose="020B0604020202020204" pitchFamily="34" charset="0"/>
                        </a:rPr>
                        <a:t>deber</a:t>
                      </a:r>
                      <a:r>
                        <a:rPr sz="1800" spc="-25" dirty="0">
                          <a:solidFill>
                            <a:schemeClr val="bg1"/>
                          </a:solidFill>
                          <a:latin typeface="Arial" panose="020B0604020202020204" pitchFamily="34" charset="0"/>
                          <a:cs typeface="Arial" panose="020B0604020202020204" pitchFamily="34" charset="0"/>
                        </a:rPr>
                        <a:t> </a:t>
                      </a:r>
                      <a:r>
                        <a:rPr sz="1800" spc="-40" dirty="0">
                          <a:solidFill>
                            <a:schemeClr val="bg1"/>
                          </a:solidFill>
                          <a:latin typeface="Arial" panose="020B0604020202020204" pitchFamily="34" charset="0"/>
                          <a:cs typeface="Arial" panose="020B0604020202020204" pitchFamily="34" charset="0"/>
                        </a:rPr>
                        <a:t>ser</a:t>
                      </a:r>
                      <a:r>
                        <a:rPr sz="1800" spc="-20" dirty="0">
                          <a:solidFill>
                            <a:schemeClr val="bg1"/>
                          </a:solidFill>
                          <a:latin typeface="Arial" panose="020B0604020202020204" pitchFamily="34" charset="0"/>
                          <a:cs typeface="Arial" panose="020B0604020202020204" pitchFamily="34" charset="0"/>
                        </a:rPr>
                        <a:t> </a:t>
                      </a:r>
                      <a:r>
                        <a:rPr sz="1800" spc="-100" dirty="0">
                          <a:solidFill>
                            <a:schemeClr val="bg1"/>
                          </a:solidFill>
                          <a:latin typeface="Arial" panose="020B0604020202020204" pitchFamily="34" charset="0"/>
                          <a:cs typeface="Arial" panose="020B0604020202020204" pitchFamily="34" charset="0"/>
                        </a:rPr>
                        <a:t>refrigerado</a:t>
                      </a:r>
                      <a:r>
                        <a:rPr sz="1800" spc="-20" dirty="0">
                          <a:solidFill>
                            <a:schemeClr val="bg1"/>
                          </a:solidFill>
                          <a:latin typeface="Arial" panose="020B0604020202020204" pitchFamily="34" charset="0"/>
                          <a:cs typeface="Arial" panose="020B0604020202020204" pitchFamily="34" charset="0"/>
                        </a:rPr>
                        <a:t> </a:t>
                      </a:r>
                      <a:r>
                        <a:rPr sz="1800" spc="-125" dirty="0">
                          <a:solidFill>
                            <a:schemeClr val="bg1"/>
                          </a:solidFill>
                          <a:latin typeface="Arial" panose="020B0604020202020204" pitchFamily="34" charset="0"/>
                          <a:cs typeface="Arial" panose="020B0604020202020204" pitchFamily="34" charset="0"/>
                        </a:rPr>
                        <a:t>para</a:t>
                      </a:r>
                      <a:r>
                        <a:rPr sz="1800" spc="-20" dirty="0">
                          <a:solidFill>
                            <a:schemeClr val="bg1"/>
                          </a:solidFill>
                          <a:latin typeface="Arial" panose="020B0604020202020204" pitchFamily="34" charset="0"/>
                          <a:cs typeface="Arial" panose="020B0604020202020204" pitchFamily="34" charset="0"/>
                        </a:rPr>
                        <a:t> </a:t>
                      </a:r>
                      <a:r>
                        <a:rPr sz="1800" spc="-120" dirty="0">
                          <a:solidFill>
                            <a:schemeClr val="bg1"/>
                          </a:solidFill>
                          <a:latin typeface="Arial" panose="020B0604020202020204" pitchFamily="34" charset="0"/>
                          <a:cs typeface="Arial" panose="020B0604020202020204" pitchFamily="34" charset="0"/>
                        </a:rPr>
                        <a:t>evitar</a:t>
                      </a:r>
                      <a:r>
                        <a:rPr sz="1800" spc="-20" dirty="0">
                          <a:solidFill>
                            <a:schemeClr val="bg1"/>
                          </a:solidFill>
                          <a:latin typeface="Arial" panose="020B0604020202020204" pitchFamily="34" charset="0"/>
                          <a:cs typeface="Arial" panose="020B0604020202020204" pitchFamily="34" charset="0"/>
                        </a:rPr>
                        <a:t> </a:t>
                      </a:r>
                      <a:r>
                        <a:rPr sz="1800" spc="-25" dirty="0">
                          <a:solidFill>
                            <a:schemeClr val="bg1"/>
                          </a:solidFill>
                          <a:latin typeface="Arial" panose="020B0604020202020204" pitchFamily="34" charset="0"/>
                          <a:cs typeface="Arial" panose="020B0604020202020204" pitchFamily="34" charset="0"/>
                        </a:rPr>
                        <a:t>el </a:t>
                      </a:r>
                      <a:r>
                        <a:rPr sz="1800" spc="-100" dirty="0">
                          <a:solidFill>
                            <a:schemeClr val="bg1"/>
                          </a:solidFill>
                          <a:latin typeface="Arial" panose="020B0604020202020204" pitchFamily="34" charset="0"/>
                          <a:cs typeface="Arial" panose="020B0604020202020204" pitchFamily="34" charset="0"/>
                        </a:rPr>
                        <a:t>crecimiento</a:t>
                      </a:r>
                      <a:r>
                        <a:rPr sz="1800" spc="-40" dirty="0">
                          <a:solidFill>
                            <a:schemeClr val="bg1"/>
                          </a:solidFill>
                          <a:latin typeface="Arial" panose="020B0604020202020204" pitchFamily="34" charset="0"/>
                          <a:cs typeface="Arial" panose="020B0604020202020204" pitchFamily="34" charset="0"/>
                        </a:rPr>
                        <a:t> </a:t>
                      </a:r>
                      <a:r>
                        <a:rPr sz="1800" spc="-114" dirty="0">
                          <a:solidFill>
                            <a:schemeClr val="bg1"/>
                          </a:solidFill>
                          <a:latin typeface="Arial" panose="020B0604020202020204" pitchFamily="34" charset="0"/>
                          <a:cs typeface="Arial" panose="020B0604020202020204" pitchFamily="34" charset="0"/>
                        </a:rPr>
                        <a:t>de</a:t>
                      </a:r>
                      <a:r>
                        <a:rPr sz="1800" spc="-40" dirty="0">
                          <a:solidFill>
                            <a:schemeClr val="bg1"/>
                          </a:solidFill>
                          <a:latin typeface="Arial" panose="020B0604020202020204" pitchFamily="34" charset="0"/>
                          <a:cs typeface="Arial" panose="020B0604020202020204" pitchFamily="34" charset="0"/>
                        </a:rPr>
                        <a:t> </a:t>
                      </a:r>
                      <a:r>
                        <a:rPr sz="1800" spc="-35" dirty="0">
                          <a:solidFill>
                            <a:schemeClr val="bg1"/>
                          </a:solidFill>
                          <a:latin typeface="Arial" panose="020B0604020202020204" pitchFamily="34" charset="0"/>
                          <a:cs typeface="Arial" panose="020B0604020202020204" pitchFamily="34" charset="0"/>
                        </a:rPr>
                        <a:t>los </a:t>
                      </a:r>
                      <a:r>
                        <a:rPr sz="1800" spc="-100" dirty="0">
                          <a:solidFill>
                            <a:schemeClr val="bg1"/>
                          </a:solidFill>
                          <a:latin typeface="Arial" panose="020B0604020202020204" pitchFamily="34" charset="0"/>
                          <a:cs typeface="Arial" panose="020B0604020202020204" pitchFamily="34" charset="0"/>
                        </a:rPr>
                        <a:t>gérmenes</a:t>
                      </a:r>
                      <a:r>
                        <a:rPr sz="1800" spc="-40" dirty="0">
                          <a:solidFill>
                            <a:schemeClr val="bg1"/>
                          </a:solidFill>
                          <a:latin typeface="Arial" panose="020B0604020202020204" pitchFamily="34" charset="0"/>
                          <a:cs typeface="Arial" panose="020B0604020202020204" pitchFamily="34" charset="0"/>
                        </a:rPr>
                        <a:t> </a:t>
                      </a:r>
                      <a:r>
                        <a:rPr sz="1800" spc="-110" dirty="0">
                          <a:solidFill>
                            <a:schemeClr val="bg1"/>
                          </a:solidFill>
                          <a:latin typeface="Arial" panose="020B0604020202020204" pitchFamily="34" charset="0"/>
                          <a:cs typeface="Arial" panose="020B0604020202020204" pitchFamily="34" charset="0"/>
                        </a:rPr>
                        <a:t>que</a:t>
                      </a:r>
                      <a:r>
                        <a:rPr sz="1800" spc="-40" dirty="0">
                          <a:solidFill>
                            <a:schemeClr val="bg1"/>
                          </a:solidFill>
                          <a:latin typeface="Arial" panose="020B0604020202020204" pitchFamily="34" charset="0"/>
                          <a:cs typeface="Arial" panose="020B0604020202020204" pitchFamily="34" charset="0"/>
                        </a:rPr>
                        <a:t> </a:t>
                      </a:r>
                      <a:r>
                        <a:rPr sz="1800" spc="-35" dirty="0">
                          <a:solidFill>
                            <a:schemeClr val="bg1"/>
                          </a:solidFill>
                          <a:latin typeface="Arial" panose="020B0604020202020204" pitchFamily="34" charset="0"/>
                          <a:cs typeface="Arial" panose="020B0604020202020204" pitchFamily="34" charset="0"/>
                        </a:rPr>
                        <a:t>no </a:t>
                      </a:r>
                      <a:r>
                        <a:rPr sz="1800" spc="-85" dirty="0">
                          <a:solidFill>
                            <a:schemeClr val="bg1"/>
                          </a:solidFill>
                          <a:latin typeface="Arial" panose="020B0604020202020204" pitchFamily="34" charset="0"/>
                          <a:cs typeface="Arial" panose="020B0604020202020204" pitchFamily="34" charset="0"/>
                        </a:rPr>
                        <a:t>se</a:t>
                      </a:r>
                      <a:r>
                        <a:rPr sz="1800" spc="-35" dirty="0">
                          <a:solidFill>
                            <a:schemeClr val="bg1"/>
                          </a:solidFill>
                          <a:latin typeface="Arial" panose="020B0604020202020204" pitchFamily="34" charset="0"/>
                          <a:cs typeface="Arial" panose="020B0604020202020204" pitchFamily="34" charset="0"/>
                        </a:rPr>
                        <a:t> </a:t>
                      </a:r>
                      <a:r>
                        <a:rPr sz="1800" spc="-130" dirty="0">
                          <a:solidFill>
                            <a:schemeClr val="bg1"/>
                          </a:solidFill>
                          <a:latin typeface="Arial" panose="020B0604020202020204" pitchFamily="34" charset="0"/>
                          <a:cs typeface="Arial" panose="020B0604020202020204" pitchFamily="34" charset="0"/>
                        </a:rPr>
                        <a:t>han</a:t>
                      </a:r>
                      <a:r>
                        <a:rPr sz="1800" spc="-30" dirty="0">
                          <a:solidFill>
                            <a:schemeClr val="bg1"/>
                          </a:solidFill>
                          <a:latin typeface="Arial" panose="020B0604020202020204" pitchFamily="34" charset="0"/>
                          <a:cs typeface="Arial" panose="020B0604020202020204" pitchFamily="34" charset="0"/>
                        </a:rPr>
                        <a:t> </a:t>
                      </a:r>
                      <a:r>
                        <a:rPr sz="1800" spc="-60" dirty="0">
                          <a:solidFill>
                            <a:schemeClr val="bg1"/>
                          </a:solidFill>
                          <a:latin typeface="Arial" panose="020B0604020202020204" pitchFamily="34" charset="0"/>
                          <a:cs typeface="Arial" panose="020B0604020202020204" pitchFamily="34" charset="0"/>
                        </a:rPr>
                        <a:t>podido</a:t>
                      </a:r>
                      <a:r>
                        <a:rPr sz="1800" spc="-35" dirty="0">
                          <a:solidFill>
                            <a:schemeClr val="bg1"/>
                          </a:solidFill>
                          <a:latin typeface="Arial" panose="020B0604020202020204" pitchFamily="34" charset="0"/>
                          <a:cs typeface="Arial" panose="020B0604020202020204" pitchFamily="34" charset="0"/>
                        </a:rPr>
                        <a:t> </a:t>
                      </a:r>
                      <a:r>
                        <a:rPr sz="1800" spc="-45" dirty="0">
                          <a:solidFill>
                            <a:schemeClr val="bg1"/>
                          </a:solidFill>
                          <a:latin typeface="Arial" panose="020B0604020202020204" pitchFamily="34" charset="0"/>
                          <a:cs typeface="Arial" panose="020B0604020202020204" pitchFamily="34" charset="0"/>
                        </a:rPr>
                        <a:t>eliminar.</a:t>
                      </a:r>
                      <a:endParaRPr sz="1800" dirty="0">
                        <a:solidFill>
                          <a:schemeClr val="bg1"/>
                        </a:solidFill>
                        <a:latin typeface="Arial" panose="020B0604020202020204" pitchFamily="34" charset="0"/>
                        <a:cs typeface="Arial" panose="020B0604020202020204" pitchFamily="34" charset="0"/>
                      </a:endParaRPr>
                    </a:p>
                  </a:txBody>
                  <a:tcPr marL="0" marR="0" marT="49376" marB="0"/>
                </a:tc>
                <a:extLst>
                  <a:ext uri="{0D108BD9-81ED-4DB2-BD59-A6C34878D82A}">
                    <a16:rowId xmlns:a16="http://schemas.microsoft.com/office/drawing/2014/main" val="10000"/>
                  </a:ext>
                </a:extLst>
              </a:tr>
              <a:tr h="2956156">
                <a:tc>
                  <a:txBody>
                    <a:bodyPr/>
                    <a:lstStyle/>
                    <a:p>
                      <a:pPr>
                        <a:lnSpc>
                          <a:spcPct val="100000"/>
                        </a:lnSpc>
                      </a:pPr>
                      <a:endParaRPr sz="1700">
                        <a:latin typeface="Times New Roman"/>
                        <a:cs typeface="Times New Roman"/>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a:lnSpc>
                          <a:spcPct val="100000"/>
                        </a:lnSpc>
                      </a:pPr>
                      <a:endParaRPr sz="1700" dirty="0">
                        <a:latin typeface="Times New Roman"/>
                        <a:cs typeface="Times New Roman"/>
                      </a:endParaRPr>
                    </a:p>
                  </a:txBody>
                  <a:tcPr marL="0" marR="0" marT="0" marB="0"/>
                </a:tc>
                <a:extLst>
                  <a:ext uri="{0D108BD9-81ED-4DB2-BD59-A6C34878D82A}">
                    <a16:rowId xmlns:a16="http://schemas.microsoft.com/office/drawing/2014/main" val="10001"/>
                  </a:ext>
                </a:extLst>
              </a:tr>
            </a:tbl>
          </a:graphicData>
        </a:graphic>
      </p:graphicFrame>
      <p:sp>
        <p:nvSpPr>
          <p:cNvPr id="5" name="object 5"/>
          <p:cNvSpPr txBox="1"/>
          <p:nvPr/>
        </p:nvSpPr>
        <p:spPr>
          <a:xfrm>
            <a:off x="1362889" y="557322"/>
            <a:ext cx="1515454" cy="320625"/>
          </a:xfrm>
          <a:prstGeom prst="rect">
            <a:avLst/>
          </a:prstGeom>
          <a:solidFill>
            <a:srgbClr val="FACA28"/>
          </a:solidFill>
        </p:spPr>
        <p:txBody>
          <a:bodyPr vert="horz" wrap="square" lIns="0" tIns="44945" rIns="0" bIns="0" rtlCol="0">
            <a:spAutoFit/>
          </a:bodyPr>
          <a:lstStyle/>
          <a:p>
            <a:pPr marL="90524">
              <a:spcBef>
                <a:spcPts val="354"/>
              </a:spcBef>
            </a:pPr>
            <a:r>
              <a:rPr sz="1794" spc="95" dirty="0">
                <a:latin typeface="Trebuchet MS"/>
                <a:cs typeface="Trebuchet MS"/>
              </a:rPr>
              <a:t>ESCALDADO</a:t>
            </a:r>
            <a:endParaRPr sz="1794">
              <a:latin typeface="Trebuchet MS"/>
              <a:cs typeface="Trebuchet MS"/>
            </a:endParaRPr>
          </a:p>
        </p:txBody>
      </p:sp>
      <p:pic>
        <p:nvPicPr>
          <p:cNvPr id="6" name="object 6"/>
          <p:cNvPicPr/>
          <p:nvPr/>
        </p:nvPicPr>
        <p:blipFill>
          <a:blip r:embed="rId2" cstate="print"/>
          <a:stretch>
            <a:fillRect/>
          </a:stretch>
        </p:blipFill>
        <p:spPr>
          <a:xfrm>
            <a:off x="358600" y="4144330"/>
            <a:ext cx="3515010" cy="2698843"/>
          </a:xfrm>
          <a:prstGeom prst="rect">
            <a:avLst/>
          </a:prstGeom>
        </p:spPr>
      </p:pic>
      <p:sp>
        <p:nvSpPr>
          <p:cNvPr id="7" name="object 7"/>
          <p:cNvSpPr txBox="1"/>
          <p:nvPr/>
        </p:nvSpPr>
        <p:spPr>
          <a:xfrm>
            <a:off x="5021369" y="629062"/>
            <a:ext cx="1464812" cy="320625"/>
          </a:xfrm>
          <a:prstGeom prst="rect">
            <a:avLst/>
          </a:prstGeom>
          <a:solidFill>
            <a:srgbClr val="C7CE46"/>
          </a:solidFill>
        </p:spPr>
        <p:txBody>
          <a:bodyPr vert="horz" wrap="square" lIns="0" tIns="44945" rIns="0" bIns="0" rtlCol="0">
            <a:spAutoFit/>
          </a:bodyPr>
          <a:lstStyle/>
          <a:p>
            <a:pPr marL="90524">
              <a:spcBef>
                <a:spcPts val="354"/>
              </a:spcBef>
            </a:pPr>
            <a:r>
              <a:rPr sz="1794" spc="40" dirty="0">
                <a:latin typeface="Trebuchet MS"/>
                <a:cs typeface="Trebuchet MS"/>
              </a:rPr>
              <a:t>EBULLICIÓN</a:t>
            </a:r>
            <a:endParaRPr sz="1794">
              <a:latin typeface="Trebuchet MS"/>
              <a:cs typeface="Trebuchet MS"/>
            </a:endParaRPr>
          </a:p>
        </p:txBody>
      </p:sp>
      <p:grpSp>
        <p:nvGrpSpPr>
          <p:cNvPr id="8" name="object 8"/>
          <p:cNvGrpSpPr/>
          <p:nvPr/>
        </p:nvGrpSpPr>
        <p:grpSpPr>
          <a:xfrm>
            <a:off x="3945348" y="4072590"/>
            <a:ext cx="7101872" cy="2770736"/>
            <a:chOff x="3957677" y="4074600"/>
            <a:chExt cx="7124065" cy="2779395"/>
          </a:xfrm>
        </p:grpSpPr>
        <p:pic>
          <p:nvPicPr>
            <p:cNvPr id="9" name="object 9"/>
            <p:cNvPicPr/>
            <p:nvPr/>
          </p:nvPicPr>
          <p:blipFill>
            <a:blip r:embed="rId3" cstate="print"/>
            <a:stretch>
              <a:fillRect/>
            </a:stretch>
          </p:blipFill>
          <p:spPr>
            <a:xfrm>
              <a:off x="3957677" y="4146566"/>
              <a:ext cx="3566511" cy="2707277"/>
            </a:xfrm>
            <a:prstGeom prst="rect">
              <a:avLst/>
            </a:prstGeom>
          </p:spPr>
        </p:pic>
        <p:pic>
          <p:nvPicPr>
            <p:cNvPr id="10" name="object 10"/>
            <p:cNvPicPr/>
            <p:nvPr/>
          </p:nvPicPr>
          <p:blipFill>
            <a:blip r:embed="rId4" cstate="print"/>
            <a:stretch>
              <a:fillRect/>
            </a:stretch>
          </p:blipFill>
          <p:spPr>
            <a:xfrm>
              <a:off x="7555632" y="4074600"/>
              <a:ext cx="3525992" cy="2779242"/>
            </a:xfrm>
            <a:prstGeom prst="rect">
              <a:avLst/>
            </a:prstGeom>
          </p:spPr>
        </p:pic>
      </p:grpSp>
      <p:sp>
        <p:nvSpPr>
          <p:cNvPr id="11" name="object 11"/>
          <p:cNvSpPr txBox="1"/>
          <p:nvPr/>
        </p:nvSpPr>
        <p:spPr>
          <a:xfrm>
            <a:off x="8249442" y="629062"/>
            <a:ext cx="2036431" cy="320625"/>
          </a:xfrm>
          <a:prstGeom prst="rect">
            <a:avLst/>
          </a:prstGeom>
          <a:solidFill>
            <a:srgbClr val="FACA28"/>
          </a:solidFill>
        </p:spPr>
        <p:txBody>
          <a:bodyPr vert="horz" wrap="square" lIns="0" tIns="44945" rIns="0" bIns="0" rtlCol="0">
            <a:spAutoFit/>
          </a:bodyPr>
          <a:lstStyle/>
          <a:p>
            <a:pPr marL="90524">
              <a:spcBef>
                <a:spcPts val="354"/>
              </a:spcBef>
            </a:pPr>
            <a:r>
              <a:rPr sz="1794" spc="40" dirty="0">
                <a:latin typeface="Trebuchet MS"/>
                <a:cs typeface="Trebuchet MS"/>
              </a:rPr>
              <a:t>PASTEURIZACIÓN</a:t>
            </a:r>
            <a:endParaRPr sz="1794">
              <a:latin typeface="Trebuchet MS"/>
              <a:cs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4776013"/>
            <a:ext cx="12192000" cy="2067449"/>
            <a:chOff x="0" y="4780222"/>
            <a:chExt cx="12230100" cy="2073910"/>
          </a:xfrm>
        </p:grpSpPr>
        <p:pic>
          <p:nvPicPr>
            <p:cNvPr id="3" name="object 3"/>
            <p:cNvPicPr/>
            <p:nvPr/>
          </p:nvPicPr>
          <p:blipFill>
            <a:blip r:embed="rId2" cstate="print"/>
            <a:stretch>
              <a:fillRect/>
            </a:stretch>
          </p:blipFill>
          <p:spPr>
            <a:xfrm>
              <a:off x="0" y="4794245"/>
              <a:ext cx="4228551" cy="2059598"/>
            </a:xfrm>
            <a:prstGeom prst="rect">
              <a:avLst/>
            </a:prstGeom>
          </p:spPr>
        </p:pic>
        <p:pic>
          <p:nvPicPr>
            <p:cNvPr id="4" name="object 4"/>
            <p:cNvPicPr/>
            <p:nvPr/>
          </p:nvPicPr>
          <p:blipFill>
            <a:blip r:embed="rId3" cstate="print"/>
            <a:stretch>
              <a:fillRect/>
            </a:stretch>
          </p:blipFill>
          <p:spPr>
            <a:xfrm>
              <a:off x="4173554" y="4794244"/>
              <a:ext cx="4397926" cy="2038561"/>
            </a:xfrm>
            <a:prstGeom prst="rect">
              <a:avLst/>
            </a:prstGeom>
          </p:spPr>
        </p:pic>
        <p:pic>
          <p:nvPicPr>
            <p:cNvPr id="5" name="object 5"/>
            <p:cNvPicPr/>
            <p:nvPr/>
          </p:nvPicPr>
          <p:blipFill>
            <a:blip r:embed="rId4" cstate="print"/>
            <a:stretch>
              <a:fillRect/>
            </a:stretch>
          </p:blipFill>
          <p:spPr>
            <a:xfrm>
              <a:off x="8491099" y="4780222"/>
              <a:ext cx="3739000" cy="2073620"/>
            </a:xfrm>
            <a:prstGeom prst="rect">
              <a:avLst/>
            </a:prstGeom>
          </p:spPr>
        </p:pic>
      </p:grpSp>
      <p:sp>
        <p:nvSpPr>
          <p:cNvPr id="6" name="object 6"/>
          <p:cNvSpPr txBox="1">
            <a:spLocks noGrp="1"/>
          </p:cNvSpPr>
          <p:nvPr>
            <p:ph type="title"/>
          </p:nvPr>
        </p:nvSpPr>
        <p:spPr>
          <a:xfrm>
            <a:off x="688173" y="105370"/>
            <a:ext cx="8899654" cy="907190"/>
          </a:xfrm>
          <a:prstGeom prst="rect">
            <a:avLst/>
          </a:prstGeom>
        </p:spPr>
        <p:txBody>
          <a:bodyPr vert="horz" wrap="square" lIns="0" tIns="34816" rIns="0" bIns="0" rtlCol="0" anchor="ctr">
            <a:spAutoFit/>
          </a:bodyPr>
          <a:lstStyle/>
          <a:p>
            <a:pPr marL="12661" marR="5064">
              <a:lnSpc>
                <a:spcPts val="3389"/>
              </a:lnSpc>
              <a:spcBef>
                <a:spcPts val="274"/>
              </a:spcBef>
            </a:pPr>
            <a:r>
              <a:rPr sz="2891" b="1" i="1" spc="309" dirty="0">
                <a:solidFill>
                  <a:srgbClr val="000000"/>
                </a:solidFill>
                <a:latin typeface="Cambria"/>
                <a:cs typeface="Cambria"/>
              </a:rPr>
              <a:t>¿CUÁNTO</a:t>
            </a:r>
            <a:r>
              <a:rPr sz="2891" b="1" i="1" spc="354" dirty="0">
                <a:solidFill>
                  <a:srgbClr val="000000"/>
                </a:solidFill>
                <a:latin typeface="Cambria"/>
                <a:cs typeface="Cambria"/>
              </a:rPr>
              <a:t> </a:t>
            </a:r>
            <a:r>
              <a:rPr sz="2891" b="1" i="1" spc="203" dirty="0">
                <a:solidFill>
                  <a:srgbClr val="000000"/>
                </a:solidFill>
                <a:latin typeface="Cambria"/>
                <a:cs typeface="Cambria"/>
              </a:rPr>
              <a:t>TIEMPO</a:t>
            </a:r>
            <a:r>
              <a:rPr sz="2891" b="1" i="1" spc="354" dirty="0">
                <a:solidFill>
                  <a:srgbClr val="000000"/>
                </a:solidFill>
                <a:latin typeface="Cambria"/>
                <a:cs typeface="Cambria"/>
              </a:rPr>
              <a:t> </a:t>
            </a:r>
            <a:r>
              <a:rPr sz="2891" b="1" i="1" spc="274" dirty="0">
                <a:solidFill>
                  <a:srgbClr val="000000"/>
                </a:solidFill>
                <a:latin typeface="Cambria"/>
                <a:cs typeface="Cambria"/>
              </a:rPr>
              <a:t>PODEMOS</a:t>
            </a:r>
            <a:r>
              <a:rPr sz="2891" b="1" i="1" spc="359" dirty="0">
                <a:solidFill>
                  <a:srgbClr val="000000"/>
                </a:solidFill>
                <a:latin typeface="Cambria"/>
                <a:cs typeface="Cambria"/>
              </a:rPr>
              <a:t> </a:t>
            </a:r>
            <a:r>
              <a:rPr sz="2891" b="1" i="1" spc="329" dirty="0">
                <a:solidFill>
                  <a:srgbClr val="000000"/>
                </a:solidFill>
                <a:latin typeface="Cambria"/>
                <a:cs typeface="Cambria"/>
              </a:rPr>
              <a:t>CONSERVAR</a:t>
            </a:r>
            <a:r>
              <a:rPr sz="2891" b="1" i="1" spc="354" dirty="0">
                <a:solidFill>
                  <a:srgbClr val="000000"/>
                </a:solidFill>
                <a:latin typeface="Cambria"/>
                <a:cs typeface="Cambria"/>
              </a:rPr>
              <a:t> </a:t>
            </a:r>
            <a:r>
              <a:rPr sz="2891" b="1" i="1" spc="329" dirty="0">
                <a:solidFill>
                  <a:srgbClr val="000000"/>
                </a:solidFill>
                <a:latin typeface="Cambria"/>
                <a:cs typeface="Cambria"/>
              </a:rPr>
              <a:t>LOS </a:t>
            </a:r>
            <a:r>
              <a:rPr sz="2891" b="1" i="1" spc="289" dirty="0">
                <a:solidFill>
                  <a:srgbClr val="000000"/>
                </a:solidFill>
                <a:latin typeface="Cambria"/>
                <a:cs typeface="Cambria"/>
              </a:rPr>
              <a:t>ALIMENTOS</a:t>
            </a:r>
            <a:r>
              <a:rPr sz="2891" b="1" i="1" spc="339" dirty="0">
                <a:solidFill>
                  <a:srgbClr val="000000"/>
                </a:solidFill>
                <a:latin typeface="Cambria"/>
                <a:cs typeface="Cambria"/>
              </a:rPr>
              <a:t> </a:t>
            </a:r>
            <a:r>
              <a:rPr sz="2891" b="1" i="1" spc="334" dirty="0">
                <a:solidFill>
                  <a:srgbClr val="000000"/>
                </a:solidFill>
                <a:latin typeface="Cambria"/>
                <a:cs typeface="Cambria"/>
              </a:rPr>
              <a:t>EN</a:t>
            </a:r>
            <a:r>
              <a:rPr sz="2891" b="1" i="1" spc="344" dirty="0">
                <a:solidFill>
                  <a:srgbClr val="000000"/>
                </a:solidFill>
                <a:latin typeface="Cambria"/>
                <a:cs typeface="Cambria"/>
              </a:rPr>
              <a:t> </a:t>
            </a:r>
            <a:r>
              <a:rPr sz="2891" b="1" i="1" spc="299" dirty="0">
                <a:solidFill>
                  <a:srgbClr val="000000"/>
                </a:solidFill>
                <a:latin typeface="Cambria"/>
                <a:cs typeface="Cambria"/>
              </a:rPr>
              <a:t>REFRIGERACIÓN?</a:t>
            </a:r>
            <a:endParaRPr sz="2891">
              <a:latin typeface="Cambria"/>
              <a:cs typeface="Cambria"/>
            </a:endParaRPr>
          </a:p>
        </p:txBody>
      </p:sp>
      <p:pic>
        <p:nvPicPr>
          <p:cNvPr id="7" name="object 7"/>
          <p:cNvPicPr/>
          <p:nvPr/>
        </p:nvPicPr>
        <p:blipFill>
          <a:blip r:embed="rId5" cstate="print"/>
          <a:stretch>
            <a:fillRect/>
          </a:stretch>
        </p:blipFill>
        <p:spPr>
          <a:xfrm>
            <a:off x="934634" y="1674968"/>
            <a:ext cx="7247595" cy="2444851"/>
          </a:xfrm>
          <a:prstGeom prst="rect">
            <a:avLst/>
          </a:prstGeom>
        </p:spPr>
      </p:pic>
      <p:grpSp>
        <p:nvGrpSpPr>
          <p:cNvPr id="8" name="object 8"/>
          <p:cNvGrpSpPr/>
          <p:nvPr/>
        </p:nvGrpSpPr>
        <p:grpSpPr>
          <a:xfrm>
            <a:off x="9202525" y="1895935"/>
            <a:ext cx="2470051" cy="1570527"/>
            <a:chOff x="9231283" y="1891144"/>
            <a:chExt cx="2477770" cy="1575435"/>
          </a:xfrm>
        </p:grpSpPr>
        <p:pic>
          <p:nvPicPr>
            <p:cNvPr id="9" name="object 9"/>
            <p:cNvPicPr/>
            <p:nvPr/>
          </p:nvPicPr>
          <p:blipFill>
            <a:blip r:embed="rId6" cstate="print"/>
            <a:stretch>
              <a:fillRect/>
            </a:stretch>
          </p:blipFill>
          <p:spPr>
            <a:xfrm>
              <a:off x="9231283" y="1891144"/>
              <a:ext cx="2477192" cy="1575262"/>
            </a:xfrm>
            <a:prstGeom prst="rect">
              <a:avLst/>
            </a:prstGeom>
          </p:spPr>
        </p:pic>
        <p:pic>
          <p:nvPicPr>
            <p:cNvPr id="10" name="object 10"/>
            <p:cNvPicPr/>
            <p:nvPr/>
          </p:nvPicPr>
          <p:blipFill>
            <a:blip r:embed="rId7" cstate="print"/>
            <a:stretch>
              <a:fillRect/>
            </a:stretch>
          </p:blipFill>
          <p:spPr>
            <a:xfrm>
              <a:off x="9301940" y="1916083"/>
              <a:ext cx="2352502" cy="1512916"/>
            </a:xfrm>
            <a:prstGeom prst="rect">
              <a:avLst/>
            </a:prstGeom>
          </p:spPr>
        </p:pic>
        <p:pic>
          <p:nvPicPr>
            <p:cNvPr id="11" name="object 11"/>
            <p:cNvPicPr/>
            <p:nvPr/>
          </p:nvPicPr>
          <p:blipFill>
            <a:blip r:embed="rId8" cstate="print"/>
            <a:stretch>
              <a:fillRect/>
            </a:stretch>
          </p:blipFill>
          <p:spPr>
            <a:xfrm>
              <a:off x="9282648" y="1915670"/>
              <a:ext cx="2374650" cy="1476432"/>
            </a:xfrm>
            <a:prstGeom prst="rect">
              <a:avLst/>
            </a:prstGeom>
          </p:spPr>
        </p:pic>
      </p:grpSp>
      <p:sp>
        <p:nvSpPr>
          <p:cNvPr id="12" name="object 12"/>
          <p:cNvSpPr txBox="1"/>
          <p:nvPr/>
        </p:nvSpPr>
        <p:spPr>
          <a:xfrm>
            <a:off x="9253730" y="1920385"/>
            <a:ext cx="2367502" cy="1407271"/>
          </a:xfrm>
          <a:prstGeom prst="rect">
            <a:avLst/>
          </a:prstGeom>
          <a:ln w="9519">
            <a:solidFill>
              <a:srgbClr val="C69785"/>
            </a:solidFill>
          </a:ln>
        </p:spPr>
        <p:txBody>
          <a:bodyPr vert="horz" wrap="square" lIns="0" tIns="44945" rIns="0" bIns="0" rtlCol="0">
            <a:spAutoFit/>
          </a:bodyPr>
          <a:lstStyle/>
          <a:p>
            <a:pPr marL="169652" indent="-88624">
              <a:lnSpc>
                <a:spcPts val="2123"/>
              </a:lnSpc>
              <a:spcBef>
                <a:spcPts val="354"/>
              </a:spcBef>
              <a:buSzPct val="94444"/>
              <a:buFont typeface="Arial MT"/>
              <a:buChar char="•"/>
              <a:tabLst>
                <a:tab pos="169652" algn="l"/>
              </a:tabLst>
            </a:pPr>
            <a:r>
              <a:rPr sz="1794" i="1" spc="-164" dirty="0">
                <a:latin typeface="Trebuchet MS"/>
                <a:cs typeface="Trebuchet MS"/>
              </a:rPr>
              <a:t>Huevos:</a:t>
            </a:r>
            <a:r>
              <a:rPr sz="1794" i="1" spc="-214" dirty="0">
                <a:latin typeface="Trebuchet MS"/>
                <a:cs typeface="Trebuchet MS"/>
              </a:rPr>
              <a:t> </a:t>
            </a:r>
            <a:r>
              <a:rPr sz="1794" i="1" dirty="0">
                <a:solidFill>
                  <a:srgbClr val="FF0000"/>
                </a:solidFill>
                <a:latin typeface="Trebuchet MS"/>
                <a:cs typeface="Trebuchet MS"/>
              </a:rPr>
              <a:t>2</a:t>
            </a:r>
            <a:r>
              <a:rPr sz="1794" i="1" spc="-20" dirty="0">
                <a:solidFill>
                  <a:srgbClr val="FF0000"/>
                </a:solidFill>
                <a:latin typeface="Trebuchet MS"/>
                <a:cs typeface="Trebuchet MS"/>
              </a:rPr>
              <a:t> </a:t>
            </a:r>
            <a:r>
              <a:rPr sz="1794" i="1" spc="-10" dirty="0">
                <a:solidFill>
                  <a:srgbClr val="FF0000"/>
                </a:solidFill>
                <a:latin typeface="Trebuchet MS"/>
                <a:cs typeface="Trebuchet MS"/>
              </a:rPr>
              <a:t>semanas</a:t>
            </a:r>
            <a:endParaRPr sz="1794">
              <a:latin typeface="Trebuchet MS"/>
              <a:cs typeface="Trebuchet MS"/>
            </a:endParaRPr>
          </a:p>
          <a:p>
            <a:pPr marL="90524" marR="94955">
              <a:lnSpc>
                <a:spcPts val="2193"/>
              </a:lnSpc>
              <a:spcBef>
                <a:spcPts val="10"/>
              </a:spcBef>
            </a:pPr>
            <a:r>
              <a:rPr sz="1794" i="1" spc="-155" dirty="0">
                <a:latin typeface="Trebuchet MS"/>
                <a:cs typeface="Trebuchet MS"/>
              </a:rPr>
              <a:t>(si</a:t>
            </a:r>
            <a:r>
              <a:rPr sz="1794" i="1" spc="-15" dirty="0">
                <a:latin typeface="Trebuchet MS"/>
                <a:cs typeface="Trebuchet MS"/>
              </a:rPr>
              <a:t> </a:t>
            </a:r>
            <a:r>
              <a:rPr sz="1794" i="1" spc="-160" dirty="0">
                <a:latin typeface="Trebuchet MS"/>
                <a:cs typeface="Trebuchet MS"/>
              </a:rPr>
              <a:t>estamos</a:t>
            </a:r>
            <a:r>
              <a:rPr sz="1794" i="1" spc="-15" dirty="0">
                <a:latin typeface="Trebuchet MS"/>
                <a:cs typeface="Trebuchet MS"/>
              </a:rPr>
              <a:t> </a:t>
            </a:r>
            <a:r>
              <a:rPr sz="1794" i="1" spc="-160" dirty="0">
                <a:latin typeface="Trebuchet MS"/>
                <a:cs typeface="Trebuchet MS"/>
              </a:rPr>
              <a:t>seguros</a:t>
            </a:r>
            <a:r>
              <a:rPr sz="1794" i="1" spc="-15" dirty="0">
                <a:latin typeface="Trebuchet MS"/>
                <a:cs typeface="Trebuchet MS"/>
              </a:rPr>
              <a:t> </a:t>
            </a:r>
            <a:r>
              <a:rPr sz="1794" i="1" spc="-179" dirty="0">
                <a:latin typeface="Trebuchet MS"/>
                <a:cs typeface="Trebuchet MS"/>
              </a:rPr>
              <a:t>de</a:t>
            </a:r>
            <a:r>
              <a:rPr sz="1794" i="1" spc="-15" dirty="0">
                <a:latin typeface="Trebuchet MS"/>
                <a:cs typeface="Trebuchet MS"/>
              </a:rPr>
              <a:t> </a:t>
            </a:r>
            <a:r>
              <a:rPr sz="1794" i="1" spc="-65" dirty="0">
                <a:latin typeface="Trebuchet MS"/>
                <a:cs typeface="Trebuchet MS"/>
              </a:rPr>
              <a:t>su </a:t>
            </a:r>
            <a:r>
              <a:rPr sz="1794" i="1" spc="-105" dirty="0">
                <a:latin typeface="Trebuchet MS"/>
                <a:cs typeface="Trebuchet MS"/>
              </a:rPr>
              <a:t>procedencia).</a:t>
            </a:r>
            <a:endParaRPr sz="1794">
              <a:latin typeface="Trebuchet MS"/>
              <a:cs typeface="Trebuchet MS"/>
            </a:endParaRPr>
          </a:p>
          <a:p>
            <a:pPr marL="169652" indent="-88624">
              <a:lnSpc>
                <a:spcPts val="2008"/>
              </a:lnSpc>
              <a:buSzPct val="94444"/>
              <a:buFont typeface="Arial MT"/>
              <a:buChar char="•"/>
              <a:tabLst>
                <a:tab pos="169652" algn="l"/>
              </a:tabLst>
            </a:pPr>
            <a:r>
              <a:rPr sz="1794" spc="-140" dirty="0">
                <a:latin typeface="Trebuchet MS"/>
                <a:cs typeface="Trebuchet MS"/>
              </a:rPr>
              <a:t>Yemas</a:t>
            </a:r>
            <a:r>
              <a:rPr sz="1794" spc="-5" dirty="0">
                <a:latin typeface="Trebuchet MS"/>
                <a:cs typeface="Trebuchet MS"/>
              </a:rPr>
              <a:t> </a:t>
            </a:r>
            <a:r>
              <a:rPr sz="1794" spc="-145" dirty="0">
                <a:latin typeface="Trebuchet MS"/>
                <a:cs typeface="Trebuchet MS"/>
              </a:rPr>
              <a:t>crudas/</a:t>
            </a:r>
            <a:r>
              <a:rPr sz="1794" dirty="0">
                <a:latin typeface="Trebuchet MS"/>
                <a:cs typeface="Trebuchet MS"/>
              </a:rPr>
              <a:t> </a:t>
            </a:r>
            <a:r>
              <a:rPr sz="1794" spc="-10" dirty="0">
                <a:latin typeface="Trebuchet MS"/>
                <a:cs typeface="Trebuchet MS"/>
              </a:rPr>
              <a:t>claras:</a:t>
            </a:r>
            <a:endParaRPr sz="1794">
              <a:latin typeface="Trebuchet MS"/>
              <a:cs typeface="Trebuchet MS"/>
            </a:endParaRPr>
          </a:p>
          <a:p>
            <a:pPr marL="90524">
              <a:spcBef>
                <a:spcPts val="40"/>
              </a:spcBef>
            </a:pPr>
            <a:r>
              <a:rPr sz="1794" spc="-85" dirty="0">
                <a:solidFill>
                  <a:srgbClr val="FF0000"/>
                </a:solidFill>
                <a:latin typeface="Trebuchet MS"/>
                <a:cs typeface="Trebuchet MS"/>
              </a:rPr>
              <a:t>2-</a:t>
            </a:r>
            <a:r>
              <a:rPr sz="1794" dirty="0">
                <a:solidFill>
                  <a:srgbClr val="FF0000"/>
                </a:solidFill>
                <a:latin typeface="Trebuchet MS"/>
                <a:cs typeface="Trebuchet MS"/>
              </a:rPr>
              <a:t>4</a:t>
            </a:r>
            <a:r>
              <a:rPr sz="1794" spc="-90" dirty="0">
                <a:solidFill>
                  <a:srgbClr val="FF0000"/>
                </a:solidFill>
                <a:latin typeface="Trebuchet MS"/>
                <a:cs typeface="Trebuchet MS"/>
              </a:rPr>
              <a:t> </a:t>
            </a:r>
            <a:r>
              <a:rPr sz="1794" spc="-20" dirty="0">
                <a:solidFill>
                  <a:srgbClr val="FF0000"/>
                </a:solidFill>
                <a:latin typeface="Trebuchet MS"/>
                <a:cs typeface="Trebuchet MS"/>
              </a:rPr>
              <a:t>días</a:t>
            </a:r>
            <a:endParaRPr sz="1794">
              <a:latin typeface="Trebuchet MS"/>
              <a:cs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8842" y="520735"/>
            <a:ext cx="11059524" cy="389941"/>
          </a:xfrm>
          <a:prstGeom prst="rect">
            <a:avLst/>
          </a:prstGeom>
        </p:spPr>
        <p:txBody>
          <a:bodyPr vert="horz" wrap="square" lIns="0" tIns="12027" rIns="0" bIns="0" rtlCol="0" anchor="ctr">
            <a:spAutoFit/>
          </a:bodyPr>
          <a:lstStyle/>
          <a:p>
            <a:pPr marL="12661">
              <a:lnSpc>
                <a:spcPct val="100000"/>
              </a:lnSpc>
              <a:spcBef>
                <a:spcPts val="95"/>
              </a:spcBef>
            </a:pPr>
            <a:r>
              <a:rPr sz="2393" spc="228" dirty="0">
                <a:solidFill>
                  <a:srgbClr val="7F7F7F"/>
                </a:solidFill>
              </a:rPr>
              <a:t>¿CUÁNTO</a:t>
            </a:r>
            <a:r>
              <a:rPr sz="2393" spc="253" dirty="0">
                <a:solidFill>
                  <a:srgbClr val="7F7F7F"/>
                </a:solidFill>
              </a:rPr>
              <a:t> </a:t>
            </a:r>
            <a:r>
              <a:rPr sz="2393" spc="184" dirty="0">
                <a:solidFill>
                  <a:srgbClr val="7F7F7F"/>
                </a:solidFill>
              </a:rPr>
              <a:t>TIEMPO</a:t>
            </a:r>
            <a:r>
              <a:rPr sz="2393" spc="253" dirty="0">
                <a:solidFill>
                  <a:srgbClr val="7F7F7F"/>
                </a:solidFill>
              </a:rPr>
              <a:t> </a:t>
            </a:r>
            <a:r>
              <a:rPr sz="2393" spc="284" dirty="0">
                <a:solidFill>
                  <a:srgbClr val="7F7F7F"/>
                </a:solidFill>
              </a:rPr>
              <a:t>PUEDO</a:t>
            </a:r>
            <a:r>
              <a:rPr sz="2393" spc="259" dirty="0">
                <a:solidFill>
                  <a:srgbClr val="7F7F7F"/>
                </a:solidFill>
              </a:rPr>
              <a:t> </a:t>
            </a:r>
            <a:r>
              <a:rPr sz="2393" spc="194" dirty="0">
                <a:solidFill>
                  <a:srgbClr val="7F7F7F"/>
                </a:solidFill>
              </a:rPr>
              <a:t>MANTENER</a:t>
            </a:r>
            <a:r>
              <a:rPr sz="2393" spc="253" dirty="0">
                <a:solidFill>
                  <a:srgbClr val="7F7F7F"/>
                </a:solidFill>
              </a:rPr>
              <a:t> </a:t>
            </a:r>
            <a:r>
              <a:rPr sz="2393" spc="214" dirty="0">
                <a:solidFill>
                  <a:srgbClr val="7F7F7F"/>
                </a:solidFill>
              </a:rPr>
              <a:t>MIS</a:t>
            </a:r>
            <a:r>
              <a:rPr sz="2393" spc="253" dirty="0">
                <a:solidFill>
                  <a:srgbClr val="7F7F7F"/>
                </a:solidFill>
              </a:rPr>
              <a:t> </a:t>
            </a:r>
            <a:r>
              <a:rPr sz="2393" spc="194" dirty="0">
                <a:solidFill>
                  <a:srgbClr val="7F7F7F"/>
                </a:solidFill>
              </a:rPr>
              <a:t>ALIMENTOS</a:t>
            </a:r>
            <a:r>
              <a:rPr sz="2393" spc="259" dirty="0">
                <a:solidFill>
                  <a:srgbClr val="7F7F7F"/>
                </a:solidFill>
              </a:rPr>
              <a:t> </a:t>
            </a:r>
            <a:r>
              <a:rPr sz="2393" b="1" spc="239" dirty="0">
                <a:solidFill>
                  <a:srgbClr val="919191"/>
                </a:solidFill>
                <a:latin typeface="Cambria"/>
                <a:cs typeface="Cambria"/>
              </a:rPr>
              <a:t>CONGELADOS</a:t>
            </a:r>
            <a:r>
              <a:rPr sz="2393" spc="239" dirty="0">
                <a:solidFill>
                  <a:srgbClr val="7F7F7F"/>
                </a:solidFill>
              </a:rPr>
              <a:t>?</a:t>
            </a:r>
            <a:endParaRPr sz="2393">
              <a:latin typeface="Cambria"/>
              <a:cs typeface="Cambria"/>
            </a:endParaRPr>
          </a:p>
        </p:txBody>
      </p:sp>
      <p:sp>
        <p:nvSpPr>
          <p:cNvPr id="3" name="object 3"/>
          <p:cNvSpPr txBox="1"/>
          <p:nvPr/>
        </p:nvSpPr>
        <p:spPr>
          <a:xfrm>
            <a:off x="3521634" y="2241121"/>
            <a:ext cx="4988845" cy="3517538"/>
          </a:xfrm>
          <a:prstGeom prst="rect">
            <a:avLst/>
          </a:prstGeom>
        </p:spPr>
        <p:txBody>
          <a:bodyPr vert="horz" wrap="square" lIns="0" tIns="82926" rIns="0" bIns="0" rtlCol="0">
            <a:spAutoFit/>
          </a:bodyPr>
          <a:lstStyle/>
          <a:p>
            <a:pPr marL="12661">
              <a:spcBef>
                <a:spcPts val="653"/>
              </a:spcBef>
              <a:tabLst>
                <a:tab pos="285497" algn="l"/>
              </a:tabLst>
            </a:pPr>
            <a:r>
              <a:rPr sz="1645" dirty="0">
                <a:solidFill>
                  <a:srgbClr val="727CA3"/>
                </a:solidFill>
                <a:latin typeface="Microsoft Sans Serif"/>
                <a:cs typeface="Microsoft Sans Serif"/>
              </a:rPr>
              <a:t>	</a:t>
            </a:r>
            <a:r>
              <a:rPr sz="2193" spc="-5" dirty="0">
                <a:latin typeface="Trebuchet MS"/>
                <a:cs typeface="Trebuchet MS"/>
              </a:rPr>
              <a:t>Cordero</a:t>
            </a:r>
            <a:r>
              <a:rPr sz="2193" spc="-55" dirty="0">
                <a:latin typeface="Trebuchet MS"/>
                <a:cs typeface="Trebuchet MS"/>
              </a:rPr>
              <a:t> </a:t>
            </a:r>
            <a:r>
              <a:rPr sz="2193" spc="-135" dirty="0">
                <a:latin typeface="Trebuchet MS"/>
                <a:cs typeface="Trebuchet MS"/>
              </a:rPr>
              <a:t>y</a:t>
            </a:r>
            <a:r>
              <a:rPr sz="2193" spc="-55" dirty="0">
                <a:latin typeface="Trebuchet MS"/>
                <a:cs typeface="Trebuchet MS"/>
              </a:rPr>
              <a:t> </a:t>
            </a:r>
            <a:r>
              <a:rPr sz="2193" spc="-105" dirty="0">
                <a:latin typeface="Trebuchet MS"/>
                <a:cs typeface="Trebuchet MS"/>
              </a:rPr>
              <a:t>ternera</a:t>
            </a:r>
            <a:r>
              <a:rPr sz="2193" spc="-55" dirty="0">
                <a:latin typeface="Trebuchet MS"/>
                <a:cs typeface="Trebuchet MS"/>
              </a:rPr>
              <a:t> </a:t>
            </a:r>
            <a:r>
              <a:rPr sz="2193" spc="-110" dirty="0">
                <a:latin typeface="Trebuchet MS"/>
                <a:cs typeface="Trebuchet MS"/>
              </a:rPr>
              <a:t>(crudo):</a:t>
            </a:r>
            <a:r>
              <a:rPr sz="2193" spc="329" dirty="0">
                <a:latin typeface="Trebuchet MS"/>
                <a:cs typeface="Trebuchet MS"/>
              </a:rPr>
              <a:t> </a:t>
            </a:r>
            <a:r>
              <a:rPr sz="2193" spc="-60" dirty="0">
                <a:solidFill>
                  <a:srgbClr val="FF0000"/>
                </a:solidFill>
                <a:latin typeface="Trebuchet MS"/>
                <a:cs typeface="Trebuchet MS"/>
              </a:rPr>
              <a:t>9</a:t>
            </a:r>
            <a:r>
              <a:rPr sz="2193" spc="-55" dirty="0">
                <a:solidFill>
                  <a:srgbClr val="FF0000"/>
                </a:solidFill>
                <a:latin typeface="Trebuchet MS"/>
                <a:cs typeface="Trebuchet MS"/>
              </a:rPr>
              <a:t> </a:t>
            </a:r>
            <a:r>
              <a:rPr sz="2193" spc="-150" dirty="0">
                <a:solidFill>
                  <a:srgbClr val="FF0000"/>
                </a:solidFill>
                <a:latin typeface="Trebuchet MS"/>
                <a:cs typeface="Trebuchet MS"/>
              </a:rPr>
              <a:t>meses</a:t>
            </a:r>
            <a:r>
              <a:rPr sz="2193" spc="-150" dirty="0">
                <a:latin typeface="Trebuchet MS"/>
                <a:cs typeface="Trebuchet MS"/>
              </a:rPr>
              <a:t>.</a:t>
            </a:r>
            <a:endParaRPr sz="2193" dirty="0">
              <a:latin typeface="Trebuchet MS"/>
              <a:cs typeface="Trebuchet MS"/>
            </a:endParaRPr>
          </a:p>
          <a:p>
            <a:pPr marL="277901" marR="93689" indent="-265873">
              <a:lnSpc>
                <a:spcPts val="2592"/>
              </a:lnSpc>
              <a:spcBef>
                <a:spcPts val="678"/>
              </a:spcBef>
              <a:tabLst>
                <a:tab pos="277901" algn="l"/>
                <a:tab pos="285497" algn="l"/>
              </a:tabLst>
            </a:pPr>
            <a:r>
              <a:rPr lang="es-ES" sz="2193" spc="-135" dirty="0">
                <a:latin typeface="Trebuchet MS"/>
                <a:cs typeface="Trebuchet MS"/>
              </a:rPr>
              <a:t>    </a:t>
            </a:r>
            <a:r>
              <a:rPr sz="2193" spc="-135" dirty="0" err="1">
                <a:latin typeface="Trebuchet MS"/>
                <a:cs typeface="Trebuchet MS"/>
              </a:rPr>
              <a:t>chuletas</a:t>
            </a:r>
            <a:r>
              <a:rPr sz="2193" spc="-55" dirty="0">
                <a:latin typeface="Trebuchet MS"/>
                <a:cs typeface="Trebuchet MS"/>
              </a:rPr>
              <a:t> </a:t>
            </a:r>
            <a:r>
              <a:rPr sz="2193" spc="-135" dirty="0">
                <a:latin typeface="Trebuchet MS"/>
                <a:cs typeface="Trebuchet MS"/>
              </a:rPr>
              <a:t>de</a:t>
            </a:r>
            <a:r>
              <a:rPr sz="2193" spc="-55" dirty="0">
                <a:latin typeface="Trebuchet MS"/>
                <a:cs typeface="Trebuchet MS"/>
              </a:rPr>
              <a:t> </a:t>
            </a:r>
            <a:r>
              <a:rPr sz="2193" spc="-75" dirty="0">
                <a:latin typeface="Trebuchet MS"/>
                <a:cs typeface="Trebuchet MS"/>
              </a:rPr>
              <a:t>cerdo</a:t>
            </a:r>
            <a:r>
              <a:rPr sz="2193" spc="-55" dirty="0">
                <a:latin typeface="Trebuchet MS"/>
                <a:cs typeface="Trebuchet MS"/>
              </a:rPr>
              <a:t> </a:t>
            </a:r>
            <a:r>
              <a:rPr sz="2193" spc="-80" dirty="0">
                <a:latin typeface="Trebuchet MS"/>
                <a:cs typeface="Trebuchet MS"/>
              </a:rPr>
              <a:t>(crudo)</a:t>
            </a:r>
            <a:r>
              <a:rPr sz="2193" spc="-55" dirty="0">
                <a:latin typeface="Trebuchet MS"/>
                <a:cs typeface="Trebuchet MS"/>
              </a:rPr>
              <a:t> </a:t>
            </a:r>
            <a:r>
              <a:rPr sz="2193" spc="-60" dirty="0">
                <a:solidFill>
                  <a:srgbClr val="FF0000"/>
                </a:solidFill>
                <a:latin typeface="Trebuchet MS"/>
                <a:cs typeface="Trebuchet MS"/>
              </a:rPr>
              <a:t>6</a:t>
            </a:r>
            <a:r>
              <a:rPr sz="2193" spc="-55" dirty="0">
                <a:solidFill>
                  <a:srgbClr val="FF0000"/>
                </a:solidFill>
                <a:latin typeface="Trebuchet MS"/>
                <a:cs typeface="Trebuchet MS"/>
              </a:rPr>
              <a:t> </a:t>
            </a:r>
            <a:r>
              <a:rPr sz="2193" spc="-150" dirty="0">
                <a:solidFill>
                  <a:srgbClr val="FF0000"/>
                </a:solidFill>
                <a:latin typeface="Trebuchet MS"/>
                <a:cs typeface="Trebuchet MS"/>
              </a:rPr>
              <a:t>meses,</a:t>
            </a:r>
            <a:r>
              <a:rPr sz="2193" spc="-274" dirty="0">
                <a:solidFill>
                  <a:srgbClr val="FF0000"/>
                </a:solidFill>
                <a:latin typeface="Trebuchet MS"/>
                <a:cs typeface="Trebuchet MS"/>
              </a:rPr>
              <a:t> </a:t>
            </a:r>
            <a:r>
              <a:rPr sz="2193" spc="-150" dirty="0">
                <a:solidFill>
                  <a:srgbClr val="FF0000"/>
                </a:solidFill>
                <a:latin typeface="Trebuchet MS"/>
                <a:cs typeface="Trebuchet MS"/>
              </a:rPr>
              <a:t>hasta</a:t>
            </a:r>
            <a:r>
              <a:rPr sz="2193" spc="-120" dirty="0">
                <a:solidFill>
                  <a:srgbClr val="FF0000"/>
                </a:solidFill>
                <a:latin typeface="Trebuchet MS"/>
                <a:cs typeface="Trebuchet MS"/>
              </a:rPr>
              <a:t> </a:t>
            </a:r>
            <a:r>
              <a:rPr sz="2193" spc="-110" dirty="0">
                <a:solidFill>
                  <a:srgbClr val="FF0000"/>
                </a:solidFill>
                <a:latin typeface="Trebuchet MS"/>
                <a:cs typeface="Trebuchet MS"/>
              </a:rPr>
              <a:t>un</a:t>
            </a:r>
            <a:r>
              <a:rPr sz="2193" spc="-55" dirty="0">
                <a:solidFill>
                  <a:srgbClr val="FF0000"/>
                </a:solidFill>
                <a:latin typeface="Trebuchet MS"/>
                <a:cs typeface="Trebuchet MS"/>
              </a:rPr>
              <a:t> </a:t>
            </a:r>
            <a:r>
              <a:rPr sz="2193" spc="-110" dirty="0">
                <a:solidFill>
                  <a:srgbClr val="FF0000"/>
                </a:solidFill>
                <a:latin typeface="Trebuchet MS"/>
                <a:cs typeface="Trebuchet MS"/>
              </a:rPr>
              <a:t>máximo</a:t>
            </a:r>
            <a:r>
              <a:rPr sz="2193" spc="-55" dirty="0">
                <a:solidFill>
                  <a:srgbClr val="FF0000"/>
                </a:solidFill>
                <a:latin typeface="Trebuchet MS"/>
                <a:cs typeface="Trebuchet MS"/>
              </a:rPr>
              <a:t> </a:t>
            </a:r>
            <a:r>
              <a:rPr sz="2193" spc="-135" dirty="0">
                <a:solidFill>
                  <a:srgbClr val="FF0000"/>
                </a:solidFill>
                <a:latin typeface="Trebuchet MS"/>
                <a:cs typeface="Trebuchet MS"/>
              </a:rPr>
              <a:t>de</a:t>
            </a:r>
            <a:r>
              <a:rPr sz="2193" spc="-55" dirty="0">
                <a:solidFill>
                  <a:srgbClr val="FF0000"/>
                </a:solidFill>
                <a:latin typeface="Trebuchet MS"/>
                <a:cs typeface="Trebuchet MS"/>
              </a:rPr>
              <a:t> </a:t>
            </a:r>
            <a:r>
              <a:rPr sz="2193" spc="-60" dirty="0">
                <a:solidFill>
                  <a:srgbClr val="FF0000"/>
                </a:solidFill>
                <a:latin typeface="Trebuchet MS"/>
                <a:cs typeface="Trebuchet MS"/>
              </a:rPr>
              <a:t>12</a:t>
            </a:r>
            <a:r>
              <a:rPr sz="2193" spc="-55" dirty="0">
                <a:solidFill>
                  <a:srgbClr val="FF0000"/>
                </a:solidFill>
                <a:latin typeface="Trebuchet MS"/>
                <a:cs typeface="Trebuchet MS"/>
              </a:rPr>
              <a:t> </a:t>
            </a:r>
            <a:r>
              <a:rPr sz="2193" spc="-95" dirty="0">
                <a:solidFill>
                  <a:srgbClr val="FF0000"/>
                </a:solidFill>
                <a:latin typeface="Trebuchet MS"/>
                <a:cs typeface="Trebuchet MS"/>
              </a:rPr>
              <a:t>si</a:t>
            </a:r>
            <a:r>
              <a:rPr sz="2193" spc="-55" dirty="0">
                <a:solidFill>
                  <a:srgbClr val="FF0000"/>
                </a:solidFill>
                <a:latin typeface="Trebuchet MS"/>
                <a:cs typeface="Trebuchet MS"/>
              </a:rPr>
              <a:t> </a:t>
            </a:r>
            <a:r>
              <a:rPr sz="2193" spc="-150" dirty="0">
                <a:solidFill>
                  <a:srgbClr val="FF0000"/>
                </a:solidFill>
                <a:latin typeface="Trebuchet MS"/>
                <a:cs typeface="Trebuchet MS"/>
              </a:rPr>
              <a:t>han</a:t>
            </a:r>
            <a:r>
              <a:rPr sz="2193" spc="-55" dirty="0">
                <a:solidFill>
                  <a:srgbClr val="FF0000"/>
                </a:solidFill>
                <a:latin typeface="Trebuchet MS"/>
                <a:cs typeface="Trebuchet MS"/>
              </a:rPr>
              <a:t> </a:t>
            </a:r>
            <a:r>
              <a:rPr sz="2193" spc="-70" dirty="0">
                <a:solidFill>
                  <a:srgbClr val="FF0000"/>
                </a:solidFill>
                <a:latin typeface="Trebuchet MS"/>
                <a:cs typeface="Trebuchet MS"/>
              </a:rPr>
              <a:t>sido</a:t>
            </a:r>
            <a:r>
              <a:rPr sz="2193" spc="-55" dirty="0">
                <a:solidFill>
                  <a:srgbClr val="FF0000"/>
                </a:solidFill>
                <a:latin typeface="Trebuchet MS"/>
                <a:cs typeface="Trebuchet MS"/>
              </a:rPr>
              <a:t> </a:t>
            </a:r>
            <a:r>
              <a:rPr sz="2193" spc="-169" dirty="0">
                <a:solidFill>
                  <a:srgbClr val="FF0000"/>
                </a:solidFill>
                <a:latin typeface="Trebuchet MS"/>
                <a:cs typeface="Trebuchet MS"/>
              </a:rPr>
              <a:t>asadas.</a:t>
            </a:r>
            <a:endParaRPr sz="2193" dirty="0">
              <a:latin typeface="Trebuchet MS"/>
              <a:cs typeface="Trebuchet MS"/>
            </a:endParaRPr>
          </a:p>
          <a:p>
            <a:pPr marL="12661">
              <a:spcBef>
                <a:spcPts val="573"/>
              </a:spcBef>
              <a:tabLst>
                <a:tab pos="285497" algn="l"/>
              </a:tabLst>
            </a:pPr>
            <a:r>
              <a:rPr lang="es-ES" sz="2193" spc="-90" dirty="0">
                <a:latin typeface="Trebuchet MS"/>
                <a:cs typeface="Trebuchet MS"/>
              </a:rPr>
              <a:t>    </a:t>
            </a:r>
            <a:r>
              <a:rPr sz="2193" spc="-90" dirty="0" err="1">
                <a:latin typeface="Trebuchet MS"/>
                <a:cs typeface="Trebuchet MS"/>
              </a:rPr>
              <a:t>Pollo</a:t>
            </a:r>
            <a:r>
              <a:rPr sz="2193" spc="-55" dirty="0">
                <a:latin typeface="Trebuchet MS"/>
                <a:cs typeface="Trebuchet MS"/>
              </a:rPr>
              <a:t> </a:t>
            </a:r>
            <a:r>
              <a:rPr sz="2193" spc="-135" dirty="0">
                <a:latin typeface="Trebuchet MS"/>
                <a:cs typeface="Trebuchet MS"/>
              </a:rPr>
              <a:t>y</a:t>
            </a:r>
            <a:r>
              <a:rPr sz="2193" spc="-55" dirty="0">
                <a:latin typeface="Trebuchet MS"/>
                <a:cs typeface="Trebuchet MS"/>
              </a:rPr>
              <a:t> </a:t>
            </a:r>
            <a:r>
              <a:rPr sz="2193" spc="-145" dirty="0">
                <a:latin typeface="Trebuchet MS"/>
                <a:cs typeface="Trebuchet MS"/>
              </a:rPr>
              <a:t>pavo</a:t>
            </a:r>
            <a:r>
              <a:rPr sz="2193" spc="-55" dirty="0">
                <a:latin typeface="Trebuchet MS"/>
                <a:cs typeface="Trebuchet MS"/>
              </a:rPr>
              <a:t> </a:t>
            </a:r>
            <a:r>
              <a:rPr sz="2193" spc="-110" dirty="0">
                <a:latin typeface="Trebuchet MS"/>
                <a:cs typeface="Trebuchet MS"/>
              </a:rPr>
              <a:t>(crudo):</a:t>
            </a:r>
            <a:r>
              <a:rPr sz="2193" spc="-274" dirty="0">
                <a:latin typeface="Trebuchet MS"/>
                <a:cs typeface="Trebuchet MS"/>
              </a:rPr>
              <a:t> </a:t>
            </a:r>
            <a:r>
              <a:rPr sz="2193" spc="-60" dirty="0">
                <a:solidFill>
                  <a:srgbClr val="FF0000"/>
                </a:solidFill>
                <a:latin typeface="Trebuchet MS"/>
                <a:cs typeface="Trebuchet MS"/>
              </a:rPr>
              <a:t>9</a:t>
            </a:r>
            <a:r>
              <a:rPr sz="2193" spc="-55" dirty="0">
                <a:solidFill>
                  <a:srgbClr val="FF0000"/>
                </a:solidFill>
                <a:latin typeface="Trebuchet MS"/>
                <a:cs typeface="Trebuchet MS"/>
              </a:rPr>
              <a:t> </a:t>
            </a:r>
            <a:r>
              <a:rPr sz="2193" spc="-114" dirty="0">
                <a:solidFill>
                  <a:srgbClr val="FF0000"/>
                </a:solidFill>
                <a:latin typeface="Trebuchet MS"/>
                <a:cs typeface="Trebuchet MS"/>
              </a:rPr>
              <a:t>meses</a:t>
            </a:r>
            <a:endParaRPr sz="2193" dirty="0">
              <a:latin typeface="Trebuchet MS"/>
              <a:cs typeface="Trebuchet MS"/>
            </a:endParaRPr>
          </a:p>
          <a:p>
            <a:pPr marL="12661">
              <a:spcBef>
                <a:spcPts val="558"/>
              </a:spcBef>
              <a:tabLst>
                <a:tab pos="285497" algn="l"/>
                <a:tab pos="1617395" algn="l"/>
              </a:tabLst>
            </a:pPr>
            <a:r>
              <a:rPr lang="es-ES" sz="2193" spc="-155" dirty="0">
                <a:latin typeface="Trebuchet MS"/>
                <a:cs typeface="Trebuchet MS"/>
              </a:rPr>
              <a:t>     </a:t>
            </a:r>
            <a:r>
              <a:rPr sz="2193" spc="-155" dirty="0" err="1">
                <a:latin typeface="Trebuchet MS"/>
                <a:cs typeface="Trebuchet MS"/>
              </a:rPr>
              <a:t>Salchichas</a:t>
            </a:r>
            <a:r>
              <a:rPr sz="2193" spc="-155" dirty="0">
                <a:latin typeface="Trebuchet MS"/>
                <a:cs typeface="Trebuchet MS"/>
              </a:rPr>
              <a:t>:</a:t>
            </a:r>
            <a:r>
              <a:rPr sz="2193" dirty="0">
                <a:latin typeface="Trebuchet MS"/>
                <a:cs typeface="Trebuchet MS"/>
              </a:rPr>
              <a:t>	</a:t>
            </a:r>
            <a:r>
              <a:rPr sz="2193" spc="-60" dirty="0">
                <a:solidFill>
                  <a:srgbClr val="FF0000"/>
                </a:solidFill>
                <a:latin typeface="Trebuchet MS"/>
                <a:cs typeface="Trebuchet MS"/>
              </a:rPr>
              <a:t>1</a:t>
            </a:r>
            <a:r>
              <a:rPr sz="2193" spc="-55" dirty="0">
                <a:solidFill>
                  <a:srgbClr val="FF0000"/>
                </a:solidFill>
                <a:latin typeface="Trebuchet MS"/>
                <a:cs typeface="Trebuchet MS"/>
              </a:rPr>
              <a:t> </a:t>
            </a:r>
            <a:r>
              <a:rPr sz="2193" spc="-135" dirty="0">
                <a:solidFill>
                  <a:srgbClr val="FF0000"/>
                </a:solidFill>
                <a:latin typeface="Trebuchet MS"/>
                <a:cs typeface="Trebuchet MS"/>
              </a:rPr>
              <a:t>y</a:t>
            </a:r>
            <a:r>
              <a:rPr sz="2193" spc="-55" dirty="0">
                <a:solidFill>
                  <a:srgbClr val="FF0000"/>
                </a:solidFill>
                <a:latin typeface="Trebuchet MS"/>
                <a:cs typeface="Trebuchet MS"/>
              </a:rPr>
              <a:t> </a:t>
            </a:r>
            <a:r>
              <a:rPr sz="2193" spc="-60" dirty="0">
                <a:solidFill>
                  <a:srgbClr val="FF0000"/>
                </a:solidFill>
                <a:latin typeface="Trebuchet MS"/>
                <a:cs typeface="Trebuchet MS"/>
              </a:rPr>
              <a:t>2</a:t>
            </a:r>
            <a:r>
              <a:rPr sz="2193" spc="-55" dirty="0">
                <a:solidFill>
                  <a:srgbClr val="FF0000"/>
                </a:solidFill>
                <a:latin typeface="Trebuchet MS"/>
                <a:cs typeface="Trebuchet MS"/>
              </a:rPr>
              <a:t> </a:t>
            </a:r>
            <a:r>
              <a:rPr sz="2193" spc="-114" dirty="0" err="1">
                <a:solidFill>
                  <a:srgbClr val="FF0000"/>
                </a:solidFill>
                <a:latin typeface="Trebuchet MS"/>
                <a:cs typeface="Trebuchet MS"/>
              </a:rPr>
              <a:t>meses</a:t>
            </a:r>
            <a:endParaRPr lang="es-ES" sz="2193" dirty="0">
              <a:latin typeface="Trebuchet MS"/>
              <a:cs typeface="Trebuchet MS"/>
            </a:endParaRPr>
          </a:p>
          <a:p>
            <a:pPr marL="12661">
              <a:spcBef>
                <a:spcPts val="558"/>
              </a:spcBef>
              <a:tabLst>
                <a:tab pos="285497" algn="l"/>
                <a:tab pos="1617395" algn="l"/>
              </a:tabLst>
            </a:pPr>
            <a:r>
              <a:rPr lang="es-ES" sz="2193" spc="-140" dirty="0">
                <a:latin typeface="Trebuchet MS"/>
                <a:cs typeface="Trebuchet MS"/>
              </a:rPr>
              <a:t>     P</a:t>
            </a:r>
            <a:r>
              <a:rPr sz="2193" spc="-140" dirty="0" err="1">
                <a:latin typeface="Trebuchet MS"/>
                <a:cs typeface="Trebuchet MS"/>
              </a:rPr>
              <a:t>escado</a:t>
            </a:r>
            <a:r>
              <a:rPr sz="2193" spc="-140" dirty="0">
                <a:latin typeface="Trebuchet MS"/>
                <a:cs typeface="Trebuchet MS"/>
              </a:rPr>
              <a:t>:</a:t>
            </a:r>
            <a:r>
              <a:rPr sz="2193" spc="-274" dirty="0">
                <a:latin typeface="Trebuchet MS"/>
                <a:cs typeface="Trebuchet MS"/>
              </a:rPr>
              <a:t> </a:t>
            </a:r>
            <a:r>
              <a:rPr sz="2193" spc="-60" dirty="0">
                <a:solidFill>
                  <a:srgbClr val="FF0000"/>
                </a:solidFill>
                <a:latin typeface="Trebuchet MS"/>
                <a:cs typeface="Trebuchet MS"/>
              </a:rPr>
              <a:t>6</a:t>
            </a:r>
            <a:r>
              <a:rPr sz="2193" spc="-55" dirty="0">
                <a:solidFill>
                  <a:srgbClr val="FF0000"/>
                </a:solidFill>
                <a:latin typeface="Trebuchet MS"/>
                <a:cs typeface="Trebuchet MS"/>
              </a:rPr>
              <a:t> </a:t>
            </a:r>
            <a:r>
              <a:rPr sz="2193" spc="-114" dirty="0">
                <a:solidFill>
                  <a:srgbClr val="FF0000"/>
                </a:solidFill>
                <a:latin typeface="Trebuchet MS"/>
                <a:cs typeface="Trebuchet MS"/>
              </a:rPr>
              <a:t>meses</a:t>
            </a:r>
            <a:r>
              <a:rPr sz="2193" spc="-55" dirty="0">
                <a:solidFill>
                  <a:srgbClr val="FF0000"/>
                </a:solidFill>
                <a:latin typeface="Trebuchet MS"/>
                <a:cs typeface="Trebuchet MS"/>
              </a:rPr>
              <a:t> </a:t>
            </a:r>
            <a:r>
              <a:rPr sz="2193" spc="-95" dirty="0">
                <a:latin typeface="Trebuchet MS"/>
                <a:cs typeface="Trebuchet MS"/>
              </a:rPr>
              <a:t>si</a:t>
            </a:r>
            <a:r>
              <a:rPr sz="2193" spc="-55" dirty="0">
                <a:latin typeface="Trebuchet MS"/>
                <a:cs typeface="Trebuchet MS"/>
              </a:rPr>
              <a:t> </a:t>
            </a:r>
            <a:r>
              <a:rPr sz="2193" spc="-105" dirty="0">
                <a:latin typeface="Trebuchet MS"/>
                <a:cs typeface="Trebuchet MS"/>
              </a:rPr>
              <a:t>es</a:t>
            </a:r>
            <a:r>
              <a:rPr sz="2193" spc="-55" dirty="0">
                <a:latin typeface="Trebuchet MS"/>
                <a:cs typeface="Trebuchet MS"/>
              </a:rPr>
              <a:t> </a:t>
            </a:r>
            <a:r>
              <a:rPr sz="2193" spc="-110" dirty="0">
                <a:latin typeface="Trebuchet MS"/>
                <a:cs typeface="Trebuchet MS"/>
              </a:rPr>
              <a:t>un</a:t>
            </a:r>
            <a:r>
              <a:rPr sz="2193" spc="-55" dirty="0">
                <a:latin typeface="Trebuchet MS"/>
                <a:cs typeface="Trebuchet MS"/>
              </a:rPr>
              <a:t> </a:t>
            </a:r>
            <a:r>
              <a:rPr sz="2193" spc="-110" dirty="0">
                <a:latin typeface="Trebuchet MS"/>
                <a:cs typeface="Trebuchet MS"/>
              </a:rPr>
              <a:t>pescado</a:t>
            </a:r>
            <a:r>
              <a:rPr sz="2193" spc="-55" dirty="0">
                <a:latin typeface="Trebuchet MS"/>
                <a:cs typeface="Trebuchet MS"/>
              </a:rPr>
              <a:t> </a:t>
            </a:r>
            <a:r>
              <a:rPr sz="2193" spc="-155" dirty="0">
                <a:latin typeface="Trebuchet MS"/>
                <a:cs typeface="Trebuchet MS"/>
              </a:rPr>
              <a:t>magro,</a:t>
            </a:r>
            <a:r>
              <a:rPr sz="2193" spc="-274" dirty="0">
                <a:latin typeface="Trebuchet MS"/>
                <a:cs typeface="Trebuchet MS"/>
              </a:rPr>
              <a:t> </a:t>
            </a:r>
            <a:r>
              <a:rPr sz="2193" spc="-85" dirty="0">
                <a:solidFill>
                  <a:srgbClr val="FF0000"/>
                </a:solidFill>
                <a:latin typeface="Trebuchet MS"/>
                <a:cs typeface="Trebuchet MS"/>
              </a:rPr>
              <a:t>2-</a:t>
            </a:r>
            <a:r>
              <a:rPr sz="2193" spc="-60" dirty="0">
                <a:solidFill>
                  <a:srgbClr val="FF0000"/>
                </a:solidFill>
                <a:latin typeface="Trebuchet MS"/>
                <a:cs typeface="Trebuchet MS"/>
              </a:rPr>
              <a:t>3</a:t>
            </a:r>
            <a:r>
              <a:rPr sz="2193" spc="-55" dirty="0">
                <a:solidFill>
                  <a:srgbClr val="FF0000"/>
                </a:solidFill>
                <a:latin typeface="Trebuchet MS"/>
                <a:cs typeface="Trebuchet MS"/>
              </a:rPr>
              <a:t> </a:t>
            </a:r>
            <a:r>
              <a:rPr sz="2193" spc="-95" dirty="0">
                <a:latin typeface="Trebuchet MS"/>
                <a:cs typeface="Trebuchet MS"/>
              </a:rPr>
              <a:t>si</a:t>
            </a:r>
            <a:r>
              <a:rPr sz="2193" spc="-55" dirty="0">
                <a:latin typeface="Trebuchet MS"/>
                <a:cs typeface="Trebuchet MS"/>
              </a:rPr>
              <a:t> </a:t>
            </a:r>
            <a:r>
              <a:rPr sz="2193" spc="-105" dirty="0">
                <a:latin typeface="Trebuchet MS"/>
                <a:cs typeface="Trebuchet MS"/>
              </a:rPr>
              <a:t>es</a:t>
            </a:r>
            <a:r>
              <a:rPr sz="2193" spc="-55" dirty="0">
                <a:latin typeface="Trebuchet MS"/>
                <a:cs typeface="Trebuchet MS"/>
              </a:rPr>
              <a:t> </a:t>
            </a:r>
            <a:r>
              <a:rPr sz="2193" spc="-130" dirty="0">
                <a:latin typeface="Trebuchet MS"/>
                <a:cs typeface="Trebuchet MS"/>
              </a:rPr>
              <a:t>graso,</a:t>
            </a:r>
            <a:r>
              <a:rPr sz="2193" spc="-274" dirty="0">
                <a:latin typeface="Trebuchet MS"/>
                <a:cs typeface="Trebuchet MS"/>
              </a:rPr>
              <a:t> </a:t>
            </a:r>
            <a:r>
              <a:rPr sz="2193" spc="-135" dirty="0">
                <a:latin typeface="Trebuchet MS"/>
                <a:cs typeface="Trebuchet MS"/>
              </a:rPr>
              <a:t>de</a:t>
            </a:r>
            <a:r>
              <a:rPr sz="2193" spc="-55" dirty="0">
                <a:latin typeface="Trebuchet MS"/>
                <a:cs typeface="Trebuchet MS"/>
              </a:rPr>
              <a:t> </a:t>
            </a:r>
            <a:r>
              <a:rPr sz="2193" spc="-60" dirty="0">
                <a:solidFill>
                  <a:srgbClr val="FF0000"/>
                </a:solidFill>
                <a:latin typeface="Trebuchet MS"/>
                <a:cs typeface="Trebuchet MS"/>
              </a:rPr>
              <a:t>4</a:t>
            </a:r>
            <a:r>
              <a:rPr sz="2193" spc="-55" dirty="0">
                <a:solidFill>
                  <a:srgbClr val="FF0000"/>
                </a:solidFill>
                <a:latin typeface="Trebuchet MS"/>
                <a:cs typeface="Trebuchet MS"/>
              </a:rPr>
              <a:t> </a:t>
            </a:r>
            <a:r>
              <a:rPr sz="2193" spc="-219" dirty="0">
                <a:solidFill>
                  <a:srgbClr val="FF0000"/>
                </a:solidFill>
                <a:latin typeface="Trebuchet MS"/>
                <a:cs typeface="Trebuchet MS"/>
              </a:rPr>
              <a:t>a</a:t>
            </a:r>
            <a:r>
              <a:rPr sz="2193" spc="-55" dirty="0">
                <a:solidFill>
                  <a:srgbClr val="FF0000"/>
                </a:solidFill>
                <a:latin typeface="Trebuchet MS"/>
                <a:cs typeface="Trebuchet MS"/>
              </a:rPr>
              <a:t> </a:t>
            </a:r>
            <a:r>
              <a:rPr sz="2193" spc="-60" dirty="0">
                <a:solidFill>
                  <a:srgbClr val="FF0000"/>
                </a:solidFill>
                <a:latin typeface="Trebuchet MS"/>
                <a:cs typeface="Trebuchet MS"/>
              </a:rPr>
              <a:t>6</a:t>
            </a:r>
            <a:r>
              <a:rPr sz="2193" spc="-55" dirty="0">
                <a:solidFill>
                  <a:srgbClr val="FF0000"/>
                </a:solidFill>
                <a:latin typeface="Trebuchet MS"/>
                <a:cs typeface="Trebuchet MS"/>
              </a:rPr>
              <a:t> </a:t>
            </a:r>
            <a:r>
              <a:rPr sz="2193" spc="-114" dirty="0">
                <a:solidFill>
                  <a:srgbClr val="FF0000"/>
                </a:solidFill>
                <a:latin typeface="Trebuchet MS"/>
                <a:cs typeface="Trebuchet MS"/>
              </a:rPr>
              <a:t>meses</a:t>
            </a:r>
            <a:r>
              <a:rPr sz="2193" spc="-55" dirty="0">
                <a:solidFill>
                  <a:srgbClr val="FF0000"/>
                </a:solidFill>
                <a:latin typeface="Trebuchet MS"/>
                <a:cs typeface="Trebuchet MS"/>
              </a:rPr>
              <a:t> </a:t>
            </a:r>
            <a:r>
              <a:rPr sz="2193" spc="-95" dirty="0">
                <a:latin typeface="Trebuchet MS"/>
                <a:cs typeface="Trebuchet MS"/>
              </a:rPr>
              <a:t>si</a:t>
            </a:r>
            <a:r>
              <a:rPr sz="2193" spc="-55" dirty="0">
                <a:latin typeface="Trebuchet MS"/>
                <a:cs typeface="Trebuchet MS"/>
              </a:rPr>
              <a:t> </a:t>
            </a:r>
            <a:r>
              <a:rPr sz="2193" spc="-145" dirty="0">
                <a:latin typeface="Trebuchet MS"/>
                <a:cs typeface="Trebuchet MS"/>
              </a:rPr>
              <a:t>está</a:t>
            </a:r>
            <a:r>
              <a:rPr sz="2193" spc="-120" dirty="0">
                <a:latin typeface="Trebuchet MS"/>
                <a:cs typeface="Trebuchet MS"/>
              </a:rPr>
              <a:t> </a:t>
            </a:r>
            <a:r>
              <a:rPr sz="2193" spc="-100" dirty="0">
                <a:latin typeface="Trebuchet MS"/>
                <a:cs typeface="Trebuchet MS"/>
              </a:rPr>
              <a:t>cocinado</a:t>
            </a:r>
            <a:r>
              <a:rPr sz="2193" spc="-55" dirty="0">
                <a:latin typeface="Trebuchet MS"/>
                <a:cs typeface="Trebuchet MS"/>
              </a:rPr>
              <a:t> </a:t>
            </a:r>
            <a:r>
              <a:rPr sz="2193" spc="-135" dirty="0">
                <a:latin typeface="Trebuchet MS"/>
                <a:cs typeface="Trebuchet MS"/>
              </a:rPr>
              <a:t>y</a:t>
            </a:r>
            <a:r>
              <a:rPr sz="2193" spc="-55" dirty="0">
                <a:latin typeface="Trebuchet MS"/>
                <a:cs typeface="Trebuchet MS"/>
              </a:rPr>
              <a:t> </a:t>
            </a:r>
            <a:r>
              <a:rPr sz="2193" spc="-60" dirty="0">
                <a:solidFill>
                  <a:srgbClr val="FF0000"/>
                </a:solidFill>
                <a:latin typeface="Trebuchet MS"/>
                <a:cs typeface="Trebuchet MS"/>
              </a:rPr>
              <a:t>2</a:t>
            </a:r>
            <a:r>
              <a:rPr sz="2193" spc="-55" dirty="0">
                <a:solidFill>
                  <a:srgbClr val="FF0000"/>
                </a:solidFill>
                <a:latin typeface="Trebuchet MS"/>
                <a:cs typeface="Trebuchet MS"/>
              </a:rPr>
              <a:t> </a:t>
            </a:r>
            <a:r>
              <a:rPr sz="2193" spc="-114" dirty="0">
                <a:solidFill>
                  <a:srgbClr val="FF0000"/>
                </a:solidFill>
                <a:latin typeface="Trebuchet MS"/>
                <a:cs typeface="Trebuchet MS"/>
              </a:rPr>
              <a:t>meses</a:t>
            </a:r>
            <a:r>
              <a:rPr sz="2193" spc="-55" dirty="0">
                <a:solidFill>
                  <a:srgbClr val="FF0000"/>
                </a:solidFill>
                <a:latin typeface="Trebuchet MS"/>
                <a:cs typeface="Trebuchet MS"/>
              </a:rPr>
              <a:t> </a:t>
            </a:r>
            <a:r>
              <a:rPr sz="2193" spc="-95" dirty="0">
                <a:latin typeface="Trebuchet MS"/>
                <a:cs typeface="Trebuchet MS"/>
              </a:rPr>
              <a:t>si</a:t>
            </a:r>
            <a:r>
              <a:rPr sz="2193" spc="-55" dirty="0">
                <a:latin typeface="Trebuchet MS"/>
                <a:cs typeface="Trebuchet MS"/>
              </a:rPr>
              <a:t> </a:t>
            </a:r>
            <a:r>
              <a:rPr sz="2193" spc="-164" dirty="0">
                <a:latin typeface="Trebuchet MS"/>
                <a:cs typeface="Trebuchet MS"/>
              </a:rPr>
              <a:t>ha</a:t>
            </a:r>
            <a:r>
              <a:rPr sz="2193" spc="-55" dirty="0">
                <a:latin typeface="Trebuchet MS"/>
                <a:cs typeface="Trebuchet MS"/>
              </a:rPr>
              <a:t> </a:t>
            </a:r>
            <a:r>
              <a:rPr sz="2193" spc="-70" dirty="0">
                <a:latin typeface="Trebuchet MS"/>
                <a:cs typeface="Trebuchet MS"/>
              </a:rPr>
              <a:t>sido</a:t>
            </a:r>
            <a:r>
              <a:rPr sz="2193" spc="-55" dirty="0">
                <a:latin typeface="Trebuchet MS"/>
                <a:cs typeface="Trebuchet MS"/>
              </a:rPr>
              <a:t> </a:t>
            </a:r>
            <a:r>
              <a:rPr sz="2193" spc="-164" dirty="0">
                <a:latin typeface="Trebuchet MS"/>
                <a:cs typeface="Trebuchet MS"/>
              </a:rPr>
              <a:t>ahumado.</a:t>
            </a:r>
            <a:endParaRPr sz="2193" dirty="0">
              <a:latin typeface="Trebuchet MS"/>
              <a:cs typeface="Trebuchet MS"/>
            </a:endParaRPr>
          </a:p>
          <a:p>
            <a:pPr marL="12661">
              <a:spcBef>
                <a:spcPts val="573"/>
              </a:spcBef>
              <a:tabLst>
                <a:tab pos="285497" algn="l"/>
              </a:tabLst>
            </a:pPr>
            <a:r>
              <a:rPr sz="2193" spc="-70" dirty="0" err="1">
                <a:latin typeface="Trebuchet MS"/>
                <a:cs typeface="Trebuchet MS"/>
              </a:rPr>
              <a:t>Moluscos</a:t>
            </a:r>
            <a:r>
              <a:rPr sz="2193" spc="-70" dirty="0">
                <a:latin typeface="Trebuchet MS"/>
                <a:cs typeface="Trebuchet MS"/>
              </a:rPr>
              <a:t>:</a:t>
            </a:r>
            <a:r>
              <a:rPr sz="2193" spc="-274" dirty="0">
                <a:latin typeface="Trebuchet MS"/>
                <a:cs typeface="Trebuchet MS"/>
              </a:rPr>
              <a:t> </a:t>
            </a:r>
            <a:r>
              <a:rPr sz="2193" spc="-114" dirty="0">
                <a:latin typeface="Trebuchet MS"/>
                <a:cs typeface="Trebuchet MS"/>
              </a:rPr>
              <a:t>entre</a:t>
            </a:r>
            <a:r>
              <a:rPr sz="2193" spc="-55" dirty="0">
                <a:latin typeface="Trebuchet MS"/>
                <a:cs typeface="Trebuchet MS"/>
              </a:rPr>
              <a:t> </a:t>
            </a:r>
            <a:r>
              <a:rPr sz="2193" spc="-60" dirty="0">
                <a:solidFill>
                  <a:srgbClr val="FF0000"/>
                </a:solidFill>
                <a:latin typeface="Trebuchet MS"/>
                <a:cs typeface="Trebuchet MS"/>
              </a:rPr>
              <a:t>2</a:t>
            </a:r>
            <a:r>
              <a:rPr sz="2193" spc="-55" dirty="0">
                <a:solidFill>
                  <a:srgbClr val="FF0000"/>
                </a:solidFill>
                <a:latin typeface="Trebuchet MS"/>
                <a:cs typeface="Trebuchet MS"/>
              </a:rPr>
              <a:t> </a:t>
            </a:r>
            <a:r>
              <a:rPr sz="2193" spc="-135" dirty="0">
                <a:solidFill>
                  <a:srgbClr val="FF0000"/>
                </a:solidFill>
                <a:latin typeface="Trebuchet MS"/>
                <a:cs typeface="Trebuchet MS"/>
              </a:rPr>
              <a:t>y</a:t>
            </a:r>
            <a:r>
              <a:rPr sz="2193" spc="-55" dirty="0">
                <a:solidFill>
                  <a:srgbClr val="FF0000"/>
                </a:solidFill>
                <a:latin typeface="Trebuchet MS"/>
                <a:cs typeface="Trebuchet MS"/>
              </a:rPr>
              <a:t> </a:t>
            </a:r>
            <a:r>
              <a:rPr sz="2193" spc="-60" dirty="0">
                <a:solidFill>
                  <a:srgbClr val="FF0000"/>
                </a:solidFill>
                <a:latin typeface="Trebuchet MS"/>
                <a:cs typeface="Trebuchet MS"/>
              </a:rPr>
              <a:t>3</a:t>
            </a:r>
            <a:r>
              <a:rPr sz="2193" spc="-55" dirty="0">
                <a:solidFill>
                  <a:srgbClr val="FF0000"/>
                </a:solidFill>
                <a:latin typeface="Trebuchet MS"/>
                <a:cs typeface="Trebuchet MS"/>
              </a:rPr>
              <a:t> </a:t>
            </a:r>
            <a:r>
              <a:rPr sz="2193" spc="-114" dirty="0">
                <a:solidFill>
                  <a:srgbClr val="FF0000"/>
                </a:solidFill>
                <a:latin typeface="Trebuchet MS"/>
                <a:cs typeface="Trebuchet MS"/>
              </a:rPr>
              <a:t>meses</a:t>
            </a:r>
            <a:endParaRPr sz="2193" dirty="0">
              <a:latin typeface="Trebuchet MS"/>
              <a:cs typeface="Trebuchet MS"/>
            </a:endParaRPr>
          </a:p>
        </p:txBody>
      </p:sp>
      <p:sp>
        <p:nvSpPr>
          <p:cNvPr id="4" name="object 4"/>
          <p:cNvSpPr txBox="1"/>
          <p:nvPr/>
        </p:nvSpPr>
        <p:spPr>
          <a:xfrm>
            <a:off x="3514937" y="1418203"/>
            <a:ext cx="4806535" cy="595994"/>
          </a:xfrm>
          <a:prstGeom prst="rect">
            <a:avLst/>
          </a:prstGeom>
          <a:solidFill>
            <a:srgbClr val="6398A4"/>
          </a:solidFill>
        </p:spPr>
        <p:txBody>
          <a:bodyPr vert="horz" wrap="square" lIns="0" tIns="44945" rIns="0" bIns="0" rtlCol="0">
            <a:spAutoFit/>
          </a:bodyPr>
          <a:lstStyle/>
          <a:p>
            <a:pPr marL="90524">
              <a:spcBef>
                <a:spcPts val="354"/>
              </a:spcBef>
            </a:pPr>
            <a:r>
              <a:rPr sz="3589" spc="179" dirty="0">
                <a:solidFill>
                  <a:srgbClr val="FFFFFF"/>
                </a:solidFill>
                <a:latin typeface="Trebuchet MS"/>
                <a:cs typeface="Trebuchet MS"/>
              </a:rPr>
              <a:t>CARNES</a:t>
            </a:r>
            <a:r>
              <a:rPr sz="3589" spc="-618" dirty="0">
                <a:solidFill>
                  <a:srgbClr val="FFFFFF"/>
                </a:solidFill>
                <a:latin typeface="Trebuchet MS"/>
                <a:cs typeface="Trebuchet MS"/>
              </a:rPr>
              <a:t> </a:t>
            </a:r>
            <a:r>
              <a:rPr sz="3589" spc="100" dirty="0">
                <a:solidFill>
                  <a:srgbClr val="FFFFFF"/>
                </a:solidFill>
                <a:latin typeface="Trebuchet MS"/>
                <a:cs typeface="Trebuchet MS"/>
              </a:rPr>
              <a:t>Y</a:t>
            </a:r>
            <a:r>
              <a:rPr sz="3589" spc="-75" dirty="0">
                <a:solidFill>
                  <a:srgbClr val="FFFFFF"/>
                </a:solidFill>
                <a:latin typeface="Trebuchet MS"/>
                <a:cs typeface="Trebuchet MS"/>
              </a:rPr>
              <a:t> </a:t>
            </a:r>
            <a:r>
              <a:rPr sz="3589" spc="145" dirty="0">
                <a:solidFill>
                  <a:srgbClr val="FFFFFF"/>
                </a:solidFill>
                <a:latin typeface="Trebuchet MS"/>
                <a:cs typeface="Trebuchet MS"/>
              </a:rPr>
              <a:t>PESCADOS</a:t>
            </a:r>
            <a:endParaRPr sz="3589">
              <a:latin typeface="Trebuchet MS"/>
              <a:cs typeface="Trebuchet MS"/>
            </a:endParaRPr>
          </a:p>
        </p:txBody>
      </p:sp>
      <p:pic>
        <p:nvPicPr>
          <p:cNvPr id="5" name="object 5"/>
          <p:cNvPicPr/>
          <p:nvPr/>
        </p:nvPicPr>
        <p:blipFill>
          <a:blip r:embed="rId2" cstate="print"/>
          <a:stretch>
            <a:fillRect/>
          </a:stretch>
        </p:blipFill>
        <p:spPr>
          <a:xfrm>
            <a:off x="8637097" y="4464425"/>
            <a:ext cx="2852446" cy="1590411"/>
          </a:xfrm>
          <a:prstGeom prst="rect">
            <a:avLst/>
          </a:prstGeom>
        </p:spPr>
      </p:pic>
      <p:pic>
        <p:nvPicPr>
          <p:cNvPr id="6" name="object 6"/>
          <p:cNvPicPr/>
          <p:nvPr/>
        </p:nvPicPr>
        <p:blipFill>
          <a:blip r:embed="rId3" cstate="print"/>
          <a:stretch>
            <a:fillRect/>
          </a:stretch>
        </p:blipFill>
        <p:spPr>
          <a:xfrm>
            <a:off x="8823320" y="2924747"/>
            <a:ext cx="2485012" cy="1319613"/>
          </a:xfrm>
          <a:prstGeom prst="rect">
            <a:avLst/>
          </a:prstGeom>
        </p:spPr>
      </p:pic>
      <p:pic>
        <p:nvPicPr>
          <p:cNvPr id="7" name="object 7"/>
          <p:cNvPicPr/>
          <p:nvPr/>
        </p:nvPicPr>
        <p:blipFill>
          <a:blip r:embed="rId4" cstate="print"/>
          <a:stretch>
            <a:fillRect/>
          </a:stretch>
        </p:blipFill>
        <p:spPr>
          <a:xfrm>
            <a:off x="690305" y="3584553"/>
            <a:ext cx="2518488" cy="1479774"/>
          </a:xfrm>
          <a:prstGeom prst="rect">
            <a:avLst/>
          </a:prstGeom>
        </p:spPr>
      </p:pic>
      <p:pic>
        <p:nvPicPr>
          <p:cNvPr id="8" name="object 8"/>
          <p:cNvPicPr/>
          <p:nvPr/>
        </p:nvPicPr>
        <p:blipFill>
          <a:blip r:embed="rId5" cstate="print"/>
          <a:stretch>
            <a:fillRect/>
          </a:stretch>
        </p:blipFill>
        <p:spPr>
          <a:xfrm>
            <a:off x="9024389" y="1449770"/>
            <a:ext cx="1849831" cy="1067492"/>
          </a:xfrm>
          <a:prstGeom prst="rect">
            <a:avLst/>
          </a:prstGeom>
        </p:spPr>
      </p:pic>
      <p:pic>
        <p:nvPicPr>
          <p:cNvPr id="9" name="object 9"/>
          <p:cNvPicPr/>
          <p:nvPr/>
        </p:nvPicPr>
        <p:blipFill>
          <a:blip r:embed="rId6" cstate="print"/>
          <a:stretch>
            <a:fillRect/>
          </a:stretch>
        </p:blipFill>
        <p:spPr>
          <a:xfrm>
            <a:off x="353103" y="1307848"/>
            <a:ext cx="2715733" cy="168932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299732" y="1442414"/>
            <a:ext cx="6169431" cy="595994"/>
          </a:xfrm>
          <a:prstGeom prst="rect">
            <a:avLst/>
          </a:prstGeom>
          <a:solidFill>
            <a:srgbClr val="6398A4"/>
          </a:solidFill>
        </p:spPr>
        <p:txBody>
          <a:bodyPr vert="horz" wrap="square" lIns="0" tIns="44945" rIns="0" bIns="0" rtlCol="0" anchor="ctr">
            <a:spAutoFit/>
          </a:bodyPr>
          <a:lstStyle/>
          <a:p>
            <a:pPr marL="90524">
              <a:lnSpc>
                <a:spcPct val="100000"/>
              </a:lnSpc>
              <a:spcBef>
                <a:spcPts val="354"/>
              </a:spcBef>
            </a:pPr>
            <a:r>
              <a:rPr sz="3589" spc="110" dirty="0">
                <a:solidFill>
                  <a:srgbClr val="FFFFFF"/>
                </a:solidFill>
                <a:latin typeface="Trebuchet MS"/>
                <a:cs typeface="Trebuchet MS"/>
              </a:rPr>
              <a:t>MASAS</a:t>
            </a:r>
            <a:r>
              <a:rPr sz="3589" spc="-80" dirty="0">
                <a:solidFill>
                  <a:srgbClr val="FFFFFF"/>
                </a:solidFill>
                <a:latin typeface="Trebuchet MS"/>
                <a:cs typeface="Trebuchet MS"/>
              </a:rPr>
              <a:t> </a:t>
            </a:r>
            <a:r>
              <a:rPr sz="3589" spc="120" dirty="0">
                <a:solidFill>
                  <a:srgbClr val="FFFFFF"/>
                </a:solidFill>
                <a:latin typeface="Trebuchet MS"/>
                <a:cs typeface="Trebuchet MS"/>
              </a:rPr>
              <a:t>DULCES</a:t>
            </a:r>
            <a:r>
              <a:rPr sz="3589" spc="-618" dirty="0">
                <a:solidFill>
                  <a:srgbClr val="FFFFFF"/>
                </a:solidFill>
                <a:latin typeface="Trebuchet MS"/>
                <a:cs typeface="Trebuchet MS"/>
              </a:rPr>
              <a:t> </a:t>
            </a:r>
            <a:r>
              <a:rPr sz="3589" spc="100" dirty="0">
                <a:solidFill>
                  <a:srgbClr val="FFFFFF"/>
                </a:solidFill>
                <a:latin typeface="Trebuchet MS"/>
                <a:cs typeface="Trebuchet MS"/>
              </a:rPr>
              <a:t>Y</a:t>
            </a:r>
            <a:r>
              <a:rPr sz="3589" spc="-80" dirty="0">
                <a:solidFill>
                  <a:srgbClr val="FFFFFF"/>
                </a:solidFill>
                <a:latin typeface="Trebuchet MS"/>
                <a:cs typeface="Trebuchet MS"/>
              </a:rPr>
              <a:t> </a:t>
            </a:r>
            <a:r>
              <a:rPr sz="3589" spc="95" dirty="0">
                <a:solidFill>
                  <a:srgbClr val="FFFFFF"/>
                </a:solidFill>
                <a:latin typeface="Trebuchet MS"/>
                <a:cs typeface="Trebuchet MS"/>
              </a:rPr>
              <a:t>SALADAS</a:t>
            </a:r>
            <a:endParaRPr sz="3589">
              <a:latin typeface="Trebuchet MS"/>
              <a:cs typeface="Trebuchet MS"/>
            </a:endParaRPr>
          </a:p>
        </p:txBody>
      </p:sp>
      <p:sp>
        <p:nvSpPr>
          <p:cNvPr id="3" name="object 3"/>
          <p:cNvSpPr txBox="1"/>
          <p:nvPr/>
        </p:nvSpPr>
        <p:spPr>
          <a:xfrm>
            <a:off x="3176511" y="2281609"/>
            <a:ext cx="6412511" cy="3641773"/>
          </a:xfrm>
          <a:prstGeom prst="rect">
            <a:avLst/>
          </a:prstGeom>
        </p:spPr>
        <p:txBody>
          <a:bodyPr vert="horz" wrap="square" lIns="0" tIns="12027" rIns="0" bIns="0" rtlCol="0">
            <a:spAutoFit/>
          </a:bodyPr>
          <a:lstStyle/>
          <a:p>
            <a:pPr marL="12661">
              <a:lnSpc>
                <a:spcPts val="2682"/>
              </a:lnSpc>
              <a:spcBef>
                <a:spcPts val="95"/>
              </a:spcBef>
              <a:tabLst>
                <a:tab pos="285497"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spc="-110" dirty="0">
                <a:latin typeface="Trebuchet MS"/>
                <a:cs typeface="Trebuchet MS"/>
              </a:rPr>
              <a:t>Bizcochos:</a:t>
            </a:r>
            <a:r>
              <a:rPr sz="2393" spc="-299" dirty="0">
                <a:latin typeface="Trebuchet MS"/>
                <a:cs typeface="Trebuchet MS"/>
              </a:rPr>
              <a:t> </a:t>
            </a:r>
            <a:r>
              <a:rPr sz="2393" spc="-80" dirty="0">
                <a:solidFill>
                  <a:srgbClr val="FF0000"/>
                </a:solidFill>
                <a:latin typeface="Trebuchet MS"/>
                <a:cs typeface="Trebuchet MS"/>
              </a:rPr>
              <a:t>6</a:t>
            </a:r>
            <a:r>
              <a:rPr sz="2393" spc="-60" dirty="0">
                <a:solidFill>
                  <a:srgbClr val="FF0000"/>
                </a:solidFill>
                <a:latin typeface="Trebuchet MS"/>
                <a:cs typeface="Trebuchet MS"/>
              </a:rPr>
              <a:t> </a:t>
            </a:r>
            <a:r>
              <a:rPr sz="2393" spc="-164" dirty="0">
                <a:solidFill>
                  <a:srgbClr val="FF0000"/>
                </a:solidFill>
                <a:latin typeface="Trebuchet MS"/>
                <a:cs typeface="Trebuchet MS"/>
              </a:rPr>
              <a:t>meses</a:t>
            </a:r>
            <a:r>
              <a:rPr sz="2393" spc="-164" dirty="0">
                <a:latin typeface="Trebuchet MS"/>
                <a:cs typeface="Trebuchet MS"/>
              </a:rPr>
              <a:t>,</a:t>
            </a:r>
            <a:r>
              <a:rPr sz="2393" spc="-299" dirty="0">
                <a:latin typeface="Trebuchet MS"/>
                <a:cs typeface="Trebuchet MS"/>
              </a:rPr>
              <a:t> </a:t>
            </a:r>
            <a:r>
              <a:rPr sz="2393" spc="-135" dirty="0">
                <a:latin typeface="Trebuchet MS"/>
                <a:cs typeface="Trebuchet MS"/>
              </a:rPr>
              <a:t>conviene</a:t>
            </a:r>
            <a:endParaRPr sz="2393">
              <a:latin typeface="Trebuchet MS"/>
              <a:cs typeface="Trebuchet MS"/>
            </a:endParaRPr>
          </a:p>
          <a:p>
            <a:pPr marL="277901" marR="710261">
              <a:lnSpc>
                <a:spcPts val="2592"/>
              </a:lnSpc>
              <a:spcBef>
                <a:spcPts val="130"/>
              </a:spcBef>
            </a:pPr>
            <a:r>
              <a:rPr sz="2393" spc="-120" dirty="0">
                <a:latin typeface="Trebuchet MS"/>
                <a:cs typeface="Trebuchet MS"/>
              </a:rPr>
              <a:t>congelarlos</a:t>
            </a:r>
            <a:r>
              <a:rPr sz="2393" spc="-20" dirty="0">
                <a:latin typeface="Trebuchet MS"/>
                <a:cs typeface="Trebuchet MS"/>
              </a:rPr>
              <a:t> </a:t>
            </a:r>
            <a:r>
              <a:rPr sz="2393" spc="-135" dirty="0">
                <a:latin typeface="Trebuchet MS"/>
                <a:cs typeface="Trebuchet MS"/>
              </a:rPr>
              <a:t>envueltos</a:t>
            </a:r>
            <a:r>
              <a:rPr sz="2393" spc="-20" dirty="0">
                <a:latin typeface="Trebuchet MS"/>
                <a:cs typeface="Trebuchet MS"/>
              </a:rPr>
              <a:t> </a:t>
            </a:r>
            <a:r>
              <a:rPr sz="2393" spc="-150" dirty="0">
                <a:latin typeface="Trebuchet MS"/>
                <a:cs typeface="Trebuchet MS"/>
              </a:rPr>
              <a:t>en</a:t>
            </a:r>
            <a:r>
              <a:rPr sz="2393" spc="-20" dirty="0">
                <a:latin typeface="Trebuchet MS"/>
                <a:cs typeface="Trebuchet MS"/>
              </a:rPr>
              <a:t> </a:t>
            </a:r>
            <a:r>
              <a:rPr sz="2393" spc="-145" dirty="0">
                <a:latin typeface="Trebuchet MS"/>
                <a:cs typeface="Trebuchet MS"/>
              </a:rPr>
              <a:t>plástico</a:t>
            </a:r>
            <a:r>
              <a:rPr sz="2393" spc="-20" dirty="0">
                <a:latin typeface="Trebuchet MS"/>
                <a:cs typeface="Trebuchet MS"/>
              </a:rPr>
              <a:t> </a:t>
            </a:r>
            <a:r>
              <a:rPr sz="2393" dirty="0">
                <a:latin typeface="Trebuchet MS"/>
                <a:cs typeface="Trebuchet MS"/>
              </a:rPr>
              <a:t>o</a:t>
            </a:r>
            <a:r>
              <a:rPr sz="2393" spc="-20" dirty="0">
                <a:latin typeface="Trebuchet MS"/>
                <a:cs typeface="Trebuchet MS"/>
              </a:rPr>
              <a:t> </a:t>
            </a:r>
            <a:r>
              <a:rPr sz="2393" spc="-194" dirty="0">
                <a:latin typeface="Trebuchet MS"/>
                <a:cs typeface="Trebuchet MS"/>
              </a:rPr>
              <a:t>papel</a:t>
            </a:r>
            <a:r>
              <a:rPr sz="2393" spc="-20" dirty="0">
                <a:latin typeface="Trebuchet MS"/>
                <a:cs typeface="Trebuchet MS"/>
              </a:rPr>
              <a:t> </a:t>
            </a:r>
            <a:r>
              <a:rPr sz="2393" spc="-25" dirty="0">
                <a:latin typeface="Trebuchet MS"/>
                <a:cs typeface="Trebuchet MS"/>
              </a:rPr>
              <a:t>de </a:t>
            </a:r>
            <a:r>
              <a:rPr sz="2393" spc="-75" dirty="0">
                <a:latin typeface="Trebuchet MS"/>
                <a:cs typeface="Trebuchet MS"/>
              </a:rPr>
              <a:t>aluminio.</a:t>
            </a:r>
            <a:endParaRPr sz="2393">
              <a:latin typeface="Trebuchet MS"/>
              <a:cs typeface="Trebuchet MS"/>
            </a:endParaRPr>
          </a:p>
          <a:p>
            <a:pPr marL="277901" marR="5064" indent="-265873">
              <a:lnSpc>
                <a:spcPts val="2592"/>
              </a:lnSpc>
              <a:spcBef>
                <a:spcPts val="598"/>
              </a:spcBef>
              <a:tabLst>
                <a:tab pos="277901" algn="l"/>
                <a:tab pos="285497"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spc="-95" dirty="0">
                <a:latin typeface="Trebuchet MS"/>
                <a:cs typeface="Trebuchet MS"/>
              </a:rPr>
              <a:t>Masa</a:t>
            </a:r>
            <a:r>
              <a:rPr sz="2393" spc="-60" dirty="0">
                <a:latin typeface="Trebuchet MS"/>
                <a:cs typeface="Trebuchet MS"/>
              </a:rPr>
              <a:t> </a:t>
            </a:r>
            <a:r>
              <a:rPr sz="2393" spc="-164" dirty="0">
                <a:latin typeface="Trebuchet MS"/>
                <a:cs typeface="Trebuchet MS"/>
              </a:rPr>
              <a:t>cruda:</a:t>
            </a:r>
            <a:r>
              <a:rPr sz="2393" spc="-299" dirty="0">
                <a:latin typeface="Trebuchet MS"/>
                <a:cs typeface="Trebuchet MS"/>
              </a:rPr>
              <a:t> </a:t>
            </a:r>
            <a:r>
              <a:rPr sz="2393" spc="-155" dirty="0">
                <a:latin typeface="Trebuchet MS"/>
                <a:cs typeface="Trebuchet MS"/>
              </a:rPr>
              <a:t>Para</a:t>
            </a:r>
            <a:r>
              <a:rPr sz="2393" spc="-60" dirty="0">
                <a:latin typeface="Trebuchet MS"/>
                <a:cs typeface="Trebuchet MS"/>
              </a:rPr>
              <a:t> </a:t>
            </a:r>
            <a:r>
              <a:rPr sz="2393" spc="-130" dirty="0">
                <a:latin typeface="Trebuchet MS"/>
                <a:cs typeface="Trebuchet MS"/>
              </a:rPr>
              <a:t>congelar</a:t>
            </a:r>
            <a:r>
              <a:rPr sz="2393" spc="-60" dirty="0">
                <a:latin typeface="Trebuchet MS"/>
                <a:cs typeface="Trebuchet MS"/>
              </a:rPr>
              <a:t> </a:t>
            </a:r>
            <a:r>
              <a:rPr sz="2393" spc="-174" dirty="0">
                <a:latin typeface="Trebuchet MS"/>
                <a:cs typeface="Trebuchet MS"/>
              </a:rPr>
              <a:t>masa</a:t>
            </a:r>
            <a:r>
              <a:rPr sz="2393" spc="-60" dirty="0">
                <a:latin typeface="Trebuchet MS"/>
                <a:cs typeface="Trebuchet MS"/>
              </a:rPr>
              <a:t> </a:t>
            </a:r>
            <a:r>
              <a:rPr sz="2393" spc="-120" dirty="0">
                <a:latin typeface="Trebuchet MS"/>
                <a:cs typeface="Trebuchet MS"/>
              </a:rPr>
              <a:t>sin</a:t>
            </a:r>
            <a:r>
              <a:rPr sz="2393" spc="-60" dirty="0">
                <a:latin typeface="Trebuchet MS"/>
                <a:cs typeface="Trebuchet MS"/>
              </a:rPr>
              <a:t> </a:t>
            </a:r>
            <a:r>
              <a:rPr sz="2393" spc="-194" dirty="0">
                <a:latin typeface="Trebuchet MS"/>
                <a:cs typeface="Trebuchet MS"/>
              </a:rPr>
              <a:t>fermentar,</a:t>
            </a:r>
            <a:r>
              <a:rPr sz="2393" spc="-299" dirty="0">
                <a:latin typeface="Trebuchet MS"/>
                <a:cs typeface="Trebuchet MS"/>
              </a:rPr>
              <a:t> </a:t>
            </a:r>
            <a:r>
              <a:rPr sz="2393" spc="-160" dirty="0">
                <a:latin typeface="Trebuchet MS"/>
                <a:cs typeface="Trebuchet MS"/>
              </a:rPr>
              <a:t>una</a:t>
            </a:r>
            <a:r>
              <a:rPr sz="2393" spc="-90" dirty="0">
                <a:latin typeface="Trebuchet MS"/>
                <a:cs typeface="Trebuchet MS"/>
              </a:rPr>
              <a:t> </a:t>
            </a:r>
            <a:r>
              <a:rPr sz="2393" spc="-169" dirty="0">
                <a:latin typeface="Trebuchet MS"/>
                <a:cs typeface="Trebuchet MS"/>
              </a:rPr>
              <a:t>vez</a:t>
            </a:r>
            <a:r>
              <a:rPr sz="2393" spc="-60" dirty="0">
                <a:latin typeface="Trebuchet MS"/>
                <a:cs typeface="Trebuchet MS"/>
              </a:rPr>
              <a:t> </a:t>
            </a:r>
            <a:r>
              <a:rPr sz="2393" spc="-184" dirty="0">
                <a:latin typeface="Trebuchet MS"/>
                <a:cs typeface="Trebuchet MS"/>
              </a:rPr>
              <a:t>amasada</a:t>
            </a:r>
            <a:r>
              <a:rPr sz="2393" spc="-60" dirty="0">
                <a:latin typeface="Trebuchet MS"/>
                <a:cs typeface="Trebuchet MS"/>
              </a:rPr>
              <a:t> </a:t>
            </a:r>
            <a:r>
              <a:rPr sz="2393" spc="-114" dirty="0">
                <a:latin typeface="Trebuchet MS"/>
                <a:cs typeface="Trebuchet MS"/>
              </a:rPr>
              <a:t>se</a:t>
            </a:r>
            <a:r>
              <a:rPr sz="2393" spc="-60" dirty="0">
                <a:latin typeface="Trebuchet MS"/>
                <a:cs typeface="Trebuchet MS"/>
              </a:rPr>
              <a:t> </a:t>
            </a:r>
            <a:r>
              <a:rPr sz="2393" spc="-184" dirty="0">
                <a:latin typeface="Trebuchet MS"/>
                <a:cs typeface="Trebuchet MS"/>
              </a:rPr>
              <a:t>le</a:t>
            </a:r>
            <a:r>
              <a:rPr sz="2393" spc="-60" dirty="0">
                <a:latin typeface="Trebuchet MS"/>
                <a:cs typeface="Trebuchet MS"/>
              </a:rPr>
              <a:t> </a:t>
            </a:r>
            <a:r>
              <a:rPr sz="2393" spc="-184" dirty="0">
                <a:latin typeface="Trebuchet MS"/>
                <a:cs typeface="Trebuchet MS"/>
              </a:rPr>
              <a:t>da</a:t>
            </a:r>
            <a:r>
              <a:rPr sz="2393" spc="-60" dirty="0">
                <a:latin typeface="Trebuchet MS"/>
                <a:cs typeface="Trebuchet MS"/>
              </a:rPr>
              <a:t> </a:t>
            </a:r>
            <a:r>
              <a:rPr sz="2393" spc="-135" dirty="0">
                <a:latin typeface="Trebuchet MS"/>
                <a:cs typeface="Trebuchet MS"/>
              </a:rPr>
              <a:t>forma</a:t>
            </a:r>
            <a:r>
              <a:rPr sz="2393" spc="-60" dirty="0">
                <a:latin typeface="Trebuchet MS"/>
                <a:cs typeface="Trebuchet MS"/>
              </a:rPr>
              <a:t> </a:t>
            </a:r>
            <a:r>
              <a:rPr sz="2393" spc="-150" dirty="0">
                <a:latin typeface="Trebuchet MS"/>
                <a:cs typeface="Trebuchet MS"/>
              </a:rPr>
              <a:t>de</a:t>
            </a:r>
            <a:r>
              <a:rPr sz="2393" spc="-60" dirty="0">
                <a:latin typeface="Trebuchet MS"/>
                <a:cs typeface="Trebuchet MS"/>
              </a:rPr>
              <a:t> </a:t>
            </a:r>
            <a:r>
              <a:rPr sz="2393" spc="-184" dirty="0">
                <a:latin typeface="Trebuchet MS"/>
                <a:cs typeface="Trebuchet MS"/>
              </a:rPr>
              <a:t>bola,</a:t>
            </a:r>
            <a:r>
              <a:rPr sz="2393" spc="-299" dirty="0">
                <a:latin typeface="Trebuchet MS"/>
                <a:cs typeface="Trebuchet MS"/>
              </a:rPr>
              <a:t> </a:t>
            </a:r>
            <a:r>
              <a:rPr sz="2393" spc="-114" dirty="0">
                <a:latin typeface="Trebuchet MS"/>
                <a:cs typeface="Trebuchet MS"/>
              </a:rPr>
              <a:t>se</a:t>
            </a:r>
            <a:r>
              <a:rPr sz="2393" spc="-60" dirty="0">
                <a:latin typeface="Trebuchet MS"/>
                <a:cs typeface="Trebuchet MS"/>
              </a:rPr>
              <a:t> </a:t>
            </a:r>
            <a:r>
              <a:rPr sz="2393" spc="-169" dirty="0">
                <a:latin typeface="Trebuchet MS"/>
                <a:cs typeface="Trebuchet MS"/>
              </a:rPr>
              <a:t>envuelve</a:t>
            </a:r>
            <a:r>
              <a:rPr sz="2393" spc="-95" dirty="0">
                <a:latin typeface="Trebuchet MS"/>
                <a:cs typeface="Trebuchet MS"/>
              </a:rPr>
              <a:t> </a:t>
            </a:r>
            <a:r>
              <a:rPr sz="2393" spc="-145" dirty="0">
                <a:latin typeface="Trebuchet MS"/>
                <a:cs typeface="Trebuchet MS"/>
              </a:rPr>
              <a:t>en</a:t>
            </a:r>
            <a:r>
              <a:rPr sz="2393" spc="-60" dirty="0">
                <a:latin typeface="Trebuchet MS"/>
                <a:cs typeface="Trebuchet MS"/>
              </a:rPr>
              <a:t> </a:t>
            </a:r>
            <a:r>
              <a:rPr sz="2393" spc="-120" dirty="0">
                <a:latin typeface="Trebuchet MS"/>
                <a:cs typeface="Trebuchet MS"/>
              </a:rPr>
              <a:t>un</a:t>
            </a:r>
            <a:r>
              <a:rPr sz="2393" spc="-60" dirty="0">
                <a:latin typeface="Trebuchet MS"/>
                <a:cs typeface="Trebuchet MS"/>
              </a:rPr>
              <a:t> </a:t>
            </a:r>
            <a:r>
              <a:rPr sz="2393" spc="-140" dirty="0">
                <a:latin typeface="Trebuchet MS"/>
                <a:cs typeface="Trebuchet MS"/>
              </a:rPr>
              <a:t>plástico</a:t>
            </a:r>
            <a:r>
              <a:rPr sz="2393" spc="-60" dirty="0">
                <a:latin typeface="Trebuchet MS"/>
                <a:cs typeface="Trebuchet MS"/>
              </a:rPr>
              <a:t> </a:t>
            </a:r>
            <a:r>
              <a:rPr sz="2393" spc="-160" dirty="0">
                <a:latin typeface="Trebuchet MS"/>
                <a:cs typeface="Trebuchet MS"/>
              </a:rPr>
              <a:t>ligeramente</a:t>
            </a:r>
            <a:r>
              <a:rPr sz="2393" spc="-60" dirty="0">
                <a:latin typeface="Trebuchet MS"/>
                <a:cs typeface="Trebuchet MS"/>
              </a:rPr>
              <a:t> </a:t>
            </a:r>
            <a:r>
              <a:rPr sz="2393" spc="-184" dirty="0">
                <a:latin typeface="Trebuchet MS"/>
                <a:cs typeface="Trebuchet MS"/>
              </a:rPr>
              <a:t>aceitado,</a:t>
            </a:r>
            <a:r>
              <a:rPr sz="2393" spc="-299" dirty="0">
                <a:latin typeface="Trebuchet MS"/>
                <a:cs typeface="Trebuchet MS"/>
              </a:rPr>
              <a:t> </a:t>
            </a:r>
            <a:r>
              <a:rPr sz="2393" spc="-145" dirty="0">
                <a:latin typeface="Trebuchet MS"/>
                <a:cs typeface="Trebuchet MS"/>
              </a:rPr>
              <a:t>y</a:t>
            </a:r>
            <a:r>
              <a:rPr sz="2393" spc="-60" dirty="0">
                <a:latin typeface="Trebuchet MS"/>
                <a:cs typeface="Trebuchet MS"/>
              </a:rPr>
              <a:t> </a:t>
            </a:r>
            <a:r>
              <a:rPr sz="2393" spc="-114" dirty="0">
                <a:latin typeface="Trebuchet MS"/>
                <a:cs typeface="Trebuchet MS"/>
              </a:rPr>
              <a:t>se</a:t>
            </a:r>
            <a:r>
              <a:rPr sz="2393" spc="-60" dirty="0">
                <a:latin typeface="Trebuchet MS"/>
                <a:cs typeface="Trebuchet MS"/>
              </a:rPr>
              <a:t> </a:t>
            </a:r>
            <a:r>
              <a:rPr sz="2393" spc="-150" dirty="0">
                <a:latin typeface="Trebuchet MS"/>
                <a:cs typeface="Trebuchet MS"/>
              </a:rPr>
              <a:t>congela</a:t>
            </a:r>
            <a:r>
              <a:rPr sz="2393" spc="-140" dirty="0">
                <a:latin typeface="Trebuchet MS"/>
                <a:cs typeface="Trebuchet MS"/>
              </a:rPr>
              <a:t> </a:t>
            </a:r>
            <a:r>
              <a:rPr sz="2393" spc="-174" dirty="0">
                <a:latin typeface="Trebuchet MS"/>
                <a:cs typeface="Trebuchet MS"/>
              </a:rPr>
              <a:t>inmediatamente.</a:t>
            </a:r>
            <a:endParaRPr sz="2393">
              <a:latin typeface="Trebuchet MS"/>
              <a:cs typeface="Trebuchet MS"/>
            </a:endParaRPr>
          </a:p>
          <a:p>
            <a:pPr marL="12661">
              <a:spcBef>
                <a:spcPts val="269"/>
              </a:spcBef>
              <a:tabLst>
                <a:tab pos="285497"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spc="-95" dirty="0">
                <a:latin typeface="Trebuchet MS"/>
                <a:cs typeface="Trebuchet MS"/>
              </a:rPr>
              <a:t>Masa</a:t>
            </a:r>
            <a:r>
              <a:rPr sz="2393" spc="-60" dirty="0">
                <a:latin typeface="Trebuchet MS"/>
                <a:cs typeface="Trebuchet MS"/>
              </a:rPr>
              <a:t> </a:t>
            </a:r>
            <a:r>
              <a:rPr sz="2393" spc="-150" dirty="0">
                <a:latin typeface="Trebuchet MS"/>
                <a:cs typeface="Trebuchet MS"/>
              </a:rPr>
              <a:t>de</a:t>
            </a:r>
            <a:r>
              <a:rPr sz="2393" spc="-60" dirty="0">
                <a:latin typeface="Trebuchet MS"/>
                <a:cs typeface="Trebuchet MS"/>
              </a:rPr>
              <a:t> </a:t>
            </a:r>
            <a:r>
              <a:rPr sz="2393" spc="-203" dirty="0">
                <a:latin typeface="Trebuchet MS"/>
                <a:cs typeface="Trebuchet MS"/>
              </a:rPr>
              <a:t>galletas:</a:t>
            </a:r>
            <a:r>
              <a:rPr sz="2393" spc="-299" dirty="0">
                <a:latin typeface="Trebuchet MS"/>
                <a:cs typeface="Trebuchet MS"/>
              </a:rPr>
              <a:t> </a:t>
            </a:r>
            <a:r>
              <a:rPr sz="2393" spc="-164" dirty="0">
                <a:latin typeface="Trebuchet MS"/>
                <a:cs typeface="Trebuchet MS"/>
              </a:rPr>
              <a:t>hasta</a:t>
            </a:r>
            <a:r>
              <a:rPr sz="2393" spc="-60" dirty="0">
                <a:latin typeface="Trebuchet MS"/>
                <a:cs typeface="Trebuchet MS"/>
              </a:rPr>
              <a:t> </a:t>
            </a:r>
            <a:r>
              <a:rPr sz="2393" spc="-80" dirty="0">
                <a:solidFill>
                  <a:srgbClr val="FF0000"/>
                </a:solidFill>
                <a:latin typeface="Trebuchet MS"/>
                <a:cs typeface="Trebuchet MS"/>
              </a:rPr>
              <a:t>6</a:t>
            </a:r>
            <a:r>
              <a:rPr sz="2393" spc="-60" dirty="0">
                <a:solidFill>
                  <a:srgbClr val="FF0000"/>
                </a:solidFill>
                <a:latin typeface="Trebuchet MS"/>
                <a:cs typeface="Trebuchet MS"/>
              </a:rPr>
              <a:t> </a:t>
            </a:r>
            <a:r>
              <a:rPr sz="2393" spc="-164" dirty="0">
                <a:solidFill>
                  <a:srgbClr val="FF0000"/>
                </a:solidFill>
                <a:latin typeface="Trebuchet MS"/>
                <a:cs typeface="Trebuchet MS"/>
              </a:rPr>
              <a:t>meses</a:t>
            </a:r>
            <a:r>
              <a:rPr sz="2393" spc="-164" dirty="0">
                <a:latin typeface="Trebuchet MS"/>
                <a:cs typeface="Trebuchet MS"/>
              </a:rPr>
              <a:t>.</a:t>
            </a:r>
            <a:endParaRPr sz="2393">
              <a:latin typeface="Trebuchet MS"/>
              <a:cs typeface="Trebuchet MS"/>
            </a:endParaRPr>
          </a:p>
          <a:p>
            <a:pPr marL="12661">
              <a:spcBef>
                <a:spcPts val="319"/>
              </a:spcBef>
              <a:tabLst>
                <a:tab pos="285497"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spc="-95" dirty="0">
                <a:latin typeface="Trebuchet MS"/>
                <a:cs typeface="Trebuchet MS"/>
              </a:rPr>
              <a:t>Masa</a:t>
            </a:r>
            <a:r>
              <a:rPr sz="2393" spc="-60" dirty="0">
                <a:latin typeface="Trebuchet MS"/>
                <a:cs typeface="Trebuchet MS"/>
              </a:rPr>
              <a:t> </a:t>
            </a:r>
            <a:r>
              <a:rPr sz="2393" spc="-150" dirty="0">
                <a:latin typeface="Trebuchet MS"/>
                <a:cs typeface="Trebuchet MS"/>
              </a:rPr>
              <a:t>de</a:t>
            </a:r>
            <a:r>
              <a:rPr sz="2393" spc="-60" dirty="0">
                <a:latin typeface="Trebuchet MS"/>
                <a:cs typeface="Trebuchet MS"/>
              </a:rPr>
              <a:t> </a:t>
            </a:r>
            <a:r>
              <a:rPr sz="2393" spc="-219" dirty="0">
                <a:latin typeface="Trebuchet MS"/>
                <a:cs typeface="Trebuchet MS"/>
              </a:rPr>
              <a:t>pan:</a:t>
            </a:r>
            <a:r>
              <a:rPr sz="2393" spc="-299" dirty="0">
                <a:latin typeface="Trebuchet MS"/>
                <a:cs typeface="Trebuchet MS"/>
              </a:rPr>
              <a:t> </a:t>
            </a:r>
            <a:r>
              <a:rPr sz="2393" spc="-120" dirty="0">
                <a:latin typeface="Trebuchet MS"/>
                <a:cs typeface="Trebuchet MS"/>
              </a:rPr>
              <a:t>máximo</a:t>
            </a:r>
            <a:r>
              <a:rPr sz="2393" spc="-60" dirty="0">
                <a:latin typeface="Trebuchet MS"/>
                <a:cs typeface="Trebuchet MS"/>
              </a:rPr>
              <a:t> </a:t>
            </a:r>
            <a:r>
              <a:rPr sz="2393" spc="-80" dirty="0">
                <a:solidFill>
                  <a:srgbClr val="FF0000"/>
                </a:solidFill>
                <a:latin typeface="Trebuchet MS"/>
                <a:cs typeface="Trebuchet MS"/>
              </a:rPr>
              <a:t>1</a:t>
            </a:r>
            <a:r>
              <a:rPr sz="2393" spc="-60" dirty="0">
                <a:solidFill>
                  <a:srgbClr val="FF0000"/>
                </a:solidFill>
                <a:latin typeface="Trebuchet MS"/>
                <a:cs typeface="Trebuchet MS"/>
              </a:rPr>
              <a:t> </a:t>
            </a:r>
            <a:r>
              <a:rPr sz="2393" spc="-130" dirty="0">
                <a:solidFill>
                  <a:srgbClr val="FF0000"/>
                </a:solidFill>
                <a:latin typeface="Trebuchet MS"/>
                <a:cs typeface="Trebuchet MS"/>
              </a:rPr>
              <a:t>mes</a:t>
            </a:r>
            <a:endParaRPr sz="2393">
              <a:latin typeface="Trebuchet MS"/>
              <a:cs typeface="Trebuchet MS"/>
            </a:endParaRPr>
          </a:p>
          <a:p>
            <a:pPr marL="12661">
              <a:spcBef>
                <a:spcPts val="314"/>
              </a:spcBef>
              <a:tabLst>
                <a:tab pos="285497"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spc="-160" dirty="0">
                <a:latin typeface="Trebuchet MS"/>
                <a:cs typeface="Trebuchet MS"/>
              </a:rPr>
              <a:t>Pan</a:t>
            </a:r>
            <a:r>
              <a:rPr sz="2393" spc="-60" dirty="0">
                <a:latin typeface="Trebuchet MS"/>
                <a:cs typeface="Trebuchet MS"/>
              </a:rPr>
              <a:t> </a:t>
            </a:r>
            <a:r>
              <a:rPr sz="2393" spc="-120" dirty="0">
                <a:latin typeface="Trebuchet MS"/>
                <a:cs typeface="Trebuchet MS"/>
              </a:rPr>
              <a:t>horneado:</a:t>
            </a:r>
            <a:r>
              <a:rPr sz="2393" spc="-299" dirty="0">
                <a:latin typeface="Trebuchet MS"/>
                <a:cs typeface="Trebuchet MS"/>
              </a:rPr>
              <a:t> </a:t>
            </a:r>
            <a:r>
              <a:rPr sz="2393" spc="-120" dirty="0">
                <a:latin typeface="Trebuchet MS"/>
                <a:cs typeface="Trebuchet MS"/>
              </a:rPr>
              <a:t>máximo</a:t>
            </a:r>
            <a:r>
              <a:rPr sz="2393" spc="-60" dirty="0">
                <a:latin typeface="Trebuchet MS"/>
                <a:cs typeface="Trebuchet MS"/>
              </a:rPr>
              <a:t> </a:t>
            </a:r>
            <a:r>
              <a:rPr sz="2393" spc="-80" dirty="0">
                <a:solidFill>
                  <a:srgbClr val="FF0000"/>
                </a:solidFill>
                <a:latin typeface="Trebuchet MS"/>
                <a:cs typeface="Trebuchet MS"/>
              </a:rPr>
              <a:t>3</a:t>
            </a:r>
            <a:r>
              <a:rPr sz="2393" spc="-60" dirty="0">
                <a:solidFill>
                  <a:srgbClr val="FF0000"/>
                </a:solidFill>
                <a:latin typeface="Trebuchet MS"/>
                <a:cs typeface="Trebuchet MS"/>
              </a:rPr>
              <a:t> </a:t>
            </a:r>
            <a:r>
              <a:rPr sz="2393" spc="-125" dirty="0">
                <a:solidFill>
                  <a:srgbClr val="FF0000"/>
                </a:solidFill>
                <a:latin typeface="Trebuchet MS"/>
                <a:cs typeface="Trebuchet MS"/>
              </a:rPr>
              <a:t>meses</a:t>
            </a:r>
            <a:endParaRPr sz="2393">
              <a:latin typeface="Trebuchet MS"/>
              <a:cs typeface="Trebuchet MS"/>
            </a:endParaRPr>
          </a:p>
        </p:txBody>
      </p:sp>
      <p:pic>
        <p:nvPicPr>
          <p:cNvPr id="4" name="object 4"/>
          <p:cNvPicPr/>
          <p:nvPr/>
        </p:nvPicPr>
        <p:blipFill>
          <a:blip r:embed="rId2" cstate="print"/>
          <a:stretch>
            <a:fillRect/>
          </a:stretch>
        </p:blipFill>
        <p:spPr>
          <a:xfrm>
            <a:off x="0" y="1202983"/>
            <a:ext cx="2725852" cy="5093551"/>
          </a:xfrm>
          <a:prstGeom prst="rect">
            <a:avLst/>
          </a:prstGeom>
        </p:spPr>
      </p:pic>
      <p:pic>
        <p:nvPicPr>
          <p:cNvPr id="5" name="object 5"/>
          <p:cNvPicPr/>
          <p:nvPr/>
        </p:nvPicPr>
        <p:blipFill>
          <a:blip r:embed="rId3" cstate="print"/>
          <a:stretch>
            <a:fillRect/>
          </a:stretch>
        </p:blipFill>
        <p:spPr>
          <a:xfrm>
            <a:off x="9899343" y="1202982"/>
            <a:ext cx="2292656" cy="508766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129449" y="2255156"/>
            <a:ext cx="5362328" cy="1911858"/>
          </a:xfrm>
          <a:prstGeom prst="rect">
            <a:avLst/>
          </a:prstGeom>
        </p:spPr>
        <p:txBody>
          <a:bodyPr vert="horz" wrap="square" lIns="0" tIns="85458" rIns="0" bIns="0" rtlCol="0">
            <a:spAutoFit/>
          </a:bodyPr>
          <a:lstStyle/>
          <a:p>
            <a:pPr marL="12661">
              <a:spcBef>
                <a:spcPts val="673"/>
              </a:spcBef>
              <a:tabLst>
                <a:tab pos="285497" algn="l"/>
              </a:tabLst>
            </a:pPr>
            <a:r>
              <a:rPr sz="2592" spc="-120" dirty="0" err="1">
                <a:latin typeface="Trebuchet MS"/>
                <a:cs typeface="Trebuchet MS"/>
              </a:rPr>
              <a:t>Arándanos</a:t>
            </a:r>
            <a:r>
              <a:rPr sz="2592" spc="-120" dirty="0">
                <a:latin typeface="Trebuchet MS"/>
                <a:cs typeface="Trebuchet MS"/>
              </a:rPr>
              <a:t>,</a:t>
            </a:r>
            <a:r>
              <a:rPr sz="2592" spc="-324" dirty="0">
                <a:latin typeface="Trebuchet MS"/>
                <a:cs typeface="Trebuchet MS"/>
              </a:rPr>
              <a:t> </a:t>
            </a:r>
            <a:r>
              <a:rPr sz="2592" spc="-179" dirty="0">
                <a:latin typeface="Trebuchet MS"/>
                <a:cs typeface="Trebuchet MS"/>
              </a:rPr>
              <a:t>frambuesas,</a:t>
            </a:r>
            <a:r>
              <a:rPr sz="2592" spc="-324" dirty="0">
                <a:latin typeface="Trebuchet MS"/>
                <a:cs typeface="Trebuchet MS"/>
              </a:rPr>
              <a:t> </a:t>
            </a:r>
            <a:r>
              <a:rPr sz="2592" spc="-174" dirty="0">
                <a:latin typeface="Trebuchet MS"/>
                <a:cs typeface="Trebuchet MS"/>
              </a:rPr>
              <a:t>ciruelas:</a:t>
            </a:r>
            <a:r>
              <a:rPr sz="2592" spc="-329" dirty="0">
                <a:latin typeface="Trebuchet MS"/>
                <a:cs typeface="Trebuchet MS"/>
              </a:rPr>
              <a:t> </a:t>
            </a:r>
            <a:r>
              <a:rPr sz="2592" spc="-70" dirty="0">
                <a:solidFill>
                  <a:srgbClr val="FF0000"/>
                </a:solidFill>
                <a:latin typeface="Trebuchet MS"/>
                <a:cs typeface="Trebuchet MS"/>
              </a:rPr>
              <a:t>1</a:t>
            </a:r>
            <a:r>
              <a:rPr sz="2592" spc="-65" dirty="0">
                <a:solidFill>
                  <a:srgbClr val="FF0000"/>
                </a:solidFill>
                <a:latin typeface="Trebuchet MS"/>
                <a:cs typeface="Trebuchet MS"/>
              </a:rPr>
              <a:t> </a:t>
            </a:r>
            <a:r>
              <a:rPr sz="2592" spc="-125" dirty="0">
                <a:solidFill>
                  <a:srgbClr val="FF0000"/>
                </a:solidFill>
                <a:latin typeface="Trebuchet MS"/>
                <a:cs typeface="Trebuchet MS"/>
              </a:rPr>
              <a:t>año</a:t>
            </a:r>
            <a:endParaRPr sz="2592" dirty="0">
              <a:latin typeface="Trebuchet MS"/>
              <a:cs typeface="Trebuchet MS"/>
            </a:endParaRPr>
          </a:p>
          <a:p>
            <a:pPr marL="12661">
              <a:spcBef>
                <a:spcPts val="578"/>
              </a:spcBef>
              <a:tabLst>
                <a:tab pos="285497" algn="l"/>
              </a:tabLst>
            </a:pPr>
            <a:r>
              <a:rPr sz="2592" spc="-95" dirty="0" err="1">
                <a:latin typeface="Trebuchet MS"/>
                <a:cs typeface="Trebuchet MS"/>
              </a:rPr>
              <a:t>Cítricos</a:t>
            </a:r>
            <a:r>
              <a:rPr sz="2592" spc="-95" dirty="0">
                <a:latin typeface="Trebuchet MS"/>
                <a:cs typeface="Trebuchet MS"/>
              </a:rPr>
              <a:t>:</a:t>
            </a:r>
            <a:r>
              <a:rPr sz="2592" spc="-324" dirty="0">
                <a:latin typeface="Trebuchet MS"/>
                <a:cs typeface="Trebuchet MS"/>
              </a:rPr>
              <a:t> </a:t>
            </a:r>
            <a:r>
              <a:rPr sz="2592" spc="-70" dirty="0">
                <a:solidFill>
                  <a:srgbClr val="FF0000"/>
                </a:solidFill>
                <a:latin typeface="Trebuchet MS"/>
                <a:cs typeface="Trebuchet MS"/>
              </a:rPr>
              <a:t>3</a:t>
            </a:r>
            <a:r>
              <a:rPr sz="2592" spc="-65" dirty="0">
                <a:solidFill>
                  <a:srgbClr val="FF0000"/>
                </a:solidFill>
                <a:latin typeface="Trebuchet MS"/>
                <a:cs typeface="Trebuchet MS"/>
              </a:rPr>
              <a:t> </a:t>
            </a:r>
            <a:r>
              <a:rPr sz="2592" spc="-130" dirty="0">
                <a:solidFill>
                  <a:srgbClr val="FF0000"/>
                </a:solidFill>
                <a:latin typeface="Trebuchet MS"/>
                <a:cs typeface="Trebuchet MS"/>
              </a:rPr>
              <a:t>meses</a:t>
            </a:r>
            <a:endParaRPr sz="2592" dirty="0">
              <a:latin typeface="Trebuchet MS"/>
              <a:cs typeface="Trebuchet MS"/>
            </a:endParaRPr>
          </a:p>
          <a:p>
            <a:pPr marL="12661">
              <a:spcBef>
                <a:spcPts val="573"/>
              </a:spcBef>
              <a:tabLst>
                <a:tab pos="285497" algn="l"/>
              </a:tabLst>
            </a:pPr>
            <a:r>
              <a:rPr sz="2592" spc="-75" dirty="0" err="1">
                <a:latin typeface="Trebuchet MS"/>
                <a:cs typeface="Trebuchet MS"/>
              </a:rPr>
              <a:t>Zumos</a:t>
            </a:r>
            <a:r>
              <a:rPr sz="2592" spc="-75" dirty="0">
                <a:latin typeface="Trebuchet MS"/>
                <a:cs typeface="Trebuchet MS"/>
              </a:rPr>
              <a:t>:</a:t>
            </a:r>
            <a:r>
              <a:rPr sz="2592" spc="-324" dirty="0">
                <a:latin typeface="Trebuchet MS"/>
                <a:cs typeface="Trebuchet MS"/>
              </a:rPr>
              <a:t> </a:t>
            </a:r>
            <a:r>
              <a:rPr sz="2592" spc="-70" dirty="0">
                <a:solidFill>
                  <a:srgbClr val="FF0000"/>
                </a:solidFill>
                <a:latin typeface="Trebuchet MS"/>
                <a:cs typeface="Trebuchet MS"/>
              </a:rPr>
              <a:t>6</a:t>
            </a:r>
            <a:r>
              <a:rPr sz="2592" spc="-65" dirty="0">
                <a:solidFill>
                  <a:srgbClr val="FF0000"/>
                </a:solidFill>
                <a:latin typeface="Trebuchet MS"/>
                <a:cs typeface="Trebuchet MS"/>
              </a:rPr>
              <a:t> </a:t>
            </a:r>
            <a:r>
              <a:rPr sz="2592" spc="-130" dirty="0">
                <a:solidFill>
                  <a:srgbClr val="FF0000"/>
                </a:solidFill>
                <a:latin typeface="Trebuchet MS"/>
                <a:cs typeface="Trebuchet MS"/>
              </a:rPr>
              <a:t>meses</a:t>
            </a:r>
            <a:endParaRPr sz="2592" dirty="0">
              <a:latin typeface="Trebuchet MS"/>
              <a:cs typeface="Trebuchet MS"/>
            </a:endParaRPr>
          </a:p>
          <a:p>
            <a:pPr marL="12661">
              <a:spcBef>
                <a:spcPts val="578"/>
              </a:spcBef>
              <a:tabLst>
                <a:tab pos="285497" algn="l"/>
              </a:tabLst>
            </a:pPr>
            <a:r>
              <a:rPr sz="2592" spc="-194" dirty="0" err="1">
                <a:latin typeface="Trebuchet MS"/>
                <a:cs typeface="Trebuchet MS"/>
              </a:rPr>
              <a:t>Sopas</a:t>
            </a:r>
            <a:r>
              <a:rPr sz="2592" spc="-194" dirty="0">
                <a:latin typeface="Trebuchet MS"/>
                <a:cs typeface="Trebuchet MS"/>
              </a:rPr>
              <a:t>/</a:t>
            </a:r>
            <a:r>
              <a:rPr sz="2592" spc="-65" dirty="0">
                <a:latin typeface="Trebuchet MS"/>
                <a:cs typeface="Trebuchet MS"/>
              </a:rPr>
              <a:t> </a:t>
            </a:r>
            <a:r>
              <a:rPr sz="2592" spc="-169" dirty="0">
                <a:latin typeface="Trebuchet MS"/>
                <a:cs typeface="Trebuchet MS"/>
              </a:rPr>
              <a:t>caldos</a:t>
            </a:r>
            <a:r>
              <a:rPr sz="2592" spc="-169" dirty="0">
                <a:solidFill>
                  <a:srgbClr val="FF0000"/>
                </a:solidFill>
                <a:latin typeface="Trebuchet MS"/>
                <a:cs typeface="Trebuchet MS"/>
              </a:rPr>
              <a:t>:</a:t>
            </a:r>
            <a:r>
              <a:rPr sz="2592" spc="-324" dirty="0">
                <a:solidFill>
                  <a:srgbClr val="FF0000"/>
                </a:solidFill>
                <a:latin typeface="Trebuchet MS"/>
                <a:cs typeface="Trebuchet MS"/>
              </a:rPr>
              <a:t> </a:t>
            </a:r>
            <a:r>
              <a:rPr sz="2592" spc="-70" dirty="0">
                <a:solidFill>
                  <a:srgbClr val="FF0000"/>
                </a:solidFill>
                <a:latin typeface="Trebuchet MS"/>
                <a:cs typeface="Trebuchet MS"/>
              </a:rPr>
              <a:t>2</a:t>
            </a:r>
            <a:r>
              <a:rPr sz="2592" spc="-65" dirty="0">
                <a:solidFill>
                  <a:srgbClr val="FF0000"/>
                </a:solidFill>
                <a:latin typeface="Trebuchet MS"/>
                <a:cs typeface="Trebuchet MS"/>
              </a:rPr>
              <a:t> </a:t>
            </a:r>
            <a:r>
              <a:rPr sz="2592" spc="-259" dirty="0">
                <a:solidFill>
                  <a:srgbClr val="FF0000"/>
                </a:solidFill>
                <a:latin typeface="Trebuchet MS"/>
                <a:cs typeface="Trebuchet MS"/>
              </a:rPr>
              <a:t>a</a:t>
            </a:r>
            <a:r>
              <a:rPr sz="2592" spc="-65" dirty="0">
                <a:solidFill>
                  <a:srgbClr val="FF0000"/>
                </a:solidFill>
                <a:latin typeface="Trebuchet MS"/>
                <a:cs typeface="Trebuchet MS"/>
              </a:rPr>
              <a:t> </a:t>
            </a:r>
            <a:r>
              <a:rPr sz="2592" spc="-70" dirty="0">
                <a:solidFill>
                  <a:srgbClr val="FF0000"/>
                </a:solidFill>
                <a:latin typeface="Trebuchet MS"/>
                <a:cs typeface="Trebuchet MS"/>
              </a:rPr>
              <a:t>3</a:t>
            </a:r>
            <a:r>
              <a:rPr sz="2592" spc="-65" dirty="0">
                <a:solidFill>
                  <a:srgbClr val="FF0000"/>
                </a:solidFill>
                <a:latin typeface="Trebuchet MS"/>
                <a:cs typeface="Trebuchet MS"/>
              </a:rPr>
              <a:t> </a:t>
            </a:r>
            <a:r>
              <a:rPr sz="2592" spc="-130" dirty="0">
                <a:solidFill>
                  <a:srgbClr val="FF0000"/>
                </a:solidFill>
                <a:latin typeface="Trebuchet MS"/>
                <a:cs typeface="Trebuchet MS"/>
              </a:rPr>
              <a:t>meses</a:t>
            </a:r>
            <a:endParaRPr sz="2592" dirty="0">
              <a:latin typeface="Trebuchet MS"/>
              <a:cs typeface="Trebuchet MS"/>
            </a:endParaRPr>
          </a:p>
        </p:txBody>
      </p:sp>
      <p:sp>
        <p:nvSpPr>
          <p:cNvPr id="3" name="object 3"/>
          <p:cNvSpPr txBox="1">
            <a:spLocks noGrp="1"/>
          </p:cNvSpPr>
          <p:nvPr>
            <p:ph type="title"/>
          </p:nvPr>
        </p:nvSpPr>
        <p:spPr>
          <a:xfrm>
            <a:off x="3299733" y="1442414"/>
            <a:ext cx="5021762" cy="595994"/>
          </a:xfrm>
          <a:prstGeom prst="rect">
            <a:avLst/>
          </a:prstGeom>
          <a:solidFill>
            <a:srgbClr val="6398A4"/>
          </a:solidFill>
        </p:spPr>
        <p:txBody>
          <a:bodyPr vert="horz" wrap="square" lIns="0" tIns="44945" rIns="0" bIns="0" rtlCol="0" anchor="ctr">
            <a:spAutoFit/>
          </a:bodyPr>
          <a:lstStyle/>
          <a:p>
            <a:pPr marL="90524">
              <a:lnSpc>
                <a:spcPct val="100000"/>
              </a:lnSpc>
              <a:spcBef>
                <a:spcPts val="354"/>
              </a:spcBef>
            </a:pPr>
            <a:r>
              <a:rPr sz="3589" dirty="0">
                <a:solidFill>
                  <a:srgbClr val="FFFFFF"/>
                </a:solidFill>
                <a:latin typeface="Trebuchet MS"/>
                <a:cs typeface="Trebuchet MS"/>
              </a:rPr>
              <a:t>FRUTAS</a:t>
            </a:r>
            <a:r>
              <a:rPr sz="3589" spc="264" dirty="0">
                <a:solidFill>
                  <a:srgbClr val="FFFFFF"/>
                </a:solidFill>
                <a:latin typeface="Trebuchet MS"/>
                <a:cs typeface="Trebuchet MS"/>
              </a:rPr>
              <a:t> </a:t>
            </a:r>
            <a:r>
              <a:rPr sz="3589" spc="100" dirty="0">
                <a:solidFill>
                  <a:srgbClr val="FFFFFF"/>
                </a:solidFill>
                <a:latin typeface="Trebuchet MS"/>
                <a:cs typeface="Trebuchet MS"/>
              </a:rPr>
              <a:t>Y</a:t>
            </a:r>
            <a:r>
              <a:rPr sz="3589" spc="269" dirty="0">
                <a:solidFill>
                  <a:srgbClr val="FFFFFF"/>
                </a:solidFill>
                <a:latin typeface="Trebuchet MS"/>
                <a:cs typeface="Trebuchet MS"/>
              </a:rPr>
              <a:t> </a:t>
            </a:r>
            <a:r>
              <a:rPr sz="3589" spc="90" dirty="0">
                <a:solidFill>
                  <a:srgbClr val="FFFFFF"/>
                </a:solidFill>
                <a:latin typeface="Trebuchet MS"/>
                <a:cs typeface="Trebuchet MS"/>
              </a:rPr>
              <a:t>VERDURAS</a:t>
            </a:r>
            <a:endParaRPr sz="3589">
              <a:latin typeface="Trebuchet MS"/>
              <a:cs typeface="Trebuchet MS"/>
            </a:endParaRPr>
          </a:p>
        </p:txBody>
      </p:sp>
      <p:pic>
        <p:nvPicPr>
          <p:cNvPr id="4" name="object 4"/>
          <p:cNvPicPr/>
          <p:nvPr/>
        </p:nvPicPr>
        <p:blipFill>
          <a:blip r:embed="rId2" cstate="print"/>
          <a:stretch>
            <a:fillRect/>
          </a:stretch>
        </p:blipFill>
        <p:spPr>
          <a:xfrm>
            <a:off x="286866" y="3642150"/>
            <a:ext cx="3311168" cy="2651229"/>
          </a:xfrm>
          <a:prstGeom prst="rect">
            <a:avLst/>
          </a:prstGeom>
        </p:spPr>
      </p:pic>
      <p:grpSp>
        <p:nvGrpSpPr>
          <p:cNvPr id="5" name="object 5"/>
          <p:cNvGrpSpPr/>
          <p:nvPr/>
        </p:nvGrpSpPr>
        <p:grpSpPr>
          <a:xfrm>
            <a:off x="9253731" y="1274724"/>
            <a:ext cx="2361804" cy="4950231"/>
            <a:chOff x="9282648" y="1267992"/>
            <a:chExt cx="2369185" cy="4965700"/>
          </a:xfrm>
        </p:grpSpPr>
        <p:pic>
          <p:nvPicPr>
            <p:cNvPr id="6" name="object 6"/>
            <p:cNvPicPr/>
            <p:nvPr/>
          </p:nvPicPr>
          <p:blipFill>
            <a:blip r:embed="rId3" cstate="print"/>
            <a:stretch>
              <a:fillRect/>
            </a:stretch>
          </p:blipFill>
          <p:spPr>
            <a:xfrm>
              <a:off x="9282648" y="1267992"/>
              <a:ext cx="2350604" cy="2446787"/>
            </a:xfrm>
            <a:prstGeom prst="rect">
              <a:avLst/>
            </a:prstGeom>
          </p:spPr>
        </p:pic>
        <p:pic>
          <p:nvPicPr>
            <p:cNvPr id="7" name="object 7"/>
            <p:cNvPicPr/>
            <p:nvPr/>
          </p:nvPicPr>
          <p:blipFill>
            <a:blip r:embed="rId4" cstate="print"/>
            <a:stretch>
              <a:fillRect/>
            </a:stretch>
          </p:blipFill>
          <p:spPr>
            <a:xfrm>
              <a:off x="9282648" y="3714779"/>
              <a:ext cx="2368600" cy="2518752"/>
            </a:xfrm>
            <a:prstGeom prst="rect">
              <a:avLst/>
            </a:prstGeom>
          </p:spPr>
        </p:pic>
      </p:grpSp>
      <p:pic>
        <p:nvPicPr>
          <p:cNvPr id="8" name="object 8"/>
          <p:cNvPicPr/>
          <p:nvPr/>
        </p:nvPicPr>
        <p:blipFill>
          <a:blip r:embed="rId5" cstate="print"/>
          <a:stretch>
            <a:fillRect/>
          </a:stretch>
        </p:blipFill>
        <p:spPr>
          <a:xfrm>
            <a:off x="4232286" y="4359550"/>
            <a:ext cx="4370087" cy="217832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162516"/>
            <a:ext cx="10975332" cy="987514"/>
          </a:xfrm>
          <a:custGeom>
            <a:avLst/>
            <a:gdLst/>
            <a:ahLst/>
            <a:cxnLst/>
            <a:rect l="l" t="t" r="r" b="b"/>
            <a:pathLst>
              <a:path w="11009630" h="990600">
                <a:moveTo>
                  <a:pt x="11009609" y="0"/>
                </a:moveTo>
                <a:lnTo>
                  <a:pt x="0" y="0"/>
                </a:lnTo>
                <a:lnTo>
                  <a:pt x="0" y="989999"/>
                </a:lnTo>
                <a:lnTo>
                  <a:pt x="11009609" y="989999"/>
                </a:lnTo>
                <a:lnTo>
                  <a:pt x="11009609" y="0"/>
                </a:lnTo>
                <a:close/>
              </a:path>
            </a:pathLst>
          </a:custGeom>
          <a:solidFill>
            <a:srgbClr val="6398A4"/>
          </a:solidFill>
        </p:spPr>
        <p:txBody>
          <a:bodyPr wrap="square" lIns="0" tIns="0" rIns="0" bIns="0" rtlCol="0"/>
          <a:lstStyle/>
          <a:p>
            <a:endParaRPr sz="1794"/>
          </a:p>
        </p:txBody>
      </p:sp>
      <p:sp>
        <p:nvSpPr>
          <p:cNvPr id="3" name="object 3"/>
          <p:cNvSpPr txBox="1">
            <a:spLocks noGrp="1"/>
          </p:cNvSpPr>
          <p:nvPr>
            <p:ph type="title"/>
          </p:nvPr>
        </p:nvSpPr>
        <p:spPr>
          <a:xfrm>
            <a:off x="609740" y="544622"/>
            <a:ext cx="10975332" cy="572252"/>
          </a:xfrm>
          <a:prstGeom prst="rect">
            <a:avLst/>
          </a:prstGeom>
        </p:spPr>
        <p:txBody>
          <a:bodyPr vert="horz" wrap="square" lIns="0" tIns="12027" rIns="0" bIns="0" rtlCol="0" anchor="ctr">
            <a:spAutoFit/>
          </a:bodyPr>
          <a:lstStyle/>
          <a:p>
            <a:pPr marL="828005">
              <a:lnSpc>
                <a:spcPct val="100000"/>
              </a:lnSpc>
              <a:spcBef>
                <a:spcPts val="95"/>
              </a:spcBef>
            </a:pPr>
            <a:r>
              <a:rPr sz="3589" spc="269" dirty="0">
                <a:solidFill>
                  <a:srgbClr val="FFFFFF"/>
                </a:solidFill>
              </a:rPr>
              <a:t>Formas</a:t>
            </a:r>
            <a:r>
              <a:rPr sz="3589" spc="354" dirty="0">
                <a:solidFill>
                  <a:srgbClr val="FFFFFF"/>
                </a:solidFill>
              </a:rPr>
              <a:t> </a:t>
            </a:r>
            <a:r>
              <a:rPr sz="3589" spc="249" dirty="0">
                <a:solidFill>
                  <a:srgbClr val="FFFFFF"/>
                </a:solidFill>
              </a:rPr>
              <a:t>seguras</a:t>
            </a:r>
            <a:r>
              <a:rPr sz="3589" spc="354" dirty="0">
                <a:solidFill>
                  <a:srgbClr val="FFFFFF"/>
                </a:solidFill>
              </a:rPr>
              <a:t> </a:t>
            </a:r>
            <a:r>
              <a:rPr sz="3589" spc="160" dirty="0">
                <a:solidFill>
                  <a:srgbClr val="FFFFFF"/>
                </a:solidFill>
              </a:rPr>
              <a:t>de</a:t>
            </a:r>
            <a:r>
              <a:rPr sz="3589" spc="354" dirty="0">
                <a:solidFill>
                  <a:srgbClr val="FFFFFF"/>
                </a:solidFill>
              </a:rPr>
              <a:t> </a:t>
            </a:r>
            <a:r>
              <a:rPr sz="3589" spc="194" dirty="0">
                <a:solidFill>
                  <a:srgbClr val="FFFFFF"/>
                </a:solidFill>
              </a:rPr>
              <a:t>descongelar</a:t>
            </a:r>
            <a:r>
              <a:rPr sz="3589" spc="359" dirty="0">
                <a:solidFill>
                  <a:srgbClr val="FFFFFF"/>
                </a:solidFill>
              </a:rPr>
              <a:t> </a:t>
            </a:r>
            <a:r>
              <a:rPr sz="3589" spc="189" dirty="0">
                <a:solidFill>
                  <a:srgbClr val="FFFFFF"/>
                </a:solidFill>
              </a:rPr>
              <a:t>alimentos</a:t>
            </a:r>
            <a:endParaRPr sz="3589"/>
          </a:p>
        </p:txBody>
      </p:sp>
      <p:sp>
        <p:nvSpPr>
          <p:cNvPr id="4" name="object 4"/>
          <p:cNvSpPr txBox="1"/>
          <p:nvPr/>
        </p:nvSpPr>
        <p:spPr>
          <a:xfrm>
            <a:off x="795708" y="1669729"/>
            <a:ext cx="5577555" cy="2012375"/>
          </a:xfrm>
          <a:prstGeom prst="rect">
            <a:avLst/>
          </a:prstGeom>
        </p:spPr>
        <p:txBody>
          <a:bodyPr vert="horz" wrap="square" lIns="0" tIns="80394" rIns="0" bIns="0" rtlCol="0">
            <a:spAutoFit/>
          </a:bodyPr>
          <a:lstStyle/>
          <a:p>
            <a:pPr marL="400709" indent="-388048">
              <a:spcBef>
                <a:spcPts val="633"/>
              </a:spcBef>
              <a:buAutoNum type="arabicParenR"/>
              <a:tabLst>
                <a:tab pos="400709" algn="l"/>
              </a:tabLst>
            </a:pPr>
            <a:r>
              <a:rPr sz="2791" spc="-10" dirty="0">
                <a:latin typeface="Trebuchet MS"/>
                <a:cs typeface="Trebuchet MS"/>
              </a:rPr>
              <a:t>Microondas</a:t>
            </a:r>
            <a:endParaRPr sz="2791">
              <a:latin typeface="Trebuchet MS"/>
              <a:cs typeface="Trebuchet MS"/>
            </a:endParaRPr>
          </a:p>
          <a:p>
            <a:pPr marL="400709" indent="-388048">
              <a:spcBef>
                <a:spcPts val="538"/>
              </a:spcBef>
              <a:buAutoNum type="arabicParenR"/>
              <a:tabLst>
                <a:tab pos="400709" algn="l"/>
              </a:tabLst>
            </a:pPr>
            <a:r>
              <a:rPr sz="2791" dirty="0">
                <a:latin typeface="Trebuchet MS"/>
                <a:cs typeface="Trebuchet MS"/>
              </a:rPr>
              <a:t>Como</a:t>
            </a:r>
            <a:r>
              <a:rPr sz="2791" spc="-25" dirty="0">
                <a:latin typeface="Trebuchet MS"/>
                <a:cs typeface="Trebuchet MS"/>
              </a:rPr>
              <a:t> </a:t>
            </a:r>
            <a:r>
              <a:rPr sz="2791" spc="-155" dirty="0">
                <a:latin typeface="Trebuchet MS"/>
                <a:cs typeface="Trebuchet MS"/>
              </a:rPr>
              <a:t>parte</a:t>
            </a:r>
            <a:r>
              <a:rPr sz="2791" spc="-25" dirty="0">
                <a:latin typeface="Trebuchet MS"/>
                <a:cs typeface="Trebuchet MS"/>
              </a:rPr>
              <a:t> </a:t>
            </a:r>
            <a:r>
              <a:rPr sz="2791" spc="-189" dirty="0">
                <a:latin typeface="Trebuchet MS"/>
                <a:cs typeface="Trebuchet MS"/>
              </a:rPr>
              <a:t>del</a:t>
            </a:r>
            <a:r>
              <a:rPr sz="2791" spc="-25" dirty="0">
                <a:latin typeface="Trebuchet MS"/>
                <a:cs typeface="Trebuchet MS"/>
              </a:rPr>
              <a:t> </a:t>
            </a:r>
            <a:r>
              <a:rPr sz="2791" spc="-85" dirty="0">
                <a:latin typeface="Trebuchet MS"/>
                <a:cs typeface="Trebuchet MS"/>
              </a:rPr>
              <a:t>proceso</a:t>
            </a:r>
            <a:r>
              <a:rPr sz="2791" spc="-25" dirty="0">
                <a:latin typeface="Trebuchet MS"/>
                <a:cs typeface="Trebuchet MS"/>
              </a:rPr>
              <a:t> </a:t>
            </a:r>
            <a:r>
              <a:rPr sz="2791" spc="-174" dirty="0">
                <a:latin typeface="Trebuchet MS"/>
                <a:cs typeface="Trebuchet MS"/>
              </a:rPr>
              <a:t>de</a:t>
            </a:r>
            <a:r>
              <a:rPr sz="2791" spc="-25" dirty="0">
                <a:latin typeface="Trebuchet MS"/>
                <a:cs typeface="Trebuchet MS"/>
              </a:rPr>
              <a:t> </a:t>
            </a:r>
            <a:r>
              <a:rPr sz="2791" spc="-90" dirty="0">
                <a:latin typeface="Trebuchet MS"/>
                <a:cs typeface="Trebuchet MS"/>
              </a:rPr>
              <a:t>cocinar</a:t>
            </a:r>
            <a:endParaRPr sz="2791">
              <a:latin typeface="Trebuchet MS"/>
              <a:cs typeface="Trebuchet MS"/>
            </a:endParaRPr>
          </a:p>
          <a:p>
            <a:pPr marL="400709" indent="-388048">
              <a:spcBef>
                <a:spcPts val="633"/>
              </a:spcBef>
              <a:buAutoNum type="arabicParenR"/>
              <a:tabLst>
                <a:tab pos="400709" algn="l"/>
              </a:tabLst>
            </a:pPr>
            <a:r>
              <a:rPr sz="2791" spc="-45" dirty="0">
                <a:latin typeface="Trebuchet MS"/>
                <a:cs typeface="Trebuchet MS"/>
              </a:rPr>
              <a:t>Refrigerador</a:t>
            </a:r>
            <a:endParaRPr sz="2791">
              <a:latin typeface="Trebuchet MS"/>
              <a:cs typeface="Trebuchet MS"/>
            </a:endParaRPr>
          </a:p>
          <a:p>
            <a:pPr marL="400709" indent="-388048">
              <a:spcBef>
                <a:spcPts val="538"/>
              </a:spcBef>
              <a:buAutoNum type="arabicParenR"/>
              <a:tabLst>
                <a:tab pos="400709" algn="l"/>
              </a:tabLst>
            </a:pPr>
            <a:r>
              <a:rPr sz="2791" spc="-105" dirty="0">
                <a:latin typeface="Trebuchet MS"/>
                <a:cs typeface="Trebuchet MS"/>
              </a:rPr>
              <a:t>En </a:t>
            </a:r>
            <a:r>
              <a:rPr sz="2791" spc="-20" dirty="0">
                <a:latin typeface="Trebuchet MS"/>
                <a:cs typeface="Trebuchet MS"/>
              </a:rPr>
              <a:t>agua</a:t>
            </a:r>
            <a:endParaRPr sz="2791">
              <a:latin typeface="Trebuchet MS"/>
              <a:cs typeface="Trebuchet MS"/>
            </a:endParaRPr>
          </a:p>
        </p:txBody>
      </p:sp>
      <p:grpSp>
        <p:nvGrpSpPr>
          <p:cNvPr id="5" name="object 5"/>
          <p:cNvGrpSpPr/>
          <p:nvPr/>
        </p:nvGrpSpPr>
        <p:grpSpPr>
          <a:xfrm>
            <a:off x="3869302" y="1705166"/>
            <a:ext cx="8322971" cy="3543023"/>
            <a:chOff x="3881394" y="1699778"/>
            <a:chExt cx="8348980" cy="3554095"/>
          </a:xfrm>
        </p:grpSpPr>
        <p:pic>
          <p:nvPicPr>
            <p:cNvPr id="6" name="object 6"/>
            <p:cNvPicPr/>
            <p:nvPr/>
          </p:nvPicPr>
          <p:blipFill>
            <a:blip r:embed="rId2" cstate="print"/>
            <a:stretch>
              <a:fillRect/>
            </a:stretch>
          </p:blipFill>
          <p:spPr>
            <a:xfrm>
              <a:off x="3881394" y="3384046"/>
              <a:ext cx="3922898" cy="1869494"/>
            </a:xfrm>
            <a:prstGeom prst="rect">
              <a:avLst/>
            </a:prstGeom>
          </p:spPr>
        </p:pic>
        <p:pic>
          <p:nvPicPr>
            <p:cNvPr id="7" name="object 7"/>
            <p:cNvPicPr/>
            <p:nvPr/>
          </p:nvPicPr>
          <p:blipFill>
            <a:blip r:embed="rId3" cstate="print"/>
            <a:stretch>
              <a:fillRect/>
            </a:stretch>
          </p:blipFill>
          <p:spPr>
            <a:xfrm>
              <a:off x="7689898" y="1699778"/>
              <a:ext cx="4540201" cy="3535208"/>
            </a:xfrm>
            <a:prstGeom prst="rect">
              <a:avLst/>
            </a:prstGeom>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2" descr="http://www.arqhys.com/fotos/wp-content/uploads/2011/02/diseNo-cocinas-industriales.jpg">
            <a:extLst>
              <a:ext uri="{FF2B5EF4-FFF2-40B4-BE49-F238E27FC236}">
                <a16:creationId xmlns:a16="http://schemas.microsoft.com/office/drawing/2014/main" id="{81578E45-1600-4DD9-A4D7-0A11453C89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580" b="842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Text Box 18">
            <a:extLst>
              <a:ext uri="{FF2B5EF4-FFF2-40B4-BE49-F238E27FC236}">
                <a16:creationId xmlns:a16="http://schemas.microsoft.com/office/drawing/2014/main" id="{6FA33B2D-5F4D-4DFB-9690-96ECEE39C220}"/>
              </a:ext>
            </a:extLst>
          </p:cNvPr>
          <p:cNvSpPr txBox="1">
            <a:spLocks noChangeArrowheads="1"/>
          </p:cNvSpPr>
          <p:nvPr/>
        </p:nvSpPr>
        <p:spPr bwMode="auto">
          <a:xfrm>
            <a:off x="8022021" y="3231931"/>
            <a:ext cx="3852041" cy="183405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a:lnSpc>
                <a:spcPct val="90000"/>
              </a:lnSpc>
              <a:spcBef>
                <a:spcPct val="0"/>
              </a:spcBef>
              <a:spcAft>
                <a:spcPts val="600"/>
              </a:spcAft>
              <a:buNone/>
            </a:pPr>
            <a:r>
              <a:rPr lang="en-US" altLang="es-CL" sz="4000" b="1" dirty="0">
                <a:latin typeface="+mj-lt"/>
                <a:ea typeface="+mj-ea"/>
                <a:cs typeface="+mj-cs"/>
              </a:rPr>
              <a:t> Orden y </a:t>
            </a:r>
            <a:r>
              <a:rPr lang="en-US" altLang="es-CL" sz="4000" b="1" dirty="0" err="1">
                <a:latin typeface="+mj-lt"/>
                <a:ea typeface="+mj-ea"/>
                <a:cs typeface="+mj-cs"/>
              </a:rPr>
              <a:t>limpieza</a:t>
            </a:r>
            <a:endParaRPr lang="en-US" altLang="es-CL" sz="4000" b="1" dirty="0">
              <a:latin typeface="+mj-lt"/>
              <a:ea typeface="+mj-ea"/>
              <a:cs typeface="+mj-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Text Box 18">
            <a:extLst>
              <a:ext uri="{FF2B5EF4-FFF2-40B4-BE49-F238E27FC236}">
                <a16:creationId xmlns:a16="http://schemas.microsoft.com/office/drawing/2014/main" id="{C2F0D15C-AA0E-4E96-BF7A-C249167DA4E4}"/>
              </a:ext>
            </a:extLst>
          </p:cNvPr>
          <p:cNvSpPr txBox="1">
            <a:spLocks noChangeArrowheads="1"/>
          </p:cNvSpPr>
          <p:nvPr/>
        </p:nvSpPr>
        <p:spPr bwMode="auto">
          <a:xfrm>
            <a:off x="799817" y="2770632"/>
            <a:ext cx="4672584" cy="210107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a:lnSpc>
                <a:spcPct val="90000"/>
              </a:lnSpc>
              <a:spcBef>
                <a:spcPct val="0"/>
              </a:spcBef>
              <a:spcAft>
                <a:spcPts val="600"/>
              </a:spcAft>
              <a:buNone/>
            </a:pPr>
            <a:r>
              <a:rPr lang="en-US" altLang="es-CL" sz="4400" b="1" dirty="0">
                <a:solidFill>
                  <a:srgbClr val="000000"/>
                </a:solidFill>
                <a:latin typeface="+mj-lt"/>
                <a:ea typeface="+mj-ea"/>
                <a:cs typeface="+mj-cs"/>
              </a:rPr>
              <a:t>RESPONSABLES DE LAS BPM</a:t>
            </a:r>
          </a:p>
        </p:txBody>
      </p:sp>
      <p:pic>
        <p:nvPicPr>
          <p:cNvPr id="58373" name="Picture 2" descr="http://www.diariopyme.com/wp-content/uploads/2010/08/red.jpg">
            <a:extLst>
              <a:ext uri="{FF2B5EF4-FFF2-40B4-BE49-F238E27FC236}">
                <a16:creationId xmlns:a16="http://schemas.microsoft.com/office/drawing/2014/main" id="{7AF0DD62-9F55-4AB3-A2F6-9345128595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598" r="7340" b="1"/>
          <a:stretch/>
        </p:blipFill>
        <p:spPr bwMode="auto">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Diagrama&#10;&#10;El contenido generado por IA puede ser incorrecto.">
            <a:extLst>
              <a:ext uri="{FF2B5EF4-FFF2-40B4-BE49-F238E27FC236}">
                <a16:creationId xmlns:a16="http://schemas.microsoft.com/office/drawing/2014/main" id="{1411FF13-40A0-5ADF-E73F-F8DE010F53D4}"/>
              </a:ext>
            </a:extLst>
          </p:cNvPr>
          <p:cNvPicPr>
            <a:picLocks noGrp="1" noChangeAspect="1"/>
          </p:cNvPicPr>
          <p:nvPr>
            <p:ph idx="1"/>
          </p:nvPr>
        </p:nvPicPr>
        <p:blipFill>
          <a:blip r:embed="rId2"/>
          <a:stretch>
            <a:fillRect/>
          </a:stretch>
        </p:blipFill>
        <p:spPr>
          <a:xfrm>
            <a:off x="321593" y="560702"/>
            <a:ext cx="11287711" cy="592604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776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Interfaz de usuario gráfica, Sitio web&#10;&#10;El contenido generado por IA puede ser incorrecto.">
            <a:extLst>
              <a:ext uri="{FF2B5EF4-FFF2-40B4-BE49-F238E27FC236}">
                <a16:creationId xmlns:a16="http://schemas.microsoft.com/office/drawing/2014/main" id="{25ACE656-36C2-627B-63A1-9879D5F88617}"/>
              </a:ext>
            </a:extLst>
          </p:cNvPr>
          <p:cNvPicPr>
            <a:picLocks noGrp="1" noChangeAspect="1"/>
          </p:cNvPicPr>
          <p:nvPr>
            <p:ph idx="1"/>
          </p:nvPr>
        </p:nvPicPr>
        <p:blipFill>
          <a:blip r:embed="rId2"/>
          <a:stretch>
            <a:fillRect/>
          </a:stretch>
        </p:blipFill>
        <p:spPr>
          <a:xfrm>
            <a:off x="317919" y="1320001"/>
            <a:ext cx="11556162" cy="421799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0816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Imagen que contiene Diagrama&#10;&#10;El contenido generado por IA puede ser incorrecto.">
            <a:extLst>
              <a:ext uri="{FF2B5EF4-FFF2-40B4-BE49-F238E27FC236}">
                <a16:creationId xmlns:a16="http://schemas.microsoft.com/office/drawing/2014/main" id="{93F1061F-5AC5-84D2-724C-919636277602}"/>
              </a:ext>
            </a:extLst>
          </p:cNvPr>
          <p:cNvPicPr>
            <a:picLocks noGrp="1" noChangeAspect="1"/>
          </p:cNvPicPr>
          <p:nvPr>
            <p:ph idx="1"/>
          </p:nvPr>
        </p:nvPicPr>
        <p:blipFill>
          <a:blip r:embed="rId2"/>
          <a:stretch>
            <a:fillRect/>
          </a:stretch>
        </p:blipFill>
        <p:spPr>
          <a:xfrm>
            <a:off x="367230" y="868680"/>
            <a:ext cx="11621977" cy="4823121"/>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4444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71" name="CuadroTexto 1"/>
          <p:cNvSpPr txBox="1">
            <a:spLocks noChangeArrowheads="1"/>
          </p:cNvSpPr>
          <p:nvPr/>
        </p:nvSpPr>
        <p:spPr bwMode="auto">
          <a:xfrm>
            <a:off x="417833" y="2534304"/>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400" b="0" i="0" u="none" strike="noStrike" kern="1200" cap="none" spc="0" normalizeH="0" baseline="0" noProof="0" dirty="0">
                <a:ln>
                  <a:noFill/>
                </a:ln>
                <a:solidFill>
                  <a:schemeClr val="tx2"/>
                </a:solidFill>
                <a:effectLst/>
                <a:uLnTx/>
                <a:uFillTx/>
                <a:latin typeface="Calibri Light" panose="020F0302020204030204"/>
                <a:ea typeface="+mn-ea"/>
                <a:cs typeface="+mn-cs"/>
              </a:rPr>
              <a:t>ACTIVIDAD </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400" b="0" i="0" u="none" strike="noStrike" kern="1200" cap="none" spc="0" normalizeH="0" baseline="0" noProof="0" dirty="0">
                <a:ln>
                  <a:noFill/>
                </a:ln>
                <a:solidFill>
                  <a:schemeClr val="tx2"/>
                </a:solidFill>
                <a:effectLst/>
                <a:uLnTx/>
                <a:uFillTx/>
                <a:latin typeface="Calibri Light" panose="020F0302020204030204"/>
                <a:ea typeface="+mn-ea"/>
                <a:cs typeface="+mn-cs"/>
              </a:rPr>
              <a:t>EN CLASES </a:t>
            </a:r>
          </a:p>
        </p:txBody>
      </p:sp>
      <p:pic>
        <p:nvPicPr>
          <p:cNvPr id="2" name="Imagen 1">
            <a:extLst>
              <a:ext uri="{FF2B5EF4-FFF2-40B4-BE49-F238E27FC236}">
                <a16:creationId xmlns:a16="http://schemas.microsoft.com/office/drawing/2014/main" id="{21C42B1E-A931-43B6-925F-D18C0B89E32C}"/>
              </a:ext>
            </a:extLst>
          </p:cNvPr>
          <p:cNvPicPr>
            <a:picLocks noChangeAspect="1"/>
          </p:cNvPicPr>
          <p:nvPr/>
        </p:nvPicPr>
        <p:blipFill>
          <a:blip r:embed="rId2"/>
          <a:stretch>
            <a:fillRect/>
          </a:stretch>
        </p:blipFill>
        <p:spPr>
          <a:xfrm>
            <a:off x="6486159" y="743798"/>
            <a:ext cx="4336962" cy="5367528"/>
          </a:xfrm>
          <a:custGeom>
            <a:avLst/>
            <a:gdLst/>
            <a:ahLst/>
            <a:cxnLst/>
            <a:rect l="l" t="t" r="r" b="b"/>
            <a:pathLst>
              <a:path w="5017317" h="5380277">
                <a:moveTo>
                  <a:pt x="0" y="0"/>
                </a:moveTo>
                <a:lnTo>
                  <a:pt x="5017317" y="0"/>
                </a:lnTo>
                <a:lnTo>
                  <a:pt x="5017317" y="5380277"/>
                </a:lnTo>
                <a:lnTo>
                  <a:pt x="0" y="5380277"/>
                </a:lnTo>
                <a:close/>
              </a:path>
            </a:pathLst>
          </a:custGeom>
        </p:spPr>
      </p:pic>
    </p:spTree>
    <p:extLst>
      <p:ext uri="{BB962C8B-B14F-4D97-AF65-F5344CB8AC3E}">
        <p14:creationId xmlns:p14="http://schemas.microsoft.com/office/powerpoint/2010/main" val="1484298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D9A2401A-34EB-435C-9F2B-1E52FBAD810F}"/>
              </a:ext>
            </a:extLst>
          </p:cNvPr>
          <p:cNvSpPr txBox="1"/>
          <p:nvPr/>
        </p:nvSpPr>
        <p:spPr>
          <a:xfrm>
            <a:off x="7895566" y="466773"/>
            <a:ext cx="3689091" cy="196015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000" dirty="0">
                <a:latin typeface="+mj-lt"/>
                <a:ea typeface="+mj-ea"/>
                <a:cs typeface="+mj-cs"/>
              </a:rPr>
              <a:t>Las 5 Claves de la </a:t>
            </a:r>
            <a:r>
              <a:rPr lang="en-US" sz="5400" dirty="0" err="1">
                <a:latin typeface="+mj-lt"/>
                <a:ea typeface="+mj-ea"/>
                <a:cs typeface="+mj-cs"/>
              </a:rPr>
              <a:t>Inocuidad</a:t>
            </a:r>
            <a:r>
              <a:rPr lang="en-US" sz="4000" dirty="0">
                <a:latin typeface="+mj-lt"/>
                <a:ea typeface="+mj-ea"/>
                <a:cs typeface="+mj-cs"/>
              </a:rPr>
              <a:t> Alimentaria</a:t>
            </a:r>
          </a:p>
        </p:txBody>
      </p:sp>
      <p:pic>
        <p:nvPicPr>
          <p:cNvPr id="7" name="Imagen 6" descr="Hombre organizando comida">
            <a:extLst>
              <a:ext uri="{FF2B5EF4-FFF2-40B4-BE49-F238E27FC236}">
                <a16:creationId xmlns:a16="http://schemas.microsoft.com/office/drawing/2014/main" id="{DCF7CE73-AAAE-485D-A765-9414FB568A3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670" r="4956" b="-1"/>
          <a:stretch/>
        </p:blipFill>
        <p:spPr>
          <a:xfrm>
            <a:off x="20" y="10"/>
            <a:ext cx="7743929" cy="6857990"/>
          </a:xfrm>
          <a:custGeom>
            <a:avLst/>
            <a:gdLst/>
            <a:ahLst/>
            <a:cxnLst/>
            <a:rect l="l" t="t" r="r" b="b"/>
            <a:pathLst>
              <a:path w="7743949" h="6858000">
                <a:moveTo>
                  <a:pt x="956085" y="2071857"/>
                </a:moveTo>
                <a:cubicBezTo>
                  <a:pt x="956085" y="2071857"/>
                  <a:pt x="956085" y="2071857"/>
                  <a:pt x="4999548" y="2071857"/>
                </a:cubicBezTo>
                <a:cubicBezTo>
                  <a:pt x="5252811" y="2071857"/>
                  <a:pt x="5497339" y="2211072"/>
                  <a:pt x="5619604" y="2437296"/>
                </a:cubicBezTo>
                <a:cubicBezTo>
                  <a:pt x="5619604" y="2437296"/>
                  <a:pt x="5619604" y="2437296"/>
                  <a:pt x="7645701" y="5926372"/>
                </a:cubicBezTo>
                <a:cubicBezTo>
                  <a:pt x="7776699" y="6143896"/>
                  <a:pt x="7776699" y="6422327"/>
                  <a:pt x="7645701" y="6639850"/>
                </a:cubicBezTo>
                <a:cubicBezTo>
                  <a:pt x="7645701" y="6639850"/>
                  <a:pt x="7645701" y="6639850"/>
                  <a:pt x="7538856" y="6823844"/>
                </a:cubicBezTo>
                <a:lnTo>
                  <a:pt x="7519022" y="6858000"/>
                </a:lnTo>
                <a:lnTo>
                  <a:pt x="0" y="6858000"/>
                </a:lnTo>
                <a:lnTo>
                  <a:pt x="0" y="3003362"/>
                </a:lnTo>
                <a:lnTo>
                  <a:pt x="144017" y="2754282"/>
                </a:lnTo>
                <a:cubicBezTo>
                  <a:pt x="203181" y="2651956"/>
                  <a:pt x="264254" y="2546330"/>
                  <a:pt x="327296" y="2437296"/>
                </a:cubicBezTo>
                <a:cubicBezTo>
                  <a:pt x="458294" y="2211072"/>
                  <a:pt x="694090" y="2071857"/>
                  <a:pt x="956085" y="2071857"/>
                </a:cubicBezTo>
                <a:close/>
                <a:moveTo>
                  <a:pt x="6281397" y="1163923"/>
                </a:moveTo>
                <a:cubicBezTo>
                  <a:pt x="6281397" y="1163923"/>
                  <a:pt x="6281397" y="1163923"/>
                  <a:pt x="7148441" y="1163923"/>
                </a:cubicBezTo>
                <a:cubicBezTo>
                  <a:pt x="7202749" y="1163923"/>
                  <a:pt x="7255183" y="1193775"/>
                  <a:pt x="7281401" y="1242285"/>
                </a:cubicBezTo>
                <a:cubicBezTo>
                  <a:pt x="7281401" y="1242285"/>
                  <a:pt x="7281401" y="1242285"/>
                  <a:pt x="7715859" y="1990451"/>
                </a:cubicBezTo>
                <a:cubicBezTo>
                  <a:pt x="7743949" y="2037095"/>
                  <a:pt x="7743949" y="2096799"/>
                  <a:pt x="7715859" y="2143443"/>
                </a:cubicBezTo>
                <a:cubicBezTo>
                  <a:pt x="7715859" y="2143443"/>
                  <a:pt x="7715859" y="2143443"/>
                  <a:pt x="7281401" y="2891610"/>
                </a:cubicBezTo>
                <a:cubicBezTo>
                  <a:pt x="7255183" y="2940119"/>
                  <a:pt x="7202749" y="2969971"/>
                  <a:pt x="7148441" y="2969971"/>
                </a:cubicBezTo>
                <a:cubicBezTo>
                  <a:pt x="7148441" y="2969971"/>
                  <a:pt x="7148441" y="2969971"/>
                  <a:pt x="6281397" y="2969971"/>
                </a:cubicBezTo>
                <a:cubicBezTo>
                  <a:pt x="6225217" y="2969971"/>
                  <a:pt x="6174655" y="2940119"/>
                  <a:pt x="6146565" y="2891610"/>
                </a:cubicBezTo>
                <a:cubicBezTo>
                  <a:pt x="6146565" y="2891610"/>
                  <a:pt x="6146565" y="2891610"/>
                  <a:pt x="5713979" y="2143443"/>
                </a:cubicBezTo>
                <a:cubicBezTo>
                  <a:pt x="5685889" y="2096799"/>
                  <a:pt x="5685889" y="2037095"/>
                  <a:pt x="5713979" y="1990451"/>
                </a:cubicBezTo>
                <a:cubicBezTo>
                  <a:pt x="5713979" y="1990451"/>
                  <a:pt x="5713979" y="1990451"/>
                  <a:pt x="6146565" y="1242285"/>
                </a:cubicBezTo>
                <a:cubicBezTo>
                  <a:pt x="6174655" y="1193775"/>
                  <a:pt x="6225217" y="1163923"/>
                  <a:pt x="6281397" y="1163923"/>
                </a:cubicBezTo>
                <a:close/>
                <a:moveTo>
                  <a:pt x="0" y="0"/>
                </a:moveTo>
                <a:lnTo>
                  <a:pt x="6600525" y="0"/>
                </a:lnTo>
                <a:lnTo>
                  <a:pt x="6486618" y="196155"/>
                </a:lnTo>
                <a:cubicBezTo>
                  <a:pt x="6261242" y="584267"/>
                  <a:pt x="5994130" y="1044253"/>
                  <a:pt x="5677553" y="1589421"/>
                </a:cubicBezTo>
                <a:cubicBezTo>
                  <a:pt x="5555288" y="1815646"/>
                  <a:pt x="5310759" y="1954861"/>
                  <a:pt x="5057496" y="1954861"/>
                </a:cubicBezTo>
                <a:cubicBezTo>
                  <a:pt x="5057496" y="1954861"/>
                  <a:pt x="5057496" y="1954861"/>
                  <a:pt x="1014033" y="1954861"/>
                </a:cubicBezTo>
                <a:cubicBezTo>
                  <a:pt x="752038" y="1954861"/>
                  <a:pt x="516243" y="1815646"/>
                  <a:pt x="385244" y="1589421"/>
                </a:cubicBezTo>
                <a:cubicBezTo>
                  <a:pt x="385244" y="1589421"/>
                  <a:pt x="385244" y="1589421"/>
                  <a:pt x="69234" y="1042874"/>
                </a:cubicBezTo>
                <a:lnTo>
                  <a:pt x="0" y="923133"/>
                </a:lnTo>
                <a:close/>
              </a:path>
            </a:pathLst>
          </a:custGeom>
        </p:spPr>
      </p:pic>
      <p:sp>
        <p:nvSpPr>
          <p:cNvPr id="5" name="CuadroTexto 4">
            <a:extLst>
              <a:ext uri="{FF2B5EF4-FFF2-40B4-BE49-F238E27FC236}">
                <a16:creationId xmlns:a16="http://schemas.microsoft.com/office/drawing/2014/main" id="{A591B2DE-680F-4FEC-A5CC-E355701CA2DD}"/>
              </a:ext>
            </a:extLst>
          </p:cNvPr>
          <p:cNvSpPr txBox="1"/>
          <p:nvPr/>
        </p:nvSpPr>
        <p:spPr>
          <a:xfrm>
            <a:off x="7161088" y="2893703"/>
            <a:ext cx="4695289" cy="3075582"/>
          </a:xfrm>
          <a:prstGeom prst="rect">
            <a:avLst/>
          </a:prstGeom>
        </p:spPr>
        <p:txBody>
          <a:bodyPr vert="horz" lIns="91440" tIns="45720" rIns="91440" bIns="45720" rtlCol="0">
            <a:normAutofit/>
          </a:bodyPr>
          <a:lstStyle/>
          <a:p>
            <a:pPr marL="342900" indent="-342900" defTabSz="914400">
              <a:lnSpc>
                <a:spcPct val="90000"/>
              </a:lnSpc>
              <a:spcAft>
                <a:spcPts val="600"/>
              </a:spcAft>
              <a:buFont typeface="+mj-lt"/>
              <a:buAutoNum type="arabicPeriod"/>
            </a:pPr>
            <a:r>
              <a:rPr lang="en-US" sz="2000" dirty="0" err="1"/>
              <a:t>Lávese</a:t>
            </a:r>
            <a:r>
              <a:rPr lang="en-US" sz="2000" dirty="0"/>
              <a:t> las manos con </a:t>
            </a:r>
            <a:r>
              <a:rPr lang="en-US" sz="2000" dirty="0" err="1"/>
              <a:t>agua</a:t>
            </a:r>
            <a:r>
              <a:rPr lang="en-US" sz="2000" dirty="0"/>
              <a:t> y </a:t>
            </a:r>
            <a:r>
              <a:rPr lang="en-US" sz="2000" dirty="0" err="1"/>
              <a:t>jabón</a:t>
            </a:r>
            <a:r>
              <a:rPr lang="en-US" sz="2000" dirty="0"/>
              <a:t> y </a:t>
            </a:r>
            <a:r>
              <a:rPr lang="en-US" sz="2000" dirty="0" err="1"/>
              <a:t>desinfecte</a:t>
            </a:r>
            <a:r>
              <a:rPr lang="en-US" sz="2000" dirty="0"/>
              <a:t> superficies. </a:t>
            </a:r>
          </a:p>
          <a:p>
            <a:pPr marL="342900" indent="-342900" defTabSz="914400">
              <a:lnSpc>
                <a:spcPct val="90000"/>
              </a:lnSpc>
              <a:spcAft>
                <a:spcPts val="600"/>
              </a:spcAft>
              <a:buFont typeface="+mj-lt"/>
              <a:buAutoNum type="arabicPeriod"/>
            </a:pPr>
            <a:r>
              <a:rPr lang="en-US" sz="2000" dirty="0" err="1"/>
              <a:t>Separe</a:t>
            </a:r>
            <a:r>
              <a:rPr lang="en-US" sz="2000" dirty="0"/>
              <a:t> los </a:t>
            </a:r>
            <a:r>
              <a:rPr lang="en-US" sz="2000" dirty="0" err="1"/>
              <a:t>alimentos</a:t>
            </a:r>
            <a:r>
              <a:rPr lang="en-US" sz="2000" dirty="0"/>
              <a:t> </a:t>
            </a:r>
            <a:r>
              <a:rPr lang="en-US" sz="2000" dirty="0" err="1"/>
              <a:t>crudos</a:t>
            </a:r>
            <a:r>
              <a:rPr lang="en-US" sz="2000" dirty="0"/>
              <a:t> de los </a:t>
            </a:r>
            <a:r>
              <a:rPr lang="en-US" sz="2000" dirty="0" err="1"/>
              <a:t>cocinados</a:t>
            </a:r>
            <a:r>
              <a:rPr lang="en-US" sz="2000" dirty="0"/>
              <a:t>. </a:t>
            </a:r>
          </a:p>
          <a:p>
            <a:pPr marL="342900" indent="-342900" defTabSz="914400">
              <a:lnSpc>
                <a:spcPct val="90000"/>
              </a:lnSpc>
              <a:spcAft>
                <a:spcPts val="600"/>
              </a:spcAft>
              <a:buFont typeface="+mj-lt"/>
              <a:buAutoNum type="arabicPeriod"/>
            </a:pPr>
            <a:r>
              <a:rPr lang="en-US" sz="2000" dirty="0" err="1"/>
              <a:t>Cocine</a:t>
            </a:r>
            <a:r>
              <a:rPr lang="en-US" sz="2000" dirty="0"/>
              <a:t> </a:t>
            </a:r>
            <a:r>
              <a:rPr lang="en-US" sz="2000" dirty="0" err="1"/>
              <a:t>completamente</a:t>
            </a:r>
            <a:r>
              <a:rPr lang="en-US" sz="2000" dirty="0"/>
              <a:t> los </a:t>
            </a:r>
            <a:r>
              <a:rPr lang="en-US" sz="2000" dirty="0" err="1"/>
              <a:t>alimentos</a:t>
            </a:r>
            <a:r>
              <a:rPr lang="en-US" sz="2000" dirty="0"/>
              <a:t> (70 ° C). </a:t>
            </a:r>
          </a:p>
          <a:p>
            <a:pPr marL="342900" indent="-342900" defTabSz="914400">
              <a:lnSpc>
                <a:spcPct val="90000"/>
              </a:lnSpc>
              <a:spcAft>
                <a:spcPts val="600"/>
              </a:spcAft>
              <a:buFont typeface="+mj-lt"/>
              <a:buAutoNum type="arabicPeriod"/>
            </a:pPr>
            <a:r>
              <a:rPr lang="en-US" sz="2000" dirty="0"/>
              <a:t>Use </a:t>
            </a:r>
            <a:r>
              <a:rPr lang="en-US" sz="2000" dirty="0" err="1"/>
              <a:t>agua</a:t>
            </a:r>
            <a:r>
              <a:rPr lang="en-US" sz="2000" dirty="0"/>
              <a:t> y </a:t>
            </a:r>
            <a:r>
              <a:rPr lang="en-US" sz="2000" dirty="0" err="1"/>
              <a:t>materias</a:t>
            </a:r>
            <a:r>
              <a:rPr lang="en-US" sz="2000" dirty="0"/>
              <a:t> </a:t>
            </a:r>
            <a:r>
              <a:rPr lang="en-US" sz="2000" dirty="0" err="1"/>
              <a:t>primas</a:t>
            </a:r>
            <a:r>
              <a:rPr lang="en-US" sz="2000" dirty="0"/>
              <a:t> </a:t>
            </a:r>
            <a:r>
              <a:rPr lang="en-US" sz="2000" dirty="0" err="1"/>
              <a:t>seguras</a:t>
            </a:r>
            <a:r>
              <a:rPr lang="en-US" sz="2000" dirty="0"/>
              <a:t>.</a:t>
            </a:r>
          </a:p>
          <a:p>
            <a:pPr marL="342900" indent="-342900" defTabSz="914400">
              <a:lnSpc>
                <a:spcPct val="90000"/>
              </a:lnSpc>
              <a:spcAft>
                <a:spcPts val="600"/>
              </a:spcAft>
              <a:buFont typeface="+mj-lt"/>
              <a:buAutoNum type="arabicPeriod"/>
            </a:pPr>
            <a:r>
              <a:rPr lang="en-US" sz="2000" dirty="0" err="1"/>
              <a:t>Mantenga</a:t>
            </a:r>
            <a:r>
              <a:rPr lang="en-US" sz="2000" dirty="0"/>
              <a:t> los </a:t>
            </a:r>
            <a:r>
              <a:rPr lang="en-US" sz="2000" dirty="0" err="1"/>
              <a:t>alimentos</a:t>
            </a:r>
            <a:r>
              <a:rPr lang="en-US" sz="2000" dirty="0"/>
              <a:t> a </a:t>
            </a:r>
            <a:r>
              <a:rPr lang="en-US" sz="2000" dirty="0" err="1"/>
              <a:t>temperaturas</a:t>
            </a:r>
            <a:r>
              <a:rPr lang="en-US" sz="2000" dirty="0"/>
              <a:t> </a:t>
            </a:r>
            <a:r>
              <a:rPr lang="en-US" sz="2000" dirty="0" err="1"/>
              <a:t>seguras</a:t>
            </a:r>
            <a:r>
              <a:rPr lang="en-US" sz="1600" dirty="0"/>
              <a:t>.</a:t>
            </a:r>
          </a:p>
        </p:txBody>
      </p:sp>
    </p:spTree>
    <p:extLst>
      <p:ext uri="{BB962C8B-B14F-4D97-AF65-F5344CB8AC3E}">
        <p14:creationId xmlns:p14="http://schemas.microsoft.com/office/powerpoint/2010/main" val="162013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Círculo&#10;&#10;El contenido generado por IA puede ser incorrecto.">
            <a:extLst>
              <a:ext uri="{FF2B5EF4-FFF2-40B4-BE49-F238E27FC236}">
                <a16:creationId xmlns:a16="http://schemas.microsoft.com/office/drawing/2014/main" id="{98020459-BD32-1F8E-DBEB-157CB4880C2E}"/>
              </a:ext>
            </a:extLst>
          </p:cNvPr>
          <p:cNvPicPr>
            <a:picLocks noChangeAspect="1"/>
          </p:cNvPicPr>
          <p:nvPr/>
        </p:nvPicPr>
        <p:blipFill>
          <a:blip r:embed="rId2"/>
          <a:stretch>
            <a:fillRect/>
          </a:stretch>
        </p:blipFill>
        <p:spPr>
          <a:xfrm>
            <a:off x="551676" y="1390365"/>
            <a:ext cx="11088647" cy="4077269"/>
          </a:xfrm>
          <a:prstGeom prst="rect">
            <a:avLst/>
          </a:prstGeom>
        </p:spPr>
      </p:pic>
      <p:sp>
        <p:nvSpPr>
          <p:cNvPr id="5" name="CuadroTexto 4">
            <a:extLst>
              <a:ext uri="{FF2B5EF4-FFF2-40B4-BE49-F238E27FC236}">
                <a16:creationId xmlns:a16="http://schemas.microsoft.com/office/drawing/2014/main" id="{8C5FD4DA-CD80-26D2-02C2-A4FBB31BD439}"/>
              </a:ext>
            </a:extLst>
          </p:cNvPr>
          <p:cNvSpPr txBox="1"/>
          <p:nvPr/>
        </p:nvSpPr>
        <p:spPr>
          <a:xfrm>
            <a:off x="2100262" y="168325"/>
            <a:ext cx="8061007" cy="1077218"/>
          </a:xfrm>
          <a:prstGeom prst="rect">
            <a:avLst/>
          </a:prstGeom>
          <a:noFill/>
        </p:spPr>
        <p:txBody>
          <a:bodyPr wrap="square">
            <a:spAutoFit/>
          </a:bodyPr>
          <a:lstStyle/>
          <a:p>
            <a:pPr algn="ctr"/>
            <a:r>
              <a:rPr lang="es-ES" sz="3200" b="1" dirty="0"/>
              <a:t>5 Claves de la Inocuidad Alimentaria</a:t>
            </a:r>
          </a:p>
          <a:p>
            <a:pPr algn="ctr"/>
            <a:r>
              <a:rPr lang="es-ES" sz="3200" b="1" dirty="0"/>
              <a:t>Recomendadas por la OMS</a:t>
            </a:r>
            <a:endParaRPr lang="es-CL" sz="3200" b="1" dirty="0"/>
          </a:p>
        </p:txBody>
      </p:sp>
    </p:spTree>
    <p:extLst>
      <p:ext uri="{BB962C8B-B14F-4D97-AF65-F5344CB8AC3E}">
        <p14:creationId xmlns:p14="http://schemas.microsoft.com/office/powerpoint/2010/main" val="1265736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3DF170-B612-42E6-BF3B-A4D500B581AE}"/>
              </a:ext>
            </a:extLst>
          </p:cNvPr>
          <p:cNvSpPr>
            <a:spLocks noGrp="1"/>
          </p:cNvSpPr>
          <p:nvPr>
            <p:ph type="title"/>
          </p:nvPr>
        </p:nvSpPr>
        <p:spPr>
          <a:xfrm>
            <a:off x="3045368" y="2043663"/>
            <a:ext cx="6105194" cy="2031055"/>
          </a:xfrm>
        </p:spPr>
        <p:txBody>
          <a:bodyPr vert="horz" lIns="91440" tIns="45720" rIns="91440" bIns="45720" rtlCol="0" anchor="b">
            <a:normAutofit fontScale="90000"/>
          </a:bodyPr>
          <a:lstStyle/>
          <a:p>
            <a:pPr algn="ctr"/>
            <a:r>
              <a:rPr lang="es-ES" altLang="es-CL" sz="6000" b="1" dirty="0">
                <a:solidFill>
                  <a:schemeClr val="tx2"/>
                </a:solidFill>
              </a:rPr>
              <a:t>UN ALIMENTO CONTAMINADO ES…</a:t>
            </a:r>
            <a:endParaRPr lang="en-US" sz="6000" kern="1200" dirty="0">
              <a:solidFill>
                <a:schemeClr val="tx2"/>
              </a:solidFill>
              <a:latin typeface="+mj-lt"/>
              <a:ea typeface="+mj-ea"/>
              <a:cs typeface="+mj-cs"/>
            </a:endParaRPr>
          </a:p>
        </p:txBody>
      </p:sp>
    </p:spTree>
    <p:extLst>
      <p:ext uri="{BB962C8B-B14F-4D97-AF65-F5344CB8AC3E}">
        <p14:creationId xmlns:p14="http://schemas.microsoft.com/office/powerpoint/2010/main" val="2176472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10"/>
          <p:cNvSpPr>
            <a:spLocks noChangeArrowheads="1"/>
          </p:cNvSpPr>
          <p:nvPr/>
        </p:nvSpPr>
        <p:spPr bwMode="auto">
          <a:xfrm>
            <a:off x="2905571" y="612054"/>
            <a:ext cx="7358879" cy="129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pSp>
        <p:nvGrpSpPr>
          <p:cNvPr id="53250" name="Group 164"/>
          <p:cNvGrpSpPr>
            <a:grpSpLocks/>
          </p:cNvGrpSpPr>
          <p:nvPr/>
        </p:nvGrpSpPr>
        <p:grpSpPr bwMode="auto">
          <a:xfrm>
            <a:off x="2804288" y="1226084"/>
            <a:ext cx="6592922" cy="754879"/>
            <a:chOff x="1344" y="768"/>
            <a:chExt cx="2472" cy="477"/>
          </a:xfrm>
        </p:grpSpPr>
        <p:sp>
          <p:nvSpPr>
            <p:cNvPr id="53298" name="Rectangle 111"/>
            <p:cNvSpPr>
              <a:spLocks noChangeArrowheads="1"/>
            </p:cNvSpPr>
            <p:nvPr/>
          </p:nvSpPr>
          <p:spPr bwMode="auto">
            <a:xfrm>
              <a:off x="1394" y="799"/>
              <a:ext cx="2422"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s-ES_tradnl" altLang="en-US" sz="1794">
                  <a:solidFill>
                    <a:schemeClr val="bg1"/>
                  </a:solidFill>
                </a:rPr>
                <a:t>Análisis de Peligros &amp; Valoración de Riesgos</a:t>
              </a:r>
            </a:p>
            <a:p>
              <a:pPr eaLnBrk="1" hangingPunct="1"/>
              <a:endParaRPr lang="es-ES_tradnl" altLang="en-US" sz="2791">
                <a:solidFill>
                  <a:schemeClr val="bg1"/>
                </a:solidFill>
              </a:endParaRPr>
            </a:p>
          </p:txBody>
        </p:sp>
        <p:sp>
          <p:nvSpPr>
            <p:cNvPr id="53299" name="Rectangle 112"/>
            <p:cNvSpPr>
              <a:spLocks noChangeArrowheads="1"/>
            </p:cNvSpPr>
            <p:nvPr/>
          </p:nvSpPr>
          <p:spPr bwMode="auto">
            <a:xfrm>
              <a:off x="1344" y="76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s-ES_tradnl" altLang="en-US" sz="1794"/>
            </a:p>
          </p:txBody>
        </p:sp>
      </p:grpSp>
      <p:sp>
        <p:nvSpPr>
          <p:cNvPr id="53251" name="Rectangle 113"/>
          <p:cNvSpPr>
            <a:spLocks noChangeArrowheads="1"/>
          </p:cNvSpPr>
          <p:nvPr/>
        </p:nvSpPr>
        <p:spPr bwMode="auto">
          <a:xfrm>
            <a:off x="2345346" y="2213600"/>
            <a:ext cx="7938093" cy="3870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aphicFrame>
        <p:nvGraphicFramePr>
          <p:cNvPr id="164" name="163 Diagrama"/>
          <p:cNvGraphicFramePr/>
          <p:nvPr/>
        </p:nvGraphicFramePr>
        <p:xfrm>
          <a:off x="1825378" y="1706192"/>
          <a:ext cx="1794592" cy="7896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3" name="162 Diagrama"/>
          <p:cNvGraphicFramePr/>
          <p:nvPr/>
        </p:nvGraphicFramePr>
        <p:xfrm>
          <a:off x="4157842" y="946484"/>
          <a:ext cx="4649075" cy="23907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65" name="164 Diagrama"/>
          <p:cNvGraphicFramePr/>
          <p:nvPr/>
        </p:nvGraphicFramePr>
        <p:xfrm>
          <a:off x="2076114" y="3787918"/>
          <a:ext cx="1722808" cy="86140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66" name="165 Diagrama"/>
          <p:cNvGraphicFramePr/>
          <p:nvPr/>
        </p:nvGraphicFramePr>
        <p:xfrm>
          <a:off x="3870706" y="3500783"/>
          <a:ext cx="5736832" cy="208207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pSp>
        <p:nvGrpSpPr>
          <p:cNvPr id="53256" name="Group 163"/>
          <p:cNvGrpSpPr>
            <a:grpSpLocks/>
          </p:cNvGrpSpPr>
          <p:nvPr/>
        </p:nvGrpSpPr>
        <p:grpSpPr bwMode="auto">
          <a:xfrm>
            <a:off x="9256211" y="1475114"/>
            <a:ext cx="1739228" cy="1718654"/>
            <a:chOff x="3744" y="2068"/>
            <a:chExt cx="1099" cy="1086"/>
          </a:xfrm>
        </p:grpSpPr>
        <p:sp>
          <p:nvSpPr>
            <p:cNvPr id="53257" name="Freeform 122"/>
            <p:cNvSpPr>
              <a:spLocks/>
            </p:cNvSpPr>
            <p:nvPr/>
          </p:nvSpPr>
          <p:spPr bwMode="auto">
            <a:xfrm>
              <a:off x="3756" y="2070"/>
              <a:ext cx="1038" cy="1080"/>
            </a:xfrm>
            <a:custGeom>
              <a:avLst/>
              <a:gdLst>
                <a:gd name="T0" fmla="*/ 0 w 3115"/>
                <a:gd name="T1" fmla="*/ 0 h 3240"/>
                <a:gd name="T2" fmla="*/ 0 w 3115"/>
                <a:gd name="T3" fmla="*/ 0 h 3240"/>
                <a:gd name="T4" fmla="*/ 0 w 3115"/>
                <a:gd name="T5" fmla="*/ 0 h 3240"/>
                <a:gd name="T6" fmla="*/ 0 w 3115"/>
                <a:gd name="T7" fmla="*/ 0 h 3240"/>
                <a:gd name="T8" fmla="*/ 0 w 3115"/>
                <a:gd name="T9" fmla="*/ 0 h 3240"/>
                <a:gd name="T10" fmla="*/ 0 w 3115"/>
                <a:gd name="T11" fmla="*/ 0 h 3240"/>
                <a:gd name="T12" fmla="*/ 0 w 3115"/>
                <a:gd name="T13" fmla="*/ 0 h 3240"/>
                <a:gd name="T14" fmla="*/ 0 w 3115"/>
                <a:gd name="T15" fmla="*/ 0 h 3240"/>
                <a:gd name="T16" fmla="*/ 0 w 3115"/>
                <a:gd name="T17" fmla="*/ 0 h 32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5"/>
                <a:gd name="T28" fmla="*/ 0 h 3240"/>
                <a:gd name="T29" fmla="*/ 3115 w 3115"/>
                <a:gd name="T30" fmla="*/ 3240 h 32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5" h="3240">
                  <a:moveTo>
                    <a:pt x="0" y="164"/>
                  </a:moveTo>
                  <a:lnTo>
                    <a:pt x="968" y="0"/>
                  </a:lnTo>
                  <a:lnTo>
                    <a:pt x="3115" y="232"/>
                  </a:lnTo>
                  <a:lnTo>
                    <a:pt x="2802" y="2952"/>
                  </a:lnTo>
                  <a:lnTo>
                    <a:pt x="2389" y="3240"/>
                  </a:lnTo>
                  <a:lnTo>
                    <a:pt x="1809" y="3167"/>
                  </a:lnTo>
                  <a:lnTo>
                    <a:pt x="302" y="2822"/>
                  </a:lnTo>
                  <a:lnTo>
                    <a:pt x="0" y="1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58" name="Freeform 123"/>
            <p:cNvSpPr>
              <a:spLocks/>
            </p:cNvSpPr>
            <p:nvPr/>
          </p:nvSpPr>
          <p:spPr bwMode="auto">
            <a:xfrm>
              <a:off x="3795" y="2158"/>
              <a:ext cx="1016" cy="996"/>
            </a:xfrm>
            <a:custGeom>
              <a:avLst/>
              <a:gdLst>
                <a:gd name="T0" fmla="*/ 0 w 3048"/>
                <a:gd name="T1" fmla="*/ 0 h 2988"/>
                <a:gd name="T2" fmla="*/ 0 w 3048"/>
                <a:gd name="T3" fmla="*/ 0 h 2988"/>
                <a:gd name="T4" fmla="*/ 0 w 3048"/>
                <a:gd name="T5" fmla="*/ 0 h 2988"/>
                <a:gd name="T6" fmla="*/ 0 w 3048"/>
                <a:gd name="T7" fmla="*/ 0 h 2988"/>
                <a:gd name="T8" fmla="*/ 0 w 3048"/>
                <a:gd name="T9" fmla="*/ 0 h 2988"/>
                <a:gd name="T10" fmla="*/ 0 w 3048"/>
                <a:gd name="T11" fmla="*/ 0 h 2988"/>
                <a:gd name="T12" fmla="*/ 0 w 3048"/>
                <a:gd name="T13" fmla="*/ 0 h 2988"/>
                <a:gd name="T14" fmla="*/ 0 w 3048"/>
                <a:gd name="T15" fmla="*/ 0 h 2988"/>
                <a:gd name="T16" fmla="*/ 0 w 3048"/>
                <a:gd name="T17" fmla="*/ 0 h 2988"/>
                <a:gd name="T18" fmla="*/ 0 w 3048"/>
                <a:gd name="T19" fmla="*/ 0 h 29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48"/>
                <a:gd name="T31" fmla="*/ 0 h 2988"/>
                <a:gd name="T32" fmla="*/ 3048 w 3048"/>
                <a:gd name="T33" fmla="*/ 2988 h 298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48" h="2988">
                  <a:moveTo>
                    <a:pt x="0" y="199"/>
                  </a:moveTo>
                  <a:lnTo>
                    <a:pt x="237" y="115"/>
                  </a:lnTo>
                  <a:lnTo>
                    <a:pt x="2324" y="303"/>
                  </a:lnTo>
                  <a:lnTo>
                    <a:pt x="3048" y="0"/>
                  </a:lnTo>
                  <a:lnTo>
                    <a:pt x="2399" y="2844"/>
                  </a:lnTo>
                  <a:lnTo>
                    <a:pt x="2180" y="2988"/>
                  </a:lnTo>
                  <a:lnTo>
                    <a:pt x="1746" y="2935"/>
                  </a:lnTo>
                  <a:lnTo>
                    <a:pt x="151" y="2590"/>
                  </a:lnTo>
                  <a:lnTo>
                    <a:pt x="0" y="199"/>
                  </a:lnTo>
                  <a:close/>
                </a:path>
              </a:pathLst>
            </a:custGeom>
            <a:solidFill>
              <a:srgbClr val="FF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59" name="Freeform 124"/>
            <p:cNvSpPr>
              <a:spLocks/>
            </p:cNvSpPr>
            <p:nvPr/>
          </p:nvSpPr>
          <p:spPr bwMode="auto">
            <a:xfrm>
              <a:off x="4104" y="2221"/>
              <a:ext cx="151" cy="162"/>
            </a:xfrm>
            <a:custGeom>
              <a:avLst/>
              <a:gdLst>
                <a:gd name="T0" fmla="*/ 0 w 453"/>
                <a:gd name="T1" fmla="*/ 0 h 487"/>
                <a:gd name="T2" fmla="*/ 0 w 453"/>
                <a:gd name="T3" fmla="*/ 0 h 487"/>
                <a:gd name="T4" fmla="*/ 0 w 453"/>
                <a:gd name="T5" fmla="*/ 0 h 487"/>
                <a:gd name="T6" fmla="*/ 0 w 453"/>
                <a:gd name="T7" fmla="*/ 0 h 487"/>
                <a:gd name="T8" fmla="*/ 0 w 453"/>
                <a:gd name="T9" fmla="*/ 0 h 487"/>
                <a:gd name="T10" fmla="*/ 0 w 453"/>
                <a:gd name="T11" fmla="*/ 0 h 487"/>
                <a:gd name="T12" fmla="*/ 0 w 453"/>
                <a:gd name="T13" fmla="*/ 0 h 487"/>
                <a:gd name="T14" fmla="*/ 0 w 453"/>
                <a:gd name="T15" fmla="*/ 0 h 487"/>
                <a:gd name="T16" fmla="*/ 0 w 453"/>
                <a:gd name="T17" fmla="*/ 0 h 487"/>
                <a:gd name="T18" fmla="*/ 0 w 453"/>
                <a:gd name="T19" fmla="*/ 0 h 487"/>
                <a:gd name="T20" fmla="*/ 0 w 453"/>
                <a:gd name="T21" fmla="*/ 0 h 487"/>
                <a:gd name="T22" fmla="*/ 0 w 453"/>
                <a:gd name="T23" fmla="*/ 0 h 4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3"/>
                <a:gd name="T37" fmla="*/ 0 h 487"/>
                <a:gd name="T38" fmla="*/ 453 w 453"/>
                <a:gd name="T39" fmla="*/ 487 h 4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3" h="487">
                  <a:moveTo>
                    <a:pt x="106" y="487"/>
                  </a:moveTo>
                  <a:lnTo>
                    <a:pt x="344" y="479"/>
                  </a:lnTo>
                  <a:lnTo>
                    <a:pt x="453" y="271"/>
                  </a:lnTo>
                  <a:lnTo>
                    <a:pt x="453" y="140"/>
                  </a:lnTo>
                  <a:lnTo>
                    <a:pt x="384" y="26"/>
                  </a:lnTo>
                  <a:lnTo>
                    <a:pt x="227" y="0"/>
                  </a:lnTo>
                  <a:lnTo>
                    <a:pt x="71" y="36"/>
                  </a:lnTo>
                  <a:lnTo>
                    <a:pt x="5" y="212"/>
                  </a:lnTo>
                  <a:lnTo>
                    <a:pt x="0" y="345"/>
                  </a:lnTo>
                  <a:lnTo>
                    <a:pt x="66" y="379"/>
                  </a:lnTo>
                  <a:lnTo>
                    <a:pt x="106" y="487"/>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0" name="Freeform 125"/>
            <p:cNvSpPr>
              <a:spLocks/>
            </p:cNvSpPr>
            <p:nvPr/>
          </p:nvSpPr>
          <p:spPr bwMode="auto">
            <a:xfrm>
              <a:off x="3874" y="2330"/>
              <a:ext cx="147" cy="166"/>
            </a:xfrm>
            <a:custGeom>
              <a:avLst/>
              <a:gdLst>
                <a:gd name="T0" fmla="*/ 0 w 441"/>
                <a:gd name="T1" fmla="*/ 0 h 500"/>
                <a:gd name="T2" fmla="*/ 0 w 441"/>
                <a:gd name="T3" fmla="*/ 0 h 500"/>
                <a:gd name="T4" fmla="*/ 0 w 441"/>
                <a:gd name="T5" fmla="*/ 0 h 500"/>
                <a:gd name="T6" fmla="*/ 0 w 441"/>
                <a:gd name="T7" fmla="*/ 0 h 500"/>
                <a:gd name="T8" fmla="*/ 0 w 441"/>
                <a:gd name="T9" fmla="*/ 0 h 500"/>
                <a:gd name="T10" fmla="*/ 0 w 441"/>
                <a:gd name="T11" fmla="*/ 0 h 500"/>
                <a:gd name="T12" fmla="*/ 0 w 441"/>
                <a:gd name="T13" fmla="*/ 0 h 500"/>
                <a:gd name="T14" fmla="*/ 0 w 441"/>
                <a:gd name="T15" fmla="*/ 0 h 500"/>
                <a:gd name="T16" fmla="*/ 0 w 441"/>
                <a:gd name="T17" fmla="*/ 0 h 500"/>
                <a:gd name="T18" fmla="*/ 0 w 441"/>
                <a:gd name="T19" fmla="*/ 0 h 5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1"/>
                <a:gd name="T31" fmla="*/ 0 h 500"/>
                <a:gd name="T32" fmla="*/ 441 w 441"/>
                <a:gd name="T33" fmla="*/ 500 h 5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1" h="500">
                  <a:moveTo>
                    <a:pt x="433" y="339"/>
                  </a:moveTo>
                  <a:lnTo>
                    <a:pt x="441" y="137"/>
                  </a:lnTo>
                  <a:lnTo>
                    <a:pt x="313" y="31"/>
                  </a:lnTo>
                  <a:lnTo>
                    <a:pt x="125" y="0"/>
                  </a:lnTo>
                  <a:lnTo>
                    <a:pt x="32" y="103"/>
                  </a:lnTo>
                  <a:lnTo>
                    <a:pt x="0" y="267"/>
                  </a:lnTo>
                  <a:lnTo>
                    <a:pt x="86" y="424"/>
                  </a:lnTo>
                  <a:lnTo>
                    <a:pt x="290" y="500"/>
                  </a:lnTo>
                  <a:lnTo>
                    <a:pt x="433" y="339"/>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1" name="Freeform 126"/>
            <p:cNvSpPr>
              <a:spLocks/>
            </p:cNvSpPr>
            <p:nvPr/>
          </p:nvSpPr>
          <p:spPr bwMode="auto">
            <a:xfrm>
              <a:off x="3982" y="2253"/>
              <a:ext cx="124" cy="122"/>
            </a:xfrm>
            <a:custGeom>
              <a:avLst/>
              <a:gdLst>
                <a:gd name="T0" fmla="*/ 0 w 371"/>
                <a:gd name="T1" fmla="*/ 0 h 367"/>
                <a:gd name="T2" fmla="*/ 0 w 371"/>
                <a:gd name="T3" fmla="*/ 0 h 367"/>
                <a:gd name="T4" fmla="*/ 0 w 371"/>
                <a:gd name="T5" fmla="*/ 0 h 367"/>
                <a:gd name="T6" fmla="*/ 0 w 371"/>
                <a:gd name="T7" fmla="*/ 0 h 367"/>
                <a:gd name="T8" fmla="*/ 0 w 371"/>
                <a:gd name="T9" fmla="*/ 0 h 367"/>
                <a:gd name="T10" fmla="*/ 0 w 371"/>
                <a:gd name="T11" fmla="*/ 0 h 367"/>
                <a:gd name="T12" fmla="*/ 0 w 371"/>
                <a:gd name="T13" fmla="*/ 0 h 367"/>
                <a:gd name="T14" fmla="*/ 0 w 371"/>
                <a:gd name="T15" fmla="*/ 0 h 367"/>
                <a:gd name="T16" fmla="*/ 0 60000 65536"/>
                <a:gd name="T17" fmla="*/ 0 60000 65536"/>
                <a:gd name="T18" fmla="*/ 0 60000 65536"/>
                <a:gd name="T19" fmla="*/ 0 60000 65536"/>
                <a:gd name="T20" fmla="*/ 0 60000 65536"/>
                <a:gd name="T21" fmla="*/ 0 60000 65536"/>
                <a:gd name="T22" fmla="*/ 0 60000 65536"/>
                <a:gd name="T23" fmla="*/ 0 60000 65536"/>
                <a:gd name="T24" fmla="*/ 0 w 371"/>
                <a:gd name="T25" fmla="*/ 0 h 367"/>
                <a:gd name="T26" fmla="*/ 371 w 371"/>
                <a:gd name="T27" fmla="*/ 367 h 36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1" h="367">
                  <a:moveTo>
                    <a:pt x="0" y="219"/>
                  </a:moveTo>
                  <a:lnTo>
                    <a:pt x="118" y="121"/>
                  </a:lnTo>
                  <a:lnTo>
                    <a:pt x="318" y="19"/>
                  </a:lnTo>
                  <a:lnTo>
                    <a:pt x="371" y="0"/>
                  </a:lnTo>
                  <a:lnTo>
                    <a:pt x="367" y="248"/>
                  </a:lnTo>
                  <a:lnTo>
                    <a:pt x="116" y="367"/>
                  </a:lnTo>
                  <a:lnTo>
                    <a:pt x="0" y="21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2" name="Freeform 127"/>
            <p:cNvSpPr>
              <a:spLocks/>
            </p:cNvSpPr>
            <p:nvPr/>
          </p:nvSpPr>
          <p:spPr bwMode="auto">
            <a:xfrm>
              <a:off x="3884" y="2237"/>
              <a:ext cx="633" cy="694"/>
            </a:xfrm>
            <a:custGeom>
              <a:avLst/>
              <a:gdLst>
                <a:gd name="T0" fmla="*/ 0 w 1898"/>
                <a:gd name="T1" fmla="*/ 0 h 2082"/>
                <a:gd name="T2" fmla="*/ 0 w 1898"/>
                <a:gd name="T3" fmla="*/ 0 h 2082"/>
                <a:gd name="T4" fmla="*/ 0 w 1898"/>
                <a:gd name="T5" fmla="*/ 0 h 2082"/>
                <a:gd name="T6" fmla="*/ 0 w 1898"/>
                <a:gd name="T7" fmla="*/ 0 h 2082"/>
                <a:gd name="T8" fmla="*/ 0 w 1898"/>
                <a:gd name="T9" fmla="*/ 0 h 2082"/>
                <a:gd name="T10" fmla="*/ 0 w 1898"/>
                <a:gd name="T11" fmla="*/ 0 h 2082"/>
                <a:gd name="T12" fmla="*/ 0 w 1898"/>
                <a:gd name="T13" fmla="*/ 0 h 2082"/>
                <a:gd name="T14" fmla="*/ 0 w 1898"/>
                <a:gd name="T15" fmla="*/ 0 h 2082"/>
                <a:gd name="T16" fmla="*/ 0 w 1898"/>
                <a:gd name="T17" fmla="*/ 0 h 2082"/>
                <a:gd name="T18" fmla="*/ 0 w 1898"/>
                <a:gd name="T19" fmla="*/ 0 h 2082"/>
                <a:gd name="T20" fmla="*/ 0 w 1898"/>
                <a:gd name="T21" fmla="*/ 0 h 2082"/>
                <a:gd name="T22" fmla="*/ 0 w 1898"/>
                <a:gd name="T23" fmla="*/ 0 h 2082"/>
                <a:gd name="T24" fmla="*/ 0 w 1898"/>
                <a:gd name="T25" fmla="*/ 0 h 2082"/>
                <a:gd name="T26" fmla="*/ 0 w 1898"/>
                <a:gd name="T27" fmla="*/ 0 h 2082"/>
                <a:gd name="T28" fmla="*/ 0 w 1898"/>
                <a:gd name="T29" fmla="*/ 0 h 2082"/>
                <a:gd name="T30" fmla="*/ 0 w 1898"/>
                <a:gd name="T31" fmla="*/ 0 h 2082"/>
                <a:gd name="T32" fmla="*/ 0 w 1898"/>
                <a:gd name="T33" fmla="*/ 0 h 2082"/>
                <a:gd name="T34" fmla="*/ 0 w 1898"/>
                <a:gd name="T35" fmla="*/ 0 h 2082"/>
                <a:gd name="T36" fmla="*/ 0 w 1898"/>
                <a:gd name="T37" fmla="*/ 0 h 2082"/>
                <a:gd name="T38" fmla="*/ 0 w 1898"/>
                <a:gd name="T39" fmla="*/ 0 h 2082"/>
                <a:gd name="T40" fmla="*/ 0 w 1898"/>
                <a:gd name="T41" fmla="*/ 0 h 2082"/>
                <a:gd name="T42" fmla="*/ 0 w 1898"/>
                <a:gd name="T43" fmla="*/ 0 h 20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98"/>
                <a:gd name="T67" fmla="*/ 0 h 2082"/>
                <a:gd name="T68" fmla="*/ 1898 w 1898"/>
                <a:gd name="T69" fmla="*/ 2082 h 208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98" h="2082">
                  <a:moveTo>
                    <a:pt x="53" y="747"/>
                  </a:moveTo>
                  <a:lnTo>
                    <a:pt x="186" y="752"/>
                  </a:lnTo>
                  <a:lnTo>
                    <a:pt x="163" y="1247"/>
                  </a:lnTo>
                  <a:lnTo>
                    <a:pt x="249" y="1555"/>
                  </a:lnTo>
                  <a:lnTo>
                    <a:pt x="352" y="1659"/>
                  </a:lnTo>
                  <a:lnTo>
                    <a:pt x="1524" y="435"/>
                  </a:lnTo>
                  <a:lnTo>
                    <a:pt x="1298" y="242"/>
                  </a:lnTo>
                  <a:lnTo>
                    <a:pt x="1160" y="222"/>
                  </a:lnTo>
                  <a:lnTo>
                    <a:pt x="1103" y="0"/>
                  </a:lnTo>
                  <a:lnTo>
                    <a:pt x="1238" y="6"/>
                  </a:lnTo>
                  <a:lnTo>
                    <a:pt x="1492" y="91"/>
                  </a:lnTo>
                  <a:lnTo>
                    <a:pt x="1746" y="345"/>
                  </a:lnTo>
                  <a:lnTo>
                    <a:pt x="1898" y="714"/>
                  </a:lnTo>
                  <a:lnTo>
                    <a:pt x="1687" y="690"/>
                  </a:lnTo>
                  <a:lnTo>
                    <a:pt x="579" y="1821"/>
                  </a:lnTo>
                  <a:lnTo>
                    <a:pt x="335" y="2082"/>
                  </a:lnTo>
                  <a:lnTo>
                    <a:pt x="174" y="1882"/>
                  </a:lnTo>
                  <a:lnTo>
                    <a:pt x="49" y="1561"/>
                  </a:lnTo>
                  <a:lnTo>
                    <a:pt x="0" y="1144"/>
                  </a:lnTo>
                  <a:lnTo>
                    <a:pt x="33" y="879"/>
                  </a:lnTo>
                  <a:lnTo>
                    <a:pt x="53" y="74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3" name="Freeform 128"/>
            <p:cNvSpPr>
              <a:spLocks/>
            </p:cNvSpPr>
            <p:nvPr/>
          </p:nvSpPr>
          <p:spPr bwMode="auto">
            <a:xfrm>
              <a:off x="3987" y="2439"/>
              <a:ext cx="562" cy="570"/>
            </a:xfrm>
            <a:custGeom>
              <a:avLst/>
              <a:gdLst>
                <a:gd name="T0" fmla="*/ 0 w 1687"/>
                <a:gd name="T1" fmla="*/ 0 h 1712"/>
                <a:gd name="T2" fmla="*/ 0 w 1687"/>
                <a:gd name="T3" fmla="*/ 0 h 1712"/>
                <a:gd name="T4" fmla="*/ 0 w 1687"/>
                <a:gd name="T5" fmla="*/ 0 h 1712"/>
                <a:gd name="T6" fmla="*/ 0 w 1687"/>
                <a:gd name="T7" fmla="*/ 0 h 1712"/>
                <a:gd name="T8" fmla="*/ 0 w 1687"/>
                <a:gd name="T9" fmla="*/ 0 h 1712"/>
                <a:gd name="T10" fmla="*/ 0 w 1687"/>
                <a:gd name="T11" fmla="*/ 0 h 1712"/>
                <a:gd name="T12" fmla="*/ 0 w 1687"/>
                <a:gd name="T13" fmla="*/ 0 h 1712"/>
                <a:gd name="T14" fmla="*/ 0 w 1687"/>
                <a:gd name="T15" fmla="*/ 0 h 1712"/>
                <a:gd name="T16" fmla="*/ 0 w 1687"/>
                <a:gd name="T17" fmla="*/ 0 h 1712"/>
                <a:gd name="T18" fmla="*/ 0 w 1687"/>
                <a:gd name="T19" fmla="*/ 0 h 1712"/>
                <a:gd name="T20" fmla="*/ 0 w 1687"/>
                <a:gd name="T21" fmla="*/ 0 h 1712"/>
                <a:gd name="T22" fmla="*/ 0 w 1687"/>
                <a:gd name="T23" fmla="*/ 0 h 1712"/>
                <a:gd name="T24" fmla="*/ 0 w 1687"/>
                <a:gd name="T25" fmla="*/ 0 h 1712"/>
                <a:gd name="T26" fmla="*/ 0 w 1687"/>
                <a:gd name="T27" fmla="*/ 0 h 1712"/>
                <a:gd name="T28" fmla="*/ 0 w 1687"/>
                <a:gd name="T29" fmla="*/ 0 h 1712"/>
                <a:gd name="T30" fmla="*/ 0 w 1687"/>
                <a:gd name="T31" fmla="*/ 0 h 1712"/>
                <a:gd name="T32" fmla="*/ 0 w 1687"/>
                <a:gd name="T33" fmla="*/ 0 h 1712"/>
                <a:gd name="T34" fmla="*/ 0 w 1687"/>
                <a:gd name="T35" fmla="*/ 0 h 1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87"/>
                <a:gd name="T55" fmla="*/ 0 h 1712"/>
                <a:gd name="T56" fmla="*/ 1687 w 1687"/>
                <a:gd name="T57" fmla="*/ 1712 h 1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87" h="1712">
                  <a:moveTo>
                    <a:pt x="244" y="1192"/>
                  </a:moveTo>
                  <a:lnTo>
                    <a:pt x="335" y="1322"/>
                  </a:lnTo>
                  <a:lnTo>
                    <a:pt x="642" y="1407"/>
                  </a:lnTo>
                  <a:lnTo>
                    <a:pt x="1116" y="1287"/>
                  </a:lnTo>
                  <a:lnTo>
                    <a:pt x="1329" y="999"/>
                  </a:lnTo>
                  <a:lnTo>
                    <a:pt x="1414" y="582"/>
                  </a:lnTo>
                  <a:lnTo>
                    <a:pt x="1419" y="204"/>
                  </a:lnTo>
                  <a:lnTo>
                    <a:pt x="1379" y="85"/>
                  </a:lnTo>
                  <a:lnTo>
                    <a:pt x="1568" y="0"/>
                  </a:lnTo>
                  <a:lnTo>
                    <a:pt x="1687" y="496"/>
                  </a:lnTo>
                  <a:lnTo>
                    <a:pt x="1590" y="1180"/>
                  </a:lnTo>
                  <a:lnTo>
                    <a:pt x="1357" y="1507"/>
                  </a:lnTo>
                  <a:lnTo>
                    <a:pt x="936" y="1712"/>
                  </a:lnTo>
                  <a:lnTo>
                    <a:pt x="369" y="1651"/>
                  </a:lnTo>
                  <a:lnTo>
                    <a:pt x="27" y="1477"/>
                  </a:lnTo>
                  <a:lnTo>
                    <a:pt x="0" y="1332"/>
                  </a:lnTo>
                  <a:lnTo>
                    <a:pt x="244" y="119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4" name="Freeform 129"/>
            <p:cNvSpPr>
              <a:spLocks/>
            </p:cNvSpPr>
            <p:nvPr/>
          </p:nvSpPr>
          <p:spPr bwMode="auto">
            <a:xfrm>
              <a:off x="4584" y="2167"/>
              <a:ext cx="243" cy="939"/>
            </a:xfrm>
            <a:custGeom>
              <a:avLst/>
              <a:gdLst>
                <a:gd name="T0" fmla="*/ 0 w 729"/>
                <a:gd name="T1" fmla="*/ 0 h 2819"/>
                <a:gd name="T2" fmla="*/ 0 w 729"/>
                <a:gd name="T3" fmla="*/ 0 h 2819"/>
                <a:gd name="T4" fmla="*/ 0 w 729"/>
                <a:gd name="T5" fmla="*/ 0 h 2819"/>
                <a:gd name="T6" fmla="*/ 0 w 729"/>
                <a:gd name="T7" fmla="*/ 0 h 2819"/>
                <a:gd name="T8" fmla="*/ 0 w 729"/>
                <a:gd name="T9" fmla="*/ 0 h 2819"/>
                <a:gd name="T10" fmla="*/ 0 w 729"/>
                <a:gd name="T11" fmla="*/ 0 h 2819"/>
                <a:gd name="T12" fmla="*/ 0 60000 65536"/>
                <a:gd name="T13" fmla="*/ 0 60000 65536"/>
                <a:gd name="T14" fmla="*/ 0 60000 65536"/>
                <a:gd name="T15" fmla="*/ 0 60000 65536"/>
                <a:gd name="T16" fmla="*/ 0 60000 65536"/>
                <a:gd name="T17" fmla="*/ 0 60000 65536"/>
                <a:gd name="T18" fmla="*/ 0 w 729"/>
                <a:gd name="T19" fmla="*/ 0 h 2819"/>
                <a:gd name="T20" fmla="*/ 729 w 729"/>
                <a:gd name="T21" fmla="*/ 2819 h 2819"/>
              </a:gdLst>
              <a:ahLst/>
              <a:cxnLst>
                <a:cxn ang="T12">
                  <a:pos x="T0" y="T1"/>
                </a:cxn>
                <a:cxn ang="T13">
                  <a:pos x="T2" y="T3"/>
                </a:cxn>
                <a:cxn ang="T14">
                  <a:pos x="T4" y="T5"/>
                </a:cxn>
                <a:cxn ang="T15">
                  <a:pos x="T6" y="T7"/>
                </a:cxn>
                <a:cxn ang="T16">
                  <a:pos x="T8" y="T9"/>
                </a:cxn>
                <a:cxn ang="T17">
                  <a:pos x="T10" y="T11"/>
                </a:cxn>
              </a:cxnLst>
              <a:rect l="T18" t="T19" r="T20" b="T21"/>
              <a:pathLst>
                <a:path w="729" h="2819">
                  <a:moveTo>
                    <a:pt x="32" y="2819"/>
                  </a:moveTo>
                  <a:lnTo>
                    <a:pt x="0" y="325"/>
                  </a:lnTo>
                  <a:lnTo>
                    <a:pt x="729" y="0"/>
                  </a:lnTo>
                  <a:lnTo>
                    <a:pt x="319" y="2662"/>
                  </a:lnTo>
                  <a:lnTo>
                    <a:pt x="32" y="2819"/>
                  </a:lnTo>
                  <a:close/>
                </a:path>
              </a:pathLst>
            </a:custGeom>
            <a:solidFill>
              <a:srgbClr val="D1BAB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5" name="Freeform 130"/>
            <p:cNvSpPr>
              <a:spLocks/>
            </p:cNvSpPr>
            <p:nvPr/>
          </p:nvSpPr>
          <p:spPr bwMode="auto">
            <a:xfrm>
              <a:off x="3978" y="2356"/>
              <a:ext cx="337" cy="298"/>
            </a:xfrm>
            <a:custGeom>
              <a:avLst/>
              <a:gdLst>
                <a:gd name="T0" fmla="*/ 0 w 1012"/>
                <a:gd name="T1" fmla="*/ 0 h 896"/>
                <a:gd name="T2" fmla="*/ 0 w 1012"/>
                <a:gd name="T3" fmla="*/ 0 h 896"/>
                <a:gd name="T4" fmla="*/ 0 w 1012"/>
                <a:gd name="T5" fmla="*/ 0 h 896"/>
                <a:gd name="T6" fmla="*/ 0 w 1012"/>
                <a:gd name="T7" fmla="*/ 0 h 896"/>
                <a:gd name="T8" fmla="*/ 0 w 1012"/>
                <a:gd name="T9" fmla="*/ 0 h 896"/>
                <a:gd name="T10" fmla="*/ 0 w 1012"/>
                <a:gd name="T11" fmla="*/ 0 h 896"/>
                <a:gd name="T12" fmla="*/ 0 w 1012"/>
                <a:gd name="T13" fmla="*/ 0 h 896"/>
                <a:gd name="T14" fmla="*/ 0 w 1012"/>
                <a:gd name="T15" fmla="*/ 0 h 896"/>
                <a:gd name="T16" fmla="*/ 0 w 1012"/>
                <a:gd name="T17" fmla="*/ 0 h 896"/>
                <a:gd name="T18" fmla="*/ 0 w 1012"/>
                <a:gd name="T19" fmla="*/ 0 h 896"/>
                <a:gd name="T20" fmla="*/ 0 w 1012"/>
                <a:gd name="T21" fmla="*/ 0 h 896"/>
                <a:gd name="T22" fmla="*/ 0 w 1012"/>
                <a:gd name="T23" fmla="*/ 0 h 896"/>
                <a:gd name="T24" fmla="*/ 0 w 1012"/>
                <a:gd name="T25" fmla="*/ 0 h 896"/>
                <a:gd name="T26" fmla="*/ 0 w 1012"/>
                <a:gd name="T27" fmla="*/ 0 h 896"/>
                <a:gd name="T28" fmla="*/ 0 w 1012"/>
                <a:gd name="T29" fmla="*/ 0 h 896"/>
                <a:gd name="T30" fmla="*/ 0 w 1012"/>
                <a:gd name="T31" fmla="*/ 0 h 896"/>
                <a:gd name="T32" fmla="*/ 0 w 1012"/>
                <a:gd name="T33" fmla="*/ 0 h 896"/>
                <a:gd name="T34" fmla="*/ 0 w 1012"/>
                <a:gd name="T35" fmla="*/ 0 h 896"/>
                <a:gd name="T36" fmla="*/ 0 w 1012"/>
                <a:gd name="T37" fmla="*/ 0 h 896"/>
                <a:gd name="T38" fmla="*/ 0 w 1012"/>
                <a:gd name="T39" fmla="*/ 0 h 896"/>
                <a:gd name="T40" fmla="*/ 0 w 1012"/>
                <a:gd name="T41" fmla="*/ 0 h 896"/>
                <a:gd name="T42" fmla="*/ 0 w 1012"/>
                <a:gd name="T43" fmla="*/ 0 h 896"/>
                <a:gd name="T44" fmla="*/ 0 w 1012"/>
                <a:gd name="T45" fmla="*/ 0 h 896"/>
                <a:gd name="T46" fmla="*/ 0 w 1012"/>
                <a:gd name="T47" fmla="*/ 0 h 896"/>
                <a:gd name="T48" fmla="*/ 0 w 1012"/>
                <a:gd name="T49" fmla="*/ 0 h 89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12"/>
                <a:gd name="T76" fmla="*/ 0 h 896"/>
                <a:gd name="T77" fmla="*/ 1012 w 1012"/>
                <a:gd name="T78" fmla="*/ 896 h 89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12" h="896">
                  <a:moveTo>
                    <a:pt x="438" y="594"/>
                  </a:moveTo>
                  <a:lnTo>
                    <a:pt x="347" y="528"/>
                  </a:lnTo>
                  <a:lnTo>
                    <a:pt x="266" y="285"/>
                  </a:lnTo>
                  <a:lnTo>
                    <a:pt x="336" y="195"/>
                  </a:lnTo>
                  <a:lnTo>
                    <a:pt x="450" y="200"/>
                  </a:lnTo>
                  <a:lnTo>
                    <a:pt x="644" y="244"/>
                  </a:lnTo>
                  <a:lnTo>
                    <a:pt x="650" y="346"/>
                  </a:lnTo>
                  <a:lnTo>
                    <a:pt x="805" y="370"/>
                  </a:lnTo>
                  <a:lnTo>
                    <a:pt x="830" y="224"/>
                  </a:lnTo>
                  <a:lnTo>
                    <a:pt x="903" y="0"/>
                  </a:lnTo>
                  <a:lnTo>
                    <a:pt x="1012" y="85"/>
                  </a:lnTo>
                  <a:lnTo>
                    <a:pt x="924" y="249"/>
                  </a:lnTo>
                  <a:lnTo>
                    <a:pt x="854" y="473"/>
                  </a:lnTo>
                  <a:lnTo>
                    <a:pt x="477" y="855"/>
                  </a:lnTo>
                  <a:lnTo>
                    <a:pt x="425" y="782"/>
                  </a:lnTo>
                  <a:lnTo>
                    <a:pt x="271" y="842"/>
                  </a:lnTo>
                  <a:lnTo>
                    <a:pt x="211" y="794"/>
                  </a:lnTo>
                  <a:lnTo>
                    <a:pt x="44" y="896"/>
                  </a:lnTo>
                  <a:lnTo>
                    <a:pt x="0" y="794"/>
                  </a:lnTo>
                  <a:lnTo>
                    <a:pt x="85" y="712"/>
                  </a:lnTo>
                  <a:lnTo>
                    <a:pt x="237" y="682"/>
                  </a:lnTo>
                  <a:lnTo>
                    <a:pt x="260" y="643"/>
                  </a:lnTo>
                  <a:lnTo>
                    <a:pt x="410" y="660"/>
                  </a:lnTo>
                  <a:lnTo>
                    <a:pt x="438" y="594"/>
                  </a:lnTo>
                  <a:close/>
                </a:path>
              </a:pathLst>
            </a:custGeom>
            <a:solidFill>
              <a:srgbClr val="A38C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6" name="Freeform 131"/>
            <p:cNvSpPr>
              <a:spLocks/>
            </p:cNvSpPr>
            <p:nvPr/>
          </p:nvSpPr>
          <p:spPr bwMode="auto">
            <a:xfrm>
              <a:off x="3744" y="2068"/>
              <a:ext cx="1099" cy="1083"/>
            </a:xfrm>
            <a:custGeom>
              <a:avLst/>
              <a:gdLst>
                <a:gd name="T0" fmla="*/ 0 w 3298"/>
                <a:gd name="T1" fmla="*/ 0 h 3250"/>
                <a:gd name="T2" fmla="*/ 0 w 3298"/>
                <a:gd name="T3" fmla="*/ 0 h 3250"/>
                <a:gd name="T4" fmla="*/ 0 w 3298"/>
                <a:gd name="T5" fmla="*/ 0 h 3250"/>
                <a:gd name="T6" fmla="*/ 0 w 3298"/>
                <a:gd name="T7" fmla="*/ 0 h 3250"/>
                <a:gd name="T8" fmla="*/ 0 w 3298"/>
                <a:gd name="T9" fmla="*/ 0 h 3250"/>
                <a:gd name="T10" fmla="*/ 0 w 3298"/>
                <a:gd name="T11" fmla="*/ 0 h 3250"/>
                <a:gd name="T12" fmla="*/ 0 w 3298"/>
                <a:gd name="T13" fmla="*/ 0 h 3250"/>
                <a:gd name="T14" fmla="*/ 0 w 3298"/>
                <a:gd name="T15" fmla="*/ 0 h 3250"/>
                <a:gd name="T16" fmla="*/ 0 w 3298"/>
                <a:gd name="T17" fmla="*/ 0 h 3250"/>
                <a:gd name="T18" fmla="*/ 0 w 3298"/>
                <a:gd name="T19" fmla="*/ 0 h 3250"/>
                <a:gd name="T20" fmla="*/ 0 w 3298"/>
                <a:gd name="T21" fmla="*/ 0 h 3250"/>
                <a:gd name="T22" fmla="*/ 0 w 3298"/>
                <a:gd name="T23" fmla="*/ 0 h 3250"/>
                <a:gd name="T24" fmla="*/ 0 w 3298"/>
                <a:gd name="T25" fmla="*/ 0 h 3250"/>
                <a:gd name="T26" fmla="*/ 0 w 3298"/>
                <a:gd name="T27" fmla="*/ 0 h 3250"/>
                <a:gd name="T28" fmla="*/ 0 w 3298"/>
                <a:gd name="T29" fmla="*/ 0 h 3250"/>
                <a:gd name="T30" fmla="*/ 0 w 3298"/>
                <a:gd name="T31" fmla="*/ 0 h 3250"/>
                <a:gd name="T32" fmla="*/ 0 w 3298"/>
                <a:gd name="T33" fmla="*/ 0 h 3250"/>
                <a:gd name="T34" fmla="*/ 0 w 3298"/>
                <a:gd name="T35" fmla="*/ 0 h 3250"/>
                <a:gd name="T36" fmla="*/ 0 w 3298"/>
                <a:gd name="T37" fmla="*/ 0 h 3250"/>
                <a:gd name="T38" fmla="*/ 0 w 3298"/>
                <a:gd name="T39" fmla="*/ 0 h 32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98"/>
                <a:gd name="T61" fmla="*/ 0 h 3250"/>
                <a:gd name="T62" fmla="*/ 3298 w 3298"/>
                <a:gd name="T63" fmla="*/ 3250 h 325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98" h="3250">
                  <a:moveTo>
                    <a:pt x="3298" y="251"/>
                  </a:moveTo>
                  <a:lnTo>
                    <a:pt x="3187" y="177"/>
                  </a:lnTo>
                  <a:lnTo>
                    <a:pt x="971" y="0"/>
                  </a:lnTo>
                  <a:lnTo>
                    <a:pt x="58" y="118"/>
                  </a:lnTo>
                  <a:lnTo>
                    <a:pt x="0" y="206"/>
                  </a:lnTo>
                  <a:lnTo>
                    <a:pt x="276" y="2772"/>
                  </a:lnTo>
                  <a:lnTo>
                    <a:pt x="313" y="2910"/>
                  </a:lnTo>
                  <a:lnTo>
                    <a:pt x="2103" y="3250"/>
                  </a:lnTo>
                  <a:lnTo>
                    <a:pt x="406" y="2802"/>
                  </a:lnTo>
                  <a:lnTo>
                    <a:pt x="130" y="320"/>
                  </a:lnTo>
                  <a:lnTo>
                    <a:pt x="1386" y="331"/>
                  </a:lnTo>
                  <a:lnTo>
                    <a:pt x="170" y="199"/>
                  </a:lnTo>
                  <a:lnTo>
                    <a:pt x="1096" y="81"/>
                  </a:lnTo>
                  <a:lnTo>
                    <a:pt x="3075" y="279"/>
                  </a:lnTo>
                  <a:lnTo>
                    <a:pt x="2524" y="526"/>
                  </a:lnTo>
                  <a:lnTo>
                    <a:pt x="3194" y="376"/>
                  </a:lnTo>
                  <a:lnTo>
                    <a:pt x="2832" y="2789"/>
                  </a:lnTo>
                  <a:lnTo>
                    <a:pt x="2904" y="2950"/>
                  </a:lnTo>
                  <a:lnTo>
                    <a:pt x="3298" y="2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7" name="Freeform 132"/>
            <p:cNvSpPr>
              <a:spLocks/>
            </p:cNvSpPr>
            <p:nvPr/>
          </p:nvSpPr>
          <p:spPr bwMode="auto">
            <a:xfrm>
              <a:off x="4521" y="2318"/>
              <a:ext cx="296" cy="836"/>
            </a:xfrm>
            <a:custGeom>
              <a:avLst/>
              <a:gdLst>
                <a:gd name="T0" fmla="*/ 0 w 888"/>
                <a:gd name="T1" fmla="*/ 0 h 2510"/>
                <a:gd name="T2" fmla="*/ 0 w 888"/>
                <a:gd name="T3" fmla="*/ 0 h 2510"/>
                <a:gd name="T4" fmla="*/ 0 w 888"/>
                <a:gd name="T5" fmla="*/ 0 h 2510"/>
                <a:gd name="T6" fmla="*/ 0 w 888"/>
                <a:gd name="T7" fmla="*/ 0 h 2510"/>
                <a:gd name="T8" fmla="*/ 0 w 888"/>
                <a:gd name="T9" fmla="*/ 0 h 2510"/>
                <a:gd name="T10" fmla="*/ 0 w 888"/>
                <a:gd name="T11" fmla="*/ 0 h 2510"/>
                <a:gd name="T12" fmla="*/ 0 w 888"/>
                <a:gd name="T13" fmla="*/ 0 h 2510"/>
                <a:gd name="T14" fmla="*/ 0 w 888"/>
                <a:gd name="T15" fmla="*/ 0 h 2510"/>
                <a:gd name="T16" fmla="*/ 0 w 888"/>
                <a:gd name="T17" fmla="*/ 0 h 2510"/>
                <a:gd name="T18" fmla="*/ 0 w 888"/>
                <a:gd name="T19" fmla="*/ 0 h 2510"/>
                <a:gd name="T20" fmla="*/ 0 w 888"/>
                <a:gd name="T21" fmla="*/ 0 h 25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8"/>
                <a:gd name="T34" fmla="*/ 0 h 2510"/>
                <a:gd name="T35" fmla="*/ 888 w 888"/>
                <a:gd name="T36" fmla="*/ 2510 h 25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8" h="2510">
                  <a:moveTo>
                    <a:pt x="219" y="0"/>
                  </a:moveTo>
                  <a:lnTo>
                    <a:pt x="117" y="2311"/>
                  </a:lnTo>
                  <a:lnTo>
                    <a:pt x="0" y="2510"/>
                  </a:lnTo>
                  <a:lnTo>
                    <a:pt x="359" y="2506"/>
                  </a:lnTo>
                  <a:lnTo>
                    <a:pt x="828" y="2318"/>
                  </a:lnTo>
                  <a:lnTo>
                    <a:pt x="888" y="2200"/>
                  </a:lnTo>
                  <a:lnTo>
                    <a:pt x="500" y="2039"/>
                  </a:lnTo>
                  <a:lnTo>
                    <a:pt x="219" y="2366"/>
                  </a:lnTo>
                  <a:lnTo>
                    <a:pt x="250" y="1597"/>
                  </a:lnTo>
                  <a:lnTo>
                    <a:pt x="21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8" name="Freeform 133"/>
            <p:cNvSpPr>
              <a:spLocks/>
            </p:cNvSpPr>
            <p:nvPr/>
          </p:nvSpPr>
          <p:spPr bwMode="auto">
            <a:xfrm>
              <a:off x="4132" y="2244"/>
              <a:ext cx="106" cy="176"/>
            </a:xfrm>
            <a:custGeom>
              <a:avLst/>
              <a:gdLst>
                <a:gd name="T0" fmla="*/ 0 w 317"/>
                <a:gd name="T1" fmla="*/ 0 h 527"/>
                <a:gd name="T2" fmla="*/ 0 w 317"/>
                <a:gd name="T3" fmla="*/ 0 h 527"/>
                <a:gd name="T4" fmla="*/ 0 w 317"/>
                <a:gd name="T5" fmla="*/ 0 h 527"/>
                <a:gd name="T6" fmla="*/ 0 w 317"/>
                <a:gd name="T7" fmla="*/ 0 h 527"/>
                <a:gd name="T8" fmla="*/ 0 w 317"/>
                <a:gd name="T9" fmla="*/ 0 h 527"/>
                <a:gd name="T10" fmla="*/ 0 w 317"/>
                <a:gd name="T11" fmla="*/ 0 h 527"/>
                <a:gd name="T12" fmla="*/ 0 w 317"/>
                <a:gd name="T13" fmla="*/ 0 h 527"/>
                <a:gd name="T14" fmla="*/ 0 w 317"/>
                <a:gd name="T15" fmla="*/ 0 h 527"/>
                <a:gd name="T16" fmla="*/ 0 w 317"/>
                <a:gd name="T17" fmla="*/ 0 h 527"/>
                <a:gd name="T18" fmla="*/ 0 w 317"/>
                <a:gd name="T19" fmla="*/ 0 h 527"/>
                <a:gd name="T20" fmla="*/ 0 w 317"/>
                <a:gd name="T21" fmla="*/ 0 h 527"/>
                <a:gd name="T22" fmla="*/ 0 w 317"/>
                <a:gd name="T23" fmla="*/ 0 h 527"/>
                <a:gd name="T24" fmla="*/ 0 w 317"/>
                <a:gd name="T25" fmla="*/ 0 h 527"/>
                <a:gd name="T26" fmla="*/ 0 w 317"/>
                <a:gd name="T27" fmla="*/ 0 h 52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7"/>
                <a:gd name="T43" fmla="*/ 0 h 527"/>
                <a:gd name="T44" fmla="*/ 317 w 317"/>
                <a:gd name="T45" fmla="*/ 527 h 52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7" h="527">
                  <a:moveTo>
                    <a:pt x="86" y="527"/>
                  </a:moveTo>
                  <a:lnTo>
                    <a:pt x="172" y="278"/>
                  </a:lnTo>
                  <a:lnTo>
                    <a:pt x="317" y="196"/>
                  </a:lnTo>
                  <a:lnTo>
                    <a:pt x="184" y="202"/>
                  </a:lnTo>
                  <a:lnTo>
                    <a:pt x="282" y="17"/>
                  </a:lnTo>
                  <a:lnTo>
                    <a:pt x="150" y="124"/>
                  </a:lnTo>
                  <a:lnTo>
                    <a:pt x="31" y="0"/>
                  </a:lnTo>
                  <a:lnTo>
                    <a:pt x="120" y="239"/>
                  </a:lnTo>
                  <a:lnTo>
                    <a:pt x="100" y="307"/>
                  </a:lnTo>
                  <a:lnTo>
                    <a:pt x="0" y="213"/>
                  </a:lnTo>
                  <a:lnTo>
                    <a:pt x="67" y="360"/>
                  </a:lnTo>
                  <a:lnTo>
                    <a:pt x="29" y="516"/>
                  </a:lnTo>
                  <a:lnTo>
                    <a:pt x="86" y="5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69" name="Freeform 134"/>
            <p:cNvSpPr>
              <a:spLocks/>
            </p:cNvSpPr>
            <p:nvPr/>
          </p:nvSpPr>
          <p:spPr bwMode="auto">
            <a:xfrm>
              <a:off x="3891" y="2336"/>
              <a:ext cx="172" cy="151"/>
            </a:xfrm>
            <a:custGeom>
              <a:avLst/>
              <a:gdLst>
                <a:gd name="T0" fmla="*/ 0 w 516"/>
                <a:gd name="T1" fmla="*/ 0 h 454"/>
                <a:gd name="T2" fmla="*/ 0 w 516"/>
                <a:gd name="T3" fmla="*/ 0 h 454"/>
                <a:gd name="T4" fmla="*/ 0 w 516"/>
                <a:gd name="T5" fmla="*/ 0 h 454"/>
                <a:gd name="T6" fmla="*/ 0 w 516"/>
                <a:gd name="T7" fmla="*/ 0 h 454"/>
                <a:gd name="T8" fmla="*/ 0 w 516"/>
                <a:gd name="T9" fmla="*/ 0 h 454"/>
                <a:gd name="T10" fmla="*/ 0 w 516"/>
                <a:gd name="T11" fmla="*/ 0 h 454"/>
                <a:gd name="T12" fmla="*/ 0 w 516"/>
                <a:gd name="T13" fmla="*/ 0 h 454"/>
                <a:gd name="T14" fmla="*/ 0 w 516"/>
                <a:gd name="T15" fmla="*/ 0 h 454"/>
                <a:gd name="T16" fmla="*/ 0 w 516"/>
                <a:gd name="T17" fmla="*/ 0 h 454"/>
                <a:gd name="T18" fmla="*/ 0 w 516"/>
                <a:gd name="T19" fmla="*/ 0 h 454"/>
                <a:gd name="T20" fmla="*/ 0 w 516"/>
                <a:gd name="T21" fmla="*/ 0 h 454"/>
                <a:gd name="T22" fmla="*/ 0 w 516"/>
                <a:gd name="T23" fmla="*/ 0 h 454"/>
                <a:gd name="T24" fmla="*/ 0 w 516"/>
                <a:gd name="T25" fmla="*/ 0 h 454"/>
                <a:gd name="T26" fmla="*/ 0 w 516"/>
                <a:gd name="T27" fmla="*/ 0 h 454"/>
                <a:gd name="T28" fmla="*/ 0 w 516"/>
                <a:gd name="T29" fmla="*/ 0 h 4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16"/>
                <a:gd name="T46" fmla="*/ 0 h 454"/>
                <a:gd name="T47" fmla="*/ 516 w 516"/>
                <a:gd name="T48" fmla="*/ 454 h 45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16" h="454">
                  <a:moveTo>
                    <a:pt x="516" y="409"/>
                  </a:moveTo>
                  <a:lnTo>
                    <a:pt x="409" y="337"/>
                  </a:lnTo>
                  <a:lnTo>
                    <a:pt x="357" y="133"/>
                  </a:lnTo>
                  <a:lnTo>
                    <a:pt x="350" y="275"/>
                  </a:lnTo>
                  <a:lnTo>
                    <a:pt x="264" y="228"/>
                  </a:lnTo>
                  <a:lnTo>
                    <a:pt x="118" y="0"/>
                  </a:lnTo>
                  <a:lnTo>
                    <a:pt x="171" y="187"/>
                  </a:lnTo>
                  <a:lnTo>
                    <a:pt x="0" y="272"/>
                  </a:lnTo>
                  <a:lnTo>
                    <a:pt x="185" y="262"/>
                  </a:lnTo>
                  <a:lnTo>
                    <a:pt x="257" y="310"/>
                  </a:lnTo>
                  <a:lnTo>
                    <a:pt x="158" y="404"/>
                  </a:lnTo>
                  <a:lnTo>
                    <a:pt x="324" y="357"/>
                  </a:lnTo>
                  <a:lnTo>
                    <a:pt x="510" y="454"/>
                  </a:lnTo>
                  <a:lnTo>
                    <a:pt x="516" y="4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0" name="Freeform 135"/>
            <p:cNvSpPr>
              <a:spLocks/>
            </p:cNvSpPr>
            <p:nvPr/>
          </p:nvSpPr>
          <p:spPr bwMode="auto">
            <a:xfrm>
              <a:off x="4050" y="2395"/>
              <a:ext cx="161" cy="147"/>
            </a:xfrm>
            <a:custGeom>
              <a:avLst/>
              <a:gdLst>
                <a:gd name="T0" fmla="*/ 0 w 485"/>
                <a:gd name="T1" fmla="*/ 0 h 441"/>
                <a:gd name="T2" fmla="*/ 0 w 485"/>
                <a:gd name="T3" fmla="*/ 0 h 441"/>
                <a:gd name="T4" fmla="*/ 0 w 485"/>
                <a:gd name="T5" fmla="*/ 0 h 441"/>
                <a:gd name="T6" fmla="*/ 0 w 485"/>
                <a:gd name="T7" fmla="*/ 0 h 441"/>
                <a:gd name="T8" fmla="*/ 0 w 485"/>
                <a:gd name="T9" fmla="*/ 0 h 441"/>
                <a:gd name="T10" fmla="*/ 0 w 485"/>
                <a:gd name="T11" fmla="*/ 0 h 441"/>
                <a:gd name="T12" fmla="*/ 0 w 485"/>
                <a:gd name="T13" fmla="*/ 0 h 441"/>
                <a:gd name="T14" fmla="*/ 0 w 485"/>
                <a:gd name="T15" fmla="*/ 0 h 441"/>
                <a:gd name="T16" fmla="*/ 0 w 485"/>
                <a:gd name="T17" fmla="*/ 0 h 441"/>
                <a:gd name="T18" fmla="*/ 0 w 485"/>
                <a:gd name="T19" fmla="*/ 0 h 441"/>
                <a:gd name="T20" fmla="*/ 0 w 485"/>
                <a:gd name="T21" fmla="*/ 0 h 441"/>
                <a:gd name="T22" fmla="*/ 0 w 485"/>
                <a:gd name="T23" fmla="*/ 0 h 441"/>
                <a:gd name="T24" fmla="*/ 0 w 485"/>
                <a:gd name="T25" fmla="*/ 0 h 441"/>
                <a:gd name="T26" fmla="*/ 0 w 485"/>
                <a:gd name="T27" fmla="*/ 0 h 441"/>
                <a:gd name="T28" fmla="*/ 0 w 485"/>
                <a:gd name="T29" fmla="*/ 0 h 441"/>
                <a:gd name="T30" fmla="*/ 0 w 485"/>
                <a:gd name="T31" fmla="*/ 0 h 441"/>
                <a:gd name="T32" fmla="*/ 0 w 485"/>
                <a:gd name="T33" fmla="*/ 0 h 4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5"/>
                <a:gd name="T52" fmla="*/ 0 h 441"/>
                <a:gd name="T53" fmla="*/ 485 w 485"/>
                <a:gd name="T54" fmla="*/ 441 h 4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5" h="441">
                  <a:moveTo>
                    <a:pt x="303" y="26"/>
                  </a:moveTo>
                  <a:lnTo>
                    <a:pt x="151" y="0"/>
                  </a:lnTo>
                  <a:lnTo>
                    <a:pt x="33" y="65"/>
                  </a:lnTo>
                  <a:lnTo>
                    <a:pt x="0" y="185"/>
                  </a:lnTo>
                  <a:lnTo>
                    <a:pt x="34" y="277"/>
                  </a:lnTo>
                  <a:lnTo>
                    <a:pt x="101" y="386"/>
                  </a:lnTo>
                  <a:lnTo>
                    <a:pt x="149" y="441"/>
                  </a:lnTo>
                  <a:lnTo>
                    <a:pt x="120" y="258"/>
                  </a:lnTo>
                  <a:lnTo>
                    <a:pt x="139" y="136"/>
                  </a:lnTo>
                  <a:lnTo>
                    <a:pt x="231" y="117"/>
                  </a:lnTo>
                  <a:lnTo>
                    <a:pt x="325" y="127"/>
                  </a:lnTo>
                  <a:lnTo>
                    <a:pt x="397" y="153"/>
                  </a:lnTo>
                  <a:lnTo>
                    <a:pt x="398" y="245"/>
                  </a:lnTo>
                  <a:lnTo>
                    <a:pt x="485" y="241"/>
                  </a:lnTo>
                  <a:lnTo>
                    <a:pt x="463" y="116"/>
                  </a:lnTo>
                  <a:lnTo>
                    <a:pt x="303"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1" name="Freeform 136"/>
            <p:cNvSpPr>
              <a:spLocks/>
            </p:cNvSpPr>
            <p:nvPr/>
          </p:nvSpPr>
          <p:spPr bwMode="auto">
            <a:xfrm>
              <a:off x="4115" y="2465"/>
              <a:ext cx="152" cy="111"/>
            </a:xfrm>
            <a:custGeom>
              <a:avLst/>
              <a:gdLst>
                <a:gd name="T0" fmla="*/ 0 w 456"/>
                <a:gd name="T1" fmla="*/ 0 h 333"/>
                <a:gd name="T2" fmla="*/ 0 w 456"/>
                <a:gd name="T3" fmla="*/ 0 h 333"/>
                <a:gd name="T4" fmla="*/ 0 w 456"/>
                <a:gd name="T5" fmla="*/ 0 h 333"/>
                <a:gd name="T6" fmla="*/ 0 w 456"/>
                <a:gd name="T7" fmla="*/ 0 h 333"/>
                <a:gd name="T8" fmla="*/ 0 w 456"/>
                <a:gd name="T9" fmla="*/ 0 h 333"/>
                <a:gd name="T10" fmla="*/ 0 w 456"/>
                <a:gd name="T11" fmla="*/ 0 h 333"/>
                <a:gd name="T12" fmla="*/ 0 w 456"/>
                <a:gd name="T13" fmla="*/ 0 h 333"/>
                <a:gd name="T14" fmla="*/ 0 w 456"/>
                <a:gd name="T15" fmla="*/ 0 h 333"/>
                <a:gd name="T16" fmla="*/ 0 w 456"/>
                <a:gd name="T17" fmla="*/ 0 h 333"/>
                <a:gd name="T18" fmla="*/ 0 w 456"/>
                <a:gd name="T19" fmla="*/ 0 h 333"/>
                <a:gd name="T20" fmla="*/ 0 w 456"/>
                <a:gd name="T21" fmla="*/ 0 h 333"/>
                <a:gd name="T22" fmla="*/ 0 w 456"/>
                <a:gd name="T23" fmla="*/ 0 h 333"/>
                <a:gd name="T24" fmla="*/ 0 w 456"/>
                <a:gd name="T25" fmla="*/ 0 h 3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56"/>
                <a:gd name="T40" fmla="*/ 0 h 333"/>
                <a:gd name="T41" fmla="*/ 456 w 456"/>
                <a:gd name="T42" fmla="*/ 333 h 33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56" h="333">
                  <a:moveTo>
                    <a:pt x="456" y="100"/>
                  </a:moveTo>
                  <a:lnTo>
                    <a:pt x="395" y="43"/>
                  </a:lnTo>
                  <a:lnTo>
                    <a:pt x="296" y="0"/>
                  </a:lnTo>
                  <a:lnTo>
                    <a:pt x="170" y="35"/>
                  </a:lnTo>
                  <a:lnTo>
                    <a:pt x="58" y="114"/>
                  </a:lnTo>
                  <a:lnTo>
                    <a:pt x="13" y="189"/>
                  </a:lnTo>
                  <a:lnTo>
                    <a:pt x="0" y="333"/>
                  </a:lnTo>
                  <a:lnTo>
                    <a:pt x="72" y="176"/>
                  </a:lnTo>
                  <a:lnTo>
                    <a:pt x="178" y="104"/>
                  </a:lnTo>
                  <a:lnTo>
                    <a:pt x="337" y="103"/>
                  </a:lnTo>
                  <a:lnTo>
                    <a:pt x="417" y="183"/>
                  </a:lnTo>
                  <a:lnTo>
                    <a:pt x="456" y="1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2" name="Freeform 137"/>
            <p:cNvSpPr>
              <a:spLocks/>
            </p:cNvSpPr>
            <p:nvPr/>
          </p:nvSpPr>
          <p:spPr bwMode="auto">
            <a:xfrm>
              <a:off x="3929" y="2301"/>
              <a:ext cx="487" cy="510"/>
            </a:xfrm>
            <a:custGeom>
              <a:avLst/>
              <a:gdLst>
                <a:gd name="T0" fmla="*/ 0 w 1462"/>
                <a:gd name="T1" fmla="*/ 0 h 1530"/>
                <a:gd name="T2" fmla="*/ 0 w 1462"/>
                <a:gd name="T3" fmla="*/ 0 h 1530"/>
                <a:gd name="T4" fmla="*/ 0 w 1462"/>
                <a:gd name="T5" fmla="*/ 0 h 1530"/>
                <a:gd name="T6" fmla="*/ 0 w 1462"/>
                <a:gd name="T7" fmla="*/ 0 h 1530"/>
                <a:gd name="T8" fmla="*/ 0 w 1462"/>
                <a:gd name="T9" fmla="*/ 0 h 1530"/>
                <a:gd name="T10" fmla="*/ 0 w 1462"/>
                <a:gd name="T11" fmla="*/ 0 h 1530"/>
                <a:gd name="T12" fmla="*/ 0 w 1462"/>
                <a:gd name="T13" fmla="*/ 0 h 1530"/>
                <a:gd name="T14" fmla="*/ 0 w 1462"/>
                <a:gd name="T15" fmla="*/ 0 h 1530"/>
                <a:gd name="T16" fmla="*/ 0 w 1462"/>
                <a:gd name="T17" fmla="*/ 0 h 1530"/>
                <a:gd name="T18" fmla="*/ 0 w 1462"/>
                <a:gd name="T19" fmla="*/ 0 h 1530"/>
                <a:gd name="T20" fmla="*/ 0 w 1462"/>
                <a:gd name="T21" fmla="*/ 0 h 1530"/>
                <a:gd name="T22" fmla="*/ 0 w 1462"/>
                <a:gd name="T23" fmla="*/ 0 h 1530"/>
                <a:gd name="T24" fmla="*/ 0 w 1462"/>
                <a:gd name="T25" fmla="*/ 0 h 1530"/>
                <a:gd name="T26" fmla="*/ 0 w 1462"/>
                <a:gd name="T27" fmla="*/ 0 h 1530"/>
                <a:gd name="T28" fmla="*/ 0 w 1462"/>
                <a:gd name="T29" fmla="*/ 0 h 1530"/>
                <a:gd name="T30" fmla="*/ 0 w 1462"/>
                <a:gd name="T31" fmla="*/ 0 h 1530"/>
                <a:gd name="T32" fmla="*/ 0 w 1462"/>
                <a:gd name="T33" fmla="*/ 0 h 1530"/>
                <a:gd name="T34" fmla="*/ 0 w 1462"/>
                <a:gd name="T35" fmla="*/ 0 h 1530"/>
                <a:gd name="T36" fmla="*/ 0 w 1462"/>
                <a:gd name="T37" fmla="*/ 0 h 15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462"/>
                <a:gd name="T58" fmla="*/ 0 h 1530"/>
                <a:gd name="T59" fmla="*/ 1462 w 1462"/>
                <a:gd name="T60" fmla="*/ 1530 h 15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462" h="1530">
                  <a:moveTo>
                    <a:pt x="980" y="30"/>
                  </a:moveTo>
                  <a:lnTo>
                    <a:pt x="1198" y="79"/>
                  </a:lnTo>
                  <a:lnTo>
                    <a:pt x="1359" y="241"/>
                  </a:lnTo>
                  <a:lnTo>
                    <a:pt x="188" y="1435"/>
                  </a:lnTo>
                  <a:lnTo>
                    <a:pt x="101" y="1263"/>
                  </a:lnTo>
                  <a:lnTo>
                    <a:pt x="73" y="1008"/>
                  </a:lnTo>
                  <a:lnTo>
                    <a:pt x="125" y="586"/>
                  </a:lnTo>
                  <a:lnTo>
                    <a:pt x="53" y="560"/>
                  </a:lnTo>
                  <a:lnTo>
                    <a:pt x="19" y="738"/>
                  </a:lnTo>
                  <a:lnTo>
                    <a:pt x="0" y="1027"/>
                  </a:lnTo>
                  <a:lnTo>
                    <a:pt x="35" y="1252"/>
                  </a:lnTo>
                  <a:lnTo>
                    <a:pt x="102" y="1420"/>
                  </a:lnTo>
                  <a:lnTo>
                    <a:pt x="214" y="1530"/>
                  </a:lnTo>
                  <a:lnTo>
                    <a:pt x="858" y="815"/>
                  </a:lnTo>
                  <a:lnTo>
                    <a:pt x="1462" y="256"/>
                  </a:lnTo>
                  <a:lnTo>
                    <a:pt x="1344" y="105"/>
                  </a:lnTo>
                  <a:lnTo>
                    <a:pt x="1152" y="0"/>
                  </a:lnTo>
                  <a:lnTo>
                    <a:pt x="980"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3" name="Freeform 138"/>
            <p:cNvSpPr>
              <a:spLocks/>
            </p:cNvSpPr>
            <p:nvPr/>
          </p:nvSpPr>
          <p:spPr bwMode="auto">
            <a:xfrm>
              <a:off x="4095" y="2200"/>
              <a:ext cx="176" cy="184"/>
            </a:xfrm>
            <a:custGeom>
              <a:avLst/>
              <a:gdLst>
                <a:gd name="T0" fmla="*/ 0 w 527"/>
                <a:gd name="T1" fmla="*/ 0 h 551"/>
                <a:gd name="T2" fmla="*/ 0 w 527"/>
                <a:gd name="T3" fmla="*/ 0 h 551"/>
                <a:gd name="T4" fmla="*/ 0 w 527"/>
                <a:gd name="T5" fmla="*/ 0 h 551"/>
                <a:gd name="T6" fmla="*/ 0 w 527"/>
                <a:gd name="T7" fmla="*/ 0 h 551"/>
                <a:gd name="T8" fmla="*/ 0 w 527"/>
                <a:gd name="T9" fmla="*/ 0 h 551"/>
                <a:gd name="T10" fmla="*/ 0 w 527"/>
                <a:gd name="T11" fmla="*/ 0 h 551"/>
                <a:gd name="T12" fmla="*/ 0 w 527"/>
                <a:gd name="T13" fmla="*/ 0 h 551"/>
                <a:gd name="T14" fmla="*/ 0 w 527"/>
                <a:gd name="T15" fmla="*/ 0 h 551"/>
                <a:gd name="T16" fmla="*/ 0 w 527"/>
                <a:gd name="T17" fmla="*/ 0 h 551"/>
                <a:gd name="T18" fmla="*/ 0 w 527"/>
                <a:gd name="T19" fmla="*/ 0 h 551"/>
                <a:gd name="T20" fmla="*/ 0 w 527"/>
                <a:gd name="T21" fmla="*/ 0 h 551"/>
                <a:gd name="T22" fmla="*/ 0 w 527"/>
                <a:gd name="T23" fmla="*/ 0 h 551"/>
                <a:gd name="T24" fmla="*/ 0 w 527"/>
                <a:gd name="T25" fmla="*/ 0 h 551"/>
                <a:gd name="T26" fmla="*/ 0 w 527"/>
                <a:gd name="T27" fmla="*/ 0 h 551"/>
                <a:gd name="T28" fmla="*/ 0 w 527"/>
                <a:gd name="T29" fmla="*/ 0 h 551"/>
                <a:gd name="T30" fmla="*/ 0 w 527"/>
                <a:gd name="T31" fmla="*/ 0 h 551"/>
                <a:gd name="T32" fmla="*/ 0 w 527"/>
                <a:gd name="T33" fmla="*/ 0 h 551"/>
                <a:gd name="T34" fmla="*/ 0 w 527"/>
                <a:gd name="T35" fmla="*/ 0 h 551"/>
                <a:gd name="T36" fmla="*/ 0 w 527"/>
                <a:gd name="T37" fmla="*/ 0 h 551"/>
                <a:gd name="T38" fmla="*/ 0 w 527"/>
                <a:gd name="T39" fmla="*/ 0 h 551"/>
                <a:gd name="T40" fmla="*/ 0 w 527"/>
                <a:gd name="T41" fmla="*/ 0 h 55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7"/>
                <a:gd name="T64" fmla="*/ 0 h 551"/>
                <a:gd name="T65" fmla="*/ 527 w 527"/>
                <a:gd name="T66" fmla="*/ 551 h 55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7" h="551">
                  <a:moveTo>
                    <a:pt x="192" y="551"/>
                  </a:moveTo>
                  <a:lnTo>
                    <a:pt x="350" y="500"/>
                  </a:lnTo>
                  <a:lnTo>
                    <a:pt x="429" y="401"/>
                  </a:lnTo>
                  <a:lnTo>
                    <a:pt x="466" y="279"/>
                  </a:lnTo>
                  <a:lnTo>
                    <a:pt x="425" y="123"/>
                  </a:lnTo>
                  <a:lnTo>
                    <a:pt x="286" y="75"/>
                  </a:lnTo>
                  <a:lnTo>
                    <a:pt x="129" y="113"/>
                  </a:lnTo>
                  <a:lnTo>
                    <a:pt x="97" y="189"/>
                  </a:lnTo>
                  <a:lnTo>
                    <a:pt x="58" y="335"/>
                  </a:lnTo>
                  <a:lnTo>
                    <a:pt x="133" y="549"/>
                  </a:lnTo>
                  <a:lnTo>
                    <a:pt x="27" y="407"/>
                  </a:lnTo>
                  <a:lnTo>
                    <a:pt x="0" y="277"/>
                  </a:lnTo>
                  <a:lnTo>
                    <a:pt x="76" y="60"/>
                  </a:lnTo>
                  <a:lnTo>
                    <a:pt x="256" y="0"/>
                  </a:lnTo>
                  <a:lnTo>
                    <a:pt x="430" y="52"/>
                  </a:lnTo>
                  <a:lnTo>
                    <a:pt x="499" y="169"/>
                  </a:lnTo>
                  <a:lnTo>
                    <a:pt x="527" y="333"/>
                  </a:lnTo>
                  <a:lnTo>
                    <a:pt x="469" y="449"/>
                  </a:lnTo>
                  <a:lnTo>
                    <a:pt x="371" y="541"/>
                  </a:lnTo>
                  <a:lnTo>
                    <a:pt x="192" y="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4" name="Freeform 139"/>
            <p:cNvSpPr>
              <a:spLocks/>
            </p:cNvSpPr>
            <p:nvPr/>
          </p:nvSpPr>
          <p:spPr bwMode="auto">
            <a:xfrm>
              <a:off x="3862" y="2314"/>
              <a:ext cx="172" cy="189"/>
            </a:xfrm>
            <a:custGeom>
              <a:avLst/>
              <a:gdLst>
                <a:gd name="T0" fmla="*/ 0 w 516"/>
                <a:gd name="T1" fmla="*/ 0 h 565"/>
                <a:gd name="T2" fmla="*/ 0 w 516"/>
                <a:gd name="T3" fmla="*/ 0 h 565"/>
                <a:gd name="T4" fmla="*/ 0 w 516"/>
                <a:gd name="T5" fmla="*/ 0 h 565"/>
                <a:gd name="T6" fmla="*/ 0 w 516"/>
                <a:gd name="T7" fmla="*/ 0 h 565"/>
                <a:gd name="T8" fmla="*/ 0 w 516"/>
                <a:gd name="T9" fmla="*/ 0 h 565"/>
                <a:gd name="T10" fmla="*/ 0 w 516"/>
                <a:gd name="T11" fmla="*/ 0 h 565"/>
                <a:gd name="T12" fmla="*/ 0 w 516"/>
                <a:gd name="T13" fmla="*/ 0 h 565"/>
                <a:gd name="T14" fmla="*/ 0 w 516"/>
                <a:gd name="T15" fmla="*/ 0 h 565"/>
                <a:gd name="T16" fmla="*/ 0 w 516"/>
                <a:gd name="T17" fmla="*/ 0 h 565"/>
                <a:gd name="T18" fmla="*/ 0 w 516"/>
                <a:gd name="T19" fmla="*/ 0 h 565"/>
                <a:gd name="T20" fmla="*/ 0 w 516"/>
                <a:gd name="T21" fmla="*/ 0 h 565"/>
                <a:gd name="T22" fmla="*/ 0 w 516"/>
                <a:gd name="T23" fmla="*/ 0 h 565"/>
                <a:gd name="T24" fmla="*/ 0 w 516"/>
                <a:gd name="T25" fmla="*/ 0 h 565"/>
                <a:gd name="T26" fmla="*/ 0 w 516"/>
                <a:gd name="T27" fmla="*/ 0 h 565"/>
                <a:gd name="T28" fmla="*/ 0 w 516"/>
                <a:gd name="T29" fmla="*/ 0 h 565"/>
                <a:gd name="T30" fmla="*/ 0 w 516"/>
                <a:gd name="T31" fmla="*/ 0 h 565"/>
                <a:gd name="T32" fmla="*/ 0 w 516"/>
                <a:gd name="T33" fmla="*/ 0 h 565"/>
                <a:gd name="T34" fmla="*/ 0 w 516"/>
                <a:gd name="T35" fmla="*/ 0 h 565"/>
                <a:gd name="T36" fmla="*/ 0 w 516"/>
                <a:gd name="T37" fmla="*/ 0 h 565"/>
                <a:gd name="T38" fmla="*/ 0 w 516"/>
                <a:gd name="T39" fmla="*/ 0 h 565"/>
                <a:gd name="T40" fmla="*/ 0 w 516"/>
                <a:gd name="T41" fmla="*/ 0 h 565"/>
                <a:gd name="T42" fmla="*/ 0 w 516"/>
                <a:gd name="T43" fmla="*/ 0 h 56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16"/>
                <a:gd name="T67" fmla="*/ 0 h 565"/>
                <a:gd name="T68" fmla="*/ 516 w 516"/>
                <a:gd name="T69" fmla="*/ 565 h 56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16" h="565">
                  <a:moveTo>
                    <a:pt x="496" y="402"/>
                  </a:moveTo>
                  <a:lnTo>
                    <a:pt x="516" y="229"/>
                  </a:lnTo>
                  <a:lnTo>
                    <a:pt x="476" y="93"/>
                  </a:lnTo>
                  <a:lnTo>
                    <a:pt x="310" y="0"/>
                  </a:lnTo>
                  <a:lnTo>
                    <a:pt x="146" y="12"/>
                  </a:lnTo>
                  <a:lnTo>
                    <a:pt x="34" y="107"/>
                  </a:lnTo>
                  <a:lnTo>
                    <a:pt x="0" y="276"/>
                  </a:lnTo>
                  <a:lnTo>
                    <a:pt x="40" y="409"/>
                  </a:lnTo>
                  <a:lnTo>
                    <a:pt x="120" y="515"/>
                  </a:lnTo>
                  <a:lnTo>
                    <a:pt x="239" y="565"/>
                  </a:lnTo>
                  <a:lnTo>
                    <a:pt x="325" y="546"/>
                  </a:lnTo>
                  <a:lnTo>
                    <a:pt x="438" y="467"/>
                  </a:lnTo>
                  <a:lnTo>
                    <a:pt x="306" y="486"/>
                  </a:lnTo>
                  <a:lnTo>
                    <a:pt x="152" y="457"/>
                  </a:lnTo>
                  <a:lnTo>
                    <a:pt x="87" y="337"/>
                  </a:lnTo>
                  <a:lnTo>
                    <a:pt x="100" y="152"/>
                  </a:lnTo>
                  <a:lnTo>
                    <a:pt x="205" y="65"/>
                  </a:lnTo>
                  <a:lnTo>
                    <a:pt x="351" y="113"/>
                  </a:lnTo>
                  <a:lnTo>
                    <a:pt x="444" y="198"/>
                  </a:lnTo>
                  <a:lnTo>
                    <a:pt x="463" y="300"/>
                  </a:lnTo>
                  <a:lnTo>
                    <a:pt x="496" y="40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5" name="Freeform 140"/>
            <p:cNvSpPr>
              <a:spLocks/>
            </p:cNvSpPr>
            <p:nvPr/>
          </p:nvSpPr>
          <p:spPr bwMode="auto">
            <a:xfrm>
              <a:off x="4021" y="2312"/>
              <a:ext cx="105" cy="79"/>
            </a:xfrm>
            <a:custGeom>
              <a:avLst/>
              <a:gdLst>
                <a:gd name="T0" fmla="*/ 0 w 317"/>
                <a:gd name="T1" fmla="*/ 0 h 237"/>
                <a:gd name="T2" fmla="*/ 0 w 317"/>
                <a:gd name="T3" fmla="*/ 0 h 237"/>
                <a:gd name="T4" fmla="*/ 0 w 317"/>
                <a:gd name="T5" fmla="*/ 0 h 237"/>
                <a:gd name="T6" fmla="*/ 0 w 317"/>
                <a:gd name="T7" fmla="*/ 0 h 237"/>
                <a:gd name="T8" fmla="*/ 0 w 317"/>
                <a:gd name="T9" fmla="*/ 0 h 237"/>
                <a:gd name="T10" fmla="*/ 0 w 317"/>
                <a:gd name="T11" fmla="*/ 0 h 237"/>
                <a:gd name="T12" fmla="*/ 0 w 317"/>
                <a:gd name="T13" fmla="*/ 0 h 237"/>
                <a:gd name="T14" fmla="*/ 0 w 317"/>
                <a:gd name="T15" fmla="*/ 0 h 237"/>
                <a:gd name="T16" fmla="*/ 0 60000 65536"/>
                <a:gd name="T17" fmla="*/ 0 60000 65536"/>
                <a:gd name="T18" fmla="*/ 0 60000 65536"/>
                <a:gd name="T19" fmla="*/ 0 60000 65536"/>
                <a:gd name="T20" fmla="*/ 0 60000 65536"/>
                <a:gd name="T21" fmla="*/ 0 60000 65536"/>
                <a:gd name="T22" fmla="*/ 0 60000 65536"/>
                <a:gd name="T23" fmla="*/ 0 60000 65536"/>
                <a:gd name="T24" fmla="*/ 0 w 317"/>
                <a:gd name="T25" fmla="*/ 0 h 237"/>
                <a:gd name="T26" fmla="*/ 317 w 317"/>
                <a:gd name="T27" fmla="*/ 237 h 2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7" h="237">
                  <a:moveTo>
                    <a:pt x="40" y="237"/>
                  </a:moveTo>
                  <a:lnTo>
                    <a:pt x="139" y="164"/>
                  </a:lnTo>
                  <a:lnTo>
                    <a:pt x="317" y="106"/>
                  </a:lnTo>
                  <a:lnTo>
                    <a:pt x="282" y="0"/>
                  </a:lnTo>
                  <a:lnTo>
                    <a:pt x="112" y="95"/>
                  </a:lnTo>
                  <a:lnTo>
                    <a:pt x="0" y="191"/>
                  </a:lnTo>
                  <a:lnTo>
                    <a:pt x="40" y="2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6" name="Freeform 141"/>
            <p:cNvSpPr>
              <a:spLocks/>
            </p:cNvSpPr>
            <p:nvPr/>
          </p:nvSpPr>
          <p:spPr bwMode="auto">
            <a:xfrm>
              <a:off x="3970" y="2237"/>
              <a:ext cx="151" cy="98"/>
            </a:xfrm>
            <a:custGeom>
              <a:avLst/>
              <a:gdLst>
                <a:gd name="T0" fmla="*/ 0 w 452"/>
                <a:gd name="T1" fmla="*/ 0 h 294"/>
                <a:gd name="T2" fmla="*/ 0 w 452"/>
                <a:gd name="T3" fmla="*/ 0 h 294"/>
                <a:gd name="T4" fmla="*/ 0 w 452"/>
                <a:gd name="T5" fmla="*/ 0 h 294"/>
                <a:gd name="T6" fmla="*/ 0 w 452"/>
                <a:gd name="T7" fmla="*/ 0 h 294"/>
                <a:gd name="T8" fmla="*/ 0 w 452"/>
                <a:gd name="T9" fmla="*/ 0 h 294"/>
                <a:gd name="T10" fmla="*/ 0 w 452"/>
                <a:gd name="T11" fmla="*/ 0 h 294"/>
                <a:gd name="T12" fmla="*/ 0 w 452"/>
                <a:gd name="T13" fmla="*/ 0 h 294"/>
                <a:gd name="T14" fmla="*/ 0 w 452"/>
                <a:gd name="T15" fmla="*/ 0 h 294"/>
                <a:gd name="T16" fmla="*/ 0 w 452"/>
                <a:gd name="T17" fmla="*/ 0 h 294"/>
                <a:gd name="T18" fmla="*/ 0 w 452"/>
                <a:gd name="T19" fmla="*/ 0 h 2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52"/>
                <a:gd name="T31" fmla="*/ 0 h 294"/>
                <a:gd name="T32" fmla="*/ 452 w 452"/>
                <a:gd name="T33" fmla="*/ 294 h 2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52" h="294">
                  <a:moveTo>
                    <a:pt x="0" y="285"/>
                  </a:moveTo>
                  <a:lnTo>
                    <a:pt x="111" y="160"/>
                  </a:lnTo>
                  <a:lnTo>
                    <a:pt x="229" y="94"/>
                  </a:lnTo>
                  <a:lnTo>
                    <a:pt x="452" y="0"/>
                  </a:lnTo>
                  <a:lnTo>
                    <a:pt x="413" y="109"/>
                  </a:lnTo>
                  <a:lnTo>
                    <a:pt x="288" y="124"/>
                  </a:lnTo>
                  <a:lnTo>
                    <a:pt x="144" y="197"/>
                  </a:lnTo>
                  <a:lnTo>
                    <a:pt x="53" y="294"/>
                  </a:lnTo>
                  <a:lnTo>
                    <a:pt x="0" y="2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7" name="Freeform 142"/>
            <p:cNvSpPr>
              <a:spLocks/>
            </p:cNvSpPr>
            <p:nvPr/>
          </p:nvSpPr>
          <p:spPr bwMode="auto">
            <a:xfrm>
              <a:off x="3873" y="2229"/>
              <a:ext cx="688" cy="805"/>
            </a:xfrm>
            <a:custGeom>
              <a:avLst/>
              <a:gdLst>
                <a:gd name="T0" fmla="*/ 0 w 2063"/>
                <a:gd name="T1" fmla="*/ 0 h 2413"/>
                <a:gd name="T2" fmla="*/ 0 w 2063"/>
                <a:gd name="T3" fmla="*/ 0 h 2413"/>
                <a:gd name="T4" fmla="*/ 0 w 2063"/>
                <a:gd name="T5" fmla="*/ 0 h 2413"/>
                <a:gd name="T6" fmla="*/ 0 w 2063"/>
                <a:gd name="T7" fmla="*/ 0 h 2413"/>
                <a:gd name="T8" fmla="*/ 0 w 2063"/>
                <a:gd name="T9" fmla="*/ 0 h 2413"/>
                <a:gd name="T10" fmla="*/ 0 w 2063"/>
                <a:gd name="T11" fmla="*/ 0 h 2413"/>
                <a:gd name="T12" fmla="*/ 0 w 2063"/>
                <a:gd name="T13" fmla="*/ 0 h 2413"/>
                <a:gd name="T14" fmla="*/ 0 w 2063"/>
                <a:gd name="T15" fmla="*/ 0 h 2413"/>
                <a:gd name="T16" fmla="*/ 0 w 2063"/>
                <a:gd name="T17" fmla="*/ 0 h 2413"/>
                <a:gd name="T18" fmla="*/ 0 w 2063"/>
                <a:gd name="T19" fmla="*/ 0 h 2413"/>
                <a:gd name="T20" fmla="*/ 0 w 2063"/>
                <a:gd name="T21" fmla="*/ 0 h 2413"/>
                <a:gd name="T22" fmla="*/ 0 w 2063"/>
                <a:gd name="T23" fmla="*/ 0 h 2413"/>
                <a:gd name="T24" fmla="*/ 0 w 2063"/>
                <a:gd name="T25" fmla="*/ 0 h 2413"/>
                <a:gd name="T26" fmla="*/ 0 w 2063"/>
                <a:gd name="T27" fmla="*/ 0 h 2413"/>
                <a:gd name="T28" fmla="*/ 0 w 2063"/>
                <a:gd name="T29" fmla="*/ 0 h 2413"/>
                <a:gd name="T30" fmla="*/ 0 w 2063"/>
                <a:gd name="T31" fmla="*/ 0 h 2413"/>
                <a:gd name="T32" fmla="*/ 0 w 2063"/>
                <a:gd name="T33" fmla="*/ 0 h 2413"/>
                <a:gd name="T34" fmla="*/ 0 w 2063"/>
                <a:gd name="T35" fmla="*/ 0 h 2413"/>
                <a:gd name="T36" fmla="*/ 0 w 2063"/>
                <a:gd name="T37" fmla="*/ 0 h 2413"/>
                <a:gd name="T38" fmla="*/ 0 w 2063"/>
                <a:gd name="T39" fmla="*/ 0 h 2413"/>
                <a:gd name="T40" fmla="*/ 0 w 2063"/>
                <a:gd name="T41" fmla="*/ 0 h 2413"/>
                <a:gd name="T42" fmla="*/ 0 w 2063"/>
                <a:gd name="T43" fmla="*/ 0 h 2413"/>
                <a:gd name="T44" fmla="*/ 0 w 2063"/>
                <a:gd name="T45" fmla="*/ 0 h 2413"/>
                <a:gd name="T46" fmla="*/ 0 w 2063"/>
                <a:gd name="T47" fmla="*/ 0 h 2413"/>
                <a:gd name="T48" fmla="*/ 0 w 2063"/>
                <a:gd name="T49" fmla="*/ 0 h 2413"/>
                <a:gd name="T50" fmla="*/ 0 w 2063"/>
                <a:gd name="T51" fmla="*/ 0 h 2413"/>
                <a:gd name="T52" fmla="*/ 0 w 2063"/>
                <a:gd name="T53" fmla="*/ 0 h 2413"/>
                <a:gd name="T54" fmla="*/ 0 w 2063"/>
                <a:gd name="T55" fmla="*/ 0 h 2413"/>
                <a:gd name="T56" fmla="*/ 0 w 2063"/>
                <a:gd name="T57" fmla="*/ 0 h 2413"/>
                <a:gd name="T58" fmla="*/ 0 w 2063"/>
                <a:gd name="T59" fmla="*/ 0 h 2413"/>
                <a:gd name="T60" fmla="*/ 0 w 2063"/>
                <a:gd name="T61" fmla="*/ 0 h 2413"/>
                <a:gd name="T62" fmla="*/ 0 w 2063"/>
                <a:gd name="T63" fmla="*/ 0 h 2413"/>
                <a:gd name="T64" fmla="*/ 0 w 2063"/>
                <a:gd name="T65" fmla="*/ 0 h 2413"/>
                <a:gd name="T66" fmla="*/ 0 w 2063"/>
                <a:gd name="T67" fmla="*/ 0 h 2413"/>
                <a:gd name="T68" fmla="*/ 0 w 2063"/>
                <a:gd name="T69" fmla="*/ 0 h 2413"/>
                <a:gd name="T70" fmla="*/ 0 w 2063"/>
                <a:gd name="T71" fmla="*/ 0 h 2413"/>
                <a:gd name="T72" fmla="*/ 0 w 2063"/>
                <a:gd name="T73" fmla="*/ 0 h 2413"/>
                <a:gd name="T74" fmla="*/ 0 w 2063"/>
                <a:gd name="T75" fmla="*/ 0 h 2413"/>
                <a:gd name="T76" fmla="*/ 0 w 2063"/>
                <a:gd name="T77" fmla="*/ 0 h 2413"/>
                <a:gd name="T78" fmla="*/ 0 w 2063"/>
                <a:gd name="T79" fmla="*/ 0 h 241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063"/>
                <a:gd name="T121" fmla="*/ 0 h 2413"/>
                <a:gd name="T122" fmla="*/ 2063 w 2063"/>
                <a:gd name="T123" fmla="*/ 2413 h 241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063" h="2413">
                  <a:moveTo>
                    <a:pt x="66" y="703"/>
                  </a:moveTo>
                  <a:lnTo>
                    <a:pt x="6" y="892"/>
                  </a:lnTo>
                  <a:lnTo>
                    <a:pt x="0" y="1121"/>
                  </a:lnTo>
                  <a:lnTo>
                    <a:pt x="26" y="1428"/>
                  </a:lnTo>
                  <a:lnTo>
                    <a:pt x="58" y="1648"/>
                  </a:lnTo>
                  <a:lnTo>
                    <a:pt x="189" y="1942"/>
                  </a:lnTo>
                  <a:lnTo>
                    <a:pt x="361" y="2157"/>
                  </a:lnTo>
                  <a:lnTo>
                    <a:pt x="689" y="2340"/>
                  </a:lnTo>
                  <a:lnTo>
                    <a:pt x="1162" y="2413"/>
                  </a:lnTo>
                  <a:lnTo>
                    <a:pt x="1483" y="2323"/>
                  </a:lnTo>
                  <a:lnTo>
                    <a:pt x="1715" y="2207"/>
                  </a:lnTo>
                  <a:lnTo>
                    <a:pt x="1872" y="2017"/>
                  </a:lnTo>
                  <a:lnTo>
                    <a:pt x="2010" y="1745"/>
                  </a:lnTo>
                  <a:lnTo>
                    <a:pt x="2063" y="1251"/>
                  </a:lnTo>
                  <a:lnTo>
                    <a:pt x="2037" y="817"/>
                  </a:lnTo>
                  <a:lnTo>
                    <a:pt x="1878" y="412"/>
                  </a:lnTo>
                  <a:lnTo>
                    <a:pt x="1632" y="163"/>
                  </a:lnTo>
                  <a:lnTo>
                    <a:pt x="1341" y="3"/>
                  </a:lnTo>
                  <a:lnTo>
                    <a:pt x="1077" y="0"/>
                  </a:lnTo>
                  <a:lnTo>
                    <a:pt x="1131" y="65"/>
                  </a:lnTo>
                  <a:lnTo>
                    <a:pt x="1250" y="58"/>
                  </a:lnTo>
                  <a:lnTo>
                    <a:pt x="1421" y="114"/>
                  </a:lnTo>
                  <a:lnTo>
                    <a:pt x="1595" y="227"/>
                  </a:lnTo>
                  <a:lnTo>
                    <a:pt x="1770" y="446"/>
                  </a:lnTo>
                  <a:lnTo>
                    <a:pt x="1899" y="715"/>
                  </a:lnTo>
                  <a:lnTo>
                    <a:pt x="1958" y="1149"/>
                  </a:lnTo>
                  <a:lnTo>
                    <a:pt x="1905" y="1589"/>
                  </a:lnTo>
                  <a:lnTo>
                    <a:pt x="1805" y="1893"/>
                  </a:lnTo>
                  <a:lnTo>
                    <a:pt x="1587" y="2135"/>
                  </a:lnTo>
                  <a:lnTo>
                    <a:pt x="1347" y="2269"/>
                  </a:lnTo>
                  <a:lnTo>
                    <a:pt x="1065" y="2279"/>
                  </a:lnTo>
                  <a:lnTo>
                    <a:pt x="729" y="2252"/>
                  </a:lnTo>
                  <a:lnTo>
                    <a:pt x="413" y="2091"/>
                  </a:lnTo>
                  <a:lnTo>
                    <a:pt x="223" y="1877"/>
                  </a:lnTo>
                  <a:lnTo>
                    <a:pt x="85" y="1523"/>
                  </a:lnTo>
                  <a:lnTo>
                    <a:pt x="66" y="1161"/>
                  </a:lnTo>
                  <a:lnTo>
                    <a:pt x="66" y="902"/>
                  </a:lnTo>
                  <a:lnTo>
                    <a:pt x="86" y="770"/>
                  </a:lnTo>
                  <a:lnTo>
                    <a:pt x="66" y="7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8" name="Freeform 143"/>
            <p:cNvSpPr>
              <a:spLocks/>
            </p:cNvSpPr>
            <p:nvPr/>
          </p:nvSpPr>
          <p:spPr bwMode="auto">
            <a:xfrm>
              <a:off x="4242" y="2422"/>
              <a:ext cx="44" cy="76"/>
            </a:xfrm>
            <a:custGeom>
              <a:avLst/>
              <a:gdLst>
                <a:gd name="T0" fmla="*/ 0 w 131"/>
                <a:gd name="T1" fmla="*/ 0 h 227"/>
                <a:gd name="T2" fmla="*/ 0 w 131"/>
                <a:gd name="T3" fmla="*/ 0 h 227"/>
                <a:gd name="T4" fmla="*/ 0 w 131"/>
                <a:gd name="T5" fmla="*/ 0 h 227"/>
                <a:gd name="T6" fmla="*/ 0 w 131"/>
                <a:gd name="T7" fmla="*/ 0 h 227"/>
                <a:gd name="T8" fmla="*/ 0 w 131"/>
                <a:gd name="T9" fmla="*/ 0 h 227"/>
                <a:gd name="T10" fmla="*/ 0 w 131"/>
                <a:gd name="T11" fmla="*/ 0 h 227"/>
                <a:gd name="T12" fmla="*/ 0 w 131"/>
                <a:gd name="T13" fmla="*/ 0 h 227"/>
                <a:gd name="T14" fmla="*/ 0 w 131"/>
                <a:gd name="T15" fmla="*/ 0 h 227"/>
                <a:gd name="T16" fmla="*/ 0 60000 65536"/>
                <a:gd name="T17" fmla="*/ 0 60000 65536"/>
                <a:gd name="T18" fmla="*/ 0 60000 65536"/>
                <a:gd name="T19" fmla="*/ 0 60000 65536"/>
                <a:gd name="T20" fmla="*/ 0 60000 65536"/>
                <a:gd name="T21" fmla="*/ 0 60000 65536"/>
                <a:gd name="T22" fmla="*/ 0 60000 65536"/>
                <a:gd name="T23" fmla="*/ 0 60000 65536"/>
                <a:gd name="T24" fmla="*/ 0 w 131"/>
                <a:gd name="T25" fmla="*/ 0 h 227"/>
                <a:gd name="T26" fmla="*/ 131 w 131"/>
                <a:gd name="T27" fmla="*/ 227 h 2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1" h="227">
                  <a:moveTo>
                    <a:pt x="0" y="217"/>
                  </a:moveTo>
                  <a:lnTo>
                    <a:pt x="5" y="6"/>
                  </a:lnTo>
                  <a:lnTo>
                    <a:pt x="77" y="0"/>
                  </a:lnTo>
                  <a:lnTo>
                    <a:pt x="131" y="49"/>
                  </a:lnTo>
                  <a:lnTo>
                    <a:pt x="73" y="227"/>
                  </a:lnTo>
                  <a:lnTo>
                    <a:pt x="78" y="71"/>
                  </a:lnTo>
                  <a:lnTo>
                    <a:pt x="0"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79" name="Freeform 144"/>
            <p:cNvSpPr>
              <a:spLocks/>
            </p:cNvSpPr>
            <p:nvPr/>
          </p:nvSpPr>
          <p:spPr bwMode="auto">
            <a:xfrm>
              <a:off x="4255" y="2348"/>
              <a:ext cx="74" cy="91"/>
            </a:xfrm>
            <a:custGeom>
              <a:avLst/>
              <a:gdLst>
                <a:gd name="T0" fmla="*/ 0 w 223"/>
                <a:gd name="T1" fmla="*/ 0 h 273"/>
                <a:gd name="T2" fmla="*/ 0 w 223"/>
                <a:gd name="T3" fmla="*/ 0 h 273"/>
                <a:gd name="T4" fmla="*/ 0 w 223"/>
                <a:gd name="T5" fmla="*/ 0 h 273"/>
                <a:gd name="T6" fmla="*/ 0 w 223"/>
                <a:gd name="T7" fmla="*/ 0 h 273"/>
                <a:gd name="T8" fmla="*/ 0 w 223"/>
                <a:gd name="T9" fmla="*/ 0 h 273"/>
                <a:gd name="T10" fmla="*/ 0 w 223"/>
                <a:gd name="T11" fmla="*/ 0 h 273"/>
                <a:gd name="T12" fmla="*/ 0 w 223"/>
                <a:gd name="T13" fmla="*/ 0 h 273"/>
                <a:gd name="T14" fmla="*/ 0 w 223"/>
                <a:gd name="T15" fmla="*/ 0 h 273"/>
                <a:gd name="T16" fmla="*/ 0 w 223"/>
                <a:gd name="T17" fmla="*/ 0 h 273"/>
                <a:gd name="T18" fmla="*/ 0 w 223"/>
                <a:gd name="T19" fmla="*/ 0 h 27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3"/>
                <a:gd name="T31" fmla="*/ 0 h 273"/>
                <a:gd name="T32" fmla="*/ 223 w 223"/>
                <a:gd name="T33" fmla="*/ 273 h 27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3" h="273">
                  <a:moveTo>
                    <a:pt x="0" y="248"/>
                  </a:moveTo>
                  <a:lnTo>
                    <a:pt x="44" y="14"/>
                  </a:lnTo>
                  <a:lnTo>
                    <a:pt x="109" y="0"/>
                  </a:lnTo>
                  <a:lnTo>
                    <a:pt x="223" y="105"/>
                  </a:lnTo>
                  <a:lnTo>
                    <a:pt x="94" y="273"/>
                  </a:lnTo>
                  <a:lnTo>
                    <a:pt x="144" y="118"/>
                  </a:lnTo>
                  <a:lnTo>
                    <a:pt x="98" y="78"/>
                  </a:lnTo>
                  <a:lnTo>
                    <a:pt x="40" y="224"/>
                  </a:lnTo>
                  <a:lnTo>
                    <a:pt x="0" y="2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0" name="Freeform 145"/>
            <p:cNvSpPr>
              <a:spLocks/>
            </p:cNvSpPr>
            <p:nvPr/>
          </p:nvSpPr>
          <p:spPr bwMode="auto">
            <a:xfrm>
              <a:off x="4109" y="2528"/>
              <a:ext cx="114" cy="137"/>
            </a:xfrm>
            <a:custGeom>
              <a:avLst/>
              <a:gdLst>
                <a:gd name="T0" fmla="*/ 0 w 343"/>
                <a:gd name="T1" fmla="*/ 0 h 412"/>
                <a:gd name="T2" fmla="*/ 0 w 343"/>
                <a:gd name="T3" fmla="*/ 0 h 412"/>
                <a:gd name="T4" fmla="*/ 0 w 343"/>
                <a:gd name="T5" fmla="*/ 0 h 412"/>
                <a:gd name="T6" fmla="*/ 0 w 343"/>
                <a:gd name="T7" fmla="*/ 0 h 412"/>
                <a:gd name="T8" fmla="*/ 0 w 343"/>
                <a:gd name="T9" fmla="*/ 0 h 412"/>
                <a:gd name="T10" fmla="*/ 0 w 343"/>
                <a:gd name="T11" fmla="*/ 0 h 412"/>
                <a:gd name="T12" fmla="*/ 0 w 343"/>
                <a:gd name="T13" fmla="*/ 0 h 412"/>
                <a:gd name="T14" fmla="*/ 0 w 343"/>
                <a:gd name="T15" fmla="*/ 0 h 412"/>
                <a:gd name="T16" fmla="*/ 0 w 343"/>
                <a:gd name="T17" fmla="*/ 0 h 412"/>
                <a:gd name="T18" fmla="*/ 0 w 343"/>
                <a:gd name="T19" fmla="*/ 0 h 412"/>
                <a:gd name="T20" fmla="*/ 0 w 343"/>
                <a:gd name="T21" fmla="*/ 0 h 4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3"/>
                <a:gd name="T34" fmla="*/ 0 h 412"/>
                <a:gd name="T35" fmla="*/ 343 w 343"/>
                <a:gd name="T36" fmla="*/ 412 h 4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3" h="412">
                  <a:moveTo>
                    <a:pt x="250" y="0"/>
                  </a:moveTo>
                  <a:lnTo>
                    <a:pt x="111" y="41"/>
                  </a:lnTo>
                  <a:lnTo>
                    <a:pt x="18" y="143"/>
                  </a:lnTo>
                  <a:lnTo>
                    <a:pt x="0" y="287"/>
                  </a:lnTo>
                  <a:lnTo>
                    <a:pt x="60" y="412"/>
                  </a:lnTo>
                  <a:lnTo>
                    <a:pt x="134" y="333"/>
                  </a:lnTo>
                  <a:lnTo>
                    <a:pt x="66" y="238"/>
                  </a:lnTo>
                  <a:lnTo>
                    <a:pt x="165" y="90"/>
                  </a:lnTo>
                  <a:lnTo>
                    <a:pt x="343" y="52"/>
                  </a:lnTo>
                  <a:lnTo>
                    <a:pt x="25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1" name="Freeform 146"/>
            <p:cNvSpPr>
              <a:spLocks/>
            </p:cNvSpPr>
            <p:nvPr/>
          </p:nvSpPr>
          <p:spPr bwMode="auto">
            <a:xfrm>
              <a:off x="4044" y="2566"/>
              <a:ext cx="84" cy="80"/>
            </a:xfrm>
            <a:custGeom>
              <a:avLst/>
              <a:gdLst>
                <a:gd name="T0" fmla="*/ 0 w 252"/>
                <a:gd name="T1" fmla="*/ 0 h 239"/>
                <a:gd name="T2" fmla="*/ 0 w 252"/>
                <a:gd name="T3" fmla="*/ 0 h 239"/>
                <a:gd name="T4" fmla="*/ 0 w 252"/>
                <a:gd name="T5" fmla="*/ 0 h 239"/>
                <a:gd name="T6" fmla="*/ 0 w 252"/>
                <a:gd name="T7" fmla="*/ 0 h 239"/>
                <a:gd name="T8" fmla="*/ 0 w 252"/>
                <a:gd name="T9" fmla="*/ 0 h 239"/>
                <a:gd name="T10" fmla="*/ 0 w 252"/>
                <a:gd name="T11" fmla="*/ 0 h 239"/>
                <a:gd name="T12" fmla="*/ 0 w 252"/>
                <a:gd name="T13" fmla="*/ 0 h 239"/>
                <a:gd name="T14" fmla="*/ 0 w 252"/>
                <a:gd name="T15" fmla="*/ 0 h 239"/>
                <a:gd name="T16" fmla="*/ 0 w 252"/>
                <a:gd name="T17" fmla="*/ 0 h 239"/>
                <a:gd name="T18" fmla="*/ 0 w 252"/>
                <a:gd name="T19" fmla="*/ 0 h 239"/>
                <a:gd name="T20" fmla="*/ 0 w 252"/>
                <a:gd name="T21" fmla="*/ 0 h 2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2"/>
                <a:gd name="T34" fmla="*/ 0 h 239"/>
                <a:gd name="T35" fmla="*/ 252 w 252"/>
                <a:gd name="T36" fmla="*/ 239 h 2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2" h="239">
                  <a:moveTo>
                    <a:pt x="252" y="62"/>
                  </a:moveTo>
                  <a:lnTo>
                    <a:pt x="91" y="0"/>
                  </a:lnTo>
                  <a:lnTo>
                    <a:pt x="11" y="5"/>
                  </a:lnTo>
                  <a:lnTo>
                    <a:pt x="0" y="79"/>
                  </a:lnTo>
                  <a:lnTo>
                    <a:pt x="33" y="239"/>
                  </a:lnTo>
                  <a:lnTo>
                    <a:pt x="233" y="190"/>
                  </a:lnTo>
                  <a:lnTo>
                    <a:pt x="226" y="151"/>
                  </a:lnTo>
                  <a:lnTo>
                    <a:pt x="46" y="164"/>
                  </a:lnTo>
                  <a:lnTo>
                    <a:pt x="38" y="51"/>
                  </a:lnTo>
                  <a:lnTo>
                    <a:pt x="252"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2" name="Freeform 147"/>
            <p:cNvSpPr>
              <a:spLocks/>
            </p:cNvSpPr>
            <p:nvPr/>
          </p:nvSpPr>
          <p:spPr bwMode="auto">
            <a:xfrm>
              <a:off x="3966" y="2592"/>
              <a:ext cx="89" cy="93"/>
            </a:xfrm>
            <a:custGeom>
              <a:avLst/>
              <a:gdLst>
                <a:gd name="T0" fmla="*/ 0 w 267"/>
                <a:gd name="T1" fmla="*/ 0 h 277"/>
                <a:gd name="T2" fmla="*/ 0 w 267"/>
                <a:gd name="T3" fmla="*/ 0 h 277"/>
                <a:gd name="T4" fmla="*/ 0 w 267"/>
                <a:gd name="T5" fmla="*/ 0 h 277"/>
                <a:gd name="T6" fmla="*/ 0 w 267"/>
                <a:gd name="T7" fmla="*/ 0 h 277"/>
                <a:gd name="T8" fmla="*/ 0 w 267"/>
                <a:gd name="T9" fmla="*/ 0 h 277"/>
                <a:gd name="T10" fmla="*/ 0 w 267"/>
                <a:gd name="T11" fmla="*/ 0 h 277"/>
                <a:gd name="T12" fmla="*/ 0 w 267"/>
                <a:gd name="T13" fmla="*/ 0 h 277"/>
                <a:gd name="T14" fmla="*/ 0 w 267"/>
                <a:gd name="T15" fmla="*/ 0 h 277"/>
                <a:gd name="T16" fmla="*/ 0 w 267"/>
                <a:gd name="T17" fmla="*/ 0 h 277"/>
                <a:gd name="T18" fmla="*/ 0 w 267"/>
                <a:gd name="T19" fmla="*/ 0 h 277"/>
                <a:gd name="T20" fmla="*/ 0 w 267"/>
                <a:gd name="T21" fmla="*/ 0 h 277"/>
                <a:gd name="T22" fmla="*/ 0 w 267"/>
                <a:gd name="T23" fmla="*/ 0 h 277"/>
                <a:gd name="T24" fmla="*/ 0 w 267"/>
                <a:gd name="T25" fmla="*/ 0 h 2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7"/>
                <a:gd name="T40" fmla="*/ 0 h 277"/>
                <a:gd name="T41" fmla="*/ 267 w 267"/>
                <a:gd name="T42" fmla="*/ 277 h 27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7" h="277">
                  <a:moveTo>
                    <a:pt x="234" y="0"/>
                  </a:moveTo>
                  <a:lnTo>
                    <a:pt x="120" y="2"/>
                  </a:lnTo>
                  <a:lnTo>
                    <a:pt x="0" y="77"/>
                  </a:lnTo>
                  <a:lnTo>
                    <a:pt x="15" y="146"/>
                  </a:lnTo>
                  <a:lnTo>
                    <a:pt x="82" y="277"/>
                  </a:lnTo>
                  <a:lnTo>
                    <a:pt x="154" y="192"/>
                  </a:lnTo>
                  <a:lnTo>
                    <a:pt x="267" y="123"/>
                  </a:lnTo>
                  <a:lnTo>
                    <a:pt x="246" y="84"/>
                  </a:lnTo>
                  <a:lnTo>
                    <a:pt x="87" y="157"/>
                  </a:lnTo>
                  <a:lnTo>
                    <a:pt x="80" y="90"/>
                  </a:lnTo>
                  <a:lnTo>
                    <a:pt x="154" y="57"/>
                  </a:lnTo>
                  <a:lnTo>
                    <a:pt x="2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3" name="Freeform 148"/>
            <p:cNvSpPr>
              <a:spLocks/>
            </p:cNvSpPr>
            <p:nvPr/>
          </p:nvSpPr>
          <p:spPr bwMode="auto">
            <a:xfrm>
              <a:off x="4440" y="2633"/>
              <a:ext cx="25" cy="65"/>
            </a:xfrm>
            <a:custGeom>
              <a:avLst/>
              <a:gdLst>
                <a:gd name="T0" fmla="*/ 0 w 75"/>
                <a:gd name="T1" fmla="*/ 0 h 196"/>
                <a:gd name="T2" fmla="*/ 0 w 75"/>
                <a:gd name="T3" fmla="*/ 0 h 196"/>
                <a:gd name="T4" fmla="*/ 0 w 75"/>
                <a:gd name="T5" fmla="*/ 0 h 196"/>
                <a:gd name="T6" fmla="*/ 0 w 75"/>
                <a:gd name="T7" fmla="*/ 0 h 196"/>
                <a:gd name="T8" fmla="*/ 0 w 75"/>
                <a:gd name="T9" fmla="*/ 0 h 196"/>
                <a:gd name="T10" fmla="*/ 0 w 75"/>
                <a:gd name="T11" fmla="*/ 0 h 196"/>
                <a:gd name="T12" fmla="*/ 0 60000 65536"/>
                <a:gd name="T13" fmla="*/ 0 60000 65536"/>
                <a:gd name="T14" fmla="*/ 0 60000 65536"/>
                <a:gd name="T15" fmla="*/ 0 60000 65536"/>
                <a:gd name="T16" fmla="*/ 0 60000 65536"/>
                <a:gd name="T17" fmla="*/ 0 60000 65536"/>
                <a:gd name="T18" fmla="*/ 0 w 75"/>
                <a:gd name="T19" fmla="*/ 0 h 196"/>
                <a:gd name="T20" fmla="*/ 75 w 75"/>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75" h="196">
                  <a:moveTo>
                    <a:pt x="21" y="0"/>
                  </a:moveTo>
                  <a:lnTo>
                    <a:pt x="0" y="192"/>
                  </a:lnTo>
                  <a:lnTo>
                    <a:pt x="49" y="196"/>
                  </a:lnTo>
                  <a:lnTo>
                    <a:pt x="75" y="3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4" name="Freeform 149"/>
            <p:cNvSpPr>
              <a:spLocks/>
            </p:cNvSpPr>
            <p:nvPr/>
          </p:nvSpPr>
          <p:spPr bwMode="auto">
            <a:xfrm>
              <a:off x="4141" y="2560"/>
              <a:ext cx="350" cy="407"/>
            </a:xfrm>
            <a:custGeom>
              <a:avLst/>
              <a:gdLst>
                <a:gd name="T0" fmla="*/ 0 w 1049"/>
                <a:gd name="T1" fmla="*/ 0 h 1221"/>
                <a:gd name="T2" fmla="*/ 0 w 1049"/>
                <a:gd name="T3" fmla="*/ 0 h 1221"/>
                <a:gd name="T4" fmla="*/ 0 w 1049"/>
                <a:gd name="T5" fmla="*/ 0 h 1221"/>
                <a:gd name="T6" fmla="*/ 0 w 1049"/>
                <a:gd name="T7" fmla="*/ 0 h 1221"/>
                <a:gd name="T8" fmla="*/ 0 w 1049"/>
                <a:gd name="T9" fmla="*/ 0 h 1221"/>
                <a:gd name="T10" fmla="*/ 0 w 1049"/>
                <a:gd name="T11" fmla="*/ 0 h 1221"/>
                <a:gd name="T12" fmla="*/ 0 w 1049"/>
                <a:gd name="T13" fmla="*/ 0 h 1221"/>
                <a:gd name="T14" fmla="*/ 0 w 1049"/>
                <a:gd name="T15" fmla="*/ 0 h 1221"/>
                <a:gd name="T16" fmla="*/ 0 w 1049"/>
                <a:gd name="T17" fmla="*/ 0 h 1221"/>
                <a:gd name="T18" fmla="*/ 0 w 1049"/>
                <a:gd name="T19" fmla="*/ 0 h 1221"/>
                <a:gd name="T20" fmla="*/ 0 w 1049"/>
                <a:gd name="T21" fmla="*/ 0 h 1221"/>
                <a:gd name="T22" fmla="*/ 0 w 1049"/>
                <a:gd name="T23" fmla="*/ 0 h 1221"/>
                <a:gd name="T24" fmla="*/ 0 w 1049"/>
                <a:gd name="T25" fmla="*/ 0 h 1221"/>
                <a:gd name="T26" fmla="*/ 0 w 1049"/>
                <a:gd name="T27" fmla="*/ 0 h 1221"/>
                <a:gd name="T28" fmla="*/ 0 w 1049"/>
                <a:gd name="T29" fmla="*/ 0 h 1221"/>
                <a:gd name="T30" fmla="*/ 0 w 1049"/>
                <a:gd name="T31" fmla="*/ 0 h 1221"/>
                <a:gd name="T32" fmla="*/ 0 w 1049"/>
                <a:gd name="T33" fmla="*/ 0 h 1221"/>
                <a:gd name="T34" fmla="*/ 0 w 1049"/>
                <a:gd name="T35" fmla="*/ 0 h 1221"/>
                <a:gd name="T36" fmla="*/ 0 w 1049"/>
                <a:gd name="T37" fmla="*/ 0 h 1221"/>
                <a:gd name="T38" fmla="*/ 0 w 1049"/>
                <a:gd name="T39" fmla="*/ 0 h 1221"/>
                <a:gd name="T40" fmla="*/ 0 w 1049"/>
                <a:gd name="T41" fmla="*/ 0 h 1221"/>
                <a:gd name="T42" fmla="*/ 0 w 1049"/>
                <a:gd name="T43" fmla="*/ 0 h 1221"/>
                <a:gd name="T44" fmla="*/ 0 w 1049"/>
                <a:gd name="T45" fmla="*/ 0 h 1221"/>
                <a:gd name="T46" fmla="*/ 0 w 1049"/>
                <a:gd name="T47" fmla="*/ 0 h 1221"/>
                <a:gd name="T48" fmla="*/ 0 w 1049"/>
                <a:gd name="T49" fmla="*/ 0 h 1221"/>
                <a:gd name="T50" fmla="*/ 0 w 1049"/>
                <a:gd name="T51" fmla="*/ 0 h 1221"/>
                <a:gd name="T52" fmla="*/ 0 w 1049"/>
                <a:gd name="T53" fmla="*/ 0 h 1221"/>
                <a:gd name="T54" fmla="*/ 0 w 1049"/>
                <a:gd name="T55" fmla="*/ 0 h 1221"/>
                <a:gd name="T56" fmla="*/ 0 w 1049"/>
                <a:gd name="T57" fmla="*/ 0 h 1221"/>
                <a:gd name="T58" fmla="*/ 0 w 1049"/>
                <a:gd name="T59" fmla="*/ 0 h 1221"/>
                <a:gd name="T60" fmla="*/ 0 w 1049"/>
                <a:gd name="T61" fmla="*/ 0 h 1221"/>
                <a:gd name="T62" fmla="*/ 0 w 1049"/>
                <a:gd name="T63" fmla="*/ 0 h 1221"/>
                <a:gd name="T64" fmla="*/ 0 w 1049"/>
                <a:gd name="T65" fmla="*/ 0 h 1221"/>
                <a:gd name="T66" fmla="*/ 0 w 1049"/>
                <a:gd name="T67" fmla="*/ 0 h 1221"/>
                <a:gd name="T68" fmla="*/ 0 w 1049"/>
                <a:gd name="T69" fmla="*/ 0 h 1221"/>
                <a:gd name="T70" fmla="*/ 0 w 1049"/>
                <a:gd name="T71" fmla="*/ 0 h 1221"/>
                <a:gd name="T72" fmla="*/ 0 w 1049"/>
                <a:gd name="T73" fmla="*/ 0 h 1221"/>
                <a:gd name="T74" fmla="*/ 0 w 1049"/>
                <a:gd name="T75" fmla="*/ 0 h 1221"/>
                <a:gd name="T76" fmla="*/ 0 w 1049"/>
                <a:gd name="T77" fmla="*/ 0 h 122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49"/>
                <a:gd name="T118" fmla="*/ 0 h 1221"/>
                <a:gd name="T119" fmla="*/ 1049 w 1049"/>
                <a:gd name="T120" fmla="*/ 1221 h 122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49" h="1221">
                  <a:moveTo>
                    <a:pt x="134" y="495"/>
                  </a:moveTo>
                  <a:lnTo>
                    <a:pt x="536" y="123"/>
                  </a:lnTo>
                  <a:lnTo>
                    <a:pt x="640" y="10"/>
                  </a:lnTo>
                  <a:lnTo>
                    <a:pt x="756" y="0"/>
                  </a:lnTo>
                  <a:lnTo>
                    <a:pt x="774" y="66"/>
                  </a:lnTo>
                  <a:lnTo>
                    <a:pt x="1037" y="92"/>
                  </a:lnTo>
                  <a:lnTo>
                    <a:pt x="1049" y="198"/>
                  </a:lnTo>
                  <a:lnTo>
                    <a:pt x="1014" y="236"/>
                  </a:lnTo>
                  <a:lnTo>
                    <a:pt x="751" y="165"/>
                  </a:lnTo>
                  <a:lnTo>
                    <a:pt x="698" y="180"/>
                  </a:lnTo>
                  <a:lnTo>
                    <a:pt x="572" y="180"/>
                  </a:lnTo>
                  <a:lnTo>
                    <a:pt x="594" y="331"/>
                  </a:lnTo>
                  <a:lnTo>
                    <a:pt x="541" y="420"/>
                  </a:lnTo>
                  <a:lnTo>
                    <a:pt x="577" y="508"/>
                  </a:lnTo>
                  <a:lnTo>
                    <a:pt x="739" y="439"/>
                  </a:lnTo>
                  <a:lnTo>
                    <a:pt x="774" y="463"/>
                  </a:lnTo>
                  <a:lnTo>
                    <a:pt x="954" y="412"/>
                  </a:lnTo>
                  <a:lnTo>
                    <a:pt x="1030" y="463"/>
                  </a:lnTo>
                  <a:lnTo>
                    <a:pt x="972" y="615"/>
                  </a:lnTo>
                  <a:lnTo>
                    <a:pt x="744" y="569"/>
                  </a:lnTo>
                  <a:lnTo>
                    <a:pt x="640" y="628"/>
                  </a:lnTo>
                  <a:lnTo>
                    <a:pt x="605" y="779"/>
                  </a:lnTo>
                  <a:lnTo>
                    <a:pt x="705" y="956"/>
                  </a:lnTo>
                  <a:lnTo>
                    <a:pt x="658" y="1019"/>
                  </a:lnTo>
                  <a:lnTo>
                    <a:pt x="523" y="1053"/>
                  </a:lnTo>
                  <a:lnTo>
                    <a:pt x="425" y="1019"/>
                  </a:lnTo>
                  <a:lnTo>
                    <a:pt x="395" y="887"/>
                  </a:lnTo>
                  <a:lnTo>
                    <a:pt x="286" y="776"/>
                  </a:lnTo>
                  <a:lnTo>
                    <a:pt x="193" y="917"/>
                  </a:lnTo>
                  <a:lnTo>
                    <a:pt x="185" y="1195"/>
                  </a:lnTo>
                  <a:lnTo>
                    <a:pt x="8" y="1221"/>
                  </a:lnTo>
                  <a:lnTo>
                    <a:pt x="0" y="1120"/>
                  </a:lnTo>
                  <a:lnTo>
                    <a:pt x="122" y="937"/>
                  </a:lnTo>
                  <a:lnTo>
                    <a:pt x="55" y="920"/>
                  </a:lnTo>
                  <a:lnTo>
                    <a:pt x="46" y="824"/>
                  </a:lnTo>
                  <a:lnTo>
                    <a:pt x="218" y="714"/>
                  </a:lnTo>
                  <a:lnTo>
                    <a:pt x="215" y="609"/>
                  </a:lnTo>
                  <a:lnTo>
                    <a:pt x="134" y="495"/>
                  </a:lnTo>
                  <a:close/>
                </a:path>
              </a:pathLst>
            </a:custGeom>
            <a:solidFill>
              <a:srgbClr val="A38C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5" name="Freeform 150"/>
            <p:cNvSpPr>
              <a:spLocks/>
            </p:cNvSpPr>
            <p:nvPr/>
          </p:nvSpPr>
          <p:spPr bwMode="auto">
            <a:xfrm>
              <a:off x="4046" y="2445"/>
              <a:ext cx="423" cy="466"/>
            </a:xfrm>
            <a:custGeom>
              <a:avLst/>
              <a:gdLst>
                <a:gd name="T0" fmla="*/ 0 w 1268"/>
                <a:gd name="T1" fmla="*/ 0 h 1398"/>
                <a:gd name="T2" fmla="*/ 0 w 1268"/>
                <a:gd name="T3" fmla="*/ 0 h 1398"/>
                <a:gd name="T4" fmla="*/ 0 w 1268"/>
                <a:gd name="T5" fmla="*/ 0 h 1398"/>
                <a:gd name="T6" fmla="*/ 0 w 1268"/>
                <a:gd name="T7" fmla="*/ 0 h 1398"/>
                <a:gd name="T8" fmla="*/ 0 w 1268"/>
                <a:gd name="T9" fmla="*/ 0 h 1398"/>
                <a:gd name="T10" fmla="*/ 0 w 1268"/>
                <a:gd name="T11" fmla="*/ 0 h 1398"/>
                <a:gd name="T12" fmla="*/ 0 w 1268"/>
                <a:gd name="T13" fmla="*/ 0 h 1398"/>
                <a:gd name="T14" fmla="*/ 0 w 1268"/>
                <a:gd name="T15" fmla="*/ 0 h 1398"/>
                <a:gd name="T16" fmla="*/ 0 w 1268"/>
                <a:gd name="T17" fmla="*/ 0 h 1398"/>
                <a:gd name="T18" fmla="*/ 0 w 1268"/>
                <a:gd name="T19" fmla="*/ 0 h 1398"/>
                <a:gd name="T20" fmla="*/ 0 w 1268"/>
                <a:gd name="T21" fmla="*/ 0 h 1398"/>
                <a:gd name="T22" fmla="*/ 0 w 1268"/>
                <a:gd name="T23" fmla="*/ 0 h 1398"/>
                <a:gd name="T24" fmla="*/ 0 w 1268"/>
                <a:gd name="T25" fmla="*/ 0 h 13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68"/>
                <a:gd name="T40" fmla="*/ 0 h 1398"/>
                <a:gd name="T41" fmla="*/ 1268 w 1268"/>
                <a:gd name="T42" fmla="*/ 1398 h 13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68" h="1398">
                  <a:moveTo>
                    <a:pt x="1219" y="0"/>
                  </a:moveTo>
                  <a:lnTo>
                    <a:pt x="0" y="1243"/>
                  </a:lnTo>
                  <a:lnTo>
                    <a:pt x="120" y="1359"/>
                  </a:lnTo>
                  <a:lnTo>
                    <a:pt x="332" y="1398"/>
                  </a:lnTo>
                  <a:lnTo>
                    <a:pt x="357" y="1347"/>
                  </a:lnTo>
                  <a:lnTo>
                    <a:pt x="184" y="1297"/>
                  </a:lnTo>
                  <a:lnTo>
                    <a:pt x="99" y="1213"/>
                  </a:lnTo>
                  <a:lnTo>
                    <a:pt x="1187" y="120"/>
                  </a:lnTo>
                  <a:lnTo>
                    <a:pt x="1233" y="411"/>
                  </a:lnTo>
                  <a:lnTo>
                    <a:pt x="1268" y="422"/>
                  </a:lnTo>
                  <a:lnTo>
                    <a:pt x="1268" y="157"/>
                  </a:lnTo>
                  <a:lnTo>
                    <a:pt x="121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6" name="Freeform 151"/>
            <p:cNvSpPr>
              <a:spLocks/>
            </p:cNvSpPr>
            <p:nvPr/>
          </p:nvSpPr>
          <p:spPr bwMode="auto">
            <a:xfrm>
              <a:off x="4171" y="2584"/>
              <a:ext cx="222" cy="355"/>
            </a:xfrm>
            <a:custGeom>
              <a:avLst/>
              <a:gdLst>
                <a:gd name="T0" fmla="*/ 0 w 667"/>
                <a:gd name="T1" fmla="*/ 0 h 1063"/>
                <a:gd name="T2" fmla="*/ 0 w 667"/>
                <a:gd name="T3" fmla="*/ 0 h 1063"/>
                <a:gd name="T4" fmla="*/ 0 w 667"/>
                <a:gd name="T5" fmla="*/ 0 h 1063"/>
                <a:gd name="T6" fmla="*/ 0 w 667"/>
                <a:gd name="T7" fmla="*/ 0 h 1063"/>
                <a:gd name="T8" fmla="*/ 0 w 667"/>
                <a:gd name="T9" fmla="*/ 0 h 1063"/>
                <a:gd name="T10" fmla="*/ 0 w 667"/>
                <a:gd name="T11" fmla="*/ 0 h 1063"/>
                <a:gd name="T12" fmla="*/ 0 w 667"/>
                <a:gd name="T13" fmla="*/ 0 h 1063"/>
                <a:gd name="T14" fmla="*/ 0 w 667"/>
                <a:gd name="T15" fmla="*/ 0 h 1063"/>
                <a:gd name="T16" fmla="*/ 0 w 667"/>
                <a:gd name="T17" fmla="*/ 0 h 1063"/>
                <a:gd name="T18" fmla="*/ 0 w 667"/>
                <a:gd name="T19" fmla="*/ 0 h 1063"/>
                <a:gd name="T20" fmla="*/ 0 w 667"/>
                <a:gd name="T21" fmla="*/ 0 h 1063"/>
                <a:gd name="T22" fmla="*/ 0 w 667"/>
                <a:gd name="T23" fmla="*/ 0 h 1063"/>
                <a:gd name="T24" fmla="*/ 0 w 667"/>
                <a:gd name="T25" fmla="*/ 0 h 1063"/>
                <a:gd name="T26" fmla="*/ 0 w 667"/>
                <a:gd name="T27" fmla="*/ 0 h 1063"/>
                <a:gd name="T28" fmla="*/ 0 w 667"/>
                <a:gd name="T29" fmla="*/ 0 h 1063"/>
                <a:gd name="T30" fmla="*/ 0 w 667"/>
                <a:gd name="T31" fmla="*/ 0 h 1063"/>
                <a:gd name="T32" fmla="*/ 0 w 667"/>
                <a:gd name="T33" fmla="*/ 0 h 1063"/>
                <a:gd name="T34" fmla="*/ 0 w 667"/>
                <a:gd name="T35" fmla="*/ 0 h 1063"/>
                <a:gd name="T36" fmla="*/ 0 w 667"/>
                <a:gd name="T37" fmla="*/ 0 h 1063"/>
                <a:gd name="T38" fmla="*/ 0 w 667"/>
                <a:gd name="T39" fmla="*/ 0 h 1063"/>
                <a:gd name="T40" fmla="*/ 0 w 667"/>
                <a:gd name="T41" fmla="*/ 0 h 1063"/>
                <a:gd name="T42" fmla="*/ 0 w 667"/>
                <a:gd name="T43" fmla="*/ 0 h 1063"/>
                <a:gd name="T44" fmla="*/ 0 w 667"/>
                <a:gd name="T45" fmla="*/ 0 h 1063"/>
                <a:gd name="T46" fmla="*/ 0 w 667"/>
                <a:gd name="T47" fmla="*/ 0 h 1063"/>
                <a:gd name="T48" fmla="*/ 0 w 667"/>
                <a:gd name="T49" fmla="*/ 0 h 1063"/>
                <a:gd name="T50" fmla="*/ 0 w 667"/>
                <a:gd name="T51" fmla="*/ 0 h 1063"/>
                <a:gd name="T52" fmla="*/ 0 w 667"/>
                <a:gd name="T53" fmla="*/ 0 h 1063"/>
                <a:gd name="T54" fmla="*/ 0 w 667"/>
                <a:gd name="T55" fmla="*/ 0 h 1063"/>
                <a:gd name="T56" fmla="*/ 0 w 667"/>
                <a:gd name="T57" fmla="*/ 0 h 1063"/>
                <a:gd name="T58" fmla="*/ 0 w 667"/>
                <a:gd name="T59" fmla="*/ 0 h 1063"/>
                <a:gd name="T60" fmla="*/ 0 w 667"/>
                <a:gd name="T61" fmla="*/ 0 h 1063"/>
                <a:gd name="T62" fmla="*/ 0 w 667"/>
                <a:gd name="T63" fmla="*/ 0 h 1063"/>
                <a:gd name="T64" fmla="*/ 0 w 667"/>
                <a:gd name="T65" fmla="*/ 0 h 1063"/>
                <a:gd name="T66" fmla="*/ 0 w 667"/>
                <a:gd name="T67" fmla="*/ 0 h 106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67"/>
                <a:gd name="T103" fmla="*/ 0 h 1063"/>
                <a:gd name="T104" fmla="*/ 667 w 667"/>
                <a:gd name="T105" fmla="*/ 1063 h 106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67" h="1063">
                  <a:moveTo>
                    <a:pt x="474" y="0"/>
                  </a:moveTo>
                  <a:lnTo>
                    <a:pt x="543" y="258"/>
                  </a:lnTo>
                  <a:lnTo>
                    <a:pt x="488" y="393"/>
                  </a:lnTo>
                  <a:lnTo>
                    <a:pt x="577" y="539"/>
                  </a:lnTo>
                  <a:lnTo>
                    <a:pt x="596" y="650"/>
                  </a:lnTo>
                  <a:lnTo>
                    <a:pt x="568" y="756"/>
                  </a:lnTo>
                  <a:lnTo>
                    <a:pt x="667" y="849"/>
                  </a:lnTo>
                  <a:lnTo>
                    <a:pt x="632" y="964"/>
                  </a:lnTo>
                  <a:lnTo>
                    <a:pt x="434" y="1063"/>
                  </a:lnTo>
                  <a:lnTo>
                    <a:pt x="299" y="980"/>
                  </a:lnTo>
                  <a:lnTo>
                    <a:pt x="278" y="825"/>
                  </a:lnTo>
                  <a:lnTo>
                    <a:pt x="176" y="753"/>
                  </a:lnTo>
                  <a:lnTo>
                    <a:pt x="95" y="625"/>
                  </a:lnTo>
                  <a:lnTo>
                    <a:pt x="108" y="562"/>
                  </a:lnTo>
                  <a:lnTo>
                    <a:pt x="0" y="506"/>
                  </a:lnTo>
                  <a:lnTo>
                    <a:pt x="78" y="422"/>
                  </a:lnTo>
                  <a:lnTo>
                    <a:pt x="172" y="461"/>
                  </a:lnTo>
                  <a:lnTo>
                    <a:pt x="250" y="393"/>
                  </a:lnTo>
                  <a:lnTo>
                    <a:pt x="366" y="426"/>
                  </a:lnTo>
                  <a:lnTo>
                    <a:pt x="230" y="539"/>
                  </a:lnTo>
                  <a:lnTo>
                    <a:pt x="203" y="617"/>
                  </a:lnTo>
                  <a:lnTo>
                    <a:pt x="269" y="720"/>
                  </a:lnTo>
                  <a:lnTo>
                    <a:pt x="350" y="752"/>
                  </a:lnTo>
                  <a:lnTo>
                    <a:pt x="355" y="902"/>
                  </a:lnTo>
                  <a:lnTo>
                    <a:pt x="434" y="980"/>
                  </a:lnTo>
                  <a:lnTo>
                    <a:pt x="519" y="936"/>
                  </a:lnTo>
                  <a:lnTo>
                    <a:pt x="586" y="849"/>
                  </a:lnTo>
                  <a:lnTo>
                    <a:pt x="482" y="700"/>
                  </a:lnTo>
                  <a:lnTo>
                    <a:pt x="497" y="533"/>
                  </a:lnTo>
                  <a:lnTo>
                    <a:pt x="394" y="330"/>
                  </a:lnTo>
                  <a:lnTo>
                    <a:pt x="478" y="189"/>
                  </a:lnTo>
                  <a:lnTo>
                    <a:pt x="396" y="78"/>
                  </a:lnTo>
                  <a:lnTo>
                    <a:pt x="47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7" name="Freeform 152"/>
            <p:cNvSpPr>
              <a:spLocks/>
            </p:cNvSpPr>
            <p:nvPr/>
          </p:nvSpPr>
          <p:spPr bwMode="auto">
            <a:xfrm>
              <a:off x="4157" y="2775"/>
              <a:ext cx="80" cy="116"/>
            </a:xfrm>
            <a:custGeom>
              <a:avLst/>
              <a:gdLst>
                <a:gd name="T0" fmla="*/ 0 w 240"/>
                <a:gd name="T1" fmla="*/ 0 h 348"/>
                <a:gd name="T2" fmla="*/ 0 w 240"/>
                <a:gd name="T3" fmla="*/ 0 h 348"/>
                <a:gd name="T4" fmla="*/ 0 w 240"/>
                <a:gd name="T5" fmla="*/ 0 h 348"/>
                <a:gd name="T6" fmla="*/ 0 w 240"/>
                <a:gd name="T7" fmla="*/ 0 h 348"/>
                <a:gd name="T8" fmla="*/ 0 w 240"/>
                <a:gd name="T9" fmla="*/ 0 h 348"/>
                <a:gd name="T10" fmla="*/ 0 w 240"/>
                <a:gd name="T11" fmla="*/ 0 h 348"/>
                <a:gd name="T12" fmla="*/ 0 w 240"/>
                <a:gd name="T13" fmla="*/ 0 h 348"/>
                <a:gd name="T14" fmla="*/ 0 w 240"/>
                <a:gd name="T15" fmla="*/ 0 h 348"/>
                <a:gd name="T16" fmla="*/ 0 w 240"/>
                <a:gd name="T17" fmla="*/ 0 h 348"/>
                <a:gd name="T18" fmla="*/ 0 w 240"/>
                <a:gd name="T19" fmla="*/ 0 h 3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0"/>
                <a:gd name="T31" fmla="*/ 0 h 348"/>
                <a:gd name="T32" fmla="*/ 240 w 240"/>
                <a:gd name="T33" fmla="*/ 348 h 3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0" h="348">
                  <a:moveTo>
                    <a:pt x="187" y="0"/>
                  </a:moveTo>
                  <a:lnTo>
                    <a:pt x="0" y="178"/>
                  </a:lnTo>
                  <a:lnTo>
                    <a:pt x="9" y="274"/>
                  </a:lnTo>
                  <a:lnTo>
                    <a:pt x="192" y="348"/>
                  </a:lnTo>
                  <a:lnTo>
                    <a:pt x="240" y="130"/>
                  </a:lnTo>
                  <a:lnTo>
                    <a:pt x="147" y="271"/>
                  </a:lnTo>
                  <a:lnTo>
                    <a:pt x="48" y="229"/>
                  </a:lnTo>
                  <a:lnTo>
                    <a:pt x="172" y="68"/>
                  </a:lnTo>
                  <a:lnTo>
                    <a:pt x="18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8" name="Freeform 153"/>
            <p:cNvSpPr>
              <a:spLocks/>
            </p:cNvSpPr>
            <p:nvPr/>
          </p:nvSpPr>
          <p:spPr bwMode="auto">
            <a:xfrm>
              <a:off x="4132" y="2863"/>
              <a:ext cx="93" cy="112"/>
            </a:xfrm>
            <a:custGeom>
              <a:avLst/>
              <a:gdLst>
                <a:gd name="T0" fmla="*/ 0 w 279"/>
                <a:gd name="T1" fmla="*/ 0 h 335"/>
                <a:gd name="T2" fmla="*/ 0 w 279"/>
                <a:gd name="T3" fmla="*/ 0 h 335"/>
                <a:gd name="T4" fmla="*/ 0 w 279"/>
                <a:gd name="T5" fmla="*/ 0 h 335"/>
                <a:gd name="T6" fmla="*/ 0 w 279"/>
                <a:gd name="T7" fmla="*/ 0 h 335"/>
                <a:gd name="T8" fmla="*/ 0 w 279"/>
                <a:gd name="T9" fmla="*/ 0 h 335"/>
                <a:gd name="T10" fmla="*/ 0 w 279"/>
                <a:gd name="T11" fmla="*/ 0 h 335"/>
                <a:gd name="T12" fmla="*/ 0 w 279"/>
                <a:gd name="T13" fmla="*/ 0 h 335"/>
                <a:gd name="T14" fmla="*/ 0 w 279"/>
                <a:gd name="T15" fmla="*/ 0 h 335"/>
                <a:gd name="T16" fmla="*/ 0 w 279"/>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9"/>
                <a:gd name="T28" fmla="*/ 0 h 335"/>
                <a:gd name="T29" fmla="*/ 279 w 279"/>
                <a:gd name="T30" fmla="*/ 335 h 33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9" h="335">
                  <a:moveTo>
                    <a:pt x="170" y="0"/>
                  </a:moveTo>
                  <a:lnTo>
                    <a:pt x="0" y="231"/>
                  </a:lnTo>
                  <a:lnTo>
                    <a:pt x="37" y="312"/>
                  </a:lnTo>
                  <a:lnTo>
                    <a:pt x="279" y="335"/>
                  </a:lnTo>
                  <a:lnTo>
                    <a:pt x="223" y="51"/>
                  </a:lnTo>
                  <a:lnTo>
                    <a:pt x="183" y="250"/>
                  </a:lnTo>
                  <a:lnTo>
                    <a:pt x="60" y="246"/>
                  </a:lnTo>
                  <a:lnTo>
                    <a:pt x="17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89" name="Freeform 154"/>
            <p:cNvSpPr>
              <a:spLocks/>
            </p:cNvSpPr>
            <p:nvPr/>
          </p:nvSpPr>
          <p:spPr bwMode="auto">
            <a:xfrm>
              <a:off x="4334" y="2698"/>
              <a:ext cx="79" cy="70"/>
            </a:xfrm>
            <a:custGeom>
              <a:avLst/>
              <a:gdLst>
                <a:gd name="T0" fmla="*/ 0 w 238"/>
                <a:gd name="T1" fmla="*/ 0 h 210"/>
                <a:gd name="T2" fmla="*/ 0 w 238"/>
                <a:gd name="T3" fmla="*/ 0 h 210"/>
                <a:gd name="T4" fmla="*/ 0 w 238"/>
                <a:gd name="T5" fmla="*/ 0 h 210"/>
                <a:gd name="T6" fmla="*/ 0 w 238"/>
                <a:gd name="T7" fmla="*/ 0 h 210"/>
                <a:gd name="T8" fmla="*/ 0 w 238"/>
                <a:gd name="T9" fmla="*/ 0 h 210"/>
                <a:gd name="T10" fmla="*/ 0 w 238"/>
                <a:gd name="T11" fmla="*/ 0 h 210"/>
                <a:gd name="T12" fmla="*/ 0 w 238"/>
                <a:gd name="T13" fmla="*/ 0 h 210"/>
                <a:gd name="T14" fmla="*/ 0 w 238"/>
                <a:gd name="T15" fmla="*/ 0 h 210"/>
                <a:gd name="T16" fmla="*/ 0 w 238"/>
                <a:gd name="T17" fmla="*/ 0 h 210"/>
                <a:gd name="T18" fmla="*/ 0 w 238"/>
                <a:gd name="T19" fmla="*/ 0 h 210"/>
                <a:gd name="T20" fmla="*/ 0 w 238"/>
                <a:gd name="T21" fmla="*/ 0 h 2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8"/>
                <a:gd name="T34" fmla="*/ 0 h 210"/>
                <a:gd name="T35" fmla="*/ 238 w 238"/>
                <a:gd name="T36" fmla="*/ 210 h 2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8" h="210">
                  <a:moveTo>
                    <a:pt x="0" y="95"/>
                  </a:moveTo>
                  <a:lnTo>
                    <a:pt x="121" y="13"/>
                  </a:lnTo>
                  <a:lnTo>
                    <a:pt x="185" y="0"/>
                  </a:lnTo>
                  <a:lnTo>
                    <a:pt x="238" y="78"/>
                  </a:lnTo>
                  <a:lnTo>
                    <a:pt x="225" y="210"/>
                  </a:lnTo>
                  <a:lnTo>
                    <a:pt x="89" y="199"/>
                  </a:lnTo>
                  <a:lnTo>
                    <a:pt x="167" y="156"/>
                  </a:lnTo>
                  <a:lnTo>
                    <a:pt x="165" y="65"/>
                  </a:lnTo>
                  <a:lnTo>
                    <a:pt x="30" y="138"/>
                  </a:lnTo>
                  <a:lnTo>
                    <a:pt x="0" y="9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0" name="Freeform 155"/>
            <p:cNvSpPr>
              <a:spLocks/>
            </p:cNvSpPr>
            <p:nvPr/>
          </p:nvSpPr>
          <p:spPr bwMode="auto">
            <a:xfrm>
              <a:off x="4389" y="2685"/>
              <a:ext cx="105" cy="95"/>
            </a:xfrm>
            <a:custGeom>
              <a:avLst/>
              <a:gdLst>
                <a:gd name="T0" fmla="*/ 0 w 317"/>
                <a:gd name="T1" fmla="*/ 0 h 287"/>
                <a:gd name="T2" fmla="*/ 0 w 317"/>
                <a:gd name="T3" fmla="*/ 0 h 287"/>
                <a:gd name="T4" fmla="*/ 0 w 317"/>
                <a:gd name="T5" fmla="*/ 0 h 287"/>
                <a:gd name="T6" fmla="*/ 0 w 317"/>
                <a:gd name="T7" fmla="*/ 0 h 287"/>
                <a:gd name="T8" fmla="*/ 0 w 317"/>
                <a:gd name="T9" fmla="*/ 0 h 287"/>
                <a:gd name="T10" fmla="*/ 0 w 317"/>
                <a:gd name="T11" fmla="*/ 0 h 287"/>
                <a:gd name="T12" fmla="*/ 0 w 317"/>
                <a:gd name="T13" fmla="*/ 0 h 287"/>
                <a:gd name="T14" fmla="*/ 0 w 317"/>
                <a:gd name="T15" fmla="*/ 0 h 287"/>
                <a:gd name="T16" fmla="*/ 0 w 317"/>
                <a:gd name="T17" fmla="*/ 0 h 287"/>
                <a:gd name="T18" fmla="*/ 0 w 317"/>
                <a:gd name="T19" fmla="*/ 0 h 287"/>
                <a:gd name="T20" fmla="*/ 0 w 317"/>
                <a:gd name="T21" fmla="*/ 0 h 287"/>
                <a:gd name="T22" fmla="*/ 0 w 317"/>
                <a:gd name="T23" fmla="*/ 0 h 287"/>
                <a:gd name="T24" fmla="*/ 0 w 317"/>
                <a:gd name="T25" fmla="*/ 0 h 2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7"/>
                <a:gd name="T40" fmla="*/ 0 h 287"/>
                <a:gd name="T41" fmla="*/ 317 w 317"/>
                <a:gd name="T42" fmla="*/ 287 h 2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7" h="287">
                  <a:moveTo>
                    <a:pt x="0" y="104"/>
                  </a:moveTo>
                  <a:lnTo>
                    <a:pt x="193" y="0"/>
                  </a:lnTo>
                  <a:lnTo>
                    <a:pt x="265" y="22"/>
                  </a:lnTo>
                  <a:lnTo>
                    <a:pt x="317" y="117"/>
                  </a:lnTo>
                  <a:lnTo>
                    <a:pt x="234" y="287"/>
                  </a:lnTo>
                  <a:lnTo>
                    <a:pt x="60" y="249"/>
                  </a:lnTo>
                  <a:lnTo>
                    <a:pt x="59" y="183"/>
                  </a:lnTo>
                  <a:lnTo>
                    <a:pt x="233" y="212"/>
                  </a:lnTo>
                  <a:lnTo>
                    <a:pt x="224" y="120"/>
                  </a:lnTo>
                  <a:lnTo>
                    <a:pt x="158" y="65"/>
                  </a:lnTo>
                  <a:lnTo>
                    <a:pt x="73" y="117"/>
                  </a:lnTo>
                  <a:lnTo>
                    <a:pt x="0" y="10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1" name="Freeform 156"/>
            <p:cNvSpPr>
              <a:spLocks/>
            </p:cNvSpPr>
            <p:nvPr/>
          </p:nvSpPr>
          <p:spPr bwMode="auto">
            <a:xfrm>
              <a:off x="4332" y="2560"/>
              <a:ext cx="90" cy="69"/>
            </a:xfrm>
            <a:custGeom>
              <a:avLst/>
              <a:gdLst>
                <a:gd name="T0" fmla="*/ 0 w 270"/>
                <a:gd name="T1" fmla="*/ 0 h 207"/>
                <a:gd name="T2" fmla="*/ 0 w 270"/>
                <a:gd name="T3" fmla="*/ 0 h 207"/>
                <a:gd name="T4" fmla="*/ 0 w 270"/>
                <a:gd name="T5" fmla="*/ 0 h 207"/>
                <a:gd name="T6" fmla="*/ 0 w 270"/>
                <a:gd name="T7" fmla="*/ 0 h 207"/>
                <a:gd name="T8" fmla="*/ 0 w 270"/>
                <a:gd name="T9" fmla="*/ 0 h 207"/>
                <a:gd name="T10" fmla="*/ 0 w 270"/>
                <a:gd name="T11" fmla="*/ 0 h 207"/>
                <a:gd name="T12" fmla="*/ 0 w 270"/>
                <a:gd name="T13" fmla="*/ 0 h 207"/>
                <a:gd name="T14" fmla="*/ 0 w 270"/>
                <a:gd name="T15" fmla="*/ 0 h 207"/>
                <a:gd name="T16" fmla="*/ 0 w 270"/>
                <a:gd name="T17" fmla="*/ 0 h 2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0"/>
                <a:gd name="T28" fmla="*/ 0 h 207"/>
                <a:gd name="T29" fmla="*/ 270 w 270"/>
                <a:gd name="T30" fmla="*/ 207 h 20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0" h="207">
                  <a:moveTo>
                    <a:pt x="27" y="25"/>
                  </a:moveTo>
                  <a:lnTo>
                    <a:pt x="184" y="0"/>
                  </a:lnTo>
                  <a:lnTo>
                    <a:pt x="270" y="70"/>
                  </a:lnTo>
                  <a:lnTo>
                    <a:pt x="194" y="207"/>
                  </a:lnTo>
                  <a:lnTo>
                    <a:pt x="0" y="180"/>
                  </a:lnTo>
                  <a:lnTo>
                    <a:pt x="143" y="131"/>
                  </a:lnTo>
                  <a:lnTo>
                    <a:pt x="170" y="73"/>
                  </a:lnTo>
                  <a:lnTo>
                    <a:pt x="27"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2" name="Freeform 157"/>
            <p:cNvSpPr>
              <a:spLocks/>
            </p:cNvSpPr>
            <p:nvPr/>
          </p:nvSpPr>
          <p:spPr bwMode="auto">
            <a:xfrm>
              <a:off x="4392" y="2575"/>
              <a:ext cx="110" cy="81"/>
            </a:xfrm>
            <a:custGeom>
              <a:avLst/>
              <a:gdLst>
                <a:gd name="T0" fmla="*/ 0 w 331"/>
                <a:gd name="T1" fmla="*/ 0 h 245"/>
                <a:gd name="T2" fmla="*/ 0 w 331"/>
                <a:gd name="T3" fmla="*/ 0 h 245"/>
                <a:gd name="T4" fmla="*/ 0 w 331"/>
                <a:gd name="T5" fmla="*/ 0 h 245"/>
                <a:gd name="T6" fmla="*/ 0 w 331"/>
                <a:gd name="T7" fmla="*/ 0 h 245"/>
                <a:gd name="T8" fmla="*/ 0 w 331"/>
                <a:gd name="T9" fmla="*/ 0 h 245"/>
                <a:gd name="T10" fmla="*/ 0 w 331"/>
                <a:gd name="T11" fmla="*/ 0 h 245"/>
                <a:gd name="T12" fmla="*/ 0 w 331"/>
                <a:gd name="T13" fmla="*/ 0 h 245"/>
                <a:gd name="T14" fmla="*/ 0 w 331"/>
                <a:gd name="T15" fmla="*/ 0 h 245"/>
                <a:gd name="T16" fmla="*/ 0 w 331"/>
                <a:gd name="T17" fmla="*/ 0 h 245"/>
                <a:gd name="T18" fmla="*/ 0 w 331"/>
                <a:gd name="T19" fmla="*/ 0 h 245"/>
                <a:gd name="T20" fmla="*/ 0 w 331"/>
                <a:gd name="T21" fmla="*/ 0 h 24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45"/>
                <a:gd name="T35" fmla="*/ 331 w 331"/>
                <a:gd name="T36" fmla="*/ 245 h 24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45">
                  <a:moveTo>
                    <a:pt x="91" y="26"/>
                  </a:moveTo>
                  <a:lnTo>
                    <a:pt x="242" y="0"/>
                  </a:lnTo>
                  <a:lnTo>
                    <a:pt x="307" y="12"/>
                  </a:lnTo>
                  <a:lnTo>
                    <a:pt x="331" y="138"/>
                  </a:lnTo>
                  <a:lnTo>
                    <a:pt x="283" y="245"/>
                  </a:lnTo>
                  <a:lnTo>
                    <a:pt x="0" y="121"/>
                  </a:lnTo>
                  <a:lnTo>
                    <a:pt x="28" y="72"/>
                  </a:lnTo>
                  <a:lnTo>
                    <a:pt x="252" y="160"/>
                  </a:lnTo>
                  <a:lnTo>
                    <a:pt x="236" y="75"/>
                  </a:lnTo>
                  <a:lnTo>
                    <a:pt x="91"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3" name="Freeform 158"/>
            <p:cNvSpPr>
              <a:spLocks/>
            </p:cNvSpPr>
            <p:nvPr/>
          </p:nvSpPr>
          <p:spPr bwMode="auto">
            <a:xfrm>
              <a:off x="4363" y="2763"/>
              <a:ext cx="81" cy="100"/>
            </a:xfrm>
            <a:custGeom>
              <a:avLst/>
              <a:gdLst>
                <a:gd name="T0" fmla="*/ 0 w 244"/>
                <a:gd name="T1" fmla="*/ 0 h 300"/>
                <a:gd name="T2" fmla="*/ 0 w 244"/>
                <a:gd name="T3" fmla="*/ 0 h 300"/>
                <a:gd name="T4" fmla="*/ 0 w 244"/>
                <a:gd name="T5" fmla="*/ 0 h 300"/>
                <a:gd name="T6" fmla="*/ 0 w 244"/>
                <a:gd name="T7" fmla="*/ 0 h 300"/>
                <a:gd name="T8" fmla="*/ 0 w 244"/>
                <a:gd name="T9" fmla="*/ 0 h 300"/>
                <a:gd name="T10" fmla="*/ 0 w 244"/>
                <a:gd name="T11" fmla="*/ 0 h 300"/>
                <a:gd name="T12" fmla="*/ 0 w 244"/>
                <a:gd name="T13" fmla="*/ 0 h 300"/>
                <a:gd name="T14" fmla="*/ 0 w 244"/>
                <a:gd name="T15" fmla="*/ 0 h 300"/>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300"/>
                <a:gd name="T26" fmla="*/ 244 w 244"/>
                <a:gd name="T27" fmla="*/ 300 h 3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300">
                  <a:moveTo>
                    <a:pt x="180" y="0"/>
                  </a:moveTo>
                  <a:lnTo>
                    <a:pt x="76" y="156"/>
                  </a:lnTo>
                  <a:lnTo>
                    <a:pt x="0" y="258"/>
                  </a:lnTo>
                  <a:lnTo>
                    <a:pt x="34" y="300"/>
                  </a:lnTo>
                  <a:lnTo>
                    <a:pt x="137" y="192"/>
                  </a:lnTo>
                  <a:lnTo>
                    <a:pt x="244" y="20"/>
                  </a:lnTo>
                  <a:lnTo>
                    <a:pt x="1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4" name="Freeform 159"/>
            <p:cNvSpPr>
              <a:spLocks/>
            </p:cNvSpPr>
            <p:nvPr/>
          </p:nvSpPr>
          <p:spPr bwMode="auto">
            <a:xfrm>
              <a:off x="4206" y="2885"/>
              <a:ext cx="91" cy="37"/>
            </a:xfrm>
            <a:custGeom>
              <a:avLst/>
              <a:gdLst>
                <a:gd name="T0" fmla="*/ 0 w 273"/>
                <a:gd name="T1" fmla="*/ 0 h 112"/>
                <a:gd name="T2" fmla="*/ 0 w 273"/>
                <a:gd name="T3" fmla="*/ 0 h 112"/>
                <a:gd name="T4" fmla="*/ 0 w 273"/>
                <a:gd name="T5" fmla="*/ 0 h 112"/>
                <a:gd name="T6" fmla="*/ 0 w 273"/>
                <a:gd name="T7" fmla="*/ 0 h 112"/>
                <a:gd name="T8" fmla="*/ 0 w 273"/>
                <a:gd name="T9" fmla="*/ 0 h 112"/>
                <a:gd name="T10" fmla="*/ 0 w 273"/>
                <a:gd name="T11" fmla="*/ 0 h 112"/>
                <a:gd name="T12" fmla="*/ 0 60000 65536"/>
                <a:gd name="T13" fmla="*/ 0 60000 65536"/>
                <a:gd name="T14" fmla="*/ 0 60000 65536"/>
                <a:gd name="T15" fmla="*/ 0 60000 65536"/>
                <a:gd name="T16" fmla="*/ 0 60000 65536"/>
                <a:gd name="T17" fmla="*/ 0 60000 65536"/>
                <a:gd name="T18" fmla="*/ 0 w 273"/>
                <a:gd name="T19" fmla="*/ 0 h 112"/>
                <a:gd name="T20" fmla="*/ 273 w 273"/>
                <a:gd name="T21" fmla="*/ 112 h 112"/>
              </a:gdLst>
              <a:ahLst/>
              <a:cxnLst>
                <a:cxn ang="T12">
                  <a:pos x="T0" y="T1"/>
                </a:cxn>
                <a:cxn ang="T13">
                  <a:pos x="T2" y="T3"/>
                </a:cxn>
                <a:cxn ang="T14">
                  <a:pos x="T4" y="T5"/>
                </a:cxn>
                <a:cxn ang="T15">
                  <a:pos x="T6" y="T7"/>
                </a:cxn>
                <a:cxn ang="T16">
                  <a:pos x="T8" y="T9"/>
                </a:cxn>
                <a:cxn ang="T17">
                  <a:pos x="T10" y="T11"/>
                </a:cxn>
              </a:cxnLst>
              <a:rect l="T18" t="T19" r="T20" b="T21"/>
              <a:pathLst>
                <a:path w="273" h="112">
                  <a:moveTo>
                    <a:pt x="251" y="0"/>
                  </a:moveTo>
                  <a:lnTo>
                    <a:pt x="0" y="34"/>
                  </a:lnTo>
                  <a:lnTo>
                    <a:pt x="10" y="112"/>
                  </a:lnTo>
                  <a:lnTo>
                    <a:pt x="273" y="57"/>
                  </a:lnTo>
                  <a:lnTo>
                    <a:pt x="25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5" name="Freeform 160"/>
            <p:cNvSpPr>
              <a:spLocks/>
            </p:cNvSpPr>
            <p:nvPr/>
          </p:nvSpPr>
          <p:spPr bwMode="auto">
            <a:xfrm>
              <a:off x="4584" y="2890"/>
              <a:ext cx="118" cy="228"/>
            </a:xfrm>
            <a:custGeom>
              <a:avLst/>
              <a:gdLst>
                <a:gd name="T0" fmla="*/ 0 w 353"/>
                <a:gd name="T1" fmla="*/ 0 h 683"/>
                <a:gd name="T2" fmla="*/ 0 w 353"/>
                <a:gd name="T3" fmla="*/ 0 h 683"/>
                <a:gd name="T4" fmla="*/ 0 w 353"/>
                <a:gd name="T5" fmla="*/ 0 h 683"/>
                <a:gd name="T6" fmla="*/ 0 w 353"/>
                <a:gd name="T7" fmla="*/ 0 h 683"/>
                <a:gd name="T8" fmla="*/ 0 w 353"/>
                <a:gd name="T9" fmla="*/ 0 h 683"/>
                <a:gd name="T10" fmla="*/ 0 w 353"/>
                <a:gd name="T11" fmla="*/ 0 h 683"/>
                <a:gd name="T12" fmla="*/ 0 w 353"/>
                <a:gd name="T13" fmla="*/ 0 h 683"/>
                <a:gd name="T14" fmla="*/ 0 60000 65536"/>
                <a:gd name="T15" fmla="*/ 0 60000 65536"/>
                <a:gd name="T16" fmla="*/ 0 60000 65536"/>
                <a:gd name="T17" fmla="*/ 0 60000 65536"/>
                <a:gd name="T18" fmla="*/ 0 60000 65536"/>
                <a:gd name="T19" fmla="*/ 0 60000 65536"/>
                <a:gd name="T20" fmla="*/ 0 60000 65536"/>
                <a:gd name="T21" fmla="*/ 0 w 353"/>
                <a:gd name="T22" fmla="*/ 0 h 683"/>
                <a:gd name="T23" fmla="*/ 353 w 353"/>
                <a:gd name="T24" fmla="*/ 683 h 6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3" h="683">
                  <a:moveTo>
                    <a:pt x="0" y="626"/>
                  </a:moveTo>
                  <a:lnTo>
                    <a:pt x="222" y="0"/>
                  </a:lnTo>
                  <a:lnTo>
                    <a:pt x="353" y="379"/>
                  </a:lnTo>
                  <a:lnTo>
                    <a:pt x="207" y="187"/>
                  </a:lnTo>
                  <a:lnTo>
                    <a:pt x="30" y="683"/>
                  </a:lnTo>
                  <a:lnTo>
                    <a:pt x="0" y="6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6" name="Freeform 161"/>
            <p:cNvSpPr>
              <a:spLocks/>
            </p:cNvSpPr>
            <p:nvPr/>
          </p:nvSpPr>
          <p:spPr bwMode="auto">
            <a:xfrm>
              <a:off x="4609" y="2192"/>
              <a:ext cx="207" cy="283"/>
            </a:xfrm>
            <a:custGeom>
              <a:avLst/>
              <a:gdLst>
                <a:gd name="T0" fmla="*/ 0 w 621"/>
                <a:gd name="T1" fmla="*/ 0 h 848"/>
                <a:gd name="T2" fmla="*/ 0 w 621"/>
                <a:gd name="T3" fmla="*/ 0 h 848"/>
                <a:gd name="T4" fmla="*/ 0 w 621"/>
                <a:gd name="T5" fmla="*/ 0 h 848"/>
                <a:gd name="T6" fmla="*/ 0 w 621"/>
                <a:gd name="T7" fmla="*/ 0 h 848"/>
                <a:gd name="T8" fmla="*/ 0 w 621"/>
                <a:gd name="T9" fmla="*/ 0 h 848"/>
                <a:gd name="T10" fmla="*/ 0 w 621"/>
                <a:gd name="T11" fmla="*/ 0 h 848"/>
                <a:gd name="T12" fmla="*/ 0 w 621"/>
                <a:gd name="T13" fmla="*/ 0 h 848"/>
                <a:gd name="T14" fmla="*/ 0 60000 65536"/>
                <a:gd name="T15" fmla="*/ 0 60000 65536"/>
                <a:gd name="T16" fmla="*/ 0 60000 65536"/>
                <a:gd name="T17" fmla="*/ 0 60000 65536"/>
                <a:gd name="T18" fmla="*/ 0 60000 65536"/>
                <a:gd name="T19" fmla="*/ 0 60000 65536"/>
                <a:gd name="T20" fmla="*/ 0 60000 65536"/>
                <a:gd name="T21" fmla="*/ 0 w 621"/>
                <a:gd name="T22" fmla="*/ 0 h 848"/>
                <a:gd name="T23" fmla="*/ 621 w 621"/>
                <a:gd name="T24" fmla="*/ 848 h 8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1" h="848">
                  <a:moveTo>
                    <a:pt x="0" y="294"/>
                  </a:moveTo>
                  <a:lnTo>
                    <a:pt x="293" y="633"/>
                  </a:lnTo>
                  <a:lnTo>
                    <a:pt x="621" y="0"/>
                  </a:lnTo>
                  <a:lnTo>
                    <a:pt x="293" y="848"/>
                  </a:lnTo>
                  <a:lnTo>
                    <a:pt x="232" y="796"/>
                  </a:lnTo>
                  <a:lnTo>
                    <a:pt x="0" y="2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sp>
          <p:nvSpPr>
            <p:cNvPr id="53297" name="Freeform 162"/>
            <p:cNvSpPr>
              <a:spLocks/>
            </p:cNvSpPr>
            <p:nvPr/>
          </p:nvSpPr>
          <p:spPr bwMode="auto">
            <a:xfrm>
              <a:off x="4373" y="3037"/>
              <a:ext cx="139" cy="85"/>
            </a:xfrm>
            <a:custGeom>
              <a:avLst/>
              <a:gdLst>
                <a:gd name="T0" fmla="*/ 0 w 418"/>
                <a:gd name="T1" fmla="*/ 0 h 254"/>
                <a:gd name="T2" fmla="*/ 0 w 418"/>
                <a:gd name="T3" fmla="*/ 0 h 254"/>
                <a:gd name="T4" fmla="*/ 0 w 418"/>
                <a:gd name="T5" fmla="*/ 0 h 254"/>
                <a:gd name="T6" fmla="*/ 0 w 418"/>
                <a:gd name="T7" fmla="*/ 0 h 254"/>
                <a:gd name="T8" fmla="*/ 0 w 418"/>
                <a:gd name="T9" fmla="*/ 0 h 254"/>
                <a:gd name="T10" fmla="*/ 0 w 418"/>
                <a:gd name="T11" fmla="*/ 0 h 254"/>
                <a:gd name="T12" fmla="*/ 0 w 418"/>
                <a:gd name="T13" fmla="*/ 0 h 254"/>
                <a:gd name="T14" fmla="*/ 0 w 418"/>
                <a:gd name="T15" fmla="*/ 0 h 254"/>
                <a:gd name="T16" fmla="*/ 0 w 418"/>
                <a:gd name="T17" fmla="*/ 0 h 254"/>
                <a:gd name="T18" fmla="*/ 0 w 418"/>
                <a:gd name="T19" fmla="*/ 0 h 254"/>
                <a:gd name="T20" fmla="*/ 0 w 418"/>
                <a:gd name="T21" fmla="*/ 0 h 254"/>
                <a:gd name="T22" fmla="*/ 0 w 418"/>
                <a:gd name="T23" fmla="*/ 0 h 254"/>
                <a:gd name="T24" fmla="*/ 0 w 418"/>
                <a:gd name="T25" fmla="*/ 0 h 254"/>
                <a:gd name="T26" fmla="*/ 0 w 418"/>
                <a:gd name="T27" fmla="*/ 0 h 254"/>
                <a:gd name="T28" fmla="*/ 0 w 418"/>
                <a:gd name="T29" fmla="*/ 0 h 254"/>
                <a:gd name="T30" fmla="*/ 0 w 418"/>
                <a:gd name="T31" fmla="*/ 0 h 254"/>
                <a:gd name="T32" fmla="*/ 0 w 418"/>
                <a:gd name="T33" fmla="*/ 0 h 254"/>
                <a:gd name="T34" fmla="*/ 0 w 418"/>
                <a:gd name="T35" fmla="*/ 0 h 254"/>
                <a:gd name="T36" fmla="*/ 0 w 418"/>
                <a:gd name="T37" fmla="*/ 0 h 254"/>
                <a:gd name="T38" fmla="*/ 0 w 418"/>
                <a:gd name="T39" fmla="*/ 0 h 254"/>
                <a:gd name="T40" fmla="*/ 0 w 418"/>
                <a:gd name="T41" fmla="*/ 0 h 254"/>
                <a:gd name="T42" fmla="*/ 0 w 418"/>
                <a:gd name="T43" fmla="*/ 0 h 254"/>
                <a:gd name="T44" fmla="*/ 0 w 418"/>
                <a:gd name="T45" fmla="*/ 0 h 254"/>
                <a:gd name="T46" fmla="*/ 0 w 418"/>
                <a:gd name="T47" fmla="*/ 0 h 254"/>
                <a:gd name="T48" fmla="*/ 0 w 418"/>
                <a:gd name="T49" fmla="*/ 0 h 254"/>
                <a:gd name="T50" fmla="*/ 0 w 418"/>
                <a:gd name="T51" fmla="*/ 0 h 2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8"/>
                <a:gd name="T79" fmla="*/ 0 h 254"/>
                <a:gd name="T80" fmla="*/ 418 w 418"/>
                <a:gd name="T81" fmla="*/ 254 h 25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8" h="254">
                  <a:moveTo>
                    <a:pt x="9" y="18"/>
                  </a:moveTo>
                  <a:lnTo>
                    <a:pt x="0" y="204"/>
                  </a:lnTo>
                  <a:lnTo>
                    <a:pt x="54" y="215"/>
                  </a:lnTo>
                  <a:lnTo>
                    <a:pt x="70" y="113"/>
                  </a:lnTo>
                  <a:lnTo>
                    <a:pt x="111" y="107"/>
                  </a:lnTo>
                  <a:lnTo>
                    <a:pt x="125" y="204"/>
                  </a:lnTo>
                  <a:lnTo>
                    <a:pt x="172" y="248"/>
                  </a:lnTo>
                  <a:lnTo>
                    <a:pt x="186" y="159"/>
                  </a:lnTo>
                  <a:lnTo>
                    <a:pt x="246" y="153"/>
                  </a:lnTo>
                  <a:lnTo>
                    <a:pt x="246" y="237"/>
                  </a:lnTo>
                  <a:lnTo>
                    <a:pt x="338" y="254"/>
                  </a:lnTo>
                  <a:lnTo>
                    <a:pt x="388" y="237"/>
                  </a:lnTo>
                  <a:lnTo>
                    <a:pt x="338" y="186"/>
                  </a:lnTo>
                  <a:lnTo>
                    <a:pt x="418" y="130"/>
                  </a:lnTo>
                  <a:lnTo>
                    <a:pt x="352" y="80"/>
                  </a:lnTo>
                  <a:lnTo>
                    <a:pt x="409" y="18"/>
                  </a:lnTo>
                  <a:lnTo>
                    <a:pt x="317" y="6"/>
                  </a:lnTo>
                  <a:lnTo>
                    <a:pt x="302" y="80"/>
                  </a:lnTo>
                  <a:lnTo>
                    <a:pt x="191" y="62"/>
                  </a:lnTo>
                  <a:lnTo>
                    <a:pt x="186" y="6"/>
                  </a:lnTo>
                  <a:lnTo>
                    <a:pt x="116" y="0"/>
                  </a:lnTo>
                  <a:lnTo>
                    <a:pt x="96" y="45"/>
                  </a:lnTo>
                  <a:lnTo>
                    <a:pt x="45" y="74"/>
                  </a:lnTo>
                  <a:lnTo>
                    <a:pt x="54" y="6"/>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grpSp>
    </p:spTree>
    <p:extLst>
      <p:ext uri="{BB962C8B-B14F-4D97-AF65-F5344CB8AC3E}">
        <p14:creationId xmlns:p14="http://schemas.microsoft.com/office/powerpoint/2010/main" val="2129579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ídeo 3">
            <a:extLst>
              <a:ext uri="{FF2B5EF4-FFF2-40B4-BE49-F238E27FC236}">
                <a16:creationId xmlns:a16="http://schemas.microsoft.com/office/drawing/2014/main" id="{663C094B-C2FE-4749-9927-6E34C7FB246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8E2884C3-7B53-4CF7-8717-1318A417C4A4}"/>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Peligros Químicos</a:t>
            </a:r>
          </a:p>
        </p:txBody>
      </p:sp>
    </p:spTree>
    <p:extLst>
      <p:ext uri="{BB962C8B-B14F-4D97-AF65-F5344CB8AC3E}">
        <p14:creationId xmlns:p14="http://schemas.microsoft.com/office/powerpoint/2010/main" val="1723268511"/>
      </p:ext>
    </p:extLst>
  </p:cSld>
  <p:clrMapOvr>
    <a:masterClrMapping/>
  </p:clrMapOvr>
  <p:timing>
    <p:tnLst>
      <p:par>
        <p:cTn id="1" dur="indefinite" restart="never" nodeType="tmRoot">
          <p:childTnLst>
            <p:video>
              <p:cMediaNode mute="1">
                <p:cTn id="2" repeatCount="indefinite"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125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38355" y="10684"/>
            <a:ext cx="1215402" cy="857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2226" name="1 Grupo"/>
          <p:cNvGrpSpPr>
            <a:grpSpLocks/>
          </p:cNvGrpSpPr>
          <p:nvPr/>
        </p:nvGrpSpPr>
        <p:grpSpPr bwMode="auto">
          <a:xfrm>
            <a:off x="1788286" y="10684"/>
            <a:ext cx="7824150" cy="865658"/>
            <a:chOff x="467544" y="143850"/>
            <a:chExt cx="7848872" cy="869214"/>
          </a:xfrm>
        </p:grpSpPr>
        <p:sp>
          <p:nvSpPr>
            <p:cNvPr id="3" name="2 Rectángulo redondeado"/>
            <p:cNvSpPr/>
            <p:nvPr/>
          </p:nvSpPr>
          <p:spPr>
            <a:xfrm>
              <a:off x="539552" y="143850"/>
              <a:ext cx="7775848" cy="869214"/>
            </a:xfrm>
            <a:prstGeom prst="roundRect">
              <a:avLst/>
            </a:pr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s-CL" sz="1794"/>
            </a:p>
          </p:txBody>
        </p:sp>
        <p:sp>
          <p:nvSpPr>
            <p:cNvPr id="4" name="3 Rectángulo"/>
            <p:cNvSpPr/>
            <p:nvPr/>
          </p:nvSpPr>
          <p:spPr>
            <a:xfrm>
              <a:off x="467544" y="143850"/>
              <a:ext cx="7848872" cy="809814"/>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98751" tIns="98751" rIns="98751" bIns="98751" anchor="ctr"/>
            <a:lstStyle>
              <a:lvl1pPr defTabSz="1155700">
                <a:defRPr sz="2400">
                  <a:solidFill>
                    <a:schemeClr val="tx1"/>
                  </a:solidFill>
                  <a:latin typeface="Arial" panose="020B0604020202020204" pitchFamily="34" charset="0"/>
                  <a:ea typeface="ＭＳ Ｐゴシック" panose="020B0600070205080204" pitchFamily="34" charset="-128"/>
                </a:defRPr>
              </a:lvl1pPr>
              <a:lvl2pPr marL="742950" indent="-285750" defTabSz="1155700">
                <a:defRPr sz="2400">
                  <a:solidFill>
                    <a:schemeClr val="tx1"/>
                  </a:solidFill>
                  <a:latin typeface="Arial" panose="020B0604020202020204" pitchFamily="34" charset="0"/>
                  <a:ea typeface="ＭＳ Ｐゴシック" panose="020B0600070205080204" pitchFamily="34" charset="-128"/>
                </a:defRPr>
              </a:lvl2pPr>
              <a:lvl3pPr marL="1143000" indent="-228600" defTabSz="1155700">
                <a:defRPr sz="2400">
                  <a:solidFill>
                    <a:schemeClr val="tx1"/>
                  </a:solidFill>
                  <a:latin typeface="Arial" panose="020B0604020202020204" pitchFamily="34" charset="0"/>
                  <a:ea typeface="ＭＳ Ｐゴシック" panose="020B0600070205080204" pitchFamily="34" charset="-128"/>
                </a:defRPr>
              </a:lvl3pPr>
              <a:lvl4pPr marL="1600200" indent="-228600" defTabSz="1155700">
                <a:defRPr sz="2400">
                  <a:solidFill>
                    <a:schemeClr val="tx1"/>
                  </a:solidFill>
                  <a:latin typeface="Arial" panose="020B0604020202020204" pitchFamily="34" charset="0"/>
                  <a:ea typeface="ＭＳ Ｐゴシック" panose="020B0600070205080204" pitchFamily="34" charset="-128"/>
                </a:defRPr>
              </a:lvl4pPr>
              <a:lvl5pPr marL="2057400" indent="-228600" defTabSz="1155700">
                <a:defRPr sz="2400">
                  <a:solidFill>
                    <a:schemeClr val="tx1"/>
                  </a:solidFill>
                  <a:latin typeface="Arial" panose="020B0604020202020204" pitchFamily="34" charset="0"/>
                  <a:ea typeface="ＭＳ Ｐゴシック" panose="020B0600070205080204" pitchFamily="34" charset="-128"/>
                </a:defRPr>
              </a:lvl5pPr>
              <a:lvl6pPr marL="2514600" indent="-228600" defTabSz="11557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11557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11557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11557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90000"/>
                </a:lnSpc>
                <a:spcAft>
                  <a:spcPct val="35000"/>
                </a:spcAft>
              </a:pPr>
              <a:r>
                <a:rPr lang="es-PE" altLang="en-US" sz="2393">
                  <a:solidFill>
                    <a:srgbClr val="FFFFFF"/>
                  </a:solidFill>
                </a:rPr>
                <a:t>6to.-  PRIMER </a:t>
              </a:r>
              <a:r>
                <a:rPr lang="es-ES" altLang="en-US" sz="1994">
                  <a:solidFill>
                    <a:srgbClr val="FFFFFF"/>
                  </a:solidFill>
                </a:rPr>
                <a:t>PRINCIPIO</a:t>
              </a:r>
              <a:r>
                <a:rPr lang="es-ES" altLang="en-US" sz="2393">
                  <a:solidFill>
                    <a:srgbClr val="FFFFFF"/>
                  </a:solidFill>
                </a:rPr>
                <a:t>: Identificación y Análisis de Peligros</a:t>
              </a:r>
            </a:p>
          </p:txBody>
        </p:sp>
      </p:grpSp>
      <p:sp>
        <p:nvSpPr>
          <p:cNvPr id="5" name="Text Box 1255"/>
          <p:cNvSpPr txBox="1">
            <a:spLocks noChangeArrowheads="1"/>
          </p:cNvSpPr>
          <p:nvPr/>
        </p:nvSpPr>
        <p:spPr bwMode="auto">
          <a:xfrm>
            <a:off x="1538243" y="915905"/>
            <a:ext cx="9115514" cy="5246169"/>
          </a:xfrm>
          <a:prstGeom prst="rect">
            <a:avLst/>
          </a:prstGeom>
          <a:ln w="50800" cmpd="thickThin">
            <a:headEnd/>
            <a:tailEnd/>
          </a:ln>
        </p:spPr>
        <p:style>
          <a:lnRef idx="2">
            <a:schemeClr val="accent3"/>
          </a:lnRef>
          <a:fillRef idx="1">
            <a:schemeClr val="lt1"/>
          </a:fillRef>
          <a:effectRef idx="0">
            <a:schemeClr val="accent3"/>
          </a:effectRef>
          <a:fontRef idx="minor">
            <a:schemeClr val="dk1"/>
          </a:fontRef>
        </p:style>
        <p:txBody>
          <a:bodyPr lIns="90604" tIns="45301" rIns="90604" bIns="45301">
            <a:spAutoFit/>
          </a:bodyPr>
          <a:lstStyle>
            <a:lvl1pPr defTabSz="909638">
              <a:defRPr sz="2400">
                <a:solidFill>
                  <a:schemeClr val="tx1"/>
                </a:solidFill>
                <a:latin typeface="Arial" panose="020B0604020202020204" pitchFamily="34" charset="0"/>
                <a:ea typeface="ＭＳ Ｐゴシック" panose="020B0600070205080204" pitchFamily="34" charset="-128"/>
              </a:defRPr>
            </a:lvl1pPr>
            <a:lvl2pPr marL="454025" defTabSz="909638">
              <a:defRPr sz="2400">
                <a:solidFill>
                  <a:schemeClr val="tx1"/>
                </a:solidFill>
                <a:latin typeface="Arial" panose="020B0604020202020204" pitchFamily="34" charset="0"/>
                <a:ea typeface="ＭＳ Ｐゴシック" panose="020B0600070205080204" pitchFamily="34" charset="-128"/>
              </a:defRPr>
            </a:lvl2pPr>
            <a:lvl3pPr marL="1143000" indent="-228600" defTabSz="909638">
              <a:defRPr sz="2400">
                <a:solidFill>
                  <a:schemeClr val="tx1"/>
                </a:solidFill>
                <a:latin typeface="Arial" panose="020B0604020202020204" pitchFamily="34" charset="0"/>
                <a:ea typeface="ＭＳ Ｐゴシック" panose="020B0600070205080204" pitchFamily="34" charset="-128"/>
              </a:defRPr>
            </a:lvl3pPr>
            <a:lvl4pPr marL="1600200" indent="-228600" defTabSz="909638">
              <a:defRPr sz="2400">
                <a:solidFill>
                  <a:schemeClr val="tx1"/>
                </a:solidFill>
                <a:latin typeface="Arial" panose="020B0604020202020204" pitchFamily="34" charset="0"/>
                <a:ea typeface="ＭＳ Ｐゴシック" panose="020B0600070205080204" pitchFamily="34" charset="-128"/>
              </a:defRPr>
            </a:lvl4pPr>
            <a:lvl5pPr marL="2057400" indent="-228600" defTabSz="909638">
              <a:defRPr sz="2400">
                <a:solidFill>
                  <a:schemeClr val="tx1"/>
                </a:solidFill>
                <a:latin typeface="Arial" panose="020B0604020202020204" pitchFamily="34" charset="0"/>
                <a:ea typeface="ＭＳ Ｐゴシック" panose="020B0600070205080204" pitchFamily="34" charset="-128"/>
              </a:defRPr>
            </a:lvl5pPr>
            <a:lvl6pPr marL="2514600" indent="-228600" defTabSz="909638"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909638"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909638"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909638"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a:r>
              <a:rPr lang="es-ES" altLang="en-US" sz="2393" b="1" dirty="0">
                <a:solidFill>
                  <a:srgbClr val="FF0000"/>
                </a:solidFill>
              </a:rPr>
              <a:t>Peligros Químicos</a:t>
            </a:r>
            <a:r>
              <a:rPr lang="es-ES" altLang="en-US" sz="2393" b="1" dirty="0">
                <a:solidFill>
                  <a:srgbClr val="000000"/>
                </a:solidFill>
              </a:rPr>
              <a:t>: </a:t>
            </a:r>
            <a:r>
              <a:rPr lang="es-ES" altLang="en-US" sz="2393" dirty="0">
                <a:solidFill>
                  <a:srgbClr val="000000"/>
                </a:solidFill>
              </a:rPr>
              <a:t>son producidos por la presencia en el alimento de una substancia química </a:t>
            </a:r>
            <a:r>
              <a:rPr lang="es-ES_tradnl" altLang="en-US" sz="2393" dirty="0">
                <a:solidFill>
                  <a:srgbClr val="000000"/>
                </a:solidFill>
              </a:rPr>
              <a:t>con el</a:t>
            </a:r>
            <a:r>
              <a:rPr lang="es-ES" altLang="en-US" sz="2393" dirty="0">
                <a:solidFill>
                  <a:srgbClr val="000000"/>
                </a:solidFill>
              </a:rPr>
              <a:t> consiguiente riesgo para quien lo ingiera. </a:t>
            </a:r>
          </a:p>
          <a:p>
            <a:pPr algn="just"/>
            <a:r>
              <a:rPr lang="es-ES" altLang="en-US" sz="2393" dirty="0">
                <a:solidFill>
                  <a:srgbClr val="000000"/>
                </a:solidFill>
              </a:rPr>
              <a:t>Los peligros de este tipo se clasifican en:</a:t>
            </a:r>
          </a:p>
          <a:p>
            <a:pPr lvl="1" algn="just">
              <a:buFontTx/>
              <a:buChar char="•"/>
            </a:pPr>
            <a:r>
              <a:rPr lang="es-ES" altLang="en-US" sz="2393" dirty="0">
                <a:solidFill>
                  <a:srgbClr val="000000"/>
                </a:solidFill>
              </a:rPr>
              <a:t>Peligros Químicos </a:t>
            </a:r>
            <a:r>
              <a:rPr lang="es-ES" altLang="en-US" sz="2393" b="1" dirty="0">
                <a:solidFill>
                  <a:srgbClr val="00CC00"/>
                </a:solidFill>
              </a:rPr>
              <a:t>Bióticos</a:t>
            </a:r>
            <a:r>
              <a:rPr lang="es-ES" altLang="en-US" sz="2393" dirty="0">
                <a:solidFill>
                  <a:srgbClr val="000000"/>
                </a:solidFill>
              </a:rPr>
              <a:t>: determinados organismos sintetizan de forma natural substancias (toxinas) cuya ingestión puede ser perjudicial para el hombre. </a:t>
            </a:r>
            <a:r>
              <a:rPr lang="es-ES" altLang="en-US" sz="2393" b="1" dirty="0">
                <a:solidFill>
                  <a:srgbClr val="000000"/>
                </a:solidFill>
              </a:rPr>
              <a:t>plantas</a:t>
            </a:r>
            <a:r>
              <a:rPr lang="es-ES" altLang="en-US" sz="2393" dirty="0">
                <a:solidFill>
                  <a:srgbClr val="000000"/>
                </a:solidFill>
              </a:rPr>
              <a:t>, las </a:t>
            </a:r>
            <a:r>
              <a:rPr lang="es-ES" altLang="en-US" sz="2393" b="1" dirty="0">
                <a:solidFill>
                  <a:srgbClr val="000000"/>
                </a:solidFill>
              </a:rPr>
              <a:t>setas</a:t>
            </a:r>
            <a:r>
              <a:rPr lang="es-ES" altLang="en-US" sz="2393" dirty="0">
                <a:solidFill>
                  <a:srgbClr val="000000"/>
                </a:solidFill>
              </a:rPr>
              <a:t>, los </a:t>
            </a:r>
            <a:r>
              <a:rPr lang="es-ES" altLang="en-US" sz="2393" b="1" dirty="0">
                <a:solidFill>
                  <a:srgbClr val="000000"/>
                </a:solidFill>
              </a:rPr>
              <a:t>mohos</a:t>
            </a:r>
            <a:r>
              <a:rPr lang="es-ES" altLang="en-US" sz="2393" dirty="0">
                <a:solidFill>
                  <a:srgbClr val="000000"/>
                </a:solidFill>
              </a:rPr>
              <a:t> (mediante la segregación de micotoxinas) y determinados </a:t>
            </a:r>
            <a:r>
              <a:rPr lang="es-ES" altLang="en-US" sz="2393" b="1" dirty="0">
                <a:solidFill>
                  <a:srgbClr val="000000"/>
                </a:solidFill>
              </a:rPr>
              <a:t>moluscos bivalvos. </a:t>
            </a:r>
          </a:p>
          <a:p>
            <a:pPr lvl="1" algn="just">
              <a:buFontTx/>
              <a:buChar char="•"/>
            </a:pPr>
            <a:r>
              <a:rPr lang="es-ES" altLang="en-US" sz="2393" dirty="0">
                <a:solidFill>
                  <a:srgbClr val="000000"/>
                </a:solidFill>
              </a:rPr>
              <a:t>Peligros Químicos </a:t>
            </a:r>
            <a:r>
              <a:rPr lang="es-ES" altLang="en-US" sz="2393" b="1" dirty="0" err="1">
                <a:solidFill>
                  <a:srgbClr val="00CC00"/>
                </a:solidFill>
              </a:rPr>
              <a:t>Abioticos</a:t>
            </a:r>
            <a:r>
              <a:rPr lang="es-ES" altLang="en-US" sz="2393" dirty="0">
                <a:solidFill>
                  <a:srgbClr val="000000"/>
                </a:solidFill>
              </a:rPr>
              <a:t>: son debidos a la presencia accidental de una substancia química en el alimento. (productos de limpieza en el alimento, residuos de plaguicidas, antibióticos de uso veterinario, hormonas, metales pesados y productos de desinfección).</a:t>
            </a:r>
            <a:endParaRPr lang="es-ES_tradnl" altLang="en-US" sz="2393" dirty="0">
              <a:solidFill>
                <a:srgbClr val="000000"/>
              </a:solidFill>
            </a:endParaRPr>
          </a:p>
        </p:txBody>
      </p:sp>
    </p:spTree>
    <p:extLst>
      <p:ext uri="{BB962C8B-B14F-4D97-AF65-F5344CB8AC3E}">
        <p14:creationId xmlns:p14="http://schemas.microsoft.com/office/powerpoint/2010/main" val="2513652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29 Diagrama"/>
          <p:cNvGraphicFramePr/>
          <p:nvPr/>
        </p:nvGraphicFramePr>
        <p:xfrm>
          <a:off x="3009302" y="270518"/>
          <a:ext cx="4091670" cy="544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9154" name="2 Marcador de número de diapositiva"/>
          <p:cNvSpPr>
            <a:spLocks noGrp="1"/>
          </p:cNvSpPr>
          <p:nvPr>
            <p:ph type="sldNum" sz="quarter" idx="12"/>
          </p:nvPr>
        </p:nvSpPr>
        <p:spPr bwMode="auto">
          <a:xfrm>
            <a:off x="1994019" y="6347230"/>
            <a:ext cx="2126953" cy="18409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93">
                <a:solidFill>
                  <a:schemeClr val="tx1"/>
                </a:solidFill>
                <a:latin typeface="Arial" panose="020B0604020202020204" pitchFamily="34" charset="0"/>
                <a:ea typeface="ＭＳ Ｐゴシック" panose="020B0600070205080204" pitchFamily="34" charset="-128"/>
              </a:defRPr>
            </a:lvl1pPr>
            <a:lvl2pPr marL="740647" indent="-284864">
              <a:defRPr sz="2393">
                <a:solidFill>
                  <a:schemeClr val="tx1"/>
                </a:solidFill>
                <a:latin typeface="Arial" panose="020B0604020202020204" pitchFamily="34" charset="0"/>
                <a:ea typeface="ＭＳ Ｐゴシック" panose="020B0600070205080204" pitchFamily="34" charset="-128"/>
              </a:defRPr>
            </a:lvl2pPr>
            <a:lvl3pPr marL="1139457" indent="-227891">
              <a:defRPr sz="2393">
                <a:solidFill>
                  <a:schemeClr val="tx1"/>
                </a:solidFill>
                <a:latin typeface="Arial" panose="020B0604020202020204" pitchFamily="34" charset="0"/>
                <a:ea typeface="ＭＳ Ｐゴシック" panose="020B0600070205080204" pitchFamily="34" charset="-128"/>
              </a:defRPr>
            </a:lvl3pPr>
            <a:lvl4pPr marL="1595239" indent="-227891">
              <a:defRPr sz="2393">
                <a:solidFill>
                  <a:schemeClr val="tx1"/>
                </a:solidFill>
                <a:latin typeface="Arial" panose="020B0604020202020204" pitchFamily="34" charset="0"/>
                <a:ea typeface="ＭＳ Ｐゴシック" panose="020B0600070205080204" pitchFamily="34" charset="-128"/>
              </a:defRPr>
            </a:lvl4pPr>
            <a:lvl5pPr marL="2051022" indent="-227891">
              <a:defRPr sz="2393">
                <a:solidFill>
                  <a:schemeClr val="tx1"/>
                </a:solidFill>
                <a:latin typeface="Arial" panose="020B0604020202020204" pitchFamily="34" charset="0"/>
                <a:ea typeface="ＭＳ Ｐゴシック" panose="020B0600070205080204" pitchFamily="34" charset="-128"/>
              </a:defRPr>
            </a:lvl5pPr>
            <a:lvl6pPr marL="2506805"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6pPr>
            <a:lvl7pPr marL="2962587"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7pPr>
            <a:lvl8pPr marL="3418370"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8pPr>
            <a:lvl9pPr marL="3874153"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9pPr>
          </a:lstStyle>
          <a:p>
            <a:pPr algn="l"/>
            <a:fld id="{82EEF067-8075-4758-A138-214D17F0AE60}" type="slidenum">
              <a:rPr lang="es-ES" altLang="en-US" sz="1196">
                <a:solidFill>
                  <a:srgbClr val="898989"/>
                </a:solidFill>
                <a:latin typeface="Calibri" panose="020F0502020204030204" pitchFamily="34" charset="0"/>
              </a:rPr>
              <a:pPr algn="l"/>
              <a:t>21</a:t>
            </a:fld>
            <a:endParaRPr lang="es-ES" altLang="en-US" sz="1196">
              <a:solidFill>
                <a:srgbClr val="898989"/>
              </a:solidFill>
              <a:latin typeface="Calibri" panose="020F0502020204030204" pitchFamily="34" charset="0"/>
            </a:endParaRPr>
          </a:p>
        </p:txBody>
      </p:sp>
      <p:graphicFrame>
        <p:nvGraphicFramePr>
          <p:cNvPr id="29" name="28 Diagrama"/>
          <p:cNvGraphicFramePr/>
          <p:nvPr/>
        </p:nvGraphicFramePr>
        <p:xfrm>
          <a:off x="3009302" y="916571"/>
          <a:ext cx="6604098" cy="239319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7" name="26 Diagrama"/>
          <p:cNvGraphicFramePr/>
          <p:nvPr/>
        </p:nvGraphicFramePr>
        <p:xfrm>
          <a:off x="3152869" y="3285433"/>
          <a:ext cx="7153146" cy="168383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8" name="27 Diagrama"/>
          <p:cNvGraphicFramePr/>
          <p:nvPr/>
        </p:nvGraphicFramePr>
        <p:xfrm>
          <a:off x="3152869" y="5080026"/>
          <a:ext cx="7034800" cy="1431767"/>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49158" name="Object 2"/>
          <p:cNvGraphicFramePr>
            <a:graphicFrameLocks noChangeAspect="1"/>
          </p:cNvGraphicFramePr>
          <p:nvPr/>
        </p:nvGraphicFramePr>
        <p:xfrm>
          <a:off x="1818357" y="1074159"/>
          <a:ext cx="1269209" cy="1519252"/>
        </p:xfrm>
        <a:graphic>
          <a:graphicData uri="http://schemas.openxmlformats.org/presentationml/2006/ole">
            <mc:AlternateContent xmlns:mc="http://schemas.openxmlformats.org/markup-compatibility/2006">
              <mc:Choice xmlns:v="urn:schemas-microsoft-com:vml" Requires="v">
                <p:oleObj name="Imagen" r:id="rId23" imgW="515722" imgH="547726" progId="">
                  <p:embed/>
                </p:oleObj>
              </mc:Choice>
              <mc:Fallback>
                <p:oleObj name="Imagen" r:id="rId23" imgW="515722" imgH="547726" progId="">
                  <p:embed/>
                  <p:pic>
                    <p:nvPicPr>
                      <p:cNvPr id="49158" name="Object 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818357" y="1074159"/>
                        <a:ext cx="1269209" cy="151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49159" name="Object 3"/>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2028835" y="2973224"/>
            <a:ext cx="729558" cy="1823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160" name="Group 8"/>
          <p:cNvGrpSpPr>
            <a:grpSpLocks/>
          </p:cNvGrpSpPr>
          <p:nvPr/>
        </p:nvGrpSpPr>
        <p:grpSpPr bwMode="auto">
          <a:xfrm>
            <a:off x="2098469" y="5274260"/>
            <a:ext cx="631440" cy="1269209"/>
            <a:chOff x="1718" y="3582"/>
            <a:chExt cx="387" cy="732"/>
          </a:xfrm>
        </p:grpSpPr>
        <p:grpSp>
          <p:nvGrpSpPr>
            <p:cNvPr id="49163" name="Group 9"/>
            <p:cNvGrpSpPr>
              <a:grpSpLocks/>
            </p:cNvGrpSpPr>
            <p:nvPr/>
          </p:nvGrpSpPr>
          <p:grpSpPr bwMode="auto">
            <a:xfrm>
              <a:off x="1804" y="3721"/>
              <a:ext cx="204" cy="593"/>
              <a:chOff x="1804" y="3721"/>
              <a:chExt cx="204" cy="593"/>
            </a:xfrm>
          </p:grpSpPr>
          <p:grpSp>
            <p:nvGrpSpPr>
              <p:cNvPr id="49165" name="Group 10"/>
              <p:cNvGrpSpPr>
                <a:grpSpLocks/>
              </p:cNvGrpSpPr>
              <p:nvPr/>
            </p:nvGrpSpPr>
            <p:grpSpPr bwMode="auto">
              <a:xfrm>
                <a:off x="1806" y="3721"/>
                <a:ext cx="202" cy="593"/>
                <a:chOff x="1806" y="3721"/>
                <a:chExt cx="202" cy="593"/>
              </a:xfrm>
            </p:grpSpPr>
            <p:sp>
              <p:nvSpPr>
                <p:cNvPr id="49176" name="Freeform 11"/>
                <p:cNvSpPr>
                  <a:spLocks/>
                </p:cNvSpPr>
                <p:nvPr/>
              </p:nvSpPr>
              <p:spPr bwMode="auto">
                <a:xfrm>
                  <a:off x="1806" y="3721"/>
                  <a:ext cx="202" cy="593"/>
                </a:xfrm>
                <a:custGeom>
                  <a:avLst/>
                  <a:gdLst>
                    <a:gd name="T0" fmla="*/ 0 w 405"/>
                    <a:gd name="T1" fmla="*/ 0 h 1187"/>
                    <a:gd name="T2" fmla="*/ 0 w 405"/>
                    <a:gd name="T3" fmla="*/ 0 h 1187"/>
                    <a:gd name="T4" fmla="*/ 0 w 405"/>
                    <a:gd name="T5" fmla="*/ 0 h 1187"/>
                    <a:gd name="T6" fmla="*/ 0 w 405"/>
                    <a:gd name="T7" fmla="*/ 0 h 1187"/>
                    <a:gd name="T8" fmla="*/ 0 w 405"/>
                    <a:gd name="T9" fmla="*/ 0 h 1187"/>
                    <a:gd name="T10" fmla="*/ 0 w 405"/>
                    <a:gd name="T11" fmla="*/ 0 h 1187"/>
                    <a:gd name="T12" fmla="*/ 0 w 405"/>
                    <a:gd name="T13" fmla="*/ 0 h 1187"/>
                    <a:gd name="T14" fmla="*/ 0 w 405"/>
                    <a:gd name="T15" fmla="*/ 0 h 1187"/>
                    <a:gd name="T16" fmla="*/ 0 w 405"/>
                    <a:gd name="T17" fmla="*/ 0 h 1187"/>
                    <a:gd name="T18" fmla="*/ 0 w 405"/>
                    <a:gd name="T19" fmla="*/ 0 h 1187"/>
                    <a:gd name="T20" fmla="*/ 0 w 405"/>
                    <a:gd name="T21" fmla="*/ 0 h 1187"/>
                    <a:gd name="T22" fmla="*/ 0 w 405"/>
                    <a:gd name="T23" fmla="*/ 0 h 1187"/>
                    <a:gd name="T24" fmla="*/ 0 w 405"/>
                    <a:gd name="T25" fmla="*/ 0 h 1187"/>
                    <a:gd name="T26" fmla="*/ 0 w 405"/>
                    <a:gd name="T27" fmla="*/ 0 h 1187"/>
                    <a:gd name="T28" fmla="*/ 0 w 405"/>
                    <a:gd name="T29" fmla="*/ 0 h 1187"/>
                    <a:gd name="T30" fmla="*/ 0 w 405"/>
                    <a:gd name="T31" fmla="*/ 0 h 1187"/>
                    <a:gd name="T32" fmla="*/ 0 w 405"/>
                    <a:gd name="T33" fmla="*/ 0 h 1187"/>
                    <a:gd name="T34" fmla="*/ 0 w 405"/>
                    <a:gd name="T35" fmla="*/ 0 h 1187"/>
                    <a:gd name="T36" fmla="*/ 0 w 405"/>
                    <a:gd name="T37" fmla="*/ 0 h 1187"/>
                    <a:gd name="T38" fmla="*/ 0 w 405"/>
                    <a:gd name="T39" fmla="*/ 0 h 1187"/>
                    <a:gd name="T40" fmla="*/ 0 w 405"/>
                    <a:gd name="T41" fmla="*/ 0 h 1187"/>
                    <a:gd name="T42" fmla="*/ 0 w 405"/>
                    <a:gd name="T43" fmla="*/ 0 h 1187"/>
                    <a:gd name="T44" fmla="*/ 0 w 405"/>
                    <a:gd name="T45" fmla="*/ 0 h 1187"/>
                    <a:gd name="T46" fmla="*/ 0 w 405"/>
                    <a:gd name="T47" fmla="*/ 0 h 1187"/>
                    <a:gd name="T48" fmla="*/ 0 w 405"/>
                    <a:gd name="T49" fmla="*/ 0 h 1187"/>
                    <a:gd name="T50" fmla="*/ 0 w 405"/>
                    <a:gd name="T51" fmla="*/ 0 h 1187"/>
                    <a:gd name="T52" fmla="*/ 0 w 405"/>
                    <a:gd name="T53" fmla="*/ 0 h 1187"/>
                    <a:gd name="T54" fmla="*/ 0 w 405"/>
                    <a:gd name="T55" fmla="*/ 0 h 1187"/>
                    <a:gd name="T56" fmla="*/ 0 w 405"/>
                    <a:gd name="T57" fmla="*/ 0 h 1187"/>
                    <a:gd name="T58" fmla="*/ 0 w 405"/>
                    <a:gd name="T59" fmla="*/ 0 h 1187"/>
                    <a:gd name="T60" fmla="*/ 0 w 405"/>
                    <a:gd name="T61" fmla="*/ 0 h 1187"/>
                    <a:gd name="T62" fmla="*/ 0 w 405"/>
                    <a:gd name="T63" fmla="*/ 0 h 1187"/>
                    <a:gd name="T64" fmla="*/ 0 w 405"/>
                    <a:gd name="T65" fmla="*/ 0 h 1187"/>
                    <a:gd name="T66" fmla="*/ 0 w 405"/>
                    <a:gd name="T67" fmla="*/ 0 h 1187"/>
                    <a:gd name="T68" fmla="*/ 0 w 405"/>
                    <a:gd name="T69" fmla="*/ 0 h 1187"/>
                    <a:gd name="T70" fmla="*/ 0 w 405"/>
                    <a:gd name="T71" fmla="*/ 0 h 1187"/>
                    <a:gd name="T72" fmla="*/ 0 w 405"/>
                    <a:gd name="T73" fmla="*/ 0 h 1187"/>
                    <a:gd name="T74" fmla="*/ 0 w 405"/>
                    <a:gd name="T75" fmla="*/ 0 h 1187"/>
                    <a:gd name="T76" fmla="*/ 0 w 405"/>
                    <a:gd name="T77" fmla="*/ 0 h 1187"/>
                    <a:gd name="T78" fmla="*/ 0 w 405"/>
                    <a:gd name="T79" fmla="*/ 0 h 1187"/>
                    <a:gd name="T80" fmla="*/ 0 w 405"/>
                    <a:gd name="T81" fmla="*/ 0 h 1187"/>
                    <a:gd name="T82" fmla="*/ 0 w 405"/>
                    <a:gd name="T83" fmla="*/ 0 h 1187"/>
                    <a:gd name="T84" fmla="*/ 0 w 405"/>
                    <a:gd name="T85" fmla="*/ 0 h 1187"/>
                    <a:gd name="T86" fmla="*/ 0 w 405"/>
                    <a:gd name="T87" fmla="*/ 0 h 1187"/>
                    <a:gd name="T88" fmla="*/ 0 w 405"/>
                    <a:gd name="T89" fmla="*/ 0 h 1187"/>
                    <a:gd name="T90" fmla="*/ 0 w 405"/>
                    <a:gd name="T91" fmla="*/ 0 h 1187"/>
                    <a:gd name="T92" fmla="*/ 0 w 405"/>
                    <a:gd name="T93" fmla="*/ 0 h 1187"/>
                    <a:gd name="T94" fmla="*/ 0 w 405"/>
                    <a:gd name="T95" fmla="*/ 0 h 1187"/>
                    <a:gd name="T96" fmla="*/ 0 w 405"/>
                    <a:gd name="T97" fmla="*/ 0 h 1187"/>
                    <a:gd name="T98" fmla="*/ 0 w 405"/>
                    <a:gd name="T99" fmla="*/ 0 h 1187"/>
                    <a:gd name="T100" fmla="*/ 0 w 405"/>
                    <a:gd name="T101" fmla="*/ 0 h 1187"/>
                    <a:gd name="T102" fmla="*/ 0 w 405"/>
                    <a:gd name="T103" fmla="*/ 0 h 1187"/>
                    <a:gd name="T104" fmla="*/ 0 w 405"/>
                    <a:gd name="T105" fmla="*/ 0 h 1187"/>
                    <a:gd name="T106" fmla="*/ 0 w 405"/>
                    <a:gd name="T107" fmla="*/ 0 h 1187"/>
                    <a:gd name="T108" fmla="*/ 0 w 405"/>
                    <a:gd name="T109" fmla="*/ 0 h 1187"/>
                    <a:gd name="T110" fmla="*/ 0 w 405"/>
                    <a:gd name="T111" fmla="*/ 0 h 1187"/>
                    <a:gd name="T112" fmla="*/ 0 w 405"/>
                    <a:gd name="T113" fmla="*/ 0 h 1187"/>
                    <a:gd name="T114" fmla="*/ 0 w 405"/>
                    <a:gd name="T115" fmla="*/ 0 h 118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05"/>
                    <a:gd name="T175" fmla="*/ 0 h 1187"/>
                    <a:gd name="T176" fmla="*/ 405 w 405"/>
                    <a:gd name="T177" fmla="*/ 1187 h 118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05" h="1187">
                      <a:moveTo>
                        <a:pt x="3" y="4"/>
                      </a:moveTo>
                      <a:lnTo>
                        <a:pt x="402" y="0"/>
                      </a:lnTo>
                      <a:lnTo>
                        <a:pt x="402" y="472"/>
                      </a:lnTo>
                      <a:lnTo>
                        <a:pt x="376" y="501"/>
                      </a:lnTo>
                      <a:lnTo>
                        <a:pt x="402" y="523"/>
                      </a:lnTo>
                      <a:lnTo>
                        <a:pt x="401" y="547"/>
                      </a:lnTo>
                      <a:lnTo>
                        <a:pt x="376" y="573"/>
                      </a:lnTo>
                      <a:lnTo>
                        <a:pt x="402" y="599"/>
                      </a:lnTo>
                      <a:lnTo>
                        <a:pt x="402" y="621"/>
                      </a:lnTo>
                      <a:lnTo>
                        <a:pt x="376" y="652"/>
                      </a:lnTo>
                      <a:lnTo>
                        <a:pt x="402" y="675"/>
                      </a:lnTo>
                      <a:lnTo>
                        <a:pt x="402" y="695"/>
                      </a:lnTo>
                      <a:lnTo>
                        <a:pt x="376" y="728"/>
                      </a:lnTo>
                      <a:lnTo>
                        <a:pt x="402" y="756"/>
                      </a:lnTo>
                      <a:lnTo>
                        <a:pt x="401" y="777"/>
                      </a:lnTo>
                      <a:lnTo>
                        <a:pt x="376" y="805"/>
                      </a:lnTo>
                      <a:lnTo>
                        <a:pt x="402" y="830"/>
                      </a:lnTo>
                      <a:lnTo>
                        <a:pt x="402" y="851"/>
                      </a:lnTo>
                      <a:lnTo>
                        <a:pt x="376" y="881"/>
                      </a:lnTo>
                      <a:lnTo>
                        <a:pt x="402" y="905"/>
                      </a:lnTo>
                      <a:lnTo>
                        <a:pt x="405" y="913"/>
                      </a:lnTo>
                      <a:lnTo>
                        <a:pt x="397" y="925"/>
                      </a:lnTo>
                      <a:lnTo>
                        <a:pt x="376" y="954"/>
                      </a:lnTo>
                      <a:lnTo>
                        <a:pt x="401" y="977"/>
                      </a:lnTo>
                      <a:lnTo>
                        <a:pt x="402" y="985"/>
                      </a:lnTo>
                      <a:lnTo>
                        <a:pt x="401" y="998"/>
                      </a:lnTo>
                      <a:lnTo>
                        <a:pt x="375" y="1030"/>
                      </a:lnTo>
                      <a:lnTo>
                        <a:pt x="401" y="1056"/>
                      </a:lnTo>
                      <a:lnTo>
                        <a:pt x="401" y="1077"/>
                      </a:lnTo>
                      <a:lnTo>
                        <a:pt x="376" y="1108"/>
                      </a:lnTo>
                      <a:lnTo>
                        <a:pt x="390" y="1131"/>
                      </a:lnTo>
                      <a:lnTo>
                        <a:pt x="363" y="1187"/>
                      </a:lnTo>
                      <a:lnTo>
                        <a:pt x="40" y="1184"/>
                      </a:lnTo>
                      <a:lnTo>
                        <a:pt x="8" y="1128"/>
                      </a:lnTo>
                      <a:lnTo>
                        <a:pt x="25" y="1104"/>
                      </a:lnTo>
                      <a:lnTo>
                        <a:pt x="3" y="1076"/>
                      </a:lnTo>
                      <a:lnTo>
                        <a:pt x="3" y="1056"/>
                      </a:lnTo>
                      <a:lnTo>
                        <a:pt x="25" y="1030"/>
                      </a:lnTo>
                      <a:lnTo>
                        <a:pt x="0" y="1003"/>
                      </a:lnTo>
                      <a:lnTo>
                        <a:pt x="3" y="982"/>
                      </a:lnTo>
                      <a:lnTo>
                        <a:pt x="25" y="954"/>
                      </a:lnTo>
                      <a:lnTo>
                        <a:pt x="1" y="927"/>
                      </a:lnTo>
                      <a:lnTo>
                        <a:pt x="3" y="905"/>
                      </a:lnTo>
                      <a:lnTo>
                        <a:pt x="25" y="881"/>
                      </a:lnTo>
                      <a:lnTo>
                        <a:pt x="1" y="853"/>
                      </a:lnTo>
                      <a:lnTo>
                        <a:pt x="1" y="830"/>
                      </a:lnTo>
                      <a:lnTo>
                        <a:pt x="25" y="805"/>
                      </a:lnTo>
                      <a:lnTo>
                        <a:pt x="1" y="773"/>
                      </a:lnTo>
                      <a:lnTo>
                        <a:pt x="1" y="755"/>
                      </a:lnTo>
                      <a:lnTo>
                        <a:pt x="25" y="728"/>
                      </a:lnTo>
                      <a:lnTo>
                        <a:pt x="1" y="700"/>
                      </a:lnTo>
                      <a:lnTo>
                        <a:pt x="1" y="675"/>
                      </a:lnTo>
                      <a:lnTo>
                        <a:pt x="25" y="652"/>
                      </a:lnTo>
                      <a:lnTo>
                        <a:pt x="1" y="624"/>
                      </a:lnTo>
                      <a:lnTo>
                        <a:pt x="1" y="602"/>
                      </a:lnTo>
                      <a:lnTo>
                        <a:pt x="27" y="573"/>
                      </a:lnTo>
                      <a:lnTo>
                        <a:pt x="1" y="550"/>
                      </a:lnTo>
                      <a:lnTo>
                        <a:pt x="3" y="4"/>
                      </a:lnTo>
                      <a:close/>
                    </a:path>
                  </a:pathLst>
                </a:custGeom>
                <a:solidFill>
                  <a:srgbClr val="A0A0A0"/>
                </a:solidFill>
                <a:ln w="9525">
                  <a:solidFill>
                    <a:srgbClr val="000000"/>
                  </a:solidFill>
                  <a:round/>
                  <a:headEnd/>
                  <a:tailEnd/>
                </a:ln>
              </p:spPr>
              <p:txBody>
                <a:bodyPr/>
                <a:lstStyle/>
                <a:p>
                  <a:endParaRPr lang="en-US" sz="1794"/>
                </a:p>
              </p:txBody>
            </p:sp>
            <p:sp>
              <p:nvSpPr>
                <p:cNvPr id="49177" name="Freeform 12"/>
                <p:cNvSpPr>
                  <a:spLocks/>
                </p:cNvSpPr>
                <p:nvPr/>
              </p:nvSpPr>
              <p:spPr bwMode="auto">
                <a:xfrm>
                  <a:off x="1810" y="4284"/>
                  <a:ext cx="190" cy="30"/>
                </a:xfrm>
                <a:custGeom>
                  <a:avLst/>
                  <a:gdLst>
                    <a:gd name="T0" fmla="*/ 0 w 381"/>
                    <a:gd name="T1" fmla="*/ 0 h 61"/>
                    <a:gd name="T2" fmla="*/ 0 w 381"/>
                    <a:gd name="T3" fmla="*/ 0 h 61"/>
                    <a:gd name="T4" fmla="*/ 0 w 381"/>
                    <a:gd name="T5" fmla="*/ 0 h 61"/>
                    <a:gd name="T6" fmla="*/ 0 w 381"/>
                    <a:gd name="T7" fmla="*/ 0 h 61"/>
                    <a:gd name="T8" fmla="*/ 0 w 381"/>
                    <a:gd name="T9" fmla="*/ 0 h 61"/>
                    <a:gd name="T10" fmla="*/ 0 60000 65536"/>
                    <a:gd name="T11" fmla="*/ 0 60000 65536"/>
                    <a:gd name="T12" fmla="*/ 0 60000 65536"/>
                    <a:gd name="T13" fmla="*/ 0 60000 65536"/>
                    <a:gd name="T14" fmla="*/ 0 60000 65536"/>
                    <a:gd name="T15" fmla="*/ 0 w 381"/>
                    <a:gd name="T16" fmla="*/ 0 h 61"/>
                    <a:gd name="T17" fmla="*/ 381 w 381"/>
                    <a:gd name="T18" fmla="*/ 61 h 61"/>
                  </a:gdLst>
                  <a:ahLst/>
                  <a:cxnLst>
                    <a:cxn ang="T10">
                      <a:pos x="T0" y="T1"/>
                    </a:cxn>
                    <a:cxn ang="T11">
                      <a:pos x="T2" y="T3"/>
                    </a:cxn>
                    <a:cxn ang="T12">
                      <a:pos x="T4" y="T5"/>
                    </a:cxn>
                    <a:cxn ang="T13">
                      <a:pos x="T6" y="T7"/>
                    </a:cxn>
                    <a:cxn ang="T14">
                      <a:pos x="T8" y="T9"/>
                    </a:cxn>
                  </a:cxnLst>
                  <a:rect l="T15" t="T16" r="T17" b="T18"/>
                  <a:pathLst>
                    <a:path w="381" h="61">
                      <a:moveTo>
                        <a:pt x="0" y="0"/>
                      </a:moveTo>
                      <a:lnTo>
                        <a:pt x="381" y="2"/>
                      </a:lnTo>
                      <a:lnTo>
                        <a:pt x="355" y="61"/>
                      </a:lnTo>
                      <a:lnTo>
                        <a:pt x="27" y="61"/>
                      </a:lnTo>
                      <a:lnTo>
                        <a:pt x="0" y="0"/>
                      </a:lnTo>
                      <a:close/>
                    </a:path>
                  </a:pathLst>
                </a:custGeom>
                <a:solidFill>
                  <a:srgbClr val="808080"/>
                </a:solidFill>
                <a:ln w="9525">
                  <a:solidFill>
                    <a:srgbClr val="000000"/>
                  </a:solidFill>
                  <a:round/>
                  <a:headEnd/>
                  <a:tailEnd/>
                </a:ln>
              </p:spPr>
              <p:txBody>
                <a:bodyPr/>
                <a:lstStyle/>
                <a:p>
                  <a:endParaRPr lang="en-US" sz="1794"/>
                </a:p>
              </p:txBody>
            </p:sp>
          </p:grpSp>
          <p:grpSp>
            <p:nvGrpSpPr>
              <p:cNvPr id="49166" name="Group 13"/>
              <p:cNvGrpSpPr>
                <a:grpSpLocks/>
              </p:cNvGrpSpPr>
              <p:nvPr/>
            </p:nvGrpSpPr>
            <p:grpSpPr bwMode="auto">
              <a:xfrm>
                <a:off x="1804" y="3987"/>
                <a:ext cx="203" cy="323"/>
                <a:chOff x="1804" y="3987"/>
                <a:chExt cx="203" cy="323"/>
              </a:xfrm>
            </p:grpSpPr>
            <p:sp>
              <p:nvSpPr>
                <p:cNvPr id="49167" name="Freeform 14"/>
                <p:cNvSpPr>
                  <a:spLocks/>
                </p:cNvSpPr>
                <p:nvPr/>
              </p:nvSpPr>
              <p:spPr bwMode="auto">
                <a:xfrm>
                  <a:off x="1804" y="3987"/>
                  <a:ext cx="203" cy="41"/>
                </a:xfrm>
                <a:custGeom>
                  <a:avLst/>
                  <a:gdLst>
                    <a:gd name="T0" fmla="*/ 0 w 405"/>
                    <a:gd name="T1" fmla="*/ 1 h 81"/>
                    <a:gd name="T2" fmla="*/ 1 w 405"/>
                    <a:gd name="T3" fmla="*/ 0 h 81"/>
                    <a:gd name="T4" fmla="*/ 1 w 405"/>
                    <a:gd name="T5" fmla="*/ 1 h 81"/>
                    <a:gd name="T6" fmla="*/ 0 60000 65536"/>
                    <a:gd name="T7" fmla="*/ 0 60000 65536"/>
                    <a:gd name="T8" fmla="*/ 0 60000 65536"/>
                    <a:gd name="T9" fmla="*/ 0 w 405"/>
                    <a:gd name="T10" fmla="*/ 0 h 81"/>
                    <a:gd name="T11" fmla="*/ 405 w 405"/>
                    <a:gd name="T12" fmla="*/ 81 h 81"/>
                  </a:gdLst>
                  <a:ahLst/>
                  <a:cxnLst>
                    <a:cxn ang="T6">
                      <a:pos x="T0" y="T1"/>
                    </a:cxn>
                    <a:cxn ang="T7">
                      <a:pos x="T2" y="T3"/>
                    </a:cxn>
                    <a:cxn ang="T8">
                      <a:pos x="T4" y="T5"/>
                    </a:cxn>
                  </a:cxnLst>
                  <a:rect l="T9" t="T10" r="T11" b="T12"/>
                  <a:pathLst>
                    <a:path w="405" h="81">
                      <a:moveTo>
                        <a:pt x="0" y="81"/>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68" name="Freeform 15"/>
                <p:cNvSpPr>
                  <a:spLocks/>
                </p:cNvSpPr>
                <p:nvPr/>
              </p:nvSpPr>
              <p:spPr bwMode="auto">
                <a:xfrm>
                  <a:off x="1804" y="4029"/>
                  <a:ext cx="203" cy="40"/>
                </a:xfrm>
                <a:custGeom>
                  <a:avLst/>
                  <a:gdLst>
                    <a:gd name="T0" fmla="*/ 0 w 405"/>
                    <a:gd name="T1" fmla="*/ 1 h 80"/>
                    <a:gd name="T2" fmla="*/ 1 w 405"/>
                    <a:gd name="T3" fmla="*/ 0 h 80"/>
                    <a:gd name="T4" fmla="*/ 1 w 405"/>
                    <a:gd name="T5" fmla="*/ 1 h 80"/>
                    <a:gd name="T6" fmla="*/ 0 60000 65536"/>
                    <a:gd name="T7" fmla="*/ 0 60000 65536"/>
                    <a:gd name="T8" fmla="*/ 0 60000 65536"/>
                    <a:gd name="T9" fmla="*/ 0 w 405"/>
                    <a:gd name="T10" fmla="*/ 0 h 80"/>
                    <a:gd name="T11" fmla="*/ 405 w 405"/>
                    <a:gd name="T12" fmla="*/ 80 h 80"/>
                  </a:gdLst>
                  <a:ahLst/>
                  <a:cxnLst>
                    <a:cxn ang="T6">
                      <a:pos x="T0" y="T1"/>
                    </a:cxn>
                    <a:cxn ang="T7">
                      <a:pos x="T2" y="T3"/>
                    </a:cxn>
                    <a:cxn ang="T8">
                      <a:pos x="T4" y="T5"/>
                    </a:cxn>
                  </a:cxnLst>
                  <a:rect l="T9" t="T10" r="T11" b="T12"/>
                  <a:pathLst>
                    <a:path w="405" h="80">
                      <a:moveTo>
                        <a:pt x="0" y="80"/>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69" name="Freeform 16"/>
                <p:cNvSpPr>
                  <a:spLocks/>
                </p:cNvSpPr>
                <p:nvPr/>
              </p:nvSpPr>
              <p:spPr bwMode="auto">
                <a:xfrm>
                  <a:off x="1804" y="4177"/>
                  <a:ext cx="203" cy="40"/>
                </a:xfrm>
                <a:custGeom>
                  <a:avLst/>
                  <a:gdLst>
                    <a:gd name="T0" fmla="*/ 0 w 405"/>
                    <a:gd name="T1" fmla="*/ 1 h 79"/>
                    <a:gd name="T2" fmla="*/ 1 w 405"/>
                    <a:gd name="T3" fmla="*/ 0 h 79"/>
                    <a:gd name="T4" fmla="*/ 1 w 405"/>
                    <a:gd name="T5" fmla="*/ 1 h 79"/>
                    <a:gd name="T6" fmla="*/ 0 60000 65536"/>
                    <a:gd name="T7" fmla="*/ 0 60000 65536"/>
                    <a:gd name="T8" fmla="*/ 0 60000 65536"/>
                    <a:gd name="T9" fmla="*/ 0 w 405"/>
                    <a:gd name="T10" fmla="*/ 0 h 79"/>
                    <a:gd name="T11" fmla="*/ 405 w 405"/>
                    <a:gd name="T12" fmla="*/ 79 h 79"/>
                  </a:gdLst>
                  <a:ahLst/>
                  <a:cxnLst>
                    <a:cxn ang="T6">
                      <a:pos x="T0" y="T1"/>
                    </a:cxn>
                    <a:cxn ang="T7">
                      <a:pos x="T2" y="T3"/>
                    </a:cxn>
                    <a:cxn ang="T8">
                      <a:pos x="T4" y="T5"/>
                    </a:cxn>
                  </a:cxnLst>
                  <a:rect l="T9" t="T10" r="T11" b="T12"/>
                  <a:pathLst>
                    <a:path w="405" h="79">
                      <a:moveTo>
                        <a:pt x="0" y="79"/>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0" name="Freeform 17"/>
                <p:cNvSpPr>
                  <a:spLocks/>
                </p:cNvSpPr>
                <p:nvPr/>
              </p:nvSpPr>
              <p:spPr bwMode="auto">
                <a:xfrm>
                  <a:off x="1804" y="4247"/>
                  <a:ext cx="203" cy="41"/>
                </a:xfrm>
                <a:custGeom>
                  <a:avLst/>
                  <a:gdLst>
                    <a:gd name="T0" fmla="*/ 0 w 405"/>
                    <a:gd name="T1" fmla="*/ 1 h 82"/>
                    <a:gd name="T2" fmla="*/ 1 w 405"/>
                    <a:gd name="T3" fmla="*/ 0 h 82"/>
                    <a:gd name="T4" fmla="*/ 1 w 405"/>
                    <a:gd name="T5" fmla="*/ 1 h 82"/>
                    <a:gd name="T6" fmla="*/ 0 60000 65536"/>
                    <a:gd name="T7" fmla="*/ 0 60000 65536"/>
                    <a:gd name="T8" fmla="*/ 0 60000 65536"/>
                    <a:gd name="T9" fmla="*/ 0 w 405"/>
                    <a:gd name="T10" fmla="*/ 0 h 82"/>
                    <a:gd name="T11" fmla="*/ 405 w 405"/>
                    <a:gd name="T12" fmla="*/ 82 h 82"/>
                  </a:gdLst>
                  <a:ahLst/>
                  <a:cxnLst>
                    <a:cxn ang="T6">
                      <a:pos x="T0" y="T1"/>
                    </a:cxn>
                    <a:cxn ang="T7">
                      <a:pos x="T2" y="T3"/>
                    </a:cxn>
                    <a:cxn ang="T8">
                      <a:pos x="T4" y="T5"/>
                    </a:cxn>
                  </a:cxnLst>
                  <a:rect l="T9" t="T10" r="T11" b="T12"/>
                  <a:pathLst>
                    <a:path w="405" h="82">
                      <a:moveTo>
                        <a:pt x="0" y="82"/>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1" name="Freeform 18"/>
                <p:cNvSpPr>
                  <a:spLocks/>
                </p:cNvSpPr>
                <p:nvPr/>
              </p:nvSpPr>
              <p:spPr bwMode="auto">
                <a:xfrm>
                  <a:off x="1880" y="4286"/>
                  <a:ext cx="116" cy="24"/>
                </a:xfrm>
                <a:custGeom>
                  <a:avLst/>
                  <a:gdLst>
                    <a:gd name="T0" fmla="*/ 0 w 233"/>
                    <a:gd name="T1" fmla="*/ 1 h 47"/>
                    <a:gd name="T2" fmla="*/ 0 w 233"/>
                    <a:gd name="T3" fmla="*/ 0 h 47"/>
                    <a:gd name="T4" fmla="*/ 0 w 233"/>
                    <a:gd name="T5" fmla="*/ 1 h 47"/>
                    <a:gd name="T6" fmla="*/ 0 60000 65536"/>
                    <a:gd name="T7" fmla="*/ 0 60000 65536"/>
                    <a:gd name="T8" fmla="*/ 0 60000 65536"/>
                    <a:gd name="T9" fmla="*/ 0 w 233"/>
                    <a:gd name="T10" fmla="*/ 0 h 47"/>
                    <a:gd name="T11" fmla="*/ 233 w 233"/>
                    <a:gd name="T12" fmla="*/ 47 h 47"/>
                  </a:gdLst>
                  <a:ahLst/>
                  <a:cxnLst>
                    <a:cxn ang="T6">
                      <a:pos x="T0" y="T1"/>
                    </a:cxn>
                    <a:cxn ang="T7">
                      <a:pos x="T2" y="T3"/>
                    </a:cxn>
                    <a:cxn ang="T8">
                      <a:pos x="T4" y="T5"/>
                    </a:cxn>
                  </a:cxnLst>
                  <a:rect l="T9" t="T10" r="T11" b="T12"/>
                  <a:pathLst>
                    <a:path w="233" h="47">
                      <a:moveTo>
                        <a:pt x="0" y="47"/>
                      </a:moveTo>
                      <a:lnTo>
                        <a:pt x="233" y="0"/>
                      </a:lnTo>
                      <a:lnTo>
                        <a:pt x="233" y="3"/>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2" name="Freeform 19"/>
                <p:cNvSpPr>
                  <a:spLocks/>
                </p:cNvSpPr>
                <p:nvPr/>
              </p:nvSpPr>
              <p:spPr bwMode="auto">
                <a:xfrm>
                  <a:off x="1804" y="4212"/>
                  <a:ext cx="203" cy="40"/>
                </a:xfrm>
                <a:custGeom>
                  <a:avLst/>
                  <a:gdLst>
                    <a:gd name="T0" fmla="*/ 0 w 405"/>
                    <a:gd name="T1" fmla="*/ 0 h 81"/>
                    <a:gd name="T2" fmla="*/ 1 w 405"/>
                    <a:gd name="T3" fmla="*/ 0 h 81"/>
                    <a:gd name="T4" fmla="*/ 1 w 405"/>
                    <a:gd name="T5" fmla="*/ 0 h 81"/>
                    <a:gd name="T6" fmla="*/ 0 60000 65536"/>
                    <a:gd name="T7" fmla="*/ 0 60000 65536"/>
                    <a:gd name="T8" fmla="*/ 0 60000 65536"/>
                    <a:gd name="T9" fmla="*/ 0 w 405"/>
                    <a:gd name="T10" fmla="*/ 0 h 81"/>
                    <a:gd name="T11" fmla="*/ 405 w 405"/>
                    <a:gd name="T12" fmla="*/ 81 h 81"/>
                  </a:gdLst>
                  <a:ahLst/>
                  <a:cxnLst>
                    <a:cxn ang="T6">
                      <a:pos x="T0" y="T1"/>
                    </a:cxn>
                    <a:cxn ang="T7">
                      <a:pos x="T2" y="T3"/>
                    </a:cxn>
                    <a:cxn ang="T8">
                      <a:pos x="T4" y="T5"/>
                    </a:cxn>
                  </a:cxnLst>
                  <a:rect l="T9" t="T10" r="T11" b="T12"/>
                  <a:pathLst>
                    <a:path w="405" h="81">
                      <a:moveTo>
                        <a:pt x="0" y="81"/>
                      </a:moveTo>
                      <a:lnTo>
                        <a:pt x="405" y="0"/>
                      </a:lnTo>
                      <a:lnTo>
                        <a:pt x="405" y="3"/>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3" name="Freeform 20"/>
                <p:cNvSpPr>
                  <a:spLocks/>
                </p:cNvSpPr>
                <p:nvPr/>
              </p:nvSpPr>
              <p:spPr bwMode="auto">
                <a:xfrm>
                  <a:off x="1804" y="4063"/>
                  <a:ext cx="203" cy="40"/>
                </a:xfrm>
                <a:custGeom>
                  <a:avLst/>
                  <a:gdLst>
                    <a:gd name="T0" fmla="*/ 0 w 405"/>
                    <a:gd name="T1" fmla="*/ 0 h 81"/>
                    <a:gd name="T2" fmla="*/ 1 w 405"/>
                    <a:gd name="T3" fmla="*/ 0 h 81"/>
                    <a:gd name="T4" fmla="*/ 1 w 405"/>
                    <a:gd name="T5" fmla="*/ 0 h 81"/>
                    <a:gd name="T6" fmla="*/ 0 60000 65536"/>
                    <a:gd name="T7" fmla="*/ 0 60000 65536"/>
                    <a:gd name="T8" fmla="*/ 0 60000 65536"/>
                    <a:gd name="T9" fmla="*/ 0 w 405"/>
                    <a:gd name="T10" fmla="*/ 0 h 81"/>
                    <a:gd name="T11" fmla="*/ 405 w 405"/>
                    <a:gd name="T12" fmla="*/ 81 h 81"/>
                  </a:gdLst>
                  <a:ahLst/>
                  <a:cxnLst>
                    <a:cxn ang="T6">
                      <a:pos x="T0" y="T1"/>
                    </a:cxn>
                    <a:cxn ang="T7">
                      <a:pos x="T2" y="T3"/>
                    </a:cxn>
                    <a:cxn ang="T8">
                      <a:pos x="T4" y="T5"/>
                    </a:cxn>
                  </a:cxnLst>
                  <a:rect l="T9" t="T10" r="T11" b="T12"/>
                  <a:pathLst>
                    <a:path w="405" h="81">
                      <a:moveTo>
                        <a:pt x="0" y="81"/>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4" name="Freeform 21"/>
                <p:cNvSpPr>
                  <a:spLocks/>
                </p:cNvSpPr>
                <p:nvPr/>
              </p:nvSpPr>
              <p:spPr bwMode="auto">
                <a:xfrm>
                  <a:off x="1804" y="4102"/>
                  <a:ext cx="203" cy="40"/>
                </a:xfrm>
                <a:custGeom>
                  <a:avLst/>
                  <a:gdLst>
                    <a:gd name="T0" fmla="*/ 0 w 405"/>
                    <a:gd name="T1" fmla="*/ 1 h 80"/>
                    <a:gd name="T2" fmla="*/ 1 w 405"/>
                    <a:gd name="T3" fmla="*/ 0 h 80"/>
                    <a:gd name="T4" fmla="*/ 1 w 405"/>
                    <a:gd name="T5" fmla="*/ 1 h 80"/>
                    <a:gd name="T6" fmla="*/ 0 60000 65536"/>
                    <a:gd name="T7" fmla="*/ 0 60000 65536"/>
                    <a:gd name="T8" fmla="*/ 0 60000 65536"/>
                    <a:gd name="T9" fmla="*/ 0 w 405"/>
                    <a:gd name="T10" fmla="*/ 0 h 80"/>
                    <a:gd name="T11" fmla="*/ 405 w 405"/>
                    <a:gd name="T12" fmla="*/ 80 h 80"/>
                  </a:gdLst>
                  <a:ahLst/>
                  <a:cxnLst>
                    <a:cxn ang="T6">
                      <a:pos x="T0" y="T1"/>
                    </a:cxn>
                    <a:cxn ang="T7">
                      <a:pos x="T2" y="T3"/>
                    </a:cxn>
                    <a:cxn ang="T8">
                      <a:pos x="T4" y="T5"/>
                    </a:cxn>
                  </a:cxnLst>
                  <a:rect l="T9" t="T10" r="T11" b="T12"/>
                  <a:pathLst>
                    <a:path w="405" h="80">
                      <a:moveTo>
                        <a:pt x="0" y="80"/>
                      </a:moveTo>
                      <a:lnTo>
                        <a:pt x="405" y="0"/>
                      </a:lnTo>
                      <a:lnTo>
                        <a:pt x="405" y="3"/>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sp>
              <p:nvSpPr>
                <p:cNvPr id="49175" name="Freeform 22"/>
                <p:cNvSpPr>
                  <a:spLocks/>
                </p:cNvSpPr>
                <p:nvPr/>
              </p:nvSpPr>
              <p:spPr bwMode="auto">
                <a:xfrm>
                  <a:off x="1804" y="4140"/>
                  <a:ext cx="203" cy="40"/>
                </a:xfrm>
                <a:custGeom>
                  <a:avLst/>
                  <a:gdLst>
                    <a:gd name="T0" fmla="*/ 0 w 405"/>
                    <a:gd name="T1" fmla="*/ 1 h 79"/>
                    <a:gd name="T2" fmla="*/ 1 w 405"/>
                    <a:gd name="T3" fmla="*/ 0 h 79"/>
                    <a:gd name="T4" fmla="*/ 1 w 405"/>
                    <a:gd name="T5" fmla="*/ 1 h 79"/>
                    <a:gd name="T6" fmla="*/ 0 60000 65536"/>
                    <a:gd name="T7" fmla="*/ 0 60000 65536"/>
                    <a:gd name="T8" fmla="*/ 0 60000 65536"/>
                    <a:gd name="T9" fmla="*/ 0 w 405"/>
                    <a:gd name="T10" fmla="*/ 0 h 79"/>
                    <a:gd name="T11" fmla="*/ 405 w 405"/>
                    <a:gd name="T12" fmla="*/ 79 h 79"/>
                  </a:gdLst>
                  <a:ahLst/>
                  <a:cxnLst>
                    <a:cxn ang="T6">
                      <a:pos x="T0" y="T1"/>
                    </a:cxn>
                    <a:cxn ang="T7">
                      <a:pos x="T2" y="T3"/>
                    </a:cxn>
                    <a:cxn ang="T8">
                      <a:pos x="T4" y="T5"/>
                    </a:cxn>
                  </a:cxnLst>
                  <a:rect l="T9" t="T10" r="T11" b="T12"/>
                  <a:pathLst>
                    <a:path w="405" h="79">
                      <a:moveTo>
                        <a:pt x="0" y="79"/>
                      </a:moveTo>
                      <a:lnTo>
                        <a:pt x="405" y="0"/>
                      </a:lnTo>
                      <a:lnTo>
                        <a:pt x="405" y="2"/>
                      </a:lnTo>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794"/>
                </a:p>
              </p:txBody>
            </p:sp>
          </p:grpSp>
        </p:grpSp>
        <p:sp>
          <p:nvSpPr>
            <p:cNvPr id="49164" name="Freeform 23"/>
            <p:cNvSpPr>
              <a:spLocks/>
            </p:cNvSpPr>
            <p:nvPr/>
          </p:nvSpPr>
          <p:spPr bwMode="auto">
            <a:xfrm>
              <a:off x="1718" y="3582"/>
              <a:ext cx="387" cy="145"/>
            </a:xfrm>
            <a:custGeom>
              <a:avLst/>
              <a:gdLst>
                <a:gd name="T0" fmla="*/ 1 w 773"/>
                <a:gd name="T1" fmla="*/ 1 h 289"/>
                <a:gd name="T2" fmla="*/ 1 w 773"/>
                <a:gd name="T3" fmla="*/ 1 h 289"/>
                <a:gd name="T4" fmla="*/ 1 w 773"/>
                <a:gd name="T5" fmla="*/ 1 h 289"/>
                <a:gd name="T6" fmla="*/ 1 w 773"/>
                <a:gd name="T7" fmla="*/ 1 h 289"/>
                <a:gd name="T8" fmla="*/ 1 w 773"/>
                <a:gd name="T9" fmla="*/ 1 h 289"/>
                <a:gd name="T10" fmla="*/ 1 w 773"/>
                <a:gd name="T11" fmla="*/ 1 h 289"/>
                <a:gd name="T12" fmla="*/ 1 w 773"/>
                <a:gd name="T13" fmla="*/ 1 h 289"/>
                <a:gd name="T14" fmla="*/ 1 w 773"/>
                <a:gd name="T15" fmla="*/ 1 h 289"/>
                <a:gd name="T16" fmla="*/ 1 w 773"/>
                <a:gd name="T17" fmla="*/ 1 h 289"/>
                <a:gd name="T18" fmla="*/ 1 w 773"/>
                <a:gd name="T19" fmla="*/ 1 h 289"/>
                <a:gd name="T20" fmla="*/ 1 w 773"/>
                <a:gd name="T21" fmla="*/ 0 h 289"/>
                <a:gd name="T22" fmla="*/ 1 w 773"/>
                <a:gd name="T23" fmla="*/ 1 h 289"/>
                <a:gd name="T24" fmla="*/ 1 w 773"/>
                <a:gd name="T25" fmla="*/ 1 h 289"/>
                <a:gd name="T26" fmla="*/ 1 w 773"/>
                <a:gd name="T27" fmla="*/ 1 h 289"/>
                <a:gd name="T28" fmla="*/ 1 w 773"/>
                <a:gd name="T29" fmla="*/ 1 h 289"/>
                <a:gd name="T30" fmla="*/ 1 w 773"/>
                <a:gd name="T31" fmla="*/ 1 h 289"/>
                <a:gd name="T32" fmla="*/ 1 w 773"/>
                <a:gd name="T33" fmla="*/ 1 h 289"/>
                <a:gd name="T34" fmla="*/ 1 w 773"/>
                <a:gd name="T35" fmla="*/ 1 h 289"/>
                <a:gd name="T36" fmla="*/ 1 w 773"/>
                <a:gd name="T37" fmla="*/ 1 h 289"/>
                <a:gd name="T38" fmla="*/ 1 w 773"/>
                <a:gd name="T39" fmla="*/ 1 h 289"/>
                <a:gd name="T40" fmla="*/ 1 w 773"/>
                <a:gd name="T41" fmla="*/ 1 h 289"/>
                <a:gd name="T42" fmla="*/ 1 w 773"/>
                <a:gd name="T43" fmla="*/ 1 h 289"/>
                <a:gd name="T44" fmla="*/ 1 w 773"/>
                <a:gd name="T45" fmla="*/ 1 h 289"/>
                <a:gd name="T46" fmla="*/ 0 w 773"/>
                <a:gd name="T47" fmla="*/ 1 h 289"/>
                <a:gd name="T48" fmla="*/ 1 w 773"/>
                <a:gd name="T49" fmla="*/ 1 h 289"/>
                <a:gd name="T50" fmla="*/ 1 w 773"/>
                <a:gd name="T51" fmla="*/ 1 h 289"/>
                <a:gd name="T52" fmla="*/ 1 w 773"/>
                <a:gd name="T53" fmla="*/ 1 h 289"/>
                <a:gd name="T54" fmla="*/ 1 w 773"/>
                <a:gd name="T55" fmla="*/ 1 h 289"/>
                <a:gd name="T56" fmla="*/ 1 w 773"/>
                <a:gd name="T57" fmla="*/ 1 h 28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773"/>
                <a:gd name="T88" fmla="*/ 0 h 289"/>
                <a:gd name="T89" fmla="*/ 773 w 773"/>
                <a:gd name="T90" fmla="*/ 289 h 28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773" h="289">
                  <a:moveTo>
                    <a:pt x="78" y="109"/>
                  </a:moveTo>
                  <a:lnTo>
                    <a:pt x="105" y="81"/>
                  </a:lnTo>
                  <a:lnTo>
                    <a:pt x="138" y="59"/>
                  </a:lnTo>
                  <a:lnTo>
                    <a:pt x="178" y="35"/>
                  </a:lnTo>
                  <a:lnTo>
                    <a:pt x="232" y="17"/>
                  </a:lnTo>
                  <a:lnTo>
                    <a:pt x="273" y="6"/>
                  </a:lnTo>
                  <a:lnTo>
                    <a:pt x="313" y="2"/>
                  </a:lnTo>
                  <a:lnTo>
                    <a:pt x="339" y="2"/>
                  </a:lnTo>
                  <a:lnTo>
                    <a:pt x="339" y="196"/>
                  </a:lnTo>
                  <a:lnTo>
                    <a:pt x="433" y="196"/>
                  </a:lnTo>
                  <a:lnTo>
                    <a:pt x="433" y="0"/>
                  </a:lnTo>
                  <a:lnTo>
                    <a:pt x="464" y="2"/>
                  </a:lnTo>
                  <a:lnTo>
                    <a:pt x="502" y="6"/>
                  </a:lnTo>
                  <a:lnTo>
                    <a:pt x="547" y="17"/>
                  </a:lnTo>
                  <a:lnTo>
                    <a:pt x="591" y="35"/>
                  </a:lnTo>
                  <a:lnTo>
                    <a:pt x="629" y="55"/>
                  </a:lnTo>
                  <a:lnTo>
                    <a:pt x="669" y="85"/>
                  </a:lnTo>
                  <a:lnTo>
                    <a:pt x="704" y="117"/>
                  </a:lnTo>
                  <a:lnTo>
                    <a:pt x="729" y="152"/>
                  </a:lnTo>
                  <a:lnTo>
                    <a:pt x="750" y="184"/>
                  </a:lnTo>
                  <a:lnTo>
                    <a:pt x="764" y="225"/>
                  </a:lnTo>
                  <a:lnTo>
                    <a:pt x="769" y="258"/>
                  </a:lnTo>
                  <a:lnTo>
                    <a:pt x="773" y="289"/>
                  </a:lnTo>
                  <a:lnTo>
                    <a:pt x="0" y="289"/>
                  </a:lnTo>
                  <a:lnTo>
                    <a:pt x="4" y="248"/>
                  </a:lnTo>
                  <a:lnTo>
                    <a:pt x="18" y="207"/>
                  </a:lnTo>
                  <a:lnTo>
                    <a:pt x="34" y="170"/>
                  </a:lnTo>
                  <a:lnTo>
                    <a:pt x="59" y="131"/>
                  </a:lnTo>
                  <a:lnTo>
                    <a:pt x="78" y="109"/>
                  </a:lnTo>
                  <a:close/>
                </a:path>
              </a:pathLst>
            </a:custGeom>
            <a:solidFill>
              <a:srgbClr val="808080"/>
            </a:solidFill>
            <a:ln w="9525">
              <a:solidFill>
                <a:srgbClr val="000000"/>
              </a:solidFill>
              <a:round/>
              <a:headEnd/>
              <a:tailEnd/>
            </a:ln>
          </p:spPr>
          <p:txBody>
            <a:bodyPr/>
            <a:lstStyle/>
            <a:p>
              <a:endParaRPr lang="en-US" sz="1794"/>
            </a:p>
          </p:txBody>
        </p:sp>
      </p:grpSp>
      <p:sp>
        <p:nvSpPr>
          <p:cNvPr id="49161" name="Text Box 24"/>
          <p:cNvSpPr txBox="1">
            <a:spLocks noChangeArrowheads="1"/>
          </p:cNvSpPr>
          <p:nvPr/>
        </p:nvSpPr>
        <p:spPr bwMode="auto">
          <a:xfrm>
            <a:off x="2098467" y="1605899"/>
            <a:ext cx="841919" cy="3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20" tIns="46654" rIns="89720" bIns="46654">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endParaRPr lang="en-US" altLang="en-US" sz="1794">
              <a:latin typeface="Comic Sans MS" panose="030F0702030302020204" pitchFamily="66" charset="0"/>
            </a:endParaRPr>
          </a:p>
        </p:txBody>
      </p:sp>
      <p:sp>
        <p:nvSpPr>
          <p:cNvPr id="49162" name="Text Box 25"/>
          <p:cNvSpPr txBox="1">
            <a:spLocks noChangeArrowheads="1"/>
          </p:cNvSpPr>
          <p:nvPr/>
        </p:nvSpPr>
        <p:spPr bwMode="auto">
          <a:xfrm>
            <a:off x="1889570" y="1605898"/>
            <a:ext cx="1261296" cy="1612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20" tIns="46654" rIns="89720" bIns="46654">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endParaRPr lang="es-ES" altLang="en-US" sz="1794">
              <a:latin typeface="Comic Sans MS" panose="030F0702030302020204" pitchFamily="66" charset="0"/>
            </a:endParaRPr>
          </a:p>
          <a:p>
            <a:pPr eaLnBrk="1" hangingPunct="1">
              <a:spcBef>
                <a:spcPct val="50000"/>
              </a:spcBef>
            </a:pPr>
            <a:endParaRPr lang="es-ES" altLang="en-US" sz="1794">
              <a:latin typeface="Comic Sans MS" panose="030F0702030302020204" pitchFamily="66" charset="0"/>
            </a:endParaRPr>
          </a:p>
          <a:p>
            <a:pPr eaLnBrk="1" hangingPunct="1">
              <a:spcBef>
                <a:spcPct val="50000"/>
              </a:spcBef>
            </a:pPr>
            <a:endParaRPr lang="es-ES" altLang="en-US" sz="1794">
              <a:latin typeface="Comic Sans MS" panose="030F0702030302020204" pitchFamily="66" charset="0"/>
            </a:endParaRPr>
          </a:p>
          <a:p>
            <a:pPr eaLnBrk="1" hangingPunct="1">
              <a:spcBef>
                <a:spcPct val="50000"/>
              </a:spcBef>
            </a:pPr>
            <a:endParaRPr lang="es-ES" altLang="en-US" sz="1794">
              <a:latin typeface="Comic Sans MS" panose="030F0702030302020204" pitchFamily="66" charset="0"/>
            </a:endParaRPr>
          </a:p>
        </p:txBody>
      </p:sp>
    </p:spTree>
    <p:extLst>
      <p:ext uri="{BB962C8B-B14F-4D97-AF65-F5344CB8AC3E}">
        <p14:creationId xmlns:p14="http://schemas.microsoft.com/office/powerpoint/2010/main" val="2442447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5583EE-EE4E-4E29-80D3-3EFE1FC05E11}"/>
              </a:ext>
            </a:extLst>
          </p:cNvPr>
          <p:cNvSpPr>
            <a:spLocks noGrp="1"/>
          </p:cNvSpPr>
          <p:nvPr>
            <p:ph type="title"/>
          </p:nvPr>
        </p:nvSpPr>
        <p:spPr>
          <a:xfrm>
            <a:off x="804672" y="802955"/>
            <a:ext cx="4977976" cy="1454051"/>
          </a:xfrm>
        </p:spPr>
        <p:txBody>
          <a:bodyPr vert="horz" lIns="91440" tIns="45720" rIns="91440" bIns="45720" rtlCol="0" anchor="ctr">
            <a:normAutofit/>
          </a:bodyPr>
          <a:lstStyle/>
          <a:p>
            <a:r>
              <a:rPr lang="en-US" altLang="es-CL" sz="2400" b="1" dirty="0">
                <a:solidFill>
                  <a:schemeClr val="tx2"/>
                </a:solidFill>
                <a:latin typeface="+mn-lt"/>
              </a:rPr>
              <a:t>ORIGENES DE LOS PELIGROS QUÍMICOS EN LOS ALIMENTOS</a:t>
            </a:r>
            <a:br>
              <a:rPr lang="en-US" altLang="es-CL" sz="1400" b="1" dirty="0">
                <a:solidFill>
                  <a:schemeClr val="tx2"/>
                </a:solidFill>
              </a:rPr>
            </a:br>
            <a:endParaRPr lang="en-US" sz="3600" kern="1200" dirty="0">
              <a:solidFill>
                <a:schemeClr val="tx2"/>
              </a:solidFill>
              <a:latin typeface="+mj-lt"/>
              <a:ea typeface="+mj-ea"/>
              <a:cs typeface="+mj-cs"/>
            </a:endParaRPr>
          </a:p>
        </p:txBody>
      </p:sp>
      <p:sp>
        <p:nvSpPr>
          <p:cNvPr id="4" name="CuadroTexto 3">
            <a:extLst>
              <a:ext uri="{FF2B5EF4-FFF2-40B4-BE49-F238E27FC236}">
                <a16:creationId xmlns:a16="http://schemas.microsoft.com/office/drawing/2014/main" id="{958F6483-D444-48F1-BAE2-C6A3B8EC0169}"/>
              </a:ext>
            </a:extLst>
          </p:cNvPr>
          <p:cNvSpPr txBox="1"/>
          <p:nvPr/>
        </p:nvSpPr>
        <p:spPr>
          <a:xfrm>
            <a:off x="450253" y="1972638"/>
            <a:ext cx="5919643" cy="4082407"/>
          </a:xfrm>
          <a:prstGeom prst="rect">
            <a:avLst/>
          </a:prstGeom>
        </p:spPr>
        <p:txBody>
          <a:bodyPr vert="horz" lIns="91440" tIns="45720" rIns="91440" bIns="45720" rtlCol="0" anchor="ctr">
            <a:noAutofit/>
          </a:bodyPr>
          <a:lstStyle/>
          <a:p>
            <a:pPr algn="just" eaLnBrk="1" hangingPunct="1">
              <a:spcBef>
                <a:spcPct val="50000"/>
              </a:spcBef>
              <a:buFont typeface="Wingdings" pitchFamily="2" charset="2"/>
              <a:buChar char="v"/>
            </a:pPr>
            <a:r>
              <a:rPr lang="es-ES" altLang="es-CL" sz="2800" dirty="0"/>
              <a:t>Sustancias naturales de las materia primas.</a:t>
            </a:r>
          </a:p>
          <a:p>
            <a:pPr algn="just" eaLnBrk="1" hangingPunct="1">
              <a:spcBef>
                <a:spcPct val="50000"/>
              </a:spcBef>
              <a:buFont typeface="Wingdings" pitchFamily="2" charset="2"/>
              <a:buChar char="v"/>
            </a:pPr>
            <a:r>
              <a:rPr lang="es-ES" altLang="es-CL" sz="2800" dirty="0"/>
              <a:t>Sustancias aplicadas de las materias primas.</a:t>
            </a:r>
          </a:p>
          <a:p>
            <a:pPr algn="just" eaLnBrk="1" hangingPunct="1">
              <a:spcBef>
                <a:spcPct val="50000"/>
              </a:spcBef>
              <a:buFont typeface="Wingdings" pitchFamily="2" charset="2"/>
              <a:buChar char="v"/>
            </a:pPr>
            <a:r>
              <a:rPr lang="es-ES" altLang="es-CL" sz="2800" dirty="0"/>
              <a:t>Aditivos.</a:t>
            </a:r>
          </a:p>
          <a:p>
            <a:pPr algn="just" eaLnBrk="1" hangingPunct="1">
              <a:spcBef>
                <a:spcPct val="50000"/>
              </a:spcBef>
              <a:buFont typeface="Wingdings" pitchFamily="2" charset="2"/>
              <a:buChar char="v"/>
            </a:pPr>
            <a:r>
              <a:rPr lang="es-ES" altLang="es-CL" sz="2800" dirty="0"/>
              <a:t>No ingredientes (son sustancias NO INTEGRANTES DE LA FORMULACIÓN del alimento).</a:t>
            </a:r>
            <a:endParaRPr lang="es-ES" altLang="es-CL" sz="2800" dirty="0">
              <a:solidFill>
                <a:schemeClr val="bg2"/>
              </a:solidFill>
              <a:latin typeface="Arial Rounded MT Bold" pitchFamily="34" charset="0"/>
            </a:endParaRPr>
          </a:p>
        </p:txBody>
      </p:sp>
      <p:pic>
        <p:nvPicPr>
          <p:cNvPr id="8" name="Graphic 7" descr="Científico">
            <a:extLst>
              <a:ext uri="{FF2B5EF4-FFF2-40B4-BE49-F238E27FC236}">
                <a16:creationId xmlns:a16="http://schemas.microsoft.com/office/drawing/2014/main" id="{CD4B1B60-F3D9-4D99-8C22-0090102E0AB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849298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71" name="Text Box 7"/>
          <p:cNvSpPr txBox="1">
            <a:spLocks noChangeArrowheads="1"/>
          </p:cNvSpPr>
          <p:nvPr/>
        </p:nvSpPr>
        <p:spPr bwMode="auto">
          <a:xfrm>
            <a:off x="2495550" y="6308725"/>
            <a:ext cx="8172450" cy="198438"/>
          </a:xfrm>
          <a:prstGeom prst="rect">
            <a:avLst/>
          </a:prstGeom>
          <a:noFill/>
          <a:ln w="9525">
            <a:noFill/>
            <a:miter lim="800000"/>
            <a:headEnd/>
            <a:tailEnd/>
          </a:ln>
          <a:effectLst/>
        </p:spPr>
        <p:txBody>
          <a:bodyPr>
            <a:spAutoFit/>
          </a:bodyPr>
          <a:lstStyle/>
          <a:p>
            <a:pPr algn="ctr">
              <a:spcBef>
                <a:spcPct val="50000"/>
              </a:spcBef>
              <a:defRPr/>
            </a:pPr>
            <a:endParaRPr lang="es-ES_tradnl" sz="700" b="1">
              <a:solidFill>
                <a:srgbClr val="969696"/>
              </a:solidFill>
              <a:effectLst>
                <a:outerShdw blurRad="38100" dist="38100" dir="2700000" algn="tl">
                  <a:srgbClr val="C0C0C0"/>
                </a:outerShdw>
              </a:effectLst>
              <a:latin typeface="Century Gothic" pitchFamily="34" charset="0"/>
            </a:endParaRPr>
          </a:p>
        </p:txBody>
      </p:sp>
      <p:sp>
        <p:nvSpPr>
          <p:cNvPr id="7172" name="Text Box 10"/>
          <p:cNvSpPr txBox="1">
            <a:spLocks noChangeArrowheads="1"/>
          </p:cNvSpPr>
          <p:nvPr/>
        </p:nvSpPr>
        <p:spPr bwMode="auto">
          <a:xfrm>
            <a:off x="506777" y="1857376"/>
            <a:ext cx="1079653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spcBef>
                <a:spcPct val="50000"/>
              </a:spcBef>
              <a:buFont typeface="Wingdings" pitchFamily="2" charset="2"/>
              <a:buChar char="v"/>
            </a:pPr>
            <a:r>
              <a:rPr lang="es-ES" altLang="es-CL" dirty="0"/>
              <a:t>Las MP pueden contener algunas sustancias naturales que representan un peligro químico.</a:t>
            </a:r>
          </a:p>
          <a:p>
            <a:pPr algn="just" eaLnBrk="1" hangingPunct="1">
              <a:spcBef>
                <a:spcPct val="50000"/>
              </a:spcBef>
              <a:buFont typeface="Wingdings" pitchFamily="2" charset="2"/>
              <a:buChar char="v"/>
            </a:pPr>
            <a:r>
              <a:rPr lang="es-ES" altLang="es-CL" dirty="0"/>
              <a:t>Los alérgenos son proteínas que producen una respuesta inmunológica especifica, que puede producir desde una simple inflamación cutánea hasta la muerte.</a:t>
            </a:r>
          </a:p>
          <a:p>
            <a:pPr algn="just" eaLnBrk="1" hangingPunct="1">
              <a:spcBef>
                <a:spcPct val="50000"/>
              </a:spcBef>
              <a:buFont typeface="Wingdings" pitchFamily="2" charset="2"/>
              <a:buChar char="v"/>
            </a:pPr>
            <a:r>
              <a:rPr lang="es-ES" altLang="es-CL" dirty="0"/>
              <a:t>El 90% de las alergias a los alimentos son causadas por:</a:t>
            </a:r>
            <a:endParaRPr lang="es-ES" altLang="es-CL" dirty="0">
              <a:solidFill>
                <a:schemeClr val="bg2"/>
              </a:solidFill>
              <a:latin typeface="Arial Rounded MT Bold" pitchFamily="34" charset="0"/>
            </a:endParaRPr>
          </a:p>
        </p:txBody>
      </p:sp>
      <p:pic>
        <p:nvPicPr>
          <p:cNvPr id="7173" name="Picture 12" descr="Ver imagen en tamaño complet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0373" y="587853"/>
            <a:ext cx="1693785" cy="1209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4" descr="lech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7656" y="230322"/>
            <a:ext cx="1664865" cy="163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16" descr="Ver imagen en tamaño completo">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34450" y="5016634"/>
            <a:ext cx="1943100"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18" descr="trigo">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05051" y="274388"/>
            <a:ext cx="1705434" cy="1677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24" descr="Ver imagen en tamaño completo">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68503" y="4438076"/>
            <a:ext cx="2068702" cy="154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26" descr="Ver imagen en tamaño completo">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96289" y="5220274"/>
            <a:ext cx="165735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28" descr="Ver imagen en tamaño completo">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428463" y="5115788"/>
            <a:ext cx="1211262"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30" descr="soya">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693245" y="5313746"/>
            <a:ext cx="1152525"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5590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8" descr="http://www.sobretodosalud.com/saludimages/2010/06/aditiv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6469" y="176269"/>
            <a:ext cx="7875531" cy="690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1495" name="Text Box 7"/>
          <p:cNvSpPr txBox="1">
            <a:spLocks noChangeArrowheads="1"/>
          </p:cNvSpPr>
          <p:nvPr/>
        </p:nvSpPr>
        <p:spPr bwMode="auto">
          <a:xfrm>
            <a:off x="2495550" y="6308725"/>
            <a:ext cx="8172450" cy="198438"/>
          </a:xfrm>
          <a:prstGeom prst="rect">
            <a:avLst/>
          </a:prstGeom>
          <a:noFill/>
          <a:ln w="9525">
            <a:noFill/>
            <a:miter lim="800000"/>
            <a:headEnd/>
            <a:tailEnd/>
          </a:ln>
          <a:effectLst/>
        </p:spPr>
        <p:txBody>
          <a:bodyPr>
            <a:spAutoFit/>
          </a:bodyPr>
          <a:lstStyle/>
          <a:p>
            <a:pPr algn="ctr">
              <a:spcBef>
                <a:spcPct val="50000"/>
              </a:spcBef>
              <a:defRPr/>
            </a:pPr>
            <a:endParaRPr lang="es-ES_tradnl" sz="700" b="1">
              <a:solidFill>
                <a:srgbClr val="969696"/>
              </a:solidFill>
              <a:effectLst>
                <a:outerShdw blurRad="38100" dist="38100" dir="2700000" algn="tl">
                  <a:srgbClr val="C0C0C0"/>
                </a:outerShdw>
              </a:effectLst>
              <a:latin typeface="Century Gothic" pitchFamily="34" charset="0"/>
            </a:endParaRPr>
          </a:p>
        </p:txBody>
      </p:sp>
      <p:sp>
        <p:nvSpPr>
          <p:cNvPr id="9220" name="Text Box 11"/>
          <p:cNvSpPr txBox="1">
            <a:spLocks noChangeArrowheads="1"/>
          </p:cNvSpPr>
          <p:nvPr/>
        </p:nvSpPr>
        <p:spPr bwMode="auto">
          <a:xfrm>
            <a:off x="833896" y="716958"/>
            <a:ext cx="7816850" cy="6309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spcBef>
                <a:spcPct val="50000"/>
              </a:spcBef>
            </a:pPr>
            <a:r>
              <a:rPr lang="es-ES" altLang="es-CL" sz="2800" dirty="0"/>
              <a:t>Aditivos, deben estar en las concentraciones adecuadas:</a:t>
            </a:r>
          </a:p>
          <a:p>
            <a:pPr algn="just" eaLnBrk="1" hangingPunct="1">
              <a:spcBef>
                <a:spcPct val="50000"/>
              </a:spcBef>
            </a:pPr>
            <a:endParaRPr lang="es-ES" altLang="es-CL" sz="2800" dirty="0"/>
          </a:p>
          <a:p>
            <a:pPr algn="just" eaLnBrk="1" hangingPunct="1">
              <a:spcBef>
                <a:spcPct val="50000"/>
              </a:spcBef>
              <a:buFont typeface="Wingdings" pitchFamily="2" charset="2"/>
              <a:buChar char="v"/>
            </a:pPr>
            <a:r>
              <a:rPr lang="es-ES" altLang="es-CL" sz="1800" dirty="0"/>
              <a:t>Saborizantes</a:t>
            </a:r>
          </a:p>
          <a:p>
            <a:pPr algn="just" eaLnBrk="1" hangingPunct="1">
              <a:spcBef>
                <a:spcPct val="50000"/>
              </a:spcBef>
              <a:buFont typeface="Wingdings" pitchFamily="2" charset="2"/>
              <a:buChar char="v"/>
            </a:pPr>
            <a:r>
              <a:rPr lang="es-ES" altLang="es-CL" sz="1800" dirty="0"/>
              <a:t>Colorantes</a:t>
            </a:r>
          </a:p>
          <a:p>
            <a:pPr algn="just" eaLnBrk="1" hangingPunct="1">
              <a:spcBef>
                <a:spcPct val="50000"/>
              </a:spcBef>
              <a:buFont typeface="Wingdings" pitchFamily="2" charset="2"/>
              <a:buChar char="v"/>
            </a:pPr>
            <a:r>
              <a:rPr lang="es-ES" altLang="es-CL" sz="1800" dirty="0"/>
              <a:t>Edulcorantes</a:t>
            </a:r>
          </a:p>
          <a:p>
            <a:pPr algn="just" eaLnBrk="1" hangingPunct="1">
              <a:spcBef>
                <a:spcPct val="50000"/>
              </a:spcBef>
              <a:buFont typeface="Wingdings" pitchFamily="2" charset="2"/>
              <a:buChar char="v"/>
            </a:pPr>
            <a:r>
              <a:rPr lang="es-ES" altLang="es-CL" sz="1800" dirty="0"/>
              <a:t>Antioxidantes</a:t>
            </a:r>
          </a:p>
          <a:p>
            <a:pPr algn="just" eaLnBrk="1" hangingPunct="1">
              <a:spcBef>
                <a:spcPct val="50000"/>
              </a:spcBef>
              <a:buFont typeface="Wingdings" pitchFamily="2" charset="2"/>
              <a:buChar char="v"/>
            </a:pPr>
            <a:r>
              <a:rPr lang="es-ES" altLang="es-CL" sz="1800" dirty="0"/>
              <a:t>Preservantes</a:t>
            </a:r>
          </a:p>
          <a:p>
            <a:pPr algn="just" eaLnBrk="1" hangingPunct="1">
              <a:spcBef>
                <a:spcPct val="50000"/>
              </a:spcBef>
              <a:buFont typeface="Wingdings" pitchFamily="2" charset="2"/>
              <a:buChar char="v"/>
            </a:pPr>
            <a:r>
              <a:rPr lang="es-ES" altLang="es-CL" sz="1800" dirty="0"/>
              <a:t>Blanqueadores</a:t>
            </a:r>
          </a:p>
          <a:p>
            <a:pPr algn="just" eaLnBrk="1" hangingPunct="1">
              <a:spcBef>
                <a:spcPct val="50000"/>
              </a:spcBef>
              <a:buFont typeface="Wingdings" pitchFamily="2" charset="2"/>
              <a:buChar char="v"/>
            </a:pPr>
            <a:r>
              <a:rPr lang="es-ES" altLang="es-CL" sz="1800" dirty="0"/>
              <a:t>Suplementos vitamínicos</a:t>
            </a:r>
          </a:p>
          <a:p>
            <a:pPr algn="just" eaLnBrk="1" hangingPunct="1">
              <a:spcBef>
                <a:spcPct val="50000"/>
              </a:spcBef>
              <a:buFont typeface="Wingdings" pitchFamily="2" charset="2"/>
              <a:buChar char="v"/>
            </a:pPr>
            <a:r>
              <a:rPr lang="es-ES" altLang="es-CL" sz="1800" dirty="0"/>
              <a:t>Secuestrantes</a:t>
            </a:r>
          </a:p>
          <a:p>
            <a:pPr algn="just" eaLnBrk="1" hangingPunct="1">
              <a:spcBef>
                <a:spcPct val="50000"/>
              </a:spcBef>
              <a:buFont typeface="Wingdings" pitchFamily="2" charset="2"/>
              <a:buChar char="v"/>
            </a:pPr>
            <a:r>
              <a:rPr lang="es-ES" altLang="es-CL" sz="1800" dirty="0"/>
              <a:t>Aromatizantes</a:t>
            </a:r>
          </a:p>
          <a:p>
            <a:pPr algn="just" eaLnBrk="1" hangingPunct="1">
              <a:spcBef>
                <a:spcPct val="50000"/>
              </a:spcBef>
              <a:buFont typeface="Wingdings" pitchFamily="2" charset="2"/>
              <a:buChar char="v"/>
            </a:pPr>
            <a:endParaRPr lang="es-ES" altLang="es-CL" sz="1800" dirty="0"/>
          </a:p>
          <a:p>
            <a:pPr algn="just" eaLnBrk="1" hangingPunct="1">
              <a:spcBef>
                <a:spcPct val="50000"/>
              </a:spcBef>
              <a:buFont typeface="Wingdings" pitchFamily="2" charset="2"/>
              <a:buChar char="v"/>
            </a:pPr>
            <a:endParaRPr lang="es-ES" altLang="es-CL" dirty="0">
              <a:solidFill>
                <a:schemeClr val="bg2"/>
              </a:solidFill>
              <a:latin typeface="Arial Rounded MT Bold" pitchFamily="34" charset="0"/>
            </a:endParaRPr>
          </a:p>
        </p:txBody>
      </p:sp>
    </p:spTree>
    <p:extLst>
      <p:ext uri="{BB962C8B-B14F-4D97-AF65-F5344CB8AC3E}">
        <p14:creationId xmlns:p14="http://schemas.microsoft.com/office/powerpoint/2010/main" val="767365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Escala de tiempo&#10;&#10;El contenido generado por IA puede ser incorrecto.">
            <a:extLst>
              <a:ext uri="{FF2B5EF4-FFF2-40B4-BE49-F238E27FC236}">
                <a16:creationId xmlns:a16="http://schemas.microsoft.com/office/drawing/2014/main" id="{B32B8D9D-3D12-CF26-A3BF-D72BE677F5AB}"/>
              </a:ext>
            </a:extLst>
          </p:cNvPr>
          <p:cNvPicPr>
            <a:picLocks noChangeAspect="1"/>
          </p:cNvPicPr>
          <p:nvPr/>
        </p:nvPicPr>
        <p:blipFill>
          <a:blip r:embed="rId2"/>
          <a:stretch>
            <a:fillRect/>
          </a:stretch>
        </p:blipFill>
        <p:spPr>
          <a:xfrm>
            <a:off x="446884" y="1679907"/>
            <a:ext cx="11298227" cy="4344006"/>
          </a:xfrm>
          <a:prstGeom prst="rect">
            <a:avLst/>
          </a:prstGeom>
        </p:spPr>
      </p:pic>
      <p:sp>
        <p:nvSpPr>
          <p:cNvPr id="7" name="CuadroTexto 6">
            <a:extLst>
              <a:ext uri="{FF2B5EF4-FFF2-40B4-BE49-F238E27FC236}">
                <a16:creationId xmlns:a16="http://schemas.microsoft.com/office/drawing/2014/main" id="{A5B71C33-4525-E073-7573-7E47655DF84B}"/>
              </a:ext>
            </a:extLst>
          </p:cNvPr>
          <p:cNvSpPr txBox="1"/>
          <p:nvPr/>
        </p:nvSpPr>
        <p:spPr>
          <a:xfrm>
            <a:off x="2465545" y="191185"/>
            <a:ext cx="7260907" cy="1077218"/>
          </a:xfrm>
          <a:prstGeom prst="rect">
            <a:avLst/>
          </a:prstGeom>
          <a:noFill/>
        </p:spPr>
        <p:txBody>
          <a:bodyPr wrap="square">
            <a:spAutoFit/>
          </a:bodyPr>
          <a:lstStyle/>
          <a:p>
            <a:pPr algn="ctr"/>
            <a:r>
              <a:rPr lang="es-CL" sz="3200" b="1" i="0" u="none" strike="noStrike" baseline="0" dirty="0">
                <a:solidFill>
                  <a:srgbClr val="283584"/>
                </a:solidFill>
                <a:latin typeface="gobCL-Heavy"/>
              </a:rPr>
              <a:t>Peligros químicos que generan</a:t>
            </a:r>
          </a:p>
          <a:p>
            <a:pPr algn="ctr"/>
            <a:r>
              <a:rPr lang="es-ES" sz="3200" b="1" i="0" u="none" strike="noStrike" baseline="0" dirty="0">
                <a:solidFill>
                  <a:srgbClr val="283584"/>
                </a:solidFill>
                <a:latin typeface="gobCL-Heavy"/>
              </a:rPr>
              <a:t>riesgo para la salud humana</a:t>
            </a:r>
            <a:endParaRPr lang="es-CL" sz="3200" b="1" dirty="0"/>
          </a:p>
        </p:txBody>
      </p:sp>
    </p:spTree>
    <p:extLst>
      <p:ext uri="{BB962C8B-B14F-4D97-AF65-F5344CB8AC3E}">
        <p14:creationId xmlns:p14="http://schemas.microsoft.com/office/powerpoint/2010/main" val="2046822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descr="Comida de colores encima de mesa&#10;&#10;El contenido generado por IA puede ser incorrecto.">
            <a:extLst>
              <a:ext uri="{FF2B5EF4-FFF2-40B4-BE49-F238E27FC236}">
                <a16:creationId xmlns:a16="http://schemas.microsoft.com/office/drawing/2014/main" id="{C5ACB2AE-D071-1693-D2D2-FF9EF1FB9238}"/>
              </a:ext>
            </a:extLst>
          </p:cNvPr>
          <p:cNvPicPr>
            <a:picLocks noChangeAspect="1"/>
          </p:cNvPicPr>
          <p:nvPr/>
        </p:nvPicPr>
        <p:blipFill>
          <a:blip r:embed="rId2"/>
          <a:stretch>
            <a:fillRect/>
          </a:stretch>
        </p:blipFill>
        <p:spPr>
          <a:xfrm>
            <a:off x="537663" y="1270536"/>
            <a:ext cx="6937540" cy="2740327"/>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a:extLst>
              <a:ext uri="{FF2B5EF4-FFF2-40B4-BE49-F238E27FC236}">
                <a16:creationId xmlns:a16="http://schemas.microsoft.com/office/drawing/2014/main" id="{F0BC58F0-81DE-C049-1C8A-D5D726E30FC6}"/>
              </a:ext>
            </a:extLst>
          </p:cNvPr>
          <p:cNvSpPr txBox="1"/>
          <p:nvPr/>
        </p:nvSpPr>
        <p:spPr>
          <a:xfrm>
            <a:off x="2815590" y="86509"/>
            <a:ext cx="6103620" cy="1077218"/>
          </a:xfrm>
          <a:prstGeom prst="rect">
            <a:avLst/>
          </a:prstGeom>
          <a:noFill/>
        </p:spPr>
        <p:txBody>
          <a:bodyPr wrap="square">
            <a:spAutoFit/>
          </a:bodyPr>
          <a:lstStyle/>
          <a:p>
            <a:pPr algn="ctr"/>
            <a:r>
              <a:rPr lang="es-ES" sz="3200" b="1" dirty="0">
                <a:solidFill>
                  <a:srgbClr val="283584"/>
                </a:solidFill>
                <a:latin typeface="gobCL-Heavy"/>
              </a:rPr>
              <a:t>Peligros químicos que generan</a:t>
            </a:r>
          </a:p>
          <a:p>
            <a:pPr algn="ctr"/>
            <a:r>
              <a:rPr lang="es-ES" sz="3200" b="1" dirty="0">
                <a:solidFill>
                  <a:srgbClr val="283584"/>
                </a:solidFill>
                <a:latin typeface="gobCL-Heavy"/>
              </a:rPr>
              <a:t>riesgo para la salud humana</a:t>
            </a:r>
          </a:p>
        </p:txBody>
      </p:sp>
      <p:pic>
        <p:nvPicPr>
          <p:cNvPr id="7" name="Imagen 6" descr="Icono&#10;&#10;El contenido generado por IA puede ser incorrecto.">
            <a:extLst>
              <a:ext uri="{FF2B5EF4-FFF2-40B4-BE49-F238E27FC236}">
                <a16:creationId xmlns:a16="http://schemas.microsoft.com/office/drawing/2014/main" id="{AD36A8DD-C70A-35B1-6650-9C1D58BFE4DF}"/>
              </a:ext>
            </a:extLst>
          </p:cNvPr>
          <p:cNvPicPr>
            <a:picLocks noChangeAspect="1"/>
          </p:cNvPicPr>
          <p:nvPr/>
        </p:nvPicPr>
        <p:blipFill>
          <a:blip r:embed="rId3"/>
          <a:stretch>
            <a:fillRect/>
          </a:stretch>
        </p:blipFill>
        <p:spPr>
          <a:xfrm>
            <a:off x="5641915" y="4010863"/>
            <a:ext cx="6534486" cy="2768742"/>
          </a:xfrm>
          <a:prstGeom prst="rect">
            <a:avLst/>
          </a:prstGeom>
        </p:spPr>
      </p:pic>
    </p:spTree>
    <p:extLst>
      <p:ext uri="{BB962C8B-B14F-4D97-AF65-F5344CB8AC3E}">
        <p14:creationId xmlns:p14="http://schemas.microsoft.com/office/powerpoint/2010/main" val="22070935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8" name="Text Box 8"/>
          <p:cNvSpPr txBox="1">
            <a:spLocks noChangeArrowheads="1"/>
          </p:cNvSpPr>
          <p:nvPr/>
        </p:nvSpPr>
        <p:spPr bwMode="auto">
          <a:xfrm>
            <a:off x="4875851" y="270222"/>
            <a:ext cx="5455065" cy="587128"/>
          </a:xfrm>
          <a:prstGeom prst="rect">
            <a:avLst/>
          </a:prstGeom>
          <a:noFill/>
          <a:ln w="9525">
            <a:solidFill>
              <a:srgbClr val="DDDDDD"/>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n-US" sz="3190" b="1"/>
              <a:t>PELIGROS BIOLOGICOS</a:t>
            </a:r>
          </a:p>
        </p:txBody>
      </p:sp>
      <p:sp>
        <p:nvSpPr>
          <p:cNvPr id="1223684" name="Rectangle 4"/>
          <p:cNvSpPr>
            <a:spLocks noChangeArrowheads="1"/>
          </p:cNvSpPr>
          <p:nvPr/>
        </p:nvSpPr>
        <p:spPr bwMode="auto">
          <a:xfrm>
            <a:off x="2506766" y="1490371"/>
            <a:ext cx="4236499" cy="4101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defRPr sz="3200">
                <a:solidFill>
                  <a:schemeClr val="tx1"/>
                </a:solidFill>
                <a:latin typeface="Arial" panose="020B0604020202020204" pitchFamily="34" charset="0"/>
              </a:defRPr>
            </a:lvl1pPr>
            <a:lvl2pPr algn="ctr">
              <a:spcBef>
                <a:spcPct val="20000"/>
              </a:spcBef>
              <a:defRPr sz="2800">
                <a:solidFill>
                  <a:schemeClr val="tx1"/>
                </a:solidFill>
                <a:latin typeface="Arial" panose="020B0604020202020204" pitchFamily="34" charset="0"/>
              </a:defRPr>
            </a:lvl2pPr>
            <a:lvl3pPr algn="ctr">
              <a:spcBef>
                <a:spcPct val="20000"/>
              </a:spcBef>
              <a:defRPr sz="2400">
                <a:solidFill>
                  <a:schemeClr val="tx1"/>
                </a:solidFill>
                <a:latin typeface="Arial" panose="020B0604020202020204" pitchFamily="34" charset="0"/>
              </a:defRPr>
            </a:lvl3pPr>
            <a:lvl4pPr algn="ctr">
              <a:spcBef>
                <a:spcPct val="20000"/>
              </a:spcBef>
              <a:defRPr sz="2000">
                <a:solidFill>
                  <a:schemeClr val="tx1"/>
                </a:solidFill>
                <a:latin typeface="Arial" panose="020B0604020202020204" pitchFamily="34" charset="0"/>
              </a:defRPr>
            </a:lvl4pPr>
            <a:lvl5pPr algn="ctr">
              <a:spcBef>
                <a:spcPct val="20000"/>
              </a:spcBef>
              <a:defRPr sz="2000">
                <a:solidFill>
                  <a:schemeClr val="tx1"/>
                </a:solidFill>
                <a:latin typeface="Arial" panose="020B0604020202020204" pitchFamily="34" charset="0"/>
              </a:defRPr>
            </a:lvl5pPr>
            <a:lvl6pPr algn="ctr" fontAlgn="base">
              <a:spcBef>
                <a:spcPct val="20000"/>
              </a:spcBef>
              <a:spcAft>
                <a:spcPct val="0"/>
              </a:spcAft>
              <a:defRPr sz="2000">
                <a:solidFill>
                  <a:schemeClr val="tx1"/>
                </a:solidFill>
                <a:latin typeface="Arial" panose="020B0604020202020204" pitchFamily="34" charset="0"/>
              </a:defRPr>
            </a:lvl6pPr>
            <a:lvl7pPr algn="ctr" fontAlgn="base">
              <a:spcBef>
                <a:spcPct val="20000"/>
              </a:spcBef>
              <a:spcAft>
                <a:spcPct val="0"/>
              </a:spcAft>
              <a:defRPr sz="2000">
                <a:solidFill>
                  <a:schemeClr val="tx1"/>
                </a:solidFill>
                <a:latin typeface="Arial" panose="020B0604020202020204" pitchFamily="34" charset="0"/>
              </a:defRPr>
            </a:lvl7pPr>
            <a:lvl8pPr algn="ctr" fontAlgn="base">
              <a:spcBef>
                <a:spcPct val="20000"/>
              </a:spcBef>
              <a:spcAft>
                <a:spcPct val="0"/>
              </a:spcAft>
              <a:defRPr sz="2000">
                <a:solidFill>
                  <a:schemeClr val="tx1"/>
                </a:solidFill>
                <a:latin typeface="Arial" panose="020B0604020202020204" pitchFamily="34" charset="0"/>
              </a:defRPr>
            </a:lvl8pPr>
            <a:lvl9pPr algn="ctr" fontAlgn="base">
              <a:spcBef>
                <a:spcPct val="20000"/>
              </a:spcBef>
              <a:spcAft>
                <a:spcPct val="0"/>
              </a:spcAft>
              <a:defRPr sz="2000">
                <a:solidFill>
                  <a:schemeClr val="tx1"/>
                </a:solidFill>
                <a:latin typeface="Arial" panose="020B0604020202020204" pitchFamily="34" charset="0"/>
              </a:defRPr>
            </a:lvl9pPr>
          </a:lstStyle>
          <a:p>
            <a:pPr algn="just"/>
            <a:endParaRPr lang="es-ES_tradnl" altLang="en-US" sz="3190">
              <a:effectLst>
                <a:outerShdw blurRad="38100" dist="38100" dir="2700000" algn="tl">
                  <a:srgbClr val="C0C0C0"/>
                </a:outerShdw>
              </a:effectLst>
            </a:endParaRPr>
          </a:p>
          <a:p>
            <a:pPr algn="l"/>
            <a:r>
              <a:rPr lang="es-ES_tradnl" altLang="en-US" sz="3190" b="1">
                <a:effectLst>
                  <a:outerShdw blurRad="38100" dist="38100" dir="2700000" algn="tl">
                    <a:srgbClr val="C0C0C0"/>
                  </a:outerShdw>
                </a:effectLst>
              </a:rPr>
              <a:t>Cualquier agente biológico, que puedan representar un peligro potencial para el consumidor del alimento preparado.</a:t>
            </a:r>
          </a:p>
        </p:txBody>
      </p:sp>
      <p:pic>
        <p:nvPicPr>
          <p:cNvPr id="81932" name="Picture 5"/>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6909" y="2208851"/>
            <a:ext cx="1436960" cy="1865831"/>
          </a:xfrm>
          <a:prstGeom prst="rect">
            <a:avLst/>
          </a:prstGeom>
          <a:gradFill rotWithShape="0">
            <a:gsLst>
              <a:gs pos="0">
                <a:srgbClr val="008000"/>
              </a:gs>
              <a:gs pos="100000">
                <a:srgbClr val="FFFF99"/>
              </a:gs>
            </a:gsLst>
            <a:lin ang="2700000" scaled="1"/>
          </a:gradFill>
          <a:ln w="9525">
            <a:solidFill>
              <a:srgbClr val="008000"/>
            </a:solidFill>
            <a:miter lim="800000"/>
            <a:headEnd/>
            <a:tailEnd/>
          </a:ln>
        </p:spPr>
      </p:pic>
      <p:sp>
        <p:nvSpPr>
          <p:cNvPr id="81933" name="AutoShape 6"/>
          <p:cNvSpPr>
            <a:spLocks noChangeArrowheads="1"/>
          </p:cNvSpPr>
          <p:nvPr/>
        </p:nvSpPr>
        <p:spPr bwMode="auto">
          <a:xfrm rot="19336611" flipV="1">
            <a:off x="8321072" y="4074684"/>
            <a:ext cx="1652187" cy="1148935"/>
          </a:xfrm>
          <a:prstGeom prst="wedgeEllipseCallout">
            <a:avLst>
              <a:gd name="adj1" fmla="val -13338"/>
              <a:gd name="adj2" fmla="val 164866"/>
            </a:avLst>
          </a:prstGeom>
          <a:gradFill rotWithShape="0">
            <a:gsLst>
              <a:gs pos="0">
                <a:srgbClr val="008000"/>
              </a:gs>
              <a:gs pos="100000">
                <a:srgbClr val="FFFF99"/>
              </a:gs>
            </a:gsLst>
            <a:lin ang="18900000" scaled="1"/>
          </a:gradFill>
          <a:ln w="9525">
            <a:solidFill>
              <a:srgbClr val="008000"/>
            </a:solidFill>
            <a:miter lim="800000"/>
            <a:headEnd/>
            <a:tailEnd/>
          </a:ln>
        </p:spPr>
        <p:txBody>
          <a:bodyPr rot="1080000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eaLnBrk="0" hangingPunct="0"/>
            <a:endParaRPr lang="en-US" altLang="en-US" sz="2393">
              <a:latin typeface="Arial Rounded MT Bold" panose="020F0704030504030204" pitchFamily="34" charset="0"/>
            </a:endParaRPr>
          </a:p>
        </p:txBody>
      </p:sp>
      <p:pic>
        <p:nvPicPr>
          <p:cNvPr id="1223687" name="Picture 7"/>
          <p:cNvPicPr>
            <a:picLocks noChangeArrowheads="1"/>
          </p:cNvPicPr>
          <p:nvPr/>
        </p:nvPicPr>
        <p:blipFill>
          <a:blip r:embed="rId3"/>
          <a:srcRect/>
          <a:stretch>
            <a:fillRect/>
          </a:stretch>
        </p:blipFill>
        <p:spPr bwMode="auto">
          <a:xfrm rot="1683443">
            <a:off x="8465084" y="4147481"/>
            <a:ext cx="1671178" cy="705819"/>
          </a:xfrm>
          <a:prstGeom prst="rect">
            <a:avLst/>
          </a:prstGeom>
          <a:noFill/>
          <a:ln w="9525">
            <a:noFill/>
            <a:miter lim="800000"/>
            <a:headEnd/>
            <a:tailEnd/>
          </a:ln>
          <a:effectLst>
            <a:outerShdw dist="107763" dir="2700000" algn="ctr" rotWithShape="0">
              <a:schemeClr val="tx2"/>
            </a:outerShdw>
          </a:effectLst>
        </p:spPr>
      </p:pic>
    </p:spTree>
    <p:extLst>
      <p:ext uri="{BB962C8B-B14F-4D97-AF65-F5344CB8AC3E}">
        <p14:creationId xmlns:p14="http://schemas.microsoft.com/office/powerpoint/2010/main" val="19305797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a:extLst>
              <a:ext uri="{FF2B5EF4-FFF2-40B4-BE49-F238E27FC236}">
                <a16:creationId xmlns:a16="http://schemas.microsoft.com/office/drawing/2014/main" id="{EE9602F3-FD87-F61A-C981-6D6DD3F92397}"/>
              </a:ext>
            </a:extLst>
          </p:cNvPr>
          <p:cNvGraphicFramePr/>
          <p:nvPr/>
        </p:nvGraphicFramePr>
        <p:xfrm>
          <a:off x="1608772" y="1451608"/>
          <a:ext cx="8106727" cy="44805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Imagen 3">
            <a:extLst>
              <a:ext uri="{FF2B5EF4-FFF2-40B4-BE49-F238E27FC236}">
                <a16:creationId xmlns:a16="http://schemas.microsoft.com/office/drawing/2014/main" id="{B52918D2-E1A4-705E-AC96-737E296E7E15}"/>
              </a:ext>
            </a:extLst>
          </p:cNvPr>
          <p:cNvPicPr>
            <a:picLocks noChangeAspect="1"/>
          </p:cNvPicPr>
          <p:nvPr/>
        </p:nvPicPr>
        <p:blipFill>
          <a:blip r:embed="rId7"/>
          <a:stretch>
            <a:fillRect/>
          </a:stretch>
        </p:blipFill>
        <p:spPr>
          <a:xfrm>
            <a:off x="9715499" y="1451608"/>
            <a:ext cx="1329043" cy="1213209"/>
          </a:xfrm>
          <a:prstGeom prst="rect">
            <a:avLst/>
          </a:prstGeom>
        </p:spPr>
      </p:pic>
    </p:spTree>
    <p:extLst>
      <p:ext uri="{BB962C8B-B14F-4D97-AF65-F5344CB8AC3E}">
        <p14:creationId xmlns:p14="http://schemas.microsoft.com/office/powerpoint/2010/main" val="2542121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Leche de una taza de cafe&#10;&#10;El contenido generado por IA puede ser incorrecto.">
            <a:extLst>
              <a:ext uri="{FF2B5EF4-FFF2-40B4-BE49-F238E27FC236}">
                <a16:creationId xmlns:a16="http://schemas.microsoft.com/office/drawing/2014/main" id="{E5548BC4-1716-F9F2-3CF5-95612A82B6BC}"/>
              </a:ext>
            </a:extLst>
          </p:cNvPr>
          <p:cNvPicPr>
            <a:picLocks noGrp="1" noChangeAspect="1"/>
          </p:cNvPicPr>
          <p:nvPr>
            <p:ph idx="1"/>
          </p:nvPr>
        </p:nvPicPr>
        <p:blipFill>
          <a:blip r:embed="rId2"/>
          <a:stretch>
            <a:fillRect/>
          </a:stretch>
        </p:blipFill>
        <p:spPr>
          <a:xfrm>
            <a:off x="643467" y="1547876"/>
            <a:ext cx="10905066" cy="3762246"/>
          </a:xfrm>
          <a:prstGeom prst="rect">
            <a:avLst/>
          </a:prstGeom>
          <a:ln>
            <a:noFill/>
          </a:ln>
        </p:spPr>
      </p:pic>
    </p:spTree>
    <p:extLst>
      <p:ext uri="{BB962C8B-B14F-4D97-AF65-F5344CB8AC3E}">
        <p14:creationId xmlns:p14="http://schemas.microsoft.com/office/powerpoint/2010/main" val="3456999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Escala de tiempo&#10;&#10;El contenido generado por IA puede ser incorrecto.">
            <a:extLst>
              <a:ext uri="{FF2B5EF4-FFF2-40B4-BE49-F238E27FC236}">
                <a16:creationId xmlns:a16="http://schemas.microsoft.com/office/drawing/2014/main" id="{04DC8CAB-683F-0584-04C1-7A0556118556}"/>
              </a:ext>
            </a:extLst>
          </p:cNvPr>
          <p:cNvPicPr>
            <a:picLocks noGrp="1" noChangeAspect="1"/>
          </p:cNvPicPr>
          <p:nvPr>
            <p:ph idx="1"/>
          </p:nvPr>
        </p:nvPicPr>
        <p:blipFill>
          <a:blip r:embed="rId2"/>
          <a:stretch>
            <a:fillRect/>
          </a:stretch>
        </p:blipFill>
        <p:spPr>
          <a:xfrm>
            <a:off x="643467" y="1343406"/>
            <a:ext cx="10905066" cy="4171186"/>
          </a:xfrm>
          <a:prstGeom prst="rect">
            <a:avLst/>
          </a:prstGeom>
          <a:ln>
            <a:noFill/>
          </a:ln>
        </p:spPr>
      </p:pic>
    </p:spTree>
    <p:extLst>
      <p:ext uri="{BB962C8B-B14F-4D97-AF65-F5344CB8AC3E}">
        <p14:creationId xmlns:p14="http://schemas.microsoft.com/office/powerpoint/2010/main" val="3502133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Imagen que contiene taza, tabla, comida, plato&#10;&#10;El contenido generado por IA puede ser incorrecto.">
            <a:extLst>
              <a:ext uri="{FF2B5EF4-FFF2-40B4-BE49-F238E27FC236}">
                <a16:creationId xmlns:a16="http://schemas.microsoft.com/office/drawing/2014/main" id="{3F3E1C33-A06F-0B09-B123-3F1D3406A6EE}"/>
              </a:ext>
            </a:extLst>
          </p:cNvPr>
          <p:cNvPicPr>
            <a:picLocks noGrp="1" noChangeAspect="1"/>
          </p:cNvPicPr>
          <p:nvPr>
            <p:ph idx="1"/>
          </p:nvPr>
        </p:nvPicPr>
        <p:blipFill>
          <a:blip r:embed="rId2"/>
          <a:stretch>
            <a:fillRect/>
          </a:stretch>
        </p:blipFill>
        <p:spPr>
          <a:xfrm>
            <a:off x="643467" y="1261618"/>
            <a:ext cx="10905066" cy="4334762"/>
          </a:xfrm>
          <a:prstGeom prst="rect">
            <a:avLst/>
          </a:prstGeom>
          <a:ln>
            <a:noFill/>
          </a:ln>
        </p:spPr>
      </p:pic>
    </p:spTree>
    <p:extLst>
      <p:ext uri="{BB962C8B-B14F-4D97-AF65-F5344CB8AC3E}">
        <p14:creationId xmlns:p14="http://schemas.microsoft.com/office/powerpoint/2010/main" val="2187633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Imagen de la pantalla de un celular con texto e imagen&#10;&#10;El contenido generado por IA puede ser incorrecto.">
            <a:extLst>
              <a:ext uri="{FF2B5EF4-FFF2-40B4-BE49-F238E27FC236}">
                <a16:creationId xmlns:a16="http://schemas.microsoft.com/office/drawing/2014/main" id="{51C721CE-EE4D-8A0A-3312-AC46EA2644AB}"/>
              </a:ext>
            </a:extLst>
          </p:cNvPr>
          <p:cNvPicPr>
            <a:picLocks noGrp="1" noChangeAspect="1"/>
          </p:cNvPicPr>
          <p:nvPr>
            <p:ph idx="1"/>
          </p:nvPr>
        </p:nvPicPr>
        <p:blipFill>
          <a:blip r:embed="rId2"/>
          <a:stretch>
            <a:fillRect/>
          </a:stretch>
        </p:blipFill>
        <p:spPr>
          <a:xfrm>
            <a:off x="643467" y="1466088"/>
            <a:ext cx="10905066" cy="3925822"/>
          </a:xfrm>
          <a:prstGeom prst="rect">
            <a:avLst/>
          </a:prstGeom>
          <a:ln>
            <a:noFill/>
          </a:ln>
        </p:spPr>
      </p:pic>
    </p:spTree>
    <p:extLst>
      <p:ext uri="{BB962C8B-B14F-4D97-AF65-F5344CB8AC3E}">
        <p14:creationId xmlns:p14="http://schemas.microsoft.com/office/powerpoint/2010/main" val="42414047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Texto&#10;&#10;El contenido generado por IA puede ser incorrecto.">
            <a:extLst>
              <a:ext uri="{FF2B5EF4-FFF2-40B4-BE49-F238E27FC236}">
                <a16:creationId xmlns:a16="http://schemas.microsoft.com/office/drawing/2014/main" id="{7C173428-0A3E-4077-41F2-A3C120207D88}"/>
              </a:ext>
            </a:extLst>
          </p:cNvPr>
          <p:cNvPicPr>
            <a:picLocks noChangeAspect="1"/>
          </p:cNvPicPr>
          <p:nvPr/>
        </p:nvPicPr>
        <p:blipFill>
          <a:blip r:embed="rId2"/>
          <a:stretch>
            <a:fillRect/>
          </a:stretch>
        </p:blipFill>
        <p:spPr>
          <a:xfrm>
            <a:off x="643467" y="1793239"/>
            <a:ext cx="10905066" cy="3271520"/>
          </a:xfrm>
          <a:prstGeom prst="rect">
            <a:avLst/>
          </a:prstGeom>
          <a:ln>
            <a:noFill/>
          </a:ln>
        </p:spPr>
      </p:pic>
    </p:spTree>
    <p:extLst>
      <p:ext uri="{BB962C8B-B14F-4D97-AF65-F5344CB8AC3E}">
        <p14:creationId xmlns:p14="http://schemas.microsoft.com/office/powerpoint/2010/main" val="3887886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Un conjunto de letras blancas en un fondo blanco&#10;&#10;El contenido generado por IA puede ser incorrecto.">
            <a:extLst>
              <a:ext uri="{FF2B5EF4-FFF2-40B4-BE49-F238E27FC236}">
                <a16:creationId xmlns:a16="http://schemas.microsoft.com/office/drawing/2014/main" id="{87CFDFD2-994A-76C3-8499-180288887192}"/>
              </a:ext>
            </a:extLst>
          </p:cNvPr>
          <p:cNvPicPr>
            <a:picLocks noGrp="1" noChangeAspect="1"/>
          </p:cNvPicPr>
          <p:nvPr>
            <p:ph idx="1"/>
          </p:nvPr>
        </p:nvPicPr>
        <p:blipFill>
          <a:blip r:embed="rId2"/>
          <a:stretch>
            <a:fillRect/>
          </a:stretch>
        </p:blipFill>
        <p:spPr>
          <a:xfrm>
            <a:off x="643467" y="1357037"/>
            <a:ext cx="10905066" cy="4143924"/>
          </a:xfrm>
          <a:prstGeom prst="rect">
            <a:avLst/>
          </a:prstGeom>
          <a:ln>
            <a:noFill/>
          </a:ln>
        </p:spPr>
      </p:pic>
    </p:spTree>
    <p:extLst>
      <p:ext uri="{BB962C8B-B14F-4D97-AF65-F5344CB8AC3E}">
        <p14:creationId xmlns:p14="http://schemas.microsoft.com/office/powerpoint/2010/main" val="1830616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132"/>
          <p:cNvSpPr>
            <a:spLocks noChangeArrowheads="1"/>
          </p:cNvSpPr>
          <p:nvPr/>
        </p:nvSpPr>
        <p:spPr bwMode="auto">
          <a:xfrm>
            <a:off x="2905572" y="536092"/>
            <a:ext cx="7067688" cy="1370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aphicFrame>
        <p:nvGraphicFramePr>
          <p:cNvPr id="116" name="115 Diagrama"/>
          <p:cNvGraphicFramePr/>
          <p:nvPr/>
        </p:nvGraphicFramePr>
        <p:xfrm>
          <a:off x="2004330" y="270520"/>
          <a:ext cx="8434076" cy="540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1203" name="Rectangle 1134"/>
          <p:cNvSpPr>
            <a:spLocks noChangeArrowheads="1"/>
          </p:cNvSpPr>
          <p:nvPr/>
        </p:nvSpPr>
        <p:spPr bwMode="auto">
          <a:xfrm>
            <a:off x="2266220" y="2283232"/>
            <a:ext cx="7707040" cy="2737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aphicFrame>
        <p:nvGraphicFramePr>
          <p:cNvPr id="118" name="117 Diagrama"/>
          <p:cNvGraphicFramePr/>
          <p:nvPr/>
        </p:nvGraphicFramePr>
        <p:xfrm>
          <a:off x="4229624" y="1347274"/>
          <a:ext cx="6424133" cy="23688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51205" name="Picture 125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93211" y="2091742"/>
            <a:ext cx="933707" cy="74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9" name="118 Diagrama"/>
          <p:cNvGraphicFramePr/>
          <p:nvPr/>
        </p:nvGraphicFramePr>
        <p:xfrm>
          <a:off x="1538243" y="4003270"/>
          <a:ext cx="7465502" cy="258421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17" name="116 Diagrama"/>
          <p:cNvGraphicFramePr/>
          <p:nvPr/>
        </p:nvGraphicFramePr>
        <p:xfrm>
          <a:off x="1788980" y="1347273"/>
          <a:ext cx="1938159" cy="69442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pic>
        <p:nvPicPr>
          <p:cNvPr id="2" name="Imagen 1">
            <a:extLst>
              <a:ext uri="{FF2B5EF4-FFF2-40B4-BE49-F238E27FC236}">
                <a16:creationId xmlns:a16="http://schemas.microsoft.com/office/drawing/2014/main" id="{505A0EEB-56AF-988D-5059-4ADF09BBF36E}"/>
              </a:ext>
            </a:extLst>
          </p:cNvPr>
          <p:cNvPicPr>
            <a:picLocks noChangeAspect="1"/>
          </p:cNvPicPr>
          <p:nvPr/>
        </p:nvPicPr>
        <p:blipFill>
          <a:blip r:embed="rId23"/>
          <a:stretch>
            <a:fillRect/>
          </a:stretch>
        </p:blipFill>
        <p:spPr>
          <a:xfrm>
            <a:off x="1585723" y="4165912"/>
            <a:ext cx="5900927" cy="2628106"/>
          </a:xfrm>
          <a:prstGeom prst="rect">
            <a:avLst/>
          </a:prstGeom>
        </p:spPr>
      </p:pic>
    </p:spTree>
    <p:extLst>
      <p:ext uri="{BB962C8B-B14F-4D97-AF65-F5344CB8AC3E}">
        <p14:creationId xmlns:p14="http://schemas.microsoft.com/office/powerpoint/2010/main" val="35021460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52" name="Text Box 8"/>
          <p:cNvSpPr txBox="1">
            <a:spLocks noChangeArrowheads="1"/>
          </p:cNvSpPr>
          <p:nvPr/>
        </p:nvSpPr>
        <p:spPr bwMode="auto">
          <a:xfrm>
            <a:off x="4875851" y="270222"/>
            <a:ext cx="5455065" cy="1378405"/>
          </a:xfrm>
          <a:prstGeom prst="rect">
            <a:avLst/>
          </a:prstGeom>
          <a:noFill/>
          <a:ln w="9525">
            <a:solidFill>
              <a:srgbClr val="DDDDDD"/>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n-US" sz="2791" b="1"/>
              <a:t>Principales fuentes de Microorganismos hallados en los Alimentos</a:t>
            </a:r>
          </a:p>
        </p:txBody>
      </p:sp>
      <p:sp>
        <p:nvSpPr>
          <p:cNvPr id="82954" name="Text Box 10"/>
          <p:cNvSpPr txBox="1">
            <a:spLocks noChangeArrowheads="1"/>
          </p:cNvSpPr>
          <p:nvPr/>
        </p:nvSpPr>
        <p:spPr bwMode="auto">
          <a:xfrm>
            <a:off x="2937223" y="1920826"/>
            <a:ext cx="6999639" cy="4326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anose="05000000000000000000" pitchFamily="2" charset="2"/>
              <a:buChar char="v"/>
            </a:pPr>
            <a:r>
              <a:rPr lang="es-ES" altLang="en-US" sz="2393"/>
              <a:t>Suelo y Agua</a:t>
            </a:r>
          </a:p>
          <a:p>
            <a:pPr>
              <a:spcBef>
                <a:spcPct val="50000"/>
              </a:spcBef>
              <a:buFont typeface="Wingdings" panose="05000000000000000000" pitchFamily="2" charset="2"/>
              <a:buChar char="v"/>
            </a:pPr>
            <a:r>
              <a:rPr lang="es-ES" altLang="en-US" sz="2393"/>
              <a:t>Plantas y productos vegetales</a:t>
            </a:r>
          </a:p>
          <a:p>
            <a:pPr>
              <a:spcBef>
                <a:spcPct val="50000"/>
              </a:spcBef>
              <a:buFont typeface="Wingdings" panose="05000000000000000000" pitchFamily="2" charset="2"/>
              <a:buChar char="v"/>
            </a:pPr>
            <a:r>
              <a:rPr lang="es-ES" altLang="en-US" sz="2393"/>
              <a:t>Utensilios</a:t>
            </a:r>
          </a:p>
          <a:p>
            <a:pPr>
              <a:spcBef>
                <a:spcPct val="50000"/>
              </a:spcBef>
              <a:buFont typeface="Wingdings" panose="05000000000000000000" pitchFamily="2" charset="2"/>
              <a:buChar char="v"/>
            </a:pPr>
            <a:r>
              <a:rPr lang="es-ES" altLang="en-US" sz="2393"/>
              <a:t>Tracto Intestinal del hombre y los animales</a:t>
            </a:r>
          </a:p>
          <a:p>
            <a:pPr>
              <a:spcBef>
                <a:spcPct val="50000"/>
              </a:spcBef>
              <a:buFont typeface="Wingdings" panose="05000000000000000000" pitchFamily="2" charset="2"/>
              <a:buChar char="v"/>
            </a:pPr>
            <a:r>
              <a:rPr lang="es-ES" altLang="en-US" sz="2393"/>
              <a:t>Manipuladores de Alimentos</a:t>
            </a:r>
          </a:p>
          <a:p>
            <a:pPr>
              <a:spcBef>
                <a:spcPct val="50000"/>
              </a:spcBef>
              <a:buFont typeface="Wingdings" panose="05000000000000000000" pitchFamily="2" charset="2"/>
              <a:buChar char="v"/>
            </a:pPr>
            <a:r>
              <a:rPr lang="es-ES" altLang="en-US" sz="2393"/>
              <a:t>Piensos</a:t>
            </a:r>
          </a:p>
          <a:p>
            <a:pPr>
              <a:spcBef>
                <a:spcPct val="50000"/>
              </a:spcBef>
              <a:buFont typeface="Wingdings" panose="05000000000000000000" pitchFamily="2" charset="2"/>
              <a:buChar char="v"/>
            </a:pPr>
            <a:r>
              <a:rPr lang="es-ES" altLang="en-US" sz="2393"/>
              <a:t>Piel de los animales</a:t>
            </a:r>
          </a:p>
          <a:p>
            <a:pPr>
              <a:spcBef>
                <a:spcPct val="50000"/>
              </a:spcBef>
              <a:buFont typeface="Wingdings" panose="05000000000000000000" pitchFamily="2" charset="2"/>
              <a:buChar char="v"/>
            </a:pPr>
            <a:r>
              <a:rPr lang="es-ES" altLang="en-US" sz="2393"/>
              <a:t>Aire y Polvo</a:t>
            </a:r>
          </a:p>
        </p:txBody>
      </p:sp>
      <p:pic>
        <p:nvPicPr>
          <p:cNvPr id="82955" name="Picture 11" descr="B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4631" y="4218695"/>
            <a:ext cx="2009844" cy="1587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8962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4" name="Text Box 8"/>
          <p:cNvSpPr txBox="1">
            <a:spLocks noChangeArrowheads="1"/>
          </p:cNvSpPr>
          <p:nvPr/>
        </p:nvSpPr>
        <p:spPr bwMode="auto">
          <a:xfrm>
            <a:off x="4875851" y="270222"/>
            <a:ext cx="5455065" cy="952698"/>
          </a:xfrm>
          <a:prstGeom prst="rect">
            <a:avLst/>
          </a:prstGeom>
          <a:noFill/>
          <a:ln w="9525">
            <a:solidFill>
              <a:srgbClr val="DDDDDD"/>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n-US" sz="2791" b="1">
                <a:solidFill>
                  <a:schemeClr val="tx2"/>
                </a:solidFill>
              </a:rPr>
              <a:t>ESPECIES BACTERIANAS EXISTENTES EN EL AGUA</a:t>
            </a:r>
          </a:p>
        </p:txBody>
      </p:sp>
      <p:sp>
        <p:nvSpPr>
          <p:cNvPr id="106506" name="Rectangle 10"/>
          <p:cNvSpPr>
            <a:spLocks noChangeArrowheads="1"/>
          </p:cNvSpPr>
          <p:nvPr/>
        </p:nvSpPr>
        <p:spPr bwMode="auto">
          <a:xfrm>
            <a:off x="2577982" y="2137637"/>
            <a:ext cx="4253907" cy="2644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defRPr sz="3200">
                <a:solidFill>
                  <a:schemeClr val="tx1"/>
                </a:solidFill>
                <a:latin typeface="Arial" panose="020B0604020202020204" pitchFamily="34" charset="0"/>
              </a:defRPr>
            </a:lvl1pPr>
            <a:lvl2pPr algn="ctr">
              <a:spcBef>
                <a:spcPct val="20000"/>
              </a:spcBef>
              <a:defRPr sz="2800">
                <a:solidFill>
                  <a:schemeClr val="tx1"/>
                </a:solidFill>
                <a:latin typeface="Arial" panose="020B0604020202020204" pitchFamily="34" charset="0"/>
              </a:defRPr>
            </a:lvl2pPr>
            <a:lvl3pPr algn="ctr">
              <a:spcBef>
                <a:spcPct val="20000"/>
              </a:spcBef>
              <a:defRPr sz="2400">
                <a:solidFill>
                  <a:schemeClr val="tx1"/>
                </a:solidFill>
                <a:latin typeface="Arial" panose="020B0604020202020204" pitchFamily="34" charset="0"/>
              </a:defRPr>
            </a:lvl3pPr>
            <a:lvl4pPr algn="ctr">
              <a:spcBef>
                <a:spcPct val="20000"/>
              </a:spcBef>
              <a:defRPr sz="2000">
                <a:solidFill>
                  <a:schemeClr val="tx1"/>
                </a:solidFill>
                <a:latin typeface="Arial" panose="020B0604020202020204" pitchFamily="34" charset="0"/>
              </a:defRPr>
            </a:lvl4pPr>
            <a:lvl5pPr algn="ctr">
              <a:spcBef>
                <a:spcPct val="20000"/>
              </a:spcBef>
              <a:defRPr sz="2000">
                <a:solidFill>
                  <a:schemeClr val="tx1"/>
                </a:solidFill>
                <a:latin typeface="Arial" panose="020B0604020202020204" pitchFamily="34" charset="0"/>
              </a:defRPr>
            </a:lvl5pPr>
            <a:lvl6pPr algn="ctr" fontAlgn="base">
              <a:spcBef>
                <a:spcPct val="20000"/>
              </a:spcBef>
              <a:spcAft>
                <a:spcPct val="0"/>
              </a:spcAft>
              <a:defRPr sz="2000">
                <a:solidFill>
                  <a:schemeClr val="tx1"/>
                </a:solidFill>
                <a:latin typeface="Arial" panose="020B0604020202020204" pitchFamily="34" charset="0"/>
              </a:defRPr>
            </a:lvl6pPr>
            <a:lvl7pPr algn="ctr" fontAlgn="base">
              <a:spcBef>
                <a:spcPct val="20000"/>
              </a:spcBef>
              <a:spcAft>
                <a:spcPct val="0"/>
              </a:spcAft>
              <a:defRPr sz="2000">
                <a:solidFill>
                  <a:schemeClr val="tx1"/>
                </a:solidFill>
                <a:latin typeface="Arial" panose="020B0604020202020204" pitchFamily="34" charset="0"/>
              </a:defRPr>
            </a:lvl7pPr>
            <a:lvl8pPr algn="ctr" fontAlgn="base">
              <a:spcBef>
                <a:spcPct val="20000"/>
              </a:spcBef>
              <a:spcAft>
                <a:spcPct val="0"/>
              </a:spcAft>
              <a:defRPr sz="2000">
                <a:solidFill>
                  <a:schemeClr val="tx1"/>
                </a:solidFill>
                <a:latin typeface="Arial" panose="020B0604020202020204" pitchFamily="34" charset="0"/>
              </a:defRPr>
            </a:lvl8pPr>
            <a:lvl9pPr algn="ctr" fontAlgn="base">
              <a:spcBef>
                <a:spcPct val="20000"/>
              </a:spcBef>
              <a:spcAft>
                <a:spcPct val="0"/>
              </a:spcAft>
              <a:defRPr sz="2000">
                <a:solidFill>
                  <a:schemeClr val="tx1"/>
                </a:solidFill>
                <a:latin typeface="Arial" panose="020B0604020202020204" pitchFamily="34" charset="0"/>
              </a:defRPr>
            </a:lvl9pPr>
          </a:lstStyle>
          <a:p>
            <a:pPr algn="just">
              <a:lnSpc>
                <a:spcPct val="90000"/>
              </a:lnSpc>
            </a:pPr>
            <a:r>
              <a:rPr lang="es-ES_tradnl" altLang="en-US" sz="1994" i="1"/>
              <a:t>Pseudomonas</a:t>
            </a:r>
          </a:p>
          <a:p>
            <a:pPr algn="just">
              <a:lnSpc>
                <a:spcPct val="90000"/>
              </a:lnSpc>
            </a:pPr>
            <a:r>
              <a:rPr lang="es-ES_tradnl" altLang="en-US" sz="1994" i="1"/>
              <a:t>Chromobacterium</a:t>
            </a:r>
          </a:p>
          <a:p>
            <a:pPr algn="just">
              <a:lnSpc>
                <a:spcPct val="90000"/>
              </a:lnSpc>
            </a:pPr>
            <a:r>
              <a:rPr lang="es-ES_tradnl" altLang="en-US" sz="1994" i="1"/>
              <a:t>Proteus</a:t>
            </a:r>
          </a:p>
          <a:p>
            <a:pPr algn="just">
              <a:lnSpc>
                <a:spcPct val="90000"/>
              </a:lnSpc>
            </a:pPr>
            <a:r>
              <a:rPr lang="es-ES_tradnl" altLang="en-US" sz="1994" i="1"/>
              <a:t>Micrococcus</a:t>
            </a:r>
          </a:p>
          <a:p>
            <a:pPr algn="just">
              <a:lnSpc>
                <a:spcPct val="90000"/>
              </a:lnSpc>
            </a:pPr>
            <a:r>
              <a:rPr lang="es-ES_tradnl" altLang="en-US" sz="1994" i="1"/>
              <a:t>Bacillus</a:t>
            </a:r>
          </a:p>
          <a:p>
            <a:pPr algn="just">
              <a:lnSpc>
                <a:spcPct val="90000"/>
              </a:lnSpc>
            </a:pPr>
            <a:r>
              <a:rPr lang="es-ES_tradnl" altLang="en-US" sz="1994" i="1"/>
              <a:t>-Streptococcus </a:t>
            </a:r>
            <a:r>
              <a:rPr lang="es-ES_tradnl" altLang="en-US" sz="1994"/>
              <a:t>(enterococos)</a:t>
            </a:r>
          </a:p>
          <a:p>
            <a:pPr algn="just">
              <a:lnSpc>
                <a:spcPct val="90000"/>
              </a:lnSpc>
            </a:pPr>
            <a:r>
              <a:rPr lang="es-ES_tradnl" altLang="en-US" sz="1994" i="1"/>
              <a:t>-Enterobacter</a:t>
            </a:r>
          </a:p>
          <a:p>
            <a:pPr algn="just">
              <a:lnSpc>
                <a:spcPct val="90000"/>
              </a:lnSpc>
            </a:pPr>
            <a:r>
              <a:rPr lang="es-ES_tradnl" altLang="en-US" sz="1994" i="1"/>
              <a:t>-Escherichia</a:t>
            </a:r>
            <a:endParaRPr lang="es-ES_tradnl" altLang="en-US" sz="1994"/>
          </a:p>
        </p:txBody>
      </p:sp>
      <p:pic>
        <p:nvPicPr>
          <p:cNvPr id="106507"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26457" y="1705600"/>
            <a:ext cx="3176187" cy="3807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4926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1">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3">
            <a:extLst>
              <a:ext uri="{FF2B5EF4-FFF2-40B4-BE49-F238E27FC236}">
                <a16:creationId xmlns:a16="http://schemas.microsoft.com/office/drawing/2014/main" id="{77F1AF47-AE98-4034-BD91-1976FA4D9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EC0EE2B-2029-48DD-893D-F528E651B0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5AE1D08-1ED1-4F59-B42F-4D8EA33DC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9A79B912-88EA-4640-BDEB-51B3B11A0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480E7D7-2AE5-4612-8F4E-8718DE8C64B8}"/>
              </a:ext>
            </a:extLst>
          </p:cNvPr>
          <p:cNvSpPr>
            <a:spLocks noGrp="1"/>
          </p:cNvSpPr>
          <p:nvPr>
            <p:ph type="title"/>
          </p:nvPr>
        </p:nvSpPr>
        <p:spPr>
          <a:xfrm>
            <a:off x="662180" y="2862471"/>
            <a:ext cx="3041803" cy="2907802"/>
          </a:xfrm>
        </p:spPr>
        <p:txBody>
          <a:bodyPr vert="horz" lIns="91440" tIns="45720" rIns="91440" bIns="45720" rtlCol="0" anchor="t">
            <a:normAutofit/>
          </a:bodyPr>
          <a:lstStyle/>
          <a:p>
            <a:br>
              <a:rPr lang="en-US" altLang="es-CL" sz="4000" b="1">
                <a:solidFill>
                  <a:srgbClr val="FFFFFF"/>
                </a:solidFill>
              </a:rPr>
            </a:br>
            <a:r>
              <a:rPr lang="en-US" altLang="es-CL" sz="4000" b="1">
                <a:solidFill>
                  <a:srgbClr val="FFFFFF"/>
                </a:solidFill>
              </a:rPr>
              <a:t>PELIGROS FÍSICOS</a:t>
            </a:r>
            <a:br>
              <a:rPr lang="en-US" altLang="es-CL" sz="4000" b="1">
                <a:solidFill>
                  <a:srgbClr val="FFFFFF"/>
                </a:solidFill>
              </a:rPr>
            </a:br>
            <a:br>
              <a:rPr lang="en-US" altLang="es-CL" sz="4000" b="1">
                <a:solidFill>
                  <a:srgbClr val="FFFFFF"/>
                </a:solidFill>
              </a:rPr>
            </a:br>
            <a:endParaRPr lang="en-US" sz="4000">
              <a:solidFill>
                <a:srgbClr val="FFFFFF"/>
              </a:solidFill>
            </a:endParaRPr>
          </a:p>
        </p:txBody>
      </p:sp>
      <p:pic>
        <p:nvPicPr>
          <p:cNvPr id="5" name="Gráfico 4" descr="Peligro con relleno sólido">
            <a:extLst>
              <a:ext uri="{FF2B5EF4-FFF2-40B4-BE49-F238E27FC236}">
                <a16:creationId xmlns:a16="http://schemas.microsoft.com/office/drawing/2014/main" id="{CDB40CFA-6417-4CC0-B330-C6779682E6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93494" y="478713"/>
            <a:ext cx="2695123" cy="2695123"/>
          </a:xfrm>
          <a:prstGeom prst="rect">
            <a:avLst/>
          </a:prstGeom>
        </p:spPr>
      </p:pic>
      <p:pic>
        <p:nvPicPr>
          <p:cNvPr id="7" name="Gráfico 6" descr="Anillos de boda con relleno sólido">
            <a:extLst>
              <a:ext uri="{FF2B5EF4-FFF2-40B4-BE49-F238E27FC236}">
                <a16:creationId xmlns:a16="http://schemas.microsoft.com/office/drawing/2014/main" id="{026125FD-ED20-4B12-9765-617FB73954B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93930" y="478712"/>
            <a:ext cx="2695123" cy="2695123"/>
          </a:xfrm>
          <a:prstGeom prst="rect">
            <a:avLst/>
          </a:prstGeom>
        </p:spPr>
      </p:pic>
      <p:pic>
        <p:nvPicPr>
          <p:cNvPr id="4" name="Imagen 3" descr="Imagen de la pantalla de un emparedado&#10;&#10;El contenido generado por IA puede ser incorrecto.">
            <a:extLst>
              <a:ext uri="{FF2B5EF4-FFF2-40B4-BE49-F238E27FC236}">
                <a16:creationId xmlns:a16="http://schemas.microsoft.com/office/drawing/2014/main" id="{3E807440-D61C-A597-B14F-1200323368FA}"/>
              </a:ext>
            </a:extLst>
          </p:cNvPr>
          <p:cNvPicPr>
            <a:picLocks noChangeAspect="1"/>
          </p:cNvPicPr>
          <p:nvPr/>
        </p:nvPicPr>
        <p:blipFill>
          <a:blip r:embed="rId6"/>
          <a:stretch>
            <a:fillRect/>
          </a:stretch>
        </p:blipFill>
        <p:spPr>
          <a:xfrm>
            <a:off x="4025476" y="3329078"/>
            <a:ext cx="8166524" cy="3520440"/>
          </a:xfrm>
          <a:prstGeom prst="rect">
            <a:avLst/>
          </a:prstGeom>
        </p:spPr>
      </p:pic>
    </p:spTree>
    <p:extLst>
      <p:ext uri="{BB962C8B-B14F-4D97-AF65-F5344CB8AC3E}">
        <p14:creationId xmlns:p14="http://schemas.microsoft.com/office/powerpoint/2010/main" val="39717774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904" name="Rectangle 80903">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906" name="Freeform: Shape 80905">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908" name="Rectangle 80907">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910" name="Rectangle 80909">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912" name="Freeform: Shape 80911">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0914" name="Isosceles Triangle 80913">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89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18665" y="219233"/>
            <a:ext cx="8822281" cy="6638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916" name="Isosceles Triangle 80915">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06878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03383E-41FB-40C7-BBEC-F579D2FC4933}"/>
              </a:ext>
            </a:extLst>
          </p:cNvPr>
          <p:cNvSpPr>
            <a:spLocks noGrp="1"/>
          </p:cNvSpPr>
          <p:nvPr>
            <p:ph type="title"/>
          </p:nvPr>
        </p:nvSpPr>
        <p:spPr>
          <a:xfrm>
            <a:off x="786385" y="841248"/>
            <a:ext cx="3515244" cy="5340097"/>
          </a:xfrm>
        </p:spPr>
        <p:txBody>
          <a:bodyPr vert="horz" lIns="91440" tIns="45720" rIns="91440" bIns="45720" rtlCol="0" anchor="ctr">
            <a:normAutofit/>
          </a:bodyPr>
          <a:lstStyle/>
          <a:p>
            <a:r>
              <a:rPr lang="en-US" altLang="es-CL" sz="4800" b="1" kern="1200">
                <a:solidFill>
                  <a:schemeClr val="tx2"/>
                </a:solidFill>
                <a:latin typeface="+mj-lt"/>
                <a:ea typeface="+mj-ea"/>
                <a:cs typeface="+mj-cs"/>
              </a:rPr>
              <a:t>Orígenes de los Peligros Físicos</a:t>
            </a:r>
            <a:br>
              <a:rPr lang="en-US" altLang="es-CL" sz="4800" b="1" kern="1200">
                <a:solidFill>
                  <a:schemeClr val="tx2"/>
                </a:solidFill>
                <a:latin typeface="+mj-lt"/>
                <a:ea typeface="+mj-ea"/>
                <a:cs typeface="+mj-cs"/>
              </a:rPr>
            </a:br>
            <a:endParaRPr lang="en-US" sz="4800" kern="1200">
              <a:solidFill>
                <a:schemeClr val="tx2"/>
              </a:solidFill>
              <a:latin typeface="+mj-lt"/>
              <a:ea typeface="+mj-ea"/>
              <a:cs typeface="+mj-cs"/>
            </a:endParaRPr>
          </a:p>
        </p:txBody>
      </p:sp>
      <p:graphicFrame>
        <p:nvGraphicFramePr>
          <p:cNvPr id="8" name="CuadroTexto 5">
            <a:extLst>
              <a:ext uri="{FF2B5EF4-FFF2-40B4-BE49-F238E27FC236}">
                <a16:creationId xmlns:a16="http://schemas.microsoft.com/office/drawing/2014/main" id="{BC08FD02-6116-445E-8BC9-DA274ED94A55}"/>
              </a:ext>
            </a:extLst>
          </p:cNvPr>
          <p:cNvGraphicFramePr/>
          <p:nvPr>
            <p:extLst>
              <p:ext uri="{D42A27DB-BD31-4B8C-83A1-F6EECF244321}">
                <p14:modId xmlns:p14="http://schemas.microsoft.com/office/powerpoint/2010/main" val="539018155"/>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8180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855D11-DE58-F65F-41CC-A574DA2AD598}"/>
              </a:ext>
            </a:extLst>
          </p:cNvPr>
          <p:cNvSpPr>
            <a:spLocks noGrp="1"/>
          </p:cNvSpPr>
          <p:nvPr>
            <p:ph type="title"/>
          </p:nvPr>
        </p:nvSpPr>
        <p:spPr/>
        <p:txBody>
          <a:bodyPr/>
          <a:lstStyle/>
          <a:p>
            <a:endParaRPr lang="es-CL"/>
          </a:p>
        </p:txBody>
      </p:sp>
      <p:pic>
        <p:nvPicPr>
          <p:cNvPr id="4" name="Imagen 3" descr="Comida de colores encima de mesa&#10;&#10;El contenido generado por IA puede ser incorrecto.">
            <a:extLst>
              <a:ext uri="{FF2B5EF4-FFF2-40B4-BE49-F238E27FC236}">
                <a16:creationId xmlns:a16="http://schemas.microsoft.com/office/drawing/2014/main" id="{8554E7BB-8645-7676-5C44-0594BC33BBCC}"/>
              </a:ext>
            </a:extLst>
          </p:cNvPr>
          <p:cNvPicPr>
            <a:picLocks noChangeAspect="1"/>
          </p:cNvPicPr>
          <p:nvPr/>
        </p:nvPicPr>
        <p:blipFill>
          <a:blip r:embed="rId2"/>
          <a:stretch>
            <a:fillRect/>
          </a:stretch>
        </p:blipFill>
        <p:spPr>
          <a:xfrm>
            <a:off x="746966" y="385337"/>
            <a:ext cx="10698068" cy="6087325"/>
          </a:xfrm>
          <a:prstGeom prst="rect">
            <a:avLst/>
          </a:prstGeom>
        </p:spPr>
      </p:pic>
    </p:spTree>
    <p:extLst>
      <p:ext uri="{BB962C8B-B14F-4D97-AF65-F5344CB8AC3E}">
        <p14:creationId xmlns:p14="http://schemas.microsoft.com/office/powerpoint/2010/main" val="38608196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4E46F3-68B6-DD4F-BF68-4AE752FC46B0}"/>
              </a:ext>
            </a:extLst>
          </p:cNvPr>
          <p:cNvSpPr>
            <a:spLocks noGrp="1"/>
          </p:cNvSpPr>
          <p:nvPr>
            <p:ph type="title"/>
          </p:nvPr>
        </p:nvSpPr>
        <p:spPr/>
        <p:txBody>
          <a:bodyPr/>
          <a:lstStyle/>
          <a:p>
            <a:endParaRPr lang="es-CL"/>
          </a:p>
        </p:txBody>
      </p:sp>
      <p:pic>
        <p:nvPicPr>
          <p:cNvPr id="4" name="Imagen 3" descr="Texto, Escala de tiempo&#10;&#10;El contenido generado por IA puede ser incorrecto.">
            <a:extLst>
              <a:ext uri="{FF2B5EF4-FFF2-40B4-BE49-F238E27FC236}">
                <a16:creationId xmlns:a16="http://schemas.microsoft.com/office/drawing/2014/main" id="{FCFA35C6-C215-54B9-48AD-EBC954025A7C}"/>
              </a:ext>
            </a:extLst>
          </p:cNvPr>
          <p:cNvPicPr>
            <a:picLocks noChangeAspect="1"/>
          </p:cNvPicPr>
          <p:nvPr/>
        </p:nvPicPr>
        <p:blipFill>
          <a:blip r:embed="rId2"/>
          <a:stretch>
            <a:fillRect/>
          </a:stretch>
        </p:blipFill>
        <p:spPr>
          <a:xfrm>
            <a:off x="280176" y="666364"/>
            <a:ext cx="11631648" cy="5525271"/>
          </a:xfrm>
          <a:prstGeom prst="rect">
            <a:avLst/>
          </a:prstGeom>
        </p:spPr>
      </p:pic>
    </p:spTree>
    <p:extLst>
      <p:ext uri="{BB962C8B-B14F-4D97-AF65-F5344CB8AC3E}">
        <p14:creationId xmlns:p14="http://schemas.microsoft.com/office/powerpoint/2010/main" val="24105807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a:extLst>
              <a:ext uri="{FF2B5EF4-FFF2-40B4-BE49-F238E27FC236}">
                <a16:creationId xmlns:a16="http://schemas.microsoft.com/office/drawing/2014/main" id="{DE5848C9-E665-44B6-9047-5F1A09CE04F9}"/>
              </a:ext>
            </a:extLst>
          </p:cNvPr>
          <p:cNvSpPr>
            <a:spLocks noGrp="1"/>
          </p:cNvSpPr>
          <p:nvPr>
            <p:ph type="title"/>
          </p:nvPr>
        </p:nvSpPr>
        <p:spPr>
          <a:xfrm>
            <a:off x="1071548" y="1510292"/>
            <a:ext cx="4787331" cy="1574333"/>
          </a:xfrm>
        </p:spPr>
        <p:txBody>
          <a:bodyPr anchor="b">
            <a:normAutofit fontScale="90000"/>
          </a:bodyPr>
          <a:lstStyle/>
          <a:p>
            <a:pPr eaLnBrk="1" hangingPunct="1"/>
            <a:br>
              <a:rPr lang="es-CL" altLang="es-CL" sz="4000" dirty="0">
                <a:solidFill>
                  <a:schemeClr val="tx2"/>
                </a:solidFill>
                <a:latin typeface="+mn-lt"/>
              </a:rPr>
            </a:br>
            <a:br>
              <a:rPr lang="es-CL" altLang="es-CL" sz="4000" dirty="0">
                <a:solidFill>
                  <a:schemeClr val="tx2"/>
                </a:solidFill>
                <a:latin typeface="+mn-lt"/>
              </a:rPr>
            </a:br>
            <a:r>
              <a:rPr lang="es-CL" altLang="es-CL" sz="4000" dirty="0">
                <a:solidFill>
                  <a:schemeClr val="tx2"/>
                </a:solidFill>
                <a:latin typeface="+mn-lt"/>
              </a:rPr>
              <a:t>MICROORGANISMOS</a:t>
            </a:r>
            <a:br>
              <a:rPr lang="es-CL" altLang="es-CL" sz="4000" dirty="0">
                <a:solidFill>
                  <a:schemeClr val="tx2"/>
                </a:solidFill>
              </a:rPr>
            </a:br>
            <a:endParaRPr lang="es-CL" altLang="es-CL" sz="4000" dirty="0">
              <a:solidFill>
                <a:schemeClr val="tx2"/>
              </a:solidFill>
            </a:endParaRPr>
          </a:p>
        </p:txBody>
      </p:sp>
      <p:pic>
        <p:nvPicPr>
          <p:cNvPr id="7" name="Gráfico 6" descr="Microscopio con frascos químicos">
            <a:extLst>
              <a:ext uri="{FF2B5EF4-FFF2-40B4-BE49-F238E27FC236}">
                <a16:creationId xmlns:a16="http://schemas.microsoft.com/office/drawing/2014/main" id="{B6CA6C99-B5E4-4965-8E48-AA3A489DEC6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38862" y="888274"/>
            <a:ext cx="1590742" cy="1590742"/>
          </a:xfrm>
          <a:prstGeom prst="rect">
            <a:avLst/>
          </a:prstGeom>
        </p:spPr>
      </p:pic>
      <p:sp>
        <p:nvSpPr>
          <p:cNvPr id="64515" name="Text Box 8">
            <a:extLst>
              <a:ext uri="{FF2B5EF4-FFF2-40B4-BE49-F238E27FC236}">
                <a16:creationId xmlns:a16="http://schemas.microsoft.com/office/drawing/2014/main" id="{C024BD8F-5073-45B8-BE0F-4CFB93493269}"/>
              </a:ext>
            </a:extLst>
          </p:cNvPr>
          <p:cNvSpPr>
            <a:spLocks noGrp="1" noChangeArrowheads="1"/>
          </p:cNvSpPr>
          <p:nvPr>
            <p:ph idx="1"/>
          </p:nvPr>
        </p:nvSpPr>
        <p:spPr>
          <a:xfrm>
            <a:off x="965199" y="3084625"/>
            <a:ext cx="4193655" cy="2927369"/>
          </a:xfrm>
        </p:spPr>
        <p:txBody>
          <a:bodyPr>
            <a:normAutofit/>
          </a:bodyPr>
          <a:lstStyle/>
          <a:p>
            <a:pPr eaLnBrk="1" hangingPunct="1">
              <a:spcBef>
                <a:spcPct val="50000"/>
              </a:spcBef>
            </a:pPr>
            <a:endParaRPr lang="es-ES" altLang="es-CL" sz="2400" dirty="0">
              <a:solidFill>
                <a:schemeClr val="tx2"/>
              </a:solidFill>
            </a:endParaRPr>
          </a:p>
          <a:p>
            <a:pPr eaLnBrk="1" hangingPunct="1">
              <a:spcBef>
                <a:spcPct val="50000"/>
              </a:spcBef>
            </a:pPr>
            <a:endParaRPr lang="es-ES" altLang="es-CL" sz="2400" b="1" dirty="0">
              <a:solidFill>
                <a:schemeClr val="tx2"/>
              </a:solidFill>
            </a:endParaRPr>
          </a:p>
          <a:p>
            <a:pPr eaLnBrk="1" hangingPunct="1">
              <a:spcBef>
                <a:spcPct val="50000"/>
              </a:spcBef>
            </a:pPr>
            <a:endParaRPr lang="es-ES" altLang="es-CL" sz="2400" dirty="0">
              <a:solidFill>
                <a:schemeClr val="tx2"/>
              </a:solidFill>
            </a:endParaRPr>
          </a:p>
        </p:txBody>
      </p:sp>
      <p:pic>
        <p:nvPicPr>
          <p:cNvPr id="71" name="Graphic 70" descr="Microscopio">
            <a:extLst>
              <a:ext uri="{FF2B5EF4-FFF2-40B4-BE49-F238E27FC236}">
                <a16:creationId xmlns:a16="http://schemas.microsoft.com/office/drawing/2014/main" id="{CC6FCD8E-3755-4DBB-A955-1E5659FA378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91163" y="4805338"/>
            <a:ext cx="1206656" cy="1206656"/>
          </a:xfrm>
          <a:prstGeom prst="rect">
            <a:avLst/>
          </a:prstGeom>
        </p:spPr>
      </p:pic>
      <p:pic>
        <p:nvPicPr>
          <p:cNvPr id="5" name="Imagen 4" descr="Investigador examina el crecimiento en una placa de Petrie">
            <a:extLst>
              <a:ext uri="{FF2B5EF4-FFF2-40B4-BE49-F238E27FC236}">
                <a16:creationId xmlns:a16="http://schemas.microsoft.com/office/drawing/2014/main" id="{7EA72755-A2E5-4D34-9CCB-1ED5485DAA0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48130" y="3417257"/>
            <a:ext cx="2963421" cy="197808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nvestigador examina el crecimiento en una placa de Petrie">
            <a:extLst>
              <a:ext uri="{FF2B5EF4-FFF2-40B4-BE49-F238E27FC236}">
                <a16:creationId xmlns:a16="http://schemas.microsoft.com/office/drawing/2014/main" id="{D0AEF087-C2AB-4C2F-8262-0CC8D58D783C}"/>
              </a:ext>
            </a:extLst>
          </p:cNvPr>
          <p:cNvPicPr>
            <a:picLocks noChangeAspect="1"/>
          </p:cNvPicPr>
          <p:nvPr/>
        </p:nvPicPr>
        <p:blipFill rotWithShape="1">
          <a:blip r:embed="rId2"/>
          <a:srcRect t="6408" b="9323"/>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7B48D697-C001-42A4-9B7B-3A4D06CEEA5D}"/>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BACTERIAS</a:t>
            </a:r>
          </a:p>
        </p:txBody>
      </p:sp>
    </p:spTree>
    <p:extLst>
      <p:ext uri="{BB962C8B-B14F-4D97-AF65-F5344CB8AC3E}">
        <p14:creationId xmlns:p14="http://schemas.microsoft.com/office/powerpoint/2010/main" val="27785371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C322F59A-13E2-4054-80EB-864DA8C10CC6}"/>
              </a:ext>
            </a:extLst>
          </p:cNvPr>
          <p:cNvPicPr>
            <a:picLocks noChangeAspect="1"/>
          </p:cNvPicPr>
          <p:nvPr/>
        </p:nvPicPr>
        <p:blipFill rotWithShape="1">
          <a:blip r:embed="rId2"/>
          <a:srcRect l="6619" r="1595" b="1"/>
          <a:stretch/>
        </p:blipFill>
        <p:spPr>
          <a:xfrm>
            <a:off x="321731" y="557189"/>
            <a:ext cx="5668684" cy="5743618"/>
          </a:xfrm>
          <a:prstGeom prst="rect">
            <a:avLst/>
          </a:prstGeom>
        </p:spPr>
      </p:pic>
      <p:pic>
        <p:nvPicPr>
          <p:cNvPr id="3" name="Imagen 2">
            <a:extLst>
              <a:ext uri="{FF2B5EF4-FFF2-40B4-BE49-F238E27FC236}">
                <a16:creationId xmlns:a16="http://schemas.microsoft.com/office/drawing/2014/main" id="{4BF33954-2462-43D3-BAB0-CC65A6DC1A9A}"/>
              </a:ext>
            </a:extLst>
          </p:cNvPr>
          <p:cNvPicPr>
            <a:picLocks noChangeAspect="1"/>
          </p:cNvPicPr>
          <p:nvPr/>
        </p:nvPicPr>
        <p:blipFill rotWithShape="1">
          <a:blip r:embed="rId3"/>
          <a:srcRect l="14275" r="16808" b="-2"/>
          <a:stretch/>
        </p:blipFill>
        <p:spPr>
          <a:xfrm>
            <a:off x="6195375" y="557189"/>
            <a:ext cx="5674893" cy="5743618"/>
          </a:xfrm>
          <a:prstGeom prst="rect">
            <a:avLst/>
          </a:prstGeom>
        </p:spPr>
      </p:pic>
    </p:spTree>
    <p:extLst>
      <p:ext uri="{BB962C8B-B14F-4D97-AF65-F5344CB8AC3E}">
        <p14:creationId xmlns:p14="http://schemas.microsoft.com/office/powerpoint/2010/main" val="22118387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Text Box 18">
            <a:extLst>
              <a:ext uri="{FF2B5EF4-FFF2-40B4-BE49-F238E27FC236}">
                <a16:creationId xmlns:a16="http://schemas.microsoft.com/office/drawing/2014/main" id="{275A54AE-B160-4EEF-8FB0-9DB235ECCB46}"/>
              </a:ext>
            </a:extLst>
          </p:cNvPr>
          <p:cNvSpPr txBox="1">
            <a:spLocks noChangeArrowheads="1"/>
          </p:cNvSpPr>
          <p:nvPr/>
        </p:nvSpPr>
        <p:spPr bwMode="auto">
          <a:xfrm>
            <a:off x="1137037" y="741082"/>
            <a:ext cx="9274512" cy="94960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914400">
              <a:lnSpc>
                <a:spcPct val="90000"/>
              </a:lnSpc>
              <a:spcBef>
                <a:spcPct val="0"/>
              </a:spcBef>
              <a:spcAft>
                <a:spcPts val="600"/>
              </a:spcAft>
              <a:buNone/>
            </a:pPr>
            <a:r>
              <a:rPr lang="en-US" altLang="es-CL" sz="4400" b="1" kern="1200">
                <a:solidFill>
                  <a:schemeClr val="tx1"/>
                </a:solidFill>
                <a:latin typeface="+mj-lt"/>
                <a:ea typeface="+mj-ea"/>
                <a:cs typeface="+mj-cs"/>
              </a:rPr>
              <a:t>MORFOLOGÍA</a:t>
            </a:r>
          </a:p>
        </p:txBody>
      </p:sp>
      <p:sp>
        <p:nvSpPr>
          <p:cNvPr id="68612" name="Rectangle 19">
            <a:extLst>
              <a:ext uri="{FF2B5EF4-FFF2-40B4-BE49-F238E27FC236}">
                <a16:creationId xmlns:a16="http://schemas.microsoft.com/office/drawing/2014/main" id="{9A0A945F-5EC0-404A-8084-0E603B99ACC7}"/>
              </a:ext>
            </a:extLst>
          </p:cNvPr>
          <p:cNvSpPr>
            <a:spLocks noChangeArrowheads="1"/>
          </p:cNvSpPr>
          <p:nvPr/>
        </p:nvSpPr>
        <p:spPr bwMode="auto">
          <a:xfrm>
            <a:off x="3071814" y="1735138"/>
            <a:ext cx="68405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s-CL" sz="1800">
              <a:solidFill>
                <a:srgbClr val="000000"/>
              </a:solidFill>
            </a:endParaRPr>
          </a:p>
        </p:txBody>
      </p:sp>
      <p:grpSp>
        <p:nvGrpSpPr>
          <p:cNvPr id="68613" name="Group 20">
            <a:extLst>
              <a:ext uri="{FF2B5EF4-FFF2-40B4-BE49-F238E27FC236}">
                <a16:creationId xmlns:a16="http://schemas.microsoft.com/office/drawing/2014/main" id="{E07F4F69-7561-4F4B-B6AA-9A5FF4F8EE81}"/>
              </a:ext>
            </a:extLst>
          </p:cNvPr>
          <p:cNvGrpSpPr>
            <a:grpSpLocks/>
          </p:cNvGrpSpPr>
          <p:nvPr/>
        </p:nvGrpSpPr>
        <p:grpSpPr bwMode="auto">
          <a:xfrm>
            <a:off x="1978760" y="2007704"/>
            <a:ext cx="7955081" cy="4247045"/>
            <a:chOff x="288" y="1440"/>
            <a:chExt cx="5136" cy="2742"/>
          </a:xfrm>
        </p:grpSpPr>
        <p:pic>
          <p:nvPicPr>
            <p:cNvPr id="68614" name="Picture 21" descr="Las bacterias vienen en variadas formas: A. Forma de Caña (Bacilos) B. Redondos o Esféricos, en líneas (Estreptococos) C. Redondos, en cúmulos (Estafilococos) D. Redondos, en pares (Diplococos) E. En forma de espirales (Espirilos) F. En forma de coma (Vibrios)">
              <a:hlinkClick r:id="rId2" tooltip="Las bacterias vienen en variadas formas: A. Forma de Caña (Bacilos) B. Redondos o Esféricos, en líneas (Estreptococos) C. Redondos, en cúmulos (Estafilococos) D. Redondos, en pares (Diplococos) E. En forma de espirales (Espirilos) F. En forma de coma (Vibrios)"/>
              <a:extLst>
                <a:ext uri="{FF2B5EF4-FFF2-40B4-BE49-F238E27FC236}">
                  <a16:creationId xmlns:a16="http://schemas.microsoft.com/office/drawing/2014/main" id="{DF799748-B80E-4B86-BC21-C4851C81C3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2" y="1632"/>
              <a:ext cx="2976" cy="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5" name="Text Box 22">
              <a:extLst>
                <a:ext uri="{FF2B5EF4-FFF2-40B4-BE49-F238E27FC236}">
                  <a16:creationId xmlns:a16="http://schemas.microsoft.com/office/drawing/2014/main" id="{AA564712-17F0-42F3-A3C3-0C55907F7A0C}"/>
                </a:ext>
              </a:extLst>
            </p:cNvPr>
            <p:cNvSpPr txBox="1">
              <a:spLocks noChangeArrowheads="1"/>
            </p:cNvSpPr>
            <p:nvPr/>
          </p:nvSpPr>
          <p:spPr bwMode="auto">
            <a:xfrm>
              <a:off x="288" y="1440"/>
              <a:ext cx="1920" cy="2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50000"/>
                </a:spcBef>
                <a:buFontTx/>
                <a:buAutoNum type="alphaUcPeriod"/>
              </a:pPr>
              <a:r>
                <a:rPr lang="es-ES" altLang="es-CL" sz="1600" b="1">
                  <a:solidFill>
                    <a:srgbClr val="000000"/>
                  </a:solidFill>
                  <a:latin typeface="Tahoma" panose="020B0604030504040204" pitchFamily="34" charset="0"/>
                </a:rPr>
                <a:t>Forma de caña </a:t>
              </a:r>
              <a:r>
                <a:rPr lang="es-ES" altLang="es-CL" sz="1600" b="1">
                  <a:solidFill>
                    <a:srgbClr val="99CC00"/>
                  </a:solidFill>
                  <a:latin typeface="Tahoma" panose="020B0604030504040204" pitchFamily="34" charset="0"/>
                </a:rPr>
                <a:t>(Bacilos</a:t>
              </a:r>
              <a:r>
                <a:rPr lang="es-ES" altLang="es-CL" sz="1600" b="1">
                  <a:solidFill>
                    <a:srgbClr val="000000"/>
                  </a:solidFill>
                  <a:latin typeface="Tahoma" panose="020B0604030504040204" pitchFamily="34" charset="0"/>
                </a:rPr>
                <a:t>).</a:t>
              </a:r>
            </a:p>
            <a:p>
              <a:pPr eaLnBrk="1" hangingPunct="1">
                <a:lnSpc>
                  <a:spcPct val="90000"/>
                </a:lnSpc>
                <a:spcBef>
                  <a:spcPct val="50000"/>
                </a:spcBef>
                <a:buFontTx/>
                <a:buAutoNum type="alphaUcPeriod"/>
              </a:pPr>
              <a:r>
                <a:rPr lang="en-US" altLang="es-CL" sz="1600" b="1">
                  <a:solidFill>
                    <a:srgbClr val="000000"/>
                  </a:solidFill>
                  <a:latin typeface="Tahoma" panose="020B0604030504040204" pitchFamily="34" charset="0"/>
                </a:rPr>
                <a:t>Redondos, en líneas (</a:t>
              </a:r>
              <a:r>
                <a:rPr lang="es-ES" altLang="es-CL" sz="1600" b="1">
                  <a:solidFill>
                    <a:srgbClr val="CC2200"/>
                  </a:solidFill>
                  <a:latin typeface="Tahoma" panose="020B0604030504040204" pitchFamily="34" charset="0"/>
                </a:rPr>
                <a:t>Estreptococos*</a:t>
              </a:r>
              <a:r>
                <a:rPr lang="en-US" altLang="es-CL" sz="1600" b="1">
                  <a:solidFill>
                    <a:srgbClr val="000000"/>
                  </a:solidFill>
                  <a:latin typeface="Tahoma" panose="020B0604030504040204" pitchFamily="34" charset="0"/>
                </a:rPr>
                <a:t>)</a:t>
              </a:r>
              <a:r>
                <a:rPr lang="es-ES" altLang="es-CL" sz="1600" b="1">
                  <a:solidFill>
                    <a:srgbClr val="000000"/>
                  </a:solidFill>
                  <a:latin typeface="Tahoma" panose="020B0604030504040204" pitchFamily="34" charset="0"/>
                </a:rPr>
                <a:t>.</a:t>
              </a:r>
            </a:p>
            <a:p>
              <a:pPr eaLnBrk="1" hangingPunct="1">
                <a:lnSpc>
                  <a:spcPct val="90000"/>
                </a:lnSpc>
                <a:spcBef>
                  <a:spcPct val="50000"/>
                </a:spcBef>
                <a:buFontTx/>
                <a:buAutoNum type="alphaUcPeriod"/>
              </a:pPr>
              <a:r>
                <a:rPr lang="es-ES" altLang="es-CL" sz="1600" b="1">
                  <a:solidFill>
                    <a:srgbClr val="000000"/>
                  </a:solidFill>
                  <a:latin typeface="Tahoma" panose="020B0604030504040204" pitchFamily="34" charset="0"/>
                </a:rPr>
                <a:t>R</a:t>
              </a:r>
              <a:r>
                <a:rPr lang="en-US" altLang="es-CL" sz="1600" b="1">
                  <a:solidFill>
                    <a:srgbClr val="000000"/>
                  </a:solidFill>
                  <a:latin typeface="Tahoma" panose="020B0604030504040204" pitchFamily="34" charset="0"/>
                </a:rPr>
                <a:t>edondos, en cúmulos (</a:t>
              </a:r>
              <a:r>
                <a:rPr lang="es-ES" altLang="es-CL" sz="1600" b="1">
                  <a:solidFill>
                    <a:srgbClr val="CC2200"/>
                  </a:solidFill>
                  <a:latin typeface="Tahoma" panose="020B0604030504040204" pitchFamily="34" charset="0"/>
                </a:rPr>
                <a:t>Estafilococos*</a:t>
              </a:r>
              <a:r>
                <a:rPr lang="en-US" altLang="es-CL" sz="1600" b="1">
                  <a:solidFill>
                    <a:srgbClr val="000000"/>
                  </a:solidFill>
                  <a:latin typeface="Tahoma" panose="020B0604030504040204" pitchFamily="34" charset="0"/>
                </a:rPr>
                <a:t>)</a:t>
              </a:r>
              <a:r>
                <a:rPr lang="es-ES" altLang="es-CL" sz="1600" b="1">
                  <a:solidFill>
                    <a:srgbClr val="000000"/>
                  </a:solidFill>
                  <a:latin typeface="Tahoma" panose="020B0604030504040204" pitchFamily="34" charset="0"/>
                </a:rPr>
                <a:t>.</a:t>
              </a:r>
            </a:p>
            <a:p>
              <a:pPr eaLnBrk="1" hangingPunct="1">
                <a:lnSpc>
                  <a:spcPct val="90000"/>
                </a:lnSpc>
                <a:spcBef>
                  <a:spcPct val="50000"/>
                </a:spcBef>
                <a:buFontTx/>
                <a:buAutoNum type="alphaUcPeriod"/>
              </a:pPr>
              <a:r>
                <a:rPr lang="en-US" altLang="es-CL" sz="1600" b="1">
                  <a:solidFill>
                    <a:srgbClr val="000000"/>
                  </a:solidFill>
                  <a:latin typeface="Tahoma" panose="020B0604030504040204" pitchFamily="34" charset="0"/>
                </a:rPr>
                <a:t>Redondos, en pares (</a:t>
              </a:r>
              <a:r>
                <a:rPr lang="es-ES" altLang="es-CL" sz="1600" b="1">
                  <a:solidFill>
                    <a:srgbClr val="CC2200"/>
                  </a:solidFill>
                  <a:latin typeface="Tahoma" panose="020B0604030504040204" pitchFamily="34" charset="0"/>
                </a:rPr>
                <a:t>Diplococos*</a:t>
              </a:r>
              <a:r>
                <a:rPr lang="en-US" altLang="es-CL" sz="1600" b="1">
                  <a:solidFill>
                    <a:srgbClr val="000000"/>
                  </a:solidFill>
                  <a:latin typeface="Tahoma" panose="020B0604030504040204" pitchFamily="34" charset="0"/>
                </a:rPr>
                <a:t>)</a:t>
              </a:r>
              <a:r>
                <a:rPr lang="es-ES" altLang="es-CL" sz="1600" b="1">
                  <a:solidFill>
                    <a:srgbClr val="000000"/>
                  </a:solidFill>
                  <a:latin typeface="Tahoma" panose="020B0604030504040204" pitchFamily="34" charset="0"/>
                </a:rPr>
                <a:t>.</a:t>
              </a:r>
            </a:p>
            <a:p>
              <a:pPr eaLnBrk="1" hangingPunct="1">
                <a:lnSpc>
                  <a:spcPct val="90000"/>
                </a:lnSpc>
                <a:spcBef>
                  <a:spcPct val="50000"/>
                </a:spcBef>
                <a:buFontTx/>
                <a:buAutoNum type="alphaUcPeriod"/>
              </a:pPr>
              <a:r>
                <a:rPr lang="en-US" altLang="es-CL" sz="1600" b="1">
                  <a:solidFill>
                    <a:srgbClr val="000000"/>
                  </a:solidFill>
                  <a:latin typeface="Tahoma" panose="020B0604030504040204" pitchFamily="34" charset="0"/>
                </a:rPr>
                <a:t>En forma de espirales </a:t>
              </a:r>
              <a:r>
                <a:rPr lang="en-US" altLang="es-CL" sz="1600" b="1">
                  <a:solidFill>
                    <a:srgbClr val="99CC00"/>
                  </a:solidFill>
                  <a:latin typeface="Tahoma" panose="020B0604030504040204" pitchFamily="34" charset="0"/>
                </a:rPr>
                <a:t>(</a:t>
              </a:r>
              <a:r>
                <a:rPr lang="es-ES" altLang="es-CL" sz="1600" b="1">
                  <a:solidFill>
                    <a:srgbClr val="99CC00"/>
                  </a:solidFill>
                  <a:latin typeface="Tahoma" panose="020B0604030504040204" pitchFamily="34" charset="0"/>
                </a:rPr>
                <a:t>Espirilos</a:t>
              </a:r>
              <a:r>
                <a:rPr lang="en-US" altLang="es-CL" sz="1600" b="1">
                  <a:solidFill>
                    <a:srgbClr val="99CC00"/>
                  </a:solidFill>
                  <a:latin typeface="Tahoma" panose="020B0604030504040204" pitchFamily="34" charset="0"/>
                </a:rPr>
                <a:t>)</a:t>
              </a:r>
              <a:r>
                <a:rPr lang="es-ES" altLang="es-CL" sz="1600" b="1">
                  <a:solidFill>
                    <a:srgbClr val="99CC00"/>
                  </a:solidFill>
                  <a:latin typeface="Tahoma" panose="020B0604030504040204" pitchFamily="34" charset="0"/>
                </a:rPr>
                <a:t>.</a:t>
              </a:r>
            </a:p>
            <a:p>
              <a:pPr eaLnBrk="1" hangingPunct="1">
                <a:lnSpc>
                  <a:spcPct val="90000"/>
                </a:lnSpc>
                <a:spcBef>
                  <a:spcPct val="50000"/>
                </a:spcBef>
                <a:buFontTx/>
                <a:buAutoNum type="alphaUcPeriod"/>
              </a:pPr>
              <a:r>
                <a:rPr lang="en-US" altLang="es-CL" sz="1600" b="1">
                  <a:solidFill>
                    <a:srgbClr val="000000"/>
                  </a:solidFill>
                  <a:latin typeface="Tahoma" panose="020B0604030504040204" pitchFamily="34" charset="0"/>
                </a:rPr>
                <a:t>En forma de coma (</a:t>
              </a:r>
              <a:r>
                <a:rPr lang="es-ES" altLang="es-CL" sz="1600" b="1">
                  <a:solidFill>
                    <a:srgbClr val="CC2200"/>
                  </a:solidFill>
                  <a:latin typeface="Tahoma" panose="020B0604030504040204" pitchFamily="34" charset="0"/>
                </a:rPr>
                <a:t>Vibrios</a:t>
              </a:r>
              <a:r>
                <a:rPr lang="en-US" altLang="es-CL" sz="1600" b="1">
                  <a:solidFill>
                    <a:srgbClr val="000000"/>
                  </a:solidFill>
                  <a:latin typeface="Tahoma" panose="020B0604030504040204" pitchFamily="34" charset="0"/>
                </a:rPr>
                <a:t>)</a:t>
              </a:r>
              <a:r>
                <a:rPr lang="es-ES" altLang="es-CL" sz="1600" b="1">
                  <a:solidFill>
                    <a:srgbClr val="000000"/>
                  </a:solidFill>
                  <a:latin typeface="Tahoma" panose="020B0604030504040204" pitchFamily="34" charset="0"/>
                </a:rPr>
                <a:t>.</a:t>
              </a:r>
              <a:endParaRPr lang="en-US" altLang="es-CL" sz="1600" b="1">
                <a:solidFill>
                  <a:srgbClr val="000000"/>
                </a:solidFill>
                <a:latin typeface="Tahoma" panose="020B0604030504040204" pitchFamily="34" charset="0"/>
              </a:endParaRPr>
            </a:p>
          </p:txBody>
        </p:sp>
        <p:sp>
          <p:nvSpPr>
            <p:cNvPr id="68616" name="Text Box 23">
              <a:extLst>
                <a:ext uri="{FF2B5EF4-FFF2-40B4-BE49-F238E27FC236}">
                  <a16:creationId xmlns:a16="http://schemas.microsoft.com/office/drawing/2014/main" id="{92A25932-7396-4051-B845-728FEBEFC1AE}"/>
                </a:ext>
              </a:extLst>
            </p:cNvPr>
            <p:cNvSpPr txBox="1">
              <a:spLocks noChangeArrowheads="1"/>
            </p:cNvSpPr>
            <p:nvPr/>
          </p:nvSpPr>
          <p:spPr bwMode="auto">
            <a:xfrm>
              <a:off x="2640" y="3792"/>
              <a:ext cx="27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50000"/>
                </a:spcBef>
                <a:buFontTx/>
                <a:buNone/>
              </a:pPr>
              <a:r>
                <a:rPr lang="es-ES" altLang="es-CL" sz="2400">
                  <a:solidFill>
                    <a:srgbClr val="009999"/>
                  </a:solidFill>
                  <a:latin typeface="Tahoma" panose="020B0604030504040204" pitchFamily="34" charset="0"/>
                </a:rPr>
                <a:t>*Todos son la forma de cocos</a:t>
              </a:r>
              <a:endParaRPr lang="en-US" altLang="es-CL" sz="2400">
                <a:solidFill>
                  <a:srgbClr val="009999"/>
                </a:solidFill>
                <a:latin typeface="Tahoma" panose="020B0604030504040204" pitchFamily="34" charset="0"/>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Text Box 18">
            <a:extLst>
              <a:ext uri="{FF2B5EF4-FFF2-40B4-BE49-F238E27FC236}">
                <a16:creationId xmlns:a16="http://schemas.microsoft.com/office/drawing/2014/main" id="{903DF7B2-5507-4E60-9914-B94D0E452E38}"/>
              </a:ext>
            </a:extLst>
          </p:cNvPr>
          <p:cNvSpPr txBox="1">
            <a:spLocks noChangeArrowheads="1"/>
          </p:cNvSpPr>
          <p:nvPr/>
        </p:nvSpPr>
        <p:spPr bwMode="auto">
          <a:xfrm>
            <a:off x="838200" y="171162"/>
            <a:ext cx="2840182" cy="237114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914400">
              <a:lnSpc>
                <a:spcPct val="90000"/>
              </a:lnSpc>
              <a:spcBef>
                <a:spcPct val="0"/>
              </a:spcBef>
              <a:spcAft>
                <a:spcPts val="600"/>
              </a:spcAft>
              <a:buNone/>
            </a:pPr>
            <a:r>
              <a:rPr lang="en-US" altLang="es-CL" b="1" kern="1200">
                <a:solidFill>
                  <a:srgbClr val="FFFFFF"/>
                </a:solidFill>
                <a:latin typeface="+mj-lt"/>
                <a:ea typeface="+mj-ea"/>
                <a:cs typeface="+mj-cs"/>
              </a:rPr>
              <a:t>Algunas Especies</a:t>
            </a:r>
          </a:p>
        </p:txBody>
      </p:sp>
      <p:pic>
        <p:nvPicPr>
          <p:cNvPr id="69637" name="Picture 20">
            <a:extLst>
              <a:ext uri="{FF2B5EF4-FFF2-40B4-BE49-F238E27FC236}">
                <a16:creationId xmlns:a16="http://schemas.microsoft.com/office/drawing/2014/main" id="{AB08CA40-62C9-4B4A-A05C-26A81DCEEF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07933" y="877241"/>
            <a:ext cx="7347537" cy="51044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Rectangle 19">
            <a:extLst>
              <a:ext uri="{FF2B5EF4-FFF2-40B4-BE49-F238E27FC236}">
                <a16:creationId xmlns:a16="http://schemas.microsoft.com/office/drawing/2014/main" id="{56253BF7-B3D1-420C-B83B-F59402CEB7E0}"/>
              </a:ext>
            </a:extLst>
          </p:cNvPr>
          <p:cNvSpPr>
            <a:spLocks noChangeArrowheads="1"/>
          </p:cNvSpPr>
          <p:nvPr/>
        </p:nvSpPr>
        <p:spPr bwMode="auto">
          <a:xfrm>
            <a:off x="3071814" y="1735138"/>
            <a:ext cx="68405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s-CL" sz="1800">
              <a:solidFill>
                <a:srgbClr val="000000"/>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Text Box 18">
            <a:extLst>
              <a:ext uri="{FF2B5EF4-FFF2-40B4-BE49-F238E27FC236}">
                <a16:creationId xmlns:a16="http://schemas.microsoft.com/office/drawing/2014/main" id="{3BBE42F0-F9CD-49C1-BFEC-05B15A621FD8}"/>
              </a:ext>
            </a:extLst>
          </p:cNvPr>
          <p:cNvSpPr txBox="1">
            <a:spLocks noChangeArrowheads="1"/>
          </p:cNvSpPr>
          <p:nvPr/>
        </p:nvSpPr>
        <p:spPr bwMode="auto">
          <a:xfrm>
            <a:off x="4354513" y="841375"/>
            <a:ext cx="3505200" cy="311469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914400">
              <a:lnSpc>
                <a:spcPct val="90000"/>
              </a:lnSpc>
              <a:spcBef>
                <a:spcPct val="0"/>
              </a:spcBef>
              <a:spcAft>
                <a:spcPts val="600"/>
              </a:spcAft>
              <a:buNone/>
            </a:pPr>
            <a:r>
              <a:rPr lang="en-US" altLang="es-CL" sz="5600" b="1" kern="1200" dirty="0">
                <a:solidFill>
                  <a:schemeClr val="tx2"/>
                </a:solidFill>
                <a:latin typeface="+mj-lt"/>
                <a:ea typeface="+mj-ea"/>
                <a:cs typeface="+mj-cs"/>
              </a:rPr>
              <a:t>COCOS Y BACILOS</a:t>
            </a:r>
          </a:p>
        </p:txBody>
      </p:sp>
      <p:pic>
        <p:nvPicPr>
          <p:cNvPr id="70662" name="Picture 21">
            <a:extLst>
              <a:ext uri="{FF2B5EF4-FFF2-40B4-BE49-F238E27FC236}">
                <a16:creationId xmlns:a16="http://schemas.microsoft.com/office/drawing/2014/main" id="{F52CB3D3-CF8E-42C8-87FC-A178BEE37C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91" r="10090" b="2"/>
          <a:stretch/>
        </p:blipFill>
        <p:spPr bwMode="auto">
          <a:xfrm>
            <a:off x="20" y="10"/>
            <a:ext cx="3910064" cy="6857990"/>
          </a:xfrm>
          <a:custGeom>
            <a:avLst/>
            <a:gdLst/>
            <a:ahLst/>
            <a:cxnLst/>
            <a:rect l="l" t="t" r="r" b="b"/>
            <a:pathLst>
              <a:path w="3910084" h="6858000">
                <a:moveTo>
                  <a:pt x="0" y="0"/>
                </a:moveTo>
                <a:lnTo>
                  <a:pt x="2996382" y="0"/>
                </a:lnTo>
                <a:lnTo>
                  <a:pt x="3563333" y="1750276"/>
                </a:lnTo>
                <a:lnTo>
                  <a:pt x="3910084" y="6054385"/>
                </a:lnTo>
                <a:lnTo>
                  <a:pt x="3791309"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20">
            <a:extLst>
              <a:ext uri="{FF2B5EF4-FFF2-40B4-BE49-F238E27FC236}">
                <a16:creationId xmlns:a16="http://schemas.microsoft.com/office/drawing/2014/main" id="{6E50F67F-B748-4C83-88B4-FDCBC68C25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87" r="1573" b="-1"/>
          <a:stretch/>
        </p:blipFill>
        <p:spPr bwMode="auto">
          <a:xfrm>
            <a:off x="8281916" y="1"/>
            <a:ext cx="3910084" cy="6858000"/>
          </a:xfrm>
          <a:custGeom>
            <a:avLst/>
            <a:gdLst/>
            <a:ahLst/>
            <a:cxnLst/>
            <a:rect l="l" t="t" r="r" b="b"/>
            <a:pathLst>
              <a:path w="3910084" h="6858000">
                <a:moveTo>
                  <a:pt x="118775" y="0"/>
                </a:moveTo>
                <a:lnTo>
                  <a:pt x="3910084" y="0"/>
                </a:lnTo>
                <a:lnTo>
                  <a:pt x="3910084" y="6858000"/>
                </a:lnTo>
                <a:lnTo>
                  <a:pt x="913702" y="6858000"/>
                </a:lnTo>
                <a:lnTo>
                  <a:pt x="346751" y="5107724"/>
                </a:lnTo>
                <a:lnTo>
                  <a:pt x="0" y="80361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0" name="Rectangle 19">
            <a:extLst>
              <a:ext uri="{FF2B5EF4-FFF2-40B4-BE49-F238E27FC236}">
                <a16:creationId xmlns:a16="http://schemas.microsoft.com/office/drawing/2014/main" id="{1CB93BBC-E288-41B4-9C73-44A312A012B6}"/>
              </a:ext>
            </a:extLst>
          </p:cNvPr>
          <p:cNvSpPr>
            <a:spLocks noChangeArrowheads="1"/>
          </p:cNvSpPr>
          <p:nvPr/>
        </p:nvSpPr>
        <p:spPr bwMode="auto">
          <a:xfrm>
            <a:off x="2932329" y="1812629"/>
            <a:ext cx="68405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s-CL" sz="1800">
              <a:solidFill>
                <a:srgbClr val="FF0000"/>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82" name="Group 18">
            <a:extLst>
              <a:ext uri="{FF2B5EF4-FFF2-40B4-BE49-F238E27FC236}">
                <a16:creationId xmlns:a16="http://schemas.microsoft.com/office/drawing/2014/main" id="{DEFAB01A-CAE9-491E-BF38-E46E37AD2669}"/>
              </a:ext>
            </a:extLst>
          </p:cNvPr>
          <p:cNvGraphicFramePr>
            <a:graphicFrameLocks noGrp="1"/>
          </p:cNvGraphicFramePr>
          <p:nvPr/>
        </p:nvGraphicFramePr>
        <p:xfrm>
          <a:off x="661013" y="1366092"/>
          <a:ext cx="10906697" cy="4189191"/>
        </p:xfrm>
        <a:graphic>
          <a:graphicData uri="http://schemas.openxmlformats.org/drawingml/2006/table">
            <a:tbl>
              <a:tblPr/>
              <a:tblGrid>
                <a:gridCol w="3635565">
                  <a:extLst>
                    <a:ext uri="{9D8B030D-6E8A-4147-A177-3AD203B41FA5}">
                      <a16:colId xmlns:a16="http://schemas.microsoft.com/office/drawing/2014/main" val="20000"/>
                    </a:ext>
                  </a:extLst>
                </a:gridCol>
                <a:gridCol w="3598574">
                  <a:extLst>
                    <a:ext uri="{9D8B030D-6E8A-4147-A177-3AD203B41FA5}">
                      <a16:colId xmlns:a16="http://schemas.microsoft.com/office/drawing/2014/main" val="20001"/>
                    </a:ext>
                  </a:extLst>
                </a:gridCol>
                <a:gridCol w="3672558">
                  <a:extLst>
                    <a:ext uri="{9D8B030D-6E8A-4147-A177-3AD203B41FA5}">
                      <a16:colId xmlns:a16="http://schemas.microsoft.com/office/drawing/2014/main" val="20002"/>
                    </a:ext>
                  </a:extLst>
                </a:gridCol>
              </a:tblGrid>
              <a:tr h="3934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_tradnl" sz="2000" b="0" i="0" u="none" strike="noStrike" cap="none" normalizeH="0" baseline="0" dirty="0">
                          <a:ln>
                            <a:noFill/>
                          </a:ln>
                          <a:solidFill>
                            <a:schemeClr val="tx1"/>
                          </a:solidFill>
                          <a:effectLst/>
                          <a:latin typeface="Arial" charset="0"/>
                        </a:rPr>
                        <a:t>Cocos</a:t>
                      </a:r>
                      <a:endParaRPr kumimoji="0" lang="es-ES" sz="2000" b="0" i="0" u="none" strike="noStrike" cap="none" normalizeH="0" baseline="0" dirty="0">
                        <a:ln>
                          <a:noFill/>
                        </a:ln>
                        <a:solidFill>
                          <a:schemeClr val="tx1"/>
                        </a:solidFill>
                        <a:effectLst/>
                        <a:latin typeface="Arial" charset="0"/>
                      </a:endParaRPr>
                    </a:p>
                  </a:txBody>
                  <a:tcPr marL="91433" marR="91433"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_tradnl" sz="2000" b="0" i="0" u="none" strike="noStrike" cap="none" normalizeH="0" baseline="0" dirty="0">
                          <a:ln>
                            <a:noFill/>
                          </a:ln>
                          <a:solidFill>
                            <a:schemeClr val="tx1"/>
                          </a:solidFill>
                          <a:effectLst/>
                          <a:latin typeface="Arial" charset="0"/>
                        </a:rPr>
                        <a:t>Bacilos</a:t>
                      </a:r>
                      <a:endParaRPr kumimoji="0" lang="es-ES" sz="2000" b="0" i="0" u="none" strike="noStrike" cap="none" normalizeH="0" baseline="0" dirty="0">
                        <a:ln>
                          <a:noFill/>
                        </a:ln>
                        <a:solidFill>
                          <a:schemeClr val="tx1"/>
                        </a:solidFill>
                        <a:effectLst/>
                        <a:latin typeface="Arial" charset="0"/>
                      </a:endParaRPr>
                    </a:p>
                  </a:txBody>
                  <a:tcPr marL="91433" marR="91433"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_tradnl" sz="2000" b="0" i="0" u="none" strike="noStrike" cap="none" normalizeH="0" baseline="0">
                          <a:ln>
                            <a:noFill/>
                          </a:ln>
                          <a:solidFill>
                            <a:schemeClr val="tx1"/>
                          </a:solidFill>
                          <a:effectLst/>
                          <a:latin typeface="Arial" charset="0"/>
                        </a:rPr>
                        <a:t>Espirilos y Vibrios</a:t>
                      </a:r>
                      <a:endParaRPr kumimoji="0" lang="es-ES" sz="2000" b="0" i="0" u="none" strike="noStrike" cap="none" normalizeH="0" baseline="0">
                        <a:ln>
                          <a:noFill/>
                        </a:ln>
                        <a:solidFill>
                          <a:schemeClr val="tx1"/>
                        </a:solidFill>
                        <a:effectLst/>
                        <a:latin typeface="Arial" charset="0"/>
                      </a:endParaRPr>
                    </a:p>
                  </a:txBody>
                  <a:tcPr marL="91433" marR="91433"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extLst>
                  <a:ext uri="{0D108BD9-81ED-4DB2-BD59-A6C34878D82A}">
                    <a16:rowId xmlns:a16="http://schemas.microsoft.com/office/drawing/2014/main" val="10000"/>
                  </a:ext>
                </a:extLst>
              </a:tr>
              <a:tr h="3792939">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Forma redondeada</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Poca relación con el     exterior</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Viven en medios ricos en nutrientes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Se transmiten por el aire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Muy resistentes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Suelen ser patógenas</a:t>
                      </a:r>
                      <a:endParaRPr kumimoji="0" lang="es-ES" sz="2000" b="0" i="0" u="none" strike="noStrike" cap="none" normalizeH="0" baseline="0" dirty="0">
                        <a:ln>
                          <a:noFill/>
                        </a:ln>
                        <a:solidFill>
                          <a:schemeClr val="tx1"/>
                        </a:solidFill>
                        <a:effectLst/>
                        <a:latin typeface="Arial" charset="0"/>
                      </a:endParaRPr>
                    </a:p>
                  </a:txBody>
                  <a:tcPr marL="91433" marR="91433"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8000">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Forma alargada, cilíndrica</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Obtienen nutrientes de manera más eficaz</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Viven en medios pobres en nutrientes (suelos, aguas)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Menos resistentes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Suelen ser saprófitas</a:t>
                      </a:r>
                      <a:endParaRPr kumimoji="0" lang="es-ES" sz="2000" b="0" i="0" u="none" strike="noStrike" cap="none" normalizeH="0" baseline="0" dirty="0">
                        <a:ln>
                          <a:noFill/>
                        </a:ln>
                        <a:solidFill>
                          <a:schemeClr val="tx1"/>
                        </a:solidFill>
                        <a:effectLst/>
                        <a:latin typeface="Arial" charset="0"/>
                      </a:endParaRPr>
                    </a:p>
                  </a:txBody>
                  <a:tcPr marL="91433" marR="91433"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00">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Forma de hélice y de coma</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Pequeño diámetro</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Atraviesan fácilmente las mucosas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s-ES_tradnl" sz="2000" b="0" i="0" u="none" strike="noStrike" cap="none" normalizeH="0" baseline="0" dirty="0">
                          <a:ln>
                            <a:noFill/>
                          </a:ln>
                          <a:solidFill>
                            <a:schemeClr val="tx1"/>
                          </a:solidFill>
                          <a:effectLst/>
                          <a:latin typeface="Arial" charset="0"/>
                        </a:rPr>
                        <a:t>Patógenas por contacto directo o mediante vectores</a:t>
                      </a:r>
                      <a:endParaRPr kumimoji="0" lang="es-ES" sz="2000" b="0" i="0" u="none" strike="noStrike" cap="none" normalizeH="0" baseline="0" dirty="0">
                        <a:ln>
                          <a:noFill/>
                        </a:ln>
                        <a:solidFill>
                          <a:schemeClr val="tx1"/>
                        </a:solidFill>
                        <a:effectLst/>
                        <a:latin typeface="Arial" charset="0"/>
                      </a:endParaRPr>
                    </a:p>
                  </a:txBody>
                  <a:tcPr marL="91433" marR="91433"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extLst>
                  <a:ext uri="{0D108BD9-81ED-4DB2-BD59-A6C34878D82A}">
                    <a16:rowId xmlns:a16="http://schemas.microsoft.com/office/drawing/2014/main" val="10001"/>
                  </a:ext>
                </a:extLst>
              </a:tr>
            </a:tbl>
          </a:graphicData>
        </a:graphic>
      </p:graphicFrame>
      <p:sp>
        <p:nvSpPr>
          <p:cNvPr id="67601" name="Rectangle 32">
            <a:extLst>
              <a:ext uri="{FF2B5EF4-FFF2-40B4-BE49-F238E27FC236}">
                <a16:creationId xmlns:a16="http://schemas.microsoft.com/office/drawing/2014/main" id="{FC75AB3A-5C70-4B60-A873-5507F6670BB2}"/>
              </a:ext>
            </a:extLst>
          </p:cNvPr>
          <p:cNvSpPr>
            <a:spLocks noChangeArrowheads="1"/>
          </p:cNvSpPr>
          <p:nvPr/>
        </p:nvSpPr>
        <p:spPr bwMode="auto">
          <a:xfrm>
            <a:off x="1079654" y="333376"/>
            <a:ext cx="91200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kumimoji="1" lang="es-ES_tradnl" altLang="es-CL" sz="2400" b="1" dirty="0"/>
              <a:t>Relación entre forma y el modo de vida</a:t>
            </a:r>
            <a:endParaRPr kumimoji="1" lang="es-ES" altLang="es-CL" sz="2400" b="1"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ídeo 3">
            <a:extLst>
              <a:ext uri="{FF2B5EF4-FFF2-40B4-BE49-F238E27FC236}">
                <a16:creationId xmlns:a16="http://schemas.microsoft.com/office/drawing/2014/main" id="{3343F4CC-A67A-49F2-A3F6-F5C6E6563D2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279EA0D6-700D-4384-8553-AA0536CC0B7F}"/>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VIRUS</a:t>
            </a:r>
          </a:p>
        </p:txBody>
      </p:sp>
    </p:spTree>
    <p:extLst>
      <p:ext uri="{BB962C8B-B14F-4D97-AF65-F5344CB8AC3E}">
        <p14:creationId xmlns:p14="http://schemas.microsoft.com/office/powerpoint/2010/main" val="1236636725"/>
      </p:ext>
    </p:extLst>
  </p:cSld>
  <p:clrMapOvr>
    <a:masterClrMapping/>
  </p:clrMapOvr>
  <p:timing>
    <p:tnLst>
      <p:par>
        <p:cTn id="1" dur="indefinite" restart="never" nodeType="tmRoot">
          <p:childTnLst>
            <p:video>
              <p:cMediaNode mute="1">
                <p:cTn id="2" repeatCount="indefinite" fill="hold" display="0">
                  <p:stCondLst>
                    <p:cond delay="indefinite"/>
                  </p:stCondLst>
                </p:cTn>
                <p:tgtEl>
                  <p:spTgt spid="4"/>
                </p:tgtEl>
              </p:cMediaNode>
            </p:vide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3" name="Rectangle 10">
            <a:extLst>
              <a:ext uri="{FF2B5EF4-FFF2-40B4-BE49-F238E27FC236}">
                <a16:creationId xmlns:a16="http://schemas.microsoft.com/office/drawing/2014/main" id="{1BBAC02C-D622-4A25-82EE-0BB8592C7270}"/>
              </a:ext>
            </a:extLst>
          </p:cNvPr>
          <p:cNvSpPr>
            <a:spLocks noChangeArrowheads="1"/>
          </p:cNvSpPr>
          <p:nvPr/>
        </p:nvSpPr>
        <p:spPr bwMode="auto">
          <a:xfrm>
            <a:off x="834299" y="968661"/>
            <a:ext cx="6414800" cy="4804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pPr>
            <a:r>
              <a:rPr lang="es-ES" altLang="es-CL" sz="2800" dirty="0">
                <a:solidFill>
                  <a:srgbClr val="000000"/>
                </a:solidFill>
                <a:latin typeface="Verdana" panose="020B0604030504040204" pitchFamily="34" charset="0"/>
              </a:rPr>
              <a:t>Donde se encuentran:</a:t>
            </a:r>
          </a:p>
          <a:p>
            <a:pPr eaLnBrk="1" hangingPunct="1">
              <a:spcBef>
                <a:spcPct val="20000"/>
              </a:spcBef>
            </a:pPr>
            <a:endParaRPr lang="es-ES" altLang="es-CL" sz="2800" dirty="0">
              <a:solidFill>
                <a:srgbClr val="000000"/>
              </a:solidFill>
              <a:latin typeface="Verdana" panose="020B0604030504040204" pitchFamily="34" charset="0"/>
            </a:endParaRPr>
          </a:p>
          <a:p>
            <a:pPr eaLnBrk="1" hangingPunct="1">
              <a:spcBef>
                <a:spcPct val="20000"/>
              </a:spcBef>
              <a:buFontTx/>
              <a:buChar char="•"/>
            </a:pPr>
            <a:r>
              <a:rPr lang="es-ES" altLang="es-CL" sz="2800" dirty="0">
                <a:solidFill>
                  <a:srgbClr val="000000"/>
                </a:solidFill>
                <a:latin typeface="Verdana" panose="020B0604030504040204" pitchFamily="34" charset="0"/>
              </a:rPr>
              <a:t>En casi todos los materiales y medio ambientes de la Tierra</a:t>
            </a:r>
            <a:r>
              <a:rPr lang="es-ES_tradnl" altLang="es-CL" sz="2800" dirty="0">
                <a:solidFill>
                  <a:srgbClr val="000000"/>
                </a:solidFill>
                <a:latin typeface="Verdana" panose="020B0604030504040204" pitchFamily="34" charset="0"/>
              </a:rPr>
              <a:t> como </a:t>
            </a:r>
            <a:r>
              <a:rPr lang="es-ES" altLang="es-CL" sz="2800" dirty="0">
                <a:solidFill>
                  <a:srgbClr val="000000"/>
                </a:solidFill>
                <a:latin typeface="Verdana" panose="020B0604030504040204" pitchFamily="34" charset="0"/>
              </a:rPr>
              <a:t>el aire y el agua. </a:t>
            </a:r>
            <a:endParaRPr lang="es-ES_tradnl" altLang="es-CL" sz="2800" dirty="0">
              <a:solidFill>
                <a:srgbClr val="000000"/>
              </a:solidFill>
              <a:latin typeface="Verdana" panose="020B0604030504040204" pitchFamily="34" charset="0"/>
            </a:endParaRPr>
          </a:p>
          <a:p>
            <a:pPr eaLnBrk="1" hangingPunct="1">
              <a:spcBef>
                <a:spcPct val="20000"/>
              </a:spcBef>
              <a:buFontTx/>
              <a:buChar char="•"/>
            </a:pPr>
            <a:r>
              <a:rPr lang="es-ES" altLang="es-CL" sz="2800" dirty="0">
                <a:solidFill>
                  <a:srgbClr val="000000"/>
                </a:solidFill>
                <a:latin typeface="Verdana" panose="020B0604030504040204" pitchFamily="34" charset="0"/>
              </a:rPr>
              <a:t>Básicamente, en cualquier lugar donde se encuentren células a las que puedan infectar. </a:t>
            </a:r>
            <a:endParaRPr lang="es-ES_tradnl" altLang="es-CL" sz="2800" dirty="0">
              <a:solidFill>
                <a:srgbClr val="000000"/>
              </a:solidFill>
              <a:latin typeface="Verdana" panose="020B0604030504040204" pitchFamily="34" charset="0"/>
            </a:endParaRPr>
          </a:p>
          <a:p>
            <a:pPr eaLnBrk="1" hangingPunct="1">
              <a:spcBef>
                <a:spcPct val="20000"/>
              </a:spcBef>
              <a:buFontTx/>
              <a:buChar char="•"/>
            </a:pPr>
            <a:r>
              <a:rPr lang="es-ES" altLang="es-CL" sz="2800" dirty="0">
                <a:solidFill>
                  <a:srgbClr val="000000"/>
                </a:solidFill>
                <a:latin typeface="Verdana" panose="020B0604030504040204" pitchFamily="34" charset="0"/>
              </a:rPr>
              <a:t>Los virus han evolucionado para infectar todas las formas de vida, animales, plantas, hongos y bacterias.</a:t>
            </a:r>
          </a:p>
          <a:p>
            <a:pPr eaLnBrk="1" hangingPunct="1">
              <a:spcBef>
                <a:spcPct val="20000"/>
              </a:spcBef>
              <a:buFontTx/>
              <a:buChar char="•"/>
            </a:pPr>
            <a:endParaRPr lang="es-ES" altLang="es-CL" sz="2800" dirty="0">
              <a:solidFill>
                <a:srgbClr val="000000"/>
              </a:solidFill>
            </a:endParaRPr>
          </a:p>
        </p:txBody>
      </p:sp>
      <p:pic>
        <p:nvPicPr>
          <p:cNvPr id="2" name="Imagen 1">
            <a:extLst>
              <a:ext uri="{FF2B5EF4-FFF2-40B4-BE49-F238E27FC236}">
                <a16:creationId xmlns:a16="http://schemas.microsoft.com/office/drawing/2014/main" id="{5CC0752E-79B6-45F2-86CB-1EF1D5F53857}"/>
              </a:ext>
            </a:extLst>
          </p:cNvPr>
          <p:cNvPicPr>
            <a:picLocks noChangeAspect="1"/>
          </p:cNvPicPr>
          <p:nvPr/>
        </p:nvPicPr>
        <p:blipFill>
          <a:blip r:embed="rId2"/>
          <a:stretch>
            <a:fillRect/>
          </a:stretch>
        </p:blipFill>
        <p:spPr>
          <a:xfrm>
            <a:off x="7006728" y="1590675"/>
            <a:ext cx="4778336" cy="3565374"/>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1" name="Rectangle 11">
            <a:extLst>
              <a:ext uri="{FF2B5EF4-FFF2-40B4-BE49-F238E27FC236}">
                <a16:creationId xmlns:a16="http://schemas.microsoft.com/office/drawing/2014/main" id="{13159128-D5DC-4A83-B88A-4CB7EBFA8B1C}"/>
              </a:ext>
            </a:extLst>
          </p:cNvPr>
          <p:cNvSpPr>
            <a:spLocks noChangeArrowheads="1"/>
          </p:cNvSpPr>
          <p:nvPr/>
        </p:nvSpPr>
        <p:spPr bwMode="auto">
          <a:xfrm>
            <a:off x="6268598" y="176269"/>
            <a:ext cx="5684703" cy="3338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pPr>
            <a:endParaRPr lang="es-ES_tradnl" altLang="es-CL" sz="2800" dirty="0">
              <a:solidFill>
                <a:srgbClr val="000000"/>
              </a:solidFill>
              <a:latin typeface="Verdana" panose="020B0604030504040204" pitchFamily="34" charset="0"/>
            </a:endParaRPr>
          </a:p>
          <a:p>
            <a:pPr eaLnBrk="1" hangingPunct="1">
              <a:spcBef>
                <a:spcPct val="20000"/>
              </a:spcBef>
            </a:pPr>
            <a:r>
              <a:rPr lang="es-ES_tradnl" altLang="es-CL" sz="2800" dirty="0">
                <a:solidFill>
                  <a:srgbClr val="000000"/>
                </a:solidFill>
                <a:latin typeface="Verdana" panose="020B0604030504040204" pitchFamily="34" charset="0"/>
              </a:rPr>
              <a:t>	¿Cómo se reproducen?</a:t>
            </a:r>
          </a:p>
          <a:p>
            <a:pPr eaLnBrk="1" hangingPunct="1">
              <a:spcBef>
                <a:spcPct val="20000"/>
              </a:spcBef>
            </a:pPr>
            <a:r>
              <a:rPr lang="es-ES" altLang="es-CL" sz="2800" dirty="0">
                <a:solidFill>
                  <a:srgbClr val="000000"/>
                </a:solidFill>
                <a:latin typeface="Verdana" panose="020B0604030504040204" pitchFamily="34" charset="0"/>
              </a:rPr>
              <a:t>	Los virus pueden actuar de dos formas distintas: </a:t>
            </a:r>
          </a:p>
          <a:p>
            <a:pPr eaLnBrk="1" hangingPunct="1">
              <a:spcBef>
                <a:spcPct val="20000"/>
              </a:spcBef>
              <a:buFontTx/>
              <a:buChar char="•"/>
            </a:pPr>
            <a:r>
              <a:rPr lang="es-ES" altLang="es-CL" sz="2800" dirty="0">
                <a:solidFill>
                  <a:srgbClr val="000000"/>
                </a:solidFill>
                <a:latin typeface="Verdana" panose="020B0604030504040204" pitchFamily="34" charset="0"/>
              </a:rPr>
              <a:t>Reproduciéndose en el interior de la célula infectada, utilizando todo el material y la maquinaria de la célula hospedante. </a:t>
            </a:r>
          </a:p>
          <a:p>
            <a:pPr eaLnBrk="1" hangingPunct="1">
              <a:spcBef>
                <a:spcPct val="20000"/>
              </a:spcBef>
              <a:buFontTx/>
              <a:buChar char="•"/>
            </a:pPr>
            <a:r>
              <a:rPr lang="es-ES" altLang="es-CL" sz="2800" dirty="0">
                <a:solidFill>
                  <a:srgbClr val="000000"/>
                </a:solidFill>
                <a:latin typeface="Verdana" panose="020B0604030504040204" pitchFamily="34" charset="0"/>
              </a:rPr>
              <a:t>Uniéndose al material genético de la célula en la que se aloja, produciendo cambios genéticos en ella.</a:t>
            </a:r>
          </a:p>
          <a:p>
            <a:pPr eaLnBrk="1" hangingPunct="1">
              <a:spcBef>
                <a:spcPct val="20000"/>
              </a:spcBef>
              <a:buFontTx/>
              <a:buChar char="•"/>
            </a:pPr>
            <a:endParaRPr lang="es-ES" altLang="es-CL" sz="2800" dirty="0">
              <a:solidFill>
                <a:srgbClr val="000000"/>
              </a:solidFill>
              <a:latin typeface="Verdana" panose="020B0604030504040204" pitchFamily="34" charset="0"/>
            </a:endParaRPr>
          </a:p>
        </p:txBody>
      </p:sp>
      <p:pic>
        <p:nvPicPr>
          <p:cNvPr id="2" name="Imagen 1">
            <a:extLst>
              <a:ext uri="{FF2B5EF4-FFF2-40B4-BE49-F238E27FC236}">
                <a16:creationId xmlns:a16="http://schemas.microsoft.com/office/drawing/2014/main" id="{E1F12FE4-5AC5-4CD4-A34C-BAAC56F98C15}"/>
              </a:ext>
            </a:extLst>
          </p:cNvPr>
          <p:cNvPicPr>
            <a:picLocks noChangeAspect="1"/>
          </p:cNvPicPr>
          <p:nvPr/>
        </p:nvPicPr>
        <p:blipFill>
          <a:blip r:embed="rId2"/>
          <a:stretch>
            <a:fillRect/>
          </a:stretch>
        </p:blipFill>
        <p:spPr>
          <a:xfrm>
            <a:off x="638978" y="1380621"/>
            <a:ext cx="5599552" cy="4444089"/>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5B26825C-3740-44A8-80B4-36ED0DFF5012}"/>
              </a:ext>
            </a:extLst>
          </p:cNvPr>
          <p:cNvPicPr>
            <a:picLocks noChangeAspect="1"/>
          </p:cNvPicPr>
          <p:nvPr/>
        </p:nvPicPr>
        <p:blipFill>
          <a:blip r:embed="rId2"/>
          <a:stretch>
            <a:fillRect/>
          </a:stretch>
        </p:blipFill>
        <p:spPr>
          <a:xfrm>
            <a:off x="4981916" y="1284841"/>
            <a:ext cx="7797880" cy="4366812"/>
          </a:xfrm>
          <a:prstGeom prst="rect">
            <a:avLst/>
          </a:prstGeom>
        </p:spPr>
      </p:pic>
      <p:sp>
        <p:nvSpPr>
          <p:cNvPr id="79875" name="Rectangle 10">
            <a:extLst>
              <a:ext uri="{FF2B5EF4-FFF2-40B4-BE49-F238E27FC236}">
                <a16:creationId xmlns:a16="http://schemas.microsoft.com/office/drawing/2014/main" id="{3B9382C2-D0A1-48B8-A5FF-26262A1F53F2}"/>
              </a:ext>
            </a:extLst>
          </p:cNvPr>
          <p:cNvSpPr>
            <a:spLocks noChangeArrowheads="1"/>
          </p:cNvSpPr>
          <p:nvPr/>
        </p:nvSpPr>
        <p:spPr bwMode="auto">
          <a:xfrm>
            <a:off x="653591" y="374573"/>
            <a:ext cx="6143816" cy="6324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20000"/>
              </a:spcBef>
              <a:buFontTx/>
              <a:buChar char="•"/>
            </a:pPr>
            <a:r>
              <a:rPr lang="es-ES_tradnl" altLang="es-CL" sz="2800" dirty="0">
                <a:solidFill>
                  <a:srgbClr val="000000"/>
                </a:solidFill>
                <a:latin typeface="Verdana" panose="020B0604030504040204" pitchFamily="34" charset="0"/>
              </a:rPr>
              <a:t>U</a:t>
            </a:r>
            <a:r>
              <a:rPr lang="es-ES" altLang="es-CL" sz="2800" dirty="0" err="1">
                <a:solidFill>
                  <a:srgbClr val="000000"/>
                </a:solidFill>
                <a:latin typeface="Verdana" panose="020B0604030504040204" pitchFamily="34" charset="0"/>
              </a:rPr>
              <a:t>na</a:t>
            </a:r>
            <a:r>
              <a:rPr lang="es-ES" altLang="es-CL" sz="2800" dirty="0">
                <a:solidFill>
                  <a:srgbClr val="000000"/>
                </a:solidFill>
                <a:latin typeface="Verdana" panose="020B0604030504040204" pitchFamily="34" charset="0"/>
              </a:rPr>
              <a:t> vez infectan a una célula, pueden desarrollar dos tipos de comportamiento</a:t>
            </a:r>
            <a:r>
              <a:rPr lang="es-ES_tradnl" altLang="es-CL" sz="2800" dirty="0">
                <a:solidFill>
                  <a:srgbClr val="000000"/>
                </a:solidFill>
                <a:latin typeface="Verdana" panose="020B0604030504040204" pitchFamily="34" charset="0"/>
              </a:rPr>
              <a:t>:</a:t>
            </a:r>
          </a:p>
          <a:p>
            <a:pPr eaLnBrk="1" hangingPunct="1">
              <a:lnSpc>
                <a:spcPct val="90000"/>
              </a:lnSpc>
              <a:spcBef>
                <a:spcPct val="20000"/>
              </a:spcBef>
            </a:pPr>
            <a:endParaRPr lang="es-ES_tradnl" altLang="es-CL" sz="2800" dirty="0">
              <a:solidFill>
                <a:srgbClr val="000000"/>
              </a:solidFill>
              <a:latin typeface="Verdana" panose="020B0604030504040204" pitchFamily="34" charset="0"/>
            </a:endParaRPr>
          </a:p>
          <a:p>
            <a:pPr eaLnBrk="1" hangingPunct="1">
              <a:lnSpc>
                <a:spcPct val="90000"/>
              </a:lnSpc>
              <a:spcBef>
                <a:spcPct val="20000"/>
              </a:spcBef>
              <a:buFont typeface="Wingdings" panose="05000000000000000000" pitchFamily="2" charset="2"/>
              <a:buAutoNum type="arabicPeriod"/>
            </a:pPr>
            <a:r>
              <a:rPr lang="es-ES_tradnl" altLang="es-CL" sz="2800" dirty="0">
                <a:solidFill>
                  <a:srgbClr val="000000"/>
                </a:solidFill>
                <a:latin typeface="Verdana" panose="020B0604030504040204" pitchFamily="34" charset="0"/>
              </a:rPr>
              <a:t>C</a:t>
            </a:r>
            <a:r>
              <a:rPr lang="es-ES" altLang="es-CL" sz="2800" dirty="0" err="1">
                <a:solidFill>
                  <a:srgbClr val="000000"/>
                </a:solidFill>
                <a:latin typeface="Verdana" panose="020B0604030504040204" pitchFamily="34" charset="0"/>
              </a:rPr>
              <a:t>omo</a:t>
            </a:r>
            <a:r>
              <a:rPr lang="es-ES" altLang="es-CL" sz="2800" dirty="0">
                <a:solidFill>
                  <a:srgbClr val="000000"/>
                </a:solidFill>
                <a:latin typeface="Verdana" panose="020B0604030504040204" pitchFamily="34" charset="0"/>
              </a:rPr>
              <a:t> agentes infecciosos produciendo la lisis de la célula </a:t>
            </a:r>
            <a:endParaRPr lang="es-ES_tradnl" altLang="es-CL" sz="2800" dirty="0">
              <a:solidFill>
                <a:srgbClr val="000000"/>
              </a:solidFill>
              <a:latin typeface="Verdana" panose="020B0604030504040204" pitchFamily="34" charset="0"/>
            </a:endParaRPr>
          </a:p>
          <a:p>
            <a:pPr eaLnBrk="1" hangingPunct="1">
              <a:lnSpc>
                <a:spcPct val="90000"/>
              </a:lnSpc>
              <a:spcBef>
                <a:spcPct val="20000"/>
              </a:spcBef>
              <a:buFont typeface="Wingdings" panose="05000000000000000000" pitchFamily="2" charset="2"/>
              <a:buAutoNum type="arabicPeriod"/>
            </a:pPr>
            <a:r>
              <a:rPr lang="es-ES_tradnl" altLang="es-CL" sz="2800" dirty="0">
                <a:solidFill>
                  <a:srgbClr val="000000"/>
                </a:solidFill>
                <a:latin typeface="Verdana" panose="020B0604030504040204" pitchFamily="34" charset="0"/>
              </a:rPr>
              <a:t>C</a:t>
            </a:r>
            <a:r>
              <a:rPr lang="es-ES" altLang="es-CL" sz="2800" dirty="0" err="1">
                <a:solidFill>
                  <a:srgbClr val="000000"/>
                </a:solidFill>
                <a:latin typeface="Verdana" panose="020B0604030504040204" pitchFamily="34" charset="0"/>
              </a:rPr>
              <a:t>omo</a:t>
            </a:r>
            <a:r>
              <a:rPr lang="es-ES" altLang="es-CL" sz="2800" dirty="0">
                <a:solidFill>
                  <a:srgbClr val="000000"/>
                </a:solidFill>
                <a:latin typeface="Verdana" panose="020B0604030504040204" pitchFamily="34" charset="0"/>
              </a:rPr>
              <a:t> virus que añaden material genético a la célula hospedante</a:t>
            </a:r>
            <a:endParaRPr lang="es-ES" altLang="es-CL" sz="2800" dirty="0">
              <a:solidFill>
                <a:srgbClr val="000000"/>
              </a:solidFill>
              <a:latin typeface="Comic Sans MS" panose="030F0702030302020204" pitchFamily="66" charset="0"/>
            </a:endParaRPr>
          </a:p>
          <a:p>
            <a:pPr eaLnBrk="1" hangingPunct="1">
              <a:lnSpc>
                <a:spcPct val="90000"/>
              </a:lnSpc>
              <a:spcBef>
                <a:spcPct val="20000"/>
              </a:spcBef>
              <a:buFontTx/>
              <a:buChar char="•"/>
            </a:pPr>
            <a:endParaRPr lang="es-ES" altLang="es-CL" sz="2800" dirty="0">
              <a:solidFill>
                <a:srgbClr val="000000"/>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aboratory microscope">
            <a:extLst>
              <a:ext uri="{FF2B5EF4-FFF2-40B4-BE49-F238E27FC236}">
                <a16:creationId xmlns:a16="http://schemas.microsoft.com/office/drawing/2014/main" id="{3BB282B4-23EB-4FEF-8CAB-B3AB7283B7B8}"/>
              </a:ext>
            </a:extLst>
          </p:cNvPr>
          <p:cNvPicPr>
            <a:picLocks noChangeAspect="1"/>
          </p:cNvPicPr>
          <p:nvPr/>
        </p:nvPicPr>
        <p:blipFill rotWithShape="1">
          <a:blip r:embed="rId2"/>
          <a:srcRect b="15730"/>
          <a:stretch/>
        </p:blipFill>
        <p:spPr>
          <a:xfrm>
            <a:off x="346275" y="10"/>
            <a:ext cx="12191999" cy="6857990"/>
          </a:xfrm>
          <a:prstGeom prst="rect">
            <a:avLst/>
          </a:prstGeom>
        </p:spPr>
      </p:pic>
      <p:sp>
        <p:nvSpPr>
          <p:cNvPr id="2" name="Título 1">
            <a:extLst>
              <a:ext uri="{FF2B5EF4-FFF2-40B4-BE49-F238E27FC236}">
                <a16:creationId xmlns:a16="http://schemas.microsoft.com/office/drawing/2014/main" id="{F850E31D-B81D-427B-954A-644A6550C157}"/>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s-MX" sz="5200" dirty="0">
                <a:solidFill>
                  <a:srgbClr val="FFFFFF"/>
                </a:solidFill>
              </a:rPr>
              <a:t>Comparación entre Virus y Bacterias</a:t>
            </a:r>
            <a:endParaRPr lang="en-US" sz="5200" dirty="0">
              <a:solidFill>
                <a:srgbClr val="FFFFFF"/>
              </a:solidFill>
            </a:endParaRPr>
          </a:p>
        </p:txBody>
      </p:sp>
    </p:spTree>
    <p:extLst>
      <p:ext uri="{BB962C8B-B14F-4D97-AF65-F5344CB8AC3E}">
        <p14:creationId xmlns:p14="http://schemas.microsoft.com/office/powerpoint/2010/main" val="277043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66E86FD-3633-4F91-820E-D43C7EE725C1}"/>
              </a:ext>
            </a:extLst>
          </p:cNvPr>
          <p:cNvPicPr>
            <a:picLocks noChangeAspect="1"/>
          </p:cNvPicPr>
          <p:nvPr/>
        </p:nvPicPr>
        <p:blipFill rotWithShape="1">
          <a:blip r:embed="rId2"/>
          <a:srcRect t="763" r="3" b="3"/>
          <a:stretch/>
        </p:blipFill>
        <p:spPr>
          <a:xfrm>
            <a:off x="1622778" y="643467"/>
            <a:ext cx="8946444" cy="5571065"/>
          </a:xfrm>
          <a:prstGeom prst="rect">
            <a:avLst/>
          </a:prstGeom>
          <a:ln>
            <a:noFill/>
          </a:ln>
        </p:spPr>
      </p:pic>
    </p:spTree>
    <p:extLst>
      <p:ext uri="{BB962C8B-B14F-4D97-AF65-F5344CB8AC3E}">
        <p14:creationId xmlns:p14="http://schemas.microsoft.com/office/powerpoint/2010/main" val="18104497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ientífico introduce con una pipeta una muestra en una placa de Petri">
            <a:extLst>
              <a:ext uri="{FF2B5EF4-FFF2-40B4-BE49-F238E27FC236}">
                <a16:creationId xmlns:a16="http://schemas.microsoft.com/office/drawing/2014/main" id="{1556992E-6584-4223-9682-F005B3359453}"/>
              </a:ext>
            </a:extLst>
          </p:cNvPr>
          <p:cNvPicPr>
            <a:picLocks noChangeAspect="1"/>
          </p:cNvPicPr>
          <p:nvPr/>
        </p:nvPicPr>
        <p:blipFill rotWithShape="1">
          <a:blip r:embed="rId2"/>
          <a:srcRect r="13818" b="9091"/>
          <a:stretch/>
        </p:blipFill>
        <p:spPr>
          <a:xfrm>
            <a:off x="3523488" y="10"/>
            <a:ext cx="8668512" cy="6857990"/>
          </a:xfrm>
          <a:prstGeom prst="rect">
            <a:avLst/>
          </a:prstGeom>
        </p:spPr>
      </p:pic>
      <p:sp>
        <p:nvSpPr>
          <p:cNvPr id="2" name="Título 1">
            <a:extLst>
              <a:ext uri="{FF2B5EF4-FFF2-40B4-BE49-F238E27FC236}">
                <a16:creationId xmlns:a16="http://schemas.microsoft.com/office/drawing/2014/main" id="{7DD4B77D-680F-4F1D-B610-4AF2CBD276E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LEVADURAS</a:t>
            </a:r>
          </a:p>
        </p:txBody>
      </p:sp>
      <p:sp>
        <p:nvSpPr>
          <p:cNvPr id="8" name="Rectangle 10">
            <a:extLst>
              <a:ext uri="{FF2B5EF4-FFF2-40B4-BE49-F238E27FC236}">
                <a16:creationId xmlns:a16="http://schemas.microsoft.com/office/drawing/2014/main" id="{F2C6B96B-E76A-4F28-99A1-7504D5B78E2B}"/>
              </a:ext>
            </a:extLst>
          </p:cNvPr>
          <p:cNvSpPr>
            <a:spLocks noChangeArrowheads="1"/>
          </p:cNvSpPr>
          <p:nvPr/>
        </p:nvSpPr>
        <p:spPr bwMode="auto">
          <a:xfrm>
            <a:off x="3840163" y="2828754"/>
            <a:ext cx="8351837" cy="316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80000"/>
              </a:lnSpc>
              <a:spcBef>
                <a:spcPct val="20000"/>
              </a:spcBef>
            </a:pPr>
            <a:r>
              <a:rPr lang="es-ES_tradnl" altLang="es-CL" sz="2400" dirty="0"/>
              <a:t>	- Alimento que contenga agua y azúcar</a:t>
            </a:r>
          </a:p>
          <a:p>
            <a:pPr eaLnBrk="1" hangingPunct="1">
              <a:lnSpc>
                <a:spcPct val="80000"/>
              </a:lnSpc>
              <a:spcBef>
                <a:spcPct val="20000"/>
              </a:spcBef>
            </a:pPr>
            <a:r>
              <a:rPr lang="es-ES_tradnl" altLang="es-CL" sz="2400" dirty="0"/>
              <a:t>	- Calor moderado</a:t>
            </a:r>
          </a:p>
          <a:p>
            <a:pPr eaLnBrk="1" hangingPunct="1">
              <a:lnSpc>
                <a:spcPct val="80000"/>
              </a:lnSpc>
              <a:spcBef>
                <a:spcPct val="20000"/>
              </a:spcBef>
            </a:pPr>
            <a:r>
              <a:rPr lang="es-ES_tradnl" altLang="es-CL" sz="2400" dirty="0"/>
              <a:t>	- Humedad considerable</a:t>
            </a:r>
          </a:p>
          <a:p>
            <a:pPr eaLnBrk="1" hangingPunct="1">
              <a:lnSpc>
                <a:spcPct val="80000"/>
              </a:lnSpc>
              <a:spcBef>
                <a:spcPct val="20000"/>
              </a:spcBef>
            </a:pPr>
            <a:r>
              <a:rPr lang="es-ES_tradnl" altLang="es-CL" sz="2400" dirty="0"/>
              <a:t>	- Las levaduras en un ambiente controlado, causan fermentaciones positivas en la industria cervecera y de panificadora.</a:t>
            </a:r>
          </a:p>
          <a:p>
            <a:pPr eaLnBrk="1" hangingPunct="1">
              <a:lnSpc>
                <a:spcPct val="80000"/>
              </a:lnSpc>
              <a:spcBef>
                <a:spcPct val="20000"/>
              </a:spcBef>
            </a:pPr>
            <a:endParaRPr lang="es-ES_tradnl" altLang="es-CL" sz="2400" dirty="0"/>
          </a:p>
          <a:p>
            <a:pPr eaLnBrk="1" hangingPunct="1">
              <a:lnSpc>
                <a:spcPct val="80000"/>
              </a:lnSpc>
              <a:spcBef>
                <a:spcPct val="20000"/>
              </a:spcBef>
            </a:pPr>
            <a:r>
              <a:rPr lang="es-ES_tradnl" altLang="es-CL" sz="2400" dirty="0"/>
              <a:t>	Su crecimiento se puede prevenir refrigerando los productos.</a:t>
            </a:r>
            <a:endParaRPr lang="es-MX" altLang="es-CL" sz="2400" dirty="0"/>
          </a:p>
        </p:txBody>
      </p:sp>
    </p:spTree>
    <p:extLst>
      <p:ext uri="{BB962C8B-B14F-4D97-AF65-F5344CB8AC3E}">
        <p14:creationId xmlns:p14="http://schemas.microsoft.com/office/powerpoint/2010/main" val="15255907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65" name="Text Box 16">
            <a:extLst>
              <a:ext uri="{FF2B5EF4-FFF2-40B4-BE49-F238E27FC236}">
                <a16:creationId xmlns:a16="http://schemas.microsoft.com/office/drawing/2014/main" id="{54EF2032-69D7-44B7-B618-5B5B0B000969}"/>
              </a:ext>
            </a:extLst>
          </p:cNvPr>
          <p:cNvSpPr txBox="1">
            <a:spLocks noChangeArrowheads="1"/>
          </p:cNvSpPr>
          <p:nvPr/>
        </p:nvSpPr>
        <p:spPr bwMode="auto">
          <a:xfrm>
            <a:off x="838200" y="3343139"/>
            <a:ext cx="10515600" cy="27859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914400">
              <a:lnSpc>
                <a:spcPct val="90000"/>
              </a:lnSpc>
              <a:spcBef>
                <a:spcPct val="0"/>
              </a:spcBef>
              <a:spcAft>
                <a:spcPts val="600"/>
              </a:spcAft>
              <a:buNone/>
            </a:pPr>
            <a:r>
              <a:rPr lang="en-US" altLang="es-CL" sz="5200" b="1" i="1" kern="1200">
                <a:solidFill>
                  <a:schemeClr val="tx1"/>
                </a:solidFill>
                <a:latin typeface="+mj-lt"/>
                <a:ea typeface="+mj-ea"/>
                <a:cs typeface="+mj-cs"/>
              </a:rPr>
              <a:t>Sacharomyces cerevisiae</a:t>
            </a:r>
          </a:p>
        </p:txBody>
      </p:sp>
      <p:pic>
        <p:nvPicPr>
          <p:cNvPr id="96263" name="Picture 14" descr="04121303">
            <a:extLst>
              <a:ext uri="{FF2B5EF4-FFF2-40B4-BE49-F238E27FC236}">
                <a16:creationId xmlns:a16="http://schemas.microsoft.com/office/drawing/2014/main" id="{3BB244C1-71F4-4CBF-9163-4E8EFA6EFB7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49" r="26575" b="-3"/>
          <a:stretch/>
        </p:blipFill>
        <p:spPr bwMode="auto">
          <a:xfrm>
            <a:off x="184559" y="178616"/>
            <a:ext cx="1818520"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0" name="Picture 11" descr="yeast1">
            <a:hlinkClick r:id="rId3"/>
            <a:extLst>
              <a:ext uri="{FF2B5EF4-FFF2-40B4-BE49-F238E27FC236}">
                <a16:creationId xmlns:a16="http://schemas.microsoft.com/office/drawing/2014/main" id="{47DD4256-21B7-424B-B6AC-8135C9C561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045" r="23880" b="-3"/>
          <a:stretch/>
        </p:blipFill>
        <p:spPr bwMode="auto">
          <a:xfrm>
            <a:off x="2186447" y="178616"/>
            <a:ext cx="1806346"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59" name="Picture 10" descr="Saccharomyces">
            <a:extLst>
              <a:ext uri="{FF2B5EF4-FFF2-40B4-BE49-F238E27FC236}">
                <a16:creationId xmlns:a16="http://schemas.microsoft.com/office/drawing/2014/main" id="{3348F093-A5A2-4B31-BFCA-9CE1A1B171A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0163" r="12930" b="3"/>
          <a:stretch/>
        </p:blipFill>
        <p:spPr bwMode="auto">
          <a:xfrm>
            <a:off x="4185320" y="178616"/>
            <a:ext cx="1808144"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2" name="Picture 13" descr="bread &amp; viennese pastry">
            <a:extLst>
              <a:ext uri="{FF2B5EF4-FFF2-40B4-BE49-F238E27FC236}">
                <a16:creationId xmlns:a16="http://schemas.microsoft.com/office/drawing/2014/main" id="{C018C05E-2DE0-4013-9428-A1C9F0CF882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150" r="35495" b="-2"/>
          <a:stretch/>
        </p:blipFill>
        <p:spPr bwMode="auto">
          <a:xfrm>
            <a:off x="6186144" y="178616"/>
            <a:ext cx="1818520"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4" name="Picture 15" descr="vino%20botellas">
            <a:extLst>
              <a:ext uri="{FF2B5EF4-FFF2-40B4-BE49-F238E27FC236}">
                <a16:creationId xmlns:a16="http://schemas.microsoft.com/office/drawing/2014/main" id="{DDE18DCE-76CF-4841-B8C1-332440A00B5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3" b="333"/>
          <a:stretch/>
        </p:blipFill>
        <p:spPr bwMode="auto">
          <a:xfrm>
            <a:off x="8188032" y="178616"/>
            <a:ext cx="1806346"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1" name="Picture 12" descr="sce3425c">
            <a:extLst>
              <a:ext uri="{FF2B5EF4-FFF2-40B4-BE49-F238E27FC236}">
                <a16:creationId xmlns:a16="http://schemas.microsoft.com/office/drawing/2014/main" id="{D85D3CF9-791E-4947-A115-9252E12DA30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8156" r="33567" b="-3"/>
          <a:stretch/>
        </p:blipFill>
        <p:spPr bwMode="auto">
          <a:xfrm>
            <a:off x="10186905" y="178616"/>
            <a:ext cx="1808144" cy="295248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27574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ientífico introduce con una pipeta una muestra en una placa de Petri">
            <a:extLst>
              <a:ext uri="{FF2B5EF4-FFF2-40B4-BE49-F238E27FC236}">
                <a16:creationId xmlns:a16="http://schemas.microsoft.com/office/drawing/2014/main" id="{1556992E-6584-4223-9682-F005B3359453}"/>
              </a:ext>
            </a:extLst>
          </p:cNvPr>
          <p:cNvPicPr>
            <a:picLocks noChangeAspect="1"/>
          </p:cNvPicPr>
          <p:nvPr/>
        </p:nvPicPr>
        <p:blipFill rotWithShape="1">
          <a:blip r:embed="rId2"/>
          <a:srcRect r="13818" b="9091"/>
          <a:stretch/>
        </p:blipFill>
        <p:spPr>
          <a:xfrm>
            <a:off x="3523488" y="10"/>
            <a:ext cx="8668512" cy="6857990"/>
          </a:xfrm>
          <a:prstGeom prst="rect">
            <a:avLst/>
          </a:prstGeom>
        </p:spPr>
      </p:pic>
      <p:sp>
        <p:nvSpPr>
          <p:cNvPr id="2" name="Título 1">
            <a:extLst>
              <a:ext uri="{FF2B5EF4-FFF2-40B4-BE49-F238E27FC236}">
                <a16:creationId xmlns:a16="http://schemas.microsoft.com/office/drawing/2014/main" id="{7DD4B77D-680F-4F1D-B610-4AF2CBD276E9}"/>
              </a:ext>
            </a:extLst>
          </p:cNvPr>
          <p:cNvSpPr>
            <a:spLocks noGrp="1"/>
          </p:cNvSpPr>
          <p:nvPr>
            <p:ph type="title"/>
          </p:nvPr>
        </p:nvSpPr>
        <p:spPr>
          <a:xfrm>
            <a:off x="395288" y="204769"/>
            <a:ext cx="4023360" cy="866774"/>
          </a:xfrm>
        </p:spPr>
        <p:txBody>
          <a:bodyPr vert="horz" lIns="91440" tIns="45720" rIns="91440" bIns="45720" rtlCol="0" anchor="b">
            <a:normAutofit/>
          </a:bodyPr>
          <a:lstStyle/>
          <a:p>
            <a:r>
              <a:rPr lang="en-US" sz="4800" dirty="0">
                <a:solidFill>
                  <a:schemeClr val="tx2">
                    <a:lumMod val="90000"/>
                    <a:lumOff val="10000"/>
                  </a:schemeClr>
                </a:solidFill>
              </a:rPr>
              <a:t>MOHOS</a:t>
            </a:r>
          </a:p>
        </p:txBody>
      </p:sp>
      <p:sp>
        <p:nvSpPr>
          <p:cNvPr id="8" name="Rectangle 12">
            <a:extLst>
              <a:ext uri="{FF2B5EF4-FFF2-40B4-BE49-F238E27FC236}">
                <a16:creationId xmlns:a16="http://schemas.microsoft.com/office/drawing/2014/main" id="{4C8CB7CC-F8A0-45AE-9978-D871E48FEDC2}"/>
              </a:ext>
            </a:extLst>
          </p:cNvPr>
          <p:cNvSpPr>
            <a:spLocks noChangeArrowheads="1"/>
          </p:cNvSpPr>
          <p:nvPr/>
        </p:nvSpPr>
        <p:spPr bwMode="auto">
          <a:xfrm>
            <a:off x="395288" y="1326197"/>
            <a:ext cx="3216592"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L" sz="2400" dirty="0">
                <a:solidFill>
                  <a:srgbClr val="FF0000"/>
                </a:solidFill>
              </a:rPr>
              <a:t>- </a:t>
            </a:r>
            <a:r>
              <a:rPr lang="es-ES_tradnl" altLang="es-CL" sz="2400" b="1" dirty="0">
                <a:solidFill>
                  <a:schemeClr val="accent4">
                    <a:lumMod val="50000"/>
                  </a:schemeClr>
                </a:solidFill>
              </a:rPr>
              <a:t>Los Mohos no causan envenenamiento de las comida, pero indican que hay un almacenamiento inapropiado.</a:t>
            </a:r>
          </a:p>
          <a:p>
            <a:pPr eaLnBrk="1" hangingPunct="1"/>
            <a:r>
              <a:rPr lang="es-ES_tradnl" altLang="es-CL" sz="2400" b="1" dirty="0">
                <a:solidFill>
                  <a:schemeClr val="accent4">
                    <a:lumMod val="50000"/>
                  </a:schemeClr>
                </a:solidFill>
              </a:rPr>
              <a:t>- Afectan el sabor y la apariencia.</a:t>
            </a:r>
          </a:p>
          <a:p>
            <a:pPr eaLnBrk="1" hangingPunct="1"/>
            <a:r>
              <a:rPr lang="es-ES_tradnl" altLang="es-CL" sz="2400" b="1" dirty="0">
                <a:solidFill>
                  <a:schemeClr val="accent4">
                    <a:lumMod val="50000"/>
                  </a:schemeClr>
                </a:solidFill>
              </a:rPr>
              <a:t>- Los Mohos se pueden eliminar con ayuda de calor, rayos ultravioleta.</a:t>
            </a:r>
          </a:p>
        </p:txBody>
      </p:sp>
    </p:spTree>
    <p:extLst>
      <p:ext uri="{BB962C8B-B14F-4D97-AF65-F5344CB8AC3E}">
        <p14:creationId xmlns:p14="http://schemas.microsoft.com/office/powerpoint/2010/main" val="277938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33A2AB8-B36D-4692-8D6A-0123026181CF}"/>
              </a:ext>
            </a:extLst>
          </p:cNvPr>
          <p:cNvPicPr>
            <a:picLocks noChangeAspect="1"/>
          </p:cNvPicPr>
          <p:nvPr/>
        </p:nvPicPr>
        <p:blipFill>
          <a:blip r:embed="rId2"/>
          <a:stretch>
            <a:fillRect/>
          </a:stretch>
        </p:blipFill>
        <p:spPr>
          <a:xfrm>
            <a:off x="1077913" y="2898775"/>
            <a:ext cx="3322638" cy="3130550"/>
          </a:xfrm>
          <a:prstGeom prst="rect">
            <a:avLst/>
          </a:prstGeom>
        </p:spPr>
      </p:pic>
      <p:pic>
        <p:nvPicPr>
          <p:cNvPr id="6" name="Imagen 5">
            <a:extLst>
              <a:ext uri="{FF2B5EF4-FFF2-40B4-BE49-F238E27FC236}">
                <a16:creationId xmlns:a16="http://schemas.microsoft.com/office/drawing/2014/main" id="{777DA597-B8B1-4A91-B00A-02094697FF4E}"/>
              </a:ext>
            </a:extLst>
          </p:cNvPr>
          <p:cNvPicPr>
            <a:picLocks noChangeAspect="1"/>
          </p:cNvPicPr>
          <p:nvPr/>
        </p:nvPicPr>
        <p:blipFill>
          <a:blip r:embed="rId3"/>
          <a:stretch>
            <a:fillRect/>
          </a:stretch>
        </p:blipFill>
        <p:spPr>
          <a:xfrm>
            <a:off x="4468813" y="2898775"/>
            <a:ext cx="3141663" cy="3130550"/>
          </a:xfrm>
          <a:prstGeom prst="rect">
            <a:avLst/>
          </a:prstGeom>
        </p:spPr>
      </p:pic>
      <p:pic>
        <p:nvPicPr>
          <p:cNvPr id="4" name="Imagen 3">
            <a:extLst>
              <a:ext uri="{FF2B5EF4-FFF2-40B4-BE49-F238E27FC236}">
                <a16:creationId xmlns:a16="http://schemas.microsoft.com/office/drawing/2014/main" id="{BCE09774-6FB3-42D3-97CB-FEC6027EC318}"/>
              </a:ext>
            </a:extLst>
          </p:cNvPr>
          <p:cNvPicPr>
            <a:picLocks noChangeAspect="1"/>
          </p:cNvPicPr>
          <p:nvPr/>
        </p:nvPicPr>
        <p:blipFill>
          <a:blip r:embed="rId4"/>
          <a:stretch>
            <a:fillRect/>
          </a:stretch>
        </p:blipFill>
        <p:spPr>
          <a:xfrm>
            <a:off x="7680325" y="2898775"/>
            <a:ext cx="3430588" cy="3130550"/>
          </a:xfrm>
          <a:prstGeom prst="rect">
            <a:avLst/>
          </a:prstGeom>
        </p:spPr>
      </p:pic>
      <p:sp>
        <p:nvSpPr>
          <p:cNvPr id="3" name="Text Box 14">
            <a:extLst>
              <a:ext uri="{FF2B5EF4-FFF2-40B4-BE49-F238E27FC236}">
                <a16:creationId xmlns:a16="http://schemas.microsoft.com/office/drawing/2014/main" id="{19774B16-C1ED-482A-98D4-83410DEE043B}"/>
              </a:ext>
            </a:extLst>
          </p:cNvPr>
          <p:cNvSpPr txBox="1">
            <a:spLocks noGrp="1" noChangeArrowheads="1"/>
          </p:cNvSpPr>
          <p:nvPr>
            <p:ph type="title"/>
          </p:nvPr>
        </p:nvSpPr>
        <p:spPr bwMode="auto">
          <a:xfrm>
            <a:off x="1179226" y="826680"/>
            <a:ext cx="9833548"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US" altLang="es-CL" sz="4000" b="1" i="1" kern="1200" dirty="0">
                <a:solidFill>
                  <a:schemeClr val="tx2"/>
                </a:solidFill>
                <a:latin typeface="+mj-lt"/>
                <a:ea typeface="+mj-ea"/>
                <a:cs typeface="+mj-cs"/>
              </a:rPr>
              <a:t>Alternaria </a:t>
            </a:r>
          </a:p>
        </p:txBody>
      </p:sp>
    </p:spTree>
    <p:extLst>
      <p:ext uri="{BB962C8B-B14F-4D97-AF65-F5344CB8AC3E}">
        <p14:creationId xmlns:p14="http://schemas.microsoft.com/office/powerpoint/2010/main" val="31341652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9B9F8E25-7AA0-4885-A52E-F2832AED6B4F}"/>
              </a:ext>
            </a:extLst>
          </p:cNvPr>
          <p:cNvPicPr>
            <a:picLocks noChangeAspect="1"/>
          </p:cNvPicPr>
          <p:nvPr/>
        </p:nvPicPr>
        <p:blipFill>
          <a:blip r:embed="rId2"/>
          <a:stretch>
            <a:fillRect/>
          </a:stretch>
        </p:blipFill>
        <p:spPr>
          <a:xfrm>
            <a:off x="1182688" y="2898775"/>
            <a:ext cx="3482975" cy="3130550"/>
          </a:xfrm>
          <a:prstGeom prst="rect">
            <a:avLst/>
          </a:prstGeom>
        </p:spPr>
      </p:pic>
      <p:pic>
        <p:nvPicPr>
          <p:cNvPr id="5" name="Imagen 4">
            <a:extLst>
              <a:ext uri="{FF2B5EF4-FFF2-40B4-BE49-F238E27FC236}">
                <a16:creationId xmlns:a16="http://schemas.microsoft.com/office/drawing/2014/main" id="{6EC944D6-FF59-4FD0-BDB4-64AA8328A5A3}"/>
              </a:ext>
            </a:extLst>
          </p:cNvPr>
          <p:cNvPicPr>
            <a:picLocks noChangeAspect="1"/>
          </p:cNvPicPr>
          <p:nvPr/>
        </p:nvPicPr>
        <p:blipFill>
          <a:blip r:embed="rId3"/>
          <a:stretch>
            <a:fillRect/>
          </a:stretch>
        </p:blipFill>
        <p:spPr>
          <a:xfrm>
            <a:off x="4733925" y="2898775"/>
            <a:ext cx="3227388" cy="3130550"/>
          </a:xfrm>
          <a:prstGeom prst="rect">
            <a:avLst/>
          </a:prstGeom>
        </p:spPr>
      </p:pic>
      <p:pic>
        <p:nvPicPr>
          <p:cNvPr id="3" name="Imagen 2">
            <a:extLst>
              <a:ext uri="{FF2B5EF4-FFF2-40B4-BE49-F238E27FC236}">
                <a16:creationId xmlns:a16="http://schemas.microsoft.com/office/drawing/2014/main" id="{1450DBD4-E18D-4FBD-A9A7-B23695BEB86F}"/>
              </a:ext>
            </a:extLst>
          </p:cNvPr>
          <p:cNvPicPr>
            <a:picLocks noChangeAspect="1"/>
          </p:cNvPicPr>
          <p:nvPr/>
        </p:nvPicPr>
        <p:blipFill>
          <a:blip r:embed="rId4"/>
          <a:stretch>
            <a:fillRect/>
          </a:stretch>
        </p:blipFill>
        <p:spPr>
          <a:xfrm>
            <a:off x="8027988" y="2898775"/>
            <a:ext cx="2978150" cy="3130550"/>
          </a:xfrm>
          <a:prstGeom prst="rect">
            <a:avLst/>
          </a:prstGeom>
        </p:spPr>
      </p:pic>
      <p:sp>
        <p:nvSpPr>
          <p:cNvPr id="2" name="Título 1">
            <a:extLst>
              <a:ext uri="{FF2B5EF4-FFF2-40B4-BE49-F238E27FC236}">
                <a16:creationId xmlns:a16="http://schemas.microsoft.com/office/drawing/2014/main" id="{554FCDC9-E2C8-4B2E-BF1A-F055F767D005}"/>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altLang="es-CL" sz="4000" b="1" i="1" kern="1200">
                <a:solidFill>
                  <a:schemeClr val="tx2"/>
                </a:solidFill>
                <a:latin typeface="+mj-lt"/>
                <a:ea typeface="+mj-ea"/>
                <a:cs typeface="+mj-cs"/>
              </a:rPr>
              <a:t>Botrytis cinerea</a:t>
            </a:r>
            <a:br>
              <a:rPr lang="en-US" altLang="es-CL" sz="4000" b="1" i="1" kern="1200">
                <a:solidFill>
                  <a:schemeClr val="tx2"/>
                </a:solidFill>
                <a:latin typeface="+mj-lt"/>
                <a:ea typeface="+mj-ea"/>
                <a:cs typeface="+mj-cs"/>
              </a:rPr>
            </a:br>
            <a:endParaRPr lang="en-US" sz="4000" kern="1200">
              <a:solidFill>
                <a:schemeClr val="tx2"/>
              </a:solidFill>
              <a:latin typeface="+mj-lt"/>
              <a:ea typeface="+mj-ea"/>
              <a:cs typeface="+mj-cs"/>
            </a:endParaRPr>
          </a:p>
        </p:txBody>
      </p:sp>
    </p:spTree>
    <p:extLst>
      <p:ext uri="{BB962C8B-B14F-4D97-AF65-F5344CB8AC3E}">
        <p14:creationId xmlns:p14="http://schemas.microsoft.com/office/powerpoint/2010/main" val="25625677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B432EF5C-E655-4854-8852-EB4C7BE8C8CF}"/>
              </a:ext>
            </a:extLst>
          </p:cNvPr>
          <p:cNvPicPr>
            <a:picLocks noChangeAspect="1"/>
          </p:cNvPicPr>
          <p:nvPr/>
        </p:nvPicPr>
        <p:blipFill>
          <a:blip r:embed="rId2"/>
          <a:stretch>
            <a:fillRect/>
          </a:stretch>
        </p:blipFill>
        <p:spPr>
          <a:xfrm>
            <a:off x="1287463" y="3122613"/>
            <a:ext cx="3108325" cy="2498725"/>
          </a:xfrm>
          <a:prstGeom prst="rect">
            <a:avLst/>
          </a:prstGeom>
        </p:spPr>
      </p:pic>
      <p:pic>
        <p:nvPicPr>
          <p:cNvPr id="3" name="Imagen 2">
            <a:extLst>
              <a:ext uri="{FF2B5EF4-FFF2-40B4-BE49-F238E27FC236}">
                <a16:creationId xmlns:a16="http://schemas.microsoft.com/office/drawing/2014/main" id="{B00767B0-B822-4B1E-93D4-0D790ACA4DDD}"/>
              </a:ext>
            </a:extLst>
          </p:cNvPr>
          <p:cNvPicPr>
            <a:picLocks noChangeAspect="1"/>
          </p:cNvPicPr>
          <p:nvPr/>
        </p:nvPicPr>
        <p:blipFill>
          <a:blip r:embed="rId3"/>
          <a:stretch>
            <a:fillRect/>
          </a:stretch>
        </p:blipFill>
        <p:spPr>
          <a:xfrm>
            <a:off x="4464050" y="3122613"/>
            <a:ext cx="4208463" cy="2498725"/>
          </a:xfrm>
          <a:prstGeom prst="rect">
            <a:avLst/>
          </a:prstGeom>
        </p:spPr>
      </p:pic>
      <p:pic>
        <p:nvPicPr>
          <p:cNvPr id="5" name="Imagen 4">
            <a:extLst>
              <a:ext uri="{FF2B5EF4-FFF2-40B4-BE49-F238E27FC236}">
                <a16:creationId xmlns:a16="http://schemas.microsoft.com/office/drawing/2014/main" id="{FADD0A6D-D3A5-4744-B0CB-C84589D8E6D4}"/>
              </a:ext>
            </a:extLst>
          </p:cNvPr>
          <p:cNvPicPr>
            <a:picLocks noChangeAspect="1"/>
          </p:cNvPicPr>
          <p:nvPr/>
        </p:nvPicPr>
        <p:blipFill>
          <a:blip r:embed="rId4"/>
          <a:stretch>
            <a:fillRect/>
          </a:stretch>
        </p:blipFill>
        <p:spPr>
          <a:xfrm>
            <a:off x="8740775" y="3122613"/>
            <a:ext cx="2611438" cy="2498725"/>
          </a:xfrm>
          <a:prstGeom prst="rect">
            <a:avLst/>
          </a:prstGeom>
        </p:spPr>
      </p:pic>
      <p:sp>
        <p:nvSpPr>
          <p:cNvPr id="2" name="Título 1">
            <a:extLst>
              <a:ext uri="{FF2B5EF4-FFF2-40B4-BE49-F238E27FC236}">
                <a16:creationId xmlns:a16="http://schemas.microsoft.com/office/drawing/2014/main" id="{F19FF9D9-1855-4802-8367-BCA941722346}"/>
              </a:ext>
            </a:extLst>
          </p:cNvPr>
          <p:cNvSpPr>
            <a:spLocks noGrp="1"/>
          </p:cNvSpPr>
          <p:nvPr>
            <p:ph type="title"/>
          </p:nvPr>
        </p:nvSpPr>
        <p:spPr>
          <a:xfrm>
            <a:off x="1286932" y="1204109"/>
            <a:ext cx="10023398" cy="857894"/>
          </a:xfrm>
        </p:spPr>
        <p:txBody>
          <a:bodyPr vert="horz" lIns="91440" tIns="45720" rIns="91440" bIns="45720" rtlCol="0" anchor="ctr">
            <a:normAutofit/>
          </a:bodyPr>
          <a:lstStyle/>
          <a:p>
            <a:r>
              <a:rPr lang="en-US" altLang="es-CL" sz="4000" b="1" i="1" kern="1200">
                <a:solidFill>
                  <a:schemeClr val="tx2"/>
                </a:solidFill>
                <a:latin typeface="+mj-lt"/>
                <a:ea typeface="+mj-ea"/>
                <a:cs typeface="+mj-cs"/>
              </a:rPr>
              <a:t>Aspergillus</a:t>
            </a:r>
            <a:endParaRPr lang="en-US" sz="4000" kern="1200">
              <a:solidFill>
                <a:schemeClr val="tx2"/>
              </a:solidFill>
              <a:latin typeface="+mj-lt"/>
              <a:ea typeface="+mj-ea"/>
              <a:cs typeface="+mj-cs"/>
            </a:endParaRPr>
          </a:p>
        </p:txBody>
      </p:sp>
    </p:spTree>
    <p:extLst>
      <p:ext uri="{BB962C8B-B14F-4D97-AF65-F5344CB8AC3E}">
        <p14:creationId xmlns:p14="http://schemas.microsoft.com/office/powerpoint/2010/main" val="10947843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40FEAE-7852-4F2D-B1F0-80798C1C6012}"/>
              </a:ext>
            </a:extLst>
          </p:cNvPr>
          <p:cNvSpPr>
            <a:spLocks noGrp="1"/>
          </p:cNvSpPr>
          <p:nvPr>
            <p:ph type="title"/>
          </p:nvPr>
        </p:nvSpPr>
        <p:spPr>
          <a:xfrm>
            <a:off x="642996" y="4571216"/>
            <a:ext cx="10906008" cy="1115415"/>
          </a:xfrm>
        </p:spPr>
        <p:txBody>
          <a:bodyPr vert="horz" lIns="91440" tIns="45720" rIns="91440" bIns="45720" rtlCol="0" anchor="b">
            <a:normAutofit/>
          </a:bodyPr>
          <a:lstStyle/>
          <a:p>
            <a:pPr algn="ctr"/>
            <a:r>
              <a:rPr lang="en-US" altLang="es-CL" sz="3300" b="1" i="1" kern="1200">
                <a:solidFill>
                  <a:schemeClr val="tx1"/>
                </a:solidFill>
                <a:latin typeface="+mj-lt"/>
                <a:ea typeface="+mj-ea"/>
                <a:cs typeface="+mj-cs"/>
              </a:rPr>
              <a:t>Penicillium</a:t>
            </a:r>
            <a:br>
              <a:rPr lang="en-US" altLang="es-CL" sz="3300" b="1" i="1" kern="1200">
                <a:solidFill>
                  <a:schemeClr val="tx1"/>
                </a:solidFill>
                <a:latin typeface="+mj-lt"/>
                <a:ea typeface="+mj-ea"/>
                <a:cs typeface="+mj-cs"/>
              </a:rPr>
            </a:br>
            <a:endParaRPr lang="en-US" sz="3300" kern="1200">
              <a:solidFill>
                <a:schemeClr val="tx1"/>
              </a:solidFill>
              <a:latin typeface="+mj-lt"/>
              <a:ea typeface="+mj-ea"/>
              <a:cs typeface="+mj-cs"/>
            </a:endParaRPr>
          </a:p>
        </p:txBody>
      </p:sp>
      <p:pic>
        <p:nvPicPr>
          <p:cNvPr id="4" name="Imagen 3">
            <a:extLst>
              <a:ext uri="{FF2B5EF4-FFF2-40B4-BE49-F238E27FC236}">
                <a16:creationId xmlns:a16="http://schemas.microsoft.com/office/drawing/2014/main" id="{9C9AE9C1-7900-4387-85B9-5603ABA3C429}"/>
              </a:ext>
            </a:extLst>
          </p:cNvPr>
          <p:cNvPicPr>
            <a:picLocks noChangeAspect="1"/>
          </p:cNvPicPr>
          <p:nvPr/>
        </p:nvPicPr>
        <p:blipFill rotWithShape="1">
          <a:blip r:embed="rId2"/>
          <a:srcRect l="3465" r="-5" b="-5"/>
          <a:stretch/>
        </p:blipFill>
        <p:spPr>
          <a:xfrm>
            <a:off x="321628" y="320511"/>
            <a:ext cx="3794760" cy="3930978"/>
          </a:xfrm>
          <a:prstGeom prst="rect">
            <a:avLst/>
          </a:prstGeom>
        </p:spPr>
      </p:pic>
      <p:pic>
        <p:nvPicPr>
          <p:cNvPr id="5" name="Imagen 4">
            <a:extLst>
              <a:ext uri="{FF2B5EF4-FFF2-40B4-BE49-F238E27FC236}">
                <a16:creationId xmlns:a16="http://schemas.microsoft.com/office/drawing/2014/main" id="{AB20D5FA-2074-4310-B51B-4887C54CCBBD}"/>
              </a:ext>
            </a:extLst>
          </p:cNvPr>
          <p:cNvPicPr>
            <a:picLocks noChangeAspect="1"/>
          </p:cNvPicPr>
          <p:nvPr/>
        </p:nvPicPr>
        <p:blipFill rotWithShape="1">
          <a:blip r:embed="rId3"/>
          <a:srcRect l="3964" r="-3" b="-3"/>
          <a:stretch/>
        </p:blipFill>
        <p:spPr>
          <a:xfrm>
            <a:off x="4198385" y="320511"/>
            <a:ext cx="3794760" cy="3930978"/>
          </a:xfrm>
          <a:prstGeom prst="rect">
            <a:avLst/>
          </a:prstGeom>
        </p:spPr>
      </p:pic>
      <p:pic>
        <p:nvPicPr>
          <p:cNvPr id="3" name="Imagen 2">
            <a:extLst>
              <a:ext uri="{FF2B5EF4-FFF2-40B4-BE49-F238E27FC236}">
                <a16:creationId xmlns:a16="http://schemas.microsoft.com/office/drawing/2014/main" id="{A2927EE5-ECDF-4569-BD9D-431902E563F3}"/>
              </a:ext>
            </a:extLst>
          </p:cNvPr>
          <p:cNvPicPr>
            <a:picLocks noChangeAspect="1"/>
          </p:cNvPicPr>
          <p:nvPr/>
        </p:nvPicPr>
        <p:blipFill rotWithShape="1">
          <a:blip r:embed="rId4"/>
          <a:srcRect l="20238" r="14842" b="-2"/>
          <a:stretch/>
        </p:blipFill>
        <p:spPr>
          <a:xfrm>
            <a:off x="8075142" y="320511"/>
            <a:ext cx="3794760" cy="3930978"/>
          </a:xfrm>
          <a:prstGeom prst="rect">
            <a:avLst/>
          </a:prstGeom>
        </p:spPr>
      </p:pic>
    </p:spTree>
    <p:extLst>
      <p:ext uri="{BB962C8B-B14F-4D97-AF65-F5344CB8AC3E}">
        <p14:creationId xmlns:p14="http://schemas.microsoft.com/office/powerpoint/2010/main" val="38085228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B245BF5-7C1D-4369-95CE-0FF6F1ED4BD1}"/>
              </a:ext>
            </a:extLst>
          </p:cNvPr>
          <p:cNvPicPr>
            <a:picLocks noChangeAspect="1"/>
          </p:cNvPicPr>
          <p:nvPr/>
        </p:nvPicPr>
        <p:blipFill rotWithShape="1">
          <a:blip r:embed="rId2"/>
          <a:srcRect t="765" b="18008"/>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5267E502-B04D-4488-AFFD-5BA18C6B31C3}"/>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PARASITOS</a:t>
            </a:r>
            <a:br>
              <a:rPr lang="en-US" sz="5200">
                <a:solidFill>
                  <a:srgbClr val="FFFFFF"/>
                </a:solidFill>
              </a:rPr>
            </a:br>
            <a:endParaRPr lang="en-US" sz="5200">
              <a:solidFill>
                <a:srgbClr val="FFFFFF"/>
              </a:solidFill>
            </a:endParaRPr>
          </a:p>
        </p:txBody>
      </p:sp>
    </p:spTree>
    <p:extLst>
      <p:ext uri="{BB962C8B-B14F-4D97-AF65-F5344CB8AC3E}">
        <p14:creationId xmlns:p14="http://schemas.microsoft.com/office/powerpoint/2010/main" val="1935057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ídeo 3">
            <a:extLst>
              <a:ext uri="{FF2B5EF4-FFF2-40B4-BE49-F238E27FC236}">
                <a16:creationId xmlns:a16="http://schemas.microsoft.com/office/drawing/2014/main" id="{B386258F-44D8-41F0-9D4E-F5B763E651E1}"/>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A6321A60-CE11-42A6-8E67-C300D12DB39E}"/>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NUTRIENTES</a:t>
            </a:r>
          </a:p>
        </p:txBody>
      </p:sp>
    </p:spTree>
    <p:extLst>
      <p:ext uri="{BB962C8B-B14F-4D97-AF65-F5344CB8AC3E}">
        <p14:creationId xmlns:p14="http://schemas.microsoft.com/office/powerpoint/2010/main" val="308539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8 Diagrama"/>
          <p:cNvGraphicFramePr/>
          <p:nvPr/>
        </p:nvGraphicFramePr>
        <p:xfrm>
          <a:off x="1538243" y="1131923"/>
          <a:ext cx="6854835" cy="45941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6 Diagrama"/>
          <p:cNvGraphicFramePr/>
          <p:nvPr/>
        </p:nvGraphicFramePr>
        <p:xfrm>
          <a:off x="4445396" y="270519"/>
          <a:ext cx="3301628" cy="64605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62467" name="Picture 12" descr="alimentos2">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751528" y="1484042"/>
            <a:ext cx="1902231" cy="159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8" name="Picture 14" descr="Carnes">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746607" y="5674647"/>
            <a:ext cx="1723401" cy="117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16" descr="ima_leche">
            <a:hlinkClick r:id="rId18"/>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9254779" y="4005051"/>
            <a:ext cx="1398978" cy="1649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95796383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3"/>
          <p:cNvSpPr>
            <a:spLocks noGrp="1" noChangeArrowheads="1"/>
          </p:cNvSpPr>
          <p:nvPr>
            <p:ph type="body" idx="4294967295"/>
          </p:nvPr>
        </p:nvSpPr>
        <p:spPr>
          <a:xfrm>
            <a:off x="1538243" y="343019"/>
            <a:ext cx="8203963" cy="932125"/>
          </a:xfrm>
        </p:spPr>
        <p:txBody>
          <a:bodyPr/>
          <a:lstStyle/>
          <a:p>
            <a:pPr algn="ctr" eaLnBrk="1" hangingPunct="1">
              <a:buFont typeface="Wingdings" panose="05000000000000000000" pitchFamily="2" charset="2"/>
              <a:buNone/>
            </a:pPr>
            <a:r>
              <a:rPr lang="es-CL" altLang="en-US" sz="3988">
                <a:solidFill>
                  <a:srgbClr val="6600CC"/>
                </a:solidFill>
                <a:ea typeface="ＭＳ Ｐゴシック" panose="020B0600070205080204" pitchFamily="34" charset="-128"/>
              </a:rPr>
              <a:t>Contaminación</a:t>
            </a:r>
          </a:p>
        </p:txBody>
      </p:sp>
      <p:pic>
        <p:nvPicPr>
          <p:cNvPr id="72706" name="Picture 4" descr="b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4972" y="936478"/>
            <a:ext cx="6281159" cy="5413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63772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9" name="Text Box 8">
            <a:extLst>
              <a:ext uri="{FF2B5EF4-FFF2-40B4-BE49-F238E27FC236}">
                <a16:creationId xmlns:a16="http://schemas.microsoft.com/office/drawing/2014/main" id="{52F9D751-B33E-4CBD-9E43-BA3C488E7379}"/>
              </a:ext>
            </a:extLst>
          </p:cNvPr>
          <p:cNvSpPr txBox="1">
            <a:spLocks noChangeArrowheads="1"/>
          </p:cNvSpPr>
          <p:nvPr/>
        </p:nvSpPr>
        <p:spPr bwMode="auto">
          <a:xfrm>
            <a:off x="635000" y="640823"/>
            <a:ext cx="3418659" cy="5583148"/>
          </a:xfrm>
          <a:prstGeom prst="rect">
            <a:avLst/>
          </a:prstGeom>
          <a:extLst>
            <a:ext uri="{909E8E84-426E-40DD-AFC4-6F175D3DCCD1}">
              <a14:hiddenFill xmlns:a14="http://schemas.microsoft.com/office/drawing/2010/main">
                <a:solidFill>
                  <a:srgbClr val="FFFFFF"/>
                </a:solidFill>
              </a14:hiddenFill>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914400">
              <a:lnSpc>
                <a:spcPct val="90000"/>
              </a:lnSpc>
              <a:spcBef>
                <a:spcPct val="0"/>
              </a:spcBef>
              <a:spcAft>
                <a:spcPts val="600"/>
              </a:spcAft>
              <a:buNone/>
            </a:pPr>
            <a:r>
              <a:rPr lang="en-US" altLang="es-CL" sz="4800" b="1" kern="1200" dirty="0" err="1">
                <a:solidFill>
                  <a:schemeClr val="tx1"/>
                </a:solidFill>
                <a:latin typeface="+mj-lt"/>
                <a:ea typeface="+mj-ea"/>
                <a:cs typeface="+mj-cs"/>
              </a:rPr>
              <a:t>Factores</a:t>
            </a:r>
            <a:r>
              <a:rPr lang="en-US" altLang="es-CL" sz="4800" b="1" kern="1200" dirty="0">
                <a:solidFill>
                  <a:schemeClr val="tx1"/>
                </a:solidFill>
                <a:latin typeface="+mj-lt"/>
                <a:ea typeface="+mj-ea"/>
                <a:cs typeface="+mj-cs"/>
              </a:rPr>
              <a:t> que </a:t>
            </a:r>
            <a:r>
              <a:rPr lang="en-US" altLang="es-CL" sz="4800" b="1" kern="1200" dirty="0" err="1">
                <a:solidFill>
                  <a:schemeClr val="tx1"/>
                </a:solidFill>
                <a:latin typeface="+mj-lt"/>
                <a:ea typeface="+mj-ea"/>
                <a:cs typeface="+mj-cs"/>
              </a:rPr>
              <a:t>necesitan</a:t>
            </a:r>
            <a:r>
              <a:rPr lang="en-US" altLang="es-CL" sz="4800" b="1" kern="1200" dirty="0">
                <a:solidFill>
                  <a:schemeClr val="tx1"/>
                </a:solidFill>
                <a:latin typeface="+mj-lt"/>
                <a:ea typeface="+mj-ea"/>
                <a:cs typeface="+mj-cs"/>
              </a:rPr>
              <a:t> los </a:t>
            </a:r>
            <a:r>
              <a:rPr lang="en-US" altLang="es-CL" sz="4800" b="1" kern="1200" dirty="0" err="1">
                <a:solidFill>
                  <a:schemeClr val="tx1"/>
                </a:solidFill>
                <a:latin typeface="+mj-lt"/>
                <a:ea typeface="+mj-ea"/>
                <a:cs typeface="+mj-cs"/>
              </a:rPr>
              <a:t>patógenos</a:t>
            </a:r>
            <a:r>
              <a:rPr lang="en-US" altLang="es-CL" sz="4800" b="1" kern="1200" dirty="0">
                <a:solidFill>
                  <a:schemeClr val="tx1"/>
                </a:solidFill>
                <a:latin typeface="+mj-lt"/>
                <a:ea typeface="+mj-ea"/>
                <a:cs typeface="+mj-cs"/>
              </a:rPr>
              <a:t> para </a:t>
            </a:r>
            <a:r>
              <a:rPr lang="en-US" altLang="es-CL" sz="4800" b="1" kern="1200" dirty="0" err="1">
                <a:solidFill>
                  <a:schemeClr val="tx1"/>
                </a:solidFill>
                <a:latin typeface="+mj-lt"/>
                <a:ea typeface="+mj-ea"/>
                <a:cs typeface="+mj-cs"/>
              </a:rPr>
              <a:t>crecer</a:t>
            </a:r>
            <a:endParaRPr lang="en-US" altLang="es-CL" sz="4800" b="1" kern="1200" dirty="0">
              <a:solidFill>
                <a:schemeClr val="tx1"/>
              </a:solidFill>
              <a:latin typeface="+mj-lt"/>
              <a:ea typeface="+mj-ea"/>
              <a:cs typeface="+mj-cs"/>
            </a:endParaRPr>
          </a:p>
        </p:txBody>
      </p:sp>
      <p:graphicFrame>
        <p:nvGraphicFramePr>
          <p:cNvPr id="75786" name="Rectangle 11">
            <a:extLst>
              <a:ext uri="{FF2B5EF4-FFF2-40B4-BE49-F238E27FC236}">
                <a16:creationId xmlns:a16="http://schemas.microsoft.com/office/drawing/2014/main" id="{EF9721D7-6316-4F6A-B9F7-416769AF504F}"/>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490959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Imagen 5" descr="Escala de tiempo&#10;&#10;El contenido generado por IA puede ser incorrecto.">
            <a:extLst>
              <a:ext uri="{FF2B5EF4-FFF2-40B4-BE49-F238E27FC236}">
                <a16:creationId xmlns:a16="http://schemas.microsoft.com/office/drawing/2014/main" id="{8CC992FB-C0B6-64DA-A5DB-740C66098F85}"/>
              </a:ext>
            </a:extLst>
          </p:cNvPr>
          <p:cNvPicPr>
            <a:picLocks noChangeAspect="1"/>
          </p:cNvPicPr>
          <p:nvPr/>
        </p:nvPicPr>
        <p:blipFill>
          <a:blip r:embed="rId2"/>
          <a:stretch>
            <a:fillRect/>
          </a:stretch>
        </p:blipFill>
        <p:spPr>
          <a:xfrm>
            <a:off x="1313970" y="643467"/>
            <a:ext cx="9564059" cy="5571065"/>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97607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sz="quarter" idx="1"/>
          </p:nvPr>
        </p:nvGraphicFramePr>
        <p:xfrm>
          <a:off x="1932547" y="342302"/>
          <a:ext cx="8203963" cy="2341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4 Diagrama"/>
          <p:cNvGraphicFramePr/>
          <p:nvPr/>
        </p:nvGraphicFramePr>
        <p:xfrm>
          <a:off x="2076114" y="3070082"/>
          <a:ext cx="3445222" cy="265599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66563"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951988" y="2854535"/>
            <a:ext cx="3804461" cy="322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68408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41665" name="Group 2"/>
          <p:cNvGrpSpPr>
            <a:grpSpLocks/>
          </p:cNvGrpSpPr>
          <p:nvPr/>
        </p:nvGrpSpPr>
        <p:grpSpPr bwMode="auto">
          <a:xfrm>
            <a:off x="3461047" y="10682"/>
            <a:ext cx="5455065" cy="4462804"/>
            <a:chOff x="675" y="-2565"/>
            <a:chExt cx="3447" cy="2820"/>
          </a:xfrm>
        </p:grpSpPr>
        <p:sp>
          <p:nvSpPr>
            <p:cNvPr id="241681" name="Text Box 8"/>
            <p:cNvSpPr txBox="1">
              <a:spLocks noChangeArrowheads="1"/>
            </p:cNvSpPr>
            <p:nvPr/>
          </p:nvSpPr>
          <p:spPr bwMode="auto">
            <a:xfrm>
              <a:off x="675" y="-2565"/>
              <a:ext cx="3447" cy="697"/>
            </a:xfrm>
            <a:prstGeom prst="rect">
              <a:avLst/>
            </a:prstGeom>
            <a:noFill/>
            <a:ln w="9525">
              <a:solidFill>
                <a:srgbClr val="DDDDDD"/>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br>
                <a:rPr lang="es-ES" altLang="en-US" sz="1794">
                  <a:solidFill>
                    <a:srgbClr val="000000"/>
                  </a:solidFill>
                </a:rPr>
              </a:br>
              <a:r>
                <a:rPr lang="en-US" altLang="en-US" sz="2393" b="1">
                  <a:solidFill>
                    <a:schemeClr val="tx2"/>
                  </a:solidFill>
                </a:rPr>
                <a:t>Factores Que Favorecen El Crecimiento De Microorganismos</a:t>
              </a:r>
              <a:endParaRPr lang="es-ES" altLang="en-US" sz="2393" b="1">
                <a:solidFill>
                  <a:schemeClr val="tx2"/>
                </a:solidFill>
              </a:endParaRPr>
            </a:p>
          </p:txBody>
        </p:sp>
        <p:sp>
          <p:nvSpPr>
            <p:cNvPr id="241682" name="Rectangle 9"/>
            <p:cNvSpPr>
              <a:spLocks noChangeArrowheads="1"/>
            </p:cNvSpPr>
            <p:nvPr/>
          </p:nvSpPr>
          <p:spPr bwMode="auto">
            <a:xfrm>
              <a:off x="2018" y="119"/>
              <a:ext cx="136" cy="136"/>
            </a:xfrm>
            <a:prstGeom prst="rect">
              <a:avLst/>
            </a:prstGeom>
            <a:solidFill>
              <a:srgbClr val="FF9900">
                <a:alpha val="87057"/>
              </a:srgbClr>
            </a:solidFill>
            <a:ln w="9525">
              <a:solidFill>
                <a:srgbClr val="808080"/>
              </a:solidFill>
              <a:miter lim="800000"/>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s-ES" altLang="en-US" sz="1794"/>
            </a:p>
          </p:txBody>
        </p:sp>
      </p:grpSp>
      <p:sp>
        <p:nvSpPr>
          <p:cNvPr id="1031" name="Oval 11"/>
          <p:cNvSpPr>
            <a:spLocks noChangeArrowheads="1"/>
          </p:cNvSpPr>
          <p:nvPr/>
        </p:nvSpPr>
        <p:spPr bwMode="auto">
          <a:xfrm>
            <a:off x="3574295" y="1317205"/>
            <a:ext cx="5237310" cy="5008266"/>
          </a:xfrm>
          <a:prstGeom prst="ellipse">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wrap="none" anchor="ctr"/>
          <a:lstStyle/>
          <a:p>
            <a:pPr eaLnBrk="1" hangingPunct="1">
              <a:defRPr/>
            </a:pPr>
            <a:endParaRPr lang="es-CL" sz="1794"/>
          </a:p>
        </p:txBody>
      </p:sp>
      <p:sp>
        <p:nvSpPr>
          <p:cNvPr id="241669" name="Text Box 12"/>
          <p:cNvSpPr txBox="1">
            <a:spLocks noChangeArrowheads="1"/>
          </p:cNvSpPr>
          <p:nvPr/>
        </p:nvSpPr>
        <p:spPr bwMode="auto">
          <a:xfrm>
            <a:off x="5307888" y="1268984"/>
            <a:ext cx="1975028" cy="1012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r>
              <a:rPr lang="en-US" altLang="en-US" sz="2393" b="1">
                <a:solidFill>
                  <a:schemeClr val="bg1"/>
                </a:solidFill>
                <a:latin typeface="Times New Roman" panose="02020603050405020304" pitchFamily="18" charset="0"/>
              </a:rPr>
              <a:t>Tiempo</a:t>
            </a:r>
          </a:p>
          <a:p>
            <a:pPr algn="ctr">
              <a:spcBef>
                <a:spcPct val="50000"/>
              </a:spcBef>
            </a:pPr>
            <a:endParaRPr lang="en-US" altLang="en-US" sz="2393" b="1">
              <a:solidFill>
                <a:schemeClr val="bg1"/>
              </a:solidFill>
              <a:latin typeface="Times New Roman" panose="02020603050405020304" pitchFamily="18" charset="0"/>
            </a:endParaRPr>
          </a:p>
        </p:txBody>
      </p:sp>
      <p:graphicFrame>
        <p:nvGraphicFramePr>
          <p:cNvPr id="241670" name="Object 14"/>
          <p:cNvGraphicFramePr>
            <a:graphicFrameLocks noChangeAspect="1"/>
          </p:cNvGraphicFramePr>
          <p:nvPr/>
        </p:nvGraphicFramePr>
        <p:xfrm>
          <a:off x="4404250" y="2208851"/>
          <a:ext cx="3448386" cy="3556000"/>
        </p:xfrm>
        <a:graphic>
          <a:graphicData uri="http://schemas.openxmlformats.org/presentationml/2006/ole">
            <mc:AlternateContent xmlns:mc="http://schemas.openxmlformats.org/markup-compatibility/2006">
              <mc:Choice xmlns:v="urn:schemas-microsoft-com:vml" Requires="v">
                <p:oleObj name="VISIO" r:id="rId3" imgW="5628640" imgH="5267960" progId="Visio.Drawing.6">
                  <p:embed/>
                </p:oleObj>
              </mc:Choice>
              <mc:Fallback>
                <p:oleObj name="VISIO" r:id="rId3" imgW="5628640" imgH="5267960" progId="Visio.Drawing.6">
                  <p:embed/>
                  <p:pic>
                    <p:nvPicPr>
                      <p:cNvPr id="24167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4250" y="2208851"/>
                        <a:ext cx="3448386" cy="355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sp>
        <p:nvSpPr>
          <p:cNvPr id="241671" name="Rectangle 15"/>
          <p:cNvSpPr>
            <a:spLocks noChangeArrowheads="1"/>
          </p:cNvSpPr>
          <p:nvPr/>
        </p:nvSpPr>
        <p:spPr bwMode="auto">
          <a:xfrm>
            <a:off x="6382444" y="3213774"/>
            <a:ext cx="1889570" cy="777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sz="1794" b="1">
                <a:solidFill>
                  <a:srgbClr val="151515"/>
                </a:solidFill>
                <a:latin typeface="Times New Roman" panose="02020603050405020304" pitchFamily="18" charset="0"/>
              </a:rPr>
              <a:t>Temperatura</a:t>
            </a:r>
          </a:p>
          <a:p>
            <a:pPr>
              <a:spcBef>
                <a:spcPct val="50000"/>
              </a:spcBef>
            </a:pPr>
            <a:endParaRPr lang="en-US" altLang="en-US" sz="1794">
              <a:solidFill>
                <a:srgbClr val="151515"/>
              </a:solidFill>
              <a:latin typeface="Times New Roman" panose="02020603050405020304" pitchFamily="18" charset="0"/>
            </a:endParaRPr>
          </a:p>
        </p:txBody>
      </p:sp>
      <p:sp>
        <p:nvSpPr>
          <p:cNvPr id="241672" name="Rectangle 16"/>
          <p:cNvSpPr>
            <a:spLocks noChangeArrowheads="1"/>
          </p:cNvSpPr>
          <p:nvPr/>
        </p:nvSpPr>
        <p:spPr bwMode="auto">
          <a:xfrm>
            <a:off x="4587826" y="3213773"/>
            <a:ext cx="1334093" cy="57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794" b="1">
                <a:solidFill>
                  <a:srgbClr val="151515"/>
                </a:solidFill>
                <a:latin typeface="Times New Roman" panose="02020603050405020304" pitchFamily="18" charset="0"/>
              </a:rPr>
              <a:t>Alimento</a:t>
            </a:r>
          </a:p>
          <a:p>
            <a:r>
              <a:rPr lang="en-US" altLang="en-US" sz="1396" b="1">
                <a:solidFill>
                  <a:srgbClr val="151515"/>
                </a:solidFill>
                <a:latin typeface="Times New Roman" panose="02020603050405020304" pitchFamily="18" charset="0"/>
              </a:rPr>
              <a:t>(Nutrientes)</a:t>
            </a:r>
          </a:p>
        </p:txBody>
      </p:sp>
      <p:sp>
        <p:nvSpPr>
          <p:cNvPr id="241673" name="Rectangle 17"/>
          <p:cNvSpPr>
            <a:spLocks noChangeArrowheads="1"/>
          </p:cNvSpPr>
          <p:nvPr/>
        </p:nvSpPr>
        <p:spPr bwMode="auto">
          <a:xfrm>
            <a:off x="5356948" y="4544701"/>
            <a:ext cx="1334093" cy="639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794" b="1">
                <a:solidFill>
                  <a:srgbClr val="151515"/>
                </a:solidFill>
                <a:latin typeface="Times New Roman" panose="02020603050405020304" pitchFamily="18" charset="0"/>
              </a:rPr>
              <a:t>Humedad (AW)</a:t>
            </a:r>
          </a:p>
        </p:txBody>
      </p:sp>
      <p:sp>
        <p:nvSpPr>
          <p:cNvPr id="15" name="14 Elipse"/>
          <p:cNvSpPr>
            <a:spLocks noChangeArrowheads="1"/>
          </p:cNvSpPr>
          <p:nvPr/>
        </p:nvSpPr>
        <p:spPr bwMode="auto">
          <a:xfrm>
            <a:off x="5668710" y="1719841"/>
            <a:ext cx="1210655" cy="1349920"/>
          </a:xfrm>
          <a:prstGeom prst="ellipse">
            <a:avLst/>
          </a:prstGeom>
          <a:gradFill rotWithShape="1">
            <a:gsLst>
              <a:gs pos="0">
                <a:srgbClr val="F5FFE6"/>
              </a:gs>
              <a:gs pos="64999">
                <a:srgbClr val="E4FDC2"/>
              </a:gs>
              <a:gs pos="100000">
                <a:srgbClr val="DAFDA7"/>
              </a:gs>
            </a:gsLst>
            <a:lin ang="5400000" scaled="1"/>
          </a:gradFill>
          <a:ln w="9525">
            <a:solidFill>
              <a:srgbClr val="98B954"/>
            </a:solidFill>
            <a:round/>
            <a:headEnd/>
            <a:tailEnd/>
          </a:ln>
          <a:effectLst>
            <a:outerShdw blurRad="40000" dist="20000" dir="5400000" rotWithShape="0">
              <a:srgbClr val="808080">
                <a:alpha val="37999"/>
              </a:srgbClr>
            </a:outerShdw>
          </a:effectLst>
        </p:spPr>
        <p:txBody>
          <a:bodyPr anchor="ctr"/>
          <a:lstStyle/>
          <a:p>
            <a:pPr algn="ctr" eaLnBrk="1" hangingPunct="1">
              <a:defRPr/>
            </a:pPr>
            <a:r>
              <a:rPr lang="es-CL" sz="1794" b="1" dirty="0">
                <a:solidFill>
                  <a:srgbClr val="151515"/>
                </a:solidFill>
                <a:latin typeface="Times New Roman" pitchFamily="18" charset="0"/>
              </a:rPr>
              <a:t>PH</a:t>
            </a:r>
          </a:p>
        </p:txBody>
      </p:sp>
      <p:sp>
        <p:nvSpPr>
          <p:cNvPr id="16" name="15 Elipse"/>
          <p:cNvSpPr>
            <a:spLocks noChangeArrowheads="1"/>
          </p:cNvSpPr>
          <p:nvPr/>
        </p:nvSpPr>
        <p:spPr bwMode="auto">
          <a:xfrm>
            <a:off x="6879366" y="3856290"/>
            <a:ext cx="1566729" cy="1210655"/>
          </a:xfrm>
          <a:prstGeom prst="ellipse">
            <a:avLst/>
          </a:prstGeom>
          <a:gradFill rotWithShape="1">
            <a:gsLst>
              <a:gs pos="0">
                <a:srgbClr val="F5FFE6"/>
              </a:gs>
              <a:gs pos="64999">
                <a:srgbClr val="E4FDC2"/>
              </a:gs>
              <a:gs pos="100000">
                <a:srgbClr val="DAFDA7"/>
              </a:gs>
            </a:gsLst>
            <a:lin ang="5400000" scaled="1"/>
          </a:gradFill>
          <a:ln w="9525">
            <a:solidFill>
              <a:srgbClr val="98B954"/>
            </a:solidFill>
            <a:round/>
            <a:headEnd/>
            <a:tailEnd/>
          </a:ln>
          <a:effectLst>
            <a:outerShdw blurRad="40000" dist="20000" dir="5400000" rotWithShape="0">
              <a:srgbClr val="808080">
                <a:alpha val="37999"/>
              </a:srgbClr>
            </a:outerShdw>
          </a:effectLst>
        </p:spPr>
        <p:txBody>
          <a:bodyPr anchor="ctr"/>
          <a:lstStyle/>
          <a:p>
            <a:pPr algn="ctr" eaLnBrk="1" hangingPunct="1">
              <a:defRPr/>
            </a:pPr>
            <a:r>
              <a:rPr lang="es-CL" sz="1794" b="1" dirty="0">
                <a:solidFill>
                  <a:srgbClr val="151515"/>
                </a:solidFill>
                <a:latin typeface="Times New Roman" pitchFamily="18" charset="0"/>
              </a:rPr>
              <a:t>Oxigeno</a:t>
            </a:r>
          </a:p>
        </p:txBody>
      </p:sp>
      <p:pic>
        <p:nvPicPr>
          <p:cNvPr id="241676"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1988" y="2495294"/>
            <a:ext cx="645682" cy="471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1677"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29709" y="1563170"/>
            <a:ext cx="496922" cy="704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1678" name="Picture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56910" y="2568090"/>
            <a:ext cx="716898" cy="70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1679" name="Picture 1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05844" y="4218695"/>
            <a:ext cx="172499" cy="574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1680"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47067" y="2352864"/>
            <a:ext cx="1004923" cy="960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959747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8FC764-CF5D-65C5-CB9B-B2186ADEC949}"/>
              </a:ext>
            </a:extLst>
          </p:cNvPr>
          <p:cNvSpPr>
            <a:spLocks noGrp="1"/>
          </p:cNvSpPr>
          <p:nvPr>
            <p:ph type="title"/>
          </p:nvPr>
        </p:nvSpPr>
        <p:spPr/>
        <p:txBody>
          <a:bodyPr/>
          <a:lstStyle/>
          <a:p>
            <a:endParaRPr lang="es-CL"/>
          </a:p>
        </p:txBody>
      </p:sp>
      <p:sp>
        <p:nvSpPr>
          <p:cNvPr id="3" name="Marcador de imágenes en línea 2">
            <a:extLst>
              <a:ext uri="{FF2B5EF4-FFF2-40B4-BE49-F238E27FC236}">
                <a16:creationId xmlns:a16="http://schemas.microsoft.com/office/drawing/2014/main" id="{FB925C59-2D23-A7EE-CFF9-0CD69C944A3E}"/>
              </a:ext>
            </a:extLst>
          </p:cNvPr>
          <p:cNvSpPr>
            <a:spLocks noGrp="1"/>
          </p:cNvSpPr>
          <p:nvPr>
            <p:ph type="clipArt" sz="half" idx="1"/>
          </p:nvPr>
        </p:nvSpPr>
        <p:spPr/>
        <p:txBody>
          <a:bodyPr/>
          <a:lstStyle/>
          <a:p>
            <a:endParaRPr lang="es-CL"/>
          </a:p>
        </p:txBody>
      </p:sp>
      <p:sp>
        <p:nvSpPr>
          <p:cNvPr id="4" name="Marcador de texto 3">
            <a:extLst>
              <a:ext uri="{FF2B5EF4-FFF2-40B4-BE49-F238E27FC236}">
                <a16:creationId xmlns:a16="http://schemas.microsoft.com/office/drawing/2014/main" id="{91A27610-EBA2-E442-58B0-59AAE06AA777}"/>
              </a:ext>
            </a:extLst>
          </p:cNvPr>
          <p:cNvSpPr>
            <a:spLocks noGrp="1"/>
          </p:cNvSpPr>
          <p:nvPr>
            <p:ph type="body" sz="half" idx="2"/>
          </p:nvPr>
        </p:nvSpPr>
        <p:spPr/>
        <p:txBody>
          <a:bodyPr/>
          <a:lstStyle/>
          <a:p>
            <a:endParaRPr lang="es-CL"/>
          </a:p>
        </p:txBody>
      </p:sp>
      <p:pic>
        <p:nvPicPr>
          <p:cNvPr id="6" name="Imagen 5" descr="Escala de tiempo&#10;&#10;El contenido generado por IA puede ser incorrecto.">
            <a:extLst>
              <a:ext uri="{FF2B5EF4-FFF2-40B4-BE49-F238E27FC236}">
                <a16:creationId xmlns:a16="http://schemas.microsoft.com/office/drawing/2014/main" id="{95731992-B83A-C8EA-488D-EE32F0895F2E}"/>
              </a:ext>
            </a:extLst>
          </p:cNvPr>
          <p:cNvPicPr>
            <a:picLocks noChangeAspect="1"/>
          </p:cNvPicPr>
          <p:nvPr/>
        </p:nvPicPr>
        <p:blipFill>
          <a:blip r:embed="rId2"/>
          <a:stretch>
            <a:fillRect/>
          </a:stretch>
        </p:blipFill>
        <p:spPr>
          <a:xfrm>
            <a:off x="489755" y="356759"/>
            <a:ext cx="11212490" cy="6144482"/>
          </a:xfrm>
          <a:prstGeom prst="rect">
            <a:avLst/>
          </a:prstGeom>
        </p:spPr>
      </p:pic>
    </p:spTree>
    <p:extLst>
      <p:ext uri="{BB962C8B-B14F-4D97-AF65-F5344CB8AC3E}">
        <p14:creationId xmlns:p14="http://schemas.microsoft.com/office/powerpoint/2010/main" val="32672788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3" name="Picture 2" descr="http://3.bp.blogspot.com/_b9YofVaPrUI/SlvCOfB0p7I/AAAAAAAAA9Y/SpqyAr8O0Zc/s400/Temperatur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9715" y="1203928"/>
            <a:ext cx="4953396" cy="371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8404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1" name="Rectangle 7"/>
          <p:cNvSpPr>
            <a:spLocks noChangeArrowheads="1"/>
          </p:cNvSpPr>
          <p:nvPr/>
        </p:nvSpPr>
        <p:spPr bwMode="auto">
          <a:xfrm>
            <a:off x="2435552" y="5654071"/>
            <a:ext cx="7824150" cy="860910"/>
          </a:xfrm>
          <a:prstGeom prst="rect">
            <a:avLst/>
          </a:prstGeom>
          <a:solidFill>
            <a:srgbClr val="00FFFF"/>
          </a:solidFill>
          <a:ln>
            <a:noFill/>
          </a:ln>
          <a:effectLst>
            <a:prstShdw prst="shdw17" dist="17961" dir="2700000">
              <a:srgbClr val="009999">
                <a:alpha val="74997"/>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aphicFrame>
        <p:nvGraphicFramePr>
          <p:cNvPr id="7" name="6 Diagrama"/>
          <p:cNvGraphicFramePr/>
          <p:nvPr/>
        </p:nvGraphicFramePr>
        <p:xfrm>
          <a:off x="2713811" y="1063551"/>
          <a:ext cx="6675115" cy="4522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7 Diagrama"/>
          <p:cNvGraphicFramePr/>
          <p:nvPr/>
        </p:nvGraphicFramePr>
        <p:xfrm>
          <a:off x="4444975" y="10682"/>
          <a:ext cx="3158482" cy="54697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45764" name="Picture 7" descr="bacteriades00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018791" y="102470"/>
            <a:ext cx="2687178" cy="258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Rectangle 6"/>
          <p:cNvSpPr>
            <a:spLocks noChangeArrowheads="1"/>
          </p:cNvSpPr>
          <p:nvPr/>
        </p:nvSpPr>
        <p:spPr bwMode="auto">
          <a:xfrm>
            <a:off x="2506768" y="5798085"/>
            <a:ext cx="7700710" cy="639352"/>
          </a:xfrm>
          <a:prstGeom prst="rect">
            <a:avLst/>
          </a:prstGeom>
          <a:noFill/>
          <a:ln>
            <a:noFill/>
          </a:ln>
          <a:effectLst>
            <a:prstShdw prst="shdw17" dist="17961" dir="2700000">
              <a:srgbClr val="2F4D71"/>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20000"/>
              </a:spcBef>
              <a:buClr>
                <a:schemeClr val="bg2"/>
              </a:buClr>
              <a:buSzPct val="75000"/>
              <a:buFont typeface="Wingdings" panose="05000000000000000000" pitchFamily="2" charset="2"/>
              <a:buChar char="n"/>
            </a:pPr>
            <a:r>
              <a:rPr lang="es-ES" altLang="en-US" sz="1794"/>
              <a:t>En promedio por </a:t>
            </a:r>
            <a:r>
              <a:rPr lang="es-ES" altLang="en-US" sz="1794" b="1">
                <a:solidFill>
                  <a:srgbClr val="FF3300"/>
                </a:solidFill>
              </a:rPr>
              <a:t>cada 10º C</a:t>
            </a:r>
            <a:r>
              <a:rPr lang="es-ES" altLang="en-US" sz="1794"/>
              <a:t> que disminuyen la temperatura, la velocidad de los procesos </a:t>
            </a:r>
            <a:r>
              <a:rPr lang="es-ES" altLang="en-US" sz="1794" b="1">
                <a:solidFill>
                  <a:srgbClr val="FF3300"/>
                </a:solidFill>
              </a:rPr>
              <a:t>metabólicos disminuye 2 a 3 veces.</a:t>
            </a:r>
          </a:p>
        </p:txBody>
      </p:sp>
    </p:spTree>
    <p:extLst>
      <p:ext uri="{BB962C8B-B14F-4D97-AF65-F5344CB8AC3E}">
        <p14:creationId xmlns:p14="http://schemas.microsoft.com/office/powerpoint/2010/main" val="395304047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7">
            <a:extLst>
              <a:ext uri="{FF2B5EF4-FFF2-40B4-BE49-F238E27FC236}">
                <a16:creationId xmlns:a16="http://schemas.microsoft.com/office/drawing/2014/main" id="{FD9657C7-5A1D-49D9-A35F-16FFFC2E3788}"/>
              </a:ext>
            </a:extLst>
          </p:cNvPr>
          <p:cNvSpPr>
            <a:spLocks noGrp="1" noChangeArrowheads="1"/>
          </p:cNvSpPr>
          <p:nvPr>
            <p:ph type="title"/>
          </p:nvPr>
        </p:nvSpPr>
        <p:spPr>
          <a:xfrm>
            <a:off x="1353666" y="759805"/>
            <a:ext cx="10000133" cy="1325563"/>
          </a:xfrm>
        </p:spPr>
        <p:txBody>
          <a:bodyPr vert="horz" lIns="91440" tIns="45720" rIns="91440" bIns="45720" rtlCol="0" anchor="ctr">
            <a:normAutofit/>
          </a:bodyPr>
          <a:lstStyle/>
          <a:p>
            <a:r>
              <a:rPr lang="en-US" altLang="es-CL" sz="4000" kern="1200">
                <a:solidFill>
                  <a:schemeClr val="tx2"/>
                </a:solidFill>
                <a:latin typeface="+mj-lt"/>
                <a:ea typeface="+mj-ea"/>
                <a:cs typeface="+mj-cs"/>
              </a:rPr>
              <a:t>Clases de M.O. según la temperatura</a:t>
            </a:r>
          </a:p>
        </p:txBody>
      </p:sp>
      <p:graphicFrame>
        <p:nvGraphicFramePr>
          <p:cNvPr id="70702" name="Group 46">
            <a:extLst>
              <a:ext uri="{FF2B5EF4-FFF2-40B4-BE49-F238E27FC236}">
                <a16:creationId xmlns:a16="http://schemas.microsoft.com/office/drawing/2014/main" id="{F6B52603-C95E-4AEB-AA9B-3CE73BD3F899}"/>
              </a:ext>
            </a:extLst>
          </p:cNvPr>
          <p:cNvGraphicFramePr>
            <a:graphicFrameLocks noGrp="1"/>
          </p:cNvGraphicFramePr>
          <p:nvPr>
            <p:ph idx="1"/>
          </p:nvPr>
        </p:nvGraphicFramePr>
        <p:xfrm>
          <a:off x="1422492" y="2640330"/>
          <a:ext cx="9507780" cy="3450901"/>
        </p:xfrm>
        <a:graphic>
          <a:graphicData uri="http://schemas.openxmlformats.org/drawingml/2006/table">
            <a:tbl>
              <a:tblPr firstRow="1" bandRow="1"/>
              <a:tblGrid>
                <a:gridCol w="3169260">
                  <a:extLst>
                    <a:ext uri="{9D8B030D-6E8A-4147-A177-3AD203B41FA5}">
                      <a16:colId xmlns:a16="http://schemas.microsoft.com/office/drawing/2014/main" val="20000"/>
                    </a:ext>
                  </a:extLst>
                </a:gridCol>
                <a:gridCol w="3169260">
                  <a:extLst>
                    <a:ext uri="{9D8B030D-6E8A-4147-A177-3AD203B41FA5}">
                      <a16:colId xmlns:a16="http://schemas.microsoft.com/office/drawing/2014/main" val="20001"/>
                    </a:ext>
                  </a:extLst>
                </a:gridCol>
                <a:gridCol w="3169260">
                  <a:extLst>
                    <a:ext uri="{9D8B030D-6E8A-4147-A177-3AD203B41FA5}">
                      <a16:colId xmlns:a16="http://schemas.microsoft.com/office/drawing/2014/main" val="20002"/>
                    </a:ext>
                  </a:extLst>
                </a:gridCol>
              </a:tblGrid>
              <a:tr h="900633">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Tipo</a:t>
                      </a:r>
                    </a:p>
                  </a:txBody>
                  <a:tcPr marL="105095" marR="105095" marT="52542" marB="52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2300" b="0" i="0" u="none" strike="noStrike" cap="none" normalizeH="0" baseline="0">
                          <a:ln>
                            <a:noFill/>
                          </a:ln>
                          <a:solidFill>
                            <a:schemeClr val="tx1"/>
                          </a:solidFill>
                          <a:effectLst/>
                          <a:latin typeface="Tahoma" pitchFamily="34" charset="0"/>
                        </a:rPr>
                        <a:t>Rango de</a:t>
                      </a:r>
                    </a:p>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2300" b="0" i="0" u="none" strike="noStrike" cap="none" normalizeH="0" baseline="0">
                          <a:ln>
                            <a:noFill/>
                          </a:ln>
                          <a:solidFill>
                            <a:schemeClr val="tx1"/>
                          </a:solidFill>
                          <a:effectLst/>
                          <a:latin typeface="Tahoma" pitchFamily="34" charset="0"/>
                        </a:rPr>
                        <a:t>Temperatura</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2300" b="0" i="0" u="none" strike="noStrike" cap="none" normalizeH="0" baseline="0">
                          <a:ln>
                            <a:noFill/>
                          </a:ln>
                          <a:solidFill>
                            <a:schemeClr val="tx1"/>
                          </a:solidFill>
                          <a:effectLst/>
                          <a:latin typeface="Tahoma" pitchFamily="34" charset="0"/>
                        </a:rPr>
                        <a:t>Temperatura</a:t>
                      </a:r>
                    </a:p>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2300" b="0" i="0" u="none" strike="noStrike" cap="none" normalizeH="0" baseline="0">
                          <a:ln>
                            <a:noFill/>
                          </a:ln>
                          <a:solidFill>
                            <a:schemeClr val="tx1"/>
                          </a:solidFill>
                          <a:effectLst/>
                          <a:latin typeface="Tahoma" pitchFamily="34" charset="0"/>
                        </a:rPr>
                        <a:t>Optima</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37567">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Psicrofilo</a:t>
                      </a:r>
                    </a:p>
                  </a:txBody>
                  <a:tcPr marL="105095" marR="105095" marT="52542" marB="52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0 - 20</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15</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7567">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Mesofilo</a:t>
                      </a:r>
                    </a:p>
                  </a:txBody>
                  <a:tcPr marL="105095" marR="105095" marT="52542" marB="52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20 - 40</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38</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37567">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Termofilo</a:t>
                      </a:r>
                    </a:p>
                  </a:txBody>
                  <a:tcPr marL="105095" marR="105095" marT="52542" marB="52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40 - 70</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60</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37567">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Hipertermofilos</a:t>
                      </a:r>
                    </a:p>
                  </a:txBody>
                  <a:tcPr marL="105095" marR="105095" marT="52542" marB="52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a:ln>
                            <a:noFill/>
                          </a:ln>
                          <a:solidFill>
                            <a:schemeClr val="tx1"/>
                          </a:solidFill>
                          <a:effectLst/>
                          <a:latin typeface="Tahoma" pitchFamily="34" charset="0"/>
                        </a:rPr>
                        <a:t> 90 - 115</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Tx/>
                        <a:buNone/>
                        <a:tabLst/>
                      </a:pPr>
                      <a:r>
                        <a:rPr kumimoji="1" lang="es-GT" sz="3200" b="0" i="0" u="none" strike="noStrike" cap="none" normalizeH="0" baseline="0" dirty="0">
                          <a:ln>
                            <a:noFill/>
                          </a:ln>
                          <a:solidFill>
                            <a:schemeClr val="tx1"/>
                          </a:solidFill>
                          <a:effectLst/>
                          <a:latin typeface="Tahoma" pitchFamily="34" charset="0"/>
                        </a:rPr>
                        <a:t>   106</a:t>
                      </a:r>
                    </a:p>
                  </a:txBody>
                  <a:tcPr marL="105095" marR="105095" marT="52542" marB="52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693011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E3F57B-D1F4-45DC-86F3-2235F11AC87F}"/>
              </a:ext>
            </a:extLst>
          </p:cNvPr>
          <p:cNvSpPr>
            <a:spLocks noGrp="1"/>
          </p:cNvSpPr>
          <p:nvPr>
            <p:ph type="title"/>
          </p:nvPr>
        </p:nvSpPr>
        <p:spPr>
          <a:xfrm>
            <a:off x="640080" y="320040"/>
            <a:ext cx="6692827" cy="3892669"/>
          </a:xfrm>
        </p:spPr>
        <p:txBody>
          <a:bodyPr vert="horz" lIns="91440" tIns="45720" rIns="91440" bIns="45720" rtlCol="0" anchor="b">
            <a:normAutofit/>
          </a:bodyPr>
          <a:lstStyle/>
          <a:p>
            <a:r>
              <a:rPr lang="en-US" sz="6600" kern="1200">
                <a:solidFill>
                  <a:schemeClr val="tx1"/>
                </a:solidFill>
                <a:latin typeface="+mj-lt"/>
                <a:ea typeface="+mj-ea"/>
                <a:cs typeface="+mj-cs"/>
              </a:rPr>
              <a:t>Zona de Peligro</a:t>
            </a:r>
          </a:p>
        </p:txBody>
      </p:sp>
      <p:pic>
        <p:nvPicPr>
          <p:cNvPr id="3" name="Imagen 2">
            <a:extLst>
              <a:ext uri="{FF2B5EF4-FFF2-40B4-BE49-F238E27FC236}">
                <a16:creationId xmlns:a16="http://schemas.microsoft.com/office/drawing/2014/main" id="{6ED61C96-96F5-45C8-8599-FB913C591EB1}"/>
              </a:ext>
            </a:extLst>
          </p:cNvPr>
          <p:cNvPicPr>
            <a:picLocks noChangeAspect="1"/>
          </p:cNvPicPr>
          <p:nvPr/>
        </p:nvPicPr>
        <p:blipFill>
          <a:blip r:embed="rId2"/>
          <a:stretch>
            <a:fillRect/>
          </a:stretch>
        </p:blipFill>
        <p:spPr>
          <a:xfrm>
            <a:off x="8240145" y="320040"/>
            <a:ext cx="3170166" cy="5981446"/>
          </a:xfrm>
          <a:prstGeom prst="rect">
            <a:avLst/>
          </a:prstGeom>
        </p:spPr>
      </p:pic>
    </p:spTree>
    <p:extLst>
      <p:ext uri="{BB962C8B-B14F-4D97-AF65-F5344CB8AC3E}">
        <p14:creationId xmlns:p14="http://schemas.microsoft.com/office/powerpoint/2010/main" val="31554505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80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45" y="10682"/>
            <a:ext cx="3543340" cy="6836636"/>
          </a:xfrm>
          <a:prstGeom prst="rect">
            <a:avLst/>
          </a:prstGeom>
          <a:noFill/>
          <a:ln w="38100">
            <a:solidFill>
              <a:srgbClr val="333399"/>
            </a:solidFill>
            <a:miter lim="800000"/>
            <a:headEnd/>
            <a:tailEnd/>
          </a:ln>
          <a:extLst>
            <a:ext uri="{909E8E84-426E-40DD-AFC4-6F175D3DCCD1}">
              <a14:hiddenFill xmlns:a14="http://schemas.microsoft.com/office/drawing/2010/main">
                <a:solidFill>
                  <a:srgbClr val="FFFFFF"/>
                </a:solidFill>
              </a14:hiddenFill>
            </a:ext>
          </a:extLst>
        </p:spPr>
      </p:pic>
      <p:pic>
        <p:nvPicPr>
          <p:cNvPr id="247810" name="Picture 5" descr="http://www.elika.net/consumidor/images/termometro.gif">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1740" y="-51038"/>
            <a:ext cx="4624224" cy="6898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5758847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09571" name="Group 13">
            <a:extLst>
              <a:ext uri="{FF2B5EF4-FFF2-40B4-BE49-F238E27FC236}">
                <a16:creationId xmlns:a16="http://schemas.microsoft.com/office/drawing/2014/main" id="{120AB2DD-E06E-4E39-9C45-44949D2E3109}"/>
              </a:ext>
            </a:extLst>
          </p:cNvPr>
          <p:cNvGrpSpPr>
            <a:grpSpLocks/>
          </p:cNvGrpSpPr>
          <p:nvPr/>
        </p:nvGrpSpPr>
        <p:grpSpPr bwMode="auto">
          <a:xfrm>
            <a:off x="1611087" y="1123527"/>
            <a:ext cx="8969820" cy="4604802"/>
            <a:chOff x="431" y="164"/>
            <a:chExt cx="5125" cy="2631"/>
          </a:xfrm>
        </p:grpSpPr>
        <p:sp>
          <p:nvSpPr>
            <p:cNvPr id="109572" name="Text Box 8">
              <a:extLst>
                <a:ext uri="{FF2B5EF4-FFF2-40B4-BE49-F238E27FC236}">
                  <a16:creationId xmlns:a16="http://schemas.microsoft.com/office/drawing/2014/main" id="{81337309-76D1-4D5C-AB2A-21842FC57202}"/>
                </a:ext>
              </a:extLst>
            </p:cNvPr>
            <p:cNvSpPr txBox="1">
              <a:spLocks noChangeArrowheads="1"/>
            </p:cNvSpPr>
            <p:nvPr/>
          </p:nvSpPr>
          <p:spPr bwMode="auto">
            <a:xfrm>
              <a:off x="2109" y="164"/>
              <a:ext cx="3447" cy="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spcBef>
                  <a:spcPct val="0"/>
                </a:spcBef>
                <a:spcAft>
                  <a:spcPts val="600"/>
                </a:spcAft>
                <a:buFontTx/>
                <a:buNone/>
              </a:pPr>
              <a:r>
                <a:rPr lang="es-ES_tradnl" altLang="es-CL" sz="2800" b="1" dirty="0"/>
                <a:t>Temperaturas de almacenamiento recomendadas para algunos de estos productos:</a:t>
              </a:r>
              <a:endParaRPr lang="es-MX" altLang="es-CL" sz="2800" b="1" dirty="0"/>
            </a:p>
          </p:txBody>
        </p:sp>
        <p:sp>
          <p:nvSpPr>
            <p:cNvPr id="109573" name="Rectangle 10">
              <a:extLst>
                <a:ext uri="{FF2B5EF4-FFF2-40B4-BE49-F238E27FC236}">
                  <a16:creationId xmlns:a16="http://schemas.microsoft.com/office/drawing/2014/main" id="{915ECEB8-D37C-4F13-8DB4-3585EB311D40}"/>
                </a:ext>
              </a:extLst>
            </p:cNvPr>
            <p:cNvSpPr>
              <a:spLocks noChangeArrowheads="1"/>
            </p:cNvSpPr>
            <p:nvPr/>
          </p:nvSpPr>
          <p:spPr bwMode="auto">
            <a:xfrm>
              <a:off x="431" y="1706"/>
              <a:ext cx="382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FontTx/>
                <a:buNone/>
              </a:pPr>
              <a:r>
                <a:rPr lang="es-ES_tradnl" altLang="es-CL" sz="3500" dirty="0">
                  <a:solidFill>
                    <a:srgbClr val="000000"/>
                  </a:solidFill>
                </a:rPr>
                <a:t>Carnes, Aves y  Mariscos 0º a 3ºC</a:t>
              </a:r>
              <a:endParaRPr lang="es-MX" altLang="es-CL" sz="3500" dirty="0">
                <a:solidFill>
                  <a:srgbClr val="000000"/>
                </a:solidFill>
              </a:endParaRPr>
            </a:p>
          </p:txBody>
        </p:sp>
        <p:sp>
          <p:nvSpPr>
            <p:cNvPr id="109574" name="Rectangle 11">
              <a:extLst>
                <a:ext uri="{FF2B5EF4-FFF2-40B4-BE49-F238E27FC236}">
                  <a16:creationId xmlns:a16="http://schemas.microsoft.com/office/drawing/2014/main" id="{F11AD857-D8C3-4F10-8F23-0353EBABA6D7}"/>
                </a:ext>
              </a:extLst>
            </p:cNvPr>
            <p:cNvSpPr>
              <a:spLocks noChangeArrowheads="1"/>
            </p:cNvSpPr>
            <p:nvPr/>
          </p:nvSpPr>
          <p:spPr bwMode="auto">
            <a:xfrm>
              <a:off x="431" y="2102"/>
              <a:ext cx="2985"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FontTx/>
                <a:buNone/>
              </a:pPr>
              <a:r>
                <a:rPr lang="es-ES_tradnl" altLang="es-CL" sz="3500" dirty="0">
                  <a:solidFill>
                    <a:srgbClr val="000000"/>
                  </a:solidFill>
                </a:rPr>
                <a:t>Productos Lácteos 	3º a 7ºC</a:t>
              </a:r>
              <a:endParaRPr lang="es-MX" altLang="es-CL" sz="3500" dirty="0">
                <a:solidFill>
                  <a:srgbClr val="000000"/>
                </a:solidFill>
              </a:endParaRPr>
            </a:p>
          </p:txBody>
        </p:sp>
        <p:sp>
          <p:nvSpPr>
            <p:cNvPr id="109575" name="Rectangle 12">
              <a:extLst>
                <a:ext uri="{FF2B5EF4-FFF2-40B4-BE49-F238E27FC236}">
                  <a16:creationId xmlns:a16="http://schemas.microsoft.com/office/drawing/2014/main" id="{22D1B678-DE32-4A5F-86E0-96B9FA2D474B}"/>
                </a:ext>
              </a:extLst>
            </p:cNvPr>
            <p:cNvSpPr>
              <a:spLocks noChangeArrowheads="1"/>
            </p:cNvSpPr>
            <p:nvPr/>
          </p:nvSpPr>
          <p:spPr bwMode="auto">
            <a:xfrm>
              <a:off x="476" y="2465"/>
              <a:ext cx="3111"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FontTx/>
                <a:buNone/>
              </a:pPr>
              <a:r>
                <a:rPr lang="es-ES_tradnl" altLang="es-CL" sz="3500" dirty="0">
                  <a:solidFill>
                    <a:srgbClr val="000000"/>
                  </a:solidFill>
                </a:rPr>
                <a:t>Hortalizas y Frutas	6º a 10ºC</a:t>
              </a:r>
            </a:p>
          </p:txBody>
        </p:sp>
      </p:grpSp>
      <p:pic>
        <p:nvPicPr>
          <p:cNvPr id="3" name="Gráfico 2" descr="Pesca con relleno sólido">
            <a:extLst>
              <a:ext uri="{FF2B5EF4-FFF2-40B4-BE49-F238E27FC236}">
                <a16:creationId xmlns:a16="http://schemas.microsoft.com/office/drawing/2014/main" id="{807C84CE-4C5A-4379-A2EE-76FE70CEB9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23707" y="3732088"/>
            <a:ext cx="914400" cy="914400"/>
          </a:xfrm>
          <a:prstGeom prst="rect">
            <a:avLst/>
          </a:prstGeom>
        </p:spPr>
      </p:pic>
      <p:pic>
        <p:nvPicPr>
          <p:cNvPr id="5" name="Gráfico 4" descr="Muslo de pollo con relleno sólido">
            <a:extLst>
              <a:ext uri="{FF2B5EF4-FFF2-40B4-BE49-F238E27FC236}">
                <a16:creationId xmlns:a16="http://schemas.microsoft.com/office/drawing/2014/main" id="{8766E9F0-3583-472D-B4BA-1066CB4D933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70801" y="3732088"/>
            <a:ext cx="914400" cy="914400"/>
          </a:xfrm>
          <a:prstGeom prst="rect">
            <a:avLst/>
          </a:prstGeom>
        </p:spPr>
      </p:pic>
      <p:pic>
        <p:nvPicPr>
          <p:cNvPr id="7" name="Gráfico 6" descr="Lácteo con relleno sólido">
            <a:extLst>
              <a:ext uri="{FF2B5EF4-FFF2-40B4-BE49-F238E27FC236}">
                <a16:creationId xmlns:a16="http://schemas.microsoft.com/office/drawing/2014/main" id="{48AA3C5B-104D-4566-A578-D2007958B74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68880" y="4635803"/>
            <a:ext cx="914400" cy="914400"/>
          </a:xfrm>
          <a:prstGeom prst="rect">
            <a:avLst/>
          </a:prstGeom>
        </p:spPr>
      </p:pic>
      <p:pic>
        <p:nvPicPr>
          <p:cNvPr id="9" name="Gráfico 8" descr="Frutero con relleno sólido">
            <a:extLst>
              <a:ext uri="{FF2B5EF4-FFF2-40B4-BE49-F238E27FC236}">
                <a16:creationId xmlns:a16="http://schemas.microsoft.com/office/drawing/2014/main" id="{C3E2CF5B-1811-46FB-8072-311C7E23091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885201" y="4850742"/>
            <a:ext cx="914400" cy="914400"/>
          </a:xfrm>
          <a:prstGeom prst="rect">
            <a:avLst/>
          </a:prstGeom>
        </p:spPr>
      </p:pic>
      <p:pic>
        <p:nvPicPr>
          <p:cNvPr id="10" name="Imagen 9">
            <a:extLst>
              <a:ext uri="{FF2B5EF4-FFF2-40B4-BE49-F238E27FC236}">
                <a16:creationId xmlns:a16="http://schemas.microsoft.com/office/drawing/2014/main" id="{B6565FF1-1A7E-4CF1-BC03-A142EB2DC008}"/>
              </a:ext>
            </a:extLst>
          </p:cNvPr>
          <p:cNvPicPr>
            <a:picLocks noChangeAspect="1"/>
          </p:cNvPicPr>
          <p:nvPr/>
        </p:nvPicPr>
        <p:blipFill>
          <a:blip r:embed="rId10"/>
          <a:stretch>
            <a:fillRect/>
          </a:stretch>
        </p:blipFill>
        <p:spPr>
          <a:xfrm>
            <a:off x="1017124" y="985106"/>
            <a:ext cx="2298391" cy="2292295"/>
          </a:xfrm>
          <a:prstGeom prst="rect">
            <a:avLst/>
          </a:prstGeom>
        </p:spPr>
      </p:pic>
    </p:spTree>
    <p:extLst>
      <p:ext uri="{BB962C8B-B14F-4D97-AF65-F5344CB8AC3E}">
        <p14:creationId xmlns:p14="http://schemas.microsoft.com/office/powerpoint/2010/main" val="243567420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FCC44D52-7A97-47FC-A57E-B554C3F3A09D}"/>
              </a:ext>
            </a:extLst>
          </p:cNvPr>
          <p:cNvPicPr>
            <a:picLocks noChangeAspect="1"/>
          </p:cNvPicPr>
          <p:nvPr/>
        </p:nvPicPr>
        <p:blipFill>
          <a:blip r:embed="rId3"/>
          <a:stretch>
            <a:fillRect/>
          </a:stretch>
        </p:blipFill>
        <p:spPr>
          <a:xfrm>
            <a:off x="3070474" y="643467"/>
            <a:ext cx="6051051" cy="5571066"/>
          </a:xfrm>
          <a:prstGeom prst="rect">
            <a:avLst/>
          </a:prstGeom>
        </p:spPr>
      </p:pic>
    </p:spTree>
    <p:custDataLst>
      <p:tags r:id="rId1"/>
    </p:custDataLst>
    <p:extLst>
      <p:ext uri="{BB962C8B-B14F-4D97-AF65-F5344CB8AC3E}">
        <p14:creationId xmlns:p14="http://schemas.microsoft.com/office/powerpoint/2010/main" val="244562731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7" name="3 Marcador de pie de página"/>
          <p:cNvSpPr>
            <a:spLocks noGrp="1"/>
          </p:cNvSpPr>
          <p:nvPr>
            <p:ph type="ftr" sz="quarter" idx="11"/>
          </p:nvPr>
        </p:nvSpPr>
        <p:spPr bwMode="auto">
          <a:xfrm>
            <a:off x="7100924" y="6347232"/>
            <a:ext cx="3552834" cy="3639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393">
                <a:solidFill>
                  <a:schemeClr val="tx1"/>
                </a:solidFill>
                <a:latin typeface="Arial" panose="020B0604020202020204" pitchFamily="34" charset="0"/>
                <a:ea typeface="ＭＳ Ｐゴシック" panose="020B0600070205080204" pitchFamily="34" charset="-128"/>
              </a:defRPr>
            </a:lvl1pPr>
            <a:lvl2pPr marL="740647" indent="-284864">
              <a:defRPr sz="2393">
                <a:solidFill>
                  <a:schemeClr val="tx1"/>
                </a:solidFill>
                <a:latin typeface="Arial" panose="020B0604020202020204" pitchFamily="34" charset="0"/>
                <a:ea typeface="ＭＳ Ｐゴシック" panose="020B0600070205080204" pitchFamily="34" charset="-128"/>
              </a:defRPr>
            </a:lvl2pPr>
            <a:lvl3pPr marL="1139457" indent="-227891">
              <a:defRPr sz="2393">
                <a:solidFill>
                  <a:schemeClr val="tx1"/>
                </a:solidFill>
                <a:latin typeface="Arial" panose="020B0604020202020204" pitchFamily="34" charset="0"/>
                <a:ea typeface="ＭＳ Ｐゴシック" panose="020B0600070205080204" pitchFamily="34" charset="-128"/>
              </a:defRPr>
            </a:lvl3pPr>
            <a:lvl4pPr marL="1595239" indent="-227891">
              <a:defRPr sz="2393">
                <a:solidFill>
                  <a:schemeClr val="tx1"/>
                </a:solidFill>
                <a:latin typeface="Arial" panose="020B0604020202020204" pitchFamily="34" charset="0"/>
                <a:ea typeface="ＭＳ Ｐゴシック" panose="020B0600070205080204" pitchFamily="34" charset="-128"/>
              </a:defRPr>
            </a:lvl4pPr>
            <a:lvl5pPr marL="2051022" indent="-227891">
              <a:defRPr sz="2393">
                <a:solidFill>
                  <a:schemeClr val="tx1"/>
                </a:solidFill>
                <a:latin typeface="Arial" panose="020B0604020202020204" pitchFamily="34" charset="0"/>
                <a:ea typeface="ＭＳ Ｐゴシック" panose="020B0600070205080204" pitchFamily="34" charset="-128"/>
              </a:defRPr>
            </a:lvl5pPr>
            <a:lvl6pPr marL="2506805"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6pPr>
            <a:lvl7pPr marL="2962587"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7pPr>
            <a:lvl8pPr marL="3418370"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8pPr>
            <a:lvl9pPr marL="3874153"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9pPr>
          </a:lstStyle>
          <a:p>
            <a:pPr algn="r" fontAlgn="base">
              <a:spcBef>
                <a:spcPct val="0"/>
              </a:spcBef>
              <a:spcAft>
                <a:spcPct val="0"/>
              </a:spcAft>
            </a:pPr>
            <a:r>
              <a:rPr lang="es-CL" altLang="en-US" sz="1196">
                <a:solidFill>
                  <a:srgbClr val="898989"/>
                </a:solidFill>
              </a:rPr>
              <a:t>Hilde Inge Obermöller Canales  </a:t>
            </a:r>
          </a:p>
          <a:p>
            <a:pPr algn="r" fontAlgn="base">
              <a:spcBef>
                <a:spcPct val="0"/>
              </a:spcBef>
              <a:spcAft>
                <a:spcPct val="0"/>
              </a:spcAft>
            </a:pPr>
            <a:r>
              <a:rPr lang="es-CL" altLang="en-US" sz="1196">
                <a:solidFill>
                  <a:srgbClr val="898989"/>
                </a:solidFill>
              </a:rPr>
              <a:t>Ingeniero en Alimentos   PUCV</a:t>
            </a:r>
          </a:p>
        </p:txBody>
      </p:sp>
      <p:graphicFrame>
        <p:nvGraphicFramePr>
          <p:cNvPr id="4" name="3 Marcador de contenido"/>
          <p:cNvGraphicFramePr>
            <a:graphicFrameLocks noGrp="1"/>
          </p:cNvGraphicFramePr>
          <p:nvPr>
            <p:ph sz="quarter" idx="1"/>
          </p:nvPr>
        </p:nvGraphicFramePr>
        <p:xfrm>
          <a:off x="1717196" y="270518"/>
          <a:ext cx="7788022" cy="5886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49859" name="Picture 5" descr="http://www.profesorenlinea.cl/imagenciencias/bacteria025.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85697" y="4194957"/>
            <a:ext cx="3768062" cy="2652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8535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5" name="Rectangle 2"/>
          <p:cNvSpPr>
            <a:spLocks noGrp="1" noChangeArrowheads="1"/>
          </p:cNvSpPr>
          <p:nvPr>
            <p:ph type="title" idx="4294967295"/>
          </p:nvPr>
        </p:nvSpPr>
        <p:spPr>
          <a:xfrm>
            <a:off x="2005097" y="10682"/>
            <a:ext cx="7520299" cy="1291364"/>
          </a:xfrm>
        </p:spPr>
        <p:txBody>
          <a:bodyPr/>
          <a:lstStyle/>
          <a:p>
            <a:pPr eaLnBrk="1" hangingPunct="1"/>
            <a:r>
              <a:rPr lang="es-MX" altLang="en-US" sz="2891" b="1">
                <a:ea typeface="ＭＳ Ｐゴシック" panose="020B0600070205080204" pitchFamily="34" charset="-128"/>
              </a:rPr>
              <a:t>TEMPERATURA </a:t>
            </a:r>
          </a:p>
        </p:txBody>
      </p:sp>
      <p:grpSp>
        <p:nvGrpSpPr>
          <p:cNvPr id="251906" name="7 Grupo"/>
          <p:cNvGrpSpPr>
            <a:grpSpLocks/>
          </p:cNvGrpSpPr>
          <p:nvPr/>
        </p:nvGrpSpPr>
        <p:grpSpPr bwMode="auto">
          <a:xfrm>
            <a:off x="2005099" y="844690"/>
            <a:ext cx="7464909" cy="3445221"/>
            <a:chOff x="467544" y="836712"/>
            <a:chExt cx="6407943" cy="2589854"/>
          </a:xfrm>
          <a:solidFill>
            <a:schemeClr val="accent1"/>
          </a:solidFill>
        </p:grpSpPr>
        <p:sp>
          <p:nvSpPr>
            <p:cNvPr id="9" name="8 Forma libre"/>
            <p:cNvSpPr/>
            <p:nvPr/>
          </p:nvSpPr>
          <p:spPr>
            <a:xfrm>
              <a:off x="467544" y="836712"/>
              <a:ext cx="6407943" cy="867689"/>
            </a:xfrm>
            <a:custGeom>
              <a:avLst/>
              <a:gdLst>
                <a:gd name="connsiteX0" fmla="*/ 0 w 6407943"/>
                <a:gd name="connsiteY0" fmla="*/ 43845 h 263064"/>
                <a:gd name="connsiteX1" fmla="*/ 12842 w 6407943"/>
                <a:gd name="connsiteY1" fmla="*/ 12842 h 263064"/>
                <a:gd name="connsiteX2" fmla="*/ 43845 w 6407943"/>
                <a:gd name="connsiteY2" fmla="*/ 0 h 263064"/>
                <a:gd name="connsiteX3" fmla="*/ 6364098 w 6407943"/>
                <a:gd name="connsiteY3" fmla="*/ 0 h 263064"/>
                <a:gd name="connsiteX4" fmla="*/ 6395101 w 6407943"/>
                <a:gd name="connsiteY4" fmla="*/ 12842 h 263064"/>
                <a:gd name="connsiteX5" fmla="*/ 6407943 w 6407943"/>
                <a:gd name="connsiteY5" fmla="*/ 43845 h 263064"/>
                <a:gd name="connsiteX6" fmla="*/ 6407943 w 6407943"/>
                <a:gd name="connsiteY6" fmla="*/ 219219 h 263064"/>
                <a:gd name="connsiteX7" fmla="*/ 6395101 w 6407943"/>
                <a:gd name="connsiteY7" fmla="*/ 250222 h 263064"/>
                <a:gd name="connsiteX8" fmla="*/ 6364098 w 6407943"/>
                <a:gd name="connsiteY8" fmla="*/ 263064 h 263064"/>
                <a:gd name="connsiteX9" fmla="*/ 43845 w 6407943"/>
                <a:gd name="connsiteY9" fmla="*/ 263064 h 263064"/>
                <a:gd name="connsiteX10" fmla="*/ 12842 w 6407943"/>
                <a:gd name="connsiteY10" fmla="*/ 250222 h 263064"/>
                <a:gd name="connsiteX11" fmla="*/ 0 w 6407943"/>
                <a:gd name="connsiteY11" fmla="*/ 219219 h 263064"/>
                <a:gd name="connsiteX12" fmla="*/ 0 w 6407943"/>
                <a:gd name="connsiteY12" fmla="*/ 43845 h 263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07943" h="263064">
                  <a:moveTo>
                    <a:pt x="0" y="43845"/>
                  </a:moveTo>
                  <a:cubicBezTo>
                    <a:pt x="0" y="32217"/>
                    <a:pt x="4619" y="21064"/>
                    <a:pt x="12842" y="12842"/>
                  </a:cubicBezTo>
                  <a:cubicBezTo>
                    <a:pt x="21065" y="4619"/>
                    <a:pt x="32217" y="0"/>
                    <a:pt x="43845" y="0"/>
                  </a:cubicBezTo>
                  <a:lnTo>
                    <a:pt x="6364098" y="0"/>
                  </a:lnTo>
                  <a:cubicBezTo>
                    <a:pt x="6375726" y="0"/>
                    <a:pt x="6386879" y="4619"/>
                    <a:pt x="6395101" y="12842"/>
                  </a:cubicBezTo>
                  <a:cubicBezTo>
                    <a:pt x="6403324" y="21065"/>
                    <a:pt x="6407943" y="32217"/>
                    <a:pt x="6407943" y="43845"/>
                  </a:cubicBezTo>
                  <a:lnTo>
                    <a:pt x="6407943" y="219219"/>
                  </a:lnTo>
                  <a:cubicBezTo>
                    <a:pt x="6407943" y="230847"/>
                    <a:pt x="6403324" y="242000"/>
                    <a:pt x="6395101" y="250222"/>
                  </a:cubicBezTo>
                  <a:cubicBezTo>
                    <a:pt x="6386878" y="258445"/>
                    <a:pt x="6375726" y="263064"/>
                    <a:pt x="6364098" y="263064"/>
                  </a:cubicBezTo>
                  <a:lnTo>
                    <a:pt x="43845" y="263064"/>
                  </a:lnTo>
                  <a:cubicBezTo>
                    <a:pt x="32217" y="263064"/>
                    <a:pt x="21064" y="258445"/>
                    <a:pt x="12842" y="250222"/>
                  </a:cubicBezTo>
                  <a:cubicBezTo>
                    <a:pt x="4619" y="241999"/>
                    <a:pt x="0" y="230847"/>
                    <a:pt x="0" y="219219"/>
                  </a:cubicBezTo>
                  <a:lnTo>
                    <a:pt x="0" y="43845"/>
                  </a:lnTo>
                  <a:close/>
                </a:path>
              </a:pathLst>
            </a:cu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lIns="81168" tIns="81168" rIns="81168" bIns="81168" anchor="ctr"/>
            <a:lstStyle>
              <a:lvl1pPr defTabSz="800100">
                <a:defRPr sz="2400">
                  <a:solidFill>
                    <a:schemeClr val="tx1"/>
                  </a:solidFill>
                  <a:latin typeface="Arial" panose="020B0604020202020204" pitchFamily="34" charset="0"/>
                  <a:ea typeface="ＭＳ Ｐゴシック" panose="020B0600070205080204" pitchFamily="34" charset="-128"/>
                </a:defRPr>
              </a:lvl1pPr>
              <a:lvl2pPr marL="742950" indent="-285750" defTabSz="800100">
                <a:defRPr sz="2400">
                  <a:solidFill>
                    <a:schemeClr val="tx1"/>
                  </a:solidFill>
                  <a:latin typeface="Arial" panose="020B0604020202020204" pitchFamily="34" charset="0"/>
                  <a:ea typeface="ＭＳ Ｐゴシック" panose="020B0600070205080204" pitchFamily="34" charset="-128"/>
                </a:defRPr>
              </a:lvl2pPr>
              <a:lvl3pPr marL="1143000" indent="-228600" defTabSz="800100">
                <a:defRPr sz="2400">
                  <a:solidFill>
                    <a:schemeClr val="tx1"/>
                  </a:solidFill>
                  <a:latin typeface="Arial" panose="020B0604020202020204" pitchFamily="34" charset="0"/>
                  <a:ea typeface="ＭＳ Ｐゴシック" panose="020B0600070205080204" pitchFamily="34" charset="-128"/>
                </a:defRPr>
              </a:lvl3pPr>
              <a:lvl4pPr marL="1600200" indent="-228600" defTabSz="800100">
                <a:defRPr sz="2400">
                  <a:solidFill>
                    <a:schemeClr val="tx1"/>
                  </a:solidFill>
                  <a:latin typeface="Arial" panose="020B0604020202020204" pitchFamily="34" charset="0"/>
                  <a:ea typeface="ＭＳ Ｐゴシック" panose="020B0600070205080204" pitchFamily="34" charset="-128"/>
                </a:defRPr>
              </a:lvl4pPr>
              <a:lvl5pPr marL="2057400" indent="-228600" defTabSz="800100">
                <a:defRPr sz="2400">
                  <a:solidFill>
                    <a:schemeClr val="tx1"/>
                  </a:solidFill>
                  <a:latin typeface="Arial" panose="020B0604020202020204" pitchFamily="34" charset="0"/>
                  <a:ea typeface="ＭＳ Ｐゴシック" panose="020B0600070205080204" pitchFamily="34" charset="-128"/>
                </a:defRPr>
              </a:lvl5pPr>
              <a:lvl6pPr marL="25146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90000"/>
                </a:lnSpc>
                <a:spcAft>
                  <a:spcPct val="35000"/>
                </a:spcAft>
              </a:pPr>
              <a:r>
                <a:rPr lang="es-MX" altLang="en-US" sz="1794" dirty="0">
                  <a:solidFill>
                    <a:srgbClr val="FFFFFF"/>
                  </a:solidFill>
                </a:rPr>
                <a:t>La mayoría de los M.O. que producen enfermedad alimentaría se desarrollan mejor a temperaturas cercanas a los 37 °C que es la temperatura normal del cuerpo humano. </a:t>
              </a:r>
              <a:endParaRPr lang="es-CL" altLang="en-US" sz="1794" dirty="0">
                <a:solidFill>
                  <a:srgbClr val="FFFFFF"/>
                </a:solidFill>
              </a:endParaRPr>
            </a:p>
          </p:txBody>
        </p:sp>
        <p:sp>
          <p:nvSpPr>
            <p:cNvPr id="10" name="9 Forma libre"/>
            <p:cNvSpPr/>
            <p:nvPr/>
          </p:nvSpPr>
          <p:spPr>
            <a:xfrm>
              <a:off x="467544" y="1767759"/>
              <a:ext cx="6407943" cy="263064"/>
            </a:xfrm>
            <a:custGeom>
              <a:avLst/>
              <a:gdLst>
                <a:gd name="connsiteX0" fmla="*/ 0 w 6407943"/>
                <a:gd name="connsiteY0" fmla="*/ 43845 h 263064"/>
                <a:gd name="connsiteX1" fmla="*/ 12842 w 6407943"/>
                <a:gd name="connsiteY1" fmla="*/ 12842 h 263064"/>
                <a:gd name="connsiteX2" fmla="*/ 43845 w 6407943"/>
                <a:gd name="connsiteY2" fmla="*/ 0 h 263064"/>
                <a:gd name="connsiteX3" fmla="*/ 6364098 w 6407943"/>
                <a:gd name="connsiteY3" fmla="*/ 0 h 263064"/>
                <a:gd name="connsiteX4" fmla="*/ 6395101 w 6407943"/>
                <a:gd name="connsiteY4" fmla="*/ 12842 h 263064"/>
                <a:gd name="connsiteX5" fmla="*/ 6407943 w 6407943"/>
                <a:gd name="connsiteY5" fmla="*/ 43845 h 263064"/>
                <a:gd name="connsiteX6" fmla="*/ 6407943 w 6407943"/>
                <a:gd name="connsiteY6" fmla="*/ 219219 h 263064"/>
                <a:gd name="connsiteX7" fmla="*/ 6395101 w 6407943"/>
                <a:gd name="connsiteY7" fmla="*/ 250222 h 263064"/>
                <a:gd name="connsiteX8" fmla="*/ 6364098 w 6407943"/>
                <a:gd name="connsiteY8" fmla="*/ 263064 h 263064"/>
                <a:gd name="connsiteX9" fmla="*/ 43845 w 6407943"/>
                <a:gd name="connsiteY9" fmla="*/ 263064 h 263064"/>
                <a:gd name="connsiteX10" fmla="*/ 12842 w 6407943"/>
                <a:gd name="connsiteY10" fmla="*/ 250222 h 263064"/>
                <a:gd name="connsiteX11" fmla="*/ 0 w 6407943"/>
                <a:gd name="connsiteY11" fmla="*/ 219219 h 263064"/>
                <a:gd name="connsiteX12" fmla="*/ 0 w 6407943"/>
                <a:gd name="connsiteY12" fmla="*/ 43845 h 263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07943" h="263064">
                  <a:moveTo>
                    <a:pt x="0" y="43845"/>
                  </a:moveTo>
                  <a:cubicBezTo>
                    <a:pt x="0" y="32217"/>
                    <a:pt x="4619" y="21064"/>
                    <a:pt x="12842" y="12842"/>
                  </a:cubicBezTo>
                  <a:cubicBezTo>
                    <a:pt x="21065" y="4619"/>
                    <a:pt x="32217" y="0"/>
                    <a:pt x="43845" y="0"/>
                  </a:cubicBezTo>
                  <a:lnTo>
                    <a:pt x="6364098" y="0"/>
                  </a:lnTo>
                  <a:cubicBezTo>
                    <a:pt x="6375726" y="0"/>
                    <a:pt x="6386879" y="4619"/>
                    <a:pt x="6395101" y="12842"/>
                  </a:cubicBezTo>
                  <a:cubicBezTo>
                    <a:pt x="6403324" y="21065"/>
                    <a:pt x="6407943" y="32217"/>
                    <a:pt x="6407943" y="43845"/>
                  </a:cubicBezTo>
                  <a:lnTo>
                    <a:pt x="6407943" y="219219"/>
                  </a:lnTo>
                  <a:cubicBezTo>
                    <a:pt x="6407943" y="230847"/>
                    <a:pt x="6403324" y="242000"/>
                    <a:pt x="6395101" y="250222"/>
                  </a:cubicBezTo>
                  <a:cubicBezTo>
                    <a:pt x="6386878" y="258445"/>
                    <a:pt x="6375726" y="263064"/>
                    <a:pt x="6364098" y="263064"/>
                  </a:cubicBezTo>
                  <a:lnTo>
                    <a:pt x="43845" y="263064"/>
                  </a:lnTo>
                  <a:cubicBezTo>
                    <a:pt x="32217" y="263064"/>
                    <a:pt x="21064" y="258445"/>
                    <a:pt x="12842" y="250222"/>
                  </a:cubicBezTo>
                  <a:cubicBezTo>
                    <a:pt x="4619" y="241999"/>
                    <a:pt x="0" y="230847"/>
                    <a:pt x="0" y="219219"/>
                  </a:cubicBezTo>
                  <a:lnTo>
                    <a:pt x="0" y="43845"/>
                  </a:lnTo>
                  <a:close/>
                </a:path>
              </a:pathLst>
            </a:cu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1116192"/>
                <a:satOff val="6725"/>
                <a:lumOff val="539"/>
                <a:alphaOff val="0"/>
              </a:schemeClr>
            </a:fillRef>
            <a:effectRef idx="2">
              <a:schemeClr val="accent4">
                <a:hueOff val="-1116192"/>
                <a:satOff val="6725"/>
                <a:lumOff val="539"/>
                <a:alphaOff val="0"/>
              </a:schemeClr>
            </a:effectRef>
            <a:fontRef idx="minor">
              <a:schemeClr val="lt1"/>
            </a:fontRef>
          </p:style>
          <p:txBody>
            <a:bodyPr lIns="81168" tIns="81168" rIns="81168" bIns="81168" spcCol="1270" anchor="ctr"/>
            <a:lstStyle/>
            <a:p>
              <a:pPr defTabSz="797620">
                <a:lnSpc>
                  <a:spcPct val="90000"/>
                </a:lnSpc>
                <a:spcAft>
                  <a:spcPct val="35000"/>
                </a:spcAft>
                <a:defRPr/>
              </a:pPr>
              <a:r>
                <a:rPr lang="es-MX" sz="1794" dirty="0">
                  <a:latin typeface="Arial" pitchFamily="34" charset="0"/>
                  <a:cs typeface="Arial" pitchFamily="34" charset="0"/>
                </a:rPr>
                <a:t>Pueden crecer entre los:</a:t>
              </a:r>
              <a:endParaRPr lang="es-CL" sz="1794" dirty="0">
                <a:latin typeface="Arial" pitchFamily="34" charset="0"/>
                <a:cs typeface="Arial" pitchFamily="34" charset="0"/>
              </a:endParaRPr>
            </a:p>
          </p:txBody>
        </p:sp>
        <p:sp>
          <p:nvSpPr>
            <p:cNvPr id="11" name="10 Forma libre"/>
            <p:cNvSpPr/>
            <p:nvPr/>
          </p:nvSpPr>
          <p:spPr>
            <a:xfrm>
              <a:off x="2808908" y="2046564"/>
              <a:ext cx="4066579" cy="263064"/>
            </a:xfrm>
            <a:custGeom>
              <a:avLst/>
              <a:gdLst>
                <a:gd name="connsiteX0" fmla="*/ 0 w 6407943"/>
                <a:gd name="connsiteY0" fmla="*/ 43845 h 263064"/>
                <a:gd name="connsiteX1" fmla="*/ 12842 w 6407943"/>
                <a:gd name="connsiteY1" fmla="*/ 12842 h 263064"/>
                <a:gd name="connsiteX2" fmla="*/ 43845 w 6407943"/>
                <a:gd name="connsiteY2" fmla="*/ 0 h 263064"/>
                <a:gd name="connsiteX3" fmla="*/ 6364098 w 6407943"/>
                <a:gd name="connsiteY3" fmla="*/ 0 h 263064"/>
                <a:gd name="connsiteX4" fmla="*/ 6395101 w 6407943"/>
                <a:gd name="connsiteY4" fmla="*/ 12842 h 263064"/>
                <a:gd name="connsiteX5" fmla="*/ 6407943 w 6407943"/>
                <a:gd name="connsiteY5" fmla="*/ 43845 h 263064"/>
                <a:gd name="connsiteX6" fmla="*/ 6407943 w 6407943"/>
                <a:gd name="connsiteY6" fmla="*/ 219219 h 263064"/>
                <a:gd name="connsiteX7" fmla="*/ 6395101 w 6407943"/>
                <a:gd name="connsiteY7" fmla="*/ 250222 h 263064"/>
                <a:gd name="connsiteX8" fmla="*/ 6364098 w 6407943"/>
                <a:gd name="connsiteY8" fmla="*/ 263064 h 263064"/>
                <a:gd name="connsiteX9" fmla="*/ 43845 w 6407943"/>
                <a:gd name="connsiteY9" fmla="*/ 263064 h 263064"/>
                <a:gd name="connsiteX10" fmla="*/ 12842 w 6407943"/>
                <a:gd name="connsiteY10" fmla="*/ 250222 h 263064"/>
                <a:gd name="connsiteX11" fmla="*/ 0 w 6407943"/>
                <a:gd name="connsiteY11" fmla="*/ 219219 h 263064"/>
                <a:gd name="connsiteX12" fmla="*/ 0 w 6407943"/>
                <a:gd name="connsiteY12" fmla="*/ 43845 h 263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07943" h="263064">
                  <a:moveTo>
                    <a:pt x="0" y="43845"/>
                  </a:moveTo>
                  <a:cubicBezTo>
                    <a:pt x="0" y="32217"/>
                    <a:pt x="4619" y="21064"/>
                    <a:pt x="12842" y="12842"/>
                  </a:cubicBezTo>
                  <a:cubicBezTo>
                    <a:pt x="21065" y="4619"/>
                    <a:pt x="32217" y="0"/>
                    <a:pt x="43845" y="0"/>
                  </a:cubicBezTo>
                  <a:lnTo>
                    <a:pt x="6364098" y="0"/>
                  </a:lnTo>
                  <a:cubicBezTo>
                    <a:pt x="6375726" y="0"/>
                    <a:pt x="6386879" y="4619"/>
                    <a:pt x="6395101" y="12842"/>
                  </a:cubicBezTo>
                  <a:cubicBezTo>
                    <a:pt x="6403324" y="21065"/>
                    <a:pt x="6407943" y="32217"/>
                    <a:pt x="6407943" y="43845"/>
                  </a:cubicBezTo>
                  <a:lnTo>
                    <a:pt x="6407943" y="219219"/>
                  </a:lnTo>
                  <a:cubicBezTo>
                    <a:pt x="6407943" y="230847"/>
                    <a:pt x="6403324" y="242000"/>
                    <a:pt x="6395101" y="250222"/>
                  </a:cubicBezTo>
                  <a:cubicBezTo>
                    <a:pt x="6386878" y="258445"/>
                    <a:pt x="6375726" y="263064"/>
                    <a:pt x="6364098" y="263064"/>
                  </a:cubicBezTo>
                  <a:lnTo>
                    <a:pt x="43845" y="263064"/>
                  </a:lnTo>
                  <a:cubicBezTo>
                    <a:pt x="32217" y="263064"/>
                    <a:pt x="21064" y="258445"/>
                    <a:pt x="12842" y="250222"/>
                  </a:cubicBezTo>
                  <a:cubicBezTo>
                    <a:pt x="4619" y="241999"/>
                    <a:pt x="0" y="230847"/>
                    <a:pt x="0" y="219219"/>
                  </a:cubicBezTo>
                  <a:lnTo>
                    <a:pt x="0" y="43845"/>
                  </a:lnTo>
                  <a:close/>
                </a:path>
              </a:pathLst>
            </a:cu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2232385"/>
                <a:satOff val="13449"/>
                <a:lumOff val="1078"/>
                <a:alphaOff val="0"/>
              </a:schemeClr>
            </a:fillRef>
            <a:effectRef idx="2">
              <a:schemeClr val="accent4">
                <a:hueOff val="-2232385"/>
                <a:satOff val="13449"/>
                <a:lumOff val="1078"/>
                <a:alphaOff val="0"/>
              </a:schemeClr>
            </a:effectRef>
            <a:fontRef idx="minor">
              <a:schemeClr val="lt1"/>
            </a:fontRef>
          </p:style>
          <p:txBody>
            <a:bodyPr lIns="81168" tIns="81168" rIns="81168" bIns="81168" anchor="ctr"/>
            <a:lstStyle>
              <a:lvl1pPr defTabSz="800100">
                <a:defRPr sz="2400">
                  <a:solidFill>
                    <a:schemeClr val="tx1"/>
                  </a:solidFill>
                  <a:latin typeface="Arial" panose="020B0604020202020204" pitchFamily="34" charset="0"/>
                  <a:ea typeface="ＭＳ Ｐゴシック" panose="020B0600070205080204" pitchFamily="34" charset="-128"/>
                </a:defRPr>
              </a:lvl1pPr>
              <a:lvl2pPr marL="742950" indent="-285750" defTabSz="800100">
                <a:defRPr sz="2400">
                  <a:solidFill>
                    <a:schemeClr val="tx1"/>
                  </a:solidFill>
                  <a:latin typeface="Arial" panose="020B0604020202020204" pitchFamily="34" charset="0"/>
                  <a:ea typeface="ＭＳ Ｐゴシック" panose="020B0600070205080204" pitchFamily="34" charset="-128"/>
                </a:defRPr>
              </a:lvl2pPr>
              <a:lvl3pPr marL="1143000" indent="-228600" defTabSz="800100">
                <a:defRPr sz="2400">
                  <a:solidFill>
                    <a:schemeClr val="tx1"/>
                  </a:solidFill>
                  <a:latin typeface="Arial" panose="020B0604020202020204" pitchFamily="34" charset="0"/>
                  <a:ea typeface="ＭＳ Ｐゴシック" panose="020B0600070205080204" pitchFamily="34" charset="-128"/>
                </a:defRPr>
              </a:lvl3pPr>
              <a:lvl4pPr marL="1600200" indent="-228600" defTabSz="800100">
                <a:defRPr sz="2400">
                  <a:solidFill>
                    <a:schemeClr val="tx1"/>
                  </a:solidFill>
                  <a:latin typeface="Arial" panose="020B0604020202020204" pitchFamily="34" charset="0"/>
                  <a:ea typeface="ＭＳ Ｐゴシック" panose="020B0600070205080204" pitchFamily="34" charset="-128"/>
                </a:defRPr>
              </a:lvl4pPr>
              <a:lvl5pPr marL="2057400" indent="-228600" defTabSz="800100">
                <a:defRPr sz="2400">
                  <a:solidFill>
                    <a:schemeClr val="tx1"/>
                  </a:solidFill>
                  <a:latin typeface="Arial" panose="020B0604020202020204" pitchFamily="34" charset="0"/>
                  <a:ea typeface="ＭＳ Ｐゴシック" panose="020B0600070205080204" pitchFamily="34" charset="-128"/>
                </a:defRPr>
              </a:lvl5pPr>
              <a:lvl6pPr marL="25146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90000"/>
                </a:lnSpc>
                <a:spcAft>
                  <a:spcPct val="35000"/>
                </a:spcAft>
              </a:pPr>
              <a:r>
                <a:rPr lang="es-MX" altLang="en-US" sz="1794">
                  <a:solidFill>
                    <a:srgbClr val="FFFFFF"/>
                  </a:solidFill>
                </a:rPr>
                <a:t>5 °a 45 °C a  alta velocidad </a:t>
              </a:r>
              <a:endParaRPr lang="es-CL" altLang="en-US" sz="1794">
                <a:solidFill>
                  <a:srgbClr val="FFFFFF"/>
                </a:solidFill>
              </a:endParaRPr>
            </a:p>
          </p:txBody>
        </p:sp>
        <p:sp>
          <p:nvSpPr>
            <p:cNvPr id="12" name="11 Forma libre"/>
            <p:cNvSpPr/>
            <p:nvPr/>
          </p:nvSpPr>
          <p:spPr>
            <a:xfrm>
              <a:off x="2808908" y="2372987"/>
              <a:ext cx="4066579" cy="263064"/>
            </a:xfrm>
            <a:custGeom>
              <a:avLst/>
              <a:gdLst>
                <a:gd name="connsiteX0" fmla="*/ 0 w 6407943"/>
                <a:gd name="connsiteY0" fmla="*/ 43845 h 263064"/>
                <a:gd name="connsiteX1" fmla="*/ 12842 w 6407943"/>
                <a:gd name="connsiteY1" fmla="*/ 12842 h 263064"/>
                <a:gd name="connsiteX2" fmla="*/ 43845 w 6407943"/>
                <a:gd name="connsiteY2" fmla="*/ 0 h 263064"/>
                <a:gd name="connsiteX3" fmla="*/ 6364098 w 6407943"/>
                <a:gd name="connsiteY3" fmla="*/ 0 h 263064"/>
                <a:gd name="connsiteX4" fmla="*/ 6395101 w 6407943"/>
                <a:gd name="connsiteY4" fmla="*/ 12842 h 263064"/>
                <a:gd name="connsiteX5" fmla="*/ 6407943 w 6407943"/>
                <a:gd name="connsiteY5" fmla="*/ 43845 h 263064"/>
                <a:gd name="connsiteX6" fmla="*/ 6407943 w 6407943"/>
                <a:gd name="connsiteY6" fmla="*/ 219219 h 263064"/>
                <a:gd name="connsiteX7" fmla="*/ 6395101 w 6407943"/>
                <a:gd name="connsiteY7" fmla="*/ 250222 h 263064"/>
                <a:gd name="connsiteX8" fmla="*/ 6364098 w 6407943"/>
                <a:gd name="connsiteY8" fmla="*/ 263064 h 263064"/>
                <a:gd name="connsiteX9" fmla="*/ 43845 w 6407943"/>
                <a:gd name="connsiteY9" fmla="*/ 263064 h 263064"/>
                <a:gd name="connsiteX10" fmla="*/ 12842 w 6407943"/>
                <a:gd name="connsiteY10" fmla="*/ 250222 h 263064"/>
                <a:gd name="connsiteX11" fmla="*/ 0 w 6407943"/>
                <a:gd name="connsiteY11" fmla="*/ 219219 h 263064"/>
                <a:gd name="connsiteX12" fmla="*/ 0 w 6407943"/>
                <a:gd name="connsiteY12" fmla="*/ 43845 h 263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07943" h="263064">
                  <a:moveTo>
                    <a:pt x="0" y="43845"/>
                  </a:moveTo>
                  <a:cubicBezTo>
                    <a:pt x="0" y="32217"/>
                    <a:pt x="4619" y="21064"/>
                    <a:pt x="12842" y="12842"/>
                  </a:cubicBezTo>
                  <a:cubicBezTo>
                    <a:pt x="21065" y="4619"/>
                    <a:pt x="32217" y="0"/>
                    <a:pt x="43845" y="0"/>
                  </a:cubicBezTo>
                  <a:lnTo>
                    <a:pt x="6364098" y="0"/>
                  </a:lnTo>
                  <a:cubicBezTo>
                    <a:pt x="6375726" y="0"/>
                    <a:pt x="6386879" y="4619"/>
                    <a:pt x="6395101" y="12842"/>
                  </a:cubicBezTo>
                  <a:cubicBezTo>
                    <a:pt x="6403324" y="21065"/>
                    <a:pt x="6407943" y="32217"/>
                    <a:pt x="6407943" y="43845"/>
                  </a:cubicBezTo>
                  <a:lnTo>
                    <a:pt x="6407943" y="219219"/>
                  </a:lnTo>
                  <a:cubicBezTo>
                    <a:pt x="6407943" y="230847"/>
                    <a:pt x="6403324" y="242000"/>
                    <a:pt x="6395101" y="250222"/>
                  </a:cubicBezTo>
                  <a:cubicBezTo>
                    <a:pt x="6386878" y="258445"/>
                    <a:pt x="6375726" y="263064"/>
                    <a:pt x="6364098" y="263064"/>
                  </a:cubicBezTo>
                  <a:lnTo>
                    <a:pt x="43845" y="263064"/>
                  </a:lnTo>
                  <a:cubicBezTo>
                    <a:pt x="32217" y="263064"/>
                    <a:pt x="21064" y="258445"/>
                    <a:pt x="12842" y="250222"/>
                  </a:cubicBezTo>
                  <a:cubicBezTo>
                    <a:pt x="4619" y="241999"/>
                    <a:pt x="0" y="230847"/>
                    <a:pt x="0" y="219219"/>
                  </a:cubicBezTo>
                  <a:lnTo>
                    <a:pt x="0" y="43845"/>
                  </a:lnTo>
                  <a:close/>
                </a:path>
              </a:pathLst>
            </a:cu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3348577"/>
                <a:satOff val="20174"/>
                <a:lumOff val="1617"/>
                <a:alphaOff val="0"/>
              </a:schemeClr>
            </a:fillRef>
            <a:effectRef idx="2">
              <a:schemeClr val="accent4">
                <a:hueOff val="-3348577"/>
                <a:satOff val="20174"/>
                <a:lumOff val="1617"/>
                <a:alphaOff val="0"/>
              </a:schemeClr>
            </a:effectRef>
            <a:fontRef idx="minor">
              <a:schemeClr val="lt1"/>
            </a:fontRef>
          </p:style>
          <p:txBody>
            <a:bodyPr lIns="81168" tIns="81168" rIns="81168" bIns="81168" anchor="ctr"/>
            <a:lstStyle>
              <a:lvl1pPr defTabSz="800100">
                <a:defRPr sz="2400">
                  <a:solidFill>
                    <a:schemeClr val="tx1"/>
                  </a:solidFill>
                  <a:latin typeface="Arial" panose="020B0604020202020204" pitchFamily="34" charset="0"/>
                  <a:ea typeface="ＭＳ Ｐゴシック" panose="020B0600070205080204" pitchFamily="34" charset="-128"/>
                </a:defRPr>
              </a:lvl1pPr>
              <a:lvl2pPr marL="742950" indent="-285750" defTabSz="800100">
                <a:defRPr sz="2400">
                  <a:solidFill>
                    <a:schemeClr val="tx1"/>
                  </a:solidFill>
                  <a:latin typeface="Arial" panose="020B0604020202020204" pitchFamily="34" charset="0"/>
                  <a:ea typeface="ＭＳ Ｐゴシック" panose="020B0600070205080204" pitchFamily="34" charset="-128"/>
                </a:defRPr>
              </a:lvl2pPr>
              <a:lvl3pPr marL="1143000" indent="-228600" defTabSz="800100">
                <a:defRPr sz="2400">
                  <a:solidFill>
                    <a:schemeClr val="tx1"/>
                  </a:solidFill>
                  <a:latin typeface="Arial" panose="020B0604020202020204" pitchFamily="34" charset="0"/>
                  <a:ea typeface="ＭＳ Ｐゴシック" panose="020B0600070205080204" pitchFamily="34" charset="-128"/>
                </a:defRPr>
              </a:lvl3pPr>
              <a:lvl4pPr marL="1600200" indent="-228600" defTabSz="800100">
                <a:defRPr sz="2400">
                  <a:solidFill>
                    <a:schemeClr val="tx1"/>
                  </a:solidFill>
                  <a:latin typeface="Arial" panose="020B0604020202020204" pitchFamily="34" charset="0"/>
                  <a:ea typeface="ＭＳ Ｐゴシック" panose="020B0600070205080204" pitchFamily="34" charset="-128"/>
                </a:defRPr>
              </a:lvl4pPr>
              <a:lvl5pPr marL="2057400" indent="-228600" defTabSz="800100">
                <a:defRPr sz="2400">
                  <a:solidFill>
                    <a:schemeClr val="tx1"/>
                  </a:solidFill>
                  <a:latin typeface="Arial" panose="020B0604020202020204" pitchFamily="34" charset="0"/>
                  <a:ea typeface="ＭＳ Ｐゴシック" panose="020B0600070205080204" pitchFamily="34" charset="-128"/>
                </a:defRPr>
              </a:lvl5pPr>
              <a:lvl6pPr marL="25146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90000"/>
                </a:lnSpc>
                <a:spcAft>
                  <a:spcPct val="35000"/>
                </a:spcAft>
              </a:pPr>
              <a:r>
                <a:rPr lang="es-MX" altLang="en-US" sz="1794">
                  <a:solidFill>
                    <a:srgbClr val="FFFFFF"/>
                  </a:solidFill>
                </a:rPr>
                <a:t>45 a 60 ºC en forma un poco más lenta;</a:t>
              </a:r>
              <a:endParaRPr lang="es-CL" altLang="en-US" sz="1794">
                <a:solidFill>
                  <a:srgbClr val="FFFFFF"/>
                </a:solidFill>
              </a:endParaRPr>
            </a:p>
          </p:txBody>
        </p:sp>
        <p:sp>
          <p:nvSpPr>
            <p:cNvPr id="13" name="12 Forma libre"/>
            <p:cNvSpPr/>
            <p:nvPr/>
          </p:nvSpPr>
          <p:spPr>
            <a:xfrm>
              <a:off x="467544" y="2617237"/>
              <a:ext cx="6407943" cy="809329"/>
            </a:xfrm>
            <a:custGeom>
              <a:avLst/>
              <a:gdLst>
                <a:gd name="connsiteX0" fmla="*/ 0 w 6407943"/>
                <a:gd name="connsiteY0" fmla="*/ 83815 h 502882"/>
                <a:gd name="connsiteX1" fmla="*/ 24549 w 6407943"/>
                <a:gd name="connsiteY1" fmla="*/ 24549 h 502882"/>
                <a:gd name="connsiteX2" fmla="*/ 83815 w 6407943"/>
                <a:gd name="connsiteY2" fmla="*/ 0 h 502882"/>
                <a:gd name="connsiteX3" fmla="*/ 6324128 w 6407943"/>
                <a:gd name="connsiteY3" fmla="*/ 0 h 502882"/>
                <a:gd name="connsiteX4" fmla="*/ 6383394 w 6407943"/>
                <a:gd name="connsiteY4" fmla="*/ 24549 h 502882"/>
                <a:gd name="connsiteX5" fmla="*/ 6407943 w 6407943"/>
                <a:gd name="connsiteY5" fmla="*/ 83815 h 502882"/>
                <a:gd name="connsiteX6" fmla="*/ 6407943 w 6407943"/>
                <a:gd name="connsiteY6" fmla="*/ 419067 h 502882"/>
                <a:gd name="connsiteX7" fmla="*/ 6383394 w 6407943"/>
                <a:gd name="connsiteY7" fmla="*/ 478333 h 502882"/>
                <a:gd name="connsiteX8" fmla="*/ 6324128 w 6407943"/>
                <a:gd name="connsiteY8" fmla="*/ 502882 h 502882"/>
                <a:gd name="connsiteX9" fmla="*/ 83815 w 6407943"/>
                <a:gd name="connsiteY9" fmla="*/ 502882 h 502882"/>
                <a:gd name="connsiteX10" fmla="*/ 24549 w 6407943"/>
                <a:gd name="connsiteY10" fmla="*/ 478333 h 502882"/>
                <a:gd name="connsiteX11" fmla="*/ 0 w 6407943"/>
                <a:gd name="connsiteY11" fmla="*/ 419067 h 502882"/>
                <a:gd name="connsiteX12" fmla="*/ 0 w 6407943"/>
                <a:gd name="connsiteY12" fmla="*/ 83815 h 502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07943" h="502882">
                  <a:moveTo>
                    <a:pt x="0" y="83815"/>
                  </a:moveTo>
                  <a:cubicBezTo>
                    <a:pt x="0" y="61586"/>
                    <a:pt x="8831" y="40267"/>
                    <a:pt x="24549" y="24549"/>
                  </a:cubicBezTo>
                  <a:cubicBezTo>
                    <a:pt x="40267" y="8831"/>
                    <a:pt x="61586" y="0"/>
                    <a:pt x="83815" y="0"/>
                  </a:cubicBezTo>
                  <a:lnTo>
                    <a:pt x="6324128" y="0"/>
                  </a:lnTo>
                  <a:cubicBezTo>
                    <a:pt x="6346357" y="0"/>
                    <a:pt x="6367676" y="8831"/>
                    <a:pt x="6383394" y="24549"/>
                  </a:cubicBezTo>
                  <a:cubicBezTo>
                    <a:pt x="6399112" y="40267"/>
                    <a:pt x="6407943" y="61586"/>
                    <a:pt x="6407943" y="83815"/>
                  </a:cubicBezTo>
                  <a:lnTo>
                    <a:pt x="6407943" y="419067"/>
                  </a:lnTo>
                  <a:cubicBezTo>
                    <a:pt x="6407943" y="441296"/>
                    <a:pt x="6399113" y="462615"/>
                    <a:pt x="6383394" y="478333"/>
                  </a:cubicBezTo>
                  <a:cubicBezTo>
                    <a:pt x="6367676" y="494051"/>
                    <a:pt x="6346357" y="502882"/>
                    <a:pt x="6324128" y="502882"/>
                  </a:cubicBezTo>
                  <a:lnTo>
                    <a:pt x="83815" y="502882"/>
                  </a:lnTo>
                  <a:cubicBezTo>
                    <a:pt x="61586" y="502882"/>
                    <a:pt x="40267" y="494051"/>
                    <a:pt x="24549" y="478333"/>
                  </a:cubicBezTo>
                  <a:cubicBezTo>
                    <a:pt x="8831" y="462615"/>
                    <a:pt x="0" y="441296"/>
                    <a:pt x="0" y="419067"/>
                  </a:cubicBezTo>
                  <a:lnTo>
                    <a:pt x="0" y="83815"/>
                  </a:lnTo>
                  <a:close/>
                </a:path>
              </a:pathLst>
            </a:cu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4464770"/>
                <a:satOff val="26899"/>
                <a:lumOff val="2156"/>
                <a:alphaOff val="0"/>
              </a:schemeClr>
            </a:fillRef>
            <a:effectRef idx="2">
              <a:schemeClr val="accent4">
                <a:hueOff val="-4464770"/>
                <a:satOff val="26899"/>
                <a:lumOff val="2156"/>
                <a:alphaOff val="0"/>
              </a:schemeClr>
            </a:effectRef>
            <a:fontRef idx="minor">
              <a:schemeClr val="lt1"/>
            </a:fontRef>
          </p:style>
          <p:txBody>
            <a:bodyPr lIns="92839" tIns="92839" rIns="92839" bIns="92839" anchor="ctr"/>
            <a:lstStyle>
              <a:lvl1pPr defTabSz="800100">
                <a:defRPr sz="2400">
                  <a:solidFill>
                    <a:schemeClr val="tx1"/>
                  </a:solidFill>
                  <a:latin typeface="Arial" panose="020B0604020202020204" pitchFamily="34" charset="0"/>
                  <a:ea typeface="ＭＳ Ｐゴシック" panose="020B0600070205080204" pitchFamily="34" charset="-128"/>
                </a:defRPr>
              </a:lvl1pPr>
              <a:lvl2pPr marL="742950" indent="-285750" defTabSz="800100">
                <a:defRPr sz="2400">
                  <a:solidFill>
                    <a:schemeClr val="tx1"/>
                  </a:solidFill>
                  <a:latin typeface="Arial" panose="020B0604020202020204" pitchFamily="34" charset="0"/>
                  <a:ea typeface="ＭＳ Ｐゴシック" panose="020B0600070205080204" pitchFamily="34" charset="-128"/>
                </a:defRPr>
              </a:lvl2pPr>
              <a:lvl3pPr marL="1143000" indent="-228600" defTabSz="800100">
                <a:defRPr sz="2400">
                  <a:solidFill>
                    <a:schemeClr val="tx1"/>
                  </a:solidFill>
                  <a:latin typeface="Arial" panose="020B0604020202020204" pitchFamily="34" charset="0"/>
                  <a:ea typeface="ＭＳ Ｐゴシック" panose="020B0600070205080204" pitchFamily="34" charset="-128"/>
                </a:defRPr>
              </a:lvl3pPr>
              <a:lvl4pPr marL="1600200" indent="-228600" defTabSz="800100">
                <a:defRPr sz="2400">
                  <a:solidFill>
                    <a:schemeClr val="tx1"/>
                  </a:solidFill>
                  <a:latin typeface="Arial" panose="020B0604020202020204" pitchFamily="34" charset="0"/>
                  <a:ea typeface="ＭＳ Ｐゴシック" panose="020B0600070205080204" pitchFamily="34" charset="-128"/>
                </a:defRPr>
              </a:lvl4pPr>
              <a:lvl5pPr marL="2057400" indent="-228600" defTabSz="800100">
                <a:defRPr sz="2400">
                  <a:solidFill>
                    <a:schemeClr val="tx1"/>
                  </a:solidFill>
                  <a:latin typeface="Arial" panose="020B0604020202020204" pitchFamily="34" charset="0"/>
                  <a:ea typeface="ＭＳ Ｐゴシック" panose="020B0600070205080204" pitchFamily="34" charset="-128"/>
                </a:defRPr>
              </a:lvl5pPr>
              <a:lvl6pPr marL="25146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8001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90000"/>
                </a:lnSpc>
                <a:spcAft>
                  <a:spcPct val="35000"/>
                </a:spcAft>
              </a:pPr>
              <a:r>
                <a:rPr lang="es-MX" altLang="en-US" sz="1794">
                  <a:solidFill>
                    <a:srgbClr val="FFFFFF"/>
                  </a:solidFill>
                </a:rPr>
                <a:t>fuera de este rango su crecimiento es lento y su potencia reproductora se ve disminuida; a temperaturas superiores a los 65 °C comienzan a alterarse y al llegar a los 100 °C mueren si el calor actúa un tiempo suficiente.</a:t>
              </a:r>
              <a:endParaRPr lang="es-CL" altLang="en-US" sz="1794">
                <a:solidFill>
                  <a:srgbClr val="FFFFFF"/>
                </a:solidFill>
              </a:endParaRPr>
            </a:p>
          </p:txBody>
        </p:sp>
      </p:grpSp>
      <p:graphicFrame>
        <p:nvGraphicFramePr>
          <p:cNvPr id="14" name="13 Diagrama"/>
          <p:cNvGraphicFramePr/>
          <p:nvPr/>
        </p:nvGraphicFramePr>
        <p:xfrm>
          <a:off x="2219681" y="4433972"/>
          <a:ext cx="7537286" cy="9849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5" name="14 Diagrama"/>
          <p:cNvGraphicFramePr/>
          <p:nvPr/>
        </p:nvGraphicFramePr>
        <p:xfrm>
          <a:off x="2219682" y="5510727"/>
          <a:ext cx="7752637" cy="100497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51909" name="Picture 8" descr="kettle">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471589" y="10684"/>
            <a:ext cx="1182168" cy="1193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42754401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nvGraphicFramePr>
        <p:xfrm>
          <a:off x="1994019" y="284465"/>
          <a:ext cx="8203963" cy="9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4 Diagrama"/>
          <p:cNvGraphicFramePr/>
          <p:nvPr/>
        </p:nvGraphicFramePr>
        <p:xfrm>
          <a:off x="2147527" y="1347274"/>
          <a:ext cx="8255494" cy="52402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6002169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Diagrama"/>
          <p:cNvGraphicFramePr/>
          <p:nvPr/>
        </p:nvGraphicFramePr>
        <p:xfrm>
          <a:off x="1994019" y="284465"/>
          <a:ext cx="8203963" cy="9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6 Diagrama"/>
          <p:cNvGraphicFramePr/>
          <p:nvPr/>
        </p:nvGraphicFramePr>
        <p:xfrm>
          <a:off x="2004330" y="1419057"/>
          <a:ext cx="7178368" cy="542826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56003" name="Picture 5" descr="http://upload.wikimedia.org/wikipedia/commons/thumb/6/61/Morelasci.jpg/250px-Morelasci.jpg">
            <a:hlinkClick r:id="rId13" action="ppaction://hlinkfile"/>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963589" y="5582857"/>
            <a:ext cx="1690168" cy="126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056766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nvGraphicFramePr>
        <p:xfrm>
          <a:off x="1994019" y="284465"/>
          <a:ext cx="8203963" cy="8474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4 Diagrama"/>
          <p:cNvGraphicFramePr/>
          <p:nvPr/>
        </p:nvGraphicFramePr>
        <p:xfrm>
          <a:off x="2005097" y="1275490"/>
          <a:ext cx="8203963" cy="51684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57200166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nvGraphicFramePr>
        <p:xfrm>
          <a:off x="1994019" y="284465"/>
          <a:ext cx="8203963" cy="1139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4 Diagrama"/>
          <p:cNvGraphicFramePr/>
          <p:nvPr/>
        </p:nvGraphicFramePr>
        <p:xfrm>
          <a:off x="2291539" y="1849611"/>
          <a:ext cx="8039698" cy="466608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65399519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nvGraphicFramePr>
        <p:xfrm>
          <a:off x="2435554" y="270221"/>
          <a:ext cx="7091426" cy="11077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4 Diagrama"/>
          <p:cNvGraphicFramePr/>
          <p:nvPr/>
        </p:nvGraphicFramePr>
        <p:xfrm>
          <a:off x="2147527" y="1490371"/>
          <a:ext cx="7824792" cy="48817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29227015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agrama"/>
          <p:cNvGraphicFramePr/>
          <p:nvPr/>
        </p:nvGraphicFramePr>
        <p:xfrm>
          <a:off x="3942490" y="2352245"/>
          <a:ext cx="3337608" cy="4605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378181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4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45" y="1993625"/>
            <a:ext cx="4535601" cy="373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1640" y="2710520"/>
            <a:ext cx="4162118"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43" name="3 Rectángulo"/>
          <p:cNvSpPr>
            <a:spLocks noChangeArrowheads="1"/>
          </p:cNvSpPr>
          <p:nvPr/>
        </p:nvSpPr>
        <p:spPr bwMode="auto">
          <a:xfrm>
            <a:off x="4731839" y="485448"/>
            <a:ext cx="2549496" cy="368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s-CL" altLang="en-US" sz="1794" b="1"/>
              <a:t>MICROORGANISMOS</a:t>
            </a:r>
          </a:p>
        </p:txBody>
      </p:sp>
    </p:spTree>
    <p:extLst>
      <p:ext uri="{BB962C8B-B14F-4D97-AF65-F5344CB8AC3E}">
        <p14:creationId xmlns:p14="http://schemas.microsoft.com/office/powerpoint/2010/main" val="166836810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9" name="Rectangle 2"/>
          <p:cNvSpPr>
            <a:spLocks noGrp="1" noChangeArrowheads="1"/>
          </p:cNvSpPr>
          <p:nvPr>
            <p:ph type="title"/>
          </p:nvPr>
        </p:nvSpPr>
        <p:spPr>
          <a:xfrm>
            <a:off x="3817123" y="509188"/>
            <a:ext cx="4891677" cy="416211"/>
          </a:xfrm>
        </p:spPr>
        <p:txBody>
          <a:bodyPr>
            <a:normAutofit fontScale="90000"/>
          </a:bodyPr>
          <a:lstStyle/>
          <a:p>
            <a:pPr eaLnBrk="1" hangingPunct="1"/>
            <a:r>
              <a:rPr lang="en-US" altLang="en-US" sz="3589">
                <a:solidFill>
                  <a:srgbClr val="604A7B"/>
                </a:solidFill>
                <a:ea typeface="ＭＳ Ｐゴシック" panose="020B0600070205080204" pitchFamily="34" charset="-128"/>
              </a:rPr>
              <a:t>Psicotrópicas</a:t>
            </a:r>
            <a:endParaRPr lang="es-ES" altLang="en-US" sz="3589">
              <a:solidFill>
                <a:srgbClr val="604A7B"/>
              </a:solidFill>
              <a:ea typeface="ＭＳ Ｐゴシック" panose="020B0600070205080204" pitchFamily="34" charset="-128"/>
            </a:endParaRPr>
          </a:p>
        </p:txBody>
      </p:sp>
      <p:graphicFrame>
        <p:nvGraphicFramePr>
          <p:cNvPr id="6" name="5 Diagrama"/>
          <p:cNvGraphicFramePr/>
          <p:nvPr/>
        </p:nvGraphicFramePr>
        <p:xfrm>
          <a:off x="5811140" y="1221337"/>
          <a:ext cx="4663664" cy="50072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388" name="AutoShape 4"/>
          <p:cNvSpPr>
            <a:spLocks noChangeArrowheads="1"/>
          </p:cNvSpPr>
          <p:nvPr/>
        </p:nvSpPr>
        <p:spPr bwMode="auto">
          <a:xfrm>
            <a:off x="2606468" y="1506198"/>
            <a:ext cx="2872336" cy="4010193"/>
          </a:xfrm>
          <a:prstGeom prst="cube">
            <a:avLst>
              <a:gd name="adj" fmla="val 25000"/>
            </a:avLst>
          </a:prstGeom>
          <a:solidFill>
            <a:srgbClr val="8064A2"/>
          </a:solidFill>
          <a:ln w="38100">
            <a:solidFill>
              <a:schemeClr val="bg1"/>
            </a:solidFill>
            <a:miter lim="800000"/>
            <a:headEnd/>
            <a:tailEnd/>
          </a:ln>
          <a:effectLst>
            <a:outerShdw blurRad="40000" dist="20000" dir="5400000" rotWithShape="0">
              <a:srgbClr val="808080">
                <a:alpha val="37999"/>
              </a:srgbClr>
            </a:outerShdw>
          </a:effectLst>
        </p:spPr>
        <p:txBody>
          <a:bodyPr wrap="none" anchor="ctr"/>
          <a:lstStyle/>
          <a:p>
            <a:pPr eaLnBrk="1" hangingPunct="1">
              <a:defRPr/>
            </a:pPr>
            <a:endParaRPr lang="es-CL" sz="1794" dirty="0">
              <a:solidFill>
                <a:schemeClr val="tx1">
                  <a:lumMod val="50000"/>
                  <a:lumOff val="50000"/>
                </a:schemeClr>
              </a:solidFill>
              <a:latin typeface="Arial" charset="0"/>
            </a:endParaRPr>
          </a:p>
        </p:txBody>
      </p:sp>
      <p:pic>
        <p:nvPicPr>
          <p:cNvPr id="268292"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21609" y="3286570"/>
            <a:ext cx="686829" cy="1571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7556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7" name="Rectangle 2"/>
          <p:cNvSpPr>
            <a:spLocks noGrp="1" noChangeArrowheads="1"/>
          </p:cNvSpPr>
          <p:nvPr>
            <p:ph type="title"/>
          </p:nvPr>
        </p:nvSpPr>
        <p:spPr>
          <a:xfrm>
            <a:off x="3674693" y="580404"/>
            <a:ext cx="5681371" cy="416212"/>
          </a:xfrm>
        </p:spPr>
        <p:txBody>
          <a:bodyPr>
            <a:normAutofit fontScale="90000"/>
          </a:bodyPr>
          <a:lstStyle/>
          <a:p>
            <a:pPr eaLnBrk="1" hangingPunct="1"/>
            <a:r>
              <a:rPr lang="en-US" altLang="en-US" sz="3589">
                <a:solidFill>
                  <a:srgbClr val="604A7B"/>
                </a:solidFill>
                <a:ea typeface="ＭＳ Ｐゴシック" panose="020B0600070205080204" pitchFamily="34" charset="-128"/>
              </a:rPr>
              <a:t>Mesófilas</a:t>
            </a:r>
            <a:endParaRPr lang="es-ES" altLang="en-US" sz="3589">
              <a:solidFill>
                <a:srgbClr val="604A7B"/>
              </a:solidFill>
              <a:ea typeface="ＭＳ Ｐゴシック" panose="020B0600070205080204" pitchFamily="34" charset="-128"/>
            </a:endParaRPr>
          </a:p>
        </p:txBody>
      </p:sp>
      <p:sp>
        <p:nvSpPr>
          <p:cNvPr id="270338" name="Rectangle 3"/>
          <p:cNvSpPr>
            <a:spLocks noGrp="1" noChangeArrowheads="1"/>
          </p:cNvSpPr>
          <p:nvPr>
            <p:ph type="body" sz="half" idx="2"/>
          </p:nvPr>
        </p:nvSpPr>
        <p:spPr>
          <a:xfrm>
            <a:off x="6176712" y="1605899"/>
            <a:ext cx="4021271" cy="4511863"/>
          </a:xfrm>
        </p:spPr>
        <p:txBody>
          <a:bodyPr/>
          <a:lstStyle/>
          <a:p>
            <a:pPr eaLnBrk="1" hangingPunct="1"/>
            <a:r>
              <a:rPr lang="en-US" altLang="en-US" sz="2791">
                <a:ea typeface="ＭＳ Ｐゴシック" panose="020B0600070205080204" pitchFamily="34" charset="-128"/>
              </a:rPr>
              <a:t>Crecen a temperatura similares a las del cuerpo humano</a:t>
            </a:r>
          </a:p>
          <a:p>
            <a:pPr eaLnBrk="1" hangingPunct="1"/>
            <a:r>
              <a:rPr lang="en-US" altLang="en-US" sz="2791">
                <a:ea typeface="ＭＳ Ｐゴシック" panose="020B0600070205080204" pitchFamily="34" charset="-128"/>
              </a:rPr>
              <a:t>La mayoría de patógenas son  mesófilas</a:t>
            </a:r>
          </a:p>
          <a:p>
            <a:pPr eaLnBrk="1" hangingPunct="1"/>
            <a:r>
              <a:rPr lang="en-US" altLang="en-US" sz="2791">
                <a:ea typeface="ＭＳ Ｐゴシック" panose="020B0600070205080204" pitchFamily="34" charset="-128"/>
              </a:rPr>
              <a:t>Salmonella y Campylobacter son mesófilas</a:t>
            </a:r>
            <a:endParaRPr lang="es-ES" altLang="en-US" sz="2791">
              <a:ea typeface="ＭＳ Ｐゴシック" panose="020B0600070205080204" pitchFamily="34" charset="-128"/>
            </a:endParaRPr>
          </a:p>
        </p:txBody>
      </p:sp>
      <p:pic>
        <p:nvPicPr>
          <p:cNvPr id="270339" name="Picture 6" descr="img007"/>
          <p:cNvPicPr>
            <a:picLocks noChangeAspect="1" noChangeArrowheads="1"/>
          </p:cNvPicPr>
          <p:nvPr/>
        </p:nvPicPr>
        <p:blipFill>
          <a:blip r:embed="rId3">
            <a:extLst>
              <a:ext uri="{28A0092B-C50C-407E-A947-70E740481C1C}">
                <a14:useLocalDpi xmlns:a14="http://schemas.microsoft.com/office/drawing/2010/main" val="0"/>
              </a:ext>
            </a:extLst>
          </a:blip>
          <a:srcRect l="54651" t="29825" b="15790"/>
          <a:stretch>
            <a:fillRect/>
          </a:stretch>
        </p:blipFill>
        <p:spPr bwMode="auto">
          <a:xfrm>
            <a:off x="2464038" y="1719841"/>
            <a:ext cx="3190430" cy="357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35727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5" name="Rectangle 2"/>
          <p:cNvSpPr>
            <a:spLocks noGrp="1" noChangeArrowheads="1"/>
          </p:cNvSpPr>
          <p:nvPr>
            <p:ph type="title"/>
          </p:nvPr>
        </p:nvSpPr>
        <p:spPr>
          <a:xfrm>
            <a:off x="3817121" y="509189"/>
            <a:ext cx="5393346" cy="489009"/>
          </a:xfrm>
        </p:spPr>
        <p:txBody>
          <a:bodyPr>
            <a:normAutofit fontScale="90000"/>
          </a:bodyPr>
          <a:lstStyle/>
          <a:p>
            <a:pPr eaLnBrk="1" hangingPunct="1"/>
            <a:r>
              <a:rPr lang="en-US" altLang="en-US" sz="3589">
                <a:solidFill>
                  <a:srgbClr val="604A7B"/>
                </a:solidFill>
                <a:ea typeface="ＭＳ Ｐゴシック" panose="020B0600070205080204" pitchFamily="34" charset="-128"/>
              </a:rPr>
              <a:t>Termófilas</a:t>
            </a:r>
            <a:endParaRPr lang="es-ES" altLang="en-US" sz="3589">
              <a:solidFill>
                <a:srgbClr val="604A7B"/>
              </a:solidFill>
              <a:ea typeface="ＭＳ Ｐゴシック" panose="020B0600070205080204" pitchFamily="34" charset="-128"/>
            </a:endParaRPr>
          </a:p>
        </p:txBody>
      </p:sp>
      <p:pic>
        <p:nvPicPr>
          <p:cNvPr id="272386" name="Picture 4" descr="img008"/>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3400912" y="1773648"/>
            <a:ext cx="1850006" cy="3760150"/>
          </a:xfrm>
          <a:noFill/>
        </p:spPr>
      </p:pic>
      <p:sp>
        <p:nvSpPr>
          <p:cNvPr id="272387" name="Rectangle 3"/>
          <p:cNvSpPr>
            <a:spLocks noGrp="1" noChangeArrowheads="1"/>
          </p:cNvSpPr>
          <p:nvPr>
            <p:ph type="body" sz="half" idx="2"/>
          </p:nvPr>
        </p:nvSpPr>
        <p:spPr>
          <a:xfrm>
            <a:off x="6176712" y="1605899"/>
            <a:ext cx="4021271" cy="4511863"/>
          </a:xfrm>
        </p:spPr>
        <p:txBody>
          <a:bodyPr/>
          <a:lstStyle/>
          <a:p>
            <a:pPr eaLnBrk="1" hangingPunct="1"/>
            <a:r>
              <a:rPr lang="en-US" altLang="en-US">
                <a:ea typeface="ＭＳ Ｐゴシック" panose="020B0600070205080204" pitchFamily="34" charset="-128"/>
              </a:rPr>
              <a:t>Crecen a temperaturas altas</a:t>
            </a:r>
          </a:p>
          <a:p>
            <a:pPr eaLnBrk="1" hangingPunct="1"/>
            <a:r>
              <a:rPr lang="en-US" altLang="en-US">
                <a:ea typeface="ＭＳ Ｐゴシック" panose="020B0600070205080204" pitchFamily="34" charset="-128"/>
              </a:rPr>
              <a:t>No representan problema en aves</a:t>
            </a:r>
            <a:endParaRPr lang="es-ES" altLang="en-US">
              <a:ea typeface="ＭＳ Ｐゴシック" panose="020B0600070205080204" pitchFamily="34" charset="-128"/>
            </a:endParaRPr>
          </a:p>
        </p:txBody>
      </p:sp>
    </p:spTree>
    <p:extLst>
      <p:ext uri="{BB962C8B-B14F-4D97-AF65-F5344CB8AC3E}">
        <p14:creationId xmlns:p14="http://schemas.microsoft.com/office/powerpoint/2010/main" val="12619505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3" name="Rectangle 2"/>
          <p:cNvSpPr>
            <a:spLocks noGrp="1" noChangeArrowheads="1"/>
          </p:cNvSpPr>
          <p:nvPr>
            <p:ph type="title"/>
          </p:nvPr>
        </p:nvSpPr>
        <p:spPr>
          <a:xfrm>
            <a:off x="1994019" y="466459"/>
            <a:ext cx="8203963" cy="163004"/>
          </a:xfrm>
        </p:spPr>
        <p:txBody>
          <a:bodyPr>
            <a:normAutofit fontScale="90000"/>
          </a:bodyPr>
          <a:lstStyle/>
          <a:p>
            <a:pPr eaLnBrk="1" hangingPunct="1"/>
            <a:r>
              <a:rPr lang="es-ES" altLang="en-US" sz="3988">
                <a:ea typeface="ＭＳ Ｐゴシック" panose="020B0600070205080204" pitchFamily="34" charset="-128"/>
              </a:rPr>
              <a:t>Refrigeración.</a:t>
            </a:r>
          </a:p>
        </p:txBody>
      </p:sp>
      <p:sp>
        <p:nvSpPr>
          <p:cNvPr id="274434" name="Rectangle 3"/>
          <p:cNvSpPr>
            <a:spLocks noGrp="1" noChangeArrowheads="1"/>
          </p:cNvSpPr>
          <p:nvPr>
            <p:ph type="body" sz="half" idx="1"/>
          </p:nvPr>
        </p:nvSpPr>
        <p:spPr>
          <a:xfrm>
            <a:off x="2076311" y="844689"/>
            <a:ext cx="4519776" cy="3874093"/>
          </a:xfrm>
        </p:spPr>
        <p:txBody>
          <a:bodyPr>
            <a:normAutofit lnSpcReduction="10000"/>
          </a:bodyPr>
          <a:lstStyle/>
          <a:p>
            <a:pPr eaLnBrk="1" hangingPunct="1"/>
            <a:r>
              <a:rPr lang="es-ES" altLang="en-US">
                <a:ea typeface="ＭＳ Ｐゴシック" panose="020B0600070205080204" pitchFamily="34" charset="-128"/>
              </a:rPr>
              <a:t>Cada tipo de microorganismo presenta  una temperatura mínima de crecimiento.</a:t>
            </a:r>
          </a:p>
          <a:p>
            <a:pPr lvl="1" eaLnBrk="1" hangingPunct="1"/>
            <a:r>
              <a:rPr lang="es-ES" altLang="en-US" sz="1994">
                <a:ea typeface="ＭＳ Ｐゴシック" panose="020B0600070205080204" pitchFamily="34" charset="-128"/>
              </a:rPr>
              <a:t>Gérmenes Psicrófilos			-2 a +7º C</a:t>
            </a:r>
          </a:p>
          <a:p>
            <a:pPr lvl="1" eaLnBrk="1" hangingPunct="1"/>
            <a:r>
              <a:rPr lang="es-ES" altLang="en-US" sz="1994">
                <a:ea typeface="ＭＳ Ｐゴシック" panose="020B0600070205080204" pitchFamily="34" charset="-128"/>
              </a:rPr>
              <a:t>Gérmenes psicrótrofos			  0 a 37º C 	 </a:t>
            </a:r>
          </a:p>
          <a:p>
            <a:pPr lvl="1" eaLnBrk="1" hangingPunct="1"/>
            <a:r>
              <a:rPr lang="es-ES" altLang="en-US" sz="1994">
                <a:ea typeface="ＭＳ Ｐゴシック" panose="020B0600070205080204" pitchFamily="34" charset="-128"/>
              </a:rPr>
              <a:t>Gérmenes mesófilos			10 a 40º C</a:t>
            </a:r>
          </a:p>
          <a:p>
            <a:pPr lvl="1" eaLnBrk="1" hangingPunct="1"/>
            <a:r>
              <a:rPr lang="es-ES" altLang="en-US" sz="1994">
                <a:ea typeface="ＭＳ Ｐゴシック" panose="020B0600070205080204" pitchFamily="34" charset="-128"/>
              </a:rPr>
              <a:t>Gérmenes Termófilos 			43 a 66º C</a:t>
            </a:r>
          </a:p>
        </p:txBody>
      </p:sp>
      <p:pic>
        <p:nvPicPr>
          <p:cNvPr id="274435" name="Picture 4" descr="microbes"/>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599254" y="629462"/>
            <a:ext cx="3587652" cy="5311053"/>
          </a:xfrm>
          <a:noFill/>
        </p:spPr>
      </p:pic>
    </p:spTree>
    <p:extLst>
      <p:ext uri="{BB962C8B-B14F-4D97-AF65-F5344CB8AC3E}">
        <p14:creationId xmlns:p14="http://schemas.microsoft.com/office/powerpoint/2010/main" val="230205130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presentación de estructuras moleculares transparentes">
            <a:extLst>
              <a:ext uri="{FF2B5EF4-FFF2-40B4-BE49-F238E27FC236}">
                <a16:creationId xmlns:a16="http://schemas.microsoft.com/office/drawing/2014/main" id="{EE494DCD-F76D-474F-887F-35B4EE3A013F}"/>
              </a:ext>
            </a:extLst>
          </p:cNvPr>
          <p:cNvPicPr>
            <a:picLocks noChangeAspect="1"/>
          </p:cNvPicPr>
          <p:nvPr/>
        </p:nvPicPr>
        <p:blipFill rotWithShape="1">
          <a:blip r:embed="rId2"/>
          <a:srcRect/>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A485D928-2721-4E9B-90F8-D5B2D620065D}"/>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Oxigeno</a:t>
            </a:r>
          </a:p>
        </p:txBody>
      </p:sp>
    </p:spTree>
    <p:extLst>
      <p:ext uri="{BB962C8B-B14F-4D97-AF65-F5344CB8AC3E}">
        <p14:creationId xmlns:p14="http://schemas.microsoft.com/office/powerpoint/2010/main" val="38428676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6340226"/>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3" name="object 3"/>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sp>
        <p:nvSpPr>
          <p:cNvPr id="4" name="object 4"/>
          <p:cNvSpPr txBox="1">
            <a:spLocks noGrp="1"/>
          </p:cNvSpPr>
          <p:nvPr>
            <p:ph type="title"/>
          </p:nvPr>
        </p:nvSpPr>
        <p:spPr>
          <a:xfrm>
            <a:off x="358601" y="340727"/>
            <a:ext cx="5882672" cy="720383"/>
          </a:xfrm>
          <a:prstGeom prst="rect">
            <a:avLst/>
          </a:prstGeom>
          <a:solidFill>
            <a:srgbClr val="6398A4"/>
          </a:solidFill>
          <a:ln w="9519">
            <a:solidFill>
              <a:srgbClr val="8590B2"/>
            </a:solidFill>
          </a:ln>
        </p:spPr>
        <p:txBody>
          <a:bodyPr vert="horz" wrap="square" lIns="0" tIns="44945" rIns="0" bIns="0" rtlCol="0" anchor="ctr">
            <a:spAutoFit/>
          </a:bodyPr>
          <a:lstStyle/>
          <a:p>
            <a:pPr marL="207633" algn="ctr">
              <a:lnSpc>
                <a:spcPct val="100000"/>
              </a:lnSpc>
              <a:spcBef>
                <a:spcPts val="354"/>
              </a:spcBef>
            </a:pPr>
            <a:r>
              <a:rPr b="1" spc="-10" dirty="0">
                <a:solidFill>
                  <a:srgbClr val="FFFFFF"/>
                </a:solidFill>
                <a:latin typeface="Times New Roman"/>
                <a:cs typeface="Times New Roman"/>
              </a:rPr>
              <a:t>DESCOMPOSICIÓN)</a:t>
            </a:r>
          </a:p>
        </p:txBody>
      </p:sp>
      <p:pic>
        <p:nvPicPr>
          <p:cNvPr id="5" name="object 5"/>
          <p:cNvPicPr/>
          <p:nvPr/>
        </p:nvPicPr>
        <p:blipFill>
          <a:blip r:embed="rId2" cstate="print"/>
          <a:stretch>
            <a:fillRect/>
          </a:stretch>
        </p:blipFill>
        <p:spPr>
          <a:xfrm>
            <a:off x="7827774" y="2513969"/>
            <a:ext cx="4045484" cy="2444741"/>
          </a:xfrm>
          <a:prstGeom prst="rect">
            <a:avLst/>
          </a:prstGeom>
        </p:spPr>
      </p:pic>
      <p:sp>
        <p:nvSpPr>
          <p:cNvPr id="6" name="object 6"/>
          <p:cNvSpPr txBox="1"/>
          <p:nvPr/>
        </p:nvSpPr>
        <p:spPr>
          <a:xfrm>
            <a:off x="358601" y="1131243"/>
            <a:ext cx="5882672" cy="1140212"/>
          </a:xfrm>
          <a:prstGeom prst="rect">
            <a:avLst/>
          </a:prstGeom>
          <a:ln w="19038">
            <a:solidFill>
              <a:srgbClr val="AEC5D6"/>
            </a:solidFill>
          </a:ln>
        </p:spPr>
        <p:txBody>
          <a:bodyPr vert="horz" wrap="square" lIns="0" tIns="49376" rIns="0" bIns="0" rtlCol="0">
            <a:spAutoFit/>
          </a:bodyPr>
          <a:lstStyle/>
          <a:p>
            <a:pPr marL="90524" marR="154460">
              <a:lnSpc>
                <a:spcPct val="98900"/>
              </a:lnSpc>
              <a:spcBef>
                <a:spcPts val="389"/>
              </a:spcBef>
              <a:tabLst>
                <a:tab pos="997658" algn="l"/>
              </a:tabLst>
            </a:pPr>
            <a:r>
              <a:rPr sz="2393" spc="-65" dirty="0">
                <a:latin typeface="Trebuchet MS"/>
                <a:cs typeface="Trebuchet MS"/>
              </a:rPr>
              <a:t>Una</a:t>
            </a:r>
            <a:r>
              <a:rPr sz="2393" spc="-60" dirty="0">
                <a:latin typeface="Trebuchet MS"/>
                <a:cs typeface="Trebuchet MS"/>
              </a:rPr>
              <a:t> </a:t>
            </a:r>
            <a:r>
              <a:rPr sz="2393" spc="-114" dirty="0">
                <a:latin typeface="Trebuchet MS"/>
                <a:cs typeface="Trebuchet MS"/>
              </a:rPr>
              <a:t>serie</a:t>
            </a:r>
            <a:r>
              <a:rPr sz="2393" spc="-55" dirty="0">
                <a:latin typeface="Trebuchet MS"/>
                <a:cs typeface="Trebuchet MS"/>
              </a:rPr>
              <a:t> </a:t>
            </a:r>
            <a:r>
              <a:rPr sz="2393" spc="-150" dirty="0">
                <a:latin typeface="Trebuchet MS"/>
                <a:cs typeface="Trebuchet MS"/>
              </a:rPr>
              <a:t>de</a:t>
            </a:r>
            <a:r>
              <a:rPr sz="2393" spc="-55" dirty="0">
                <a:latin typeface="Trebuchet MS"/>
                <a:cs typeface="Trebuchet MS"/>
              </a:rPr>
              <a:t> </a:t>
            </a:r>
            <a:r>
              <a:rPr sz="2393" spc="-120" dirty="0">
                <a:latin typeface="Trebuchet MS"/>
                <a:cs typeface="Trebuchet MS"/>
              </a:rPr>
              <a:t>transformaciones</a:t>
            </a:r>
            <a:r>
              <a:rPr sz="2393" spc="-55" dirty="0">
                <a:latin typeface="Trebuchet MS"/>
                <a:cs typeface="Trebuchet MS"/>
              </a:rPr>
              <a:t> </a:t>
            </a:r>
            <a:r>
              <a:rPr sz="2393" spc="-140" dirty="0">
                <a:latin typeface="Trebuchet MS"/>
                <a:cs typeface="Trebuchet MS"/>
              </a:rPr>
              <a:t>físico-</a:t>
            </a:r>
            <a:r>
              <a:rPr sz="2393" spc="-120" dirty="0">
                <a:latin typeface="Trebuchet MS"/>
                <a:cs typeface="Trebuchet MS"/>
              </a:rPr>
              <a:t>químicas </a:t>
            </a:r>
            <a:r>
              <a:rPr sz="2393" spc="-10" dirty="0">
                <a:latin typeface="Trebuchet MS"/>
                <a:cs typeface="Trebuchet MS"/>
              </a:rPr>
              <a:t>como:</a:t>
            </a:r>
            <a:r>
              <a:rPr sz="2393" dirty="0">
                <a:latin typeface="Trebuchet MS"/>
                <a:cs typeface="Trebuchet MS"/>
              </a:rPr>
              <a:t>	</a:t>
            </a:r>
            <a:r>
              <a:rPr sz="2393" spc="-130" dirty="0">
                <a:latin typeface="Trebuchet MS"/>
                <a:cs typeface="Trebuchet MS"/>
              </a:rPr>
              <a:t>cambios</a:t>
            </a:r>
            <a:r>
              <a:rPr sz="2393" spc="-40" dirty="0">
                <a:latin typeface="Trebuchet MS"/>
                <a:cs typeface="Trebuchet MS"/>
              </a:rPr>
              <a:t> </a:t>
            </a:r>
            <a:r>
              <a:rPr sz="2393" spc="-150" dirty="0">
                <a:latin typeface="Trebuchet MS"/>
                <a:cs typeface="Trebuchet MS"/>
              </a:rPr>
              <a:t>de</a:t>
            </a:r>
            <a:r>
              <a:rPr sz="2393" spc="-40" dirty="0">
                <a:latin typeface="Trebuchet MS"/>
                <a:cs typeface="Trebuchet MS"/>
              </a:rPr>
              <a:t> </a:t>
            </a:r>
            <a:r>
              <a:rPr sz="2393" spc="-155" dirty="0">
                <a:latin typeface="Trebuchet MS"/>
                <a:cs typeface="Trebuchet MS"/>
              </a:rPr>
              <a:t>color,</a:t>
            </a:r>
            <a:r>
              <a:rPr sz="2393" spc="-284" dirty="0">
                <a:latin typeface="Trebuchet MS"/>
                <a:cs typeface="Trebuchet MS"/>
              </a:rPr>
              <a:t> </a:t>
            </a:r>
            <a:r>
              <a:rPr sz="2393" spc="-135" dirty="0">
                <a:latin typeface="Trebuchet MS"/>
                <a:cs typeface="Trebuchet MS"/>
              </a:rPr>
              <a:t>aroma</a:t>
            </a:r>
            <a:r>
              <a:rPr sz="2393" spc="-40" dirty="0">
                <a:latin typeface="Trebuchet MS"/>
                <a:cs typeface="Trebuchet MS"/>
              </a:rPr>
              <a:t> </a:t>
            </a:r>
            <a:r>
              <a:rPr sz="2393" spc="-150" dirty="0">
                <a:latin typeface="Trebuchet MS"/>
                <a:cs typeface="Trebuchet MS"/>
              </a:rPr>
              <a:t>y</a:t>
            </a:r>
            <a:r>
              <a:rPr sz="2393" spc="-35" dirty="0">
                <a:latin typeface="Trebuchet MS"/>
                <a:cs typeface="Trebuchet MS"/>
              </a:rPr>
              <a:t> </a:t>
            </a:r>
            <a:r>
              <a:rPr sz="2393" spc="-10" dirty="0">
                <a:latin typeface="Trebuchet MS"/>
                <a:cs typeface="Trebuchet MS"/>
              </a:rPr>
              <a:t>sabor, </a:t>
            </a:r>
            <a:r>
              <a:rPr sz="2393" spc="-105" dirty="0">
                <a:latin typeface="Trebuchet MS"/>
                <a:cs typeface="Trebuchet MS"/>
              </a:rPr>
              <a:t>desarrollo</a:t>
            </a:r>
            <a:r>
              <a:rPr sz="2393" spc="-55" dirty="0">
                <a:latin typeface="Trebuchet MS"/>
                <a:cs typeface="Trebuchet MS"/>
              </a:rPr>
              <a:t> </a:t>
            </a:r>
            <a:r>
              <a:rPr sz="2393" spc="-150" dirty="0">
                <a:latin typeface="Trebuchet MS"/>
                <a:cs typeface="Trebuchet MS"/>
              </a:rPr>
              <a:t>de</a:t>
            </a:r>
            <a:r>
              <a:rPr sz="2393" spc="-55" dirty="0">
                <a:latin typeface="Trebuchet MS"/>
                <a:cs typeface="Trebuchet MS"/>
              </a:rPr>
              <a:t> </a:t>
            </a:r>
            <a:r>
              <a:rPr sz="2393" spc="-45" dirty="0">
                <a:latin typeface="Trebuchet MS"/>
                <a:cs typeface="Trebuchet MS"/>
              </a:rPr>
              <a:t>mohos</a:t>
            </a:r>
            <a:r>
              <a:rPr sz="2393" spc="-55" dirty="0">
                <a:latin typeface="Trebuchet MS"/>
                <a:cs typeface="Trebuchet MS"/>
              </a:rPr>
              <a:t> </a:t>
            </a:r>
            <a:r>
              <a:rPr sz="2393" spc="-150" dirty="0">
                <a:latin typeface="Trebuchet MS"/>
                <a:cs typeface="Trebuchet MS"/>
              </a:rPr>
              <a:t>y</a:t>
            </a:r>
            <a:r>
              <a:rPr sz="2393" spc="-50" dirty="0">
                <a:latin typeface="Trebuchet MS"/>
                <a:cs typeface="Trebuchet MS"/>
              </a:rPr>
              <a:t> </a:t>
            </a:r>
            <a:r>
              <a:rPr sz="2393" spc="-10" dirty="0">
                <a:latin typeface="Trebuchet MS"/>
                <a:cs typeface="Trebuchet MS"/>
              </a:rPr>
              <a:t>otras.</a:t>
            </a:r>
            <a:endParaRPr sz="2393">
              <a:latin typeface="Trebuchet MS"/>
              <a:cs typeface="Trebuchet MS"/>
            </a:endParaRPr>
          </a:p>
        </p:txBody>
      </p:sp>
      <p:sp>
        <p:nvSpPr>
          <p:cNvPr id="7" name="object 7"/>
          <p:cNvSpPr txBox="1"/>
          <p:nvPr/>
        </p:nvSpPr>
        <p:spPr>
          <a:xfrm>
            <a:off x="215131" y="3068227"/>
            <a:ext cx="7570308" cy="595994"/>
          </a:xfrm>
          <a:prstGeom prst="rect">
            <a:avLst/>
          </a:prstGeom>
          <a:solidFill>
            <a:srgbClr val="6398A4"/>
          </a:solidFill>
        </p:spPr>
        <p:txBody>
          <a:bodyPr vert="horz" wrap="square" lIns="0" tIns="44945" rIns="0" bIns="0" rtlCol="0">
            <a:spAutoFit/>
          </a:bodyPr>
          <a:lstStyle/>
          <a:p>
            <a:pPr marL="90524">
              <a:spcBef>
                <a:spcPts val="354"/>
              </a:spcBef>
              <a:tabLst>
                <a:tab pos="3443058" algn="l"/>
                <a:tab pos="4153320" algn="l"/>
                <a:tab pos="4982591" algn="l"/>
              </a:tabLst>
            </a:pPr>
            <a:r>
              <a:rPr sz="3589" b="1" spc="214" dirty="0">
                <a:solidFill>
                  <a:srgbClr val="E2E4EC"/>
                </a:solidFill>
                <a:latin typeface="Cambria"/>
                <a:cs typeface="Cambria"/>
              </a:rPr>
              <a:t>Conservación</a:t>
            </a:r>
            <a:r>
              <a:rPr sz="3589" b="1" dirty="0">
                <a:solidFill>
                  <a:srgbClr val="E2E4EC"/>
                </a:solidFill>
                <a:latin typeface="Cambria"/>
                <a:cs typeface="Cambria"/>
              </a:rPr>
              <a:t>	</a:t>
            </a:r>
            <a:r>
              <a:rPr sz="3589" b="1" spc="130" dirty="0">
                <a:solidFill>
                  <a:srgbClr val="E2E4EC"/>
                </a:solidFill>
                <a:latin typeface="Cambria"/>
                <a:cs typeface="Cambria"/>
              </a:rPr>
              <a:t>de</a:t>
            </a:r>
            <a:r>
              <a:rPr sz="3589" b="1" dirty="0">
                <a:solidFill>
                  <a:srgbClr val="E2E4EC"/>
                </a:solidFill>
                <a:latin typeface="Cambria"/>
                <a:cs typeface="Cambria"/>
              </a:rPr>
              <a:t>	</a:t>
            </a:r>
            <a:r>
              <a:rPr sz="3589" b="1" spc="130" dirty="0">
                <a:solidFill>
                  <a:srgbClr val="E2E4EC"/>
                </a:solidFill>
                <a:latin typeface="Cambria"/>
                <a:cs typeface="Cambria"/>
              </a:rPr>
              <a:t>los</a:t>
            </a:r>
            <a:r>
              <a:rPr sz="3589" b="1" dirty="0">
                <a:solidFill>
                  <a:srgbClr val="E2E4EC"/>
                </a:solidFill>
                <a:latin typeface="Cambria"/>
                <a:cs typeface="Cambria"/>
              </a:rPr>
              <a:t>	</a:t>
            </a:r>
            <a:r>
              <a:rPr sz="3589" b="1" spc="239" dirty="0">
                <a:solidFill>
                  <a:srgbClr val="E2E4EC"/>
                </a:solidFill>
                <a:latin typeface="Cambria"/>
                <a:cs typeface="Cambria"/>
              </a:rPr>
              <a:t>alimentos</a:t>
            </a:r>
            <a:r>
              <a:rPr sz="3589" b="1" spc="239" dirty="0">
                <a:solidFill>
                  <a:srgbClr val="FFFFFF"/>
                </a:solidFill>
                <a:latin typeface="Times New Roman"/>
                <a:cs typeface="Times New Roman"/>
              </a:rPr>
              <a:t>)</a:t>
            </a:r>
            <a:endParaRPr sz="3589">
              <a:latin typeface="Times New Roman"/>
              <a:cs typeface="Times New Roman"/>
            </a:endParaRPr>
          </a:p>
        </p:txBody>
      </p:sp>
      <p:sp>
        <p:nvSpPr>
          <p:cNvPr id="8" name="object 8"/>
          <p:cNvSpPr txBox="1"/>
          <p:nvPr/>
        </p:nvSpPr>
        <p:spPr>
          <a:xfrm>
            <a:off x="293564" y="3890259"/>
            <a:ext cx="6972102" cy="1617026"/>
          </a:xfrm>
          <a:prstGeom prst="rect">
            <a:avLst/>
          </a:prstGeom>
        </p:spPr>
        <p:txBody>
          <a:bodyPr vert="horz" wrap="square" lIns="0" tIns="26587" rIns="0" bIns="0" rtlCol="0">
            <a:spAutoFit/>
          </a:bodyPr>
          <a:lstStyle/>
          <a:p>
            <a:pPr marL="277901" marR="5064" indent="-265873">
              <a:lnSpc>
                <a:spcPts val="3090"/>
              </a:lnSpc>
              <a:spcBef>
                <a:spcPts val="209"/>
              </a:spcBef>
              <a:buChar char="•"/>
              <a:tabLst>
                <a:tab pos="277901" algn="l"/>
                <a:tab pos="285497" algn="l"/>
              </a:tabLst>
            </a:pPr>
            <a:r>
              <a:rPr sz="1944" dirty="0">
                <a:solidFill>
                  <a:srgbClr val="727CA3"/>
                </a:solidFill>
                <a:latin typeface="Arial MT"/>
                <a:cs typeface="Arial MT"/>
              </a:rPr>
              <a:t>	</a:t>
            </a:r>
            <a:r>
              <a:rPr sz="2592" spc="-20" dirty="0">
                <a:latin typeface="Trebuchet MS"/>
                <a:cs typeface="Trebuchet MS"/>
              </a:rPr>
              <a:t>Es</a:t>
            </a:r>
            <a:r>
              <a:rPr sz="2592" spc="-65" dirty="0">
                <a:latin typeface="Trebuchet MS"/>
                <a:cs typeface="Trebuchet MS"/>
              </a:rPr>
              <a:t> </a:t>
            </a:r>
            <a:r>
              <a:rPr sz="2592" spc="-189" dirty="0">
                <a:latin typeface="Trebuchet MS"/>
                <a:cs typeface="Trebuchet MS"/>
              </a:rPr>
              <a:t>el</a:t>
            </a:r>
            <a:r>
              <a:rPr sz="2592" spc="-60" dirty="0">
                <a:latin typeface="Trebuchet MS"/>
                <a:cs typeface="Trebuchet MS"/>
              </a:rPr>
              <a:t> </a:t>
            </a:r>
            <a:r>
              <a:rPr sz="2592" spc="-140" dirty="0">
                <a:latin typeface="Trebuchet MS"/>
                <a:cs typeface="Trebuchet MS"/>
              </a:rPr>
              <a:t>conjunto</a:t>
            </a:r>
            <a:r>
              <a:rPr sz="2592" spc="-60" dirty="0">
                <a:latin typeface="Trebuchet MS"/>
                <a:cs typeface="Trebuchet MS"/>
              </a:rPr>
              <a:t> </a:t>
            </a:r>
            <a:r>
              <a:rPr sz="2592" spc="-150" dirty="0">
                <a:latin typeface="Trebuchet MS"/>
                <a:cs typeface="Trebuchet MS"/>
              </a:rPr>
              <a:t>de</a:t>
            </a:r>
            <a:r>
              <a:rPr sz="2592" spc="-60" dirty="0">
                <a:latin typeface="Trebuchet MS"/>
                <a:cs typeface="Trebuchet MS"/>
              </a:rPr>
              <a:t> </a:t>
            </a:r>
            <a:r>
              <a:rPr sz="2592" spc="-125" dirty="0">
                <a:latin typeface="Trebuchet MS"/>
                <a:cs typeface="Trebuchet MS"/>
              </a:rPr>
              <a:t>procedimientos</a:t>
            </a:r>
            <a:r>
              <a:rPr sz="2592" spc="-60" dirty="0">
                <a:latin typeface="Trebuchet MS"/>
                <a:cs typeface="Trebuchet MS"/>
              </a:rPr>
              <a:t> </a:t>
            </a:r>
            <a:r>
              <a:rPr sz="2592" spc="-160" dirty="0">
                <a:latin typeface="Trebuchet MS"/>
                <a:cs typeface="Trebuchet MS"/>
              </a:rPr>
              <a:t>y</a:t>
            </a:r>
            <a:r>
              <a:rPr sz="2592" spc="-60" dirty="0">
                <a:latin typeface="Trebuchet MS"/>
                <a:cs typeface="Trebuchet MS"/>
              </a:rPr>
              <a:t> </a:t>
            </a:r>
            <a:r>
              <a:rPr sz="2592" spc="-70" dirty="0">
                <a:latin typeface="Trebuchet MS"/>
                <a:cs typeface="Trebuchet MS"/>
              </a:rPr>
              <a:t>recursos</a:t>
            </a:r>
            <a:r>
              <a:rPr sz="2592" spc="-60" dirty="0">
                <a:latin typeface="Trebuchet MS"/>
                <a:cs typeface="Trebuchet MS"/>
              </a:rPr>
              <a:t> </a:t>
            </a:r>
            <a:r>
              <a:rPr sz="2592" spc="-20" dirty="0">
                <a:latin typeface="Trebuchet MS"/>
                <a:cs typeface="Trebuchet MS"/>
              </a:rPr>
              <a:t>para </a:t>
            </a:r>
            <a:r>
              <a:rPr sz="2592" spc="-135" dirty="0">
                <a:latin typeface="Trebuchet MS"/>
                <a:cs typeface="Trebuchet MS"/>
              </a:rPr>
              <a:t>preparar</a:t>
            </a:r>
            <a:r>
              <a:rPr sz="2592" spc="-35" dirty="0">
                <a:latin typeface="Trebuchet MS"/>
                <a:cs typeface="Trebuchet MS"/>
              </a:rPr>
              <a:t> </a:t>
            </a:r>
            <a:r>
              <a:rPr sz="2592" spc="-160" dirty="0">
                <a:latin typeface="Trebuchet MS"/>
                <a:cs typeface="Trebuchet MS"/>
              </a:rPr>
              <a:t>y</a:t>
            </a:r>
            <a:r>
              <a:rPr sz="2592" spc="-35" dirty="0">
                <a:latin typeface="Trebuchet MS"/>
                <a:cs typeface="Trebuchet MS"/>
              </a:rPr>
              <a:t> </a:t>
            </a:r>
            <a:r>
              <a:rPr sz="2592" spc="-155" dirty="0">
                <a:latin typeface="Trebuchet MS"/>
                <a:cs typeface="Trebuchet MS"/>
              </a:rPr>
              <a:t>envasar</a:t>
            </a:r>
            <a:r>
              <a:rPr sz="2592" spc="-35" dirty="0">
                <a:latin typeface="Trebuchet MS"/>
                <a:cs typeface="Trebuchet MS"/>
              </a:rPr>
              <a:t> </a:t>
            </a:r>
            <a:r>
              <a:rPr sz="2592" spc="-50" dirty="0">
                <a:latin typeface="Trebuchet MS"/>
                <a:cs typeface="Trebuchet MS"/>
              </a:rPr>
              <a:t>los</a:t>
            </a:r>
            <a:r>
              <a:rPr sz="2592" spc="-35" dirty="0">
                <a:latin typeface="Trebuchet MS"/>
                <a:cs typeface="Trebuchet MS"/>
              </a:rPr>
              <a:t> </a:t>
            </a:r>
            <a:r>
              <a:rPr sz="2592" spc="-90" dirty="0">
                <a:latin typeface="Trebuchet MS"/>
                <a:cs typeface="Trebuchet MS"/>
              </a:rPr>
              <a:t>productos</a:t>
            </a:r>
            <a:r>
              <a:rPr sz="2592" spc="-35" dirty="0">
                <a:latin typeface="Trebuchet MS"/>
                <a:cs typeface="Trebuchet MS"/>
              </a:rPr>
              <a:t> </a:t>
            </a:r>
            <a:r>
              <a:rPr sz="2592" spc="-179" dirty="0">
                <a:latin typeface="Trebuchet MS"/>
                <a:cs typeface="Trebuchet MS"/>
              </a:rPr>
              <a:t>alimenticios,</a:t>
            </a:r>
            <a:r>
              <a:rPr sz="2592" spc="-304" dirty="0">
                <a:latin typeface="Trebuchet MS"/>
                <a:cs typeface="Trebuchet MS"/>
              </a:rPr>
              <a:t> </a:t>
            </a:r>
            <a:r>
              <a:rPr sz="2592" spc="-25" dirty="0">
                <a:latin typeface="Trebuchet MS"/>
                <a:cs typeface="Trebuchet MS"/>
              </a:rPr>
              <a:t>con </a:t>
            </a:r>
            <a:r>
              <a:rPr sz="2592" spc="-189" dirty="0">
                <a:latin typeface="Trebuchet MS"/>
                <a:cs typeface="Trebuchet MS"/>
              </a:rPr>
              <a:t>el</a:t>
            </a:r>
            <a:r>
              <a:rPr sz="2592" spc="-50" dirty="0">
                <a:latin typeface="Trebuchet MS"/>
                <a:cs typeface="Trebuchet MS"/>
              </a:rPr>
              <a:t> </a:t>
            </a:r>
            <a:r>
              <a:rPr sz="2592" spc="-219" dirty="0">
                <a:latin typeface="Trebuchet MS"/>
                <a:cs typeface="Trebuchet MS"/>
              </a:rPr>
              <a:t>fin</a:t>
            </a:r>
            <a:r>
              <a:rPr sz="2592" spc="-50" dirty="0">
                <a:latin typeface="Trebuchet MS"/>
                <a:cs typeface="Trebuchet MS"/>
              </a:rPr>
              <a:t> </a:t>
            </a:r>
            <a:r>
              <a:rPr sz="2592" spc="-150" dirty="0">
                <a:latin typeface="Trebuchet MS"/>
                <a:cs typeface="Trebuchet MS"/>
              </a:rPr>
              <a:t>de</a:t>
            </a:r>
            <a:r>
              <a:rPr sz="2592" spc="-45" dirty="0">
                <a:latin typeface="Trebuchet MS"/>
                <a:cs typeface="Trebuchet MS"/>
              </a:rPr>
              <a:t> </a:t>
            </a:r>
            <a:r>
              <a:rPr sz="2592" spc="-125" dirty="0">
                <a:latin typeface="Trebuchet MS"/>
                <a:cs typeface="Trebuchet MS"/>
              </a:rPr>
              <a:t>guardarlos</a:t>
            </a:r>
            <a:r>
              <a:rPr sz="2592" spc="-50" dirty="0">
                <a:latin typeface="Trebuchet MS"/>
                <a:cs typeface="Trebuchet MS"/>
              </a:rPr>
              <a:t> </a:t>
            </a:r>
            <a:r>
              <a:rPr sz="2592" spc="-160" dirty="0">
                <a:latin typeface="Trebuchet MS"/>
                <a:cs typeface="Trebuchet MS"/>
              </a:rPr>
              <a:t>y</a:t>
            </a:r>
            <a:r>
              <a:rPr sz="2592" spc="-45" dirty="0">
                <a:latin typeface="Trebuchet MS"/>
                <a:cs typeface="Trebuchet MS"/>
              </a:rPr>
              <a:t> </a:t>
            </a:r>
            <a:r>
              <a:rPr sz="2592" spc="-100" dirty="0">
                <a:latin typeface="Trebuchet MS"/>
                <a:cs typeface="Trebuchet MS"/>
              </a:rPr>
              <a:t>consumirlos</a:t>
            </a:r>
            <a:r>
              <a:rPr sz="2592" spc="-50" dirty="0">
                <a:latin typeface="Trebuchet MS"/>
                <a:cs typeface="Trebuchet MS"/>
              </a:rPr>
              <a:t> </a:t>
            </a:r>
            <a:r>
              <a:rPr sz="2592" spc="-114" dirty="0">
                <a:latin typeface="Trebuchet MS"/>
                <a:cs typeface="Trebuchet MS"/>
              </a:rPr>
              <a:t>mucho</a:t>
            </a:r>
            <a:r>
              <a:rPr sz="2592" spc="-45" dirty="0">
                <a:latin typeface="Trebuchet MS"/>
                <a:cs typeface="Trebuchet MS"/>
              </a:rPr>
              <a:t> </a:t>
            </a:r>
            <a:r>
              <a:rPr sz="2592" spc="-10" dirty="0">
                <a:latin typeface="Trebuchet MS"/>
                <a:cs typeface="Trebuchet MS"/>
              </a:rPr>
              <a:t>tiempo </a:t>
            </a:r>
            <a:r>
              <a:rPr sz="2592" spc="-40" dirty="0">
                <a:latin typeface="Trebuchet MS"/>
                <a:cs typeface="Trebuchet MS"/>
              </a:rPr>
              <a:t>después.</a:t>
            </a:r>
            <a:endParaRPr sz="2592">
              <a:latin typeface="Trebuchet MS"/>
              <a:cs typeface="Trebuchet MS"/>
            </a:endParaRPr>
          </a:p>
        </p:txBody>
      </p:sp>
      <p:pic>
        <p:nvPicPr>
          <p:cNvPr id="9" name="object 9"/>
          <p:cNvPicPr/>
          <p:nvPr/>
        </p:nvPicPr>
        <p:blipFill>
          <a:blip r:embed="rId3" cstate="print"/>
          <a:stretch>
            <a:fillRect/>
          </a:stretch>
        </p:blipFill>
        <p:spPr>
          <a:xfrm>
            <a:off x="9253731" y="288185"/>
            <a:ext cx="1976277" cy="2040870"/>
          </a:xfrm>
          <a:prstGeom prst="rect">
            <a:avLst/>
          </a:prstGeom>
        </p:spPr>
      </p:pic>
    </p:spTree>
    <p:extLst>
      <p:ext uri="{BB962C8B-B14F-4D97-AF65-F5344CB8AC3E}">
        <p14:creationId xmlns:p14="http://schemas.microsoft.com/office/powerpoint/2010/main" val="289558727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9 Diagrama"/>
          <p:cNvGraphicFramePr/>
          <p:nvPr/>
        </p:nvGraphicFramePr>
        <p:xfrm>
          <a:off x="1932548" y="2424028"/>
          <a:ext cx="3875676" cy="31581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4514" name="Group 3"/>
          <p:cNvGrpSpPr>
            <a:grpSpLocks/>
          </p:cNvGrpSpPr>
          <p:nvPr/>
        </p:nvGrpSpPr>
        <p:grpSpPr bwMode="auto">
          <a:xfrm>
            <a:off x="6814481" y="2639306"/>
            <a:ext cx="3302792" cy="3733246"/>
            <a:chOff x="2245" y="618"/>
            <a:chExt cx="2599" cy="3357"/>
          </a:xfrm>
        </p:grpSpPr>
        <p:pic>
          <p:nvPicPr>
            <p:cNvPr id="7" name="Picture 4"/>
            <p:cNvPicPr>
              <a:picLocks noChangeAspect="1" noChangeArrowheads="1"/>
            </p:cNvPicPr>
            <p:nvPr/>
          </p:nvPicPr>
          <p:blipFill>
            <a:blip r:embed="rId8"/>
            <a:srcRect/>
            <a:stretch>
              <a:fillRect/>
            </a:stretch>
          </p:blipFill>
          <p:spPr bwMode="auto">
            <a:xfrm>
              <a:off x="2245" y="618"/>
              <a:ext cx="2599" cy="3357"/>
            </a:xfrm>
            <a:prstGeom prst="rect">
              <a:avLst/>
            </a:prstGeom>
            <a:ln/>
          </p:spPr>
          <p:style>
            <a:lnRef idx="2">
              <a:schemeClr val="accent1"/>
            </a:lnRef>
            <a:fillRef idx="1">
              <a:schemeClr val="lt1"/>
            </a:fillRef>
            <a:effectRef idx="0">
              <a:schemeClr val="accent1"/>
            </a:effectRef>
            <a:fontRef idx="minor">
              <a:schemeClr val="dk1"/>
            </a:fontRef>
          </p:style>
        </p:pic>
        <p:sp>
          <p:nvSpPr>
            <p:cNvPr id="8" name="Line 5"/>
            <p:cNvSpPr>
              <a:spLocks noChangeShapeType="1"/>
            </p:cNvSpPr>
            <p:nvPr/>
          </p:nvSpPr>
          <p:spPr bwMode="auto">
            <a:xfrm>
              <a:off x="2245" y="3974"/>
              <a:ext cx="2585" cy="0"/>
            </a:xfrm>
            <a:prstGeom prst="line">
              <a:avLst/>
            </a:prstGeom>
            <a:ln>
              <a:headEnd/>
              <a:tailEnd/>
            </a:ln>
          </p:spPr>
          <p:style>
            <a:lnRef idx="2">
              <a:schemeClr val="accent1"/>
            </a:lnRef>
            <a:fillRef idx="1">
              <a:schemeClr val="lt1"/>
            </a:fillRef>
            <a:effectRef idx="0">
              <a:schemeClr val="accent1"/>
            </a:effectRef>
            <a:fontRef idx="minor">
              <a:schemeClr val="dk1"/>
            </a:fontRef>
          </p:style>
          <p:txBody>
            <a:bodyPr/>
            <a:lstStyle/>
            <a:p>
              <a:pPr eaLnBrk="1" hangingPunct="1">
                <a:defRPr/>
              </a:pPr>
              <a:endParaRPr lang="es-CL" sz="1794"/>
            </a:p>
          </p:txBody>
        </p:sp>
      </p:grpSp>
      <p:graphicFrame>
        <p:nvGraphicFramePr>
          <p:cNvPr id="9" name="8 Diagrama"/>
          <p:cNvGraphicFramePr/>
          <p:nvPr/>
        </p:nvGraphicFramePr>
        <p:xfrm>
          <a:off x="2004331" y="270520"/>
          <a:ext cx="8326906" cy="20288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64516" name="Picture 2" descr="http://es.dreamstime.com/bacterias-thumb49158.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30170" y="4793163"/>
            <a:ext cx="2054156" cy="205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00572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529" name="Picture 3" descr="http://www.irmain.cl/images/1026bacter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8245" y="4147480"/>
            <a:ext cx="2149109" cy="1721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7 Diagrama"/>
          <p:cNvGraphicFramePr/>
          <p:nvPr/>
        </p:nvGraphicFramePr>
        <p:xfrm>
          <a:off x="2291465" y="270518"/>
          <a:ext cx="8039772" cy="7178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9" name="8 Diagrama"/>
          <p:cNvGraphicFramePr/>
          <p:nvPr/>
        </p:nvGraphicFramePr>
        <p:xfrm>
          <a:off x="2076114" y="1203706"/>
          <a:ext cx="8183339" cy="114853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0" name="9 Diagrama"/>
          <p:cNvGraphicFramePr/>
          <p:nvPr/>
        </p:nvGraphicFramePr>
        <p:xfrm>
          <a:off x="2004330" y="2424028"/>
          <a:ext cx="8255123" cy="113580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1" name="10 Diagrama"/>
          <p:cNvGraphicFramePr/>
          <p:nvPr/>
        </p:nvGraphicFramePr>
        <p:xfrm>
          <a:off x="3690740" y="3787920"/>
          <a:ext cx="6963017" cy="933187"/>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13" name="12 Diagrama"/>
          <p:cNvGraphicFramePr/>
          <p:nvPr/>
        </p:nvGraphicFramePr>
        <p:xfrm>
          <a:off x="3762524" y="4936459"/>
          <a:ext cx="6891233" cy="1196590"/>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spTree>
    <p:extLst>
      <p:ext uri="{BB962C8B-B14F-4D97-AF65-F5344CB8AC3E}">
        <p14:creationId xmlns:p14="http://schemas.microsoft.com/office/powerpoint/2010/main" val="108344898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1 Marcador de pie de página"/>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393">
                <a:solidFill>
                  <a:schemeClr val="tx1"/>
                </a:solidFill>
                <a:latin typeface="Arial" panose="020B0604020202020204" pitchFamily="34" charset="0"/>
                <a:ea typeface="ＭＳ Ｐゴシック" panose="020B0600070205080204" pitchFamily="34" charset="-128"/>
              </a:defRPr>
            </a:lvl1pPr>
            <a:lvl2pPr marL="740647" indent="-284864">
              <a:defRPr sz="2393">
                <a:solidFill>
                  <a:schemeClr val="tx1"/>
                </a:solidFill>
                <a:latin typeface="Arial" panose="020B0604020202020204" pitchFamily="34" charset="0"/>
                <a:ea typeface="ＭＳ Ｐゴシック" panose="020B0600070205080204" pitchFamily="34" charset="-128"/>
              </a:defRPr>
            </a:lvl2pPr>
            <a:lvl3pPr marL="1139457" indent="-227891">
              <a:defRPr sz="2393">
                <a:solidFill>
                  <a:schemeClr val="tx1"/>
                </a:solidFill>
                <a:latin typeface="Arial" panose="020B0604020202020204" pitchFamily="34" charset="0"/>
                <a:ea typeface="ＭＳ Ｐゴシック" panose="020B0600070205080204" pitchFamily="34" charset="-128"/>
              </a:defRPr>
            </a:lvl3pPr>
            <a:lvl4pPr marL="1595239" indent="-227891">
              <a:defRPr sz="2393">
                <a:solidFill>
                  <a:schemeClr val="tx1"/>
                </a:solidFill>
                <a:latin typeface="Arial" panose="020B0604020202020204" pitchFamily="34" charset="0"/>
                <a:ea typeface="ＭＳ Ｐゴシック" panose="020B0600070205080204" pitchFamily="34" charset="-128"/>
              </a:defRPr>
            </a:lvl4pPr>
            <a:lvl5pPr marL="2051022" indent="-227891">
              <a:defRPr sz="2393">
                <a:solidFill>
                  <a:schemeClr val="tx1"/>
                </a:solidFill>
                <a:latin typeface="Arial" panose="020B0604020202020204" pitchFamily="34" charset="0"/>
                <a:ea typeface="ＭＳ Ｐゴシック" panose="020B0600070205080204" pitchFamily="34" charset="-128"/>
              </a:defRPr>
            </a:lvl5pPr>
            <a:lvl6pPr marL="2506805"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6pPr>
            <a:lvl7pPr marL="2962587"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7pPr>
            <a:lvl8pPr marL="3418370"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8pPr>
            <a:lvl9pPr marL="3874153" indent="-227891" eaLnBrk="0" fontAlgn="base" hangingPunct="0">
              <a:spcBef>
                <a:spcPct val="0"/>
              </a:spcBef>
              <a:spcAft>
                <a:spcPct val="0"/>
              </a:spcAft>
              <a:defRPr sz="2393">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pPr>
            <a:r>
              <a:rPr lang="es-CL" altLang="en-US" sz="1196">
                <a:solidFill>
                  <a:srgbClr val="898989"/>
                </a:solidFill>
              </a:rPr>
              <a:t>Hilde Inge Obermöller Canales  Ingeniero en Alimentos   PUCV</a:t>
            </a:r>
          </a:p>
        </p:txBody>
      </p:sp>
      <p:graphicFrame>
        <p:nvGraphicFramePr>
          <p:cNvPr id="5" name="4 Diagrama"/>
          <p:cNvGraphicFramePr/>
          <p:nvPr/>
        </p:nvGraphicFramePr>
        <p:xfrm>
          <a:off x="4875677" y="1275491"/>
          <a:ext cx="2512429" cy="952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82627" name="Picture 2" descr="http://www.reiki-chile.cl/images/i%27m_latejpg.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14941" y="2925749"/>
            <a:ext cx="3804461" cy="2769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892216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Diagrama"/>
          <p:cNvGraphicFramePr/>
          <p:nvPr/>
        </p:nvGraphicFramePr>
        <p:xfrm>
          <a:off x="5378163" y="1921543"/>
          <a:ext cx="4633720" cy="2512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84674" name="Picture 4" descr="img003"/>
          <p:cNvPicPr>
            <a:picLocks noChangeAspect="1" noChangeArrowheads="1"/>
          </p:cNvPicPr>
          <p:nvPr/>
        </p:nvPicPr>
        <p:blipFill>
          <a:blip r:embed="rId8">
            <a:extLst>
              <a:ext uri="{28A0092B-C50C-407E-A947-70E740481C1C}">
                <a14:useLocalDpi xmlns:a14="http://schemas.microsoft.com/office/drawing/2010/main" val="0"/>
              </a:ext>
            </a:extLst>
          </a:blip>
          <a:srcRect l="9091" t="28572" r="50000"/>
          <a:stretch>
            <a:fillRect/>
          </a:stretch>
        </p:blipFill>
        <p:spPr bwMode="auto">
          <a:xfrm>
            <a:off x="2606468" y="1862271"/>
            <a:ext cx="2430804" cy="3266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75" name="Text Box 11"/>
          <p:cNvSpPr txBox="1">
            <a:spLocks noChangeArrowheads="1"/>
          </p:cNvSpPr>
          <p:nvPr/>
        </p:nvSpPr>
        <p:spPr bwMode="auto">
          <a:xfrm>
            <a:off x="3817123" y="509189"/>
            <a:ext cx="5455066" cy="952698"/>
          </a:xfrm>
          <a:prstGeom prst="rect">
            <a:avLst/>
          </a:prstGeom>
          <a:noFill/>
          <a:ln w="9525">
            <a:solidFill>
              <a:srgbClr val="DDDDDD"/>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791"/>
              <a:t>Como Se Reproducen Las Bacterias</a:t>
            </a:r>
            <a:endParaRPr lang="es-ES" altLang="en-US" sz="2791"/>
          </a:p>
        </p:txBody>
      </p:sp>
    </p:spTree>
    <p:extLst>
      <p:ext uri="{BB962C8B-B14F-4D97-AF65-F5344CB8AC3E}">
        <p14:creationId xmlns:p14="http://schemas.microsoft.com/office/powerpoint/2010/main" val="160485046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4244454-276E-4715-B029-DAC862871624}"/>
              </a:ext>
            </a:extLst>
          </p:cNvPr>
          <p:cNvPicPr>
            <a:picLocks noChangeAspect="1"/>
          </p:cNvPicPr>
          <p:nvPr/>
        </p:nvPicPr>
        <p:blipFill rotWithShape="1">
          <a:blip r:embed="rId2"/>
          <a:srcRect l="1007" r="1225"/>
          <a:stretch/>
        </p:blipFill>
        <p:spPr>
          <a:xfrm>
            <a:off x="134874" y="137904"/>
            <a:ext cx="10305575" cy="6588020"/>
          </a:xfrm>
          <a:prstGeom prst="rect">
            <a:avLst/>
          </a:prstGeom>
        </p:spPr>
      </p:pic>
    </p:spTree>
    <p:extLst>
      <p:ext uri="{BB962C8B-B14F-4D97-AF65-F5344CB8AC3E}">
        <p14:creationId xmlns:p14="http://schemas.microsoft.com/office/powerpoint/2010/main" val="9410503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8" name="7 Marcador de contenido"/>
          <p:cNvGraphicFramePr>
            <a:graphicFrameLocks noGrp="1"/>
          </p:cNvGraphicFramePr>
          <p:nvPr>
            <p:ph sz="quarter" idx="1"/>
          </p:nvPr>
        </p:nvGraphicFramePr>
        <p:xfrm>
          <a:off x="1860763" y="844788"/>
          <a:ext cx="8470474" cy="14356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0" name="9 Diagrama"/>
          <p:cNvGraphicFramePr/>
          <p:nvPr/>
        </p:nvGraphicFramePr>
        <p:xfrm>
          <a:off x="2004330" y="3285433"/>
          <a:ext cx="7691215" cy="157924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86723" name="Rectangle 5"/>
          <p:cNvSpPr>
            <a:spLocks noChangeArrowheads="1"/>
          </p:cNvSpPr>
          <p:nvPr/>
        </p:nvSpPr>
        <p:spPr bwMode="auto">
          <a:xfrm>
            <a:off x="4301384" y="10684"/>
            <a:ext cx="3733247" cy="386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80000"/>
              </a:lnSpc>
              <a:spcBef>
                <a:spcPct val="20000"/>
              </a:spcBef>
              <a:buClr>
                <a:schemeClr val="tx2"/>
              </a:buClr>
              <a:buSzPct val="70000"/>
              <a:buFont typeface="Wingdings" panose="05000000000000000000" pitchFamily="2" charset="2"/>
              <a:buNone/>
            </a:pPr>
            <a:r>
              <a:rPr lang="es-ES_tradnl" altLang="en-US" sz="2393" b="1">
                <a:solidFill>
                  <a:srgbClr val="6600CC"/>
                </a:solidFill>
              </a:rPr>
              <a:t>MULTIPLICACIÓN</a:t>
            </a:r>
          </a:p>
        </p:txBody>
      </p:sp>
      <p:graphicFrame>
        <p:nvGraphicFramePr>
          <p:cNvPr id="9" name="8 Diagrama"/>
          <p:cNvGraphicFramePr/>
          <p:nvPr/>
        </p:nvGraphicFramePr>
        <p:xfrm>
          <a:off x="1932547" y="2352246"/>
          <a:ext cx="7752637" cy="78766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pic>
        <p:nvPicPr>
          <p:cNvPr id="286725" name="Picture 6" descr="bacteriades008"/>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372598" y="5008391"/>
            <a:ext cx="2772636" cy="105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10 Diagrama"/>
          <p:cNvGraphicFramePr/>
          <p:nvPr/>
        </p:nvGraphicFramePr>
        <p:xfrm>
          <a:off x="2291539" y="5941428"/>
          <a:ext cx="7537212" cy="715983"/>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spTree>
    <p:custDataLst>
      <p:tags r:id="rId1"/>
    </p:custDataLst>
    <p:extLst>
      <p:ext uri="{BB962C8B-B14F-4D97-AF65-F5344CB8AC3E}">
        <p14:creationId xmlns:p14="http://schemas.microsoft.com/office/powerpoint/2010/main" val="111784470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8769" name="Freeform 27"/>
          <p:cNvSpPr>
            <a:spLocks/>
          </p:cNvSpPr>
          <p:nvPr/>
        </p:nvSpPr>
        <p:spPr bwMode="auto">
          <a:xfrm>
            <a:off x="2291539" y="1059916"/>
            <a:ext cx="1995602" cy="3424648"/>
          </a:xfrm>
          <a:custGeom>
            <a:avLst/>
            <a:gdLst>
              <a:gd name="T0" fmla="*/ 2147483647 w 1261"/>
              <a:gd name="T1" fmla="*/ 2147483647 h 2164"/>
              <a:gd name="T2" fmla="*/ 2147483647 w 1261"/>
              <a:gd name="T3" fmla="*/ 2147483647 h 2164"/>
              <a:gd name="T4" fmla="*/ 2147483647 w 1261"/>
              <a:gd name="T5" fmla="*/ 2147483647 h 2164"/>
              <a:gd name="T6" fmla="*/ 2147483647 w 1261"/>
              <a:gd name="T7" fmla="*/ 2147483647 h 2164"/>
              <a:gd name="T8" fmla="*/ 2147483647 w 1261"/>
              <a:gd name="T9" fmla="*/ 2147483647 h 2164"/>
              <a:gd name="T10" fmla="*/ 2147483647 w 1261"/>
              <a:gd name="T11" fmla="*/ 2147483647 h 2164"/>
              <a:gd name="T12" fmla="*/ 2147483647 w 1261"/>
              <a:gd name="T13" fmla="*/ 2147483647 h 2164"/>
              <a:gd name="T14" fmla="*/ 2147483647 w 1261"/>
              <a:gd name="T15" fmla="*/ 0 h 2164"/>
              <a:gd name="T16" fmla="*/ 2147483647 w 1261"/>
              <a:gd name="T17" fmla="*/ 0 h 2164"/>
              <a:gd name="T18" fmla="*/ 2147483647 w 1261"/>
              <a:gd name="T19" fmla="*/ 2147483647 h 2164"/>
              <a:gd name="T20" fmla="*/ 2147483647 w 1261"/>
              <a:gd name="T21" fmla="*/ 2147483647 h 2164"/>
              <a:gd name="T22" fmla="*/ 2147483647 w 1261"/>
              <a:gd name="T23" fmla="*/ 2147483647 h 2164"/>
              <a:gd name="T24" fmla="*/ 0 w 1261"/>
              <a:gd name="T25" fmla="*/ 2147483647 h 2164"/>
              <a:gd name="T26" fmla="*/ 0 w 1261"/>
              <a:gd name="T27" fmla="*/ 2147483647 h 2164"/>
              <a:gd name="T28" fmla="*/ 2147483647 w 1261"/>
              <a:gd name="T29" fmla="*/ 2147483647 h 21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61"/>
              <a:gd name="T46" fmla="*/ 0 h 2164"/>
              <a:gd name="T47" fmla="*/ 1261 w 1261"/>
              <a:gd name="T48" fmla="*/ 2164 h 21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61" h="2164">
                <a:moveTo>
                  <a:pt x="93" y="2164"/>
                </a:moveTo>
                <a:lnTo>
                  <a:pt x="93" y="1601"/>
                </a:lnTo>
                <a:lnTo>
                  <a:pt x="513" y="1601"/>
                </a:lnTo>
                <a:lnTo>
                  <a:pt x="513" y="883"/>
                </a:lnTo>
                <a:lnTo>
                  <a:pt x="934" y="883"/>
                </a:lnTo>
                <a:lnTo>
                  <a:pt x="934" y="158"/>
                </a:lnTo>
                <a:lnTo>
                  <a:pt x="1261" y="158"/>
                </a:lnTo>
                <a:lnTo>
                  <a:pt x="1261" y="0"/>
                </a:lnTo>
                <a:lnTo>
                  <a:pt x="841" y="0"/>
                </a:lnTo>
                <a:lnTo>
                  <a:pt x="841" y="724"/>
                </a:lnTo>
                <a:lnTo>
                  <a:pt x="420" y="724"/>
                </a:lnTo>
                <a:lnTo>
                  <a:pt x="420" y="1442"/>
                </a:lnTo>
                <a:lnTo>
                  <a:pt x="0" y="1442"/>
                </a:lnTo>
                <a:lnTo>
                  <a:pt x="0" y="2164"/>
                </a:lnTo>
                <a:lnTo>
                  <a:pt x="93" y="2164"/>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pic>
        <p:nvPicPr>
          <p:cNvPr id="288770" name="Picture 28"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2577982" y="4362707"/>
            <a:ext cx="607701" cy="9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8771" name="Group 29"/>
          <p:cNvGrpSpPr>
            <a:grpSpLocks/>
          </p:cNvGrpSpPr>
          <p:nvPr/>
        </p:nvGrpSpPr>
        <p:grpSpPr bwMode="auto">
          <a:xfrm>
            <a:off x="3367676" y="3284988"/>
            <a:ext cx="1215402" cy="911551"/>
            <a:chOff x="1344" y="2448"/>
            <a:chExt cx="768" cy="576"/>
          </a:xfrm>
        </p:grpSpPr>
        <p:pic>
          <p:nvPicPr>
            <p:cNvPr id="288795" name="Picture 30"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6" name="Picture 31"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72" name="Group 32"/>
          <p:cNvGrpSpPr>
            <a:grpSpLocks/>
          </p:cNvGrpSpPr>
          <p:nvPr/>
        </p:nvGrpSpPr>
        <p:grpSpPr bwMode="auto">
          <a:xfrm>
            <a:off x="4157371" y="1920826"/>
            <a:ext cx="2506766" cy="911551"/>
            <a:chOff x="1728" y="1680"/>
            <a:chExt cx="1584" cy="576"/>
          </a:xfrm>
        </p:grpSpPr>
        <p:grpSp>
          <p:nvGrpSpPr>
            <p:cNvPr id="288789" name="Group 33"/>
            <p:cNvGrpSpPr>
              <a:grpSpLocks/>
            </p:cNvGrpSpPr>
            <p:nvPr/>
          </p:nvGrpSpPr>
          <p:grpSpPr bwMode="auto">
            <a:xfrm>
              <a:off x="1728" y="1680"/>
              <a:ext cx="768" cy="576"/>
              <a:chOff x="1344" y="2448"/>
              <a:chExt cx="768" cy="576"/>
            </a:xfrm>
          </p:grpSpPr>
          <p:pic>
            <p:nvPicPr>
              <p:cNvPr id="288793" name="Picture 34"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4" name="Picture 35"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90" name="Group 36"/>
            <p:cNvGrpSpPr>
              <a:grpSpLocks/>
            </p:cNvGrpSpPr>
            <p:nvPr/>
          </p:nvGrpSpPr>
          <p:grpSpPr bwMode="auto">
            <a:xfrm>
              <a:off x="2544" y="1680"/>
              <a:ext cx="768" cy="576"/>
              <a:chOff x="1344" y="2448"/>
              <a:chExt cx="768" cy="576"/>
            </a:xfrm>
          </p:grpSpPr>
          <p:pic>
            <p:nvPicPr>
              <p:cNvPr id="288791" name="Picture 37"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2" name="Picture 38"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88773" name="Group 39"/>
          <p:cNvGrpSpPr>
            <a:grpSpLocks/>
          </p:cNvGrpSpPr>
          <p:nvPr/>
        </p:nvGrpSpPr>
        <p:grpSpPr bwMode="auto">
          <a:xfrm>
            <a:off x="4660624" y="700676"/>
            <a:ext cx="4937570" cy="911551"/>
            <a:chOff x="2304" y="864"/>
            <a:chExt cx="3120" cy="576"/>
          </a:xfrm>
        </p:grpSpPr>
        <p:grpSp>
          <p:nvGrpSpPr>
            <p:cNvPr id="288775" name="Group 40"/>
            <p:cNvGrpSpPr>
              <a:grpSpLocks/>
            </p:cNvGrpSpPr>
            <p:nvPr/>
          </p:nvGrpSpPr>
          <p:grpSpPr bwMode="auto">
            <a:xfrm>
              <a:off x="2304" y="864"/>
              <a:ext cx="1584" cy="576"/>
              <a:chOff x="1728" y="1680"/>
              <a:chExt cx="1584" cy="576"/>
            </a:xfrm>
          </p:grpSpPr>
          <p:grpSp>
            <p:nvGrpSpPr>
              <p:cNvPr id="288783" name="Group 41"/>
              <p:cNvGrpSpPr>
                <a:grpSpLocks/>
              </p:cNvGrpSpPr>
              <p:nvPr/>
            </p:nvGrpSpPr>
            <p:grpSpPr bwMode="auto">
              <a:xfrm>
                <a:off x="1728" y="1680"/>
                <a:ext cx="768" cy="576"/>
                <a:chOff x="1344" y="2448"/>
                <a:chExt cx="768" cy="576"/>
              </a:xfrm>
            </p:grpSpPr>
            <p:pic>
              <p:nvPicPr>
                <p:cNvPr id="288787" name="Picture 42"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8" name="Picture 43"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84" name="Group 44"/>
              <p:cNvGrpSpPr>
                <a:grpSpLocks/>
              </p:cNvGrpSpPr>
              <p:nvPr/>
            </p:nvGrpSpPr>
            <p:grpSpPr bwMode="auto">
              <a:xfrm>
                <a:off x="2544" y="1680"/>
                <a:ext cx="768" cy="576"/>
                <a:chOff x="1344" y="2448"/>
                <a:chExt cx="768" cy="576"/>
              </a:xfrm>
            </p:grpSpPr>
            <p:pic>
              <p:nvPicPr>
                <p:cNvPr id="288785" name="Picture 45"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6" name="Picture 46"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88776" name="Group 47"/>
            <p:cNvGrpSpPr>
              <a:grpSpLocks/>
            </p:cNvGrpSpPr>
            <p:nvPr/>
          </p:nvGrpSpPr>
          <p:grpSpPr bwMode="auto">
            <a:xfrm>
              <a:off x="3840" y="864"/>
              <a:ext cx="1584" cy="576"/>
              <a:chOff x="1728" y="1680"/>
              <a:chExt cx="1584" cy="576"/>
            </a:xfrm>
          </p:grpSpPr>
          <p:grpSp>
            <p:nvGrpSpPr>
              <p:cNvPr id="288777" name="Group 48"/>
              <p:cNvGrpSpPr>
                <a:grpSpLocks/>
              </p:cNvGrpSpPr>
              <p:nvPr/>
            </p:nvGrpSpPr>
            <p:grpSpPr bwMode="auto">
              <a:xfrm>
                <a:off x="1728" y="1680"/>
                <a:ext cx="768" cy="576"/>
                <a:chOff x="1344" y="2448"/>
                <a:chExt cx="768" cy="576"/>
              </a:xfrm>
            </p:grpSpPr>
            <p:pic>
              <p:nvPicPr>
                <p:cNvPr id="288781" name="Picture 49"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2" name="Picture 50"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78" name="Group 51"/>
              <p:cNvGrpSpPr>
                <a:grpSpLocks/>
              </p:cNvGrpSpPr>
              <p:nvPr/>
            </p:nvGrpSpPr>
            <p:grpSpPr bwMode="auto">
              <a:xfrm>
                <a:off x="2544" y="1680"/>
                <a:ext cx="768" cy="576"/>
                <a:chOff x="1344" y="2448"/>
                <a:chExt cx="768" cy="576"/>
              </a:xfrm>
            </p:grpSpPr>
            <p:pic>
              <p:nvPicPr>
                <p:cNvPr id="288779" name="Picture 52"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0" name="Picture 53"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graphicFrame>
        <p:nvGraphicFramePr>
          <p:cNvPr id="30" name="29 Diagrama"/>
          <p:cNvGraphicFramePr/>
          <p:nvPr/>
        </p:nvGraphicFramePr>
        <p:xfrm>
          <a:off x="5091078" y="3284989"/>
          <a:ext cx="5240159" cy="3130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454565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00805" name="Group 101"/>
          <p:cNvGraphicFramePr>
            <a:graphicFrameLocks noGrp="1"/>
          </p:cNvGraphicFramePr>
          <p:nvPr/>
        </p:nvGraphicFramePr>
        <p:xfrm>
          <a:off x="4014943" y="1563169"/>
          <a:ext cx="4427987" cy="4260235"/>
        </p:xfrm>
        <a:graphic>
          <a:graphicData uri="http://schemas.openxmlformats.org/drawingml/2006/table">
            <a:tbl>
              <a:tblPr/>
              <a:tblGrid>
                <a:gridCol w="1687003">
                  <a:extLst>
                    <a:ext uri="{9D8B030D-6E8A-4147-A177-3AD203B41FA5}">
                      <a16:colId xmlns:a16="http://schemas.microsoft.com/office/drawing/2014/main" val="4099897025"/>
                    </a:ext>
                  </a:extLst>
                </a:gridCol>
                <a:gridCol w="2740984">
                  <a:extLst>
                    <a:ext uri="{9D8B030D-6E8A-4147-A177-3AD203B41FA5}">
                      <a16:colId xmlns:a16="http://schemas.microsoft.com/office/drawing/2014/main" val="1213268344"/>
                    </a:ext>
                  </a:extLst>
                </a:gridCol>
              </a:tblGrid>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Tiempo</a:t>
                      </a:r>
                      <a:endParaRPr kumimoji="0" lang="es-ES" altLang="en-US" sz="2400" b="1"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Nº de bacterias</a:t>
                      </a:r>
                      <a:endParaRPr kumimoji="0" lang="es-ES" altLang="en-US" sz="2400" b="1"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48222614"/>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s-E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12:00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10088254"/>
                  </a:ext>
                </a:extLst>
              </a:tr>
              <a:tr h="48742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12:20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2</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05353970"/>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12:40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4</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6914101"/>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13: 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8</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70579448"/>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14:00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64</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25637325"/>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15:00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512</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20352496"/>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16:00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4096</a:t>
                      </a:r>
                      <a:endParaRPr kumimoji="0" lang="en-U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54671055"/>
                  </a:ext>
                </a:extLst>
              </a:tr>
              <a:tr h="4716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19:00</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en-US" altLang="en-US" sz="2400" b="0" i="0" u="none" strike="noStrike" cap="none" normalizeH="0" baseline="0">
                          <a:ln>
                            <a:noFill/>
                          </a:ln>
                          <a:solidFill>
                            <a:schemeClr val="tx1"/>
                          </a:solidFill>
                          <a:effectLst/>
                          <a:latin typeface="Calibri" panose="020F0502020204030204" pitchFamily="34" charset="0"/>
                          <a:ea typeface="ＭＳ Ｐゴシック" panose="020B0600070205080204" pitchFamily="34" charset="-128"/>
                        </a:rPr>
                        <a:t>          2097152</a:t>
                      </a:r>
                      <a:endParaRPr kumimoji="0" lang="es-ES" altLang="en-US" sz="2400" b="0"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78" marB="45578" horzOverflow="overflow">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17057064"/>
                  </a:ext>
                </a:extLst>
              </a:tr>
            </a:tbl>
          </a:graphicData>
        </a:graphic>
      </p:graphicFrame>
      <p:grpSp>
        <p:nvGrpSpPr>
          <p:cNvPr id="290849" name="Group 90"/>
          <p:cNvGrpSpPr>
            <a:grpSpLocks/>
          </p:cNvGrpSpPr>
          <p:nvPr/>
        </p:nvGrpSpPr>
        <p:grpSpPr bwMode="auto">
          <a:xfrm>
            <a:off x="2577982" y="1634383"/>
            <a:ext cx="911551" cy="4253907"/>
            <a:chOff x="2146" y="1480"/>
            <a:chExt cx="576" cy="2688"/>
          </a:xfrm>
        </p:grpSpPr>
        <p:sp>
          <p:nvSpPr>
            <p:cNvPr id="290851" name="AutoShape 82"/>
            <p:cNvSpPr>
              <a:spLocks noChangeArrowheads="1"/>
            </p:cNvSpPr>
            <p:nvPr/>
          </p:nvSpPr>
          <p:spPr bwMode="auto">
            <a:xfrm>
              <a:off x="2290" y="2152"/>
              <a:ext cx="144" cy="1296"/>
            </a:xfrm>
            <a:prstGeom prst="downArrow">
              <a:avLst>
                <a:gd name="adj1" fmla="val 50000"/>
                <a:gd name="adj2" fmla="val 225000"/>
              </a:avLst>
            </a:prstGeom>
            <a:solidFill>
              <a:srgbClr val="99CC00"/>
            </a:solidFill>
            <a:ln w="12700" cap="sq">
              <a:solidFill>
                <a:schemeClr val="tx1"/>
              </a:solidFill>
              <a:miter lim="800000"/>
              <a:headEnd type="none" w="sm" len="sm"/>
              <a:tailEnd type="none" w="sm" len="sm"/>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pSp>
          <p:nvGrpSpPr>
            <p:cNvPr id="290852" name="Group 83"/>
            <p:cNvGrpSpPr>
              <a:grpSpLocks/>
            </p:cNvGrpSpPr>
            <p:nvPr/>
          </p:nvGrpSpPr>
          <p:grpSpPr bwMode="auto">
            <a:xfrm>
              <a:off x="2146" y="3688"/>
              <a:ext cx="576" cy="480"/>
              <a:chOff x="2781" y="3397"/>
              <a:chExt cx="2340" cy="2340"/>
            </a:xfrm>
          </p:grpSpPr>
          <p:sp>
            <p:nvSpPr>
              <p:cNvPr id="290856" name="Oval 84"/>
              <p:cNvSpPr>
                <a:spLocks noChangeArrowheads="1"/>
              </p:cNvSpPr>
              <p:nvPr/>
            </p:nvSpPr>
            <p:spPr bwMode="auto">
              <a:xfrm>
                <a:off x="2781" y="3397"/>
                <a:ext cx="2340" cy="2340"/>
              </a:xfrm>
              <a:prstGeom prst="ellipse">
                <a:avLst/>
              </a:prstGeom>
              <a:solidFill>
                <a:srgbClr val="FFFFFF"/>
              </a:solidFill>
              <a:ln w="9525">
                <a:solidFill>
                  <a:srgbClr val="000000"/>
                </a:solidFill>
                <a:round/>
                <a:headEnd/>
                <a:tailEnd/>
              </a:ln>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sp>
            <p:nvSpPr>
              <p:cNvPr id="290857" name="AutoShape 85"/>
              <p:cNvSpPr>
                <a:spLocks noChangeArrowheads="1"/>
              </p:cNvSpPr>
              <p:nvPr/>
            </p:nvSpPr>
            <p:spPr bwMode="auto">
              <a:xfrm>
                <a:off x="3861" y="3757"/>
                <a:ext cx="180" cy="900"/>
              </a:xfrm>
              <a:prstGeom prst="upArrow">
                <a:avLst>
                  <a:gd name="adj1" fmla="val 50000"/>
                  <a:gd name="adj2" fmla="val 125000"/>
                </a:avLst>
              </a:prstGeom>
              <a:solidFill>
                <a:srgbClr val="FF6600"/>
              </a:solidFill>
              <a:ln w="9525">
                <a:solidFill>
                  <a:srgbClr val="000000"/>
                </a:solidFill>
                <a:miter lim="800000"/>
                <a:headEnd/>
                <a:tailEnd/>
              </a:ln>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sp>
            <p:nvSpPr>
              <p:cNvPr id="290858" name="AutoShape 86"/>
              <p:cNvSpPr>
                <a:spLocks noChangeArrowheads="1"/>
              </p:cNvSpPr>
              <p:nvPr/>
            </p:nvSpPr>
            <p:spPr bwMode="auto">
              <a:xfrm rot="1989760" flipV="1">
                <a:off x="3697" y="4641"/>
                <a:ext cx="198" cy="590"/>
              </a:xfrm>
              <a:prstGeom prst="upArrow">
                <a:avLst>
                  <a:gd name="adj1" fmla="val 50000"/>
                  <a:gd name="adj2" fmla="val 74495"/>
                </a:avLst>
              </a:prstGeom>
              <a:solidFill>
                <a:srgbClr val="FF6600"/>
              </a:solidFill>
              <a:ln w="9525">
                <a:solidFill>
                  <a:srgbClr val="000000"/>
                </a:solidFill>
                <a:miter lim="800000"/>
                <a:headEnd/>
                <a:tailEnd/>
              </a:ln>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pSp>
        <p:grpSp>
          <p:nvGrpSpPr>
            <p:cNvPr id="290853" name="Group 87"/>
            <p:cNvGrpSpPr>
              <a:grpSpLocks/>
            </p:cNvGrpSpPr>
            <p:nvPr/>
          </p:nvGrpSpPr>
          <p:grpSpPr bwMode="auto">
            <a:xfrm>
              <a:off x="2146" y="1480"/>
              <a:ext cx="432" cy="432"/>
              <a:chOff x="4581" y="2857"/>
              <a:chExt cx="1080" cy="1080"/>
            </a:xfrm>
          </p:grpSpPr>
          <p:sp>
            <p:nvSpPr>
              <p:cNvPr id="290854" name="Oval 88"/>
              <p:cNvSpPr>
                <a:spLocks noChangeArrowheads="1"/>
              </p:cNvSpPr>
              <p:nvPr/>
            </p:nvSpPr>
            <p:spPr bwMode="auto">
              <a:xfrm>
                <a:off x="4581" y="2857"/>
                <a:ext cx="1080" cy="1080"/>
              </a:xfrm>
              <a:prstGeom prst="ellipse">
                <a:avLst/>
              </a:prstGeom>
              <a:solidFill>
                <a:srgbClr val="FFFFFF"/>
              </a:solidFill>
              <a:ln w="9525">
                <a:solidFill>
                  <a:srgbClr val="000000"/>
                </a:solidFill>
                <a:round/>
                <a:headEnd/>
                <a:tailEnd/>
              </a:ln>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sp>
            <p:nvSpPr>
              <p:cNvPr id="290855" name="AutoShape 89"/>
              <p:cNvSpPr>
                <a:spLocks noChangeArrowheads="1"/>
              </p:cNvSpPr>
              <p:nvPr/>
            </p:nvSpPr>
            <p:spPr bwMode="auto">
              <a:xfrm>
                <a:off x="5066" y="3060"/>
                <a:ext cx="110" cy="508"/>
              </a:xfrm>
              <a:prstGeom prst="upArrow">
                <a:avLst>
                  <a:gd name="adj1" fmla="val 50000"/>
                  <a:gd name="adj2" fmla="val 115455"/>
                </a:avLst>
              </a:prstGeom>
              <a:solidFill>
                <a:srgbClr val="FF6600"/>
              </a:solidFill>
              <a:ln>
                <a:noFill/>
              </a:ln>
              <a:effectLst>
                <a:prstShdw prst="shdw17" dist="17961" dir="13500000">
                  <a:srgbClr val="993D00">
                    <a:alpha val="74997"/>
                  </a:srgbClr>
                </a:prstShdw>
              </a:effectLst>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794"/>
              </a:p>
            </p:txBody>
          </p:sp>
        </p:grpSp>
      </p:grpSp>
      <p:graphicFrame>
        <p:nvGraphicFramePr>
          <p:cNvPr id="13" name="12 Diagrama"/>
          <p:cNvGraphicFramePr/>
          <p:nvPr/>
        </p:nvGraphicFramePr>
        <p:xfrm>
          <a:off x="4014275" y="270518"/>
          <a:ext cx="4067783" cy="827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997729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2865" name="Object 2"/>
          <p:cNvGraphicFramePr>
            <a:graphicFrameLocks noGrp="1" noChangeAspect="1"/>
          </p:cNvGraphicFramePr>
          <p:nvPr>
            <p:ph/>
          </p:nvPr>
        </p:nvGraphicFramePr>
        <p:xfrm>
          <a:off x="2076312" y="1634383"/>
          <a:ext cx="7952337" cy="2943551"/>
        </p:xfrm>
        <a:graphic>
          <a:graphicData uri="http://schemas.openxmlformats.org/presentationml/2006/ole">
            <mc:AlternateContent xmlns:mc="http://schemas.openxmlformats.org/markup-compatibility/2006">
              <mc:Choice xmlns:v="urn:schemas-microsoft-com:vml" Requires="v">
                <p:oleObj name="Organization Chart" r:id="rId3" imgW="6984720" imgH="742680" progId="OrgPlusWOPX.4">
                  <p:embed followColorScheme="textAndBackground"/>
                </p:oleObj>
              </mc:Choice>
              <mc:Fallback>
                <p:oleObj name="Organization Chart" r:id="rId3" imgW="6984720" imgH="742680" progId="OrgPlusWOPX.4">
                  <p:embed followColorScheme="textAndBackground"/>
                  <p:pic>
                    <p:nvPicPr>
                      <p:cNvPr id="292865" name="Object 2"/>
                      <p:cNvPicPr>
                        <a:picLocks noChangeAspect="1" noChangeArrowheads="1"/>
                      </p:cNvPicPr>
                      <p:nvPr/>
                    </p:nvPicPr>
                    <p:blipFill>
                      <a:blip r:embed="rId4"/>
                      <a:srcRect/>
                      <a:stretch>
                        <a:fillRect/>
                      </a:stretch>
                    </p:blipFill>
                    <p:spPr bwMode="auto">
                      <a:xfrm>
                        <a:off x="2076312" y="1634383"/>
                        <a:ext cx="7952337" cy="2943551"/>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 name="3 Diagrama"/>
          <p:cNvGraphicFramePr/>
          <p:nvPr/>
        </p:nvGraphicFramePr>
        <p:xfrm>
          <a:off x="3389833" y="366759"/>
          <a:ext cx="5455066" cy="52699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55048680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8769" name="Freeform 27"/>
          <p:cNvSpPr>
            <a:spLocks/>
          </p:cNvSpPr>
          <p:nvPr/>
        </p:nvSpPr>
        <p:spPr bwMode="auto">
          <a:xfrm>
            <a:off x="2291539" y="1059916"/>
            <a:ext cx="1995602" cy="3424648"/>
          </a:xfrm>
          <a:custGeom>
            <a:avLst/>
            <a:gdLst>
              <a:gd name="T0" fmla="*/ 2147483647 w 1261"/>
              <a:gd name="T1" fmla="*/ 2147483647 h 2164"/>
              <a:gd name="T2" fmla="*/ 2147483647 w 1261"/>
              <a:gd name="T3" fmla="*/ 2147483647 h 2164"/>
              <a:gd name="T4" fmla="*/ 2147483647 w 1261"/>
              <a:gd name="T5" fmla="*/ 2147483647 h 2164"/>
              <a:gd name="T6" fmla="*/ 2147483647 w 1261"/>
              <a:gd name="T7" fmla="*/ 2147483647 h 2164"/>
              <a:gd name="T8" fmla="*/ 2147483647 w 1261"/>
              <a:gd name="T9" fmla="*/ 2147483647 h 2164"/>
              <a:gd name="T10" fmla="*/ 2147483647 w 1261"/>
              <a:gd name="T11" fmla="*/ 2147483647 h 2164"/>
              <a:gd name="T12" fmla="*/ 2147483647 w 1261"/>
              <a:gd name="T13" fmla="*/ 2147483647 h 2164"/>
              <a:gd name="T14" fmla="*/ 2147483647 w 1261"/>
              <a:gd name="T15" fmla="*/ 0 h 2164"/>
              <a:gd name="T16" fmla="*/ 2147483647 w 1261"/>
              <a:gd name="T17" fmla="*/ 0 h 2164"/>
              <a:gd name="T18" fmla="*/ 2147483647 w 1261"/>
              <a:gd name="T19" fmla="*/ 2147483647 h 2164"/>
              <a:gd name="T20" fmla="*/ 2147483647 w 1261"/>
              <a:gd name="T21" fmla="*/ 2147483647 h 2164"/>
              <a:gd name="T22" fmla="*/ 2147483647 w 1261"/>
              <a:gd name="T23" fmla="*/ 2147483647 h 2164"/>
              <a:gd name="T24" fmla="*/ 0 w 1261"/>
              <a:gd name="T25" fmla="*/ 2147483647 h 2164"/>
              <a:gd name="T26" fmla="*/ 0 w 1261"/>
              <a:gd name="T27" fmla="*/ 2147483647 h 2164"/>
              <a:gd name="T28" fmla="*/ 2147483647 w 1261"/>
              <a:gd name="T29" fmla="*/ 2147483647 h 21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61"/>
              <a:gd name="T46" fmla="*/ 0 h 2164"/>
              <a:gd name="T47" fmla="*/ 1261 w 1261"/>
              <a:gd name="T48" fmla="*/ 2164 h 21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61" h="2164">
                <a:moveTo>
                  <a:pt x="93" y="2164"/>
                </a:moveTo>
                <a:lnTo>
                  <a:pt x="93" y="1601"/>
                </a:lnTo>
                <a:lnTo>
                  <a:pt x="513" y="1601"/>
                </a:lnTo>
                <a:lnTo>
                  <a:pt x="513" y="883"/>
                </a:lnTo>
                <a:lnTo>
                  <a:pt x="934" y="883"/>
                </a:lnTo>
                <a:lnTo>
                  <a:pt x="934" y="158"/>
                </a:lnTo>
                <a:lnTo>
                  <a:pt x="1261" y="158"/>
                </a:lnTo>
                <a:lnTo>
                  <a:pt x="1261" y="0"/>
                </a:lnTo>
                <a:lnTo>
                  <a:pt x="841" y="0"/>
                </a:lnTo>
                <a:lnTo>
                  <a:pt x="841" y="724"/>
                </a:lnTo>
                <a:lnTo>
                  <a:pt x="420" y="724"/>
                </a:lnTo>
                <a:lnTo>
                  <a:pt x="420" y="1442"/>
                </a:lnTo>
                <a:lnTo>
                  <a:pt x="0" y="1442"/>
                </a:lnTo>
                <a:lnTo>
                  <a:pt x="0" y="2164"/>
                </a:lnTo>
                <a:lnTo>
                  <a:pt x="93" y="2164"/>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794"/>
          </a:p>
        </p:txBody>
      </p:sp>
      <p:pic>
        <p:nvPicPr>
          <p:cNvPr id="288770" name="Picture 28"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2577982" y="4362707"/>
            <a:ext cx="607701" cy="9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8771" name="Group 29"/>
          <p:cNvGrpSpPr>
            <a:grpSpLocks/>
          </p:cNvGrpSpPr>
          <p:nvPr/>
        </p:nvGrpSpPr>
        <p:grpSpPr bwMode="auto">
          <a:xfrm>
            <a:off x="3367676" y="3284988"/>
            <a:ext cx="1215402" cy="911551"/>
            <a:chOff x="1344" y="2448"/>
            <a:chExt cx="768" cy="576"/>
          </a:xfrm>
        </p:grpSpPr>
        <p:pic>
          <p:nvPicPr>
            <p:cNvPr id="288795" name="Picture 30"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6" name="Picture 31"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72" name="Group 32"/>
          <p:cNvGrpSpPr>
            <a:grpSpLocks/>
          </p:cNvGrpSpPr>
          <p:nvPr/>
        </p:nvGrpSpPr>
        <p:grpSpPr bwMode="auto">
          <a:xfrm>
            <a:off x="4157371" y="1920826"/>
            <a:ext cx="2506766" cy="911551"/>
            <a:chOff x="1728" y="1680"/>
            <a:chExt cx="1584" cy="576"/>
          </a:xfrm>
        </p:grpSpPr>
        <p:grpSp>
          <p:nvGrpSpPr>
            <p:cNvPr id="288789" name="Group 33"/>
            <p:cNvGrpSpPr>
              <a:grpSpLocks/>
            </p:cNvGrpSpPr>
            <p:nvPr/>
          </p:nvGrpSpPr>
          <p:grpSpPr bwMode="auto">
            <a:xfrm>
              <a:off x="1728" y="1680"/>
              <a:ext cx="768" cy="576"/>
              <a:chOff x="1344" y="2448"/>
              <a:chExt cx="768" cy="576"/>
            </a:xfrm>
          </p:grpSpPr>
          <p:pic>
            <p:nvPicPr>
              <p:cNvPr id="288793" name="Picture 34"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4" name="Picture 35"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90" name="Group 36"/>
            <p:cNvGrpSpPr>
              <a:grpSpLocks/>
            </p:cNvGrpSpPr>
            <p:nvPr/>
          </p:nvGrpSpPr>
          <p:grpSpPr bwMode="auto">
            <a:xfrm>
              <a:off x="2544" y="1680"/>
              <a:ext cx="768" cy="576"/>
              <a:chOff x="1344" y="2448"/>
              <a:chExt cx="768" cy="576"/>
            </a:xfrm>
          </p:grpSpPr>
          <p:pic>
            <p:nvPicPr>
              <p:cNvPr id="288791" name="Picture 37"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2" name="Picture 38"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88773" name="Group 39"/>
          <p:cNvGrpSpPr>
            <a:grpSpLocks/>
          </p:cNvGrpSpPr>
          <p:nvPr/>
        </p:nvGrpSpPr>
        <p:grpSpPr bwMode="auto">
          <a:xfrm>
            <a:off x="4660624" y="700676"/>
            <a:ext cx="4937570" cy="911551"/>
            <a:chOff x="2304" y="864"/>
            <a:chExt cx="3120" cy="576"/>
          </a:xfrm>
        </p:grpSpPr>
        <p:grpSp>
          <p:nvGrpSpPr>
            <p:cNvPr id="288775" name="Group 40"/>
            <p:cNvGrpSpPr>
              <a:grpSpLocks/>
            </p:cNvGrpSpPr>
            <p:nvPr/>
          </p:nvGrpSpPr>
          <p:grpSpPr bwMode="auto">
            <a:xfrm>
              <a:off x="2304" y="864"/>
              <a:ext cx="1584" cy="576"/>
              <a:chOff x="1728" y="1680"/>
              <a:chExt cx="1584" cy="576"/>
            </a:xfrm>
          </p:grpSpPr>
          <p:grpSp>
            <p:nvGrpSpPr>
              <p:cNvPr id="288783" name="Group 41"/>
              <p:cNvGrpSpPr>
                <a:grpSpLocks/>
              </p:cNvGrpSpPr>
              <p:nvPr/>
            </p:nvGrpSpPr>
            <p:grpSpPr bwMode="auto">
              <a:xfrm>
                <a:off x="1728" y="1680"/>
                <a:ext cx="768" cy="576"/>
                <a:chOff x="1344" y="2448"/>
                <a:chExt cx="768" cy="576"/>
              </a:xfrm>
            </p:grpSpPr>
            <p:pic>
              <p:nvPicPr>
                <p:cNvPr id="288787" name="Picture 42"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8" name="Picture 43"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84" name="Group 44"/>
              <p:cNvGrpSpPr>
                <a:grpSpLocks/>
              </p:cNvGrpSpPr>
              <p:nvPr/>
            </p:nvGrpSpPr>
            <p:grpSpPr bwMode="auto">
              <a:xfrm>
                <a:off x="2544" y="1680"/>
                <a:ext cx="768" cy="576"/>
                <a:chOff x="1344" y="2448"/>
                <a:chExt cx="768" cy="576"/>
              </a:xfrm>
            </p:grpSpPr>
            <p:pic>
              <p:nvPicPr>
                <p:cNvPr id="288785" name="Picture 45"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6" name="Picture 46"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88776" name="Group 47"/>
            <p:cNvGrpSpPr>
              <a:grpSpLocks/>
            </p:cNvGrpSpPr>
            <p:nvPr/>
          </p:nvGrpSpPr>
          <p:grpSpPr bwMode="auto">
            <a:xfrm>
              <a:off x="3840" y="864"/>
              <a:ext cx="1584" cy="576"/>
              <a:chOff x="1728" y="1680"/>
              <a:chExt cx="1584" cy="576"/>
            </a:xfrm>
          </p:grpSpPr>
          <p:grpSp>
            <p:nvGrpSpPr>
              <p:cNvPr id="288777" name="Group 48"/>
              <p:cNvGrpSpPr>
                <a:grpSpLocks/>
              </p:cNvGrpSpPr>
              <p:nvPr/>
            </p:nvGrpSpPr>
            <p:grpSpPr bwMode="auto">
              <a:xfrm>
                <a:off x="1728" y="1680"/>
                <a:ext cx="768" cy="576"/>
                <a:chOff x="1344" y="2448"/>
                <a:chExt cx="768" cy="576"/>
              </a:xfrm>
            </p:grpSpPr>
            <p:pic>
              <p:nvPicPr>
                <p:cNvPr id="288781" name="Picture 49"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2" name="Picture 50"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8778" name="Group 51"/>
              <p:cNvGrpSpPr>
                <a:grpSpLocks/>
              </p:cNvGrpSpPr>
              <p:nvPr/>
            </p:nvGrpSpPr>
            <p:grpSpPr bwMode="auto">
              <a:xfrm>
                <a:off x="2544" y="1680"/>
                <a:ext cx="768" cy="576"/>
                <a:chOff x="1344" y="2448"/>
                <a:chExt cx="768" cy="576"/>
              </a:xfrm>
            </p:grpSpPr>
            <p:pic>
              <p:nvPicPr>
                <p:cNvPr id="288779" name="Picture 52"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344"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80" name="Picture 53" descr="img003"/>
                <p:cNvPicPr>
                  <a:picLocks noChangeAspect="1" noChangeArrowheads="1"/>
                </p:cNvPicPr>
                <p:nvPr/>
              </p:nvPicPr>
              <p:blipFill>
                <a:blip r:embed="rId3">
                  <a:extLst>
                    <a:ext uri="{28A0092B-C50C-407E-A947-70E740481C1C}">
                      <a14:useLocalDpi xmlns:a14="http://schemas.microsoft.com/office/drawing/2010/main" val="0"/>
                    </a:ext>
                  </a:extLst>
                </a:blip>
                <a:srcRect l="9091" t="28572" r="50000"/>
                <a:stretch>
                  <a:fillRect/>
                </a:stretch>
              </p:blipFill>
              <p:spPr bwMode="auto">
                <a:xfrm>
                  <a:off x="1728" y="2448"/>
                  <a:ext cx="38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graphicFrame>
        <p:nvGraphicFramePr>
          <p:cNvPr id="30" name="29 Diagrama"/>
          <p:cNvGraphicFramePr/>
          <p:nvPr/>
        </p:nvGraphicFramePr>
        <p:xfrm>
          <a:off x="5091078" y="3284989"/>
          <a:ext cx="5240159" cy="3130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94692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065AD8-ADD9-4172-85B4-C9F57E5FC136}"/>
              </a:ext>
            </a:extLst>
          </p:cNvPr>
          <p:cNvSpPr>
            <a:spLocks noGrp="1"/>
          </p:cNvSpPr>
          <p:nvPr>
            <p:ph type="title"/>
          </p:nvPr>
        </p:nvSpPr>
        <p:spPr>
          <a:xfrm>
            <a:off x="5232400" y="1367673"/>
            <a:ext cx="6124576" cy="2665509"/>
          </a:xfrm>
        </p:spPr>
        <p:txBody>
          <a:bodyPr vert="horz" lIns="91440" tIns="45720" rIns="91440" bIns="45720" rtlCol="0" anchor="b">
            <a:normAutofit/>
          </a:bodyPr>
          <a:lstStyle/>
          <a:p>
            <a:pPr algn="r"/>
            <a:r>
              <a:rPr lang="en-US" sz="7200">
                <a:solidFill>
                  <a:schemeClr val="tx2"/>
                </a:solidFill>
              </a:rPr>
              <a:t>ACTIVIDAD DE AGUA</a:t>
            </a:r>
          </a:p>
        </p:txBody>
      </p:sp>
      <p:pic>
        <p:nvPicPr>
          <p:cNvPr id="4" name="Picture 3" descr="Gotas de agua y ondulación">
            <a:extLst>
              <a:ext uri="{FF2B5EF4-FFF2-40B4-BE49-F238E27FC236}">
                <a16:creationId xmlns:a16="http://schemas.microsoft.com/office/drawing/2014/main" id="{93D2ED1A-3354-4BC3-B4EC-D7146A064DCE}"/>
              </a:ext>
            </a:extLst>
          </p:cNvPr>
          <p:cNvPicPr>
            <a:picLocks noChangeAspect="1"/>
          </p:cNvPicPr>
          <p:nvPr/>
        </p:nvPicPr>
        <p:blipFill rotWithShape="1">
          <a:blip r:embed="rId2"/>
          <a:srcRect l="41738" r="13964" b="-1"/>
          <a:stretch/>
        </p:blipFill>
        <p:spPr>
          <a:xfrm>
            <a:off x="39831" y="-420614"/>
            <a:ext cx="4551219" cy="6857990"/>
          </a:xfrm>
          <a:custGeom>
            <a:avLst/>
            <a:gdLst/>
            <a:ahLst/>
            <a:cxnLst/>
            <a:rect l="l" t="t" r="r" b="b"/>
            <a:pathLst>
              <a:path w="4551219" h="6858000">
                <a:moveTo>
                  <a:pt x="4194211" y="6564619"/>
                </a:moveTo>
                <a:lnTo>
                  <a:pt x="4194211" y="6564620"/>
                </a:lnTo>
                <a:cubicBezTo>
                  <a:pt x="4204498" y="6575478"/>
                  <a:pt x="4210595" y="6582146"/>
                  <a:pt x="4216690" y="6588625"/>
                </a:cubicBezTo>
                <a:lnTo>
                  <a:pt x="4233312" y="6625224"/>
                </a:lnTo>
                <a:lnTo>
                  <a:pt x="4226218" y="6662539"/>
                </a:lnTo>
                <a:lnTo>
                  <a:pt x="4226217" y="6662540"/>
                </a:lnTo>
                <a:lnTo>
                  <a:pt x="4226216" y="6662543"/>
                </a:lnTo>
                <a:lnTo>
                  <a:pt x="4214767" y="6683026"/>
                </a:lnTo>
                <a:lnTo>
                  <a:pt x="4211619" y="6702975"/>
                </a:lnTo>
                <a:lnTo>
                  <a:pt x="4211619" y="6702976"/>
                </a:lnTo>
                <a:cubicBezTo>
                  <a:pt x="4212024" y="6716168"/>
                  <a:pt x="4217168" y="6729218"/>
                  <a:pt x="4225455" y="6742552"/>
                </a:cubicBezTo>
                <a:lnTo>
                  <a:pt x="4225456" y="6742554"/>
                </a:lnTo>
                <a:lnTo>
                  <a:pt x="4244933" y="6812061"/>
                </a:lnTo>
                <a:lnTo>
                  <a:pt x="4244933" y="6812063"/>
                </a:lnTo>
                <a:lnTo>
                  <a:pt x="4244933" y="6812062"/>
                </a:lnTo>
                <a:lnTo>
                  <a:pt x="4244933" y="6812061"/>
                </a:lnTo>
                <a:lnTo>
                  <a:pt x="4240159" y="6776799"/>
                </a:lnTo>
                <a:lnTo>
                  <a:pt x="4225456" y="6742554"/>
                </a:lnTo>
                <a:lnTo>
                  <a:pt x="4225455" y="6742551"/>
                </a:lnTo>
                <a:lnTo>
                  <a:pt x="4211619" y="6702975"/>
                </a:lnTo>
                <a:lnTo>
                  <a:pt x="4226216" y="6662543"/>
                </a:lnTo>
                <a:lnTo>
                  <a:pt x="4226217" y="6662541"/>
                </a:lnTo>
                <a:lnTo>
                  <a:pt x="4226218" y="6662539"/>
                </a:lnTo>
                <a:lnTo>
                  <a:pt x="4233301" y="6645551"/>
                </a:lnTo>
                <a:lnTo>
                  <a:pt x="4233312" y="6625224"/>
                </a:lnTo>
                <a:lnTo>
                  <a:pt x="4233312" y="6625223"/>
                </a:lnTo>
                <a:cubicBezTo>
                  <a:pt x="4231216" y="6611340"/>
                  <a:pt x="4225168" y="6597577"/>
                  <a:pt x="4216690" y="6588624"/>
                </a:cubicBezTo>
                <a:close/>
                <a:moveTo>
                  <a:pt x="4274532" y="6438980"/>
                </a:moveTo>
                <a:lnTo>
                  <a:pt x="4254602" y="6463839"/>
                </a:lnTo>
                <a:lnTo>
                  <a:pt x="4254600" y="6463848"/>
                </a:lnTo>
                <a:lnTo>
                  <a:pt x="4240803" y="6513011"/>
                </a:lnTo>
                <a:lnTo>
                  <a:pt x="4221998" y="6546193"/>
                </a:lnTo>
                <a:lnTo>
                  <a:pt x="4221998" y="6546194"/>
                </a:lnTo>
                <a:lnTo>
                  <a:pt x="4238336" y="6521803"/>
                </a:lnTo>
                <a:lnTo>
                  <a:pt x="4240803" y="6513011"/>
                </a:lnTo>
                <a:lnTo>
                  <a:pt x="4243614" y="6508051"/>
                </a:lnTo>
                <a:lnTo>
                  <a:pt x="4254600" y="6463848"/>
                </a:lnTo>
                <a:lnTo>
                  <a:pt x="4254602" y="6463840"/>
                </a:lnTo>
                <a:cubicBezTo>
                  <a:pt x="4257553" y="6451649"/>
                  <a:pt x="4265030" y="6444076"/>
                  <a:pt x="4274532" y="6438980"/>
                </a:cubicBezTo>
                <a:close/>
                <a:moveTo>
                  <a:pt x="4360506" y="6365203"/>
                </a:moveTo>
                <a:lnTo>
                  <a:pt x="4359224" y="6387909"/>
                </a:lnTo>
                <a:lnTo>
                  <a:pt x="4357461" y="6391548"/>
                </a:lnTo>
                <a:lnTo>
                  <a:pt x="4349806" y="6407331"/>
                </a:lnTo>
                <a:lnTo>
                  <a:pt x="4349806" y="6407332"/>
                </a:lnTo>
                <a:lnTo>
                  <a:pt x="4357461" y="6391548"/>
                </a:lnTo>
                <a:lnTo>
                  <a:pt x="4359225" y="6387909"/>
                </a:lnTo>
                <a:close/>
                <a:moveTo>
                  <a:pt x="4121437" y="4221390"/>
                </a:moveTo>
                <a:lnTo>
                  <a:pt x="4121437" y="4221391"/>
                </a:lnTo>
                <a:cubicBezTo>
                  <a:pt x="4122199" y="4232060"/>
                  <a:pt x="4122389" y="4243872"/>
                  <a:pt x="4127153" y="4253014"/>
                </a:cubicBezTo>
                <a:cubicBezTo>
                  <a:pt x="4139346" y="4277401"/>
                  <a:pt x="4154966" y="4300070"/>
                  <a:pt x="4166969" y="4324645"/>
                </a:cubicBezTo>
                <a:lnTo>
                  <a:pt x="4175923" y="4363890"/>
                </a:lnTo>
                <a:lnTo>
                  <a:pt x="4175161" y="4482003"/>
                </a:lnTo>
                <a:cubicBezTo>
                  <a:pt x="4172493" y="4546775"/>
                  <a:pt x="4171921" y="4612499"/>
                  <a:pt x="4115151" y="4659173"/>
                </a:cubicBezTo>
                <a:cubicBezTo>
                  <a:pt x="4110579" y="4662985"/>
                  <a:pt x="4107911" y="4671175"/>
                  <a:pt x="4107149" y="4677654"/>
                </a:cubicBezTo>
                <a:cubicBezTo>
                  <a:pt x="4103530" y="4707563"/>
                  <a:pt x="4103148" y="4738234"/>
                  <a:pt x="4097242" y="4767763"/>
                </a:cubicBezTo>
                <a:cubicBezTo>
                  <a:pt x="4094861" y="4779574"/>
                  <a:pt x="4094052" y="4790386"/>
                  <a:pt x="4095933" y="4800482"/>
                </a:cubicBezTo>
                <a:lnTo>
                  <a:pt x="4095933" y="4800483"/>
                </a:lnTo>
                <a:cubicBezTo>
                  <a:pt x="4097814" y="4810580"/>
                  <a:pt x="4102387" y="4819963"/>
                  <a:pt x="4110769" y="4828916"/>
                </a:cubicBezTo>
                <a:lnTo>
                  <a:pt x="4132950" y="4863342"/>
                </a:lnTo>
                <a:lnTo>
                  <a:pt x="4140479" y="4889274"/>
                </a:lnTo>
                <a:lnTo>
                  <a:pt x="4138774" y="4912167"/>
                </a:lnTo>
                <a:cubicBezTo>
                  <a:pt x="4137059" y="4919977"/>
                  <a:pt x="4136702" y="4927121"/>
                  <a:pt x="4137372" y="4933803"/>
                </a:cubicBezTo>
                <a:lnTo>
                  <a:pt x="4137372" y="4933804"/>
                </a:lnTo>
                <a:lnTo>
                  <a:pt x="4142131" y="4952672"/>
                </a:lnTo>
                <a:lnTo>
                  <a:pt x="4144924" y="4957453"/>
                </a:lnTo>
                <a:lnTo>
                  <a:pt x="4146202" y="4961455"/>
                </a:lnTo>
                <a:cubicBezTo>
                  <a:pt x="4150713" y="4970096"/>
                  <a:pt x="4156419" y="4978393"/>
                  <a:pt x="4162206" y="4987037"/>
                </a:cubicBezTo>
                <a:cubicBezTo>
                  <a:pt x="4173445" y="5003801"/>
                  <a:pt x="4187543" y="5022852"/>
                  <a:pt x="4188685" y="5041521"/>
                </a:cubicBezTo>
                <a:cubicBezTo>
                  <a:pt x="4189304" y="5052095"/>
                  <a:pt x="4192222" y="5062299"/>
                  <a:pt x="4195901" y="5072375"/>
                </a:cubicBezTo>
                <a:lnTo>
                  <a:pt x="4201805" y="5087442"/>
                </a:lnTo>
                <a:lnTo>
                  <a:pt x="4214832" y="5133219"/>
                </a:lnTo>
                <a:lnTo>
                  <a:pt x="4214833" y="5133224"/>
                </a:lnTo>
                <a:lnTo>
                  <a:pt x="4208118" y="5166112"/>
                </a:lnTo>
                <a:lnTo>
                  <a:pt x="4208118" y="5166113"/>
                </a:lnTo>
                <a:cubicBezTo>
                  <a:pt x="4207356" y="5167637"/>
                  <a:pt x="4207928" y="5169780"/>
                  <a:pt x="4208809" y="5172090"/>
                </a:cubicBezTo>
                <a:lnTo>
                  <a:pt x="4211356" y="5179067"/>
                </a:lnTo>
                <a:cubicBezTo>
                  <a:pt x="4214976" y="5196594"/>
                  <a:pt x="4215024" y="5213597"/>
                  <a:pt x="4211190" y="5229433"/>
                </a:cubicBezTo>
                <a:lnTo>
                  <a:pt x="4200644" y="5248928"/>
                </a:lnTo>
                <a:lnTo>
                  <a:pt x="4187733" y="5272795"/>
                </a:lnTo>
                <a:cubicBezTo>
                  <a:pt x="4176088" y="5285440"/>
                  <a:pt x="4168382" y="5298594"/>
                  <a:pt x="4163830" y="5312287"/>
                </a:cubicBezTo>
                <a:lnTo>
                  <a:pt x="4162774" y="5321350"/>
                </a:lnTo>
                <a:lnTo>
                  <a:pt x="4160300" y="5326162"/>
                </a:lnTo>
                <a:lnTo>
                  <a:pt x="4158854" y="5355013"/>
                </a:lnTo>
                <a:lnTo>
                  <a:pt x="4158854" y="5355014"/>
                </a:lnTo>
                <a:cubicBezTo>
                  <a:pt x="4159503" y="5364882"/>
                  <a:pt x="4161206" y="5375002"/>
                  <a:pt x="4163730" y="5385384"/>
                </a:cubicBezTo>
                <a:cubicBezTo>
                  <a:pt x="4166969" y="5398721"/>
                  <a:pt x="4169255" y="5412057"/>
                  <a:pt x="4171921" y="5425582"/>
                </a:cubicBezTo>
                <a:cubicBezTo>
                  <a:pt x="4175731" y="5443870"/>
                  <a:pt x="4179733" y="5462351"/>
                  <a:pt x="4183543" y="5480637"/>
                </a:cubicBezTo>
                <a:lnTo>
                  <a:pt x="4188067" y="5507667"/>
                </a:lnTo>
                <a:lnTo>
                  <a:pt x="4177448" y="5531691"/>
                </a:lnTo>
                <a:lnTo>
                  <a:pt x="4177447" y="5531692"/>
                </a:lnTo>
                <a:cubicBezTo>
                  <a:pt x="4170398" y="5537599"/>
                  <a:pt x="4167206" y="5542648"/>
                  <a:pt x="4167302" y="5547577"/>
                </a:cubicBezTo>
                <a:lnTo>
                  <a:pt x="4167302" y="5547578"/>
                </a:lnTo>
                <a:cubicBezTo>
                  <a:pt x="4167397" y="5552507"/>
                  <a:pt x="4170779" y="5557317"/>
                  <a:pt x="4176875" y="5562746"/>
                </a:cubicBezTo>
                <a:cubicBezTo>
                  <a:pt x="4219548" y="5600467"/>
                  <a:pt x="4246219" y="5646189"/>
                  <a:pt x="4248123" y="5704483"/>
                </a:cubicBezTo>
                <a:cubicBezTo>
                  <a:pt x="4248505" y="5716485"/>
                  <a:pt x="4251171" y="5728678"/>
                  <a:pt x="4254029" y="5740488"/>
                </a:cubicBezTo>
                <a:cubicBezTo>
                  <a:pt x="4255744" y="5747728"/>
                  <a:pt x="4257650" y="5756493"/>
                  <a:pt x="4262794" y="5760873"/>
                </a:cubicBezTo>
                <a:cubicBezTo>
                  <a:pt x="4302037" y="5794974"/>
                  <a:pt x="4329280" y="5837457"/>
                  <a:pt x="4351189" y="5883751"/>
                </a:cubicBezTo>
                <a:lnTo>
                  <a:pt x="4351191" y="5883755"/>
                </a:lnTo>
                <a:lnTo>
                  <a:pt x="4369094" y="5935945"/>
                </a:lnTo>
                <a:lnTo>
                  <a:pt x="4369096" y="5935949"/>
                </a:lnTo>
                <a:lnTo>
                  <a:pt x="4365476" y="5993289"/>
                </a:lnTo>
                <a:lnTo>
                  <a:pt x="4365475" y="5993290"/>
                </a:lnTo>
                <a:cubicBezTo>
                  <a:pt x="4364334" y="6004530"/>
                  <a:pt x="4364524" y="6017484"/>
                  <a:pt x="4358999" y="6026439"/>
                </a:cubicBezTo>
                <a:cubicBezTo>
                  <a:pt x="4341662" y="6054824"/>
                  <a:pt x="4322994" y="6082257"/>
                  <a:pt x="4302799" y="6108737"/>
                </a:cubicBezTo>
                <a:cubicBezTo>
                  <a:pt x="4294131" y="6120073"/>
                  <a:pt x="4289178" y="6126883"/>
                  <a:pt x="4289107" y="6133313"/>
                </a:cubicBezTo>
                <a:lnTo>
                  <a:pt x="4289107" y="6133314"/>
                </a:lnTo>
                <a:lnTo>
                  <a:pt x="4292807" y="6143189"/>
                </a:lnTo>
                <a:lnTo>
                  <a:pt x="4304703" y="6155599"/>
                </a:lnTo>
                <a:lnTo>
                  <a:pt x="4304706" y="6155602"/>
                </a:lnTo>
                <a:cubicBezTo>
                  <a:pt x="4326994" y="6175797"/>
                  <a:pt x="4338614" y="6200944"/>
                  <a:pt x="4343376" y="6228756"/>
                </a:cubicBezTo>
                <a:lnTo>
                  <a:pt x="4360713" y="6361539"/>
                </a:lnTo>
                <a:lnTo>
                  <a:pt x="4360713" y="6361538"/>
                </a:lnTo>
                <a:cubicBezTo>
                  <a:pt x="4357093" y="6317150"/>
                  <a:pt x="4350808" y="6272763"/>
                  <a:pt x="4343376" y="6228755"/>
                </a:cubicBezTo>
                <a:cubicBezTo>
                  <a:pt x="4338614" y="6200943"/>
                  <a:pt x="4326994" y="6175796"/>
                  <a:pt x="4304706" y="6155601"/>
                </a:cubicBezTo>
                <a:lnTo>
                  <a:pt x="4304703" y="6155599"/>
                </a:lnTo>
                <a:lnTo>
                  <a:pt x="4289107" y="6133314"/>
                </a:lnTo>
                <a:lnTo>
                  <a:pt x="4302799" y="6108738"/>
                </a:lnTo>
                <a:cubicBezTo>
                  <a:pt x="4322994" y="6082258"/>
                  <a:pt x="4341662" y="6054825"/>
                  <a:pt x="4358999" y="6026440"/>
                </a:cubicBezTo>
                <a:cubicBezTo>
                  <a:pt x="4364524" y="6017485"/>
                  <a:pt x="4364334" y="6004531"/>
                  <a:pt x="4365475" y="5993291"/>
                </a:cubicBezTo>
                <a:lnTo>
                  <a:pt x="4365476" y="5993289"/>
                </a:lnTo>
                <a:lnTo>
                  <a:pt x="4368929" y="5964476"/>
                </a:lnTo>
                <a:lnTo>
                  <a:pt x="4369096" y="5935949"/>
                </a:lnTo>
                <a:lnTo>
                  <a:pt x="4369096" y="5935948"/>
                </a:lnTo>
                <a:lnTo>
                  <a:pt x="4369094" y="5935945"/>
                </a:lnTo>
                <a:lnTo>
                  <a:pt x="4362214" y="5909350"/>
                </a:lnTo>
                <a:lnTo>
                  <a:pt x="4351191" y="5883755"/>
                </a:lnTo>
                <a:lnTo>
                  <a:pt x="4351189" y="5883750"/>
                </a:lnTo>
                <a:cubicBezTo>
                  <a:pt x="4329280" y="5837456"/>
                  <a:pt x="4302037" y="5794973"/>
                  <a:pt x="4262794" y="5760872"/>
                </a:cubicBezTo>
                <a:cubicBezTo>
                  <a:pt x="4257650" y="5756492"/>
                  <a:pt x="4255744" y="5747727"/>
                  <a:pt x="4254029" y="5740487"/>
                </a:cubicBezTo>
                <a:cubicBezTo>
                  <a:pt x="4251171" y="5728677"/>
                  <a:pt x="4248505" y="5716484"/>
                  <a:pt x="4248123" y="5704482"/>
                </a:cubicBezTo>
                <a:cubicBezTo>
                  <a:pt x="4246219" y="5646188"/>
                  <a:pt x="4219548" y="5600466"/>
                  <a:pt x="4176875" y="5562745"/>
                </a:cubicBezTo>
                <a:lnTo>
                  <a:pt x="4167302" y="5547577"/>
                </a:lnTo>
                <a:lnTo>
                  <a:pt x="4177447" y="5531693"/>
                </a:lnTo>
                <a:lnTo>
                  <a:pt x="4177448" y="5531691"/>
                </a:lnTo>
                <a:lnTo>
                  <a:pt x="4185847" y="5520421"/>
                </a:lnTo>
                <a:lnTo>
                  <a:pt x="4188067" y="5507667"/>
                </a:lnTo>
                <a:lnTo>
                  <a:pt x="4188067" y="5507666"/>
                </a:lnTo>
                <a:cubicBezTo>
                  <a:pt x="4188020" y="5498831"/>
                  <a:pt x="4185448" y="5489496"/>
                  <a:pt x="4183543" y="5480636"/>
                </a:cubicBezTo>
                <a:cubicBezTo>
                  <a:pt x="4179733" y="5462350"/>
                  <a:pt x="4175731" y="5443869"/>
                  <a:pt x="4171921" y="5425581"/>
                </a:cubicBezTo>
                <a:cubicBezTo>
                  <a:pt x="4169255" y="5412056"/>
                  <a:pt x="4166969" y="5398720"/>
                  <a:pt x="4163730" y="5385383"/>
                </a:cubicBezTo>
                <a:lnTo>
                  <a:pt x="4158854" y="5355013"/>
                </a:lnTo>
                <a:lnTo>
                  <a:pt x="4162774" y="5321350"/>
                </a:lnTo>
                <a:lnTo>
                  <a:pt x="4187733" y="5272796"/>
                </a:lnTo>
                <a:lnTo>
                  <a:pt x="4200644" y="5248928"/>
                </a:lnTo>
                <a:lnTo>
                  <a:pt x="4211191" y="5229432"/>
                </a:lnTo>
                <a:lnTo>
                  <a:pt x="4211356" y="5179067"/>
                </a:lnTo>
                <a:lnTo>
                  <a:pt x="4211356" y="5179066"/>
                </a:lnTo>
                <a:cubicBezTo>
                  <a:pt x="4210880" y="5176875"/>
                  <a:pt x="4209690" y="5174399"/>
                  <a:pt x="4208809" y="5172089"/>
                </a:cubicBezTo>
                <a:lnTo>
                  <a:pt x="4208118" y="5166113"/>
                </a:lnTo>
                <a:lnTo>
                  <a:pt x="4214833" y="5133224"/>
                </a:lnTo>
                <a:lnTo>
                  <a:pt x="4214833" y="5133223"/>
                </a:lnTo>
                <a:lnTo>
                  <a:pt x="4214832" y="5133219"/>
                </a:lnTo>
                <a:lnTo>
                  <a:pt x="4207690" y="5102460"/>
                </a:lnTo>
                <a:lnTo>
                  <a:pt x="4201805" y="5087442"/>
                </a:lnTo>
                <a:lnTo>
                  <a:pt x="4201799" y="5087422"/>
                </a:lnTo>
                <a:cubicBezTo>
                  <a:pt x="4195713" y="5072410"/>
                  <a:pt x="4189614" y="5057380"/>
                  <a:pt x="4188685" y="5041520"/>
                </a:cubicBezTo>
                <a:cubicBezTo>
                  <a:pt x="4187543" y="5022851"/>
                  <a:pt x="4173445" y="5003800"/>
                  <a:pt x="4162206" y="4987036"/>
                </a:cubicBezTo>
                <a:lnTo>
                  <a:pt x="4144924" y="4957453"/>
                </a:lnTo>
                <a:lnTo>
                  <a:pt x="4137372" y="4933804"/>
                </a:lnTo>
                <a:lnTo>
                  <a:pt x="4138774" y="4912168"/>
                </a:lnTo>
                <a:cubicBezTo>
                  <a:pt x="4140536" y="4904357"/>
                  <a:pt x="4141048" y="4896713"/>
                  <a:pt x="4140479" y="4889275"/>
                </a:cubicBezTo>
                <a:lnTo>
                  <a:pt x="4140479" y="4889274"/>
                </a:lnTo>
                <a:lnTo>
                  <a:pt x="4135701" y="4867613"/>
                </a:lnTo>
                <a:lnTo>
                  <a:pt x="4132950" y="4863342"/>
                </a:lnTo>
                <a:lnTo>
                  <a:pt x="4131200" y="4857316"/>
                </a:lnTo>
                <a:cubicBezTo>
                  <a:pt x="4126057" y="4847213"/>
                  <a:pt x="4119056" y="4837702"/>
                  <a:pt x="4110769" y="4828915"/>
                </a:cubicBezTo>
                <a:lnTo>
                  <a:pt x="4095933" y="4800482"/>
                </a:lnTo>
                <a:lnTo>
                  <a:pt x="4097242" y="4767764"/>
                </a:lnTo>
                <a:cubicBezTo>
                  <a:pt x="4103148" y="4738235"/>
                  <a:pt x="4103530" y="4707564"/>
                  <a:pt x="4107149" y="4677655"/>
                </a:cubicBezTo>
                <a:cubicBezTo>
                  <a:pt x="4107911" y="4671176"/>
                  <a:pt x="4110579" y="4662986"/>
                  <a:pt x="4115151" y="4659174"/>
                </a:cubicBezTo>
                <a:cubicBezTo>
                  <a:pt x="4171921" y="4612500"/>
                  <a:pt x="4172493" y="4546776"/>
                  <a:pt x="4175161" y="4482004"/>
                </a:cubicBezTo>
                <a:cubicBezTo>
                  <a:pt x="4176875" y="4442761"/>
                  <a:pt x="4176875" y="4403325"/>
                  <a:pt x="4175923" y="4363890"/>
                </a:cubicBezTo>
                <a:lnTo>
                  <a:pt x="4175923" y="4363889"/>
                </a:lnTo>
                <a:cubicBezTo>
                  <a:pt x="4175731" y="4350553"/>
                  <a:pt x="4172683" y="4336456"/>
                  <a:pt x="4166969" y="4324644"/>
                </a:cubicBezTo>
                <a:cubicBezTo>
                  <a:pt x="4154966" y="4300069"/>
                  <a:pt x="4139346" y="4277400"/>
                  <a:pt x="4127153" y="4253013"/>
                </a:cubicBezTo>
                <a:close/>
                <a:moveTo>
                  <a:pt x="4190328" y="2836171"/>
                </a:moveTo>
                <a:lnTo>
                  <a:pt x="4181637" y="2848792"/>
                </a:lnTo>
                <a:cubicBezTo>
                  <a:pt x="4176637" y="2865009"/>
                  <a:pt x="4170779" y="2881306"/>
                  <a:pt x="4166033" y="2897784"/>
                </a:cubicBezTo>
                <a:lnTo>
                  <a:pt x="4165004" y="2903549"/>
                </a:lnTo>
                <a:lnTo>
                  <a:pt x="4161730" y="2914327"/>
                </a:lnTo>
                <a:lnTo>
                  <a:pt x="4157099" y="2947858"/>
                </a:lnTo>
                <a:lnTo>
                  <a:pt x="4157098" y="2947861"/>
                </a:lnTo>
                <a:lnTo>
                  <a:pt x="4157098" y="2947862"/>
                </a:lnTo>
                <a:cubicBezTo>
                  <a:pt x="4156729" y="2959156"/>
                  <a:pt x="4157729" y="2970575"/>
                  <a:pt x="4160682" y="2982148"/>
                </a:cubicBezTo>
                <a:lnTo>
                  <a:pt x="4172375" y="3077401"/>
                </a:lnTo>
                <a:lnTo>
                  <a:pt x="4159920" y="3172653"/>
                </a:lnTo>
                <a:cubicBezTo>
                  <a:pt x="4134011" y="3276479"/>
                  <a:pt x="4106579" y="3380304"/>
                  <a:pt x="4112293" y="3489466"/>
                </a:cubicBezTo>
                <a:cubicBezTo>
                  <a:pt x="4113245" y="3507562"/>
                  <a:pt x="4101624" y="3529089"/>
                  <a:pt x="4090194" y="3544712"/>
                </a:cubicBezTo>
                <a:cubicBezTo>
                  <a:pt x="4079336" y="3559667"/>
                  <a:pt x="4073477" y="3566811"/>
                  <a:pt x="4072572" y="3574407"/>
                </a:cubicBezTo>
                <a:lnTo>
                  <a:pt x="4072572" y="3574408"/>
                </a:lnTo>
                <a:cubicBezTo>
                  <a:pt x="4071667" y="3582004"/>
                  <a:pt x="4075716" y="3590053"/>
                  <a:pt x="4084670" y="3606817"/>
                </a:cubicBezTo>
                <a:cubicBezTo>
                  <a:pt x="4089052" y="3614819"/>
                  <a:pt x="4091718" y="3624725"/>
                  <a:pt x="4098196" y="3630632"/>
                </a:cubicBezTo>
                <a:lnTo>
                  <a:pt x="4115925" y="3654415"/>
                </a:lnTo>
                <a:lnTo>
                  <a:pt x="4118836" y="3665923"/>
                </a:lnTo>
                <a:lnTo>
                  <a:pt x="4122437" y="3680163"/>
                </a:lnTo>
                <a:lnTo>
                  <a:pt x="4118389" y="3734836"/>
                </a:lnTo>
                <a:lnTo>
                  <a:pt x="4118389" y="3734837"/>
                </a:lnTo>
                <a:cubicBezTo>
                  <a:pt x="4117437" y="3741315"/>
                  <a:pt x="4116103" y="3749125"/>
                  <a:pt x="4118771" y="3754652"/>
                </a:cubicBezTo>
                <a:lnTo>
                  <a:pt x="4125128" y="3789775"/>
                </a:lnTo>
                <a:lnTo>
                  <a:pt x="4110197" y="3822471"/>
                </a:lnTo>
                <a:cubicBezTo>
                  <a:pt x="4103149" y="3831901"/>
                  <a:pt x="4097529" y="3842045"/>
                  <a:pt x="4095862" y="3852618"/>
                </a:cubicBezTo>
                <a:lnTo>
                  <a:pt x="4095862" y="3852619"/>
                </a:lnTo>
                <a:lnTo>
                  <a:pt x="4096642" y="3868763"/>
                </a:lnTo>
                <a:lnTo>
                  <a:pt x="4105245" y="3885336"/>
                </a:lnTo>
                <a:lnTo>
                  <a:pt x="4105245" y="3885338"/>
                </a:lnTo>
                <a:cubicBezTo>
                  <a:pt x="4114961" y="3897721"/>
                  <a:pt x="4122367" y="3910318"/>
                  <a:pt x="4127626" y="3923124"/>
                </a:cubicBezTo>
                <a:lnTo>
                  <a:pt x="4137130" y="3962159"/>
                </a:lnTo>
                <a:lnTo>
                  <a:pt x="4121438" y="4043837"/>
                </a:lnTo>
                <a:lnTo>
                  <a:pt x="4121437" y="4043838"/>
                </a:lnTo>
                <a:cubicBezTo>
                  <a:pt x="4112674" y="4063841"/>
                  <a:pt x="4107292" y="4083701"/>
                  <a:pt x="4106316" y="4103824"/>
                </a:cubicBezTo>
                <a:lnTo>
                  <a:pt x="4106316" y="4103825"/>
                </a:lnTo>
                <a:lnTo>
                  <a:pt x="4108283" y="4134255"/>
                </a:lnTo>
                <a:lnTo>
                  <a:pt x="4117627" y="4165381"/>
                </a:lnTo>
                <a:lnTo>
                  <a:pt x="4117627" y="4165383"/>
                </a:lnTo>
                <a:lnTo>
                  <a:pt x="4121532" y="4192387"/>
                </a:lnTo>
                <a:lnTo>
                  <a:pt x="4121532" y="4192386"/>
                </a:lnTo>
                <a:cubicBezTo>
                  <a:pt x="4121628" y="4182766"/>
                  <a:pt x="4121056" y="4173479"/>
                  <a:pt x="4117627" y="4165382"/>
                </a:cubicBezTo>
                <a:lnTo>
                  <a:pt x="4117627" y="4165381"/>
                </a:lnTo>
                <a:lnTo>
                  <a:pt x="4106316" y="4103825"/>
                </a:lnTo>
                <a:lnTo>
                  <a:pt x="4121437" y="4043839"/>
                </a:lnTo>
                <a:lnTo>
                  <a:pt x="4121438" y="4043837"/>
                </a:lnTo>
                <a:lnTo>
                  <a:pt x="4134740" y="4002409"/>
                </a:lnTo>
                <a:lnTo>
                  <a:pt x="4137130" y="3962159"/>
                </a:lnTo>
                <a:lnTo>
                  <a:pt x="4137130" y="3962158"/>
                </a:lnTo>
                <a:cubicBezTo>
                  <a:pt x="4134868" y="3935726"/>
                  <a:pt x="4124677" y="3910103"/>
                  <a:pt x="4105245" y="3885337"/>
                </a:cubicBezTo>
                <a:lnTo>
                  <a:pt x="4105245" y="3885336"/>
                </a:lnTo>
                <a:lnTo>
                  <a:pt x="4095862" y="3852619"/>
                </a:lnTo>
                <a:lnTo>
                  <a:pt x="4110197" y="3822472"/>
                </a:lnTo>
                <a:cubicBezTo>
                  <a:pt x="4118389" y="3811613"/>
                  <a:pt x="4123533" y="3800896"/>
                  <a:pt x="4125128" y="3789776"/>
                </a:cubicBezTo>
                <a:lnTo>
                  <a:pt x="4125128" y="3789775"/>
                </a:lnTo>
                <a:cubicBezTo>
                  <a:pt x="4126724" y="3778654"/>
                  <a:pt x="4124771" y="3767129"/>
                  <a:pt x="4118771" y="3754651"/>
                </a:cubicBezTo>
                <a:lnTo>
                  <a:pt x="4118389" y="3734837"/>
                </a:lnTo>
                <a:lnTo>
                  <a:pt x="4122437" y="3680163"/>
                </a:lnTo>
                <a:lnTo>
                  <a:pt x="4122437" y="3680162"/>
                </a:lnTo>
                <a:lnTo>
                  <a:pt x="4118836" y="3665923"/>
                </a:lnTo>
                <a:lnTo>
                  <a:pt x="4115925" y="3654415"/>
                </a:lnTo>
                <a:lnTo>
                  <a:pt x="4115925" y="3654415"/>
                </a:lnTo>
                <a:lnTo>
                  <a:pt x="4115925" y="3654415"/>
                </a:lnTo>
                <a:cubicBezTo>
                  <a:pt x="4112115" y="3646122"/>
                  <a:pt x="4106436" y="3638156"/>
                  <a:pt x="4098196" y="3630631"/>
                </a:cubicBezTo>
                <a:cubicBezTo>
                  <a:pt x="4091718" y="3624724"/>
                  <a:pt x="4089052" y="3614818"/>
                  <a:pt x="4084670" y="3606816"/>
                </a:cubicBezTo>
                <a:cubicBezTo>
                  <a:pt x="4080193" y="3598434"/>
                  <a:pt x="4076942" y="3592231"/>
                  <a:pt x="4074924" y="3587173"/>
                </a:cubicBezTo>
                <a:lnTo>
                  <a:pt x="4072572" y="3574407"/>
                </a:lnTo>
                <a:lnTo>
                  <a:pt x="4077651" y="3562320"/>
                </a:lnTo>
                <a:cubicBezTo>
                  <a:pt x="4080586" y="3557715"/>
                  <a:pt x="4084765" y="3552190"/>
                  <a:pt x="4090194" y="3544713"/>
                </a:cubicBezTo>
                <a:cubicBezTo>
                  <a:pt x="4101624" y="3529090"/>
                  <a:pt x="4113245" y="3507563"/>
                  <a:pt x="4112293" y="3489467"/>
                </a:cubicBezTo>
                <a:cubicBezTo>
                  <a:pt x="4106579" y="3380305"/>
                  <a:pt x="4134011" y="3276480"/>
                  <a:pt x="4159920" y="3172654"/>
                </a:cubicBezTo>
                <a:cubicBezTo>
                  <a:pt x="4167922" y="3140649"/>
                  <a:pt x="4172160" y="3109025"/>
                  <a:pt x="4172375" y="3077401"/>
                </a:cubicBezTo>
                <a:lnTo>
                  <a:pt x="4172375" y="3077400"/>
                </a:lnTo>
                <a:cubicBezTo>
                  <a:pt x="4172589" y="3045776"/>
                  <a:pt x="4168779" y="3014152"/>
                  <a:pt x="4160682" y="2982147"/>
                </a:cubicBezTo>
                <a:lnTo>
                  <a:pt x="4157098" y="2947862"/>
                </a:lnTo>
                <a:lnTo>
                  <a:pt x="4157099" y="2947858"/>
                </a:lnTo>
                <a:lnTo>
                  <a:pt x="4165004" y="2903549"/>
                </a:lnTo>
                <a:lnTo>
                  <a:pt x="4181637" y="2848793"/>
                </a:lnTo>
                <a:cubicBezTo>
                  <a:pt x="4182970" y="2844316"/>
                  <a:pt x="4186256" y="2839982"/>
                  <a:pt x="4190328" y="2836172"/>
                </a:cubicBezTo>
                <a:close/>
                <a:moveTo>
                  <a:pt x="3705842" y="1508457"/>
                </a:moveTo>
                <a:lnTo>
                  <a:pt x="3677748" y="1596213"/>
                </a:lnTo>
                <a:cubicBezTo>
                  <a:pt x="3675271" y="1604978"/>
                  <a:pt x="3676796" y="1615836"/>
                  <a:pt x="3679653" y="1624980"/>
                </a:cubicBezTo>
                <a:cubicBezTo>
                  <a:pt x="3689369" y="1656223"/>
                  <a:pt x="3713754" y="1676036"/>
                  <a:pt x="3736234" y="1697753"/>
                </a:cubicBezTo>
                <a:cubicBezTo>
                  <a:pt x="3746141" y="1707279"/>
                  <a:pt x="3753189" y="1720423"/>
                  <a:pt x="3758903" y="1733188"/>
                </a:cubicBezTo>
                <a:cubicBezTo>
                  <a:pt x="3773574" y="1766335"/>
                  <a:pt x="3786718" y="1800246"/>
                  <a:pt x="3800624" y="1833775"/>
                </a:cubicBezTo>
                <a:cubicBezTo>
                  <a:pt x="3801958" y="1837013"/>
                  <a:pt x="3805387" y="1839679"/>
                  <a:pt x="3808245" y="1842158"/>
                </a:cubicBezTo>
                <a:cubicBezTo>
                  <a:pt x="3838346" y="1866922"/>
                  <a:pt x="3868635" y="1891497"/>
                  <a:pt x="3898736" y="1916454"/>
                </a:cubicBezTo>
                <a:cubicBezTo>
                  <a:pt x="3904450" y="1921216"/>
                  <a:pt x="3908642" y="1928076"/>
                  <a:pt x="3914166" y="1933219"/>
                </a:cubicBezTo>
                <a:cubicBezTo>
                  <a:pt x="3921786" y="1940459"/>
                  <a:pt x="3929027" y="1949603"/>
                  <a:pt x="3938171" y="1953413"/>
                </a:cubicBezTo>
                <a:cubicBezTo>
                  <a:pt x="3966936" y="1965224"/>
                  <a:pt x="3979320" y="1987894"/>
                  <a:pt x="3984654" y="2016469"/>
                </a:cubicBezTo>
                <a:cubicBezTo>
                  <a:pt x="3989607" y="2042570"/>
                  <a:pt x="3993799" y="2068669"/>
                  <a:pt x="3999513" y="2094578"/>
                </a:cubicBezTo>
                <a:cubicBezTo>
                  <a:pt x="4006371" y="2126201"/>
                  <a:pt x="4013801" y="2157636"/>
                  <a:pt x="4022184" y="2188879"/>
                </a:cubicBezTo>
                <a:cubicBezTo>
                  <a:pt x="4025804" y="2202404"/>
                  <a:pt x="4029994" y="2216692"/>
                  <a:pt x="4037424" y="2228314"/>
                </a:cubicBezTo>
                <a:cubicBezTo>
                  <a:pt x="4057999" y="2260890"/>
                  <a:pt x="4071905" y="2295753"/>
                  <a:pt x="4066381" y="2334044"/>
                </a:cubicBezTo>
                <a:cubicBezTo>
                  <a:pt x="4061999" y="2364715"/>
                  <a:pt x="4073239" y="2390434"/>
                  <a:pt x="4090766" y="2409485"/>
                </a:cubicBezTo>
                <a:cubicBezTo>
                  <a:pt x="4098720" y="2418154"/>
                  <a:pt x="4104233" y="2426976"/>
                  <a:pt x="4107867" y="2435912"/>
                </a:cubicBezTo>
                <a:lnTo>
                  <a:pt x="4113698" y="2463017"/>
                </a:lnTo>
                <a:lnTo>
                  <a:pt x="4105056" y="2518262"/>
                </a:lnTo>
                <a:lnTo>
                  <a:pt x="4105055" y="2518263"/>
                </a:lnTo>
                <a:cubicBezTo>
                  <a:pt x="4102388" y="2527789"/>
                  <a:pt x="4101244" y="2536456"/>
                  <a:pt x="4101411" y="2545005"/>
                </a:cubicBezTo>
                <a:lnTo>
                  <a:pt x="4101411" y="2545006"/>
                </a:lnTo>
                <a:cubicBezTo>
                  <a:pt x="4101577" y="2553555"/>
                  <a:pt x="4103054" y="2561985"/>
                  <a:pt x="4105625" y="2571034"/>
                </a:cubicBezTo>
                <a:cubicBezTo>
                  <a:pt x="4117627" y="2612945"/>
                  <a:pt x="4150204" y="2640950"/>
                  <a:pt x="4178779" y="2668001"/>
                </a:cubicBezTo>
                <a:cubicBezTo>
                  <a:pt x="4203164" y="2691054"/>
                  <a:pt x="4216880" y="2716963"/>
                  <a:pt x="4227170" y="2745348"/>
                </a:cubicBezTo>
                <a:lnTo>
                  <a:pt x="4227170" y="2745351"/>
                </a:lnTo>
                <a:lnTo>
                  <a:pt x="4233090" y="2778005"/>
                </a:lnTo>
                <a:lnTo>
                  <a:pt x="4232670" y="2785439"/>
                </a:lnTo>
                <a:lnTo>
                  <a:pt x="4222591" y="2811779"/>
                </a:lnTo>
                <a:lnTo>
                  <a:pt x="4222587" y="2811786"/>
                </a:lnTo>
                <a:lnTo>
                  <a:pt x="4222588" y="2811786"/>
                </a:lnTo>
                <a:lnTo>
                  <a:pt x="4222591" y="2811779"/>
                </a:lnTo>
                <a:lnTo>
                  <a:pt x="4232241" y="2793022"/>
                </a:lnTo>
                <a:lnTo>
                  <a:pt x="4232670" y="2785439"/>
                </a:lnTo>
                <a:lnTo>
                  <a:pt x="4233870" y="2782304"/>
                </a:lnTo>
                <a:lnTo>
                  <a:pt x="4233090" y="2778005"/>
                </a:lnTo>
                <a:lnTo>
                  <a:pt x="4233500" y="2770757"/>
                </a:lnTo>
                <a:lnTo>
                  <a:pt x="4227170" y="2745351"/>
                </a:lnTo>
                <a:lnTo>
                  <a:pt x="4227170" y="2745347"/>
                </a:lnTo>
                <a:cubicBezTo>
                  <a:pt x="4216880" y="2716962"/>
                  <a:pt x="4203164" y="2691053"/>
                  <a:pt x="4178779" y="2668000"/>
                </a:cubicBezTo>
                <a:cubicBezTo>
                  <a:pt x="4150204" y="2640949"/>
                  <a:pt x="4117627" y="2612944"/>
                  <a:pt x="4105625" y="2571033"/>
                </a:cubicBezTo>
                <a:lnTo>
                  <a:pt x="4101411" y="2545006"/>
                </a:lnTo>
                <a:lnTo>
                  <a:pt x="4105055" y="2518264"/>
                </a:lnTo>
                <a:lnTo>
                  <a:pt x="4105056" y="2518262"/>
                </a:lnTo>
                <a:lnTo>
                  <a:pt x="4111636" y="2490550"/>
                </a:lnTo>
                <a:lnTo>
                  <a:pt x="4113698" y="2463017"/>
                </a:lnTo>
                <a:lnTo>
                  <a:pt x="4113698" y="2463016"/>
                </a:lnTo>
                <a:cubicBezTo>
                  <a:pt x="4112817" y="2444776"/>
                  <a:pt x="4106674" y="2426821"/>
                  <a:pt x="4090766" y="2409484"/>
                </a:cubicBezTo>
                <a:cubicBezTo>
                  <a:pt x="4073239" y="2390433"/>
                  <a:pt x="4061999" y="2364714"/>
                  <a:pt x="4066381" y="2334043"/>
                </a:cubicBezTo>
                <a:cubicBezTo>
                  <a:pt x="4071905" y="2295752"/>
                  <a:pt x="4057999" y="2260889"/>
                  <a:pt x="4037424" y="2228313"/>
                </a:cubicBezTo>
                <a:cubicBezTo>
                  <a:pt x="4029994" y="2216691"/>
                  <a:pt x="4025804" y="2202403"/>
                  <a:pt x="4022184" y="2188878"/>
                </a:cubicBezTo>
                <a:cubicBezTo>
                  <a:pt x="4013801" y="2157635"/>
                  <a:pt x="4006371" y="2126200"/>
                  <a:pt x="3999513" y="2094577"/>
                </a:cubicBezTo>
                <a:cubicBezTo>
                  <a:pt x="3993799" y="2068668"/>
                  <a:pt x="3989607" y="2042569"/>
                  <a:pt x="3984654" y="2016468"/>
                </a:cubicBezTo>
                <a:cubicBezTo>
                  <a:pt x="3979320" y="1987893"/>
                  <a:pt x="3966936" y="1965223"/>
                  <a:pt x="3938171" y="1953412"/>
                </a:cubicBezTo>
                <a:cubicBezTo>
                  <a:pt x="3929027" y="1949602"/>
                  <a:pt x="3921786" y="1940458"/>
                  <a:pt x="3914166" y="1933218"/>
                </a:cubicBezTo>
                <a:cubicBezTo>
                  <a:pt x="3908642" y="1928075"/>
                  <a:pt x="3904450" y="1921215"/>
                  <a:pt x="3898736" y="1916453"/>
                </a:cubicBezTo>
                <a:cubicBezTo>
                  <a:pt x="3868635" y="1891496"/>
                  <a:pt x="3838346" y="1866921"/>
                  <a:pt x="3808245" y="1842157"/>
                </a:cubicBezTo>
                <a:cubicBezTo>
                  <a:pt x="3805387" y="1839678"/>
                  <a:pt x="3801958" y="1837012"/>
                  <a:pt x="3800624" y="1833774"/>
                </a:cubicBezTo>
                <a:cubicBezTo>
                  <a:pt x="3786718" y="1800245"/>
                  <a:pt x="3773575" y="1766334"/>
                  <a:pt x="3758903" y="1733187"/>
                </a:cubicBezTo>
                <a:cubicBezTo>
                  <a:pt x="3753189" y="1720422"/>
                  <a:pt x="3746141" y="1707278"/>
                  <a:pt x="3736235" y="1697752"/>
                </a:cubicBezTo>
                <a:cubicBezTo>
                  <a:pt x="3713755" y="1676035"/>
                  <a:pt x="3689369" y="1656222"/>
                  <a:pt x="3679653" y="1624979"/>
                </a:cubicBezTo>
                <a:cubicBezTo>
                  <a:pt x="3676797" y="1615835"/>
                  <a:pt x="3675272" y="1604977"/>
                  <a:pt x="3677749" y="1596212"/>
                </a:cubicBezTo>
                <a:close/>
                <a:moveTo>
                  <a:pt x="3724447" y="1459072"/>
                </a:moveTo>
                <a:lnTo>
                  <a:pt x="3724446" y="1459073"/>
                </a:lnTo>
                <a:lnTo>
                  <a:pt x="3715229" y="1481571"/>
                </a:lnTo>
                <a:close/>
                <a:moveTo>
                  <a:pt x="3743640" y="1268757"/>
                </a:moveTo>
                <a:cubicBezTo>
                  <a:pt x="3744092" y="1275401"/>
                  <a:pt x="3745664" y="1281688"/>
                  <a:pt x="3748807" y="1286069"/>
                </a:cubicBezTo>
                <a:cubicBezTo>
                  <a:pt x="3763380" y="1306929"/>
                  <a:pt x="3769620" y="1328552"/>
                  <a:pt x="3771144" y="1350627"/>
                </a:cubicBezTo>
                <a:lnTo>
                  <a:pt x="3765550" y="1413839"/>
                </a:lnTo>
                <a:lnTo>
                  <a:pt x="3771145" y="1350626"/>
                </a:lnTo>
                <a:cubicBezTo>
                  <a:pt x="3769620" y="1328551"/>
                  <a:pt x="3763381" y="1306929"/>
                  <a:pt x="3748807" y="1286068"/>
                </a:cubicBezTo>
                <a:close/>
                <a:moveTo>
                  <a:pt x="3685369" y="773034"/>
                </a:moveTo>
                <a:lnTo>
                  <a:pt x="3685369" y="773035"/>
                </a:lnTo>
                <a:cubicBezTo>
                  <a:pt x="3687655" y="800276"/>
                  <a:pt x="3690893" y="827329"/>
                  <a:pt x="3693369" y="854379"/>
                </a:cubicBezTo>
                <a:cubicBezTo>
                  <a:pt x="3695655" y="878956"/>
                  <a:pt x="3696417" y="903722"/>
                  <a:pt x="3724422" y="915343"/>
                </a:cubicBezTo>
                <a:cubicBezTo>
                  <a:pt x="3728804" y="917059"/>
                  <a:pt x="3732042" y="922773"/>
                  <a:pt x="3734900" y="927155"/>
                </a:cubicBezTo>
                <a:cubicBezTo>
                  <a:pt x="3778908" y="994785"/>
                  <a:pt x="3777764" y="1030980"/>
                  <a:pt x="3731280" y="1097087"/>
                </a:cubicBezTo>
                <a:cubicBezTo>
                  <a:pt x="3726518" y="1103945"/>
                  <a:pt x="3723088" y="1118613"/>
                  <a:pt x="3726898" y="1123185"/>
                </a:cubicBezTo>
                <a:cubicBezTo>
                  <a:pt x="3742710" y="1142617"/>
                  <a:pt x="3749759" y="1162953"/>
                  <a:pt x="3751617" y="1184028"/>
                </a:cubicBezTo>
                <a:cubicBezTo>
                  <a:pt x="3749759" y="1162953"/>
                  <a:pt x="3742711" y="1142616"/>
                  <a:pt x="3726899" y="1123184"/>
                </a:cubicBezTo>
                <a:cubicBezTo>
                  <a:pt x="3723089" y="1118612"/>
                  <a:pt x="3726519" y="1103944"/>
                  <a:pt x="3731281" y="1097086"/>
                </a:cubicBezTo>
                <a:cubicBezTo>
                  <a:pt x="3777765" y="1030979"/>
                  <a:pt x="3778909" y="994784"/>
                  <a:pt x="3734901" y="927154"/>
                </a:cubicBezTo>
                <a:cubicBezTo>
                  <a:pt x="3732043" y="922772"/>
                  <a:pt x="3728805" y="917058"/>
                  <a:pt x="3724423" y="915342"/>
                </a:cubicBezTo>
                <a:cubicBezTo>
                  <a:pt x="3696417" y="903721"/>
                  <a:pt x="3695655" y="878955"/>
                  <a:pt x="3693369" y="854378"/>
                </a:cubicBezTo>
                <a:close/>
                <a:moveTo>
                  <a:pt x="3740770" y="517850"/>
                </a:moveTo>
                <a:lnTo>
                  <a:pt x="3731852" y="556047"/>
                </a:lnTo>
                <a:cubicBezTo>
                  <a:pt x="3729756" y="564048"/>
                  <a:pt x="3724232" y="572622"/>
                  <a:pt x="3725374" y="580050"/>
                </a:cubicBezTo>
                <a:cubicBezTo>
                  <a:pt x="3728708" y="601578"/>
                  <a:pt x="3726279" y="622200"/>
                  <a:pt x="3721993" y="642537"/>
                </a:cubicBezTo>
                <a:lnTo>
                  <a:pt x="3709470" y="694927"/>
                </a:lnTo>
                <a:lnTo>
                  <a:pt x="3721994" y="642536"/>
                </a:lnTo>
                <a:cubicBezTo>
                  <a:pt x="3726280" y="622200"/>
                  <a:pt x="3728709" y="601577"/>
                  <a:pt x="3725375" y="580049"/>
                </a:cubicBezTo>
                <a:cubicBezTo>
                  <a:pt x="3724233" y="572621"/>
                  <a:pt x="3729757" y="564047"/>
                  <a:pt x="3731853" y="556046"/>
                </a:cubicBezTo>
                <a:close/>
                <a:moveTo>
                  <a:pt x="3754065" y="298168"/>
                </a:moveTo>
                <a:lnTo>
                  <a:pt x="3739283" y="313532"/>
                </a:lnTo>
                <a:lnTo>
                  <a:pt x="3739283" y="313532"/>
                </a:lnTo>
                <a:lnTo>
                  <a:pt x="3739282" y="313533"/>
                </a:lnTo>
                <a:cubicBezTo>
                  <a:pt x="3735090" y="316389"/>
                  <a:pt x="3737376" y="330298"/>
                  <a:pt x="3738710" y="338870"/>
                </a:cubicBezTo>
                <a:lnTo>
                  <a:pt x="3738716" y="338898"/>
                </a:lnTo>
                <a:lnTo>
                  <a:pt x="3748617" y="395639"/>
                </a:lnTo>
                <a:lnTo>
                  <a:pt x="3744807" y="367327"/>
                </a:lnTo>
                <a:lnTo>
                  <a:pt x="3738716" y="338898"/>
                </a:lnTo>
                <a:lnTo>
                  <a:pt x="3738711" y="338869"/>
                </a:lnTo>
                <a:cubicBezTo>
                  <a:pt x="3738044" y="334583"/>
                  <a:pt x="3737139" y="328963"/>
                  <a:pt x="3736925" y="324057"/>
                </a:cubicBezTo>
                <a:lnTo>
                  <a:pt x="3739283" y="313532"/>
                </a:lnTo>
                <a:close/>
                <a:moveTo>
                  <a:pt x="3761610" y="281567"/>
                </a:moveTo>
                <a:lnTo>
                  <a:pt x="3756715" y="295414"/>
                </a:lnTo>
                <a:lnTo>
                  <a:pt x="3756716" y="295414"/>
                </a:lnTo>
                <a:close/>
                <a:moveTo>
                  <a:pt x="3748290" y="24485"/>
                </a:moveTo>
                <a:lnTo>
                  <a:pt x="3746027" y="74128"/>
                </a:lnTo>
                <a:cubicBezTo>
                  <a:pt x="3746950" y="91491"/>
                  <a:pt x="3749260" y="108702"/>
                  <a:pt x="3751951" y="125860"/>
                </a:cubicBezTo>
                <a:lnTo>
                  <a:pt x="3756346" y="153386"/>
                </a:lnTo>
                <a:lnTo>
                  <a:pt x="3764619" y="228943"/>
                </a:lnTo>
                <a:lnTo>
                  <a:pt x="3760160" y="177270"/>
                </a:lnTo>
                <a:lnTo>
                  <a:pt x="3756346" y="153386"/>
                </a:lnTo>
                <a:lnTo>
                  <a:pt x="3756147" y="151568"/>
                </a:lnTo>
                <a:cubicBezTo>
                  <a:pt x="3751917" y="125875"/>
                  <a:pt x="3747412" y="100173"/>
                  <a:pt x="3746028" y="74128"/>
                </a:cubicBezTo>
                <a:close/>
                <a:moveTo>
                  <a:pt x="3745709" y="0"/>
                </a:moveTo>
                <a:lnTo>
                  <a:pt x="3748427" y="21485"/>
                </a:lnTo>
                <a:lnTo>
                  <a:pt x="3745709" y="0"/>
                </a:lnTo>
                <a:lnTo>
                  <a:pt x="4209817" y="0"/>
                </a:lnTo>
                <a:lnTo>
                  <a:pt x="4208690" y="2816"/>
                </a:lnTo>
                <a:cubicBezTo>
                  <a:pt x="4200308" y="21485"/>
                  <a:pt x="4197640" y="43011"/>
                  <a:pt x="4194592" y="63586"/>
                </a:cubicBezTo>
                <a:cubicBezTo>
                  <a:pt x="4189067" y="101307"/>
                  <a:pt x="4185637" y="139218"/>
                  <a:pt x="4180685" y="176938"/>
                </a:cubicBezTo>
                <a:cubicBezTo>
                  <a:pt x="4179541" y="184940"/>
                  <a:pt x="4177447" y="194084"/>
                  <a:pt x="4172683" y="200181"/>
                </a:cubicBezTo>
                <a:cubicBezTo>
                  <a:pt x="4140678" y="241900"/>
                  <a:pt x="4131725" y="292578"/>
                  <a:pt x="4134771" y="340773"/>
                </a:cubicBezTo>
                <a:cubicBezTo>
                  <a:pt x="4137060" y="378685"/>
                  <a:pt x="4138774" y="415834"/>
                  <a:pt x="4135536" y="453363"/>
                </a:cubicBezTo>
                <a:cubicBezTo>
                  <a:pt x="4135344" y="456221"/>
                  <a:pt x="4135726" y="460031"/>
                  <a:pt x="4137250" y="462125"/>
                </a:cubicBezTo>
                <a:cubicBezTo>
                  <a:pt x="4147346" y="475080"/>
                  <a:pt x="4148108" y="488606"/>
                  <a:pt x="4149822" y="505181"/>
                </a:cubicBezTo>
                <a:cubicBezTo>
                  <a:pt x="4152300" y="528614"/>
                  <a:pt x="4150584" y="550140"/>
                  <a:pt x="4146394" y="571859"/>
                </a:cubicBezTo>
                <a:cubicBezTo>
                  <a:pt x="4143346" y="587671"/>
                  <a:pt x="4137060" y="603672"/>
                  <a:pt x="4129057" y="617771"/>
                </a:cubicBezTo>
                <a:cubicBezTo>
                  <a:pt x="4117817" y="637391"/>
                  <a:pt x="4113437" y="656254"/>
                  <a:pt x="4128295" y="674922"/>
                </a:cubicBezTo>
                <a:cubicBezTo>
                  <a:pt x="4144108" y="695115"/>
                  <a:pt x="4138584" y="717976"/>
                  <a:pt x="4139154" y="740267"/>
                </a:cubicBezTo>
                <a:cubicBezTo>
                  <a:pt x="4139346" y="749981"/>
                  <a:pt x="4138964" y="760269"/>
                  <a:pt x="4141440" y="769604"/>
                </a:cubicBezTo>
                <a:cubicBezTo>
                  <a:pt x="4148490" y="796654"/>
                  <a:pt x="4159158" y="822755"/>
                  <a:pt x="4163920" y="850188"/>
                </a:cubicBezTo>
                <a:cubicBezTo>
                  <a:pt x="4166587" y="865429"/>
                  <a:pt x="4161824" y="882383"/>
                  <a:pt x="4158396" y="898197"/>
                </a:cubicBezTo>
                <a:cubicBezTo>
                  <a:pt x="4154776" y="914199"/>
                  <a:pt x="4149252" y="930010"/>
                  <a:pt x="4143536" y="945443"/>
                </a:cubicBezTo>
                <a:cubicBezTo>
                  <a:pt x="4139726" y="955919"/>
                  <a:pt x="4136106" y="967349"/>
                  <a:pt x="4129247" y="975732"/>
                </a:cubicBezTo>
                <a:cubicBezTo>
                  <a:pt x="4113627" y="994784"/>
                  <a:pt x="4110959" y="1014405"/>
                  <a:pt x="4119151" y="1036886"/>
                </a:cubicBezTo>
                <a:cubicBezTo>
                  <a:pt x="4120485" y="1040314"/>
                  <a:pt x="4120485" y="1044314"/>
                  <a:pt x="4120675" y="1048124"/>
                </a:cubicBezTo>
                <a:cubicBezTo>
                  <a:pt x="4124675" y="1109090"/>
                  <a:pt x="4127153" y="1170050"/>
                  <a:pt x="4133249" y="1230632"/>
                </a:cubicBezTo>
                <a:cubicBezTo>
                  <a:pt x="4135726" y="1255205"/>
                  <a:pt x="4146584" y="1278828"/>
                  <a:pt x="4153442" y="1303023"/>
                </a:cubicBezTo>
                <a:cubicBezTo>
                  <a:pt x="4154776" y="1307977"/>
                  <a:pt x="4156872" y="1313503"/>
                  <a:pt x="4155918" y="1318455"/>
                </a:cubicBezTo>
                <a:cubicBezTo>
                  <a:pt x="4146394" y="1372367"/>
                  <a:pt x="4160300" y="1422853"/>
                  <a:pt x="4178589" y="1472574"/>
                </a:cubicBezTo>
                <a:cubicBezTo>
                  <a:pt x="4180495" y="1477716"/>
                  <a:pt x="4179923" y="1484003"/>
                  <a:pt x="4179541" y="1489719"/>
                </a:cubicBezTo>
                <a:cubicBezTo>
                  <a:pt x="4178209" y="1505723"/>
                  <a:pt x="4171541" y="1523058"/>
                  <a:pt x="4175541" y="1537536"/>
                </a:cubicBezTo>
                <a:cubicBezTo>
                  <a:pt x="4186591" y="1576018"/>
                  <a:pt x="4199926" y="1614119"/>
                  <a:pt x="4216690" y="1650316"/>
                </a:cubicBezTo>
                <a:cubicBezTo>
                  <a:pt x="4233645" y="1687085"/>
                  <a:pt x="4247933" y="1721184"/>
                  <a:pt x="4230789" y="1763286"/>
                </a:cubicBezTo>
                <a:cubicBezTo>
                  <a:pt x="4223548" y="1781193"/>
                  <a:pt x="4228693" y="1804815"/>
                  <a:pt x="4230597" y="1825392"/>
                </a:cubicBezTo>
                <a:cubicBezTo>
                  <a:pt x="4232121" y="1840440"/>
                  <a:pt x="4240696" y="1854919"/>
                  <a:pt x="4240696" y="1869779"/>
                </a:cubicBezTo>
                <a:cubicBezTo>
                  <a:pt x="4240696" y="1909407"/>
                  <a:pt x="4250791" y="1944648"/>
                  <a:pt x="4271366" y="1978939"/>
                </a:cubicBezTo>
                <a:cubicBezTo>
                  <a:pt x="4279367" y="1992278"/>
                  <a:pt x="4274032" y="2013042"/>
                  <a:pt x="4276128" y="2030377"/>
                </a:cubicBezTo>
                <a:cubicBezTo>
                  <a:pt x="4278604" y="2048667"/>
                  <a:pt x="4280890" y="2067524"/>
                  <a:pt x="4286418" y="2085053"/>
                </a:cubicBezTo>
                <a:cubicBezTo>
                  <a:pt x="4300895" y="2130392"/>
                  <a:pt x="4317278" y="2175162"/>
                  <a:pt x="4332518" y="2220311"/>
                </a:cubicBezTo>
                <a:cubicBezTo>
                  <a:pt x="4345093" y="2257458"/>
                  <a:pt x="4335186" y="2294038"/>
                  <a:pt x="4329853" y="2330805"/>
                </a:cubicBezTo>
                <a:cubicBezTo>
                  <a:pt x="4326422" y="2353858"/>
                  <a:pt x="4318230" y="2375382"/>
                  <a:pt x="4330422" y="2401291"/>
                </a:cubicBezTo>
                <a:cubicBezTo>
                  <a:pt x="4342044" y="2426058"/>
                  <a:pt x="4339377" y="2457491"/>
                  <a:pt x="4345663" y="2485306"/>
                </a:cubicBezTo>
                <a:cubicBezTo>
                  <a:pt x="4350997" y="2508741"/>
                  <a:pt x="4359572" y="2531408"/>
                  <a:pt x="4367953" y="2554078"/>
                </a:cubicBezTo>
                <a:cubicBezTo>
                  <a:pt x="4379384" y="2584941"/>
                  <a:pt x="4391384" y="2615420"/>
                  <a:pt x="4385670" y="2649142"/>
                </a:cubicBezTo>
                <a:cubicBezTo>
                  <a:pt x="4379192" y="2687435"/>
                  <a:pt x="4403577" y="2713722"/>
                  <a:pt x="4419771" y="2743825"/>
                </a:cubicBezTo>
                <a:cubicBezTo>
                  <a:pt x="4430819" y="2764589"/>
                  <a:pt x="4439012" y="2787258"/>
                  <a:pt x="4445870" y="2809929"/>
                </a:cubicBezTo>
                <a:cubicBezTo>
                  <a:pt x="4454824" y="2840218"/>
                  <a:pt x="4460158" y="2871461"/>
                  <a:pt x="4468921" y="2901942"/>
                </a:cubicBezTo>
                <a:cubicBezTo>
                  <a:pt x="4482065" y="2948046"/>
                  <a:pt x="4492353" y="2994721"/>
                  <a:pt x="4485113" y="3042727"/>
                </a:cubicBezTo>
                <a:cubicBezTo>
                  <a:pt x="4481875" y="3064826"/>
                  <a:pt x="4482065" y="3085402"/>
                  <a:pt x="4486829" y="3107499"/>
                </a:cubicBezTo>
                <a:cubicBezTo>
                  <a:pt x="4494639" y="3143694"/>
                  <a:pt x="4495592" y="3180843"/>
                  <a:pt x="4524738" y="3209992"/>
                </a:cubicBezTo>
                <a:cubicBezTo>
                  <a:pt x="4535027" y="3220279"/>
                  <a:pt x="4537693" y="3238757"/>
                  <a:pt x="4543028" y="3253808"/>
                </a:cubicBezTo>
                <a:cubicBezTo>
                  <a:pt x="4549315" y="3271144"/>
                  <a:pt x="4546075" y="3283907"/>
                  <a:pt x="4527787" y="3293243"/>
                </a:cubicBezTo>
                <a:cubicBezTo>
                  <a:pt x="4519596" y="3297433"/>
                  <a:pt x="4511594" y="3309436"/>
                  <a:pt x="4510260" y="3318770"/>
                </a:cubicBezTo>
                <a:cubicBezTo>
                  <a:pt x="4506260" y="3346775"/>
                  <a:pt x="4512166" y="3372494"/>
                  <a:pt x="4525122" y="3399545"/>
                </a:cubicBezTo>
                <a:cubicBezTo>
                  <a:pt x="4537313" y="3424882"/>
                  <a:pt x="4535979" y="3456507"/>
                  <a:pt x="4540741" y="3485274"/>
                </a:cubicBezTo>
                <a:cubicBezTo>
                  <a:pt x="4544171" y="3505656"/>
                  <a:pt x="4551219" y="3526041"/>
                  <a:pt x="4551219" y="3546616"/>
                </a:cubicBezTo>
                <a:cubicBezTo>
                  <a:pt x="4551219" y="3572145"/>
                  <a:pt x="4545123" y="3597481"/>
                  <a:pt x="4542837" y="3623200"/>
                </a:cubicBezTo>
                <a:cubicBezTo>
                  <a:pt x="4540933" y="3643203"/>
                  <a:pt x="4541695" y="3663588"/>
                  <a:pt x="4539409" y="3683590"/>
                </a:cubicBezTo>
                <a:cubicBezTo>
                  <a:pt x="4537693" y="3699975"/>
                  <a:pt x="4533313" y="3716167"/>
                  <a:pt x="4529694" y="3732360"/>
                </a:cubicBezTo>
                <a:cubicBezTo>
                  <a:pt x="4528359" y="3738266"/>
                  <a:pt x="4523214" y="3744172"/>
                  <a:pt x="4523976" y="3749505"/>
                </a:cubicBezTo>
                <a:cubicBezTo>
                  <a:pt x="4532169" y="3802466"/>
                  <a:pt x="4495592" y="3840568"/>
                  <a:pt x="4479399" y="3885337"/>
                </a:cubicBezTo>
                <a:cubicBezTo>
                  <a:pt x="4462252" y="3932393"/>
                  <a:pt x="4435964" y="3977924"/>
                  <a:pt x="4443774" y="4030502"/>
                </a:cubicBezTo>
                <a:cubicBezTo>
                  <a:pt x="4448536" y="4062317"/>
                  <a:pt x="4459586" y="4092988"/>
                  <a:pt x="4466255" y="4124613"/>
                </a:cubicBezTo>
                <a:cubicBezTo>
                  <a:pt x="4468541" y="4135853"/>
                  <a:pt x="4468159" y="4148426"/>
                  <a:pt x="4465873" y="4159666"/>
                </a:cubicBezTo>
                <a:cubicBezTo>
                  <a:pt x="4455394" y="4213960"/>
                  <a:pt x="4453871" y="4267492"/>
                  <a:pt x="4471017" y="4320836"/>
                </a:cubicBezTo>
                <a:cubicBezTo>
                  <a:pt x="4473875" y="4329978"/>
                  <a:pt x="4476541" y="4339694"/>
                  <a:pt x="4476541" y="4349221"/>
                </a:cubicBezTo>
                <a:cubicBezTo>
                  <a:pt x="4476541" y="4401418"/>
                  <a:pt x="4472541" y="4452664"/>
                  <a:pt x="4453871" y="4502578"/>
                </a:cubicBezTo>
                <a:cubicBezTo>
                  <a:pt x="4447584" y="4519342"/>
                  <a:pt x="4451584" y="4539727"/>
                  <a:pt x="4450060" y="4558206"/>
                </a:cubicBezTo>
                <a:cubicBezTo>
                  <a:pt x="4448728" y="4575350"/>
                  <a:pt x="4448156" y="4592877"/>
                  <a:pt x="4443774" y="4609451"/>
                </a:cubicBezTo>
                <a:cubicBezTo>
                  <a:pt x="4437298" y="4633646"/>
                  <a:pt x="4436536" y="4656125"/>
                  <a:pt x="4442250" y="4681082"/>
                </a:cubicBezTo>
                <a:cubicBezTo>
                  <a:pt x="4447584" y="4704894"/>
                  <a:pt x="4444919" y="4730613"/>
                  <a:pt x="4445108" y="4755380"/>
                </a:cubicBezTo>
                <a:cubicBezTo>
                  <a:pt x="4445298" y="4783003"/>
                  <a:pt x="4445488" y="4810626"/>
                  <a:pt x="4444537" y="4838249"/>
                </a:cubicBezTo>
                <a:cubicBezTo>
                  <a:pt x="4444156" y="4849299"/>
                  <a:pt x="4436536" y="4861872"/>
                  <a:pt x="4439584" y="4871018"/>
                </a:cubicBezTo>
                <a:cubicBezTo>
                  <a:pt x="4449870" y="4900545"/>
                  <a:pt x="4437488" y="4930074"/>
                  <a:pt x="4443012" y="4959601"/>
                </a:cubicBezTo>
                <a:cubicBezTo>
                  <a:pt x="4445870" y="4974081"/>
                  <a:pt x="4438060" y="4990464"/>
                  <a:pt x="4437298" y="5006085"/>
                </a:cubicBezTo>
                <a:cubicBezTo>
                  <a:pt x="4435964" y="5031613"/>
                  <a:pt x="4436536" y="5057140"/>
                  <a:pt x="4436154" y="5082669"/>
                </a:cubicBezTo>
                <a:cubicBezTo>
                  <a:pt x="4435964" y="5091051"/>
                  <a:pt x="4435203" y="5099244"/>
                  <a:pt x="4434819" y="5107626"/>
                </a:cubicBezTo>
                <a:cubicBezTo>
                  <a:pt x="4434439" y="5115056"/>
                  <a:pt x="4432725" y="5122866"/>
                  <a:pt x="4434057" y="5129915"/>
                </a:cubicBezTo>
                <a:cubicBezTo>
                  <a:pt x="4438822" y="5155444"/>
                  <a:pt x="4446632" y="5180590"/>
                  <a:pt x="4449680" y="5206307"/>
                </a:cubicBezTo>
                <a:cubicBezTo>
                  <a:pt x="4452346" y="5228596"/>
                  <a:pt x="4448728" y="5251649"/>
                  <a:pt x="4450632" y="5274128"/>
                </a:cubicBezTo>
                <a:cubicBezTo>
                  <a:pt x="4453871" y="5313753"/>
                  <a:pt x="4459586" y="5353378"/>
                  <a:pt x="4463207" y="5393004"/>
                </a:cubicBezTo>
                <a:cubicBezTo>
                  <a:pt x="4463968" y="5401578"/>
                  <a:pt x="4459204" y="5410530"/>
                  <a:pt x="4458824" y="5419294"/>
                </a:cubicBezTo>
                <a:cubicBezTo>
                  <a:pt x="4457872" y="5446727"/>
                  <a:pt x="4457680" y="5474160"/>
                  <a:pt x="4457110" y="5501593"/>
                </a:cubicBezTo>
                <a:cubicBezTo>
                  <a:pt x="4456918" y="5517214"/>
                  <a:pt x="4457490" y="5533026"/>
                  <a:pt x="4455776" y="5548459"/>
                </a:cubicBezTo>
                <a:cubicBezTo>
                  <a:pt x="4453490" y="5568841"/>
                  <a:pt x="4450060" y="5587320"/>
                  <a:pt x="4464920" y="5606371"/>
                </a:cubicBezTo>
                <a:cubicBezTo>
                  <a:pt x="4487972" y="5635710"/>
                  <a:pt x="4479018" y="5673049"/>
                  <a:pt x="4484351" y="5706958"/>
                </a:cubicBezTo>
                <a:cubicBezTo>
                  <a:pt x="4485685" y="5715722"/>
                  <a:pt x="4485875" y="5724677"/>
                  <a:pt x="4487399" y="5733439"/>
                </a:cubicBezTo>
                <a:cubicBezTo>
                  <a:pt x="4490257" y="5749633"/>
                  <a:pt x="4493495" y="5765634"/>
                  <a:pt x="4496736" y="5781829"/>
                </a:cubicBezTo>
                <a:cubicBezTo>
                  <a:pt x="4497306" y="5784685"/>
                  <a:pt x="4497498" y="5787923"/>
                  <a:pt x="4498450" y="5790591"/>
                </a:cubicBezTo>
                <a:cubicBezTo>
                  <a:pt x="4506450" y="5815168"/>
                  <a:pt x="4515594" y="5839360"/>
                  <a:pt x="4522072" y="5864317"/>
                </a:cubicBezTo>
                <a:cubicBezTo>
                  <a:pt x="4525311" y="5876510"/>
                  <a:pt x="4525693" y="5890036"/>
                  <a:pt x="4523976" y="5902609"/>
                </a:cubicBezTo>
                <a:cubicBezTo>
                  <a:pt x="4519024" y="5939376"/>
                  <a:pt x="4516928" y="5975763"/>
                  <a:pt x="4524168" y="6012722"/>
                </a:cubicBezTo>
                <a:cubicBezTo>
                  <a:pt x="4527025" y="6027391"/>
                  <a:pt x="4522263" y="6043775"/>
                  <a:pt x="4520548" y="6059396"/>
                </a:cubicBezTo>
                <a:cubicBezTo>
                  <a:pt x="4515976" y="6096735"/>
                  <a:pt x="4511022" y="6134074"/>
                  <a:pt x="4506642" y="6171604"/>
                </a:cubicBezTo>
                <a:cubicBezTo>
                  <a:pt x="4503975" y="6195036"/>
                  <a:pt x="4502450" y="6218659"/>
                  <a:pt x="4499785" y="6242092"/>
                </a:cubicBezTo>
                <a:cubicBezTo>
                  <a:pt x="4496544" y="6269143"/>
                  <a:pt x="4491591" y="6296004"/>
                  <a:pt x="4488923" y="6323057"/>
                </a:cubicBezTo>
                <a:cubicBezTo>
                  <a:pt x="4485875" y="6353918"/>
                  <a:pt x="4485305" y="6384971"/>
                  <a:pt x="4482065" y="6415832"/>
                </a:cubicBezTo>
                <a:cubicBezTo>
                  <a:pt x="4475779" y="6472224"/>
                  <a:pt x="4468349" y="6528423"/>
                  <a:pt x="4461300" y="6584811"/>
                </a:cubicBezTo>
                <a:cubicBezTo>
                  <a:pt x="4454442" y="6639487"/>
                  <a:pt x="4448346" y="6694163"/>
                  <a:pt x="4439775" y="6748457"/>
                </a:cubicBezTo>
                <a:cubicBezTo>
                  <a:pt x="4436154" y="6771318"/>
                  <a:pt x="4426247" y="6793034"/>
                  <a:pt x="4420723" y="6815515"/>
                </a:cubicBezTo>
                <a:lnTo>
                  <a:pt x="4411023" y="6858000"/>
                </a:lnTo>
                <a:lnTo>
                  <a:pt x="4238770" y="6858000"/>
                </a:lnTo>
                <a:lnTo>
                  <a:pt x="0" y="6858000"/>
                </a:lnTo>
                <a:lnTo>
                  <a:pt x="0" y="1"/>
                </a:lnTo>
                <a:close/>
              </a:path>
            </a:pathLst>
          </a:custGeom>
        </p:spPr>
      </p:pic>
    </p:spTree>
    <p:extLst>
      <p:ext uri="{BB962C8B-B14F-4D97-AF65-F5344CB8AC3E}">
        <p14:creationId xmlns:p14="http://schemas.microsoft.com/office/powerpoint/2010/main" val="465611161"/>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Tabla&#10;&#10;El contenido generado por IA puede ser incorrecto.">
            <a:extLst>
              <a:ext uri="{FF2B5EF4-FFF2-40B4-BE49-F238E27FC236}">
                <a16:creationId xmlns:a16="http://schemas.microsoft.com/office/drawing/2014/main" id="{356CB5B1-FACB-1C81-E92B-21DE47A08640}"/>
              </a:ext>
            </a:extLst>
          </p:cNvPr>
          <p:cNvPicPr>
            <a:picLocks noChangeAspect="1"/>
          </p:cNvPicPr>
          <p:nvPr/>
        </p:nvPicPr>
        <p:blipFill>
          <a:blip r:embed="rId2"/>
          <a:stretch>
            <a:fillRect/>
          </a:stretch>
        </p:blipFill>
        <p:spPr>
          <a:xfrm>
            <a:off x="346860" y="1423707"/>
            <a:ext cx="11498280" cy="4010585"/>
          </a:xfrm>
          <a:prstGeom prst="rect">
            <a:avLst/>
          </a:prstGeom>
        </p:spPr>
      </p:pic>
    </p:spTree>
    <p:extLst>
      <p:ext uri="{BB962C8B-B14F-4D97-AF65-F5344CB8AC3E}">
        <p14:creationId xmlns:p14="http://schemas.microsoft.com/office/powerpoint/2010/main" val="180056401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F9FD88-A1DB-466E-A071-ED0B4A6FF78A}"/>
              </a:ext>
            </a:extLst>
          </p:cNvPr>
          <p:cNvSpPr>
            <a:spLocks noGrp="1"/>
          </p:cNvSpPr>
          <p:nvPr>
            <p:ph type="title"/>
          </p:nvPr>
        </p:nvSpPr>
        <p:spPr>
          <a:xfrm>
            <a:off x="556532" y="643467"/>
            <a:ext cx="11210925" cy="744836"/>
          </a:xfrm>
        </p:spPr>
        <p:txBody>
          <a:bodyPr>
            <a:normAutofit/>
          </a:bodyPr>
          <a:lstStyle/>
          <a:p>
            <a:pPr algn="ctr" eaLnBrk="1" hangingPunct="1"/>
            <a:r>
              <a:rPr lang="es-MX" altLang="es-CL" sz="2400" b="1" dirty="0">
                <a:solidFill>
                  <a:schemeClr val="bg1"/>
                </a:solidFill>
              </a:rPr>
              <a:t>Relación</a:t>
            </a:r>
            <a:r>
              <a:rPr lang="es-MX" altLang="es-CL" sz="2400" dirty="0">
                <a:solidFill>
                  <a:schemeClr val="bg1"/>
                </a:solidFill>
              </a:rPr>
              <a:t> </a:t>
            </a:r>
            <a:r>
              <a:rPr lang="es-MX" altLang="es-CL" sz="2400" b="1" dirty="0">
                <a:solidFill>
                  <a:schemeClr val="bg1"/>
                </a:solidFill>
              </a:rPr>
              <a:t>de alimentos de acuerdo a la cantidad de agua </a:t>
            </a:r>
            <a:br>
              <a:rPr lang="es-MX" altLang="es-CL" sz="1500" b="1" dirty="0">
                <a:solidFill>
                  <a:schemeClr val="bg1"/>
                </a:solidFill>
              </a:rPr>
            </a:br>
            <a:endParaRPr lang="es-CL" sz="1500" dirty="0">
              <a:solidFill>
                <a:schemeClr val="bg1"/>
              </a:solidFill>
            </a:endParaRPr>
          </a:p>
        </p:txBody>
      </p:sp>
      <p:pic>
        <p:nvPicPr>
          <p:cNvPr id="3" name="Imagen 2">
            <a:extLst>
              <a:ext uri="{FF2B5EF4-FFF2-40B4-BE49-F238E27FC236}">
                <a16:creationId xmlns:a16="http://schemas.microsoft.com/office/drawing/2014/main" id="{424C94DF-2225-4688-B44A-B5016FF9E384}"/>
              </a:ext>
            </a:extLst>
          </p:cNvPr>
          <p:cNvPicPr>
            <a:picLocks noChangeAspect="1"/>
          </p:cNvPicPr>
          <p:nvPr/>
        </p:nvPicPr>
        <p:blipFill>
          <a:blip r:embed="rId2"/>
          <a:stretch>
            <a:fillRect/>
          </a:stretch>
        </p:blipFill>
        <p:spPr>
          <a:xfrm>
            <a:off x="813267" y="1675227"/>
            <a:ext cx="10565465" cy="4394199"/>
          </a:xfrm>
          <a:prstGeom prst="rect">
            <a:avLst/>
          </a:prstGeom>
        </p:spPr>
      </p:pic>
    </p:spTree>
    <p:extLst>
      <p:ext uri="{BB962C8B-B14F-4D97-AF65-F5344CB8AC3E}">
        <p14:creationId xmlns:p14="http://schemas.microsoft.com/office/powerpoint/2010/main" val="221192420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47" name="Group 47"/>
          <p:cNvGraphicFramePr>
            <a:graphicFrameLocks noGrp="1"/>
          </p:cNvGraphicFramePr>
          <p:nvPr>
            <p:extLst>
              <p:ext uri="{D42A27DB-BD31-4B8C-83A1-F6EECF244321}">
                <p14:modId xmlns:p14="http://schemas.microsoft.com/office/powerpoint/2010/main" val="24648026"/>
              </p:ext>
            </p:extLst>
          </p:nvPr>
        </p:nvGraphicFramePr>
        <p:xfrm>
          <a:off x="820082" y="1087579"/>
          <a:ext cx="10551836" cy="5438844"/>
        </p:xfrm>
        <a:graphic>
          <a:graphicData uri="http://schemas.openxmlformats.org/drawingml/2006/table">
            <a:tbl>
              <a:tblPr>
                <a:tableStyleId>{284E427A-3D55-4303-BF80-6455036E1DE7}</a:tableStyleId>
              </a:tblPr>
              <a:tblGrid>
                <a:gridCol w="2187115">
                  <a:extLst>
                    <a:ext uri="{9D8B030D-6E8A-4147-A177-3AD203B41FA5}">
                      <a16:colId xmlns:a16="http://schemas.microsoft.com/office/drawing/2014/main" val="480789542"/>
                    </a:ext>
                  </a:extLst>
                </a:gridCol>
                <a:gridCol w="2051911">
                  <a:extLst>
                    <a:ext uri="{9D8B030D-6E8A-4147-A177-3AD203B41FA5}">
                      <a16:colId xmlns:a16="http://schemas.microsoft.com/office/drawing/2014/main" val="693270133"/>
                    </a:ext>
                  </a:extLst>
                </a:gridCol>
                <a:gridCol w="2133432">
                  <a:extLst>
                    <a:ext uri="{9D8B030D-6E8A-4147-A177-3AD203B41FA5}">
                      <a16:colId xmlns:a16="http://schemas.microsoft.com/office/drawing/2014/main" val="3076047954"/>
                    </a:ext>
                  </a:extLst>
                </a:gridCol>
                <a:gridCol w="1998227">
                  <a:extLst>
                    <a:ext uri="{9D8B030D-6E8A-4147-A177-3AD203B41FA5}">
                      <a16:colId xmlns:a16="http://schemas.microsoft.com/office/drawing/2014/main" val="391143710"/>
                    </a:ext>
                  </a:extLst>
                </a:gridCol>
                <a:gridCol w="2181151">
                  <a:extLst>
                    <a:ext uri="{9D8B030D-6E8A-4147-A177-3AD203B41FA5}">
                      <a16:colId xmlns:a16="http://schemas.microsoft.com/office/drawing/2014/main" val="508522738"/>
                    </a:ext>
                  </a:extLst>
                </a:gridCol>
              </a:tblGrid>
              <a:tr h="47957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altLang="en-US" sz="2000" b="1" u="none" strike="noStrike" cap="none" normalizeH="0" baseline="0" dirty="0">
                          <a:ln>
                            <a:noFill/>
                          </a:ln>
                          <a:solidFill>
                            <a:schemeClr val="bg1"/>
                          </a:solidFill>
                          <a:effectLst/>
                        </a:rPr>
                        <a:t>De 1 a  0.98</a:t>
                      </a:r>
                      <a:endParaRPr kumimoji="0" lang="es-CO" altLang="en-US" sz="20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altLang="en-US" sz="2000" b="1" u="none" strike="noStrike" cap="none" normalizeH="0" baseline="0" dirty="0">
                          <a:ln>
                            <a:noFill/>
                          </a:ln>
                          <a:solidFill>
                            <a:schemeClr val="bg1"/>
                          </a:solidFill>
                          <a:effectLst/>
                        </a:rPr>
                        <a:t>De 0,98 a 0,93  </a:t>
                      </a:r>
                      <a:endParaRPr kumimoji="0" lang="es-CO" altLang="en-US" sz="20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altLang="en-US" sz="2000" b="1" u="none" strike="noStrike" cap="none" normalizeH="0" baseline="0" dirty="0">
                          <a:ln>
                            <a:noFill/>
                          </a:ln>
                          <a:solidFill>
                            <a:schemeClr val="bg1"/>
                          </a:solidFill>
                          <a:effectLst/>
                        </a:rPr>
                        <a:t>De 0,93 a 0,85 </a:t>
                      </a:r>
                      <a:endParaRPr kumimoji="0" lang="es-CO" altLang="en-US" sz="20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altLang="en-US" sz="2000" b="1" u="none" strike="noStrike" cap="none" normalizeH="0" baseline="0" dirty="0">
                          <a:ln>
                            <a:noFill/>
                          </a:ln>
                          <a:solidFill>
                            <a:schemeClr val="bg1"/>
                          </a:solidFill>
                          <a:effectLst/>
                        </a:rPr>
                        <a:t>De 0,85 a  0,60 </a:t>
                      </a:r>
                      <a:endParaRPr kumimoji="0" lang="es-CO" altLang="en-US" sz="20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altLang="en-US" sz="2000" b="1" u="none" strike="noStrike" cap="none" normalizeH="0" baseline="0" dirty="0">
                          <a:ln>
                            <a:noFill/>
                          </a:ln>
                          <a:solidFill>
                            <a:schemeClr val="bg1"/>
                          </a:solidFill>
                          <a:effectLst/>
                        </a:rPr>
                        <a:t>Menores a 60</a:t>
                      </a:r>
                      <a:endParaRPr kumimoji="0" lang="es-CO" altLang="en-US" sz="20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marL="91155" marR="91155" marT="45583" marB="45583" horzOverflow="overflow"/>
                </a:tc>
                <a:extLst>
                  <a:ext uri="{0D108BD9-81ED-4DB2-BD59-A6C34878D82A}">
                    <a16:rowId xmlns:a16="http://schemas.microsoft.com/office/drawing/2014/main" val="505730626"/>
                  </a:ext>
                </a:extLst>
              </a:tr>
              <a:tr h="495926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n-US" sz="2000" b="1" u="none" strike="noStrike" cap="none" normalizeH="0" baseline="0" dirty="0">
                          <a:ln>
                            <a:noFill/>
                          </a:ln>
                          <a:solidFill>
                            <a:schemeClr val="tx1"/>
                          </a:solidFill>
                          <a:effectLst/>
                        </a:rPr>
                        <a:t>Crecen todos los M.O. causantes de toxiinfecciones alimentarías y los que habitualmente dan lugar a alteraciones, excepto los xerófilos y halófilos extremos. </a:t>
                      </a:r>
                      <a:endParaRPr kumimoji="0" lang="es-ES" altLang="en-US" sz="20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altLang="en-US" sz="2000" b="1" u="none" strike="noStrike" cap="none" normalizeH="0" baseline="0" dirty="0">
                          <a:ln>
                            <a:noFill/>
                          </a:ln>
                          <a:solidFill>
                            <a:schemeClr val="tx1"/>
                          </a:solidFill>
                          <a:effectLst/>
                        </a:rPr>
                        <a:t>Todos los M.O. conocidos causantes de toxiinfecciones alimentarías pueden multiplicarse al menos a los valores más altos de </a:t>
                      </a:r>
                      <a:r>
                        <a:rPr kumimoji="0" lang="es-ES" altLang="en-US" sz="2000" b="1" u="none" strike="noStrike" cap="none" normalizeH="0" baseline="0" dirty="0" err="1">
                          <a:ln>
                            <a:noFill/>
                          </a:ln>
                          <a:solidFill>
                            <a:schemeClr val="tx1"/>
                          </a:solidFill>
                          <a:effectLst/>
                        </a:rPr>
                        <a:t>aw</a:t>
                      </a:r>
                      <a:r>
                        <a:rPr kumimoji="0" lang="es-ES" altLang="en-US" sz="2000" b="1" u="none" strike="noStrike" cap="none" normalizeH="0" baseline="0" dirty="0">
                          <a:ln>
                            <a:noFill/>
                          </a:ln>
                          <a:solidFill>
                            <a:schemeClr val="tx1"/>
                          </a:solidFill>
                          <a:effectLst/>
                        </a:rPr>
                        <a:t> comprendidos en este intervalo. </a:t>
                      </a:r>
                      <a:endParaRPr kumimoji="0" lang="es-ES" altLang="en-US" sz="20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altLang="en-US" sz="2000" b="1" u="none" strike="noStrike" cap="none" normalizeH="0" baseline="0" dirty="0">
                          <a:ln>
                            <a:noFill/>
                          </a:ln>
                          <a:solidFill>
                            <a:schemeClr val="tx1"/>
                          </a:solidFill>
                          <a:effectLst/>
                        </a:rPr>
                        <a:t>sólo </a:t>
                      </a:r>
                      <a:r>
                        <a:rPr kumimoji="0" lang="es-ES" altLang="en-US" sz="2000" b="1" u="none" strike="noStrike" cap="none" normalizeH="0" baseline="0" dirty="0" err="1">
                          <a:ln>
                            <a:noFill/>
                          </a:ln>
                          <a:solidFill>
                            <a:schemeClr val="tx1"/>
                          </a:solidFill>
                          <a:effectLst/>
                        </a:rPr>
                        <a:t>Staphylococcus</a:t>
                      </a:r>
                      <a:r>
                        <a:rPr kumimoji="0" lang="es-ES" altLang="en-US" sz="2000" b="1" u="none" strike="noStrike" cap="none" normalizeH="0" baseline="0" dirty="0">
                          <a:ln>
                            <a:noFill/>
                          </a:ln>
                          <a:solidFill>
                            <a:schemeClr val="tx1"/>
                          </a:solidFill>
                          <a:effectLst/>
                        </a:rPr>
                        <a:t> áureas) es capaz de producir intoxicación alimentaría a estos niveles de </a:t>
                      </a:r>
                      <a:r>
                        <a:rPr kumimoji="0" lang="es-ES" altLang="en-US" sz="2000" b="1" u="none" strike="noStrike" cap="none" normalizeH="0" baseline="0" dirty="0" err="1">
                          <a:ln>
                            <a:noFill/>
                          </a:ln>
                          <a:solidFill>
                            <a:schemeClr val="tx1"/>
                          </a:solidFill>
                          <a:effectLst/>
                        </a:rPr>
                        <a:t>aw</a:t>
                      </a:r>
                      <a:r>
                        <a:rPr kumimoji="0" lang="es-ES" altLang="en-US" sz="2000" b="1" u="none" strike="noStrike" cap="none" normalizeH="0" baseline="0" dirty="0">
                          <a:ln>
                            <a:noFill/>
                          </a:ln>
                          <a:solidFill>
                            <a:schemeClr val="tx1"/>
                          </a:solidFill>
                          <a:effectLst/>
                        </a:rPr>
                        <a:t> pero pueden crecer muchos mohos productores de micotoxinas. </a:t>
                      </a:r>
                      <a:endParaRPr kumimoji="0" lang="es-ES" altLang="en-US" sz="20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altLang="en-US" sz="2000" b="1" u="none" strike="noStrike" cap="none" normalizeH="0" baseline="0" dirty="0">
                          <a:ln>
                            <a:noFill/>
                          </a:ln>
                          <a:solidFill>
                            <a:schemeClr val="tx1"/>
                          </a:solidFill>
                          <a:effectLst/>
                        </a:rPr>
                        <a:t>Las bacterias patógenas no crecen en este intervalo de </a:t>
                      </a:r>
                      <a:r>
                        <a:rPr kumimoji="0" lang="es-ES" altLang="en-US" sz="2000" b="1" u="none" strike="noStrike" cap="none" normalizeH="0" baseline="0" dirty="0" err="1">
                          <a:ln>
                            <a:noFill/>
                          </a:ln>
                          <a:solidFill>
                            <a:schemeClr val="tx1"/>
                          </a:solidFill>
                          <a:effectLst/>
                        </a:rPr>
                        <a:t>aw</a:t>
                      </a:r>
                      <a:r>
                        <a:rPr kumimoji="0" lang="es-ES" altLang="en-US" sz="2000" b="1" u="none" strike="noStrike" cap="none" normalizeH="0" baseline="0" dirty="0">
                          <a:ln>
                            <a:noFill/>
                          </a:ln>
                          <a:solidFill>
                            <a:schemeClr val="tx1"/>
                          </a:solidFill>
                          <a:effectLst/>
                        </a:rPr>
                        <a:t>. La alteración, cuando ocurre, se debe a </a:t>
                      </a:r>
                      <a:r>
                        <a:rPr kumimoji="0" lang="es-ES" altLang="en-US" sz="2000" b="1" u="none" strike="noStrike" cap="none" normalizeH="0" baseline="0" dirty="0" err="1">
                          <a:ln>
                            <a:noFill/>
                          </a:ln>
                          <a:solidFill>
                            <a:schemeClr val="tx1"/>
                          </a:solidFill>
                          <a:effectLst/>
                        </a:rPr>
                        <a:t>M.O.xerófilos</a:t>
                      </a:r>
                      <a:r>
                        <a:rPr kumimoji="0" lang="es-ES" altLang="en-US" sz="2000" b="1" u="none" strike="noStrike" cap="none" normalizeH="0" baseline="0" dirty="0">
                          <a:ln>
                            <a:noFill/>
                          </a:ln>
                          <a:solidFill>
                            <a:schemeClr val="tx1"/>
                          </a:solidFill>
                          <a:effectLst/>
                        </a:rPr>
                        <a:t>, </a:t>
                      </a:r>
                      <a:r>
                        <a:rPr kumimoji="0" lang="es-ES" altLang="en-US" sz="2000" b="1" u="none" strike="noStrike" cap="none" normalizeH="0" baseline="0" dirty="0" err="1">
                          <a:ln>
                            <a:noFill/>
                          </a:ln>
                          <a:solidFill>
                            <a:schemeClr val="tx1"/>
                          </a:solidFill>
                          <a:effectLst/>
                        </a:rPr>
                        <a:t>osmófilos</a:t>
                      </a:r>
                      <a:r>
                        <a:rPr kumimoji="0" lang="es-ES" altLang="en-US" sz="2000" b="1" u="none" strike="noStrike" cap="none" normalizeH="0" baseline="0" dirty="0">
                          <a:ln>
                            <a:noFill/>
                          </a:ln>
                          <a:solidFill>
                            <a:schemeClr val="tx1"/>
                          </a:solidFill>
                          <a:effectLst/>
                        </a:rPr>
                        <a:t> o halófilos. </a:t>
                      </a:r>
                      <a:endParaRPr kumimoji="0" lang="es-ES" altLang="en-US" sz="20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83" marB="45583" horzOverflow="overflow"/>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altLang="en-US" sz="2000" b="1" u="none" strike="noStrike" cap="none" normalizeH="0" baseline="0" dirty="0">
                          <a:ln>
                            <a:noFill/>
                          </a:ln>
                          <a:solidFill>
                            <a:schemeClr val="tx1"/>
                          </a:solidFill>
                          <a:effectLst/>
                        </a:rPr>
                        <a:t>Los M.O. no se multiplican por debajo de una </a:t>
                      </a:r>
                      <a:r>
                        <a:rPr kumimoji="0" lang="es-ES" altLang="en-US" sz="2000" b="1" u="none" strike="noStrike" cap="none" normalizeH="0" baseline="0" dirty="0" err="1">
                          <a:ln>
                            <a:noFill/>
                          </a:ln>
                          <a:solidFill>
                            <a:schemeClr val="tx1"/>
                          </a:solidFill>
                          <a:effectLst/>
                        </a:rPr>
                        <a:t>aw</a:t>
                      </a:r>
                      <a:r>
                        <a:rPr kumimoji="0" lang="es-ES" altLang="en-US" sz="2000" b="1" u="none" strike="noStrike" cap="none" normalizeH="0" baseline="0" dirty="0">
                          <a:ln>
                            <a:noFill/>
                          </a:ln>
                          <a:solidFill>
                            <a:schemeClr val="tx1"/>
                          </a:solidFill>
                          <a:effectLst/>
                        </a:rPr>
                        <a:t> de 0,60 pero pueden permanecer vivos durante largos períodos de tiempo. </a:t>
                      </a:r>
                      <a:endParaRPr kumimoji="0" lang="es-ES" altLang="en-US" sz="20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endParaRPr>
                    </a:p>
                  </a:txBody>
                  <a:tcPr marL="91155" marR="91155" marT="45583" marB="45583" horzOverflow="overflow"/>
                </a:tc>
                <a:extLst>
                  <a:ext uri="{0D108BD9-81ED-4DB2-BD59-A6C34878D82A}">
                    <a16:rowId xmlns:a16="http://schemas.microsoft.com/office/drawing/2014/main" val="3881222159"/>
                  </a:ext>
                </a:extLst>
              </a:tr>
            </a:tbl>
          </a:graphicData>
        </a:graphic>
      </p:graphicFrame>
      <p:sp>
        <p:nvSpPr>
          <p:cNvPr id="303125" name="Rectangle 22"/>
          <p:cNvSpPr>
            <a:spLocks noChangeArrowheads="1"/>
          </p:cNvSpPr>
          <p:nvPr/>
        </p:nvSpPr>
        <p:spPr bwMode="auto">
          <a:xfrm>
            <a:off x="2506766" y="700678"/>
            <a:ext cx="6532785" cy="386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80000"/>
              </a:lnSpc>
              <a:spcBef>
                <a:spcPct val="20000"/>
              </a:spcBef>
              <a:buClr>
                <a:schemeClr val="tx1"/>
              </a:buClr>
              <a:buSzPct val="70000"/>
              <a:buFont typeface="Wingdings" panose="05000000000000000000" pitchFamily="2" charset="2"/>
              <a:buNone/>
            </a:pPr>
            <a:r>
              <a:rPr lang="es-MX" altLang="en-US" sz="2393" b="1">
                <a:solidFill>
                  <a:srgbClr val="6600CC"/>
                </a:solidFill>
              </a:rPr>
              <a:t>M.O. que se desarrollan a distintos aw.</a:t>
            </a:r>
            <a:endParaRPr lang="es-CO" altLang="en-US" sz="2393" b="1">
              <a:solidFill>
                <a:srgbClr val="6600CC"/>
              </a:solidFill>
            </a:endParaRPr>
          </a:p>
        </p:txBody>
      </p:sp>
    </p:spTree>
    <p:custDataLst>
      <p:tags r:id="rId1"/>
    </p:custDataLst>
    <p:extLst>
      <p:ext uri="{BB962C8B-B14F-4D97-AF65-F5344CB8AC3E}">
        <p14:creationId xmlns:p14="http://schemas.microsoft.com/office/powerpoint/2010/main" val="350113369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5" name="22 Rectángulo">
            <a:extLst>
              <a:ext uri="{FF2B5EF4-FFF2-40B4-BE49-F238E27FC236}">
                <a16:creationId xmlns:a16="http://schemas.microsoft.com/office/drawing/2014/main" id="{2AB66B09-292F-43D3-A0F8-AFC6B893BEB0}"/>
              </a:ext>
            </a:extLst>
          </p:cNvPr>
          <p:cNvSpPr>
            <a:spLocks noChangeArrowheads="1"/>
          </p:cNvSpPr>
          <p:nvPr/>
        </p:nvSpPr>
        <p:spPr bwMode="auto">
          <a:xfrm>
            <a:off x="1146879" y="998002"/>
            <a:ext cx="3182940" cy="147195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914400">
              <a:lnSpc>
                <a:spcPct val="90000"/>
              </a:lnSpc>
              <a:spcBef>
                <a:spcPct val="0"/>
              </a:spcBef>
              <a:spcAft>
                <a:spcPts val="600"/>
              </a:spcAft>
              <a:buNone/>
            </a:pPr>
            <a:r>
              <a:rPr lang="en-US" altLang="es-CL" sz="3300" b="1" kern="1200">
                <a:solidFill>
                  <a:schemeClr val="tx2"/>
                </a:solidFill>
                <a:latin typeface="+mj-lt"/>
                <a:ea typeface="+mj-ea"/>
                <a:cs typeface="+mj-cs"/>
              </a:rPr>
              <a:t>M.O. que se desarrollan a distintos aw.</a:t>
            </a:r>
          </a:p>
        </p:txBody>
      </p:sp>
      <p:grpSp>
        <p:nvGrpSpPr>
          <p:cNvPr id="102404" name="Group 51">
            <a:extLst>
              <a:ext uri="{FF2B5EF4-FFF2-40B4-BE49-F238E27FC236}">
                <a16:creationId xmlns:a16="http://schemas.microsoft.com/office/drawing/2014/main" id="{CE1A4325-EA80-40C5-B809-7989917504FC}"/>
              </a:ext>
            </a:extLst>
          </p:cNvPr>
          <p:cNvGrpSpPr>
            <a:grpSpLocks/>
          </p:cNvGrpSpPr>
          <p:nvPr/>
        </p:nvGrpSpPr>
        <p:grpSpPr bwMode="auto">
          <a:xfrm>
            <a:off x="4998268" y="1234950"/>
            <a:ext cx="6539075" cy="4068678"/>
            <a:chOff x="431" y="1026"/>
            <a:chExt cx="3764" cy="2342"/>
          </a:xfrm>
        </p:grpSpPr>
        <p:sp>
          <p:nvSpPr>
            <p:cNvPr id="102406" name="Rectangle 31">
              <a:extLst>
                <a:ext uri="{FF2B5EF4-FFF2-40B4-BE49-F238E27FC236}">
                  <a16:creationId xmlns:a16="http://schemas.microsoft.com/office/drawing/2014/main" id="{51C2088C-0FD1-4DE2-AFF8-A3CDBD6FD0ED}"/>
                </a:ext>
              </a:extLst>
            </p:cNvPr>
            <p:cNvSpPr>
              <a:spLocks noChangeArrowheads="1"/>
            </p:cNvSpPr>
            <p:nvPr/>
          </p:nvSpPr>
          <p:spPr bwMode="auto">
            <a:xfrm>
              <a:off x="431" y="1355"/>
              <a:ext cx="3764" cy="664"/>
            </a:xfrm>
            <a:prstGeom prst="rect">
              <a:avLst/>
            </a:prstGeom>
            <a:solidFill>
              <a:srgbClr val="99CCFF"/>
            </a:solidFill>
            <a:ln w="12700">
              <a:solidFill>
                <a:srgbClr val="00008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solidFill>
                  <a:srgbClr val="000000"/>
                </a:solidFill>
              </a:endParaRPr>
            </a:p>
          </p:txBody>
        </p:sp>
        <p:sp>
          <p:nvSpPr>
            <p:cNvPr id="102407" name="Rectangle 32">
              <a:extLst>
                <a:ext uri="{FF2B5EF4-FFF2-40B4-BE49-F238E27FC236}">
                  <a16:creationId xmlns:a16="http://schemas.microsoft.com/office/drawing/2014/main" id="{7EE525F4-082F-4DC1-80B1-400BB52E431B}"/>
                </a:ext>
              </a:extLst>
            </p:cNvPr>
            <p:cNvSpPr>
              <a:spLocks noChangeArrowheads="1"/>
            </p:cNvSpPr>
            <p:nvPr/>
          </p:nvSpPr>
          <p:spPr bwMode="auto">
            <a:xfrm>
              <a:off x="431" y="2027"/>
              <a:ext cx="3764" cy="664"/>
            </a:xfrm>
            <a:prstGeom prst="rect">
              <a:avLst/>
            </a:prstGeom>
            <a:solidFill>
              <a:srgbClr val="00CCFF"/>
            </a:solidFill>
            <a:ln w="12700">
              <a:solidFill>
                <a:srgbClr val="00008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solidFill>
                  <a:srgbClr val="000000"/>
                </a:solidFill>
              </a:endParaRPr>
            </a:p>
          </p:txBody>
        </p:sp>
        <p:sp>
          <p:nvSpPr>
            <p:cNvPr id="102408" name="Rectangle 33">
              <a:extLst>
                <a:ext uri="{FF2B5EF4-FFF2-40B4-BE49-F238E27FC236}">
                  <a16:creationId xmlns:a16="http://schemas.microsoft.com/office/drawing/2014/main" id="{B10CC7B2-5FF1-4FB1-A4FA-8F30BF8EE344}"/>
                </a:ext>
              </a:extLst>
            </p:cNvPr>
            <p:cNvSpPr>
              <a:spLocks noChangeArrowheads="1"/>
            </p:cNvSpPr>
            <p:nvPr/>
          </p:nvSpPr>
          <p:spPr bwMode="auto">
            <a:xfrm>
              <a:off x="431" y="2704"/>
              <a:ext cx="3764" cy="664"/>
            </a:xfrm>
            <a:prstGeom prst="rect">
              <a:avLst/>
            </a:prstGeom>
            <a:solidFill>
              <a:srgbClr val="3366FF"/>
            </a:solidFill>
            <a:ln w="12700">
              <a:solidFill>
                <a:srgbClr val="00008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solidFill>
                  <a:srgbClr val="000000"/>
                </a:solidFill>
              </a:endParaRPr>
            </a:p>
          </p:txBody>
        </p:sp>
        <p:sp>
          <p:nvSpPr>
            <p:cNvPr id="102409" name="Rectangle 34">
              <a:extLst>
                <a:ext uri="{FF2B5EF4-FFF2-40B4-BE49-F238E27FC236}">
                  <a16:creationId xmlns:a16="http://schemas.microsoft.com/office/drawing/2014/main" id="{E0ADBC65-142F-4E38-9D82-84D56DD28C9C}"/>
                </a:ext>
              </a:extLst>
            </p:cNvPr>
            <p:cNvSpPr>
              <a:spLocks noChangeArrowheads="1"/>
            </p:cNvSpPr>
            <p:nvPr/>
          </p:nvSpPr>
          <p:spPr bwMode="auto">
            <a:xfrm>
              <a:off x="553" y="1026"/>
              <a:ext cx="731"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ct val="0"/>
                </a:spcBef>
                <a:spcAft>
                  <a:spcPts val="600"/>
                </a:spcAft>
                <a:buFontTx/>
                <a:buNone/>
              </a:pPr>
              <a:r>
                <a:rPr lang="es-ES_tradnl" altLang="es-CL" sz="1300" b="1">
                  <a:solidFill>
                    <a:srgbClr val="333399"/>
                  </a:solidFill>
                  <a:latin typeface="Helvetica" panose="020B0604020202020204" pitchFamily="34" charset="0"/>
                </a:rPr>
                <a:t>ACTIVIDAD</a:t>
              </a:r>
            </a:p>
            <a:p>
              <a:pPr algn="ctr">
                <a:lnSpc>
                  <a:spcPct val="90000"/>
                </a:lnSpc>
                <a:spcBef>
                  <a:spcPct val="0"/>
                </a:spcBef>
                <a:spcAft>
                  <a:spcPts val="600"/>
                </a:spcAft>
                <a:buFontTx/>
                <a:buNone/>
              </a:pPr>
              <a:r>
                <a:rPr lang="es-ES_tradnl" altLang="es-CL" sz="1300" b="1">
                  <a:solidFill>
                    <a:srgbClr val="333399"/>
                  </a:solidFill>
                  <a:latin typeface="Helvetica" panose="020B0604020202020204" pitchFamily="34" charset="0"/>
                </a:rPr>
                <a:t>AGUA</a:t>
              </a:r>
            </a:p>
          </p:txBody>
        </p:sp>
        <p:sp>
          <p:nvSpPr>
            <p:cNvPr id="102410" name="Rectangle 35">
              <a:extLst>
                <a:ext uri="{FF2B5EF4-FFF2-40B4-BE49-F238E27FC236}">
                  <a16:creationId xmlns:a16="http://schemas.microsoft.com/office/drawing/2014/main" id="{DF9A1652-2046-4A49-B3D9-3FEE25C0AF92}"/>
                </a:ext>
              </a:extLst>
            </p:cNvPr>
            <p:cNvSpPr>
              <a:spLocks noChangeArrowheads="1"/>
            </p:cNvSpPr>
            <p:nvPr/>
          </p:nvSpPr>
          <p:spPr bwMode="auto">
            <a:xfrm>
              <a:off x="1609" y="1026"/>
              <a:ext cx="83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333399"/>
                  </a:solidFill>
                  <a:latin typeface="Helvetica" panose="020B0604020202020204" pitchFamily="34" charset="0"/>
                </a:rPr>
                <a:t>PRODUCTOS</a:t>
              </a:r>
            </a:p>
          </p:txBody>
        </p:sp>
        <p:sp>
          <p:nvSpPr>
            <p:cNvPr id="102411" name="Rectangle 36">
              <a:extLst>
                <a:ext uri="{FF2B5EF4-FFF2-40B4-BE49-F238E27FC236}">
                  <a16:creationId xmlns:a16="http://schemas.microsoft.com/office/drawing/2014/main" id="{70ABBE61-6A0E-43DD-9810-DC687C835B1F}"/>
                </a:ext>
              </a:extLst>
            </p:cNvPr>
            <p:cNvSpPr>
              <a:spLocks noChangeArrowheads="1"/>
            </p:cNvSpPr>
            <p:nvPr/>
          </p:nvSpPr>
          <p:spPr bwMode="auto">
            <a:xfrm>
              <a:off x="2857" y="1026"/>
              <a:ext cx="99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333399"/>
                  </a:solidFill>
                  <a:latin typeface="Helvetica" panose="020B0604020202020204" pitchFamily="34" charset="0"/>
                </a:rPr>
                <a:t>ALTERACIONES</a:t>
              </a:r>
            </a:p>
          </p:txBody>
        </p:sp>
        <p:grpSp>
          <p:nvGrpSpPr>
            <p:cNvPr id="102412" name="Group 38">
              <a:extLst>
                <a:ext uri="{FF2B5EF4-FFF2-40B4-BE49-F238E27FC236}">
                  <a16:creationId xmlns:a16="http://schemas.microsoft.com/office/drawing/2014/main" id="{526BFB35-490C-4ACB-82A7-4D29310499A9}"/>
                </a:ext>
              </a:extLst>
            </p:cNvPr>
            <p:cNvGrpSpPr>
              <a:grpSpLocks/>
            </p:cNvGrpSpPr>
            <p:nvPr/>
          </p:nvGrpSpPr>
          <p:grpSpPr bwMode="auto">
            <a:xfrm>
              <a:off x="671" y="1650"/>
              <a:ext cx="536" cy="1503"/>
              <a:chOff x="851" y="1931"/>
              <a:chExt cx="496" cy="1503"/>
            </a:xfrm>
          </p:grpSpPr>
          <p:sp>
            <p:nvSpPr>
              <p:cNvPr id="102419" name="Rectangle 39">
                <a:extLst>
                  <a:ext uri="{FF2B5EF4-FFF2-40B4-BE49-F238E27FC236}">
                    <a16:creationId xmlns:a16="http://schemas.microsoft.com/office/drawing/2014/main" id="{6C7E57C2-AD8D-4E7C-A312-64547B12EE85}"/>
                  </a:ext>
                </a:extLst>
              </p:cNvPr>
              <p:cNvSpPr>
                <a:spLocks noChangeArrowheads="1"/>
              </p:cNvSpPr>
              <p:nvPr/>
            </p:nvSpPr>
            <p:spPr bwMode="auto">
              <a:xfrm>
                <a:off x="851" y="1931"/>
                <a:ext cx="39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000000"/>
                    </a:solidFill>
                  </a:rPr>
                  <a:t>BAJA</a:t>
                </a:r>
              </a:p>
            </p:txBody>
          </p:sp>
          <p:sp>
            <p:nvSpPr>
              <p:cNvPr id="102420" name="Rectangle 40">
                <a:extLst>
                  <a:ext uri="{FF2B5EF4-FFF2-40B4-BE49-F238E27FC236}">
                    <a16:creationId xmlns:a16="http://schemas.microsoft.com/office/drawing/2014/main" id="{C7FBDB06-E675-4BE3-BBCB-8C0871CCDBAC}"/>
                  </a:ext>
                </a:extLst>
              </p:cNvPr>
              <p:cNvSpPr>
                <a:spLocks noChangeArrowheads="1"/>
              </p:cNvSpPr>
              <p:nvPr/>
            </p:nvSpPr>
            <p:spPr bwMode="auto">
              <a:xfrm>
                <a:off x="851" y="2603"/>
                <a:ext cx="44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000000"/>
                    </a:solidFill>
                  </a:rPr>
                  <a:t>MEDIA</a:t>
                </a:r>
              </a:p>
            </p:txBody>
          </p:sp>
          <p:sp>
            <p:nvSpPr>
              <p:cNvPr id="102421" name="Rectangle 41">
                <a:extLst>
                  <a:ext uri="{FF2B5EF4-FFF2-40B4-BE49-F238E27FC236}">
                    <a16:creationId xmlns:a16="http://schemas.microsoft.com/office/drawing/2014/main" id="{E90CF22E-0BCE-459A-BF6C-23DB2BA43D1A}"/>
                  </a:ext>
                </a:extLst>
              </p:cNvPr>
              <p:cNvSpPr>
                <a:spLocks noChangeArrowheads="1"/>
              </p:cNvSpPr>
              <p:nvPr/>
            </p:nvSpPr>
            <p:spPr bwMode="auto">
              <a:xfrm>
                <a:off x="851" y="3242"/>
                <a:ext cx="49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000000"/>
                    </a:solidFill>
                  </a:rPr>
                  <a:t>ALTA</a:t>
                </a:r>
              </a:p>
            </p:txBody>
          </p:sp>
        </p:grpSp>
        <p:sp>
          <p:nvSpPr>
            <p:cNvPr id="102413" name="Rectangle 42">
              <a:extLst>
                <a:ext uri="{FF2B5EF4-FFF2-40B4-BE49-F238E27FC236}">
                  <a16:creationId xmlns:a16="http://schemas.microsoft.com/office/drawing/2014/main" id="{87569260-05B6-4874-9451-6739A1E89144}"/>
                </a:ext>
              </a:extLst>
            </p:cNvPr>
            <p:cNvSpPr>
              <a:spLocks noChangeArrowheads="1"/>
            </p:cNvSpPr>
            <p:nvPr/>
          </p:nvSpPr>
          <p:spPr bwMode="auto">
            <a:xfrm>
              <a:off x="1609" y="1425"/>
              <a:ext cx="945" cy="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900" b="1">
                  <a:solidFill>
                    <a:srgbClr val="000000"/>
                  </a:solidFill>
                </a:rPr>
                <a:t>CAFE</a:t>
              </a:r>
            </a:p>
            <a:p>
              <a:pPr>
                <a:lnSpc>
                  <a:spcPct val="90000"/>
                </a:lnSpc>
                <a:spcBef>
                  <a:spcPct val="0"/>
                </a:spcBef>
                <a:spcAft>
                  <a:spcPts val="600"/>
                </a:spcAft>
                <a:buFontTx/>
                <a:buNone/>
              </a:pPr>
              <a:r>
                <a:rPr lang="es-ES_tradnl" altLang="es-CL" sz="900" b="1">
                  <a:solidFill>
                    <a:srgbClr val="000000"/>
                  </a:solidFill>
                </a:rPr>
                <a:t>SNACKS</a:t>
              </a:r>
            </a:p>
            <a:p>
              <a:pPr>
                <a:lnSpc>
                  <a:spcPct val="90000"/>
                </a:lnSpc>
                <a:spcBef>
                  <a:spcPct val="0"/>
                </a:spcBef>
                <a:spcAft>
                  <a:spcPts val="600"/>
                </a:spcAft>
                <a:buFontTx/>
                <a:buNone/>
              </a:pPr>
              <a:r>
                <a:rPr lang="es-ES_tradnl" altLang="es-CL" sz="900" b="1">
                  <a:solidFill>
                    <a:srgbClr val="000000"/>
                  </a:solidFill>
                </a:rPr>
                <a:t>FRUTOS SECOS</a:t>
              </a:r>
            </a:p>
            <a:p>
              <a:pPr>
                <a:lnSpc>
                  <a:spcPct val="90000"/>
                </a:lnSpc>
                <a:spcBef>
                  <a:spcPct val="0"/>
                </a:spcBef>
                <a:spcAft>
                  <a:spcPts val="600"/>
                </a:spcAft>
                <a:buFontTx/>
                <a:buNone/>
              </a:pPr>
              <a:r>
                <a:rPr lang="es-ES_tradnl" altLang="es-CL" sz="900" b="1">
                  <a:solidFill>
                    <a:srgbClr val="000000"/>
                  </a:solidFill>
                </a:rPr>
                <a:t>DESHIDRATADOS</a:t>
              </a:r>
            </a:p>
          </p:txBody>
        </p:sp>
        <p:sp>
          <p:nvSpPr>
            <p:cNvPr id="102414" name="Rectangle 43">
              <a:extLst>
                <a:ext uri="{FF2B5EF4-FFF2-40B4-BE49-F238E27FC236}">
                  <a16:creationId xmlns:a16="http://schemas.microsoft.com/office/drawing/2014/main" id="{09C342F6-A172-4C42-AB57-393EDED0A787}"/>
                </a:ext>
              </a:extLst>
            </p:cNvPr>
            <p:cNvSpPr>
              <a:spLocks noChangeArrowheads="1"/>
            </p:cNvSpPr>
            <p:nvPr/>
          </p:nvSpPr>
          <p:spPr bwMode="auto">
            <a:xfrm>
              <a:off x="1609" y="2049"/>
              <a:ext cx="906" cy="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900" b="1">
                  <a:solidFill>
                    <a:srgbClr val="000000"/>
                  </a:solidFill>
                </a:rPr>
                <a:t>EMBUTIDOS</a:t>
              </a:r>
            </a:p>
            <a:p>
              <a:pPr>
                <a:lnSpc>
                  <a:spcPct val="90000"/>
                </a:lnSpc>
                <a:spcBef>
                  <a:spcPct val="0"/>
                </a:spcBef>
                <a:spcAft>
                  <a:spcPts val="600"/>
                </a:spcAft>
                <a:buFontTx/>
                <a:buNone/>
              </a:pPr>
              <a:r>
                <a:rPr lang="es-ES_tradnl" altLang="es-CL" sz="900" b="1">
                  <a:solidFill>
                    <a:srgbClr val="000000"/>
                  </a:solidFill>
                </a:rPr>
                <a:t>PRECOCINADOS</a:t>
              </a:r>
            </a:p>
            <a:p>
              <a:pPr>
                <a:lnSpc>
                  <a:spcPct val="90000"/>
                </a:lnSpc>
                <a:spcBef>
                  <a:spcPct val="0"/>
                </a:spcBef>
                <a:spcAft>
                  <a:spcPts val="600"/>
                </a:spcAft>
                <a:buFontTx/>
                <a:buNone/>
              </a:pPr>
              <a:r>
                <a:rPr lang="es-ES_tradnl" altLang="es-CL" sz="900" b="1">
                  <a:solidFill>
                    <a:srgbClr val="000000"/>
                  </a:solidFill>
                </a:rPr>
                <a:t>PANADERIA</a:t>
              </a:r>
            </a:p>
            <a:p>
              <a:pPr>
                <a:lnSpc>
                  <a:spcPct val="90000"/>
                </a:lnSpc>
                <a:spcBef>
                  <a:spcPct val="0"/>
                </a:spcBef>
                <a:spcAft>
                  <a:spcPts val="600"/>
                </a:spcAft>
                <a:buFontTx/>
                <a:buNone/>
              </a:pPr>
              <a:r>
                <a:rPr lang="es-ES_tradnl" altLang="es-CL" sz="900" b="1">
                  <a:solidFill>
                    <a:srgbClr val="000000"/>
                  </a:solidFill>
                </a:rPr>
                <a:t>QUESOS</a:t>
              </a:r>
            </a:p>
            <a:p>
              <a:pPr>
                <a:lnSpc>
                  <a:spcPct val="90000"/>
                </a:lnSpc>
                <a:spcBef>
                  <a:spcPct val="0"/>
                </a:spcBef>
                <a:spcAft>
                  <a:spcPts val="600"/>
                </a:spcAft>
                <a:buFontTx/>
                <a:buNone/>
              </a:pPr>
              <a:r>
                <a:rPr lang="es-ES_tradnl" altLang="es-CL" sz="900" b="1">
                  <a:solidFill>
                    <a:srgbClr val="000000"/>
                  </a:solidFill>
                </a:rPr>
                <a:t>PASTA/PIZZA</a:t>
              </a:r>
            </a:p>
          </p:txBody>
        </p:sp>
        <p:sp>
          <p:nvSpPr>
            <p:cNvPr id="102415" name="Rectangle 44">
              <a:extLst>
                <a:ext uri="{FF2B5EF4-FFF2-40B4-BE49-F238E27FC236}">
                  <a16:creationId xmlns:a16="http://schemas.microsoft.com/office/drawing/2014/main" id="{3D347DE4-7F09-4771-9191-0DEE9DD2A291}"/>
                </a:ext>
              </a:extLst>
            </p:cNvPr>
            <p:cNvSpPr>
              <a:spLocks noChangeArrowheads="1"/>
            </p:cNvSpPr>
            <p:nvPr/>
          </p:nvSpPr>
          <p:spPr bwMode="auto">
            <a:xfrm>
              <a:off x="1609" y="2865"/>
              <a:ext cx="1030"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900" b="1">
                  <a:solidFill>
                    <a:srgbClr val="000000"/>
                  </a:solidFill>
                </a:rPr>
                <a:t>CARNE FRESCA</a:t>
              </a:r>
            </a:p>
            <a:p>
              <a:pPr>
                <a:lnSpc>
                  <a:spcPct val="90000"/>
                </a:lnSpc>
                <a:spcBef>
                  <a:spcPct val="0"/>
                </a:spcBef>
                <a:spcAft>
                  <a:spcPts val="600"/>
                </a:spcAft>
                <a:buFontTx/>
                <a:buNone/>
              </a:pPr>
              <a:r>
                <a:rPr lang="es-ES_tradnl" altLang="es-CL" sz="900" b="1">
                  <a:solidFill>
                    <a:srgbClr val="000000"/>
                  </a:solidFill>
                </a:rPr>
                <a:t>PESCADO</a:t>
              </a:r>
            </a:p>
            <a:p>
              <a:pPr>
                <a:lnSpc>
                  <a:spcPct val="90000"/>
                </a:lnSpc>
                <a:spcBef>
                  <a:spcPct val="0"/>
                </a:spcBef>
                <a:spcAft>
                  <a:spcPts val="600"/>
                </a:spcAft>
                <a:buFontTx/>
                <a:buNone/>
              </a:pPr>
              <a:r>
                <a:rPr lang="es-ES_tradnl" altLang="es-CL" sz="900" b="1">
                  <a:solidFill>
                    <a:srgbClr val="000000"/>
                  </a:solidFill>
                </a:rPr>
                <a:t>PROD. VEGETALES</a:t>
              </a:r>
            </a:p>
          </p:txBody>
        </p:sp>
        <p:sp>
          <p:nvSpPr>
            <p:cNvPr id="102416" name="Rectangle 45">
              <a:extLst>
                <a:ext uri="{FF2B5EF4-FFF2-40B4-BE49-F238E27FC236}">
                  <a16:creationId xmlns:a16="http://schemas.microsoft.com/office/drawing/2014/main" id="{D71FBE3E-1783-4D27-8E5E-631B41DFE5DE}"/>
                </a:ext>
              </a:extLst>
            </p:cNvPr>
            <p:cNvSpPr>
              <a:spLocks noChangeArrowheads="1"/>
            </p:cNvSpPr>
            <p:nvPr/>
          </p:nvSpPr>
          <p:spPr bwMode="auto">
            <a:xfrm>
              <a:off x="2857" y="1602"/>
              <a:ext cx="75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000000"/>
                  </a:solidFill>
                </a:rPr>
                <a:t>OXIDACION</a:t>
              </a:r>
            </a:p>
          </p:txBody>
        </p:sp>
        <p:sp>
          <p:nvSpPr>
            <p:cNvPr id="102417" name="Rectangle 46">
              <a:extLst>
                <a:ext uri="{FF2B5EF4-FFF2-40B4-BE49-F238E27FC236}">
                  <a16:creationId xmlns:a16="http://schemas.microsoft.com/office/drawing/2014/main" id="{884E7284-878E-470C-867C-4CAF07DDD781}"/>
                </a:ext>
              </a:extLst>
            </p:cNvPr>
            <p:cNvSpPr>
              <a:spLocks noChangeArrowheads="1"/>
            </p:cNvSpPr>
            <p:nvPr/>
          </p:nvSpPr>
          <p:spPr bwMode="auto">
            <a:xfrm>
              <a:off x="2857" y="2226"/>
              <a:ext cx="1309"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300" b="1">
                  <a:solidFill>
                    <a:srgbClr val="000000"/>
                  </a:solidFill>
                </a:rPr>
                <a:t>OXIDACION</a:t>
              </a:r>
            </a:p>
            <a:p>
              <a:pPr>
                <a:lnSpc>
                  <a:spcPct val="90000"/>
                </a:lnSpc>
                <a:spcBef>
                  <a:spcPct val="0"/>
                </a:spcBef>
                <a:spcAft>
                  <a:spcPts val="600"/>
                </a:spcAft>
                <a:buFontTx/>
                <a:buNone/>
              </a:pPr>
              <a:r>
                <a:rPr lang="es-ES_tradnl" altLang="es-CL" sz="1300" b="1">
                  <a:solidFill>
                    <a:srgbClr val="000000"/>
                  </a:solidFill>
                </a:rPr>
                <a:t>MOHOS (BACTERIA</a:t>
              </a:r>
              <a:r>
                <a:rPr lang="es-ES_tradnl" altLang="es-CL" sz="1300" b="1"/>
                <a:t>S)</a:t>
              </a:r>
            </a:p>
          </p:txBody>
        </p:sp>
        <p:sp>
          <p:nvSpPr>
            <p:cNvPr id="102418" name="Rectangle 47">
              <a:extLst>
                <a:ext uri="{FF2B5EF4-FFF2-40B4-BE49-F238E27FC236}">
                  <a16:creationId xmlns:a16="http://schemas.microsoft.com/office/drawing/2014/main" id="{94680717-336C-4462-AC6C-14F47BB49132}"/>
                </a:ext>
              </a:extLst>
            </p:cNvPr>
            <p:cNvSpPr>
              <a:spLocks noChangeArrowheads="1"/>
            </p:cNvSpPr>
            <p:nvPr/>
          </p:nvSpPr>
          <p:spPr bwMode="auto">
            <a:xfrm>
              <a:off x="2909" y="2946"/>
              <a:ext cx="77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ormAutofit/>
            </a:bodyPr>
            <a:lstStyle>
              <a:lvl1pPr defTabSz="762000">
                <a:spcBef>
                  <a:spcPct val="20000"/>
                </a:spcBef>
                <a:buChar char="•"/>
                <a:defRPr sz="3200">
                  <a:solidFill>
                    <a:schemeClr val="tx1"/>
                  </a:solidFill>
                  <a:latin typeface="Arial" panose="020B0604020202020204" pitchFamily="34" charset="0"/>
                </a:defRPr>
              </a:lvl1pPr>
              <a:lvl2pPr marL="742950" indent="-285750" defTabSz="762000">
                <a:spcBef>
                  <a:spcPct val="20000"/>
                </a:spcBef>
                <a:buChar char="–"/>
                <a:defRPr sz="2800">
                  <a:solidFill>
                    <a:schemeClr val="tx1"/>
                  </a:solidFill>
                  <a:latin typeface="Arial" panose="020B0604020202020204" pitchFamily="34" charset="0"/>
                </a:defRPr>
              </a:lvl2pPr>
              <a:lvl3pPr marL="1143000" indent="-228600" defTabSz="762000">
                <a:spcBef>
                  <a:spcPct val="20000"/>
                </a:spcBef>
                <a:buChar char="•"/>
                <a:defRPr sz="2400">
                  <a:solidFill>
                    <a:schemeClr val="tx1"/>
                  </a:solidFill>
                  <a:latin typeface="Arial" panose="020B0604020202020204" pitchFamily="34" charset="0"/>
                </a:defRPr>
              </a:lvl3pPr>
              <a:lvl4pPr marL="1600200" indent="-228600" defTabSz="762000">
                <a:spcBef>
                  <a:spcPct val="20000"/>
                </a:spcBef>
                <a:buChar char="–"/>
                <a:defRPr sz="2000">
                  <a:solidFill>
                    <a:schemeClr val="tx1"/>
                  </a:solidFill>
                  <a:latin typeface="Arial" panose="020B0604020202020204" pitchFamily="34" charset="0"/>
                </a:defRPr>
              </a:lvl4pPr>
              <a:lvl5pPr marL="2057400" indent="-228600" defTabSz="762000">
                <a:spcBef>
                  <a:spcPct val="20000"/>
                </a:spcBef>
                <a:buChar char="»"/>
                <a:defRPr sz="2000">
                  <a:solidFill>
                    <a:schemeClr val="tx1"/>
                  </a:solidFill>
                  <a:latin typeface="Arial" panose="020B0604020202020204" pitchFamily="34" charset="0"/>
                </a:defRPr>
              </a:lvl5pPr>
              <a:lvl6pPr marL="25146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7620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FontTx/>
                <a:buNone/>
              </a:pPr>
              <a:r>
                <a:rPr lang="es-ES_tradnl" altLang="es-CL" sz="1600" b="1">
                  <a:solidFill>
                    <a:srgbClr val="000000"/>
                  </a:solidFill>
                </a:rPr>
                <a:t>BACTERIAS</a:t>
              </a:r>
            </a:p>
          </p:txBody>
        </p:sp>
      </p:gr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ipette filling tray with sample">
            <a:extLst>
              <a:ext uri="{FF2B5EF4-FFF2-40B4-BE49-F238E27FC236}">
                <a16:creationId xmlns:a16="http://schemas.microsoft.com/office/drawing/2014/main" id="{2E60F130-ADEA-4CCD-8C7B-4B62FEC8A663}"/>
              </a:ext>
            </a:extLst>
          </p:cNvPr>
          <p:cNvPicPr>
            <a:picLocks noChangeAspect="1"/>
          </p:cNvPicPr>
          <p:nvPr/>
        </p:nvPicPr>
        <p:blipFill rotWithShape="1">
          <a:blip r:embed="rId2"/>
          <a:srcRect t="13390" b="2341"/>
          <a:stretch/>
        </p:blipFill>
        <p:spPr>
          <a:xfrm>
            <a:off x="20" y="10"/>
            <a:ext cx="12191980" cy="6857990"/>
          </a:xfrm>
          <a:prstGeom prst="rect">
            <a:avLst/>
          </a:prstGeom>
        </p:spPr>
      </p:pic>
      <p:sp>
        <p:nvSpPr>
          <p:cNvPr id="2" name="Título 1">
            <a:extLst>
              <a:ext uri="{FF2B5EF4-FFF2-40B4-BE49-F238E27FC236}">
                <a16:creationId xmlns:a16="http://schemas.microsoft.com/office/drawing/2014/main" id="{ADC5AF31-D5FC-4DB8-AABC-07AF127BF980}"/>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8800" dirty="0"/>
              <a:t>pH</a:t>
            </a:r>
          </a:p>
        </p:txBody>
      </p:sp>
    </p:spTree>
    <p:extLst>
      <p:ext uri="{BB962C8B-B14F-4D97-AF65-F5344CB8AC3E}">
        <p14:creationId xmlns:p14="http://schemas.microsoft.com/office/powerpoint/2010/main" val="185356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2AF2D8-E13E-4BD9-98C9-5911E69B04FB}"/>
              </a:ext>
            </a:extLst>
          </p:cNvPr>
          <p:cNvSpPr>
            <a:spLocks noGrp="1"/>
          </p:cNvSpPr>
          <p:nvPr>
            <p:ph type="title"/>
          </p:nvPr>
        </p:nvSpPr>
        <p:spPr>
          <a:xfrm>
            <a:off x="1876635" y="170447"/>
            <a:ext cx="9144000" cy="1099845"/>
          </a:xfrm>
        </p:spPr>
        <p:txBody>
          <a:bodyPr vert="horz" lIns="91440" tIns="45720" rIns="91440" bIns="45720" rtlCol="0" anchor="b">
            <a:normAutofit/>
          </a:bodyPr>
          <a:lstStyle/>
          <a:p>
            <a:pPr algn="ctr"/>
            <a:r>
              <a:rPr lang="en-US" sz="6000" dirty="0"/>
              <a:t>pH</a:t>
            </a:r>
          </a:p>
        </p:txBody>
      </p:sp>
      <p:pic>
        <p:nvPicPr>
          <p:cNvPr id="3" name="Imagen 2">
            <a:extLst>
              <a:ext uri="{FF2B5EF4-FFF2-40B4-BE49-F238E27FC236}">
                <a16:creationId xmlns:a16="http://schemas.microsoft.com/office/drawing/2014/main" id="{270D510D-AB62-4B01-8C2E-18162AA28C35}"/>
              </a:ext>
            </a:extLst>
          </p:cNvPr>
          <p:cNvPicPr>
            <a:picLocks noChangeAspect="1"/>
          </p:cNvPicPr>
          <p:nvPr/>
        </p:nvPicPr>
        <p:blipFill>
          <a:blip r:embed="rId2"/>
          <a:stretch>
            <a:fillRect/>
          </a:stretch>
        </p:blipFill>
        <p:spPr>
          <a:xfrm>
            <a:off x="321140" y="46089"/>
            <a:ext cx="4974336" cy="2138965"/>
          </a:xfrm>
          <a:prstGeom prst="rect">
            <a:avLst/>
          </a:prstGeom>
        </p:spPr>
      </p:pic>
      <p:pic>
        <p:nvPicPr>
          <p:cNvPr id="4" name="Imagen 3">
            <a:extLst>
              <a:ext uri="{FF2B5EF4-FFF2-40B4-BE49-F238E27FC236}">
                <a16:creationId xmlns:a16="http://schemas.microsoft.com/office/drawing/2014/main" id="{D13FF317-D424-4A7E-B44B-9E355C177292}"/>
              </a:ext>
            </a:extLst>
          </p:cNvPr>
          <p:cNvPicPr>
            <a:picLocks noChangeAspect="1"/>
          </p:cNvPicPr>
          <p:nvPr/>
        </p:nvPicPr>
        <p:blipFill>
          <a:blip r:embed="rId3"/>
          <a:stretch>
            <a:fillRect/>
          </a:stretch>
        </p:blipFill>
        <p:spPr>
          <a:xfrm>
            <a:off x="7217664" y="170447"/>
            <a:ext cx="4974336" cy="2014607"/>
          </a:xfrm>
          <a:prstGeom prst="rect">
            <a:avLst/>
          </a:prstGeom>
        </p:spPr>
      </p:pic>
      <p:pic>
        <p:nvPicPr>
          <p:cNvPr id="6" name="Imagen 5" descr="Interfaz de usuario gráfica, Aplicación, Tabla&#10;&#10;El contenido generado por IA puede ser incorrecto.">
            <a:extLst>
              <a:ext uri="{FF2B5EF4-FFF2-40B4-BE49-F238E27FC236}">
                <a16:creationId xmlns:a16="http://schemas.microsoft.com/office/drawing/2014/main" id="{6000E778-0D0D-A82F-F48F-24D5C5811651}"/>
              </a:ext>
            </a:extLst>
          </p:cNvPr>
          <p:cNvPicPr>
            <a:picLocks noChangeAspect="1"/>
          </p:cNvPicPr>
          <p:nvPr/>
        </p:nvPicPr>
        <p:blipFill>
          <a:blip r:embed="rId4"/>
          <a:stretch>
            <a:fillRect/>
          </a:stretch>
        </p:blipFill>
        <p:spPr>
          <a:xfrm>
            <a:off x="2013968" y="2645515"/>
            <a:ext cx="8164064" cy="3801005"/>
          </a:xfrm>
          <a:prstGeom prst="rect">
            <a:avLst/>
          </a:prstGeom>
        </p:spPr>
      </p:pic>
    </p:spTree>
    <p:extLst>
      <p:ext uri="{BB962C8B-B14F-4D97-AF65-F5344CB8AC3E}">
        <p14:creationId xmlns:p14="http://schemas.microsoft.com/office/powerpoint/2010/main" val="168442150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5633" name="Picture 11" descr="naranja">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09098" y="414236"/>
            <a:ext cx="1110953" cy="95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3"/>
          <p:cNvSpPr>
            <a:spLocks noGrp="1" noChangeArrowheads="1"/>
          </p:cNvSpPr>
          <p:nvPr>
            <p:ph type="title" idx="4294967295"/>
          </p:nvPr>
        </p:nvSpPr>
        <p:spPr>
          <a:xfrm>
            <a:off x="1538241" y="497317"/>
            <a:ext cx="7520299" cy="574468"/>
          </a:xfrm>
        </p:spPr>
        <p:txBody>
          <a:bodyPr>
            <a:normAutofit fontScale="90000"/>
          </a:bodyPr>
          <a:lstStyle/>
          <a:p>
            <a:pPr eaLnBrk="1" hangingPunct="1">
              <a:defRPr/>
            </a:pPr>
            <a:r>
              <a:rPr lang="es-MX" sz="3600" b="1" dirty="0">
                <a:solidFill>
                  <a:srgbClr val="FF0000"/>
                </a:solidFill>
              </a:rPr>
              <a:t>PH</a:t>
            </a:r>
          </a:p>
        </p:txBody>
      </p:sp>
      <p:sp>
        <p:nvSpPr>
          <p:cNvPr id="325635" name="Rectangle 4"/>
          <p:cNvSpPr>
            <a:spLocks noGrp="1" noChangeArrowheads="1"/>
          </p:cNvSpPr>
          <p:nvPr>
            <p:ph type="body" sz="half" idx="4294967295"/>
          </p:nvPr>
        </p:nvSpPr>
        <p:spPr>
          <a:xfrm>
            <a:off x="1125197" y="1547346"/>
            <a:ext cx="9730871" cy="860910"/>
          </a:xfrm>
        </p:spPr>
        <p:txBody>
          <a:bodyPr>
            <a:normAutofit fontScale="92500" lnSpcReduction="20000"/>
          </a:bodyPr>
          <a:lstStyle/>
          <a:p>
            <a:pPr eaLnBrk="1" hangingPunct="1"/>
            <a:r>
              <a:rPr lang="es-MX" altLang="en-US" sz="2000" b="1" dirty="0">
                <a:solidFill>
                  <a:srgbClr val="6600CC"/>
                </a:solidFill>
                <a:ea typeface="ＭＳ Ｐゴシック" panose="020B0600070205080204" pitchFamily="34" charset="-128"/>
              </a:rPr>
              <a:t>ACIDEZ:</a:t>
            </a:r>
            <a:r>
              <a:rPr lang="es-MX" altLang="en-US" sz="2000" b="1" dirty="0">
                <a:ea typeface="ＭＳ Ｐゴシック" panose="020B0600070205080204" pitchFamily="34" charset="-128"/>
              </a:rPr>
              <a:t> </a:t>
            </a:r>
            <a:r>
              <a:rPr lang="es-MX" altLang="en-US" sz="2000" dirty="0">
                <a:ea typeface="ＭＳ Ｐゴシック" panose="020B0600070205080204" pitchFamily="34" charset="-128"/>
              </a:rPr>
              <a:t>UN FACTOR IMPORTANTE EN EL DESARROLLO DE LOS M.O. ES LA ACIDEZ DEL MEDIO. </a:t>
            </a:r>
          </a:p>
          <a:p>
            <a:pPr eaLnBrk="1" hangingPunct="1">
              <a:buFont typeface="Wingdings" panose="05000000000000000000" pitchFamily="2" charset="2"/>
              <a:buNone/>
            </a:pPr>
            <a:r>
              <a:rPr lang="es-MX" altLang="en-US" sz="2000" dirty="0">
                <a:ea typeface="ＭＳ Ｐゴシック" panose="020B0600070205080204" pitchFamily="34" charset="-128"/>
              </a:rPr>
              <a:t>  </a:t>
            </a:r>
          </a:p>
        </p:txBody>
      </p:sp>
      <p:sp>
        <p:nvSpPr>
          <p:cNvPr id="325636" name="Rectangle 5"/>
          <p:cNvSpPr>
            <a:spLocks noChangeArrowheads="1"/>
          </p:cNvSpPr>
          <p:nvPr/>
        </p:nvSpPr>
        <p:spPr bwMode="auto">
          <a:xfrm>
            <a:off x="940340" y="2494123"/>
            <a:ext cx="10311319" cy="3161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s-MX" altLang="en-US" sz="1994" b="1" dirty="0"/>
              <a:t>LOS MICROORGANISMOS</a:t>
            </a:r>
            <a:r>
              <a:rPr lang="es-MX" altLang="en-US" sz="1994" dirty="0"/>
              <a:t> SE MULTIPLICAN ENTRE LOS SIGUIENTES VALORES:</a:t>
            </a:r>
          </a:p>
          <a:p>
            <a:pPr eaLnBrk="1" hangingPunct="1"/>
            <a:endParaRPr lang="es-MX" altLang="en-US" sz="1994" dirty="0"/>
          </a:p>
          <a:p>
            <a:pPr eaLnBrk="1" hangingPunct="1"/>
            <a:r>
              <a:rPr lang="es-MX" altLang="en-US" sz="1994" b="1" dirty="0">
                <a:solidFill>
                  <a:srgbClr val="6600CC"/>
                </a:solidFill>
              </a:rPr>
              <a:t>BACTERIAS. VALORES CERCANOS A 7</a:t>
            </a:r>
            <a:endParaRPr lang="es-CO" altLang="en-US" sz="1994" b="1" dirty="0">
              <a:solidFill>
                <a:srgbClr val="6600CC"/>
              </a:solidFill>
            </a:endParaRPr>
          </a:p>
          <a:p>
            <a:pPr eaLnBrk="1" hangingPunct="1"/>
            <a:endParaRPr lang="es-CO" altLang="en-US" sz="1994" b="1" dirty="0">
              <a:solidFill>
                <a:srgbClr val="6600CC"/>
              </a:solidFill>
            </a:endParaRPr>
          </a:p>
          <a:p>
            <a:pPr eaLnBrk="1" hangingPunct="1"/>
            <a:endParaRPr lang="es-CO" altLang="en-US" sz="1994" b="1" dirty="0">
              <a:solidFill>
                <a:srgbClr val="6600CC"/>
              </a:solidFill>
            </a:endParaRPr>
          </a:p>
          <a:p>
            <a:pPr eaLnBrk="1" hangingPunct="1"/>
            <a:r>
              <a:rPr lang="es-MX" altLang="en-US" sz="1994" b="1" dirty="0">
                <a:solidFill>
                  <a:srgbClr val="6600CC"/>
                </a:solidFill>
              </a:rPr>
              <a:t>MOHOS 1,5 A 11.</a:t>
            </a:r>
            <a:r>
              <a:rPr lang="es-MX" altLang="en-US" sz="1994" dirty="0">
                <a:solidFill>
                  <a:srgbClr val="6600CC"/>
                </a:solidFill>
              </a:rPr>
              <a:t>  </a:t>
            </a:r>
          </a:p>
          <a:p>
            <a:pPr eaLnBrk="1" hangingPunct="1"/>
            <a:endParaRPr lang="es-MX" altLang="en-US" sz="1994" dirty="0">
              <a:solidFill>
                <a:srgbClr val="6600CC"/>
              </a:solidFill>
            </a:endParaRPr>
          </a:p>
          <a:p>
            <a:pPr eaLnBrk="1" hangingPunct="1"/>
            <a:r>
              <a:rPr lang="es-MX" altLang="en-US" sz="1994" dirty="0">
                <a:solidFill>
                  <a:srgbClr val="6600CC"/>
                </a:solidFill>
              </a:rPr>
              <a:t>                                 </a:t>
            </a:r>
          </a:p>
          <a:p>
            <a:pPr eaLnBrk="1" hangingPunct="1"/>
            <a:r>
              <a:rPr lang="es-MX" altLang="en-US" sz="1994" b="1" dirty="0">
                <a:solidFill>
                  <a:srgbClr val="6600CC"/>
                </a:solidFill>
              </a:rPr>
              <a:t>LEVADURAS 2,5 A 8,5</a:t>
            </a:r>
            <a:r>
              <a:rPr lang="es-MX" altLang="en-US" sz="1994" dirty="0">
                <a:solidFill>
                  <a:srgbClr val="6600CC"/>
                </a:solidFill>
              </a:rPr>
              <a:t>.</a:t>
            </a:r>
          </a:p>
          <a:p>
            <a:pPr eaLnBrk="1" hangingPunct="1"/>
            <a:endParaRPr lang="es-MX" altLang="en-US" sz="1994" dirty="0">
              <a:solidFill>
                <a:srgbClr val="6600CC"/>
              </a:solidFill>
            </a:endParaRPr>
          </a:p>
        </p:txBody>
      </p:sp>
      <p:pic>
        <p:nvPicPr>
          <p:cNvPr id="325637" name="Picture 12" descr="limon1">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04824" y="10682"/>
            <a:ext cx="1148935" cy="72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638" name="Picture 16" descr="T012912A">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49857" y="3284990"/>
            <a:ext cx="1215402" cy="902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639" name="Picture 18" descr="giberella">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24785" y="4074684"/>
            <a:ext cx="1177421" cy="1034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640" name="Picture 20" descr="levaduras_hongos">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460163" y="5079605"/>
            <a:ext cx="1004923" cy="99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73517956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4C5396E6-EE3A-8644-1EDB-D2E614313E4F}"/>
              </a:ext>
            </a:extLst>
          </p:cNvPr>
          <p:cNvSpPr txBox="1"/>
          <p:nvPr/>
        </p:nvSpPr>
        <p:spPr>
          <a:xfrm>
            <a:off x="563174" y="279321"/>
            <a:ext cx="10964227" cy="5262979"/>
          </a:xfrm>
          <a:prstGeom prst="rect">
            <a:avLst/>
          </a:prstGeom>
          <a:noFill/>
        </p:spPr>
        <p:txBody>
          <a:bodyPr wrap="square">
            <a:spAutoFit/>
          </a:bodyPr>
          <a:lstStyle/>
          <a:p>
            <a:pPr algn="l"/>
            <a:r>
              <a:rPr lang="es-ES" sz="2400" b="0" i="0" u="none" strike="noStrike" baseline="0" dirty="0">
                <a:solidFill>
                  <a:srgbClr val="585757"/>
                </a:solidFill>
                <a:latin typeface="gobCL-Light"/>
              </a:rPr>
              <a:t>El rango de pH corresponde a una escala que va desde el</a:t>
            </a:r>
          </a:p>
          <a:p>
            <a:pPr algn="l"/>
            <a:r>
              <a:rPr lang="es-ES" sz="2400" b="0" i="0" u="none" strike="noStrike" baseline="0" dirty="0">
                <a:solidFill>
                  <a:srgbClr val="585757"/>
                </a:solidFill>
                <a:latin typeface="gobCL-Light"/>
              </a:rPr>
              <a:t>valor 0 hasta el 14, encontrándose el agua pura en un valor</a:t>
            </a:r>
          </a:p>
          <a:p>
            <a:pPr algn="l"/>
            <a:r>
              <a:rPr lang="es-ES" sz="2400" b="0" i="0" u="none" strike="noStrike" baseline="0" dirty="0">
                <a:solidFill>
                  <a:srgbClr val="585757"/>
                </a:solidFill>
                <a:latin typeface="gobCL-Light"/>
              </a:rPr>
              <a:t>intermedio de 7.0. Cualquier cifra por debajo de 7.0 (punto</a:t>
            </a:r>
          </a:p>
          <a:p>
            <a:pPr algn="l"/>
            <a:r>
              <a:rPr lang="es-ES" sz="2400" b="0" i="0" u="none" strike="noStrike" baseline="0" dirty="0">
                <a:solidFill>
                  <a:srgbClr val="585757"/>
                </a:solidFill>
                <a:latin typeface="gobCL-Light"/>
              </a:rPr>
              <a:t>de referencia) se considera ácido y por encima de 7.0 se</a:t>
            </a:r>
          </a:p>
          <a:p>
            <a:pPr algn="l"/>
            <a:r>
              <a:rPr lang="es-ES" sz="2400" b="0" i="0" u="none" strike="noStrike" baseline="0" dirty="0">
                <a:solidFill>
                  <a:srgbClr val="585757"/>
                </a:solidFill>
                <a:latin typeface="gobCL-Light"/>
              </a:rPr>
              <a:t>considera alcalino. La mayoría de los alimentos tiene un pH</a:t>
            </a:r>
          </a:p>
          <a:p>
            <a:pPr algn="l"/>
            <a:r>
              <a:rPr lang="es-CL" sz="2400" b="0" i="0" u="none" strike="noStrike" baseline="0" dirty="0">
                <a:solidFill>
                  <a:srgbClr val="585757"/>
                </a:solidFill>
                <a:latin typeface="gobCL-Light"/>
              </a:rPr>
              <a:t>de alrededor de 7 o menos.</a:t>
            </a:r>
          </a:p>
          <a:p>
            <a:pPr algn="l"/>
            <a:endParaRPr lang="es-CL" sz="2400" b="0" i="0" u="none" strike="noStrike" baseline="0" dirty="0">
              <a:solidFill>
                <a:srgbClr val="585757"/>
              </a:solidFill>
              <a:latin typeface="gobCL-Light"/>
            </a:endParaRPr>
          </a:p>
          <a:p>
            <a:pPr algn="l"/>
            <a:r>
              <a:rPr lang="es-ES" sz="2400" b="0" i="0" u="none" strike="noStrike" baseline="0" dirty="0">
                <a:solidFill>
                  <a:srgbClr val="585757"/>
                </a:solidFill>
                <a:latin typeface="gobCL-Light"/>
              </a:rPr>
              <a:t>La mayoría de las bacterias patógenas no se desarrollan en</a:t>
            </a:r>
          </a:p>
          <a:p>
            <a:pPr algn="l"/>
            <a:r>
              <a:rPr lang="es-ES" sz="2400" b="0" i="0" u="none" strike="noStrike" baseline="0" dirty="0">
                <a:solidFill>
                  <a:srgbClr val="585757"/>
                </a:solidFill>
                <a:latin typeface="gobCL-Light"/>
              </a:rPr>
              <a:t>un pH muy ácido, ni tampoco en uno alcalino. La mayoría</a:t>
            </a:r>
          </a:p>
          <a:p>
            <a:pPr algn="l"/>
            <a:r>
              <a:rPr lang="es-ES" sz="2400" b="0" i="0" u="none" strike="noStrike" baseline="0" dirty="0">
                <a:solidFill>
                  <a:srgbClr val="585757"/>
                </a:solidFill>
                <a:latin typeface="gobCL-Light"/>
              </a:rPr>
              <a:t>crecen entre rangos que van desde el pH 3.0 al 7.0. Por otra</a:t>
            </a:r>
          </a:p>
          <a:p>
            <a:pPr algn="l"/>
            <a:r>
              <a:rPr lang="es-CL" sz="2400" b="0" i="0" u="none" strike="noStrike" baseline="0" dirty="0">
                <a:solidFill>
                  <a:srgbClr val="585757"/>
                </a:solidFill>
                <a:latin typeface="gobCL-Light"/>
              </a:rPr>
              <a:t>parte, varias bacterias patógenas, como también algunas</a:t>
            </a:r>
          </a:p>
          <a:p>
            <a:pPr algn="l"/>
            <a:r>
              <a:rPr lang="es-ES" sz="2400" b="0" i="0" u="none" strike="noStrike" baseline="0" dirty="0">
                <a:solidFill>
                  <a:srgbClr val="585757"/>
                </a:solidFill>
                <a:latin typeface="gobCL-Light"/>
              </a:rPr>
              <a:t>no dañinas para el ser humano, crecen mejor en alimentos</a:t>
            </a:r>
          </a:p>
          <a:p>
            <a:pPr algn="l"/>
            <a:r>
              <a:rPr lang="es-ES" sz="2400" b="0" i="0" u="none" strike="noStrike" baseline="0" dirty="0">
                <a:solidFill>
                  <a:srgbClr val="585757"/>
                </a:solidFill>
                <a:latin typeface="gobCL-Light"/>
              </a:rPr>
              <a:t>con un pH neutro, por ello cuando el alimento tiene un pH</a:t>
            </a:r>
          </a:p>
          <a:p>
            <a:pPr algn="l"/>
            <a:r>
              <a:rPr lang="es-ES" sz="2400" b="0" i="0" u="none" strike="noStrike" baseline="0" dirty="0">
                <a:solidFill>
                  <a:srgbClr val="585757"/>
                </a:solidFill>
                <a:latin typeface="gobCL-Light"/>
              </a:rPr>
              <a:t>de 6-7 es muy susceptible a la contaminación bacteriana.</a:t>
            </a:r>
            <a:endParaRPr lang="es-CL" sz="2400" dirty="0"/>
          </a:p>
        </p:txBody>
      </p:sp>
      <p:pic>
        <p:nvPicPr>
          <p:cNvPr id="6" name="Imagen 5" descr="Escala de tiempo&#10;&#10;El contenido generado por IA puede ser incorrecto.">
            <a:extLst>
              <a:ext uri="{FF2B5EF4-FFF2-40B4-BE49-F238E27FC236}">
                <a16:creationId xmlns:a16="http://schemas.microsoft.com/office/drawing/2014/main" id="{750B2A1A-404A-B702-2CE6-CCC2EA0C8806}"/>
              </a:ext>
            </a:extLst>
          </p:cNvPr>
          <p:cNvPicPr>
            <a:picLocks noChangeAspect="1"/>
          </p:cNvPicPr>
          <p:nvPr/>
        </p:nvPicPr>
        <p:blipFill>
          <a:blip r:embed="rId2"/>
          <a:stretch>
            <a:fillRect/>
          </a:stretch>
        </p:blipFill>
        <p:spPr>
          <a:xfrm>
            <a:off x="8311269" y="1517187"/>
            <a:ext cx="3524742" cy="2086266"/>
          </a:xfrm>
          <a:prstGeom prst="rect">
            <a:avLst/>
          </a:prstGeom>
        </p:spPr>
      </p:pic>
    </p:spTree>
    <p:extLst>
      <p:ext uri="{BB962C8B-B14F-4D97-AF65-F5344CB8AC3E}">
        <p14:creationId xmlns:p14="http://schemas.microsoft.com/office/powerpoint/2010/main" val="8148089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972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8288" y="700676"/>
            <a:ext cx="8670817" cy="5076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490681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áfico 7" descr="Tos con relleno sólido">
            <a:extLst>
              <a:ext uri="{FF2B5EF4-FFF2-40B4-BE49-F238E27FC236}">
                <a16:creationId xmlns:a16="http://schemas.microsoft.com/office/drawing/2014/main" id="{AADA13DC-450A-47EC-A0E7-941F6935DA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38862" y="888274"/>
            <a:ext cx="1590742" cy="1590742"/>
          </a:xfrm>
          <a:prstGeom prst="rect">
            <a:avLst/>
          </a:prstGeom>
        </p:spPr>
      </p:pic>
      <p:pic>
        <p:nvPicPr>
          <p:cNvPr id="4" name="Gráfico 3" descr="Germen con relleno sólido">
            <a:extLst>
              <a:ext uri="{FF2B5EF4-FFF2-40B4-BE49-F238E27FC236}">
                <a16:creationId xmlns:a16="http://schemas.microsoft.com/office/drawing/2014/main" id="{31E70BA9-341A-46BB-B131-FA2FA7AE87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91163" y="4805338"/>
            <a:ext cx="1206656" cy="1206656"/>
          </a:xfrm>
          <a:prstGeom prst="rect">
            <a:avLst/>
          </a:prstGeom>
        </p:spPr>
      </p:pic>
      <p:sp>
        <p:nvSpPr>
          <p:cNvPr id="2" name="Título 1">
            <a:extLst>
              <a:ext uri="{FF2B5EF4-FFF2-40B4-BE49-F238E27FC236}">
                <a16:creationId xmlns:a16="http://schemas.microsoft.com/office/drawing/2014/main" id="{C4C29CEF-C6A5-4228-B020-6D2BA795B5AD}"/>
              </a:ext>
            </a:extLst>
          </p:cNvPr>
          <p:cNvSpPr>
            <a:spLocks noGrp="1"/>
          </p:cNvSpPr>
          <p:nvPr>
            <p:ph type="title"/>
          </p:nvPr>
        </p:nvSpPr>
        <p:spPr>
          <a:xfrm>
            <a:off x="1190440" y="2945523"/>
            <a:ext cx="4432438" cy="3066471"/>
          </a:xfrm>
        </p:spPr>
        <p:txBody>
          <a:bodyPr vert="horz" lIns="91440" tIns="45720" rIns="91440" bIns="45720" rtlCol="0" anchor="t">
            <a:normAutofit fontScale="90000"/>
          </a:bodyPr>
          <a:lstStyle/>
          <a:p>
            <a:r>
              <a:rPr lang="en-US" altLang="es-CL" sz="5600" b="1"/>
              <a:t>Enfermedad de Transmisión Alimentaria</a:t>
            </a:r>
            <a:endParaRPr lang="en-US" sz="5600"/>
          </a:p>
        </p:txBody>
      </p:sp>
      <p:pic>
        <p:nvPicPr>
          <p:cNvPr id="12" name="Gráfico 11" descr="Servicio de comidas con relleno sólido">
            <a:extLst>
              <a:ext uri="{FF2B5EF4-FFF2-40B4-BE49-F238E27FC236}">
                <a16:creationId xmlns:a16="http://schemas.microsoft.com/office/drawing/2014/main" id="{EECCF688-47B0-4851-96C1-D10B26CF8EA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024551" y="3101009"/>
            <a:ext cx="2610579" cy="2610579"/>
          </a:xfrm>
          <a:prstGeom prst="rect">
            <a:avLst/>
          </a:prstGeom>
        </p:spPr>
      </p:pic>
    </p:spTree>
    <p:extLst>
      <p:ext uri="{BB962C8B-B14F-4D97-AF65-F5344CB8AC3E}">
        <p14:creationId xmlns:p14="http://schemas.microsoft.com/office/powerpoint/2010/main" val="360205456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Vídeo 12">
            <a:extLst>
              <a:ext uri="{FF2B5EF4-FFF2-40B4-BE49-F238E27FC236}">
                <a16:creationId xmlns:a16="http://schemas.microsoft.com/office/drawing/2014/main" id="{F4C0738C-DE59-4D38-B70C-6E037280022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4BDCCCBE-B51D-4F3D-92E8-53FF754D3A89}"/>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fontScale="90000"/>
          </a:bodyPr>
          <a:lstStyle/>
          <a:p>
            <a:pPr algn="ctr"/>
            <a:r>
              <a:rPr lang="en-US" altLang="es-CL" sz="5200" b="1">
                <a:solidFill>
                  <a:srgbClr val="FFFFFF"/>
                </a:solidFill>
              </a:rPr>
              <a:t>Infección transmitida por alimentos</a:t>
            </a:r>
          </a:p>
          <a:p>
            <a:pPr algn="ctr"/>
            <a:endParaRPr lang="en-US" altLang="es-CL" sz="5200" b="1">
              <a:solidFill>
                <a:srgbClr val="FFFFFF"/>
              </a:solidFill>
            </a:endParaRPr>
          </a:p>
          <a:p>
            <a:pPr algn="ctr"/>
            <a:endParaRPr lang="en-US" altLang="es-CL" sz="5200" b="1">
              <a:solidFill>
                <a:srgbClr val="FFFFFF"/>
              </a:solidFill>
            </a:endParaRPr>
          </a:p>
          <a:p>
            <a:pPr algn="ctr"/>
            <a:r>
              <a:rPr lang="en-US" altLang="es-CL" sz="5200" b="1">
                <a:solidFill>
                  <a:srgbClr val="FFFFFF"/>
                </a:solidFill>
              </a:rPr>
              <a:t>Intoxicación causada por alimentos</a:t>
            </a:r>
            <a:endParaRPr lang="en-US" altLang="es-CL" sz="5200">
              <a:solidFill>
                <a:srgbClr val="FFFFFF"/>
              </a:solidFill>
            </a:endParaRPr>
          </a:p>
        </p:txBody>
      </p:sp>
    </p:spTree>
    <p:extLst>
      <p:ext uri="{BB962C8B-B14F-4D97-AF65-F5344CB8AC3E}">
        <p14:creationId xmlns:p14="http://schemas.microsoft.com/office/powerpoint/2010/main" val="1643168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2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3"/>
                                        </p:tgtEl>
                                      </p:cBhvr>
                                    </p:cmd>
                                  </p:childTnLst>
                                </p:cTn>
                              </p:par>
                            </p:childTnLst>
                          </p:cTn>
                        </p:par>
                      </p:childTnLst>
                    </p:cTn>
                  </p:par>
                </p:childTnLst>
              </p:cTn>
              <p:nextCondLst>
                <p:cond evt="onClick" delay="0">
                  <p:tgtEl>
                    <p:spTgt spid="13"/>
                  </p:tgtEl>
                </p:cond>
              </p:nextCondLst>
            </p:seq>
            <p:video>
              <p:cMediaNode mute="1">
                <p:cTn id="12" repeatCount="indefinite" fill="hold" display="0">
                  <p:stCondLst>
                    <p:cond delay="indefinite"/>
                  </p:stCondLst>
                </p:cTn>
                <p:tgtEl>
                  <p:spTgt spid="13"/>
                </p:tgtEl>
              </p:cMediaNode>
            </p:video>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5589" y="600649"/>
            <a:ext cx="10482841" cy="869476"/>
          </a:xfrm>
          <a:prstGeom prst="rect">
            <a:avLst/>
          </a:prstGeom>
        </p:spPr>
        <p:txBody>
          <a:bodyPr vert="horz" wrap="square" lIns="0" tIns="376426" rIns="0" bIns="0" rtlCol="0" anchor="ctr">
            <a:spAutoFit/>
          </a:bodyPr>
          <a:lstStyle/>
          <a:p>
            <a:pPr marL="12661">
              <a:lnSpc>
                <a:spcPct val="100000"/>
              </a:lnSpc>
              <a:spcBef>
                <a:spcPts val="95"/>
              </a:spcBef>
            </a:pPr>
            <a:r>
              <a:rPr spc="203" dirty="0">
                <a:solidFill>
                  <a:srgbClr val="000000"/>
                </a:solidFill>
              </a:rPr>
              <a:t>Pueden</a:t>
            </a:r>
            <a:r>
              <a:rPr spc="324" dirty="0">
                <a:solidFill>
                  <a:srgbClr val="000000"/>
                </a:solidFill>
              </a:rPr>
              <a:t> </a:t>
            </a:r>
            <a:r>
              <a:rPr spc="184" dirty="0">
                <a:solidFill>
                  <a:srgbClr val="000000"/>
                </a:solidFill>
              </a:rPr>
              <a:t>manifestarse</a:t>
            </a:r>
            <a:r>
              <a:rPr spc="324" dirty="0">
                <a:solidFill>
                  <a:srgbClr val="000000"/>
                </a:solidFill>
              </a:rPr>
              <a:t> </a:t>
            </a:r>
            <a:r>
              <a:rPr spc="279" dirty="0">
                <a:solidFill>
                  <a:srgbClr val="000000"/>
                </a:solidFill>
              </a:rPr>
              <a:t>a</a:t>
            </a:r>
            <a:r>
              <a:rPr spc="324" dirty="0">
                <a:solidFill>
                  <a:srgbClr val="000000"/>
                </a:solidFill>
              </a:rPr>
              <a:t> </a:t>
            </a:r>
            <a:r>
              <a:rPr spc="145" dirty="0">
                <a:solidFill>
                  <a:srgbClr val="000000"/>
                </a:solidFill>
              </a:rPr>
              <a:t>través</a:t>
            </a:r>
            <a:r>
              <a:rPr spc="329" dirty="0">
                <a:solidFill>
                  <a:srgbClr val="000000"/>
                </a:solidFill>
              </a:rPr>
              <a:t> </a:t>
            </a:r>
            <a:r>
              <a:rPr spc="125" dirty="0">
                <a:solidFill>
                  <a:srgbClr val="000000"/>
                </a:solidFill>
              </a:rPr>
              <a:t>de:</a:t>
            </a:r>
          </a:p>
        </p:txBody>
      </p:sp>
      <p:sp>
        <p:nvSpPr>
          <p:cNvPr id="3" name="object 3"/>
          <p:cNvSpPr txBox="1"/>
          <p:nvPr/>
        </p:nvSpPr>
        <p:spPr>
          <a:xfrm>
            <a:off x="523760" y="1872889"/>
            <a:ext cx="5390181" cy="1721440"/>
          </a:xfrm>
          <a:prstGeom prst="rect">
            <a:avLst/>
          </a:prstGeom>
          <a:solidFill>
            <a:srgbClr val="FCE08C"/>
          </a:solidFill>
        </p:spPr>
        <p:txBody>
          <a:bodyPr vert="horz" wrap="square" lIns="0" tIns="44945" rIns="0" bIns="0" rtlCol="0">
            <a:spAutoFit/>
          </a:bodyPr>
          <a:lstStyle/>
          <a:p>
            <a:pPr marL="90524">
              <a:spcBef>
                <a:spcPts val="354"/>
              </a:spcBef>
              <a:tabLst>
                <a:tab pos="363993" algn="l"/>
              </a:tabLst>
            </a:pPr>
            <a:r>
              <a:rPr sz="1944" spc="1570" dirty="0">
                <a:solidFill>
                  <a:srgbClr val="727CA3"/>
                </a:solidFill>
                <a:latin typeface="Microsoft Sans Serif"/>
                <a:cs typeface="Microsoft Sans Serif"/>
              </a:rPr>
              <a:t>🞂</a:t>
            </a:r>
            <a:r>
              <a:rPr sz="1944" dirty="0">
                <a:solidFill>
                  <a:srgbClr val="727CA3"/>
                </a:solidFill>
                <a:latin typeface="Microsoft Sans Serif"/>
                <a:cs typeface="Microsoft Sans Serif"/>
              </a:rPr>
              <a:t>​	</a:t>
            </a:r>
            <a:r>
              <a:rPr sz="2592" b="1" spc="-55" dirty="0">
                <a:latin typeface="Trebuchet MS"/>
                <a:cs typeface="Trebuchet MS"/>
              </a:rPr>
              <a:t>Infecciones:</a:t>
            </a:r>
            <a:endParaRPr sz="2592" dirty="0">
              <a:latin typeface="Trebuchet MS"/>
              <a:cs typeface="Trebuchet MS"/>
            </a:endParaRPr>
          </a:p>
          <a:p>
            <a:pPr marL="90524" marR="262075">
              <a:lnSpc>
                <a:spcPts val="3090"/>
              </a:lnSpc>
              <a:spcBef>
                <a:spcPts val="698"/>
              </a:spcBef>
            </a:pPr>
            <a:r>
              <a:rPr sz="2592" spc="-145" dirty="0">
                <a:latin typeface="Trebuchet MS"/>
                <a:cs typeface="Trebuchet MS"/>
              </a:rPr>
              <a:t>Resulta</a:t>
            </a:r>
            <a:r>
              <a:rPr sz="2592" spc="-45" dirty="0">
                <a:latin typeface="Trebuchet MS"/>
                <a:cs typeface="Trebuchet MS"/>
              </a:rPr>
              <a:t> </a:t>
            </a:r>
            <a:r>
              <a:rPr sz="2592" spc="-150" dirty="0">
                <a:latin typeface="Trebuchet MS"/>
                <a:cs typeface="Trebuchet MS"/>
              </a:rPr>
              <a:t>de</a:t>
            </a:r>
            <a:r>
              <a:rPr sz="2592" spc="-40" dirty="0">
                <a:latin typeface="Trebuchet MS"/>
                <a:cs typeface="Trebuchet MS"/>
              </a:rPr>
              <a:t> </a:t>
            </a:r>
            <a:r>
              <a:rPr sz="2592" spc="-239" dirty="0">
                <a:latin typeface="Trebuchet MS"/>
                <a:cs typeface="Trebuchet MS"/>
              </a:rPr>
              <a:t>la</a:t>
            </a:r>
            <a:r>
              <a:rPr sz="2592" spc="-45" dirty="0">
                <a:latin typeface="Trebuchet MS"/>
                <a:cs typeface="Trebuchet MS"/>
              </a:rPr>
              <a:t> </a:t>
            </a:r>
            <a:r>
              <a:rPr sz="2592" spc="-135" dirty="0">
                <a:latin typeface="Trebuchet MS"/>
                <a:cs typeface="Trebuchet MS"/>
              </a:rPr>
              <a:t>ingestión</a:t>
            </a:r>
            <a:r>
              <a:rPr sz="2592" spc="-40" dirty="0">
                <a:latin typeface="Trebuchet MS"/>
                <a:cs typeface="Trebuchet MS"/>
              </a:rPr>
              <a:t> </a:t>
            </a:r>
            <a:r>
              <a:rPr sz="2592" spc="-150" dirty="0">
                <a:latin typeface="Trebuchet MS"/>
                <a:cs typeface="Trebuchet MS"/>
              </a:rPr>
              <a:t>de</a:t>
            </a:r>
            <a:r>
              <a:rPr sz="2592" spc="-45" dirty="0">
                <a:latin typeface="Trebuchet MS"/>
                <a:cs typeface="Trebuchet MS"/>
              </a:rPr>
              <a:t> </a:t>
            </a:r>
            <a:r>
              <a:rPr sz="2592" spc="-30" dirty="0">
                <a:latin typeface="Trebuchet MS"/>
                <a:cs typeface="Trebuchet MS"/>
              </a:rPr>
              <a:t>alimentos </a:t>
            </a:r>
            <a:r>
              <a:rPr sz="2592" spc="-164" dirty="0">
                <a:latin typeface="Trebuchet MS"/>
                <a:cs typeface="Trebuchet MS"/>
              </a:rPr>
              <a:t>que</a:t>
            </a:r>
            <a:r>
              <a:rPr sz="2592" spc="-45" dirty="0">
                <a:latin typeface="Trebuchet MS"/>
                <a:cs typeface="Trebuchet MS"/>
              </a:rPr>
              <a:t> </a:t>
            </a:r>
            <a:r>
              <a:rPr sz="2592" spc="-145" dirty="0">
                <a:latin typeface="Trebuchet MS"/>
                <a:cs typeface="Trebuchet MS"/>
              </a:rPr>
              <a:t>contienen</a:t>
            </a:r>
            <a:r>
              <a:rPr sz="2592" spc="-40" dirty="0">
                <a:latin typeface="Trebuchet MS"/>
                <a:cs typeface="Trebuchet MS"/>
              </a:rPr>
              <a:t> </a:t>
            </a:r>
            <a:r>
              <a:rPr sz="2592" spc="-100" dirty="0">
                <a:latin typeface="Trebuchet MS"/>
                <a:cs typeface="Trebuchet MS"/>
              </a:rPr>
              <a:t>microorganismos</a:t>
            </a:r>
            <a:r>
              <a:rPr sz="2592" spc="-45" dirty="0">
                <a:latin typeface="Trebuchet MS"/>
                <a:cs typeface="Trebuchet MS"/>
              </a:rPr>
              <a:t> </a:t>
            </a:r>
            <a:r>
              <a:rPr sz="2592" spc="-70" dirty="0">
                <a:latin typeface="Trebuchet MS"/>
                <a:cs typeface="Trebuchet MS"/>
              </a:rPr>
              <a:t>vivos </a:t>
            </a:r>
            <a:r>
              <a:rPr sz="2592" spc="-120" dirty="0">
                <a:latin typeface="Trebuchet MS"/>
                <a:cs typeface="Trebuchet MS"/>
              </a:rPr>
              <a:t>perjudiciales.</a:t>
            </a:r>
            <a:endParaRPr sz="2592" dirty="0">
              <a:latin typeface="Trebuchet MS"/>
              <a:cs typeface="Trebuchet MS"/>
            </a:endParaRPr>
          </a:p>
        </p:txBody>
      </p:sp>
      <p:sp>
        <p:nvSpPr>
          <p:cNvPr id="4" name="object 4"/>
          <p:cNvSpPr txBox="1"/>
          <p:nvPr/>
        </p:nvSpPr>
        <p:spPr>
          <a:xfrm>
            <a:off x="6077009" y="1657414"/>
            <a:ext cx="5494629" cy="1936915"/>
          </a:xfrm>
          <a:prstGeom prst="rect">
            <a:avLst/>
          </a:prstGeom>
          <a:solidFill>
            <a:srgbClr val="FCE08C"/>
          </a:solidFill>
        </p:spPr>
        <p:txBody>
          <a:bodyPr vert="horz" wrap="square" lIns="0" tIns="44945" rIns="0" bIns="0" rtlCol="0">
            <a:spAutoFit/>
          </a:bodyPr>
          <a:lstStyle/>
          <a:p>
            <a:pPr marL="90524">
              <a:spcBef>
                <a:spcPts val="354"/>
              </a:spcBef>
              <a:tabLst>
                <a:tab pos="363993" algn="l"/>
              </a:tabLst>
            </a:pPr>
            <a:r>
              <a:rPr sz="1794" spc="1485" dirty="0">
                <a:solidFill>
                  <a:srgbClr val="727CA3"/>
                </a:solidFill>
                <a:latin typeface="Microsoft Sans Serif"/>
                <a:cs typeface="Microsoft Sans Serif"/>
              </a:rPr>
              <a:t>🞂</a:t>
            </a:r>
            <a:r>
              <a:rPr sz="1794" dirty="0">
                <a:solidFill>
                  <a:srgbClr val="727CA3"/>
                </a:solidFill>
                <a:latin typeface="Microsoft Sans Serif"/>
                <a:cs typeface="Microsoft Sans Serif"/>
              </a:rPr>
              <a:t>​	</a:t>
            </a:r>
            <a:r>
              <a:rPr sz="2393" b="1" spc="-30" dirty="0">
                <a:latin typeface="Trebuchet MS"/>
                <a:cs typeface="Trebuchet MS"/>
              </a:rPr>
              <a:t>Intoxicaciones:</a:t>
            </a:r>
            <a:endParaRPr sz="2393" dirty="0">
              <a:latin typeface="Trebuchet MS"/>
              <a:cs typeface="Trebuchet MS"/>
            </a:endParaRPr>
          </a:p>
          <a:p>
            <a:pPr marL="90524" marR="129771">
              <a:lnSpc>
                <a:spcPct val="100600"/>
              </a:lnSpc>
              <a:spcBef>
                <a:spcPts val="498"/>
              </a:spcBef>
            </a:pPr>
            <a:r>
              <a:rPr sz="2393" spc="-110" dirty="0">
                <a:latin typeface="Trebuchet MS"/>
                <a:cs typeface="Trebuchet MS"/>
              </a:rPr>
              <a:t>Se</a:t>
            </a:r>
            <a:r>
              <a:rPr sz="2393" spc="-45" dirty="0">
                <a:latin typeface="Trebuchet MS"/>
                <a:cs typeface="Trebuchet MS"/>
              </a:rPr>
              <a:t> </a:t>
            </a:r>
            <a:r>
              <a:rPr sz="2393" spc="-140" dirty="0">
                <a:latin typeface="Trebuchet MS"/>
                <a:cs typeface="Trebuchet MS"/>
              </a:rPr>
              <a:t>presentan</a:t>
            </a:r>
            <a:r>
              <a:rPr sz="2393" spc="-45" dirty="0">
                <a:latin typeface="Trebuchet MS"/>
                <a:cs typeface="Trebuchet MS"/>
              </a:rPr>
              <a:t> </a:t>
            </a:r>
            <a:r>
              <a:rPr sz="2393" spc="-125" dirty="0">
                <a:latin typeface="Trebuchet MS"/>
                <a:cs typeface="Trebuchet MS"/>
              </a:rPr>
              <a:t>cuando</a:t>
            </a:r>
            <a:r>
              <a:rPr sz="2393" spc="-45" dirty="0">
                <a:latin typeface="Trebuchet MS"/>
                <a:cs typeface="Trebuchet MS"/>
              </a:rPr>
              <a:t> </a:t>
            </a:r>
            <a:r>
              <a:rPr sz="2393" spc="-110" dirty="0">
                <a:latin typeface="Trebuchet MS"/>
                <a:cs typeface="Trebuchet MS"/>
              </a:rPr>
              <a:t>se</a:t>
            </a:r>
            <a:r>
              <a:rPr sz="2393" spc="-40" dirty="0">
                <a:latin typeface="Trebuchet MS"/>
                <a:cs typeface="Trebuchet MS"/>
              </a:rPr>
              <a:t> </a:t>
            </a:r>
            <a:r>
              <a:rPr sz="2393" spc="-110" dirty="0">
                <a:latin typeface="Trebuchet MS"/>
                <a:cs typeface="Trebuchet MS"/>
              </a:rPr>
              <a:t>consumen</a:t>
            </a:r>
            <a:r>
              <a:rPr sz="2393" spc="-45" dirty="0">
                <a:latin typeface="Trebuchet MS"/>
                <a:cs typeface="Trebuchet MS"/>
              </a:rPr>
              <a:t> </a:t>
            </a:r>
            <a:r>
              <a:rPr sz="2393" spc="-125" dirty="0">
                <a:latin typeface="Trebuchet MS"/>
                <a:cs typeface="Trebuchet MS"/>
              </a:rPr>
              <a:t>toxinas, </a:t>
            </a:r>
            <a:r>
              <a:rPr sz="2393" spc="-155" dirty="0">
                <a:latin typeface="Trebuchet MS"/>
                <a:cs typeface="Trebuchet MS"/>
              </a:rPr>
              <a:t>que</a:t>
            </a:r>
            <a:r>
              <a:rPr sz="2393" spc="-40" dirty="0">
                <a:latin typeface="Trebuchet MS"/>
                <a:cs typeface="Trebuchet MS"/>
              </a:rPr>
              <a:t> </a:t>
            </a:r>
            <a:r>
              <a:rPr sz="2393" spc="-20" dirty="0">
                <a:latin typeface="Trebuchet MS"/>
                <a:cs typeface="Trebuchet MS"/>
              </a:rPr>
              <a:t>son</a:t>
            </a:r>
            <a:r>
              <a:rPr sz="2393" spc="-40" dirty="0">
                <a:latin typeface="Trebuchet MS"/>
                <a:cs typeface="Trebuchet MS"/>
              </a:rPr>
              <a:t> </a:t>
            </a:r>
            <a:r>
              <a:rPr sz="2393" spc="-145" dirty="0">
                <a:latin typeface="Trebuchet MS"/>
                <a:cs typeface="Trebuchet MS"/>
              </a:rPr>
              <a:t>sustancias</a:t>
            </a:r>
            <a:r>
              <a:rPr sz="2393" spc="-40" dirty="0">
                <a:latin typeface="Trebuchet MS"/>
                <a:cs typeface="Trebuchet MS"/>
              </a:rPr>
              <a:t> </a:t>
            </a:r>
            <a:r>
              <a:rPr sz="2393" spc="-160" dirty="0">
                <a:latin typeface="Trebuchet MS"/>
                <a:cs typeface="Trebuchet MS"/>
              </a:rPr>
              <a:t>dañinas</a:t>
            </a:r>
            <a:r>
              <a:rPr sz="2393" spc="-40" dirty="0">
                <a:latin typeface="Trebuchet MS"/>
                <a:cs typeface="Trebuchet MS"/>
              </a:rPr>
              <a:t> </a:t>
            </a:r>
            <a:r>
              <a:rPr sz="2393" spc="-155" dirty="0">
                <a:latin typeface="Trebuchet MS"/>
                <a:cs typeface="Trebuchet MS"/>
              </a:rPr>
              <a:t>que</a:t>
            </a:r>
            <a:r>
              <a:rPr sz="2393" spc="-40" dirty="0">
                <a:latin typeface="Trebuchet MS"/>
                <a:cs typeface="Trebuchet MS"/>
              </a:rPr>
              <a:t> </a:t>
            </a:r>
            <a:r>
              <a:rPr sz="2393" spc="-10" dirty="0">
                <a:latin typeface="Trebuchet MS"/>
                <a:cs typeface="Trebuchet MS"/>
              </a:rPr>
              <a:t>desechan </a:t>
            </a:r>
            <a:r>
              <a:rPr sz="2393" spc="-55" dirty="0">
                <a:latin typeface="Trebuchet MS"/>
                <a:cs typeface="Trebuchet MS"/>
              </a:rPr>
              <a:t>los </a:t>
            </a:r>
            <a:r>
              <a:rPr sz="2393" spc="-95" dirty="0">
                <a:latin typeface="Trebuchet MS"/>
                <a:cs typeface="Trebuchet MS"/>
              </a:rPr>
              <a:t>microorganismos</a:t>
            </a:r>
            <a:r>
              <a:rPr sz="2393" spc="-55" dirty="0">
                <a:latin typeface="Trebuchet MS"/>
                <a:cs typeface="Trebuchet MS"/>
              </a:rPr>
              <a:t> </a:t>
            </a:r>
            <a:r>
              <a:rPr sz="2393" spc="-150" dirty="0">
                <a:latin typeface="Trebuchet MS"/>
                <a:cs typeface="Trebuchet MS"/>
              </a:rPr>
              <a:t>en</a:t>
            </a:r>
            <a:r>
              <a:rPr sz="2393" spc="-55" dirty="0">
                <a:latin typeface="Trebuchet MS"/>
                <a:cs typeface="Trebuchet MS"/>
              </a:rPr>
              <a:t> </a:t>
            </a:r>
            <a:r>
              <a:rPr sz="2393" spc="-189" dirty="0">
                <a:latin typeface="Trebuchet MS"/>
                <a:cs typeface="Trebuchet MS"/>
              </a:rPr>
              <a:t>el</a:t>
            </a:r>
            <a:r>
              <a:rPr sz="2393" spc="-55" dirty="0">
                <a:latin typeface="Trebuchet MS"/>
                <a:cs typeface="Trebuchet MS"/>
              </a:rPr>
              <a:t> </a:t>
            </a:r>
            <a:r>
              <a:rPr sz="2393" spc="-150" dirty="0">
                <a:latin typeface="Trebuchet MS"/>
                <a:cs typeface="Trebuchet MS"/>
              </a:rPr>
              <a:t>alimento</a:t>
            </a:r>
            <a:r>
              <a:rPr sz="2393" spc="-50" dirty="0">
                <a:latin typeface="Trebuchet MS"/>
                <a:cs typeface="Trebuchet MS"/>
              </a:rPr>
              <a:t> </a:t>
            </a:r>
            <a:r>
              <a:rPr sz="2393" dirty="0">
                <a:latin typeface="Trebuchet MS"/>
                <a:cs typeface="Trebuchet MS"/>
              </a:rPr>
              <a:t>o</a:t>
            </a:r>
            <a:r>
              <a:rPr sz="2393" spc="-55" dirty="0">
                <a:latin typeface="Trebuchet MS"/>
                <a:cs typeface="Trebuchet MS"/>
              </a:rPr>
              <a:t> </a:t>
            </a:r>
            <a:r>
              <a:rPr sz="2393" spc="-25" dirty="0">
                <a:latin typeface="Trebuchet MS"/>
                <a:cs typeface="Trebuchet MS"/>
              </a:rPr>
              <a:t>los </a:t>
            </a:r>
            <a:r>
              <a:rPr sz="2393" spc="-110" dirty="0">
                <a:latin typeface="Trebuchet MS"/>
                <a:cs typeface="Trebuchet MS"/>
              </a:rPr>
              <a:t>venenos</a:t>
            </a:r>
            <a:r>
              <a:rPr sz="2393" spc="-40" dirty="0">
                <a:latin typeface="Trebuchet MS"/>
                <a:cs typeface="Trebuchet MS"/>
              </a:rPr>
              <a:t> </a:t>
            </a:r>
            <a:r>
              <a:rPr sz="2393" spc="-150" dirty="0">
                <a:latin typeface="Trebuchet MS"/>
                <a:cs typeface="Trebuchet MS"/>
              </a:rPr>
              <a:t>de</a:t>
            </a:r>
            <a:r>
              <a:rPr sz="2393" spc="-35" dirty="0">
                <a:latin typeface="Trebuchet MS"/>
                <a:cs typeface="Trebuchet MS"/>
              </a:rPr>
              <a:t> </a:t>
            </a:r>
            <a:r>
              <a:rPr sz="2393" spc="-169" dirty="0">
                <a:latin typeface="Trebuchet MS"/>
                <a:cs typeface="Trebuchet MS"/>
              </a:rPr>
              <a:t>las</a:t>
            </a:r>
            <a:r>
              <a:rPr sz="2393" spc="-35" dirty="0">
                <a:latin typeface="Trebuchet MS"/>
                <a:cs typeface="Trebuchet MS"/>
              </a:rPr>
              <a:t> </a:t>
            </a:r>
            <a:r>
              <a:rPr sz="2393" spc="-174" dirty="0">
                <a:latin typeface="Trebuchet MS"/>
                <a:cs typeface="Trebuchet MS"/>
              </a:rPr>
              <a:t>plantas</a:t>
            </a:r>
            <a:r>
              <a:rPr sz="2393" spc="-40" dirty="0">
                <a:latin typeface="Trebuchet MS"/>
                <a:cs typeface="Trebuchet MS"/>
              </a:rPr>
              <a:t> </a:t>
            </a:r>
            <a:r>
              <a:rPr sz="2393" dirty="0">
                <a:latin typeface="Trebuchet MS"/>
                <a:cs typeface="Trebuchet MS"/>
              </a:rPr>
              <a:t>o</a:t>
            </a:r>
            <a:r>
              <a:rPr sz="2393" spc="-35" dirty="0">
                <a:latin typeface="Trebuchet MS"/>
                <a:cs typeface="Trebuchet MS"/>
              </a:rPr>
              <a:t> </a:t>
            </a:r>
            <a:r>
              <a:rPr sz="2393" spc="-80" dirty="0">
                <a:latin typeface="Trebuchet MS"/>
                <a:cs typeface="Trebuchet MS"/>
              </a:rPr>
              <a:t>animales.</a:t>
            </a:r>
            <a:endParaRPr sz="2393" dirty="0">
              <a:latin typeface="Trebuchet MS"/>
              <a:cs typeface="Trebuchet MS"/>
            </a:endParaRPr>
          </a:p>
        </p:txBody>
      </p:sp>
      <p:pic>
        <p:nvPicPr>
          <p:cNvPr id="5" name="object 5"/>
          <p:cNvPicPr/>
          <p:nvPr/>
        </p:nvPicPr>
        <p:blipFill>
          <a:blip r:embed="rId2" cstate="print"/>
          <a:stretch>
            <a:fillRect/>
          </a:stretch>
        </p:blipFill>
        <p:spPr>
          <a:xfrm>
            <a:off x="1219479" y="3997094"/>
            <a:ext cx="3464428" cy="2430863"/>
          </a:xfrm>
          <a:prstGeom prst="rect">
            <a:avLst/>
          </a:prstGeom>
        </p:spPr>
      </p:pic>
      <p:pic>
        <p:nvPicPr>
          <p:cNvPr id="6" name="object 6"/>
          <p:cNvPicPr/>
          <p:nvPr/>
        </p:nvPicPr>
        <p:blipFill>
          <a:blip r:embed="rId3" cstate="print"/>
          <a:stretch>
            <a:fillRect/>
          </a:stretch>
        </p:blipFill>
        <p:spPr>
          <a:xfrm>
            <a:off x="6097394" y="3857370"/>
            <a:ext cx="5470909" cy="2067406"/>
          </a:xfrm>
          <a:prstGeom prst="rect">
            <a:avLst/>
          </a:prstGeom>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42570" y="14827"/>
            <a:ext cx="10482841" cy="869476"/>
          </a:xfrm>
          <a:prstGeom prst="rect">
            <a:avLst/>
          </a:prstGeom>
        </p:spPr>
        <p:txBody>
          <a:bodyPr vert="horz" wrap="square" lIns="0" tIns="376426" rIns="0" bIns="0" rtlCol="0" anchor="ctr">
            <a:spAutoFit/>
          </a:bodyPr>
          <a:lstStyle/>
          <a:p>
            <a:pPr marL="12661">
              <a:lnSpc>
                <a:spcPct val="100000"/>
              </a:lnSpc>
              <a:spcBef>
                <a:spcPts val="95"/>
              </a:spcBef>
            </a:pPr>
            <a:r>
              <a:rPr spc="253" dirty="0">
                <a:solidFill>
                  <a:srgbClr val="000000"/>
                </a:solidFill>
              </a:rPr>
              <a:t>Cómo</a:t>
            </a:r>
            <a:r>
              <a:rPr spc="329" dirty="0">
                <a:solidFill>
                  <a:srgbClr val="000000"/>
                </a:solidFill>
              </a:rPr>
              <a:t> </a:t>
            </a:r>
            <a:r>
              <a:rPr spc="160" dirty="0">
                <a:solidFill>
                  <a:srgbClr val="000000"/>
                </a:solidFill>
              </a:rPr>
              <a:t>identificarlas?</a:t>
            </a:r>
          </a:p>
        </p:txBody>
      </p:sp>
      <p:sp>
        <p:nvSpPr>
          <p:cNvPr id="3" name="object 3"/>
          <p:cNvSpPr txBox="1">
            <a:spLocks noGrp="1"/>
          </p:cNvSpPr>
          <p:nvPr>
            <p:ph sz="half" idx="2"/>
          </p:nvPr>
        </p:nvSpPr>
        <p:spPr>
          <a:xfrm>
            <a:off x="720564" y="1355549"/>
            <a:ext cx="4151044" cy="5197877"/>
          </a:xfrm>
          <a:prstGeom prst="rect">
            <a:avLst/>
          </a:prstGeom>
        </p:spPr>
        <p:txBody>
          <a:bodyPr vert="horz" wrap="square" lIns="0" tIns="47477" rIns="0" bIns="0" rtlCol="0">
            <a:spAutoFit/>
          </a:bodyPr>
          <a:lstStyle/>
          <a:p>
            <a:pPr marL="12661">
              <a:lnSpc>
                <a:spcPct val="100000"/>
              </a:lnSpc>
              <a:spcBef>
                <a:spcPts val="374"/>
              </a:spcBef>
            </a:pPr>
            <a:r>
              <a:rPr spc="-10" dirty="0"/>
              <a:t>Síntomas:</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Vómito</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Diarrea</a:t>
            </a:r>
          </a:p>
          <a:p>
            <a:pPr marL="285497" indent="-272837">
              <a:lnSpc>
                <a:spcPct val="100000"/>
              </a:lnSpc>
              <a:spcBef>
                <a:spcPts val="274"/>
              </a:spcBef>
              <a:buClr>
                <a:srgbClr val="727CA3"/>
              </a:buClr>
              <a:buSzPct val="75000"/>
              <a:buFont typeface="Wingdings"/>
              <a:buChar char=""/>
              <a:tabLst>
                <a:tab pos="285497" algn="l"/>
              </a:tabLst>
            </a:pPr>
            <a:r>
              <a:rPr b="0" i="0" dirty="0">
                <a:solidFill>
                  <a:srgbClr val="000000"/>
                </a:solidFill>
                <a:latin typeface="Trebuchet MS"/>
                <a:cs typeface="Trebuchet MS"/>
              </a:rPr>
              <a:t>Dolores</a:t>
            </a:r>
            <a:r>
              <a:rPr b="0" i="0" spc="-150" dirty="0">
                <a:solidFill>
                  <a:srgbClr val="000000"/>
                </a:solidFill>
              </a:rPr>
              <a:t> </a:t>
            </a:r>
            <a:r>
              <a:rPr b="0" i="0" spc="-65" dirty="0">
                <a:solidFill>
                  <a:srgbClr val="000000"/>
                </a:solidFill>
              </a:rPr>
              <a:t>abdominales</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Fiebre</a:t>
            </a:r>
          </a:p>
          <a:p>
            <a:pPr marL="12661">
              <a:lnSpc>
                <a:spcPts val="2951"/>
              </a:lnSpc>
              <a:spcBef>
                <a:spcPts val="274"/>
              </a:spcBef>
            </a:pPr>
            <a:r>
              <a:rPr b="0" i="0" dirty="0">
                <a:solidFill>
                  <a:srgbClr val="000000"/>
                </a:solidFill>
                <a:latin typeface="Trebuchet MS"/>
                <a:cs typeface="Trebuchet MS"/>
              </a:rPr>
              <a:t>Así</a:t>
            </a:r>
            <a:r>
              <a:rPr b="0" i="0" spc="-70" dirty="0">
                <a:solidFill>
                  <a:srgbClr val="000000"/>
                </a:solidFill>
              </a:rPr>
              <a:t> </a:t>
            </a:r>
            <a:r>
              <a:rPr b="0" i="0" spc="-55" dirty="0">
                <a:solidFill>
                  <a:srgbClr val="000000"/>
                </a:solidFill>
              </a:rPr>
              <a:t>como</a:t>
            </a:r>
            <a:r>
              <a:rPr b="0" i="0" spc="-70" dirty="0">
                <a:solidFill>
                  <a:srgbClr val="000000"/>
                </a:solidFill>
              </a:rPr>
              <a:t> </a:t>
            </a:r>
            <a:r>
              <a:rPr b="0" i="0" spc="-184" dirty="0">
                <a:solidFill>
                  <a:srgbClr val="000000"/>
                </a:solidFill>
              </a:rPr>
              <a:t>también</a:t>
            </a:r>
            <a:r>
              <a:rPr b="0" i="0" spc="-65" dirty="0">
                <a:solidFill>
                  <a:srgbClr val="000000"/>
                </a:solidFill>
              </a:rPr>
              <a:t> </a:t>
            </a:r>
            <a:r>
              <a:rPr b="0" i="0" spc="-155" dirty="0">
                <a:solidFill>
                  <a:srgbClr val="000000"/>
                </a:solidFill>
              </a:rPr>
              <a:t>puede</a:t>
            </a:r>
            <a:r>
              <a:rPr b="0" i="0" spc="-65" dirty="0">
                <a:solidFill>
                  <a:srgbClr val="000000"/>
                </a:solidFill>
              </a:rPr>
              <a:t> </a:t>
            </a:r>
            <a:r>
              <a:rPr b="0" i="0" spc="-95" dirty="0">
                <a:solidFill>
                  <a:srgbClr val="000000"/>
                </a:solidFill>
              </a:rPr>
              <a:t>tener</a:t>
            </a:r>
          </a:p>
          <a:p>
            <a:pPr marL="12661">
              <a:lnSpc>
                <a:spcPts val="2951"/>
              </a:lnSpc>
            </a:pPr>
            <a:r>
              <a:rPr spc="-135" dirty="0">
                <a:solidFill>
                  <a:srgbClr val="000000"/>
                </a:solidFill>
              </a:rPr>
              <a:t>síntomas</a:t>
            </a:r>
            <a:r>
              <a:rPr spc="-5" dirty="0">
                <a:solidFill>
                  <a:srgbClr val="000000"/>
                </a:solidFill>
              </a:rPr>
              <a:t> </a:t>
            </a:r>
            <a:r>
              <a:rPr spc="-114" dirty="0">
                <a:solidFill>
                  <a:srgbClr val="000000"/>
                </a:solidFill>
              </a:rPr>
              <a:t>neurológicos</a:t>
            </a:r>
            <a:r>
              <a:rPr spc="-5" dirty="0">
                <a:solidFill>
                  <a:srgbClr val="000000"/>
                </a:solidFill>
              </a:rPr>
              <a:t> </a:t>
            </a:r>
            <a:r>
              <a:rPr b="0" i="0" spc="-25" dirty="0">
                <a:solidFill>
                  <a:srgbClr val="000000"/>
                </a:solidFill>
              </a:rPr>
              <a:t>como:</a:t>
            </a:r>
          </a:p>
          <a:p>
            <a:pPr marL="285497" indent="-272837">
              <a:lnSpc>
                <a:spcPct val="100000"/>
              </a:lnSpc>
              <a:spcBef>
                <a:spcPts val="279"/>
              </a:spcBef>
              <a:buClr>
                <a:srgbClr val="727CA3"/>
              </a:buClr>
              <a:buSzPct val="75000"/>
              <a:buFont typeface="Wingdings"/>
              <a:buChar char=""/>
              <a:tabLst>
                <a:tab pos="285497" algn="l"/>
              </a:tabLst>
            </a:pPr>
            <a:r>
              <a:rPr b="0" i="0" dirty="0">
                <a:solidFill>
                  <a:srgbClr val="000000"/>
                </a:solidFill>
                <a:latin typeface="Trebuchet MS"/>
                <a:cs typeface="Trebuchet MS"/>
              </a:rPr>
              <a:t>Ojos</a:t>
            </a:r>
            <a:r>
              <a:rPr b="0" i="0" spc="-105" dirty="0">
                <a:solidFill>
                  <a:srgbClr val="000000"/>
                </a:solidFill>
              </a:rPr>
              <a:t> </a:t>
            </a:r>
            <a:r>
              <a:rPr b="0" i="0" spc="-20" dirty="0">
                <a:solidFill>
                  <a:srgbClr val="000000"/>
                </a:solidFill>
              </a:rPr>
              <a:t>hinchados</a:t>
            </a:r>
          </a:p>
          <a:p>
            <a:pPr marL="285497" indent="-272837">
              <a:lnSpc>
                <a:spcPct val="100000"/>
              </a:lnSpc>
              <a:spcBef>
                <a:spcPts val="274"/>
              </a:spcBef>
              <a:buClr>
                <a:srgbClr val="727CA3"/>
              </a:buClr>
              <a:buSzPct val="75000"/>
              <a:buFont typeface="Wingdings"/>
              <a:buChar char=""/>
              <a:tabLst>
                <a:tab pos="285497" algn="l"/>
              </a:tabLst>
            </a:pPr>
            <a:r>
              <a:rPr b="0" i="0" spc="-145" dirty="0">
                <a:solidFill>
                  <a:srgbClr val="000000"/>
                </a:solidFill>
              </a:rPr>
              <a:t>Dificultades</a:t>
            </a:r>
            <a:r>
              <a:rPr b="0" i="0" spc="40" dirty="0">
                <a:solidFill>
                  <a:srgbClr val="000000"/>
                </a:solidFill>
              </a:rPr>
              <a:t> </a:t>
            </a:r>
            <a:r>
              <a:rPr b="0" i="0" spc="-10" dirty="0">
                <a:solidFill>
                  <a:srgbClr val="000000"/>
                </a:solidFill>
              </a:rPr>
              <a:t>renales</a:t>
            </a:r>
          </a:p>
          <a:p>
            <a:pPr marL="285497" indent="-272837">
              <a:lnSpc>
                <a:spcPct val="100000"/>
              </a:lnSpc>
              <a:spcBef>
                <a:spcPts val="279"/>
              </a:spcBef>
              <a:buClr>
                <a:srgbClr val="727CA3"/>
              </a:buClr>
              <a:buSzPct val="75000"/>
              <a:buFont typeface="Wingdings"/>
              <a:buChar char=""/>
              <a:tabLst>
                <a:tab pos="285497" algn="l"/>
              </a:tabLst>
            </a:pPr>
            <a:r>
              <a:rPr b="0" i="0" spc="-75" dirty="0">
                <a:solidFill>
                  <a:srgbClr val="000000"/>
                </a:solidFill>
              </a:rPr>
              <a:t>Visión</a:t>
            </a:r>
            <a:r>
              <a:rPr b="0" i="0" spc="-90" dirty="0">
                <a:solidFill>
                  <a:srgbClr val="000000"/>
                </a:solidFill>
              </a:rPr>
              <a:t> </a:t>
            </a:r>
            <a:r>
              <a:rPr b="0" i="0" spc="-10" dirty="0">
                <a:solidFill>
                  <a:srgbClr val="000000"/>
                </a:solidFill>
              </a:rPr>
              <a:t>doble</a:t>
            </a:r>
          </a:p>
        </p:txBody>
      </p:sp>
      <p:sp>
        <p:nvSpPr>
          <p:cNvPr id="4" name="object 4"/>
          <p:cNvSpPr txBox="1"/>
          <p:nvPr/>
        </p:nvSpPr>
        <p:spPr>
          <a:xfrm>
            <a:off x="6582412" y="1390985"/>
            <a:ext cx="5144767" cy="4894171"/>
          </a:xfrm>
          <a:prstGeom prst="rect">
            <a:avLst/>
          </a:prstGeom>
          <a:solidFill>
            <a:srgbClr val="DADF8C"/>
          </a:solidFill>
        </p:spPr>
        <p:txBody>
          <a:bodyPr vert="horz" wrap="square" lIns="0" tIns="57605" rIns="0" bIns="0" rtlCol="0">
            <a:spAutoFit/>
          </a:bodyPr>
          <a:lstStyle/>
          <a:p>
            <a:pPr marL="356397" marR="196873" indent="-265873">
              <a:lnSpc>
                <a:spcPts val="2791"/>
              </a:lnSpc>
              <a:spcBef>
                <a:spcPts val="454"/>
              </a:spcBef>
              <a:tabLst>
                <a:tab pos="356397" algn="l"/>
                <a:tab pos="363993" algn="l"/>
              </a:tabLst>
            </a:pPr>
            <a:r>
              <a:rPr sz="1944" spc="1570" dirty="0">
                <a:solidFill>
                  <a:srgbClr val="727CA3"/>
                </a:solidFill>
                <a:latin typeface="Microsoft Sans Serif"/>
                <a:cs typeface="Microsoft Sans Serif"/>
              </a:rPr>
              <a:t>🞂</a:t>
            </a:r>
            <a:r>
              <a:rPr sz="1944" dirty="0">
                <a:solidFill>
                  <a:srgbClr val="727CA3"/>
                </a:solidFill>
                <a:latin typeface="Microsoft Sans Serif"/>
                <a:cs typeface="Microsoft Sans Serif"/>
              </a:rPr>
              <a:t>​		</a:t>
            </a:r>
            <a:r>
              <a:rPr sz="2592" spc="-155" dirty="0">
                <a:latin typeface="Trebuchet MS"/>
                <a:cs typeface="Trebuchet MS"/>
              </a:rPr>
              <a:t>La</a:t>
            </a:r>
            <a:r>
              <a:rPr sz="2592" spc="-65" dirty="0">
                <a:latin typeface="Trebuchet MS"/>
                <a:cs typeface="Trebuchet MS"/>
              </a:rPr>
              <a:t> </a:t>
            </a:r>
            <a:r>
              <a:rPr sz="2592" spc="-120" dirty="0">
                <a:latin typeface="Trebuchet MS"/>
                <a:cs typeface="Trebuchet MS"/>
              </a:rPr>
              <a:t>duración</a:t>
            </a:r>
            <a:r>
              <a:rPr sz="2592" spc="-65" dirty="0">
                <a:latin typeface="Trebuchet MS"/>
                <a:cs typeface="Trebuchet MS"/>
              </a:rPr>
              <a:t> </a:t>
            </a:r>
            <a:r>
              <a:rPr sz="2592" spc="-150" dirty="0">
                <a:latin typeface="Trebuchet MS"/>
                <a:cs typeface="Trebuchet MS"/>
              </a:rPr>
              <a:t>puede</a:t>
            </a:r>
            <a:r>
              <a:rPr sz="2592" spc="-65" dirty="0">
                <a:latin typeface="Trebuchet MS"/>
                <a:cs typeface="Trebuchet MS"/>
              </a:rPr>
              <a:t> </a:t>
            </a:r>
            <a:r>
              <a:rPr sz="2592" spc="-140" dirty="0">
                <a:latin typeface="Trebuchet MS"/>
                <a:cs typeface="Trebuchet MS"/>
              </a:rPr>
              <a:t>variar</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40" dirty="0">
                <a:latin typeface="Trebuchet MS"/>
                <a:cs typeface="Trebuchet MS"/>
              </a:rPr>
              <a:t>relación</a:t>
            </a:r>
            <a:r>
              <a:rPr sz="2592" spc="-65" dirty="0">
                <a:latin typeface="Trebuchet MS"/>
                <a:cs typeface="Trebuchet MS"/>
              </a:rPr>
              <a:t> </a:t>
            </a:r>
            <a:r>
              <a:rPr sz="2592" spc="-228" dirty="0">
                <a:latin typeface="Trebuchet MS"/>
                <a:cs typeface="Trebuchet MS"/>
              </a:rPr>
              <a:t>al</a:t>
            </a:r>
            <a:r>
              <a:rPr sz="2592" spc="-65" dirty="0">
                <a:latin typeface="Trebuchet MS"/>
                <a:cs typeface="Trebuchet MS"/>
              </a:rPr>
              <a:t> </a:t>
            </a:r>
            <a:r>
              <a:rPr sz="2592" spc="-155" dirty="0">
                <a:latin typeface="Trebuchet MS"/>
                <a:cs typeface="Trebuchet MS"/>
              </a:rPr>
              <a:t>alimento</a:t>
            </a:r>
            <a:r>
              <a:rPr sz="2592" spc="-65" dirty="0">
                <a:latin typeface="Trebuchet MS"/>
                <a:cs typeface="Trebuchet MS"/>
              </a:rPr>
              <a:t> </a:t>
            </a:r>
            <a:r>
              <a:rPr sz="2592" spc="-140" dirty="0">
                <a:latin typeface="Trebuchet MS"/>
                <a:cs typeface="Trebuchet MS"/>
              </a:rPr>
              <a:t>consumido,</a:t>
            </a:r>
            <a:r>
              <a:rPr sz="2592" spc="-324" dirty="0">
                <a:latin typeface="Trebuchet MS"/>
                <a:cs typeface="Trebuchet MS"/>
              </a:rPr>
              <a:t> </a:t>
            </a:r>
            <a:r>
              <a:rPr sz="2592" spc="-228" dirty="0">
                <a:latin typeface="Trebuchet MS"/>
                <a:cs typeface="Trebuchet MS"/>
              </a:rPr>
              <a:t>al</a:t>
            </a:r>
            <a:r>
              <a:rPr sz="2592" spc="-65" dirty="0">
                <a:latin typeface="Trebuchet MS"/>
                <a:cs typeface="Trebuchet MS"/>
              </a:rPr>
              <a:t> </a:t>
            </a:r>
            <a:r>
              <a:rPr sz="2592" spc="-194" dirty="0">
                <a:latin typeface="Trebuchet MS"/>
                <a:cs typeface="Trebuchet MS"/>
              </a:rPr>
              <a:t>igual</a:t>
            </a:r>
            <a:r>
              <a:rPr sz="2592" spc="-65" dirty="0">
                <a:latin typeface="Trebuchet MS"/>
                <a:cs typeface="Trebuchet MS"/>
              </a:rPr>
              <a:t> </a:t>
            </a:r>
            <a:r>
              <a:rPr sz="2592" spc="-160" dirty="0">
                <a:latin typeface="Trebuchet MS"/>
                <a:cs typeface="Trebuchet MS"/>
              </a:rPr>
              <a:t>que</a:t>
            </a:r>
            <a:r>
              <a:rPr sz="2592" spc="-65" dirty="0">
                <a:latin typeface="Trebuchet MS"/>
                <a:cs typeface="Trebuchet MS"/>
              </a:rPr>
              <a:t> </a:t>
            </a:r>
            <a:r>
              <a:rPr sz="2592" spc="-95" dirty="0">
                <a:latin typeface="Trebuchet MS"/>
                <a:cs typeface="Trebuchet MS"/>
              </a:rPr>
              <a:t>su</a:t>
            </a:r>
            <a:r>
              <a:rPr sz="2592" spc="-65" dirty="0">
                <a:latin typeface="Trebuchet MS"/>
                <a:cs typeface="Trebuchet MS"/>
              </a:rPr>
              <a:t> </a:t>
            </a:r>
            <a:r>
              <a:rPr sz="2592" spc="-174" dirty="0">
                <a:latin typeface="Trebuchet MS"/>
                <a:cs typeface="Trebuchet MS"/>
              </a:rPr>
              <a:t>intensidad.</a:t>
            </a:r>
            <a:endParaRPr sz="2592" dirty="0">
              <a:latin typeface="Trebuchet MS"/>
              <a:cs typeface="Trebuchet MS"/>
            </a:endParaRPr>
          </a:p>
          <a:p>
            <a:pPr>
              <a:spcBef>
                <a:spcPts val="972"/>
              </a:spcBef>
            </a:pPr>
            <a:endParaRPr sz="2592" dirty="0">
              <a:latin typeface="Trebuchet MS"/>
              <a:cs typeface="Trebuchet MS"/>
            </a:endParaRPr>
          </a:p>
          <a:p>
            <a:pPr marL="356397" marR="236120" indent="-265873">
              <a:lnSpc>
                <a:spcPts val="2791"/>
              </a:lnSpc>
              <a:tabLst>
                <a:tab pos="356397" algn="l"/>
                <a:tab pos="363993" algn="l"/>
              </a:tabLst>
            </a:pPr>
            <a:r>
              <a:rPr sz="1944" spc="1570" dirty="0">
                <a:solidFill>
                  <a:srgbClr val="727CA3"/>
                </a:solidFill>
                <a:latin typeface="Microsoft Sans Serif"/>
                <a:cs typeface="Microsoft Sans Serif"/>
              </a:rPr>
              <a:t>🞂</a:t>
            </a:r>
            <a:r>
              <a:rPr sz="1944" dirty="0">
                <a:solidFill>
                  <a:srgbClr val="727CA3"/>
                </a:solidFill>
                <a:latin typeface="Microsoft Sans Serif"/>
                <a:cs typeface="Microsoft Sans Serif"/>
              </a:rPr>
              <a:t>​		</a:t>
            </a:r>
            <a:r>
              <a:rPr sz="2592" b="1" u="heavy" spc="-155" dirty="0">
                <a:solidFill>
                  <a:srgbClr val="FF0000"/>
                </a:solidFill>
                <a:uFill>
                  <a:solidFill>
                    <a:srgbClr val="C0A6D4"/>
                  </a:solidFill>
                </a:uFill>
                <a:latin typeface="Trebuchet MS"/>
                <a:cs typeface="Trebuchet MS"/>
              </a:rPr>
              <a:t>La</a:t>
            </a:r>
            <a:r>
              <a:rPr sz="2592" b="1" u="heavy" spc="-65" dirty="0">
                <a:solidFill>
                  <a:srgbClr val="FF0000"/>
                </a:solidFill>
                <a:uFill>
                  <a:solidFill>
                    <a:srgbClr val="C0A6D4"/>
                  </a:solidFill>
                </a:uFill>
                <a:latin typeface="Trebuchet MS"/>
                <a:cs typeface="Trebuchet MS"/>
              </a:rPr>
              <a:t> </a:t>
            </a:r>
            <a:r>
              <a:rPr sz="2592" b="1" u="heavy" spc="-150" dirty="0">
                <a:solidFill>
                  <a:srgbClr val="FF0000"/>
                </a:solidFill>
                <a:uFill>
                  <a:solidFill>
                    <a:srgbClr val="C0A6D4"/>
                  </a:solidFill>
                </a:uFill>
                <a:latin typeface="Trebuchet MS"/>
                <a:cs typeface="Trebuchet MS"/>
              </a:rPr>
              <a:t>contaminación</a:t>
            </a:r>
            <a:r>
              <a:rPr sz="2592" b="1" spc="-65" dirty="0">
                <a:solidFill>
                  <a:srgbClr val="FF0000"/>
                </a:solidFill>
                <a:latin typeface="Trebuchet MS"/>
                <a:cs typeface="Trebuchet MS"/>
              </a:rPr>
              <a:t> </a:t>
            </a:r>
            <a:r>
              <a:rPr sz="2592" spc="-150" dirty="0">
                <a:latin typeface="Trebuchet MS"/>
                <a:cs typeface="Trebuchet MS"/>
              </a:rPr>
              <a:t>suele</a:t>
            </a:r>
            <a:r>
              <a:rPr sz="2592" spc="-65" dirty="0">
                <a:latin typeface="Trebuchet MS"/>
                <a:cs typeface="Trebuchet MS"/>
              </a:rPr>
              <a:t> </a:t>
            </a:r>
            <a:r>
              <a:rPr sz="2592" spc="-75" dirty="0">
                <a:latin typeface="Trebuchet MS"/>
                <a:cs typeface="Trebuchet MS"/>
              </a:rPr>
              <a:t>ser</a:t>
            </a:r>
            <a:r>
              <a:rPr sz="2592" spc="-60" dirty="0">
                <a:latin typeface="Trebuchet MS"/>
                <a:cs typeface="Trebuchet MS"/>
              </a:rPr>
              <a:t> </a:t>
            </a:r>
            <a:r>
              <a:rPr sz="2592" spc="-194" dirty="0">
                <a:latin typeface="Trebuchet MS"/>
                <a:cs typeface="Trebuchet MS"/>
              </a:rPr>
              <a:t>difícil</a:t>
            </a:r>
            <a:r>
              <a:rPr sz="2592" spc="-65" dirty="0">
                <a:latin typeface="Trebuchet MS"/>
                <a:cs typeface="Trebuchet MS"/>
              </a:rPr>
              <a:t> </a:t>
            </a:r>
            <a:r>
              <a:rPr sz="2592" spc="-150" dirty="0">
                <a:latin typeface="Trebuchet MS"/>
                <a:cs typeface="Trebuchet MS"/>
              </a:rPr>
              <a:t>de</a:t>
            </a:r>
            <a:r>
              <a:rPr sz="2592" spc="-65" dirty="0">
                <a:latin typeface="Trebuchet MS"/>
                <a:cs typeface="Trebuchet MS"/>
              </a:rPr>
              <a:t> </a:t>
            </a:r>
            <a:r>
              <a:rPr sz="2592" spc="-214" dirty="0">
                <a:latin typeface="Trebuchet MS"/>
                <a:cs typeface="Trebuchet MS"/>
              </a:rPr>
              <a:t>identificar,</a:t>
            </a:r>
            <a:r>
              <a:rPr sz="2592" spc="-324" dirty="0">
                <a:latin typeface="Trebuchet MS"/>
                <a:cs typeface="Trebuchet MS"/>
              </a:rPr>
              <a:t> </a:t>
            </a:r>
            <a:r>
              <a:rPr sz="2592" spc="-214" dirty="0">
                <a:latin typeface="Trebuchet MS"/>
                <a:cs typeface="Trebuchet MS"/>
              </a:rPr>
              <a:t>ya</a:t>
            </a:r>
            <a:r>
              <a:rPr sz="2592" spc="-65" dirty="0">
                <a:latin typeface="Trebuchet MS"/>
                <a:cs typeface="Trebuchet MS"/>
              </a:rPr>
              <a:t> </a:t>
            </a:r>
            <a:r>
              <a:rPr sz="2592" spc="-160" dirty="0">
                <a:latin typeface="Trebuchet MS"/>
                <a:cs typeface="Trebuchet MS"/>
              </a:rPr>
              <a:t>que</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05" dirty="0">
                <a:latin typeface="Trebuchet MS"/>
                <a:cs typeface="Trebuchet MS"/>
              </a:rPr>
              <a:t>ocasiones</a:t>
            </a:r>
            <a:r>
              <a:rPr sz="2592" spc="-65" dirty="0">
                <a:latin typeface="Trebuchet MS"/>
                <a:cs typeface="Trebuchet MS"/>
              </a:rPr>
              <a:t> </a:t>
            </a:r>
            <a:r>
              <a:rPr sz="2592" spc="-60" dirty="0">
                <a:latin typeface="Trebuchet MS"/>
                <a:cs typeface="Trebuchet MS"/>
              </a:rPr>
              <a:t>no</a:t>
            </a:r>
            <a:r>
              <a:rPr sz="2592" spc="-65" dirty="0">
                <a:latin typeface="Trebuchet MS"/>
                <a:cs typeface="Trebuchet MS"/>
              </a:rPr>
              <a:t> </a:t>
            </a:r>
            <a:r>
              <a:rPr sz="2592" spc="-114" dirty="0">
                <a:latin typeface="Trebuchet MS"/>
                <a:cs typeface="Trebuchet MS"/>
              </a:rPr>
              <a:t>se</a:t>
            </a:r>
            <a:r>
              <a:rPr sz="2592" spc="-65" dirty="0">
                <a:latin typeface="Trebuchet MS"/>
                <a:cs typeface="Trebuchet MS"/>
              </a:rPr>
              <a:t> </a:t>
            </a:r>
            <a:r>
              <a:rPr sz="2592" spc="-174" dirty="0">
                <a:latin typeface="Trebuchet MS"/>
                <a:cs typeface="Trebuchet MS"/>
              </a:rPr>
              <a:t>altera</a:t>
            </a:r>
            <a:r>
              <a:rPr sz="2592" spc="-65"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spc="-184" dirty="0">
                <a:latin typeface="Trebuchet MS"/>
                <a:cs typeface="Trebuchet MS"/>
              </a:rPr>
              <a:t>sabor,</a:t>
            </a:r>
            <a:r>
              <a:rPr sz="2592" spc="-324"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b="1" u="heavy" spc="-60" dirty="0">
                <a:solidFill>
                  <a:srgbClr val="FF0000"/>
                </a:solidFill>
                <a:uFill>
                  <a:solidFill>
                    <a:srgbClr val="C0A6D4"/>
                  </a:solidFill>
                </a:uFill>
                <a:latin typeface="Trebuchet MS"/>
                <a:cs typeface="Trebuchet MS"/>
              </a:rPr>
              <a:t>color</a:t>
            </a:r>
            <a:r>
              <a:rPr sz="2592" b="1" spc="-65" dirty="0">
                <a:solidFill>
                  <a:srgbClr val="FF0000"/>
                </a:solidFill>
                <a:latin typeface="Trebuchet MS"/>
                <a:cs typeface="Trebuchet MS"/>
              </a:rPr>
              <a:t> </a:t>
            </a:r>
            <a:r>
              <a:rPr sz="2592" spc="25" dirty="0">
                <a:latin typeface="Trebuchet MS"/>
                <a:cs typeface="Trebuchet MS"/>
              </a:rPr>
              <a:t>o</a:t>
            </a:r>
            <a:r>
              <a:rPr sz="2592" spc="-65"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spc="-179" dirty="0">
                <a:latin typeface="Trebuchet MS"/>
                <a:cs typeface="Trebuchet MS"/>
              </a:rPr>
              <a:t>aspecto.</a:t>
            </a:r>
            <a:r>
              <a:rPr sz="2592" spc="-324" dirty="0">
                <a:latin typeface="Trebuchet MS"/>
                <a:cs typeface="Trebuchet MS"/>
              </a:rPr>
              <a:t> </a:t>
            </a:r>
            <a:r>
              <a:rPr sz="2592" spc="-155" dirty="0">
                <a:latin typeface="Trebuchet MS"/>
                <a:cs typeface="Trebuchet MS"/>
              </a:rPr>
              <a:t>La</a:t>
            </a:r>
            <a:r>
              <a:rPr sz="2592" spc="-150" dirty="0">
                <a:latin typeface="Trebuchet MS"/>
                <a:cs typeface="Trebuchet MS"/>
              </a:rPr>
              <a:t> contaminación</a:t>
            </a:r>
            <a:r>
              <a:rPr sz="2592" spc="-65" dirty="0">
                <a:latin typeface="Trebuchet MS"/>
                <a:cs typeface="Trebuchet MS"/>
              </a:rPr>
              <a:t> </a:t>
            </a:r>
            <a:r>
              <a:rPr sz="2592" spc="-114" dirty="0">
                <a:latin typeface="Trebuchet MS"/>
                <a:cs typeface="Trebuchet MS"/>
              </a:rPr>
              <a:t>se</a:t>
            </a:r>
            <a:r>
              <a:rPr sz="2592" spc="-65" dirty="0">
                <a:latin typeface="Trebuchet MS"/>
                <a:cs typeface="Trebuchet MS"/>
              </a:rPr>
              <a:t> </a:t>
            </a:r>
            <a:r>
              <a:rPr sz="2592" spc="-150" dirty="0">
                <a:latin typeface="Trebuchet MS"/>
                <a:cs typeface="Trebuchet MS"/>
              </a:rPr>
              <a:t>puede</a:t>
            </a:r>
            <a:r>
              <a:rPr sz="2592" spc="-65" dirty="0">
                <a:latin typeface="Trebuchet MS"/>
                <a:cs typeface="Trebuchet MS"/>
              </a:rPr>
              <a:t> </a:t>
            </a:r>
            <a:r>
              <a:rPr sz="2592" spc="-130" dirty="0">
                <a:latin typeface="Trebuchet MS"/>
                <a:cs typeface="Trebuchet MS"/>
              </a:rPr>
              <a:t>dar</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55" dirty="0">
                <a:latin typeface="Trebuchet MS"/>
                <a:cs typeface="Trebuchet MS"/>
              </a:rPr>
              <a:t>cualquier</a:t>
            </a:r>
            <a:r>
              <a:rPr sz="2592" spc="-65" dirty="0">
                <a:latin typeface="Trebuchet MS"/>
                <a:cs typeface="Trebuchet MS"/>
              </a:rPr>
              <a:t> </a:t>
            </a:r>
            <a:r>
              <a:rPr sz="2592" spc="-80" dirty="0">
                <a:latin typeface="Trebuchet MS"/>
                <a:cs typeface="Trebuchet MS"/>
              </a:rPr>
              <a:t>proceso</a:t>
            </a:r>
            <a:r>
              <a:rPr sz="2592" spc="-65" dirty="0">
                <a:latin typeface="Trebuchet MS"/>
                <a:cs typeface="Trebuchet MS"/>
              </a:rPr>
              <a:t> </a:t>
            </a:r>
            <a:r>
              <a:rPr sz="2592" spc="-169" dirty="0">
                <a:latin typeface="Trebuchet MS"/>
                <a:cs typeface="Trebuchet MS"/>
              </a:rPr>
              <a:t>del</a:t>
            </a:r>
            <a:r>
              <a:rPr sz="2592" spc="-65" dirty="0">
                <a:latin typeface="Trebuchet MS"/>
                <a:cs typeface="Trebuchet MS"/>
              </a:rPr>
              <a:t> </a:t>
            </a:r>
            <a:r>
              <a:rPr sz="2592" spc="-189" dirty="0">
                <a:latin typeface="Trebuchet MS"/>
                <a:cs typeface="Trebuchet MS"/>
              </a:rPr>
              <a:t>alimento,</a:t>
            </a:r>
            <a:r>
              <a:rPr sz="2592" spc="-324" dirty="0">
                <a:latin typeface="Trebuchet MS"/>
                <a:cs typeface="Trebuchet MS"/>
              </a:rPr>
              <a:t> </a:t>
            </a:r>
            <a:r>
              <a:rPr sz="2592" spc="-160" dirty="0">
                <a:latin typeface="Trebuchet MS"/>
                <a:cs typeface="Trebuchet MS"/>
              </a:rPr>
              <a:t>en</a:t>
            </a:r>
            <a:r>
              <a:rPr sz="2592" spc="-65" dirty="0">
                <a:latin typeface="Trebuchet MS"/>
                <a:cs typeface="Trebuchet MS"/>
              </a:rPr>
              <a:t> </a:t>
            </a:r>
            <a:r>
              <a:rPr sz="2592" spc="-95" dirty="0">
                <a:latin typeface="Trebuchet MS"/>
                <a:cs typeface="Trebuchet MS"/>
              </a:rPr>
              <a:t>su</a:t>
            </a:r>
            <a:r>
              <a:rPr sz="2592" spc="-65" dirty="0">
                <a:latin typeface="Trebuchet MS"/>
                <a:cs typeface="Trebuchet MS"/>
              </a:rPr>
              <a:t> </a:t>
            </a:r>
            <a:r>
              <a:rPr sz="2592" spc="-160" dirty="0">
                <a:latin typeface="Trebuchet MS"/>
                <a:cs typeface="Trebuchet MS"/>
              </a:rPr>
              <a:t>preparación,</a:t>
            </a:r>
            <a:r>
              <a:rPr sz="2592" spc="-324" dirty="0">
                <a:latin typeface="Trebuchet MS"/>
                <a:cs typeface="Trebuchet MS"/>
              </a:rPr>
              <a:t> </a:t>
            </a:r>
            <a:r>
              <a:rPr sz="2592" spc="-110" dirty="0">
                <a:latin typeface="Trebuchet MS"/>
                <a:cs typeface="Trebuchet MS"/>
              </a:rPr>
              <a:t>cocción</a:t>
            </a:r>
            <a:r>
              <a:rPr sz="2592" spc="-65" dirty="0">
                <a:latin typeface="Trebuchet MS"/>
                <a:cs typeface="Trebuchet MS"/>
              </a:rPr>
              <a:t> </a:t>
            </a:r>
            <a:r>
              <a:rPr sz="2592" spc="25" dirty="0">
                <a:latin typeface="Trebuchet MS"/>
                <a:cs typeface="Trebuchet MS"/>
              </a:rPr>
              <a:t>o</a:t>
            </a:r>
            <a:r>
              <a:rPr sz="2592" spc="15" dirty="0">
                <a:latin typeface="Trebuchet MS"/>
                <a:cs typeface="Trebuchet MS"/>
              </a:rPr>
              <a:t> </a:t>
            </a:r>
            <a:r>
              <a:rPr sz="2592" spc="-125" dirty="0">
                <a:latin typeface="Trebuchet MS"/>
                <a:cs typeface="Trebuchet MS"/>
              </a:rPr>
              <a:t>incluso</a:t>
            </a:r>
            <a:r>
              <a:rPr sz="2592" spc="-65" dirty="0">
                <a:latin typeface="Trebuchet MS"/>
                <a:cs typeface="Trebuchet MS"/>
              </a:rPr>
              <a:t> </a:t>
            </a:r>
            <a:r>
              <a:rPr sz="2592" spc="-189" dirty="0">
                <a:latin typeface="Trebuchet MS"/>
                <a:cs typeface="Trebuchet MS"/>
              </a:rPr>
              <a:t>almacenamiento.</a:t>
            </a:r>
            <a:endParaRPr sz="2592" dirty="0">
              <a:latin typeface="Trebuchet MS"/>
              <a:cs typeface="Trebuchet MS"/>
            </a:endParaRPr>
          </a:p>
        </p:txBody>
      </p:sp>
      <p:grpSp>
        <p:nvGrpSpPr>
          <p:cNvPr id="5" name="object 5"/>
          <p:cNvGrpSpPr/>
          <p:nvPr/>
        </p:nvGrpSpPr>
        <p:grpSpPr>
          <a:xfrm>
            <a:off x="644382" y="5437715"/>
            <a:ext cx="4926809" cy="1405941"/>
            <a:chOff x="646395" y="5443992"/>
            <a:chExt cx="4942205" cy="1410335"/>
          </a:xfrm>
        </p:grpSpPr>
        <p:pic>
          <p:nvPicPr>
            <p:cNvPr id="6" name="object 6"/>
            <p:cNvPicPr/>
            <p:nvPr/>
          </p:nvPicPr>
          <p:blipFill>
            <a:blip r:embed="rId2" cstate="print"/>
            <a:stretch>
              <a:fillRect/>
            </a:stretch>
          </p:blipFill>
          <p:spPr>
            <a:xfrm>
              <a:off x="646395" y="5615911"/>
              <a:ext cx="1244142" cy="1237932"/>
            </a:xfrm>
            <a:prstGeom prst="rect">
              <a:avLst/>
            </a:prstGeom>
          </p:spPr>
        </p:pic>
        <p:pic>
          <p:nvPicPr>
            <p:cNvPr id="7" name="object 7"/>
            <p:cNvPicPr/>
            <p:nvPr/>
          </p:nvPicPr>
          <p:blipFill>
            <a:blip r:embed="rId3" cstate="print"/>
            <a:stretch>
              <a:fillRect/>
            </a:stretch>
          </p:blipFill>
          <p:spPr>
            <a:xfrm>
              <a:off x="1924422" y="5798213"/>
              <a:ext cx="960907" cy="873326"/>
            </a:xfrm>
            <a:prstGeom prst="rect">
              <a:avLst/>
            </a:prstGeom>
          </p:spPr>
        </p:pic>
        <p:pic>
          <p:nvPicPr>
            <p:cNvPr id="8" name="object 8"/>
            <p:cNvPicPr/>
            <p:nvPr/>
          </p:nvPicPr>
          <p:blipFill>
            <a:blip r:embed="rId4" cstate="print"/>
            <a:stretch>
              <a:fillRect/>
            </a:stretch>
          </p:blipFill>
          <p:spPr>
            <a:xfrm>
              <a:off x="2919213" y="5443992"/>
              <a:ext cx="1313647" cy="1308461"/>
            </a:xfrm>
            <a:prstGeom prst="rect">
              <a:avLst/>
            </a:prstGeom>
          </p:spPr>
        </p:pic>
        <p:pic>
          <p:nvPicPr>
            <p:cNvPr id="9" name="object 9"/>
            <p:cNvPicPr/>
            <p:nvPr/>
          </p:nvPicPr>
          <p:blipFill>
            <a:blip r:embed="rId5" cstate="print"/>
            <a:stretch>
              <a:fillRect/>
            </a:stretch>
          </p:blipFill>
          <p:spPr>
            <a:xfrm>
              <a:off x="4232860" y="5443992"/>
              <a:ext cx="1355349" cy="1349998"/>
            </a:xfrm>
            <a:prstGeom prst="rect">
              <a:avLst/>
            </a:prstGeom>
          </p:spPr>
        </p:pic>
      </p:grpSp>
      <p:pic>
        <p:nvPicPr>
          <p:cNvPr id="10" name="object 10"/>
          <p:cNvPicPr/>
          <p:nvPr/>
        </p:nvPicPr>
        <p:blipFill>
          <a:blip r:embed="rId6" cstate="print"/>
          <a:stretch>
            <a:fillRect/>
          </a:stretch>
        </p:blipFill>
        <p:spPr>
          <a:xfrm>
            <a:off x="4447491" y="1533322"/>
            <a:ext cx="1694945" cy="1294658"/>
          </a:xfrm>
          <a:prstGeom prst="rect">
            <a:avLst/>
          </a:prstGeom>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ídeo 3">
            <a:extLst>
              <a:ext uri="{FF2B5EF4-FFF2-40B4-BE49-F238E27FC236}">
                <a16:creationId xmlns:a16="http://schemas.microsoft.com/office/drawing/2014/main" id="{0F11C35B-E248-4F0B-9EB6-C0827289D1B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F0D9E6C6-8709-4FF4-BEE7-D7B9FA068FFB}"/>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altLang="es-CL" sz="5200" b="1">
                <a:solidFill>
                  <a:srgbClr val="FFFFFF"/>
                </a:solidFill>
              </a:rPr>
              <a:t>ALIMENTOS IMPLICADOS</a:t>
            </a:r>
            <a:br>
              <a:rPr lang="en-US" altLang="es-CL" sz="5200" b="1">
                <a:solidFill>
                  <a:srgbClr val="FFFFFF"/>
                </a:solidFill>
              </a:rPr>
            </a:br>
            <a:endParaRPr lang="en-US" sz="5200">
              <a:solidFill>
                <a:srgbClr val="FFFFFF"/>
              </a:solidFill>
            </a:endParaRPr>
          </a:p>
        </p:txBody>
      </p:sp>
    </p:spTree>
    <p:extLst>
      <p:ext uri="{BB962C8B-B14F-4D97-AF65-F5344CB8AC3E}">
        <p14:creationId xmlns:p14="http://schemas.microsoft.com/office/powerpoint/2010/main" val="197271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9804B1-4478-829B-E065-7CBEFDFAA346}"/>
              </a:ext>
            </a:extLst>
          </p:cNvPr>
          <p:cNvSpPr>
            <a:spLocks noGrp="1"/>
          </p:cNvSpPr>
          <p:nvPr>
            <p:ph type="title"/>
          </p:nvPr>
        </p:nvSpPr>
        <p:spPr/>
        <p:txBody>
          <a:bodyPr/>
          <a:lstStyle/>
          <a:p>
            <a:endParaRPr lang="es-CL"/>
          </a:p>
        </p:txBody>
      </p:sp>
      <p:pic>
        <p:nvPicPr>
          <p:cNvPr id="4" name="Imagen 3" descr="Diagrama&#10;&#10;El contenido generado por IA puede ser incorrecto.">
            <a:extLst>
              <a:ext uri="{FF2B5EF4-FFF2-40B4-BE49-F238E27FC236}">
                <a16:creationId xmlns:a16="http://schemas.microsoft.com/office/drawing/2014/main" id="{925EE943-2ED5-B457-C9A5-A7F4475FB90A}"/>
              </a:ext>
            </a:extLst>
          </p:cNvPr>
          <p:cNvPicPr>
            <a:picLocks noChangeAspect="1"/>
          </p:cNvPicPr>
          <p:nvPr/>
        </p:nvPicPr>
        <p:blipFill>
          <a:blip r:embed="rId2"/>
          <a:stretch>
            <a:fillRect/>
          </a:stretch>
        </p:blipFill>
        <p:spPr>
          <a:xfrm>
            <a:off x="808887" y="575864"/>
            <a:ext cx="10574226" cy="5706271"/>
          </a:xfrm>
          <a:prstGeom prst="rect">
            <a:avLst/>
          </a:prstGeom>
        </p:spPr>
      </p:pic>
    </p:spTree>
    <p:extLst>
      <p:ext uri="{BB962C8B-B14F-4D97-AF65-F5344CB8AC3E}">
        <p14:creationId xmlns:p14="http://schemas.microsoft.com/office/powerpoint/2010/main" val="180293631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B90A0B-373E-45A6-9DE8-DB0222B64119}"/>
              </a:ext>
            </a:extLst>
          </p:cNvPr>
          <p:cNvSpPr>
            <a:spLocks noGrp="1"/>
          </p:cNvSpPr>
          <p:nvPr>
            <p:ph type="title"/>
          </p:nvPr>
        </p:nvSpPr>
        <p:spPr>
          <a:xfrm>
            <a:off x="1074420" y="1955836"/>
            <a:ext cx="2834640" cy="2547257"/>
          </a:xfrm>
          <a:noFill/>
        </p:spPr>
        <p:txBody>
          <a:bodyPr anchor="ctr">
            <a:normAutofit/>
          </a:bodyPr>
          <a:lstStyle/>
          <a:p>
            <a:pPr algn="ctr"/>
            <a:r>
              <a:rPr lang="es-ES_tradnl" altLang="es-CL" sz="2800" b="1"/>
              <a:t>Microorganismos Patógenos</a:t>
            </a:r>
            <a:br>
              <a:rPr lang="es-ES_tradnl" altLang="es-CL" sz="2800" b="1"/>
            </a:br>
            <a:endParaRPr lang="es-CL" sz="2800"/>
          </a:p>
        </p:txBody>
      </p:sp>
      <p:pic>
        <p:nvPicPr>
          <p:cNvPr id="3" name="Picture 13">
            <a:extLst>
              <a:ext uri="{FF2B5EF4-FFF2-40B4-BE49-F238E27FC236}">
                <a16:creationId xmlns:a16="http://schemas.microsoft.com/office/drawing/2014/main" id="{5EB568A7-6E05-4D7A-88B8-438FF4C076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77316" y="1319596"/>
            <a:ext cx="6780700" cy="421647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263926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1149431"/>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3" name="object 3"/>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4" name="object 4"/>
          <p:cNvGrpSpPr/>
          <p:nvPr/>
        </p:nvGrpSpPr>
        <p:grpSpPr>
          <a:xfrm>
            <a:off x="708524" y="1382153"/>
            <a:ext cx="11166505" cy="2358006"/>
            <a:chOff x="710738" y="1375756"/>
            <a:chExt cx="11201400" cy="2365375"/>
          </a:xfrm>
        </p:grpSpPr>
        <p:pic>
          <p:nvPicPr>
            <p:cNvPr id="5" name="object 5"/>
            <p:cNvPicPr/>
            <p:nvPr/>
          </p:nvPicPr>
          <p:blipFill>
            <a:blip r:embed="rId2" cstate="print"/>
            <a:stretch>
              <a:fillRect/>
            </a:stretch>
          </p:blipFill>
          <p:spPr>
            <a:xfrm>
              <a:off x="710738" y="1375756"/>
              <a:ext cx="11201398" cy="906087"/>
            </a:xfrm>
            <a:prstGeom prst="rect">
              <a:avLst/>
            </a:prstGeom>
          </p:spPr>
        </p:pic>
        <p:pic>
          <p:nvPicPr>
            <p:cNvPr id="6" name="object 6"/>
            <p:cNvPicPr/>
            <p:nvPr/>
          </p:nvPicPr>
          <p:blipFill>
            <a:blip r:embed="rId3" cstate="print"/>
            <a:stretch>
              <a:fillRect/>
            </a:stretch>
          </p:blipFill>
          <p:spPr>
            <a:xfrm>
              <a:off x="3374967" y="2098963"/>
              <a:ext cx="5868785" cy="906087"/>
            </a:xfrm>
            <a:prstGeom prst="rect">
              <a:avLst/>
            </a:prstGeom>
          </p:spPr>
        </p:pic>
        <p:pic>
          <p:nvPicPr>
            <p:cNvPr id="7" name="object 7"/>
            <p:cNvPicPr/>
            <p:nvPr/>
          </p:nvPicPr>
          <p:blipFill>
            <a:blip r:embed="rId4" cstate="print"/>
            <a:stretch>
              <a:fillRect/>
            </a:stretch>
          </p:blipFill>
          <p:spPr>
            <a:xfrm>
              <a:off x="5099857" y="2834639"/>
              <a:ext cx="2419003" cy="906087"/>
            </a:xfrm>
            <a:prstGeom prst="rect">
              <a:avLst/>
            </a:prstGeom>
          </p:spPr>
        </p:pic>
        <p:pic>
          <p:nvPicPr>
            <p:cNvPr id="8" name="object 8"/>
            <p:cNvPicPr/>
            <p:nvPr/>
          </p:nvPicPr>
          <p:blipFill>
            <a:blip r:embed="rId5" cstate="print"/>
            <a:stretch>
              <a:fillRect/>
            </a:stretch>
          </p:blipFill>
          <p:spPr>
            <a:xfrm>
              <a:off x="838739" y="1641190"/>
              <a:ext cx="10980714" cy="427678"/>
            </a:xfrm>
            <a:prstGeom prst="rect">
              <a:avLst/>
            </a:prstGeom>
          </p:spPr>
        </p:pic>
        <p:sp>
          <p:nvSpPr>
            <p:cNvPr id="9" name="object 9"/>
            <p:cNvSpPr/>
            <p:nvPr/>
          </p:nvSpPr>
          <p:spPr>
            <a:xfrm>
              <a:off x="4714582" y="1723436"/>
              <a:ext cx="6541770" cy="263525"/>
            </a:xfrm>
            <a:custGeom>
              <a:avLst/>
              <a:gdLst/>
              <a:ahLst/>
              <a:cxnLst/>
              <a:rect l="l" t="t" r="r" b="b"/>
              <a:pathLst>
                <a:path w="6541770" h="263525">
                  <a:moveTo>
                    <a:pt x="6474508" y="23198"/>
                  </a:moveTo>
                  <a:lnTo>
                    <a:pt x="6413704" y="184596"/>
                  </a:lnTo>
                  <a:lnTo>
                    <a:pt x="6541623" y="184596"/>
                  </a:lnTo>
                  <a:lnTo>
                    <a:pt x="6474508" y="23198"/>
                  </a:lnTo>
                  <a:close/>
                </a:path>
                <a:path w="6541770" h="263525">
                  <a:moveTo>
                    <a:pt x="2974366" y="23198"/>
                  </a:moveTo>
                  <a:lnTo>
                    <a:pt x="2913562" y="184596"/>
                  </a:lnTo>
                  <a:lnTo>
                    <a:pt x="3041482" y="184596"/>
                  </a:lnTo>
                  <a:lnTo>
                    <a:pt x="2974366" y="23198"/>
                  </a:lnTo>
                  <a:close/>
                </a:path>
                <a:path w="6541770" h="263525">
                  <a:moveTo>
                    <a:pt x="60804" y="23198"/>
                  </a:moveTo>
                  <a:lnTo>
                    <a:pt x="0" y="184596"/>
                  </a:lnTo>
                  <a:lnTo>
                    <a:pt x="127918" y="184596"/>
                  </a:lnTo>
                  <a:lnTo>
                    <a:pt x="60804" y="23198"/>
                  </a:lnTo>
                  <a:close/>
                </a:path>
                <a:path w="6541770" h="263525">
                  <a:moveTo>
                    <a:pt x="5900301" y="0"/>
                  </a:moveTo>
                  <a:lnTo>
                    <a:pt x="5900301" y="263187"/>
                  </a:lnTo>
                  <a:lnTo>
                    <a:pt x="5967824" y="263187"/>
                  </a:lnTo>
                  <a:lnTo>
                    <a:pt x="6025827" y="254154"/>
                  </a:lnTo>
                  <a:lnTo>
                    <a:pt x="6068360" y="227057"/>
                  </a:lnTo>
                  <a:lnTo>
                    <a:pt x="6094460" y="185164"/>
                  </a:lnTo>
                  <a:lnTo>
                    <a:pt x="6103160" y="131745"/>
                  </a:lnTo>
                  <a:lnTo>
                    <a:pt x="6100957" y="102739"/>
                  </a:lnTo>
                  <a:lnTo>
                    <a:pt x="6083333" y="54486"/>
                  </a:lnTo>
                  <a:lnTo>
                    <a:pt x="6048365" y="19822"/>
                  </a:lnTo>
                  <a:lnTo>
                    <a:pt x="5997726" y="2202"/>
                  </a:lnTo>
                  <a:lnTo>
                    <a:pt x="5966635" y="0"/>
                  </a:lnTo>
                  <a:lnTo>
                    <a:pt x="5900301" y="0"/>
                  </a:lnTo>
                  <a:close/>
                </a:path>
              </a:pathLst>
            </a:custGeom>
            <a:ln w="12691">
              <a:solidFill>
                <a:srgbClr val="F7F8F9"/>
              </a:solidFill>
            </a:ln>
          </p:spPr>
          <p:txBody>
            <a:bodyPr wrap="square" lIns="0" tIns="0" rIns="0" bIns="0" rtlCol="0"/>
            <a:lstStyle/>
            <a:p>
              <a:endParaRPr sz="1794"/>
            </a:p>
          </p:txBody>
        </p:sp>
        <p:pic>
          <p:nvPicPr>
            <p:cNvPr id="10" name="object 10"/>
            <p:cNvPicPr/>
            <p:nvPr/>
          </p:nvPicPr>
          <p:blipFill>
            <a:blip r:embed="rId6" cstate="print"/>
            <a:stretch>
              <a:fillRect/>
            </a:stretch>
          </p:blipFill>
          <p:spPr>
            <a:xfrm>
              <a:off x="7152149" y="1717090"/>
              <a:ext cx="123563" cy="107122"/>
            </a:xfrm>
            <a:prstGeom prst="rect">
              <a:avLst/>
            </a:prstGeom>
          </p:spPr>
        </p:pic>
        <p:sp>
          <p:nvSpPr>
            <p:cNvPr id="11" name="object 11"/>
            <p:cNvSpPr/>
            <p:nvPr/>
          </p:nvSpPr>
          <p:spPr>
            <a:xfrm>
              <a:off x="4201180" y="1723436"/>
              <a:ext cx="1209675" cy="263525"/>
            </a:xfrm>
            <a:custGeom>
              <a:avLst/>
              <a:gdLst/>
              <a:ahLst/>
              <a:cxnLst/>
              <a:rect l="l" t="t" r="r" b="b"/>
              <a:pathLst>
                <a:path w="1209675" h="263525">
                  <a:moveTo>
                    <a:pt x="1006583" y="0"/>
                  </a:moveTo>
                  <a:lnTo>
                    <a:pt x="1006583" y="263187"/>
                  </a:lnTo>
                  <a:lnTo>
                    <a:pt x="1074108" y="263187"/>
                  </a:lnTo>
                  <a:lnTo>
                    <a:pt x="1132109" y="254154"/>
                  </a:lnTo>
                  <a:lnTo>
                    <a:pt x="1174643" y="227057"/>
                  </a:lnTo>
                  <a:lnTo>
                    <a:pt x="1200742" y="185164"/>
                  </a:lnTo>
                  <a:lnTo>
                    <a:pt x="1209442" y="131745"/>
                  </a:lnTo>
                  <a:lnTo>
                    <a:pt x="1207239" y="102739"/>
                  </a:lnTo>
                  <a:lnTo>
                    <a:pt x="1189616" y="54486"/>
                  </a:lnTo>
                  <a:lnTo>
                    <a:pt x="1154648" y="19822"/>
                  </a:lnTo>
                  <a:lnTo>
                    <a:pt x="1104009" y="2202"/>
                  </a:lnTo>
                  <a:lnTo>
                    <a:pt x="1072918" y="0"/>
                  </a:lnTo>
                  <a:lnTo>
                    <a:pt x="1006583" y="0"/>
                  </a:lnTo>
                  <a:close/>
                </a:path>
                <a:path w="1209675" h="263525">
                  <a:moveTo>
                    <a:pt x="0" y="0"/>
                  </a:moveTo>
                  <a:lnTo>
                    <a:pt x="0" y="263187"/>
                  </a:lnTo>
                  <a:lnTo>
                    <a:pt x="67523" y="263187"/>
                  </a:lnTo>
                  <a:lnTo>
                    <a:pt x="125524" y="254154"/>
                  </a:lnTo>
                  <a:lnTo>
                    <a:pt x="168059" y="227057"/>
                  </a:lnTo>
                  <a:lnTo>
                    <a:pt x="194157" y="185164"/>
                  </a:lnTo>
                  <a:lnTo>
                    <a:pt x="202857" y="131745"/>
                  </a:lnTo>
                  <a:lnTo>
                    <a:pt x="200654" y="102739"/>
                  </a:lnTo>
                  <a:lnTo>
                    <a:pt x="183031" y="54486"/>
                  </a:lnTo>
                  <a:lnTo>
                    <a:pt x="148063" y="19822"/>
                  </a:lnTo>
                  <a:lnTo>
                    <a:pt x="97425" y="2202"/>
                  </a:lnTo>
                  <a:lnTo>
                    <a:pt x="66333" y="0"/>
                  </a:lnTo>
                  <a:lnTo>
                    <a:pt x="0" y="0"/>
                  </a:lnTo>
                  <a:close/>
                </a:path>
              </a:pathLst>
            </a:custGeom>
            <a:ln w="12691">
              <a:solidFill>
                <a:srgbClr val="F7F8F9"/>
              </a:solidFill>
            </a:ln>
          </p:spPr>
          <p:txBody>
            <a:bodyPr wrap="square" lIns="0" tIns="0" rIns="0" bIns="0" rtlCol="0"/>
            <a:lstStyle/>
            <a:p>
              <a:endParaRPr sz="1794"/>
            </a:p>
          </p:txBody>
        </p:sp>
        <p:pic>
          <p:nvPicPr>
            <p:cNvPr id="12" name="object 12"/>
            <p:cNvPicPr/>
            <p:nvPr/>
          </p:nvPicPr>
          <p:blipFill>
            <a:blip r:embed="rId7" cstate="print"/>
            <a:stretch>
              <a:fillRect/>
            </a:stretch>
          </p:blipFill>
          <p:spPr>
            <a:xfrm>
              <a:off x="2743881" y="1717090"/>
              <a:ext cx="123563" cy="107122"/>
            </a:xfrm>
            <a:prstGeom prst="rect">
              <a:avLst/>
            </a:prstGeom>
          </p:spPr>
        </p:pic>
        <p:sp>
          <p:nvSpPr>
            <p:cNvPr id="13" name="object 13"/>
            <p:cNvSpPr/>
            <p:nvPr/>
          </p:nvSpPr>
          <p:spPr>
            <a:xfrm>
              <a:off x="838739" y="1641189"/>
              <a:ext cx="10981055" cy="427990"/>
            </a:xfrm>
            <a:custGeom>
              <a:avLst/>
              <a:gdLst/>
              <a:ahLst/>
              <a:cxnLst/>
              <a:rect l="l" t="t" r="r" b="b"/>
              <a:pathLst>
                <a:path w="10981055" h="427989">
                  <a:moveTo>
                    <a:pt x="10288538" y="6091"/>
                  </a:moveTo>
                  <a:lnTo>
                    <a:pt x="10409090" y="6091"/>
                  </a:lnTo>
                  <a:lnTo>
                    <a:pt x="10593112" y="421587"/>
                  </a:lnTo>
                  <a:lnTo>
                    <a:pt x="10481841" y="421587"/>
                  </a:lnTo>
                  <a:lnTo>
                    <a:pt x="10447631" y="339341"/>
                  </a:lnTo>
                  <a:lnTo>
                    <a:pt x="10262238" y="339341"/>
                  </a:lnTo>
                  <a:lnTo>
                    <a:pt x="10231265" y="421587"/>
                  </a:lnTo>
                  <a:lnTo>
                    <a:pt x="10121602" y="421587"/>
                  </a:lnTo>
                  <a:lnTo>
                    <a:pt x="10288538" y="6091"/>
                  </a:lnTo>
                  <a:close/>
                </a:path>
                <a:path w="10981055" h="427989">
                  <a:moveTo>
                    <a:pt x="9672581" y="6091"/>
                  </a:moveTo>
                  <a:lnTo>
                    <a:pt x="9855891" y="6091"/>
                  </a:lnTo>
                  <a:lnTo>
                    <a:pt x="9906224" y="9726"/>
                  </a:lnTo>
                  <a:lnTo>
                    <a:pt x="9950997" y="20628"/>
                  </a:lnTo>
                  <a:lnTo>
                    <a:pt x="9990210" y="38797"/>
                  </a:lnTo>
                  <a:lnTo>
                    <a:pt x="10023863" y="64235"/>
                  </a:lnTo>
                  <a:lnTo>
                    <a:pt x="10050878" y="95436"/>
                  </a:lnTo>
                  <a:lnTo>
                    <a:pt x="10070173" y="130894"/>
                  </a:lnTo>
                  <a:lnTo>
                    <a:pt x="10081750" y="170609"/>
                  </a:lnTo>
                  <a:lnTo>
                    <a:pt x="10085610" y="214582"/>
                  </a:lnTo>
                  <a:lnTo>
                    <a:pt x="10081695" y="260318"/>
                  </a:lnTo>
                  <a:lnTo>
                    <a:pt x="10069951" y="300869"/>
                  </a:lnTo>
                  <a:lnTo>
                    <a:pt x="10050377" y="336234"/>
                  </a:lnTo>
                  <a:lnTo>
                    <a:pt x="10022974" y="366413"/>
                  </a:lnTo>
                  <a:lnTo>
                    <a:pt x="9988316" y="390552"/>
                  </a:lnTo>
                  <a:lnTo>
                    <a:pt x="9946981" y="407793"/>
                  </a:lnTo>
                  <a:lnTo>
                    <a:pt x="9898968" y="418139"/>
                  </a:lnTo>
                  <a:lnTo>
                    <a:pt x="9844277" y="421587"/>
                  </a:lnTo>
                  <a:lnTo>
                    <a:pt x="9672581" y="421587"/>
                  </a:lnTo>
                  <a:lnTo>
                    <a:pt x="9672581" y="6091"/>
                  </a:lnTo>
                  <a:close/>
                </a:path>
                <a:path w="10981055" h="427989">
                  <a:moveTo>
                    <a:pt x="9435909" y="6091"/>
                  </a:moveTo>
                  <a:lnTo>
                    <a:pt x="9539471" y="6091"/>
                  </a:lnTo>
                  <a:lnTo>
                    <a:pt x="9539471" y="421587"/>
                  </a:lnTo>
                  <a:lnTo>
                    <a:pt x="9435909" y="421587"/>
                  </a:lnTo>
                  <a:lnTo>
                    <a:pt x="9435909" y="6091"/>
                  </a:lnTo>
                  <a:close/>
                </a:path>
                <a:path w="10981055" h="427989">
                  <a:moveTo>
                    <a:pt x="8926788" y="6091"/>
                  </a:moveTo>
                  <a:lnTo>
                    <a:pt x="9331288" y="6091"/>
                  </a:lnTo>
                  <a:lnTo>
                    <a:pt x="9331288" y="82246"/>
                  </a:lnTo>
                  <a:lnTo>
                    <a:pt x="9180819" y="82246"/>
                  </a:lnTo>
                  <a:lnTo>
                    <a:pt x="9180819" y="421587"/>
                  </a:lnTo>
                  <a:lnTo>
                    <a:pt x="9077257" y="421587"/>
                  </a:lnTo>
                  <a:lnTo>
                    <a:pt x="9077257" y="82246"/>
                  </a:lnTo>
                  <a:lnTo>
                    <a:pt x="8926788" y="82246"/>
                  </a:lnTo>
                  <a:lnTo>
                    <a:pt x="8926788" y="6091"/>
                  </a:lnTo>
                  <a:close/>
                </a:path>
                <a:path w="10981055" h="427989">
                  <a:moveTo>
                    <a:pt x="8718746" y="6091"/>
                  </a:moveTo>
                  <a:lnTo>
                    <a:pt x="8822309" y="6091"/>
                  </a:lnTo>
                  <a:lnTo>
                    <a:pt x="8822309" y="421587"/>
                  </a:lnTo>
                  <a:lnTo>
                    <a:pt x="8718746" y="421587"/>
                  </a:lnTo>
                  <a:lnTo>
                    <a:pt x="8718746" y="6091"/>
                  </a:lnTo>
                  <a:close/>
                </a:path>
                <a:path w="10981055" h="427989">
                  <a:moveTo>
                    <a:pt x="8138640" y="6091"/>
                  </a:moveTo>
                  <a:lnTo>
                    <a:pt x="8228819" y="6091"/>
                  </a:lnTo>
                  <a:lnTo>
                    <a:pt x="8361907" y="160056"/>
                  </a:lnTo>
                  <a:lnTo>
                    <a:pt x="8495176" y="6091"/>
                  </a:lnTo>
                  <a:lnTo>
                    <a:pt x="8585782" y="6091"/>
                  </a:lnTo>
                  <a:lnTo>
                    <a:pt x="8585782" y="421587"/>
                  </a:lnTo>
                  <a:lnTo>
                    <a:pt x="8482221" y="421587"/>
                  </a:lnTo>
                  <a:lnTo>
                    <a:pt x="8482221" y="162140"/>
                  </a:lnTo>
                  <a:lnTo>
                    <a:pt x="8369494" y="292430"/>
                  </a:lnTo>
                  <a:lnTo>
                    <a:pt x="8354778" y="292430"/>
                  </a:lnTo>
                  <a:lnTo>
                    <a:pt x="8242202" y="162140"/>
                  </a:lnTo>
                  <a:lnTo>
                    <a:pt x="8242202" y="421587"/>
                  </a:lnTo>
                  <a:lnTo>
                    <a:pt x="8138640" y="421587"/>
                  </a:lnTo>
                  <a:lnTo>
                    <a:pt x="8138640" y="6091"/>
                  </a:lnTo>
                  <a:close/>
                </a:path>
                <a:path w="10981055" h="427989">
                  <a:moveTo>
                    <a:pt x="7180243" y="6091"/>
                  </a:moveTo>
                  <a:lnTo>
                    <a:pt x="7275210" y="6091"/>
                  </a:lnTo>
                  <a:lnTo>
                    <a:pt x="7497020" y="260084"/>
                  </a:lnTo>
                  <a:lnTo>
                    <a:pt x="7497020" y="6091"/>
                  </a:lnTo>
                  <a:lnTo>
                    <a:pt x="7600582" y="6091"/>
                  </a:lnTo>
                  <a:lnTo>
                    <a:pt x="7600582" y="421587"/>
                  </a:lnTo>
                  <a:lnTo>
                    <a:pt x="7513839" y="421587"/>
                  </a:lnTo>
                  <a:lnTo>
                    <a:pt x="7283806" y="155391"/>
                  </a:lnTo>
                  <a:lnTo>
                    <a:pt x="7283806" y="421587"/>
                  </a:lnTo>
                  <a:lnTo>
                    <a:pt x="7180243" y="421587"/>
                  </a:lnTo>
                  <a:lnTo>
                    <a:pt x="7180243" y="6091"/>
                  </a:lnTo>
                  <a:close/>
                </a:path>
                <a:path w="10981055" h="427989">
                  <a:moveTo>
                    <a:pt x="6788396" y="6091"/>
                  </a:moveTo>
                  <a:lnTo>
                    <a:pt x="6908949" y="6091"/>
                  </a:lnTo>
                  <a:lnTo>
                    <a:pt x="7092970" y="421587"/>
                  </a:lnTo>
                  <a:lnTo>
                    <a:pt x="6981700" y="421587"/>
                  </a:lnTo>
                  <a:lnTo>
                    <a:pt x="6947490" y="339341"/>
                  </a:lnTo>
                  <a:lnTo>
                    <a:pt x="6762096" y="339341"/>
                  </a:lnTo>
                  <a:lnTo>
                    <a:pt x="6731122" y="421587"/>
                  </a:lnTo>
                  <a:lnTo>
                    <a:pt x="6621460" y="421587"/>
                  </a:lnTo>
                  <a:lnTo>
                    <a:pt x="6788396" y="6091"/>
                  </a:lnTo>
                  <a:close/>
                </a:path>
                <a:path w="10981055" h="427989">
                  <a:moveTo>
                    <a:pt x="6216195" y="6091"/>
                  </a:moveTo>
                  <a:lnTo>
                    <a:pt x="6401511" y="6091"/>
                  </a:lnTo>
                  <a:lnTo>
                    <a:pt x="6430245" y="8272"/>
                  </a:lnTo>
                  <a:lnTo>
                    <a:pt x="6479248" y="25711"/>
                  </a:lnTo>
                  <a:lnTo>
                    <a:pt x="6516019" y="59327"/>
                  </a:lnTo>
                  <a:lnTo>
                    <a:pt x="6534878" y="101550"/>
                  </a:lnTo>
                  <a:lnTo>
                    <a:pt x="6537235" y="125415"/>
                  </a:lnTo>
                  <a:lnTo>
                    <a:pt x="6532768" y="157476"/>
                  </a:lnTo>
                  <a:lnTo>
                    <a:pt x="6519369" y="185084"/>
                  </a:lnTo>
                  <a:lnTo>
                    <a:pt x="6497036" y="208238"/>
                  </a:lnTo>
                  <a:lnTo>
                    <a:pt x="6465770" y="226938"/>
                  </a:lnTo>
                  <a:lnTo>
                    <a:pt x="6481304" y="237174"/>
                  </a:lnTo>
                  <a:lnTo>
                    <a:pt x="6496426" y="253406"/>
                  </a:lnTo>
                  <a:lnTo>
                    <a:pt x="6511137" y="275632"/>
                  </a:lnTo>
                  <a:lnTo>
                    <a:pt x="6525437" y="303853"/>
                  </a:lnTo>
                  <a:lnTo>
                    <a:pt x="6539410" y="334625"/>
                  </a:lnTo>
                  <a:lnTo>
                    <a:pt x="6553142" y="364505"/>
                  </a:lnTo>
                  <a:lnTo>
                    <a:pt x="6566631" y="393492"/>
                  </a:lnTo>
                  <a:lnTo>
                    <a:pt x="6579878" y="421587"/>
                  </a:lnTo>
                  <a:lnTo>
                    <a:pt x="6466580" y="421587"/>
                  </a:lnTo>
                  <a:lnTo>
                    <a:pt x="6460524" y="409001"/>
                  </a:lnTo>
                  <a:lnTo>
                    <a:pt x="6452571" y="391767"/>
                  </a:lnTo>
                  <a:lnTo>
                    <a:pt x="6442720" y="369884"/>
                  </a:lnTo>
                  <a:lnTo>
                    <a:pt x="6430970" y="343353"/>
                  </a:lnTo>
                  <a:lnTo>
                    <a:pt x="6418740" y="317079"/>
                  </a:lnTo>
                  <a:lnTo>
                    <a:pt x="6397090" y="280021"/>
                  </a:lnTo>
                  <a:lnTo>
                    <a:pt x="6359401" y="253855"/>
                  </a:lnTo>
                  <a:lnTo>
                    <a:pt x="6349349" y="252830"/>
                  </a:lnTo>
                  <a:lnTo>
                    <a:pt x="6319756" y="252830"/>
                  </a:lnTo>
                  <a:lnTo>
                    <a:pt x="6319756" y="421587"/>
                  </a:lnTo>
                  <a:lnTo>
                    <a:pt x="6216195" y="421587"/>
                  </a:lnTo>
                  <a:lnTo>
                    <a:pt x="6216195" y="6091"/>
                  </a:lnTo>
                  <a:close/>
                </a:path>
                <a:path w="10981055" h="427989">
                  <a:moveTo>
                    <a:pt x="5710120" y="6091"/>
                  </a:moveTo>
                  <a:lnTo>
                    <a:pt x="6114620" y="6091"/>
                  </a:lnTo>
                  <a:lnTo>
                    <a:pt x="6114620" y="82246"/>
                  </a:lnTo>
                  <a:lnTo>
                    <a:pt x="5964151" y="82246"/>
                  </a:lnTo>
                  <a:lnTo>
                    <a:pt x="5964151" y="421587"/>
                  </a:lnTo>
                  <a:lnTo>
                    <a:pt x="5860589" y="421587"/>
                  </a:lnTo>
                  <a:lnTo>
                    <a:pt x="5860589" y="82246"/>
                  </a:lnTo>
                  <a:lnTo>
                    <a:pt x="5710120" y="82246"/>
                  </a:lnTo>
                  <a:lnTo>
                    <a:pt x="5710120" y="6091"/>
                  </a:lnTo>
                  <a:close/>
                </a:path>
                <a:path w="10981055" h="427989">
                  <a:moveTo>
                    <a:pt x="4793174" y="6091"/>
                  </a:moveTo>
                  <a:lnTo>
                    <a:pt x="5095330" y="6091"/>
                  </a:lnTo>
                  <a:lnTo>
                    <a:pt x="5095330" y="82246"/>
                  </a:lnTo>
                  <a:lnTo>
                    <a:pt x="4896735" y="82246"/>
                  </a:lnTo>
                  <a:lnTo>
                    <a:pt x="4896735" y="169366"/>
                  </a:lnTo>
                  <a:lnTo>
                    <a:pt x="5086192" y="169366"/>
                  </a:lnTo>
                  <a:lnTo>
                    <a:pt x="5086192" y="245519"/>
                  </a:lnTo>
                  <a:lnTo>
                    <a:pt x="4896735" y="245519"/>
                  </a:lnTo>
                  <a:lnTo>
                    <a:pt x="4896735" y="345433"/>
                  </a:lnTo>
                  <a:lnTo>
                    <a:pt x="5099594" y="345433"/>
                  </a:lnTo>
                  <a:lnTo>
                    <a:pt x="5099594" y="421587"/>
                  </a:lnTo>
                  <a:lnTo>
                    <a:pt x="4793174" y="421587"/>
                  </a:lnTo>
                  <a:lnTo>
                    <a:pt x="4793174" y="6091"/>
                  </a:lnTo>
                  <a:close/>
                </a:path>
                <a:path w="10981055" h="427989">
                  <a:moveTo>
                    <a:pt x="4265461" y="6091"/>
                  </a:moveTo>
                  <a:lnTo>
                    <a:pt x="4448769" y="6091"/>
                  </a:lnTo>
                  <a:lnTo>
                    <a:pt x="4499103" y="9726"/>
                  </a:lnTo>
                  <a:lnTo>
                    <a:pt x="4543876" y="20628"/>
                  </a:lnTo>
                  <a:lnTo>
                    <a:pt x="4583090" y="38797"/>
                  </a:lnTo>
                  <a:lnTo>
                    <a:pt x="4616743" y="64235"/>
                  </a:lnTo>
                  <a:lnTo>
                    <a:pt x="4643758" y="95436"/>
                  </a:lnTo>
                  <a:lnTo>
                    <a:pt x="4663054" y="130894"/>
                  </a:lnTo>
                  <a:lnTo>
                    <a:pt x="4674632" y="170609"/>
                  </a:lnTo>
                  <a:lnTo>
                    <a:pt x="4678491" y="214582"/>
                  </a:lnTo>
                  <a:lnTo>
                    <a:pt x="4674576" y="260318"/>
                  </a:lnTo>
                  <a:lnTo>
                    <a:pt x="4662831" y="300869"/>
                  </a:lnTo>
                  <a:lnTo>
                    <a:pt x="4643257" y="336234"/>
                  </a:lnTo>
                  <a:lnTo>
                    <a:pt x="4615854" y="366413"/>
                  </a:lnTo>
                  <a:lnTo>
                    <a:pt x="4581196" y="390552"/>
                  </a:lnTo>
                  <a:lnTo>
                    <a:pt x="4539861" y="407793"/>
                  </a:lnTo>
                  <a:lnTo>
                    <a:pt x="4491848" y="418139"/>
                  </a:lnTo>
                  <a:lnTo>
                    <a:pt x="4437158" y="421587"/>
                  </a:lnTo>
                  <a:lnTo>
                    <a:pt x="4265461" y="421587"/>
                  </a:lnTo>
                  <a:lnTo>
                    <a:pt x="4265461" y="6091"/>
                  </a:lnTo>
                  <a:close/>
                </a:path>
                <a:path w="10981055" h="427989">
                  <a:moveTo>
                    <a:pt x="3874834" y="6091"/>
                  </a:moveTo>
                  <a:lnTo>
                    <a:pt x="3995385" y="6091"/>
                  </a:lnTo>
                  <a:lnTo>
                    <a:pt x="4179408" y="421587"/>
                  </a:lnTo>
                  <a:lnTo>
                    <a:pt x="4068136" y="421587"/>
                  </a:lnTo>
                  <a:lnTo>
                    <a:pt x="4033926" y="339341"/>
                  </a:lnTo>
                  <a:lnTo>
                    <a:pt x="3848533" y="339341"/>
                  </a:lnTo>
                  <a:lnTo>
                    <a:pt x="3817560" y="421587"/>
                  </a:lnTo>
                  <a:lnTo>
                    <a:pt x="3707898" y="421587"/>
                  </a:lnTo>
                  <a:lnTo>
                    <a:pt x="3874834" y="6091"/>
                  </a:lnTo>
                  <a:close/>
                </a:path>
                <a:path w="10981055" h="427989">
                  <a:moveTo>
                    <a:pt x="3258877" y="6091"/>
                  </a:moveTo>
                  <a:lnTo>
                    <a:pt x="3442186" y="6091"/>
                  </a:lnTo>
                  <a:lnTo>
                    <a:pt x="3492519" y="9726"/>
                  </a:lnTo>
                  <a:lnTo>
                    <a:pt x="3537292" y="20628"/>
                  </a:lnTo>
                  <a:lnTo>
                    <a:pt x="3576506" y="38797"/>
                  </a:lnTo>
                  <a:lnTo>
                    <a:pt x="3610159" y="64235"/>
                  </a:lnTo>
                  <a:lnTo>
                    <a:pt x="3637173" y="95436"/>
                  </a:lnTo>
                  <a:lnTo>
                    <a:pt x="3656469" y="130894"/>
                  </a:lnTo>
                  <a:lnTo>
                    <a:pt x="3668047" y="170609"/>
                  </a:lnTo>
                  <a:lnTo>
                    <a:pt x="3671906" y="214582"/>
                  </a:lnTo>
                  <a:lnTo>
                    <a:pt x="3667991" y="260318"/>
                  </a:lnTo>
                  <a:lnTo>
                    <a:pt x="3656247" y="300869"/>
                  </a:lnTo>
                  <a:lnTo>
                    <a:pt x="3636673" y="336234"/>
                  </a:lnTo>
                  <a:lnTo>
                    <a:pt x="3609269" y="366413"/>
                  </a:lnTo>
                  <a:lnTo>
                    <a:pt x="3574612" y="390552"/>
                  </a:lnTo>
                  <a:lnTo>
                    <a:pt x="3533276" y="407793"/>
                  </a:lnTo>
                  <a:lnTo>
                    <a:pt x="3485263" y="418139"/>
                  </a:lnTo>
                  <a:lnTo>
                    <a:pt x="3430572" y="421587"/>
                  </a:lnTo>
                  <a:lnTo>
                    <a:pt x="3258877" y="421587"/>
                  </a:lnTo>
                  <a:lnTo>
                    <a:pt x="3258877" y="6091"/>
                  </a:lnTo>
                  <a:close/>
                </a:path>
                <a:path w="10981055" h="427989">
                  <a:moveTo>
                    <a:pt x="2835332" y="6091"/>
                  </a:moveTo>
                  <a:lnTo>
                    <a:pt x="3137488" y="6091"/>
                  </a:lnTo>
                  <a:lnTo>
                    <a:pt x="3137488" y="82246"/>
                  </a:lnTo>
                  <a:lnTo>
                    <a:pt x="2938893" y="82246"/>
                  </a:lnTo>
                  <a:lnTo>
                    <a:pt x="2938893" y="169366"/>
                  </a:lnTo>
                  <a:lnTo>
                    <a:pt x="3128350" y="169366"/>
                  </a:lnTo>
                  <a:lnTo>
                    <a:pt x="3128350" y="245519"/>
                  </a:lnTo>
                  <a:lnTo>
                    <a:pt x="2938893" y="245519"/>
                  </a:lnTo>
                  <a:lnTo>
                    <a:pt x="2938893" y="345433"/>
                  </a:lnTo>
                  <a:lnTo>
                    <a:pt x="3141752" y="345433"/>
                  </a:lnTo>
                  <a:lnTo>
                    <a:pt x="3141752" y="421587"/>
                  </a:lnTo>
                  <a:lnTo>
                    <a:pt x="2835332" y="421587"/>
                  </a:lnTo>
                  <a:lnTo>
                    <a:pt x="2835332" y="6091"/>
                  </a:lnTo>
                  <a:close/>
                </a:path>
                <a:path w="10981055" h="427989">
                  <a:moveTo>
                    <a:pt x="2258270" y="6091"/>
                  </a:moveTo>
                  <a:lnTo>
                    <a:pt x="2348450" y="6091"/>
                  </a:lnTo>
                  <a:lnTo>
                    <a:pt x="2481537" y="160056"/>
                  </a:lnTo>
                  <a:lnTo>
                    <a:pt x="2614806" y="6091"/>
                  </a:lnTo>
                  <a:lnTo>
                    <a:pt x="2705414" y="6091"/>
                  </a:lnTo>
                  <a:lnTo>
                    <a:pt x="2705414" y="421587"/>
                  </a:lnTo>
                  <a:lnTo>
                    <a:pt x="2601851" y="421587"/>
                  </a:lnTo>
                  <a:lnTo>
                    <a:pt x="2601851" y="162140"/>
                  </a:lnTo>
                  <a:lnTo>
                    <a:pt x="2489124" y="292430"/>
                  </a:lnTo>
                  <a:lnTo>
                    <a:pt x="2474408" y="292430"/>
                  </a:lnTo>
                  <a:lnTo>
                    <a:pt x="2361833" y="162140"/>
                  </a:lnTo>
                  <a:lnTo>
                    <a:pt x="2361833" y="421587"/>
                  </a:lnTo>
                  <a:lnTo>
                    <a:pt x="2258270" y="421587"/>
                  </a:lnTo>
                  <a:lnTo>
                    <a:pt x="2258270" y="6091"/>
                  </a:lnTo>
                  <a:close/>
                </a:path>
                <a:path w="10981055" h="427989">
                  <a:moveTo>
                    <a:pt x="1807926" y="6091"/>
                  </a:moveTo>
                  <a:lnTo>
                    <a:pt x="1993241" y="6091"/>
                  </a:lnTo>
                  <a:lnTo>
                    <a:pt x="2021976" y="8272"/>
                  </a:lnTo>
                  <a:lnTo>
                    <a:pt x="2070979" y="25711"/>
                  </a:lnTo>
                  <a:lnTo>
                    <a:pt x="2107751" y="59327"/>
                  </a:lnTo>
                  <a:lnTo>
                    <a:pt x="2126609" y="101550"/>
                  </a:lnTo>
                  <a:lnTo>
                    <a:pt x="2128967" y="125415"/>
                  </a:lnTo>
                  <a:lnTo>
                    <a:pt x="2124500" y="157476"/>
                  </a:lnTo>
                  <a:lnTo>
                    <a:pt x="2111100" y="185084"/>
                  </a:lnTo>
                  <a:lnTo>
                    <a:pt x="2088767" y="208238"/>
                  </a:lnTo>
                  <a:lnTo>
                    <a:pt x="2057501" y="226938"/>
                  </a:lnTo>
                  <a:lnTo>
                    <a:pt x="2073035" y="237174"/>
                  </a:lnTo>
                  <a:lnTo>
                    <a:pt x="2088157" y="253406"/>
                  </a:lnTo>
                  <a:lnTo>
                    <a:pt x="2102868" y="275632"/>
                  </a:lnTo>
                  <a:lnTo>
                    <a:pt x="2117167" y="303853"/>
                  </a:lnTo>
                  <a:lnTo>
                    <a:pt x="2131141" y="334625"/>
                  </a:lnTo>
                  <a:lnTo>
                    <a:pt x="2144873" y="364505"/>
                  </a:lnTo>
                  <a:lnTo>
                    <a:pt x="2158362" y="393492"/>
                  </a:lnTo>
                  <a:lnTo>
                    <a:pt x="2171610" y="421587"/>
                  </a:lnTo>
                  <a:lnTo>
                    <a:pt x="2058310" y="421587"/>
                  </a:lnTo>
                  <a:lnTo>
                    <a:pt x="2052254" y="409001"/>
                  </a:lnTo>
                  <a:lnTo>
                    <a:pt x="2044301" y="391767"/>
                  </a:lnTo>
                  <a:lnTo>
                    <a:pt x="2034450" y="369884"/>
                  </a:lnTo>
                  <a:lnTo>
                    <a:pt x="2022702" y="343353"/>
                  </a:lnTo>
                  <a:lnTo>
                    <a:pt x="2010472" y="317079"/>
                  </a:lnTo>
                  <a:lnTo>
                    <a:pt x="1988822" y="280021"/>
                  </a:lnTo>
                  <a:lnTo>
                    <a:pt x="1951131" y="253855"/>
                  </a:lnTo>
                  <a:lnTo>
                    <a:pt x="1941080" y="252830"/>
                  </a:lnTo>
                  <a:lnTo>
                    <a:pt x="1911487" y="252830"/>
                  </a:lnTo>
                  <a:lnTo>
                    <a:pt x="1911487" y="421587"/>
                  </a:lnTo>
                  <a:lnTo>
                    <a:pt x="1807926" y="421587"/>
                  </a:lnTo>
                  <a:lnTo>
                    <a:pt x="1807926" y="6091"/>
                  </a:lnTo>
                  <a:close/>
                </a:path>
                <a:path w="10981055" h="427989">
                  <a:moveTo>
                    <a:pt x="1383161" y="6091"/>
                  </a:moveTo>
                  <a:lnTo>
                    <a:pt x="1685317" y="6091"/>
                  </a:lnTo>
                  <a:lnTo>
                    <a:pt x="1685317" y="82246"/>
                  </a:lnTo>
                  <a:lnTo>
                    <a:pt x="1486722" y="82246"/>
                  </a:lnTo>
                  <a:lnTo>
                    <a:pt x="1486722" y="169366"/>
                  </a:lnTo>
                  <a:lnTo>
                    <a:pt x="1676179" y="169366"/>
                  </a:lnTo>
                  <a:lnTo>
                    <a:pt x="1676179" y="245519"/>
                  </a:lnTo>
                  <a:lnTo>
                    <a:pt x="1486722" y="245519"/>
                  </a:lnTo>
                  <a:lnTo>
                    <a:pt x="1486722" y="345433"/>
                  </a:lnTo>
                  <a:lnTo>
                    <a:pt x="1689581" y="345433"/>
                  </a:lnTo>
                  <a:lnTo>
                    <a:pt x="1689581" y="421587"/>
                  </a:lnTo>
                  <a:lnTo>
                    <a:pt x="1383161" y="421587"/>
                  </a:lnTo>
                  <a:lnTo>
                    <a:pt x="1383161" y="6091"/>
                  </a:lnTo>
                  <a:close/>
                </a:path>
                <a:path w="10981055" h="427989">
                  <a:moveTo>
                    <a:pt x="977136" y="6091"/>
                  </a:moveTo>
                  <a:lnTo>
                    <a:pt x="1263453" y="6091"/>
                  </a:lnTo>
                  <a:lnTo>
                    <a:pt x="1263453" y="82246"/>
                  </a:lnTo>
                  <a:lnTo>
                    <a:pt x="1080698" y="82246"/>
                  </a:lnTo>
                  <a:lnTo>
                    <a:pt x="1080698" y="174849"/>
                  </a:lnTo>
                  <a:lnTo>
                    <a:pt x="1263453" y="174849"/>
                  </a:lnTo>
                  <a:lnTo>
                    <a:pt x="1263453" y="251002"/>
                  </a:lnTo>
                  <a:lnTo>
                    <a:pt x="1080698" y="251002"/>
                  </a:lnTo>
                  <a:lnTo>
                    <a:pt x="1080698" y="421587"/>
                  </a:lnTo>
                  <a:lnTo>
                    <a:pt x="977136" y="421587"/>
                  </a:lnTo>
                  <a:lnTo>
                    <a:pt x="977136" y="6091"/>
                  </a:lnTo>
                  <a:close/>
                </a:path>
                <a:path w="10981055" h="427989">
                  <a:moveTo>
                    <a:pt x="424764" y="6091"/>
                  </a:moveTo>
                  <a:lnTo>
                    <a:pt x="519730" y="6091"/>
                  </a:lnTo>
                  <a:lnTo>
                    <a:pt x="741541" y="260084"/>
                  </a:lnTo>
                  <a:lnTo>
                    <a:pt x="741541" y="6091"/>
                  </a:lnTo>
                  <a:lnTo>
                    <a:pt x="845102" y="6091"/>
                  </a:lnTo>
                  <a:lnTo>
                    <a:pt x="845102" y="421587"/>
                  </a:lnTo>
                  <a:lnTo>
                    <a:pt x="758360" y="421587"/>
                  </a:lnTo>
                  <a:lnTo>
                    <a:pt x="528325" y="155391"/>
                  </a:lnTo>
                  <a:lnTo>
                    <a:pt x="528325" y="421587"/>
                  </a:lnTo>
                  <a:lnTo>
                    <a:pt x="424764" y="421587"/>
                  </a:lnTo>
                  <a:lnTo>
                    <a:pt x="424764" y="6091"/>
                  </a:lnTo>
                  <a:close/>
                </a:path>
                <a:path w="10981055" h="427989">
                  <a:moveTo>
                    <a:pt x="0" y="6091"/>
                  </a:moveTo>
                  <a:lnTo>
                    <a:pt x="302156" y="6091"/>
                  </a:lnTo>
                  <a:lnTo>
                    <a:pt x="302156" y="82246"/>
                  </a:lnTo>
                  <a:lnTo>
                    <a:pt x="103561" y="82246"/>
                  </a:lnTo>
                  <a:lnTo>
                    <a:pt x="103561" y="169366"/>
                  </a:lnTo>
                  <a:lnTo>
                    <a:pt x="293018" y="169366"/>
                  </a:lnTo>
                  <a:lnTo>
                    <a:pt x="293018" y="245519"/>
                  </a:lnTo>
                  <a:lnTo>
                    <a:pt x="103561" y="245519"/>
                  </a:lnTo>
                  <a:lnTo>
                    <a:pt x="103561" y="345433"/>
                  </a:lnTo>
                  <a:lnTo>
                    <a:pt x="306420" y="345433"/>
                  </a:lnTo>
                  <a:lnTo>
                    <a:pt x="306420" y="421587"/>
                  </a:lnTo>
                  <a:lnTo>
                    <a:pt x="0" y="421587"/>
                  </a:lnTo>
                  <a:lnTo>
                    <a:pt x="0" y="6091"/>
                  </a:lnTo>
                  <a:close/>
                </a:path>
                <a:path w="10981055" h="427989">
                  <a:moveTo>
                    <a:pt x="10820907" y="0"/>
                  </a:moveTo>
                  <a:lnTo>
                    <a:pt x="10854740" y="2007"/>
                  </a:lnTo>
                  <a:lnTo>
                    <a:pt x="10889505" y="8029"/>
                  </a:lnTo>
                  <a:lnTo>
                    <a:pt x="10925201" y="18066"/>
                  </a:lnTo>
                  <a:lnTo>
                    <a:pt x="10961829" y="32117"/>
                  </a:lnTo>
                  <a:lnTo>
                    <a:pt x="10961829" y="113316"/>
                  </a:lnTo>
                  <a:lnTo>
                    <a:pt x="10922509" y="97057"/>
                  </a:lnTo>
                  <a:lnTo>
                    <a:pt x="10887399" y="85444"/>
                  </a:lnTo>
                  <a:lnTo>
                    <a:pt x="10856498" y="78476"/>
                  </a:lnTo>
                  <a:lnTo>
                    <a:pt x="10829806" y="76153"/>
                  </a:lnTo>
                  <a:lnTo>
                    <a:pt x="10816518" y="76743"/>
                  </a:lnTo>
                  <a:lnTo>
                    <a:pt x="10778020" y="90688"/>
                  </a:lnTo>
                  <a:lnTo>
                    <a:pt x="10768716" y="110603"/>
                  </a:lnTo>
                  <a:lnTo>
                    <a:pt x="10769464" y="116516"/>
                  </a:lnTo>
                  <a:lnTo>
                    <a:pt x="10801205" y="145705"/>
                  </a:lnTo>
                  <a:lnTo>
                    <a:pt x="10838845" y="161160"/>
                  </a:lnTo>
                  <a:lnTo>
                    <a:pt x="10860789" y="169516"/>
                  </a:lnTo>
                  <a:lnTo>
                    <a:pt x="10880423" y="177575"/>
                  </a:lnTo>
                  <a:lnTo>
                    <a:pt x="10926145" y="200856"/>
                  </a:lnTo>
                  <a:lnTo>
                    <a:pt x="10960597" y="233982"/>
                  </a:lnTo>
                  <a:lnTo>
                    <a:pt x="10979456" y="281712"/>
                  </a:lnTo>
                  <a:lnTo>
                    <a:pt x="10980713" y="301130"/>
                  </a:lnTo>
                  <a:lnTo>
                    <a:pt x="10977965" y="328609"/>
                  </a:lnTo>
                  <a:lnTo>
                    <a:pt x="10955978" y="374723"/>
                  </a:lnTo>
                  <a:lnTo>
                    <a:pt x="10913008" y="408373"/>
                  </a:lnTo>
                  <a:lnTo>
                    <a:pt x="10855092" y="425534"/>
                  </a:lnTo>
                  <a:lnTo>
                    <a:pt x="10820907" y="427679"/>
                  </a:lnTo>
                  <a:lnTo>
                    <a:pt x="10782446" y="425180"/>
                  </a:lnTo>
                  <a:lnTo>
                    <a:pt x="10744580" y="417682"/>
                  </a:lnTo>
                  <a:lnTo>
                    <a:pt x="10707311" y="405185"/>
                  </a:lnTo>
                  <a:lnTo>
                    <a:pt x="10670637" y="387689"/>
                  </a:lnTo>
                  <a:lnTo>
                    <a:pt x="10670637" y="298522"/>
                  </a:lnTo>
                  <a:lnTo>
                    <a:pt x="10690925" y="311424"/>
                  </a:lnTo>
                  <a:lnTo>
                    <a:pt x="10710019" y="322449"/>
                  </a:lnTo>
                  <a:lnTo>
                    <a:pt x="10744626" y="338865"/>
                  </a:lnTo>
                  <a:lnTo>
                    <a:pt x="10795140" y="350734"/>
                  </a:lnTo>
                  <a:lnTo>
                    <a:pt x="10812950" y="351525"/>
                  </a:lnTo>
                  <a:lnTo>
                    <a:pt x="10839706" y="349111"/>
                  </a:lnTo>
                  <a:lnTo>
                    <a:pt x="10858817" y="341868"/>
                  </a:lnTo>
                  <a:lnTo>
                    <a:pt x="10870284" y="329797"/>
                  </a:lnTo>
                  <a:lnTo>
                    <a:pt x="10874107" y="312896"/>
                  </a:lnTo>
                  <a:lnTo>
                    <a:pt x="10873340" y="306402"/>
                  </a:lnTo>
                  <a:lnTo>
                    <a:pt x="10840985" y="275073"/>
                  </a:lnTo>
                  <a:lnTo>
                    <a:pt x="10802970" y="259527"/>
                  </a:lnTo>
                  <a:lnTo>
                    <a:pt x="10780877" y="251267"/>
                  </a:lnTo>
                  <a:lnTo>
                    <a:pt x="10761198" y="243323"/>
                  </a:lnTo>
                  <a:lnTo>
                    <a:pt x="10715897" y="220460"/>
                  </a:lnTo>
                  <a:lnTo>
                    <a:pt x="10681945" y="187533"/>
                  </a:lnTo>
                  <a:lnTo>
                    <a:pt x="10663349" y="139348"/>
                  </a:lnTo>
                  <a:lnTo>
                    <a:pt x="10662109" y="119561"/>
                  </a:lnTo>
                  <a:lnTo>
                    <a:pt x="10664809" y="94021"/>
                  </a:lnTo>
                  <a:lnTo>
                    <a:pt x="10686409" y="50713"/>
                  </a:lnTo>
                  <a:lnTo>
                    <a:pt x="10728734" y="18531"/>
                  </a:lnTo>
                  <a:lnTo>
                    <a:pt x="10786533" y="2058"/>
                  </a:lnTo>
                  <a:lnTo>
                    <a:pt x="10820907" y="0"/>
                  </a:lnTo>
                  <a:close/>
                </a:path>
                <a:path w="10981055" h="427989">
                  <a:moveTo>
                    <a:pt x="7873138" y="0"/>
                  </a:moveTo>
                  <a:lnTo>
                    <a:pt x="7906971" y="2007"/>
                  </a:lnTo>
                  <a:lnTo>
                    <a:pt x="7941736" y="8029"/>
                  </a:lnTo>
                  <a:lnTo>
                    <a:pt x="7977432" y="18066"/>
                  </a:lnTo>
                  <a:lnTo>
                    <a:pt x="8014059" y="32117"/>
                  </a:lnTo>
                  <a:lnTo>
                    <a:pt x="8014059" y="113316"/>
                  </a:lnTo>
                  <a:lnTo>
                    <a:pt x="7974739" y="97057"/>
                  </a:lnTo>
                  <a:lnTo>
                    <a:pt x="7939629" y="85444"/>
                  </a:lnTo>
                  <a:lnTo>
                    <a:pt x="7908728" y="78476"/>
                  </a:lnTo>
                  <a:lnTo>
                    <a:pt x="7882037" y="76153"/>
                  </a:lnTo>
                  <a:lnTo>
                    <a:pt x="7868748" y="76743"/>
                  </a:lnTo>
                  <a:lnTo>
                    <a:pt x="7830250" y="90688"/>
                  </a:lnTo>
                  <a:lnTo>
                    <a:pt x="7820948" y="110603"/>
                  </a:lnTo>
                  <a:lnTo>
                    <a:pt x="7821696" y="116516"/>
                  </a:lnTo>
                  <a:lnTo>
                    <a:pt x="7853435" y="145705"/>
                  </a:lnTo>
                  <a:lnTo>
                    <a:pt x="7891076" y="161160"/>
                  </a:lnTo>
                  <a:lnTo>
                    <a:pt x="7913019" y="169516"/>
                  </a:lnTo>
                  <a:lnTo>
                    <a:pt x="7932653" y="177575"/>
                  </a:lnTo>
                  <a:lnTo>
                    <a:pt x="7978375" y="200856"/>
                  </a:lnTo>
                  <a:lnTo>
                    <a:pt x="8012827" y="233982"/>
                  </a:lnTo>
                  <a:lnTo>
                    <a:pt x="8031686" y="281712"/>
                  </a:lnTo>
                  <a:lnTo>
                    <a:pt x="8032944" y="301130"/>
                  </a:lnTo>
                  <a:lnTo>
                    <a:pt x="8030195" y="328609"/>
                  </a:lnTo>
                  <a:lnTo>
                    <a:pt x="8008208" y="374723"/>
                  </a:lnTo>
                  <a:lnTo>
                    <a:pt x="7965238" y="408373"/>
                  </a:lnTo>
                  <a:lnTo>
                    <a:pt x="7907322" y="425534"/>
                  </a:lnTo>
                  <a:lnTo>
                    <a:pt x="7873138" y="427679"/>
                  </a:lnTo>
                  <a:lnTo>
                    <a:pt x="7834676" y="425180"/>
                  </a:lnTo>
                  <a:lnTo>
                    <a:pt x="7796811" y="417682"/>
                  </a:lnTo>
                  <a:lnTo>
                    <a:pt x="7759542" y="405185"/>
                  </a:lnTo>
                  <a:lnTo>
                    <a:pt x="7722869" y="387689"/>
                  </a:lnTo>
                  <a:lnTo>
                    <a:pt x="7722869" y="298522"/>
                  </a:lnTo>
                  <a:lnTo>
                    <a:pt x="7743156" y="311424"/>
                  </a:lnTo>
                  <a:lnTo>
                    <a:pt x="7762249" y="322449"/>
                  </a:lnTo>
                  <a:lnTo>
                    <a:pt x="7796856" y="338865"/>
                  </a:lnTo>
                  <a:lnTo>
                    <a:pt x="7847371" y="350734"/>
                  </a:lnTo>
                  <a:lnTo>
                    <a:pt x="7865180" y="351525"/>
                  </a:lnTo>
                  <a:lnTo>
                    <a:pt x="7891936" y="349111"/>
                  </a:lnTo>
                  <a:lnTo>
                    <a:pt x="7911047" y="341868"/>
                  </a:lnTo>
                  <a:lnTo>
                    <a:pt x="7922514" y="329797"/>
                  </a:lnTo>
                  <a:lnTo>
                    <a:pt x="7926336" y="312896"/>
                  </a:lnTo>
                  <a:lnTo>
                    <a:pt x="7925569" y="306402"/>
                  </a:lnTo>
                  <a:lnTo>
                    <a:pt x="7893215" y="275073"/>
                  </a:lnTo>
                  <a:lnTo>
                    <a:pt x="7855200" y="259527"/>
                  </a:lnTo>
                  <a:lnTo>
                    <a:pt x="7833107" y="251267"/>
                  </a:lnTo>
                  <a:lnTo>
                    <a:pt x="7813428" y="243323"/>
                  </a:lnTo>
                  <a:lnTo>
                    <a:pt x="7768127" y="220460"/>
                  </a:lnTo>
                  <a:lnTo>
                    <a:pt x="7734176" y="187533"/>
                  </a:lnTo>
                  <a:lnTo>
                    <a:pt x="7715579" y="139348"/>
                  </a:lnTo>
                  <a:lnTo>
                    <a:pt x="7714339" y="119561"/>
                  </a:lnTo>
                  <a:lnTo>
                    <a:pt x="7717039" y="94021"/>
                  </a:lnTo>
                  <a:lnTo>
                    <a:pt x="7738639" y="50713"/>
                  </a:lnTo>
                  <a:lnTo>
                    <a:pt x="7780964" y="18531"/>
                  </a:lnTo>
                  <a:lnTo>
                    <a:pt x="7838763" y="2058"/>
                  </a:lnTo>
                  <a:lnTo>
                    <a:pt x="7873138" y="0"/>
                  </a:lnTo>
                  <a:close/>
                </a:path>
                <a:path w="10981055" h="427989">
                  <a:moveTo>
                    <a:pt x="5358460" y="0"/>
                  </a:moveTo>
                  <a:lnTo>
                    <a:pt x="5392293" y="2007"/>
                  </a:lnTo>
                  <a:lnTo>
                    <a:pt x="5427058" y="8029"/>
                  </a:lnTo>
                  <a:lnTo>
                    <a:pt x="5462755" y="18066"/>
                  </a:lnTo>
                  <a:lnTo>
                    <a:pt x="5499383" y="32117"/>
                  </a:lnTo>
                  <a:lnTo>
                    <a:pt x="5499383" y="113316"/>
                  </a:lnTo>
                  <a:lnTo>
                    <a:pt x="5460063" y="97057"/>
                  </a:lnTo>
                  <a:lnTo>
                    <a:pt x="5424953" y="85444"/>
                  </a:lnTo>
                  <a:lnTo>
                    <a:pt x="5394052" y="78476"/>
                  </a:lnTo>
                  <a:lnTo>
                    <a:pt x="5367361" y="76153"/>
                  </a:lnTo>
                  <a:lnTo>
                    <a:pt x="5354071" y="76743"/>
                  </a:lnTo>
                  <a:lnTo>
                    <a:pt x="5315574" y="90688"/>
                  </a:lnTo>
                  <a:lnTo>
                    <a:pt x="5306271" y="110603"/>
                  </a:lnTo>
                  <a:lnTo>
                    <a:pt x="5307018" y="116516"/>
                  </a:lnTo>
                  <a:lnTo>
                    <a:pt x="5338758" y="145705"/>
                  </a:lnTo>
                  <a:lnTo>
                    <a:pt x="5376398" y="161160"/>
                  </a:lnTo>
                  <a:lnTo>
                    <a:pt x="5398342" y="169516"/>
                  </a:lnTo>
                  <a:lnTo>
                    <a:pt x="5417976" y="177575"/>
                  </a:lnTo>
                  <a:lnTo>
                    <a:pt x="5463698" y="200856"/>
                  </a:lnTo>
                  <a:lnTo>
                    <a:pt x="5498149" y="233982"/>
                  </a:lnTo>
                  <a:lnTo>
                    <a:pt x="5517010" y="281712"/>
                  </a:lnTo>
                  <a:lnTo>
                    <a:pt x="5518267" y="301130"/>
                  </a:lnTo>
                  <a:lnTo>
                    <a:pt x="5515519" y="328609"/>
                  </a:lnTo>
                  <a:lnTo>
                    <a:pt x="5493531" y="374723"/>
                  </a:lnTo>
                  <a:lnTo>
                    <a:pt x="5450561" y="408373"/>
                  </a:lnTo>
                  <a:lnTo>
                    <a:pt x="5392646" y="425534"/>
                  </a:lnTo>
                  <a:lnTo>
                    <a:pt x="5358460" y="427679"/>
                  </a:lnTo>
                  <a:lnTo>
                    <a:pt x="5319999" y="425180"/>
                  </a:lnTo>
                  <a:lnTo>
                    <a:pt x="5282134" y="417682"/>
                  </a:lnTo>
                  <a:lnTo>
                    <a:pt x="5244865" y="405185"/>
                  </a:lnTo>
                  <a:lnTo>
                    <a:pt x="5208192" y="387689"/>
                  </a:lnTo>
                  <a:lnTo>
                    <a:pt x="5208192" y="298522"/>
                  </a:lnTo>
                  <a:lnTo>
                    <a:pt x="5228479" y="311424"/>
                  </a:lnTo>
                  <a:lnTo>
                    <a:pt x="5247572" y="322449"/>
                  </a:lnTo>
                  <a:lnTo>
                    <a:pt x="5282179" y="338865"/>
                  </a:lnTo>
                  <a:lnTo>
                    <a:pt x="5332694" y="350734"/>
                  </a:lnTo>
                  <a:lnTo>
                    <a:pt x="5350503" y="351525"/>
                  </a:lnTo>
                  <a:lnTo>
                    <a:pt x="5377259" y="349111"/>
                  </a:lnTo>
                  <a:lnTo>
                    <a:pt x="5396370" y="341868"/>
                  </a:lnTo>
                  <a:lnTo>
                    <a:pt x="5407838" y="329797"/>
                  </a:lnTo>
                  <a:lnTo>
                    <a:pt x="5411660" y="312896"/>
                  </a:lnTo>
                  <a:lnTo>
                    <a:pt x="5410893" y="306402"/>
                  </a:lnTo>
                  <a:lnTo>
                    <a:pt x="5378539" y="275073"/>
                  </a:lnTo>
                  <a:lnTo>
                    <a:pt x="5340524" y="259527"/>
                  </a:lnTo>
                  <a:lnTo>
                    <a:pt x="5318431" y="251267"/>
                  </a:lnTo>
                  <a:lnTo>
                    <a:pt x="5298751" y="243323"/>
                  </a:lnTo>
                  <a:lnTo>
                    <a:pt x="5253449" y="220460"/>
                  </a:lnTo>
                  <a:lnTo>
                    <a:pt x="5219500" y="187533"/>
                  </a:lnTo>
                  <a:lnTo>
                    <a:pt x="5200903" y="139348"/>
                  </a:lnTo>
                  <a:lnTo>
                    <a:pt x="5199663" y="119561"/>
                  </a:lnTo>
                  <a:lnTo>
                    <a:pt x="5202363" y="94021"/>
                  </a:lnTo>
                  <a:lnTo>
                    <a:pt x="5223963" y="50713"/>
                  </a:lnTo>
                  <a:lnTo>
                    <a:pt x="5266288" y="18531"/>
                  </a:lnTo>
                  <a:lnTo>
                    <a:pt x="5324086" y="2058"/>
                  </a:lnTo>
                  <a:lnTo>
                    <a:pt x="5358460" y="0"/>
                  </a:lnTo>
                  <a:close/>
                </a:path>
              </a:pathLst>
            </a:custGeom>
            <a:ln w="12691">
              <a:solidFill>
                <a:srgbClr val="F7F8F9"/>
              </a:solidFill>
            </a:ln>
          </p:spPr>
          <p:txBody>
            <a:bodyPr wrap="square" lIns="0" tIns="0" rIns="0" bIns="0" rtlCol="0"/>
            <a:lstStyle/>
            <a:p>
              <a:endParaRPr sz="1794"/>
            </a:p>
          </p:txBody>
        </p:sp>
        <p:pic>
          <p:nvPicPr>
            <p:cNvPr id="14" name="object 14"/>
            <p:cNvPicPr/>
            <p:nvPr/>
          </p:nvPicPr>
          <p:blipFill>
            <a:blip r:embed="rId8" cstate="print"/>
            <a:stretch>
              <a:fillRect/>
            </a:stretch>
          </p:blipFill>
          <p:spPr>
            <a:xfrm>
              <a:off x="3515168" y="2364650"/>
              <a:ext cx="5631512" cy="427680"/>
            </a:xfrm>
            <a:prstGeom prst="rect">
              <a:avLst/>
            </a:prstGeom>
          </p:spPr>
        </p:pic>
        <p:sp>
          <p:nvSpPr>
            <p:cNvPr id="15" name="object 15"/>
            <p:cNvSpPr/>
            <p:nvPr/>
          </p:nvSpPr>
          <p:spPr>
            <a:xfrm>
              <a:off x="4037400" y="2451162"/>
              <a:ext cx="4589145" cy="255270"/>
            </a:xfrm>
            <a:custGeom>
              <a:avLst/>
              <a:gdLst/>
              <a:ahLst/>
              <a:cxnLst/>
              <a:rect l="l" t="t" r="r" b="b"/>
              <a:pathLst>
                <a:path w="4589145" h="255269">
                  <a:moveTo>
                    <a:pt x="1263141" y="18933"/>
                  </a:moveTo>
                  <a:lnTo>
                    <a:pt x="1202337" y="180331"/>
                  </a:lnTo>
                  <a:lnTo>
                    <a:pt x="1330256" y="180331"/>
                  </a:lnTo>
                  <a:lnTo>
                    <a:pt x="1263141" y="18933"/>
                  </a:lnTo>
                  <a:close/>
                </a:path>
                <a:path w="4589145" h="255269">
                  <a:moveTo>
                    <a:pt x="4457745" y="0"/>
                  </a:moveTo>
                  <a:lnTo>
                    <a:pt x="4404278" y="8742"/>
                  </a:lnTo>
                  <a:lnTo>
                    <a:pt x="4362342" y="34968"/>
                  </a:lnTo>
                  <a:lnTo>
                    <a:pt x="4335214" y="75543"/>
                  </a:lnTo>
                  <a:lnTo>
                    <a:pt x="4326171" y="127329"/>
                  </a:lnTo>
                  <a:lnTo>
                    <a:pt x="4328432" y="154499"/>
                  </a:lnTo>
                  <a:lnTo>
                    <a:pt x="4346517" y="200603"/>
                  </a:lnTo>
                  <a:lnTo>
                    <a:pt x="4381868" y="234902"/>
                  </a:lnTo>
                  <a:lnTo>
                    <a:pt x="4429570" y="252463"/>
                  </a:lnTo>
                  <a:lnTo>
                    <a:pt x="4457745" y="254658"/>
                  </a:lnTo>
                  <a:lnTo>
                    <a:pt x="4485786" y="252463"/>
                  </a:lnTo>
                  <a:lnTo>
                    <a:pt x="4533270" y="234902"/>
                  </a:lnTo>
                  <a:lnTo>
                    <a:pt x="4568471" y="200603"/>
                  </a:lnTo>
                  <a:lnTo>
                    <a:pt x="4586479" y="154499"/>
                  </a:lnTo>
                  <a:lnTo>
                    <a:pt x="4588730" y="127329"/>
                  </a:lnTo>
                  <a:lnTo>
                    <a:pt x="4586479" y="100034"/>
                  </a:lnTo>
                  <a:lnTo>
                    <a:pt x="4568471" y="53854"/>
                  </a:lnTo>
                  <a:lnTo>
                    <a:pt x="4533270" y="19669"/>
                  </a:lnTo>
                  <a:lnTo>
                    <a:pt x="4485786" y="2185"/>
                  </a:lnTo>
                  <a:lnTo>
                    <a:pt x="4457745" y="0"/>
                  </a:lnTo>
                  <a:close/>
                </a:path>
                <a:path w="4589145" h="255269">
                  <a:moveTo>
                    <a:pt x="131573" y="0"/>
                  </a:moveTo>
                  <a:lnTo>
                    <a:pt x="78106" y="8742"/>
                  </a:lnTo>
                  <a:lnTo>
                    <a:pt x="36170" y="34968"/>
                  </a:lnTo>
                  <a:lnTo>
                    <a:pt x="9042" y="75543"/>
                  </a:lnTo>
                  <a:lnTo>
                    <a:pt x="0" y="127329"/>
                  </a:lnTo>
                  <a:lnTo>
                    <a:pt x="2260" y="154499"/>
                  </a:lnTo>
                  <a:lnTo>
                    <a:pt x="20345" y="200603"/>
                  </a:lnTo>
                  <a:lnTo>
                    <a:pt x="55696" y="234902"/>
                  </a:lnTo>
                  <a:lnTo>
                    <a:pt x="103398" y="252463"/>
                  </a:lnTo>
                  <a:lnTo>
                    <a:pt x="131573" y="254658"/>
                  </a:lnTo>
                  <a:lnTo>
                    <a:pt x="159615" y="252463"/>
                  </a:lnTo>
                  <a:lnTo>
                    <a:pt x="207098" y="234902"/>
                  </a:lnTo>
                  <a:lnTo>
                    <a:pt x="242298" y="200603"/>
                  </a:lnTo>
                  <a:lnTo>
                    <a:pt x="260307" y="154499"/>
                  </a:lnTo>
                  <a:lnTo>
                    <a:pt x="262559" y="127329"/>
                  </a:lnTo>
                  <a:lnTo>
                    <a:pt x="260307" y="100034"/>
                  </a:lnTo>
                  <a:lnTo>
                    <a:pt x="242298" y="53854"/>
                  </a:lnTo>
                  <a:lnTo>
                    <a:pt x="207098" y="19669"/>
                  </a:lnTo>
                  <a:lnTo>
                    <a:pt x="159615" y="2185"/>
                  </a:lnTo>
                  <a:lnTo>
                    <a:pt x="131573" y="0"/>
                  </a:lnTo>
                  <a:close/>
                </a:path>
              </a:pathLst>
            </a:custGeom>
            <a:ln w="12691">
              <a:solidFill>
                <a:srgbClr val="F7F8F9"/>
              </a:solidFill>
            </a:ln>
          </p:spPr>
          <p:txBody>
            <a:bodyPr wrap="square" lIns="0" tIns="0" rIns="0" bIns="0" rtlCol="0"/>
            <a:lstStyle/>
            <a:p>
              <a:endParaRPr sz="1794"/>
            </a:p>
          </p:txBody>
        </p:sp>
        <p:pic>
          <p:nvPicPr>
            <p:cNvPr id="16" name="object 16"/>
            <p:cNvPicPr/>
            <p:nvPr/>
          </p:nvPicPr>
          <p:blipFill>
            <a:blip r:embed="rId9" cstate="print"/>
            <a:stretch>
              <a:fillRect/>
            </a:stretch>
          </p:blipFill>
          <p:spPr>
            <a:xfrm>
              <a:off x="4617394" y="2440551"/>
              <a:ext cx="123565" cy="107123"/>
            </a:xfrm>
            <a:prstGeom prst="rect">
              <a:avLst/>
            </a:prstGeom>
          </p:spPr>
        </p:pic>
        <p:pic>
          <p:nvPicPr>
            <p:cNvPr id="17" name="object 17"/>
            <p:cNvPicPr/>
            <p:nvPr/>
          </p:nvPicPr>
          <p:blipFill>
            <a:blip r:embed="rId10" cstate="print"/>
            <a:stretch>
              <a:fillRect/>
            </a:stretch>
          </p:blipFill>
          <p:spPr>
            <a:xfrm>
              <a:off x="3612384" y="2440551"/>
              <a:ext cx="125391" cy="108950"/>
            </a:xfrm>
            <a:prstGeom prst="rect">
              <a:avLst/>
            </a:prstGeom>
          </p:spPr>
        </p:pic>
        <p:sp>
          <p:nvSpPr>
            <p:cNvPr id="18" name="object 18"/>
            <p:cNvSpPr/>
            <p:nvPr/>
          </p:nvSpPr>
          <p:spPr>
            <a:xfrm>
              <a:off x="3515168" y="2364651"/>
              <a:ext cx="5631815" cy="427990"/>
            </a:xfrm>
            <a:custGeom>
              <a:avLst/>
              <a:gdLst/>
              <a:ahLst/>
              <a:cxnLst/>
              <a:rect l="l" t="t" r="r" b="b"/>
              <a:pathLst>
                <a:path w="5631815" h="427989">
                  <a:moveTo>
                    <a:pt x="4293558" y="6092"/>
                  </a:moveTo>
                  <a:lnTo>
                    <a:pt x="4698058" y="6092"/>
                  </a:lnTo>
                  <a:lnTo>
                    <a:pt x="4698058" y="82246"/>
                  </a:lnTo>
                  <a:lnTo>
                    <a:pt x="4547589" y="82246"/>
                  </a:lnTo>
                  <a:lnTo>
                    <a:pt x="4547589" y="421587"/>
                  </a:lnTo>
                  <a:lnTo>
                    <a:pt x="4444027" y="421587"/>
                  </a:lnTo>
                  <a:lnTo>
                    <a:pt x="4444027" y="82246"/>
                  </a:lnTo>
                  <a:lnTo>
                    <a:pt x="4293558" y="82246"/>
                  </a:lnTo>
                  <a:lnTo>
                    <a:pt x="4293558" y="6092"/>
                  </a:lnTo>
                  <a:close/>
                </a:path>
                <a:path w="5631815" h="427989">
                  <a:moveTo>
                    <a:pt x="3771037" y="6092"/>
                  </a:moveTo>
                  <a:lnTo>
                    <a:pt x="3866004" y="6092"/>
                  </a:lnTo>
                  <a:lnTo>
                    <a:pt x="4087813" y="260084"/>
                  </a:lnTo>
                  <a:lnTo>
                    <a:pt x="4087813" y="6092"/>
                  </a:lnTo>
                  <a:lnTo>
                    <a:pt x="4191375" y="6092"/>
                  </a:lnTo>
                  <a:lnTo>
                    <a:pt x="4191375" y="421587"/>
                  </a:lnTo>
                  <a:lnTo>
                    <a:pt x="4104633" y="421587"/>
                  </a:lnTo>
                  <a:lnTo>
                    <a:pt x="3874598" y="155392"/>
                  </a:lnTo>
                  <a:lnTo>
                    <a:pt x="3874598" y="421587"/>
                  </a:lnTo>
                  <a:lnTo>
                    <a:pt x="3771037" y="421587"/>
                  </a:lnTo>
                  <a:lnTo>
                    <a:pt x="3771037" y="6092"/>
                  </a:lnTo>
                  <a:close/>
                </a:path>
                <a:path w="5631815" h="427989">
                  <a:moveTo>
                    <a:pt x="3346273" y="6092"/>
                  </a:moveTo>
                  <a:lnTo>
                    <a:pt x="3648428" y="6092"/>
                  </a:lnTo>
                  <a:lnTo>
                    <a:pt x="3648428" y="82246"/>
                  </a:lnTo>
                  <a:lnTo>
                    <a:pt x="3449833" y="82246"/>
                  </a:lnTo>
                  <a:lnTo>
                    <a:pt x="3449833" y="169366"/>
                  </a:lnTo>
                  <a:lnTo>
                    <a:pt x="3639290" y="169366"/>
                  </a:lnTo>
                  <a:lnTo>
                    <a:pt x="3639290" y="245519"/>
                  </a:lnTo>
                  <a:lnTo>
                    <a:pt x="3449833" y="245519"/>
                  </a:lnTo>
                  <a:lnTo>
                    <a:pt x="3449833" y="345433"/>
                  </a:lnTo>
                  <a:lnTo>
                    <a:pt x="3652692" y="345433"/>
                  </a:lnTo>
                  <a:lnTo>
                    <a:pt x="3652692" y="421587"/>
                  </a:lnTo>
                  <a:lnTo>
                    <a:pt x="3346273" y="421587"/>
                  </a:lnTo>
                  <a:lnTo>
                    <a:pt x="3346273" y="6092"/>
                  </a:lnTo>
                  <a:close/>
                </a:path>
                <a:path w="5631815" h="427989">
                  <a:moveTo>
                    <a:pt x="2769211" y="6092"/>
                  </a:moveTo>
                  <a:lnTo>
                    <a:pt x="2859390" y="6092"/>
                  </a:lnTo>
                  <a:lnTo>
                    <a:pt x="2992478" y="160056"/>
                  </a:lnTo>
                  <a:lnTo>
                    <a:pt x="3125746" y="6092"/>
                  </a:lnTo>
                  <a:lnTo>
                    <a:pt x="3216353" y="6092"/>
                  </a:lnTo>
                  <a:lnTo>
                    <a:pt x="3216353" y="421587"/>
                  </a:lnTo>
                  <a:lnTo>
                    <a:pt x="3112792" y="421587"/>
                  </a:lnTo>
                  <a:lnTo>
                    <a:pt x="3112792" y="162141"/>
                  </a:lnTo>
                  <a:lnTo>
                    <a:pt x="3000064" y="292430"/>
                  </a:lnTo>
                  <a:lnTo>
                    <a:pt x="2985348" y="292430"/>
                  </a:lnTo>
                  <a:lnTo>
                    <a:pt x="2872773" y="162141"/>
                  </a:lnTo>
                  <a:lnTo>
                    <a:pt x="2872773" y="421587"/>
                  </a:lnTo>
                  <a:lnTo>
                    <a:pt x="2769211" y="421587"/>
                  </a:lnTo>
                  <a:lnTo>
                    <a:pt x="2769211" y="6092"/>
                  </a:lnTo>
                  <a:close/>
                </a:path>
                <a:path w="5631815" h="427989">
                  <a:moveTo>
                    <a:pt x="2531319" y="6092"/>
                  </a:moveTo>
                  <a:lnTo>
                    <a:pt x="2634881" y="6092"/>
                  </a:lnTo>
                  <a:lnTo>
                    <a:pt x="2634881" y="421587"/>
                  </a:lnTo>
                  <a:lnTo>
                    <a:pt x="2531319" y="421587"/>
                  </a:lnTo>
                  <a:lnTo>
                    <a:pt x="2531319" y="6092"/>
                  </a:lnTo>
                  <a:close/>
                </a:path>
                <a:path w="5631815" h="427989">
                  <a:moveTo>
                    <a:pt x="2115408" y="6092"/>
                  </a:moveTo>
                  <a:lnTo>
                    <a:pt x="2218968" y="6092"/>
                  </a:lnTo>
                  <a:lnTo>
                    <a:pt x="2218968" y="345433"/>
                  </a:lnTo>
                  <a:lnTo>
                    <a:pt x="2432184" y="345433"/>
                  </a:lnTo>
                  <a:lnTo>
                    <a:pt x="2432184" y="421587"/>
                  </a:lnTo>
                  <a:lnTo>
                    <a:pt x="2115408" y="421587"/>
                  </a:lnTo>
                  <a:lnTo>
                    <a:pt x="2115408" y="6092"/>
                  </a:lnTo>
                  <a:close/>
                </a:path>
                <a:path w="5631815" h="427989">
                  <a:moveTo>
                    <a:pt x="1723560" y="6092"/>
                  </a:moveTo>
                  <a:lnTo>
                    <a:pt x="1844112" y="6092"/>
                  </a:lnTo>
                  <a:lnTo>
                    <a:pt x="2028134" y="421587"/>
                  </a:lnTo>
                  <a:lnTo>
                    <a:pt x="1916863" y="421587"/>
                  </a:lnTo>
                  <a:lnTo>
                    <a:pt x="1882653" y="339341"/>
                  </a:lnTo>
                  <a:lnTo>
                    <a:pt x="1697260" y="339341"/>
                  </a:lnTo>
                  <a:lnTo>
                    <a:pt x="1666287" y="421587"/>
                  </a:lnTo>
                  <a:lnTo>
                    <a:pt x="1556624" y="421587"/>
                  </a:lnTo>
                  <a:lnTo>
                    <a:pt x="1723560" y="6092"/>
                  </a:lnTo>
                  <a:close/>
                </a:path>
                <a:path w="5631815" h="427989">
                  <a:moveTo>
                    <a:pt x="1005012" y="6092"/>
                  </a:moveTo>
                  <a:lnTo>
                    <a:pt x="1190327" y="6092"/>
                  </a:lnTo>
                  <a:lnTo>
                    <a:pt x="1219061" y="8272"/>
                  </a:lnTo>
                  <a:lnTo>
                    <a:pt x="1268065" y="25711"/>
                  </a:lnTo>
                  <a:lnTo>
                    <a:pt x="1304836" y="59328"/>
                  </a:lnTo>
                  <a:lnTo>
                    <a:pt x="1323695" y="101550"/>
                  </a:lnTo>
                  <a:lnTo>
                    <a:pt x="1326053" y="125415"/>
                  </a:lnTo>
                  <a:lnTo>
                    <a:pt x="1321586" y="157477"/>
                  </a:lnTo>
                  <a:lnTo>
                    <a:pt x="1308186" y="185084"/>
                  </a:lnTo>
                  <a:lnTo>
                    <a:pt x="1285852" y="208238"/>
                  </a:lnTo>
                  <a:lnTo>
                    <a:pt x="1254586" y="226938"/>
                  </a:lnTo>
                  <a:lnTo>
                    <a:pt x="1270120" y="237175"/>
                  </a:lnTo>
                  <a:lnTo>
                    <a:pt x="1285243" y="253406"/>
                  </a:lnTo>
                  <a:lnTo>
                    <a:pt x="1299954" y="275632"/>
                  </a:lnTo>
                  <a:lnTo>
                    <a:pt x="1314255" y="303853"/>
                  </a:lnTo>
                  <a:lnTo>
                    <a:pt x="1328228" y="334625"/>
                  </a:lnTo>
                  <a:lnTo>
                    <a:pt x="1341958" y="364505"/>
                  </a:lnTo>
                  <a:lnTo>
                    <a:pt x="1355447" y="393492"/>
                  </a:lnTo>
                  <a:lnTo>
                    <a:pt x="1368694" y="421587"/>
                  </a:lnTo>
                  <a:lnTo>
                    <a:pt x="1255396" y="421587"/>
                  </a:lnTo>
                  <a:lnTo>
                    <a:pt x="1249340" y="409001"/>
                  </a:lnTo>
                  <a:lnTo>
                    <a:pt x="1241387" y="391767"/>
                  </a:lnTo>
                  <a:lnTo>
                    <a:pt x="1231536" y="369884"/>
                  </a:lnTo>
                  <a:lnTo>
                    <a:pt x="1219786" y="343353"/>
                  </a:lnTo>
                  <a:lnTo>
                    <a:pt x="1207557" y="317080"/>
                  </a:lnTo>
                  <a:lnTo>
                    <a:pt x="1185908" y="280021"/>
                  </a:lnTo>
                  <a:lnTo>
                    <a:pt x="1148217" y="253856"/>
                  </a:lnTo>
                  <a:lnTo>
                    <a:pt x="1138166" y="252830"/>
                  </a:lnTo>
                  <a:lnTo>
                    <a:pt x="1108572" y="252830"/>
                  </a:lnTo>
                  <a:lnTo>
                    <a:pt x="1108572" y="421587"/>
                  </a:lnTo>
                  <a:lnTo>
                    <a:pt x="1005012" y="421587"/>
                  </a:lnTo>
                  <a:lnTo>
                    <a:pt x="1005012" y="6092"/>
                  </a:lnTo>
                  <a:close/>
                </a:path>
                <a:path w="5631815" h="427989">
                  <a:moveTo>
                    <a:pt x="0" y="6092"/>
                  </a:moveTo>
                  <a:lnTo>
                    <a:pt x="185391" y="6092"/>
                  </a:lnTo>
                  <a:lnTo>
                    <a:pt x="215314" y="8378"/>
                  </a:lnTo>
                  <a:lnTo>
                    <a:pt x="265453" y="26664"/>
                  </a:lnTo>
                  <a:lnTo>
                    <a:pt x="301944" y="61787"/>
                  </a:lnTo>
                  <a:lnTo>
                    <a:pt x="320543" y="105047"/>
                  </a:lnTo>
                  <a:lnTo>
                    <a:pt x="322868" y="129185"/>
                  </a:lnTo>
                  <a:lnTo>
                    <a:pt x="320571" y="154124"/>
                  </a:lnTo>
                  <a:lnTo>
                    <a:pt x="302195" y="198427"/>
                  </a:lnTo>
                  <a:lnTo>
                    <a:pt x="266078" y="233920"/>
                  </a:lnTo>
                  <a:lnTo>
                    <a:pt x="216015" y="252354"/>
                  </a:lnTo>
                  <a:lnTo>
                    <a:pt x="185992" y="254658"/>
                  </a:lnTo>
                  <a:lnTo>
                    <a:pt x="103561" y="254658"/>
                  </a:lnTo>
                  <a:lnTo>
                    <a:pt x="103561" y="421587"/>
                  </a:lnTo>
                  <a:lnTo>
                    <a:pt x="0" y="421587"/>
                  </a:lnTo>
                  <a:lnTo>
                    <a:pt x="0" y="6092"/>
                  </a:lnTo>
                  <a:close/>
                </a:path>
                <a:path w="5631815" h="427989">
                  <a:moveTo>
                    <a:pt x="5471705" y="0"/>
                  </a:moveTo>
                  <a:lnTo>
                    <a:pt x="5505538" y="2007"/>
                  </a:lnTo>
                  <a:lnTo>
                    <a:pt x="5540303" y="8029"/>
                  </a:lnTo>
                  <a:lnTo>
                    <a:pt x="5575999" y="18066"/>
                  </a:lnTo>
                  <a:lnTo>
                    <a:pt x="5612627" y="32118"/>
                  </a:lnTo>
                  <a:lnTo>
                    <a:pt x="5612627" y="113317"/>
                  </a:lnTo>
                  <a:lnTo>
                    <a:pt x="5573308" y="97058"/>
                  </a:lnTo>
                  <a:lnTo>
                    <a:pt x="5538197" y="85444"/>
                  </a:lnTo>
                  <a:lnTo>
                    <a:pt x="5507296" y="78476"/>
                  </a:lnTo>
                  <a:lnTo>
                    <a:pt x="5480605" y="76153"/>
                  </a:lnTo>
                  <a:lnTo>
                    <a:pt x="5467316" y="76743"/>
                  </a:lnTo>
                  <a:lnTo>
                    <a:pt x="5428818" y="90688"/>
                  </a:lnTo>
                  <a:lnTo>
                    <a:pt x="5419516" y="110604"/>
                  </a:lnTo>
                  <a:lnTo>
                    <a:pt x="5420264" y="116517"/>
                  </a:lnTo>
                  <a:lnTo>
                    <a:pt x="5452003" y="145706"/>
                  </a:lnTo>
                  <a:lnTo>
                    <a:pt x="5489643" y="161160"/>
                  </a:lnTo>
                  <a:lnTo>
                    <a:pt x="5511587" y="169517"/>
                  </a:lnTo>
                  <a:lnTo>
                    <a:pt x="5531221" y="177575"/>
                  </a:lnTo>
                  <a:lnTo>
                    <a:pt x="5576942" y="200856"/>
                  </a:lnTo>
                  <a:lnTo>
                    <a:pt x="5611395" y="233982"/>
                  </a:lnTo>
                  <a:lnTo>
                    <a:pt x="5630254" y="281713"/>
                  </a:lnTo>
                  <a:lnTo>
                    <a:pt x="5631512" y="301131"/>
                  </a:lnTo>
                  <a:lnTo>
                    <a:pt x="5628763" y="328610"/>
                  </a:lnTo>
                  <a:lnTo>
                    <a:pt x="5606776" y="374723"/>
                  </a:lnTo>
                  <a:lnTo>
                    <a:pt x="5563806" y="408374"/>
                  </a:lnTo>
                  <a:lnTo>
                    <a:pt x="5505890" y="425534"/>
                  </a:lnTo>
                  <a:lnTo>
                    <a:pt x="5471705" y="427680"/>
                  </a:lnTo>
                  <a:lnTo>
                    <a:pt x="5433244" y="425180"/>
                  </a:lnTo>
                  <a:lnTo>
                    <a:pt x="5395379" y="417682"/>
                  </a:lnTo>
                  <a:lnTo>
                    <a:pt x="5358109" y="405185"/>
                  </a:lnTo>
                  <a:lnTo>
                    <a:pt x="5321436" y="387689"/>
                  </a:lnTo>
                  <a:lnTo>
                    <a:pt x="5321436" y="298523"/>
                  </a:lnTo>
                  <a:lnTo>
                    <a:pt x="5341723" y="311425"/>
                  </a:lnTo>
                  <a:lnTo>
                    <a:pt x="5360817" y="322449"/>
                  </a:lnTo>
                  <a:lnTo>
                    <a:pt x="5395424" y="338865"/>
                  </a:lnTo>
                  <a:lnTo>
                    <a:pt x="5445938" y="350734"/>
                  </a:lnTo>
                  <a:lnTo>
                    <a:pt x="5463747" y="351526"/>
                  </a:lnTo>
                  <a:lnTo>
                    <a:pt x="5490503" y="349111"/>
                  </a:lnTo>
                  <a:lnTo>
                    <a:pt x="5509615" y="341868"/>
                  </a:lnTo>
                  <a:lnTo>
                    <a:pt x="5521082" y="329797"/>
                  </a:lnTo>
                  <a:lnTo>
                    <a:pt x="5524904" y="312897"/>
                  </a:lnTo>
                  <a:lnTo>
                    <a:pt x="5524138" y="306403"/>
                  </a:lnTo>
                  <a:lnTo>
                    <a:pt x="5491783" y="275073"/>
                  </a:lnTo>
                  <a:lnTo>
                    <a:pt x="5453767" y="259527"/>
                  </a:lnTo>
                  <a:lnTo>
                    <a:pt x="5431675" y="251267"/>
                  </a:lnTo>
                  <a:lnTo>
                    <a:pt x="5411995" y="243323"/>
                  </a:lnTo>
                  <a:lnTo>
                    <a:pt x="5366694" y="220460"/>
                  </a:lnTo>
                  <a:lnTo>
                    <a:pt x="5332744" y="187533"/>
                  </a:lnTo>
                  <a:lnTo>
                    <a:pt x="5314147" y="139348"/>
                  </a:lnTo>
                  <a:lnTo>
                    <a:pt x="5312908" y="119561"/>
                  </a:lnTo>
                  <a:lnTo>
                    <a:pt x="5315608" y="94022"/>
                  </a:lnTo>
                  <a:lnTo>
                    <a:pt x="5337207" y="50714"/>
                  </a:lnTo>
                  <a:lnTo>
                    <a:pt x="5379532" y="18532"/>
                  </a:lnTo>
                  <a:lnTo>
                    <a:pt x="5437331" y="2059"/>
                  </a:lnTo>
                  <a:lnTo>
                    <a:pt x="5471705" y="0"/>
                  </a:lnTo>
                  <a:close/>
                </a:path>
                <a:path w="5631815" h="427989">
                  <a:moveTo>
                    <a:pt x="4979977" y="0"/>
                  </a:moveTo>
                  <a:lnTo>
                    <a:pt x="5030530" y="4019"/>
                  </a:lnTo>
                  <a:lnTo>
                    <a:pt x="5076027" y="16079"/>
                  </a:lnTo>
                  <a:lnTo>
                    <a:pt x="5116469" y="36178"/>
                  </a:lnTo>
                  <a:lnTo>
                    <a:pt x="5151854" y="64316"/>
                  </a:lnTo>
                  <a:lnTo>
                    <a:pt x="5180605" y="97790"/>
                  </a:lnTo>
                  <a:lnTo>
                    <a:pt x="5201142" y="133894"/>
                  </a:lnTo>
                  <a:lnTo>
                    <a:pt x="5213464" y="172628"/>
                  </a:lnTo>
                  <a:lnTo>
                    <a:pt x="5217571" y="213992"/>
                  </a:lnTo>
                  <a:lnTo>
                    <a:pt x="5213408" y="255830"/>
                  </a:lnTo>
                  <a:lnTo>
                    <a:pt x="5200918" y="294796"/>
                  </a:lnTo>
                  <a:lnTo>
                    <a:pt x="5180102" y="330889"/>
                  </a:lnTo>
                  <a:lnTo>
                    <a:pt x="5150959" y="364110"/>
                  </a:lnTo>
                  <a:lnTo>
                    <a:pt x="5115294" y="391922"/>
                  </a:lnTo>
                  <a:lnTo>
                    <a:pt x="5074908" y="411787"/>
                  </a:lnTo>
                  <a:lnTo>
                    <a:pt x="5029803" y="423706"/>
                  </a:lnTo>
                  <a:lnTo>
                    <a:pt x="4979977" y="427680"/>
                  </a:lnTo>
                  <a:lnTo>
                    <a:pt x="4929651" y="423725"/>
                  </a:lnTo>
                  <a:lnTo>
                    <a:pt x="4884230" y="411862"/>
                  </a:lnTo>
                  <a:lnTo>
                    <a:pt x="4843715" y="392090"/>
                  </a:lnTo>
                  <a:lnTo>
                    <a:pt x="4808107" y="364410"/>
                  </a:lnTo>
                  <a:lnTo>
                    <a:pt x="4779096" y="331283"/>
                  </a:lnTo>
                  <a:lnTo>
                    <a:pt x="4758373" y="295171"/>
                  </a:lnTo>
                  <a:lnTo>
                    <a:pt x="4745940" y="256074"/>
                  </a:lnTo>
                  <a:lnTo>
                    <a:pt x="4741796" y="213992"/>
                  </a:lnTo>
                  <a:lnTo>
                    <a:pt x="4745912" y="172508"/>
                  </a:lnTo>
                  <a:lnTo>
                    <a:pt x="4758262" y="133709"/>
                  </a:lnTo>
                  <a:lnTo>
                    <a:pt x="4778844" y="97596"/>
                  </a:lnTo>
                  <a:lnTo>
                    <a:pt x="4807659" y="64169"/>
                  </a:lnTo>
                  <a:lnTo>
                    <a:pt x="4843128" y="36095"/>
                  </a:lnTo>
                  <a:lnTo>
                    <a:pt x="4883671" y="16042"/>
                  </a:lnTo>
                  <a:lnTo>
                    <a:pt x="4929287" y="4010"/>
                  </a:lnTo>
                  <a:lnTo>
                    <a:pt x="4979977" y="0"/>
                  </a:lnTo>
                  <a:close/>
                </a:path>
                <a:path w="5631815" h="427989">
                  <a:moveTo>
                    <a:pt x="653806" y="0"/>
                  </a:moveTo>
                  <a:lnTo>
                    <a:pt x="704358" y="4019"/>
                  </a:lnTo>
                  <a:lnTo>
                    <a:pt x="749855" y="16079"/>
                  </a:lnTo>
                  <a:lnTo>
                    <a:pt x="790297" y="36178"/>
                  </a:lnTo>
                  <a:lnTo>
                    <a:pt x="825682" y="64316"/>
                  </a:lnTo>
                  <a:lnTo>
                    <a:pt x="854433" y="97790"/>
                  </a:lnTo>
                  <a:lnTo>
                    <a:pt x="874969" y="133894"/>
                  </a:lnTo>
                  <a:lnTo>
                    <a:pt x="887290" y="172628"/>
                  </a:lnTo>
                  <a:lnTo>
                    <a:pt x="891397" y="213992"/>
                  </a:lnTo>
                  <a:lnTo>
                    <a:pt x="887234" y="255830"/>
                  </a:lnTo>
                  <a:lnTo>
                    <a:pt x="874745" y="294796"/>
                  </a:lnTo>
                  <a:lnTo>
                    <a:pt x="853930" y="330889"/>
                  </a:lnTo>
                  <a:lnTo>
                    <a:pt x="824788" y="364110"/>
                  </a:lnTo>
                  <a:lnTo>
                    <a:pt x="789122" y="391922"/>
                  </a:lnTo>
                  <a:lnTo>
                    <a:pt x="748737" y="411787"/>
                  </a:lnTo>
                  <a:lnTo>
                    <a:pt x="703631" y="423706"/>
                  </a:lnTo>
                  <a:lnTo>
                    <a:pt x="653806" y="427680"/>
                  </a:lnTo>
                  <a:lnTo>
                    <a:pt x="603479" y="423725"/>
                  </a:lnTo>
                  <a:lnTo>
                    <a:pt x="558058" y="411862"/>
                  </a:lnTo>
                  <a:lnTo>
                    <a:pt x="517543" y="392090"/>
                  </a:lnTo>
                  <a:lnTo>
                    <a:pt x="481934" y="364410"/>
                  </a:lnTo>
                  <a:lnTo>
                    <a:pt x="452923" y="331283"/>
                  </a:lnTo>
                  <a:lnTo>
                    <a:pt x="432202" y="295171"/>
                  </a:lnTo>
                  <a:lnTo>
                    <a:pt x="419769" y="256074"/>
                  </a:lnTo>
                  <a:lnTo>
                    <a:pt x="415624" y="213992"/>
                  </a:lnTo>
                  <a:lnTo>
                    <a:pt x="419741" y="172508"/>
                  </a:lnTo>
                  <a:lnTo>
                    <a:pt x="432090" y="133709"/>
                  </a:lnTo>
                  <a:lnTo>
                    <a:pt x="452672" y="97596"/>
                  </a:lnTo>
                  <a:lnTo>
                    <a:pt x="481487" y="64169"/>
                  </a:lnTo>
                  <a:lnTo>
                    <a:pt x="516956" y="36095"/>
                  </a:lnTo>
                  <a:lnTo>
                    <a:pt x="557498" y="16042"/>
                  </a:lnTo>
                  <a:lnTo>
                    <a:pt x="603115" y="4010"/>
                  </a:lnTo>
                  <a:lnTo>
                    <a:pt x="653806" y="0"/>
                  </a:lnTo>
                  <a:close/>
                </a:path>
              </a:pathLst>
            </a:custGeom>
            <a:ln w="12691">
              <a:solidFill>
                <a:srgbClr val="F7F8F9"/>
              </a:solidFill>
            </a:ln>
          </p:spPr>
          <p:txBody>
            <a:bodyPr wrap="square" lIns="0" tIns="0" rIns="0" bIns="0" rtlCol="0"/>
            <a:lstStyle/>
            <a:p>
              <a:endParaRPr sz="1794"/>
            </a:p>
          </p:txBody>
        </p:sp>
        <p:pic>
          <p:nvPicPr>
            <p:cNvPr id="19" name="object 19"/>
            <p:cNvPicPr/>
            <p:nvPr/>
          </p:nvPicPr>
          <p:blipFill>
            <a:blip r:embed="rId11" cstate="print"/>
            <a:stretch>
              <a:fillRect/>
            </a:stretch>
          </p:blipFill>
          <p:spPr>
            <a:xfrm>
              <a:off x="5216211" y="3100804"/>
              <a:ext cx="2199719" cy="561710"/>
            </a:xfrm>
            <a:prstGeom prst="rect">
              <a:avLst/>
            </a:prstGeom>
          </p:spPr>
        </p:pic>
        <p:sp>
          <p:nvSpPr>
            <p:cNvPr id="20" name="object 20"/>
            <p:cNvSpPr/>
            <p:nvPr/>
          </p:nvSpPr>
          <p:spPr>
            <a:xfrm>
              <a:off x="5216211" y="3100804"/>
              <a:ext cx="2200275" cy="561975"/>
            </a:xfrm>
            <a:custGeom>
              <a:avLst/>
              <a:gdLst/>
              <a:ahLst/>
              <a:cxnLst/>
              <a:rect l="l" t="t" r="r" b="b"/>
              <a:pathLst>
                <a:path w="2200275" h="561975">
                  <a:moveTo>
                    <a:pt x="1303445" y="105444"/>
                  </a:moveTo>
                  <a:lnTo>
                    <a:pt x="1242641" y="266843"/>
                  </a:lnTo>
                  <a:lnTo>
                    <a:pt x="1370560" y="266843"/>
                  </a:lnTo>
                  <a:lnTo>
                    <a:pt x="1303445" y="105444"/>
                  </a:lnTo>
                  <a:close/>
                </a:path>
                <a:path w="2200275" h="561975">
                  <a:moveTo>
                    <a:pt x="1241632" y="6092"/>
                  </a:moveTo>
                  <a:lnTo>
                    <a:pt x="1362184" y="6092"/>
                  </a:lnTo>
                  <a:lnTo>
                    <a:pt x="1546206" y="421587"/>
                  </a:lnTo>
                  <a:lnTo>
                    <a:pt x="1434933" y="421587"/>
                  </a:lnTo>
                  <a:lnTo>
                    <a:pt x="1400725" y="339341"/>
                  </a:lnTo>
                  <a:lnTo>
                    <a:pt x="1215332" y="339341"/>
                  </a:lnTo>
                  <a:lnTo>
                    <a:pt x="1184358" y="421587"/>
                  </a:lnTo>
                  <a:lnTo>
                    <a:pt x="1074696" y="421587"/>
                  </a:lnTo>
                  <a:lnTo>
                    <a:pt x="1241632" y="6092"/>
                  </a:lnTo>
                  <a:close/>
                </a:path>
                <a:path w="2200275" h="561975">
                  <a:moveTo>
                    <a:pt x="686876" y="6092"/>
                  </a:moveTo>
                  <a:lnTo>
                    <a:pt x="1091375" y="6092"/>
                  </a:lnTo>
                  <a:lnTo>
                    <a:pt x="1091375" y="82246"/>
                  </a:lnTo>
                  <a:lnTo>
                    <a:pt x="940906" y="82246"/>
                  </a:lnTo>
                  <a:lnTo>
                    <a:pt x="940906" y="421587"/>
                  </a:lnTo>
                  <a:lnTo>
                    <a:pt x="837345" y="421587"/>
                  </a:lnTo>
                  <a:lnTo>
                    <a:pt x="837345" y="82246"/>
                  </a:lnTo>
                  <a:lnTo>
                    <a:pt x="686876" y="82246"/>
                  </a:lnTo>
                  <a:lnTo>
                    <a:pt x="686876" y="6092"/>
                  </a:lnTo>
                  <a:close/>
                </a:path>
                <a:path w="2200275" h="561975">
                  <a:moveTo>
                    <a:pt x="291961" y="6092"/>
                  </a:moveTo>
                  <a:lnTo>
                    <a:pt x="594117" y="6092"/>
                  </a:lnTo>
                  <a:lnTo>
                    <a:pt x="594117" y="82246"/>
                  </a:lnTo>
                  <a:lnTo>
                    <a:pt x="395522" y="82246"/>
                  </a:lnTo>
                  <a:lnTo>
                    <a:pt x="395522" y="169366"/>
                  </a:lnTo>
                  <a:lnTo>
                    <a:pt x="584979" y="169366"/>
                  </a:lnTo>
                  <a:lnTo>
                    <a:pt x="584979" y="245519"/>
                  </a:lnTo>
                  <a:lnTo>
                    <a:pt x="395522" y="245519"/>
                  </a:lnTo>
                  <a:lnTo>
                    <a:pt x="395522" y="345433"/>
                  </a:lnTo>
                  <a:lnTo>
                    <a:pt x="598381" y="345433"/>
                  </a:lnTo>
                  <a:lnTo>
                    <a:pt x="598381" y="421587"/>
                  </a:lnTo>
                  <a:lnTo>
                    <a:pt x="291961" y="421587"/>
                  </a:lnTo>
                  <a:lnTo>
                    <a:pt x="291961" y="6092"/>
                  </a:lnTo>
                  <a:close/>
                </a:path>
                <a:path w="2200275" h="561975">
                  <a:moveTo>
                    <a:pt x="1996252" y="0"/>
                  </a:moveTo>
                  <a:lnTo>
                    <a:pt x="2059017" y="0"/>
                  </a:lnTo>
                  <a:lnTo>
                    <a:pt x="2089999" y="27428"/>
                  </a:lnTo>
                  <a:lnTo>
                    <a:pt x="2117504" y="57891"/>
                  </a:lnTo>
                  <a:lnTo>
                    <a:pt x="2141534" y="91388"/>
                  </a:lnTo>
                  <a:lnTo>
                    <a:pt x="2162088" y="127919"/>
                  </a:lnTo>
                  <a:lnTo>
                    <a:pt x="2178552" y="165995"/>
                  </a:lnTo>
                  <a:lnTo>
                    <a:pt x="2190312" y="204128"/>
                  </a:lnTo>
                  <a:lnTo>
                    <a:pt x="2197367" y="242316"/>
                  </a:lnTo>
                  <a:lnTo>
                    <a:pt x="2199719" y="280560"/>
                  </a:lnTo>
                  <a:lnTo>
                    <a:pt x="2197395" y="318757"/>
                  </a:lnTo>
                  <a:lnTo>
                    <a:pt x="2190423" y="356805"/>
                  </a:lnTo>
                  <a:lnTo>
                    <a:pt x="2178803" y="394704"/>
                  </a:lnTo>
                  <a:lnTo>
                    <a:pt x="2162535" y="432453"/>
                  </a:lnTo>
                  <a:lnTo>
                    <a:pt x="2142121" y="468788"/>
                  </a:lnTo>
                  <a:lnTo>
                    <a:pt x="2118063" y="502442"/>
                  </a:lnTo>
                  <a:lnTo>
                    <a:pt x="2090362" y="533416"/>
                  </a:lnTo>
                  <a:lnTo>
                    <a:pt x="2059017" y="561710"/>
                  </a:lnTo>
                  <a:lnTo>
                    <a:pt x="1996252" y="561710"/>
                  </a:lnTo>
                  <a:lnTo>
                    <a:pt x="2029385" y="519898"/>
                  </a:lnTo>
                  <a:lnTo>
                    <a:pt x="2056493" y="476068"/>
                  </a:lnTo>
                  <a:lnTo>
                    <a:pt x="2077578" y="430219"/>
                  </a:lnTo>
                  <a:lnTo>
                    <a:pt x="2092639" y="382351"/>
                  </a:lnTo>
                  <a:lnTo>
                    <a:pt x="2101675" y="332465"/>
                  </a:lnTo>
                  <a:lnTo>
                    <a:pt x="2104687" y="280560"/>
                  </a:lnTo>
                  <a:lnTo>
                    <a:pt x="2101675" y="228008"/>
                  </a:lnTo>
                  <a:lnTo>
                    <a:pt x="2092639" y="177772"/>
                  </a:lnTo>
                  <a:lnTo>
                    <a:pt x="2077578" y="129854"/>
                  </a:lnTo>
                  <a:lnTo>
                    <a:pt x="2056493" y="84252"/>
                  </a:lnTo>
                  <a:lnTo>
                    <a:pt x="2029385" y="40967"/>
                  </a:lnTo>
                  <a:lnTo>
                    <a:pt x="1996252" y="0"/>
                  </a:lnTo>
                  <a:close/>
                </a:path>
                <a:path w="2200275" h="561975">
                  <a:moveTo>
                    <a:pt x="1774001" y="0"/>
                  </a:moveTo>
                  <a:lnTo>
                    <a:pt x="1807834" y="2007"/>
                  </a:lnTo>
                  <a:lnTo>
                    <a:pt x="1842598" y="8029"/>
                  </a:lnTo>
                  <a:lnTo>
                    <a:pt x="1878295" y="18066"/>
                  </a:lnTo>
                  <a:lnTo>
                    <a:pt x="1914923" y="32118"/>
                  </a:lnTo>
                  <a:lnTo>
                    <a:pt x="1914923" y="113317"/>
                  </a:lnTo>
                  <a:lnTo>
                    <a:pt x="1875603" y="97058"/>
                  </a:lnTo>
                  <a:lnTo>
                    <a:pt x="1840493" y="85444"/>
                  </a:lnTo>
                  <a:lnTo>
                    <a:pt x="1809592" y="78476"/>
                  </a:lnTo>
                  <a:lnTo>
                    <a:pt x="1782901" y="76153"/>
                  </a:lnTo>
                  <a:lnTo>
                    <a:pt x="1769612" y="76743"/>
                  </a:lnTo>
                  <a:lnTo>
                    <a:pt x="1731114" y="90688"/>
                  </a:lnTo>
                  <a:lnTo>
                    <a:pt x="1721811" y="110604"/>
                  </a:lnTo>
                  <a:lnTo>
                    <a:pt x="1722559" y="116517"/>
                  </a:lnTo>
                  <a:lnTo>
                    <a:pt x="1754299" y="145706"/>
                  </a:lnTo>
                  <a:lnTo>
                    <a:pt x="1791939" y="161160"/>
                  </a:lnTo>
                  <a:lnTo>
                    <a:pt x="1813883" y="169517"/>
                  </a:lnTo>
                  <a:lnTo>
                    <a:pt x="1833517" y="177575"/>
                  </a:lnTo>
                  <a:lnTo>
                    <a:pt x="1879239" y="200856"/>
                  </a:lnTo>
                  <a:lnTo>
                    <a:pt x="1913690" y="233982"/>
                  </a:lnTo>
                  <a:lnTo>
                    <a:pt x="1932550" y="281713"/>
                  </a:lnTo>
                  <a:lnTo>
                    <a:pt x="1933807" y="301131"/>
                  </a:lnTo>
                  <a:lnTo>
                    <a:pt x="1931059" y="328610"/>
                  </a:lnTo>
                  <a:lnTo>
                    <a:pt x="1909071" y="374723"/>
                  </a:lnTo>
                  <a:lnTo>
                    <a:pt x="1866102" y="408374"/>
                  </a:lnTo>
                  <a:lnTo>
                    <a:pt x="1808186" y="425535"/>
                  </a:lnTo>
                  <a:lnTo>
                    <a:pt x="1774001" y="427680"/>
                  </a:lnTo>
                  <a:lnTo>
                    <a:pt x="1735539" y="425180"/>
                  </a:lnTo>
                  <a:lnTo>
                    <a:pt x="1697674" y="417682"/>
                  </a:lnTo>
                  <a:lnTo>
                    <a:pt x="1660404" y="405185"/>
                  </a:lnTo>
                  <a:lnTo>
                    <a:pt x="1623731" y="387689"/>
                  </a:lnTo>
                  <a:lnTo>
                    <a:pt x="1623731" y="298523"/>
                  </a:lnTo>
                  <a:lnTo>
                    <a:pt x="1644018" y="311425"/>
                  </a:lnTo>
                  <a:lnTo>
                    <a:pt x="1663112" y="322449"/>
                  </a:lnTo>
                  <a:lnTo>
                    <a:pt x="1697719" y="338865"/>
                  </a:lnTo>
                  <a:lnTo>
                    <a:pt x="1748234" y="350734"/>
                  </a:lnTo>
                  <a:lnTo>
                    <a:pt x="1766043" y="351526"/>
                  </a:lnTo>
                  <a:lnTo>
                    <a:pt x="1792799" y="349111"/>
                  </a:lnTo>
                  <a:lnTo>
                    <a:pt x="1811910" y="341868"/>
                  </a:lnTo>
                  <a:lnTo>
                    <a:pt x="1823377" y="329797"/>
                  </a:lnTo>
                  <a:lnTo>
                    <a:pt x="1827199" y="312897"/>
                  </a:lnTo>
                  <a:lnTo>
                    <a:pt x="1826433" y="306403"/>
                  </a:lnTo>
                  <a:lnTo>
                    <a:pt x="1794079" y="275073"/>
                  </a:lnTo>
                  <a:lnTo>
                    <a:pt x="1756063" y="259527"/>
                  </a:lnTo>
                  <a:lnTo>
                    <a:pt x="1733971" y="251267"/>
                  </a:lnTo>
                  <a:lnTo>
                    <a:pt x="1714291" y="243323"/>
                  </a:lnTo>
                  <a:lnTo>
                    <a:pt x="1668990" y="220460"/>
                  </a:lnTo>
                  <a:lnTo>
                    <a:pt x="1635039" y="187533"/>
                  </a:lnTo>
                  <a:lnTo>
                    <a:pt x="1616443" y="139348"/>
                  </a:lnTo>
                  <a:lnTo>
                    <a:pt x="1615204" y="119561"/>
                  </a:lnTo>
                  <a:lnTo>
                    <a:pt x="1617904" y="94022"/>
                  </a:lnTo>
                  <a:lnTo>
                    <a:pt x="1639503" y="50714"/>
                  </a:lnTo>
                  <a:lnTo>
                    <a:pt x="1681828" y="18532"/>
                  </a:lnTo>
                  <a:lnTo>
                    <a:pt x="1739627" y="2059"/>
                  </a:lnTo>
                  <a:lnTo>
                    <a:pt x="1774001" y="0"/>
                  </a:lnTo>
                  <a:close/>
                </a:path>
                <a:path w="2200275" h="561975">
                  <a:moveTo>
                    <a:pt x="140702" y="0"/>
                  </a:moveTo>
                  <a:lnTo>
                    <a:pt x="203468" y="0"/>
                  </a:lnTo>
                  <a:lnTo>
                    <a:pt x="170335" y="40967"/>
                  </a:lnTo>
                  <a:lnTo>
                    <a:pt x="143226" y="84252"/>
                  </a:lnTo>
                  <a:lnTo>
                    <a:pt x="122141" y="129854"/>
                  </a:lnTo>
                  <a:lnTo>
                    <a:pt x="107081" y="177772"/>
                  </a:lnTo>
                  <a:lnTo>
                    <a:pt x="98045" y="228008"/>
                  </a:lnTo>
                  <a:lnTo>
                    <a:pt x="95032" y="280560"/>
                  </a:lnTo>
                  <a:lnTo>
                    <a:pt x="98045" y="332629"/>
                  </a:lnTo>
                  <a:lnTo>
                    <a:pt x="107081" y="382613"/>
                  </a:lnTo>
                  <a:lnTo>
                    <a:pt x="122141" y="430514"/>
                  </a:lnTo>
                  <a:lnTo>
                    <a:pt x="143226" y="476330"/>
                  </a:lnTo>
                  <a:lnTo>
                    <a:pt x="170335" y="520062"/>
                  </a:lnTo>
                  <a:lnTo>
                    <a:pt x="203468" y="561710"/>
                  </a:lnTo>
                  <a:lnTo>
                    <a:pt x="140702" y="561710"/>
                  </a:lnTo>
                  <a:lnTo>
                    <a:pt x="109477" y="533789"/>
                  </a:lnTo>
                  <a:lnTo>
                    <a:pt x="81840" y="503038"/>
                  </a:lnTo>
                  <a:lnTo>
                    <a:pt x="57791" y="469458"/>
                  </a:lnTo>
                  <a:lnTo>
                    <a:pt x="37331" y="433048"/>
                  </a:lnTo>
                  <a:lnTo>
                    <a:pt x="20999" y="395149"/>
                  </a:lnTo>
                  <a:lnTo>
                    <a:pt x="9332" y="357101"/>
                  </a:lnTo>
                  <a:lnTo>
                    <a:pt x="2333" y="318905"/>
                  </a:lnTo>
                  <a:lnTo>
                    <a:pt x="0" y="280560"/>
                  </a:lnTo>
                  <a:lnTo>
                    <a:pt x="2351" y="242316"/>
                  </a:lnTo>
                  <a:lnTo>
                    <a:pt x="9407" y="204128"/>
                  </a:lnTo>
                  <a:lnTo>
                    <a:pt x="21167" y="165995"/>
                  </a:lnTo>
                  <a:lnTo>
                    <a:pt x="37631" y="127919"/>
                  </a:lnTo>
                  <a:lnTo>
                    <a:pt x="58184" y="91388"/>
                  </a:lnTo>
                  <a:lnTo>
                    <a:pt x="82214" y="57891"/>
                  </a:lnTo>
                  <a:lnTo>
                    <a:pt x="109720" y="27428"/>
                  </a:lnTo>
                  <a:lnTo>
                    <a:pt x="140702" y="0"/>
                  </a:lnTo>
                  <a:close/>
                </a:path>
              </a:pathLst>
            </a:custGeom>
            <a:ln w="12691">
              <a:solidFill>
                <a:srgbClr val="F7F8F9"/>
              </a:solidFill>
            </a:ln>
          </p:spPr>
          <p:txBody>
            <a:bodyPr wrap="square" lIns="0" tIns="0" rIns="0" bIns="0" rtlCol="0"/>
            <a:lstStyle/>
            <a:p>
              <a:endParaRPr sz="1794"/>
            </a:p>
          </p:txBody>
        </p:sp>
      </p:grpSp>
      <p:pic>
        <p:nvPicPr>
          <p:cNvPr id="21" name="object 21"/>
          <p:cNvPicPr/>
          <p:nvPr/>
        </p:nvPicPr>
        <p:blipFill>
          <a:blip r:embed="rId12" cstate="print"/>
          <a:stretch>
            <a:fillRect/>
          </a:stretch>
        </p:blipFill>
        <p:spPr>
          <a:xfrm>
            <a:off x="4883069" y="198623"/>
            <a:ext cx="2271191" cy="728594"/>
          </a:xfrm>
          <a:prstGeom prst="rect">
            <a:avLst/>
          </a:prstGeom>
        </p:spPr>
      </p:pic>
      <p:pic>
        <p:nvPicPr>
          <p:cNvPr id="22" name="object 22"/>
          <p:cNvPicPr/>
          <p:nvPr/>
        </p:nvPicPr>
        <p:blipFill>
          <a:blip r:embed="rId13" cstate="print"/>
          <a:stretch>
            <a:fillRect/>
          </a:stretch>
        </p:blipFill>
        <p:spPr>
          <a:xfrm>
            <a:off x="1317495" y="3713889"/>
            <a:ext cx="9397201" cy="2637405"/>
          </a:xfrm>
          <a:prstGeom prst="rect">
            <a:avLst/>
          </a:prstGeom>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2">
            <a:extLst>
              <a:ext uri="{FF2B5EF4-FFF2-40B4-BE49-F238E27FC236}">
                <a16:creationId xmlns:a16="http://schemas.microsoft.com/office/drawing/2014/main" id="{F0770229-0150-2953-9FA5-AF8FBC80708A}"/>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s-CL" altLang="es-CL">
                <a:solidFill>
                  <a:srgbClr val="898989"/>
                </a:solidFill>
              </a:rPr>
              <a:t>Hilde Inge Obermöller Canales                                             Ingeniero en Alimentos PUCV</a:t>
            </a:r>
          </a:p>
        </p:txBody>
      </p:sp>
      <p:sp>
        <p:nvSpPr>
          <p:cNvPr id="4099" name="WordArt 2">
            <a:extLst>
              <a:ext uri="{FF2B5EF4-FFF2-40B4-BE49-F238E27FC236}">
                <a16:creationId xmlns:a16="http://schemas.microsoft.com/office/drawing/2014/main" id="{584B9ADD-D505-0F7C-CB95-9309F133A39B}"/>
              </a:ext>
            </a:extLst>
          </p:cNvPr>
          <p:cNvSpPr>
            <a:spLocks noChangeArrowheads="1" noChangeShapeType="1" noTextEdit="1"/>
          </p:cNvSpPr>
          <p:nvPr/>
        </p:nvSpPr>
        <p:spPr bwMode="auto">
          <a:xfrm>
            <a:off x="4727575" y="836613"/>
            <a:ext cx="3352800" cy="1465262"/>
          </a:xfrm>
          <a:prstGeom prst="rect">
            <a:avLst/>
          </a:prstGeom>
        </p:spPr>
        <p:txBody>
          <a:bodyPr wrap="none" fromWordArt="1">
            <a:prstTxWarp prst="textPlain">
              <a:avLst>
                <a:gd name="adj" fmla="val 50000"/>
              </a:avLst>
            </a:prstTxWarp>
          </a:bodyPr>
          <a:lstStyle/>
          <a:p>
            <a:pPr algn="ctr"/>
            <a:r>
              <a:rPr lang="es-CL" sz="3600" kern="10">
                <a:ln w="12700">
                  <a:solidFill>
                    <a:srgbClr val="3333CC"/>
                  </a:solidFill>
                  <a:round/>
                  <a:headEnd/>
                  <a:tailEnd/>
                </a:ln>
                <a:solidFill>
                  <a:srgbClr val="B2B2B2">
                    <a:alpha val="50195"/>
                  </a:srgbClr>
                </a:solidFill>
                <a:effectLst>
                  <a:outerShdw dist="45791" dir="2021404" algn="ctr" rotWithShape="0">
                    <a:srgbClr val="9999FF">
                      <a:alpha val="74997"/>
                    </a:srgbClr>
                  </a:outerShdw>
                </a:effectLst>
                <a:latin typeface="Arial Black" panose="020B0A04020102020204" pitchFamily="34" charset="0"/>
              </a:rPr>
              <a:t>ETA</a:t>
            </a:r>
          </a:p>
        </p:txBody>
      </p:sp>
      <p:sp>
        <p:nvSpPr>
          <p:cNvPr id="4100" name="AutoShape 3">
            <a:extLst>
              <a:ext uri="{FF2B5EF4-FFF2-40B4-BE49-F238E27FC236}">
                <a16:creationId xmlns:a16="http://schemas.microsoft.com/office/drawing/2014/main" id="{A0DC2E52-C7F1-CD4B-0969-8C97E902295E}"/>
              </a:ext>
            </a:extLst>
          </p:cNvPr>
          <p:cNvSpPr>
            <a:spLocks noChangeArrowheads="1"/>
          </p:cNvSpPr>
          <p:nvPr/>
        </p:nvSpPr>
        <p:spPr bwMode="auto">
          <a:xfrm>
            <a:off x="1992314" y="2636838"/>
            <a:ext cx="8243887" cy="873204"/>
          </a:xfrm>
          <a:prstGeom prst="downArrowCallout">
            <a:avLst>
              <a:gd name="adj1" fmla="val 0"/>
              <a:gd name="adj2" fmla="val 250145"/>
              <a:gd name="adj3" fmla="val 33333"/>
              <a:gd name="adj4" fmla="val 6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spcBef>
                <a:spcPct val="50000"/>
              </a:spcBef>
            </a:pPr>
            <a:r>
              <a:rPr lang="es-ES_tradnl" altLang="es-CL" sz="3200" b="1">
                <a:solidFill>
                  <a:srgbClr val="9966FF"/>
                </a:solidFill>
                <a:latin typeface="Times New Roman" panose="02020603050405020304" pitchFamily="18" charset="0"/>
                <a:cs typeface="Arial" panose="020B0604020202020204" pitchFamily="34" charset="0"/>
              </a:rPr>
              <a:t>E</a:t>
            </a:r>
            <a:r>
              <a:rPr lang="es-ES_tradnl" altLang="es-CL" sz="3200" b="1">
                <a:solidFill>
                  <a:srgbClr val="FF0066"/>
                </a:solidFill>
                <a:latin typeface="Times New Roman" panose="02020603050405020304" pitchFamily="18" charset="0"/>
                <a:cs typeface="Arial" panose="020B0604020202020204" pitchFamily="34" charset="0"/>
              </a:rPr>
              <a:t>nfermedad de </a:t>
            </a:r>
            <a:r>
              <a:rPr lang="es-ES_tradnl" altLang="es-CL" sz="3200" b="1">
                <a:solidFill>
                  <a:srgbClr val="9966FF"/>
                </a:solidFill>
                <a:latin typeface="Times New Roman" panose="02020603050405020304" pitchFamily="18" charset="0"/>
                <a:cs typeface="Arial" panose="020B0604020202020204" pitchFamily="34" charset="0"/>
              </a:rPr>
              <a:t>T</a:t>
            </a:r>
            <a:r>
              <a:rPr lang="es-ES_tradnl" altLang="es-CL" sz="3200" b="1">
                <a:solidFill>
                  <a:srgbClr val="FF0066"/>
                </a:solidFill>
                <a:latin typeface="Times New Roman" panose="02020603050405020304" pitchFamily="18" charset="0"/>
                <a:cs typeface="Arial" panose="020B0604020202020204" pitchFamily="34" charset="0"/>
              </a:rPr>
              <a:t>ransmisión </a:t>
            </a:r>
            <a:r>
              <a:rPr lang="es-ES_tradnl" altLang="es-CL" sz="3200" b="1">
                <a:solidFill>
                  <a:srgbClr val="9966FF"/>
                </a:solidFill>
                <a:latin typeface="Times New Roman" panose="02020603050405020304" pitchFamily="18" charset="0"/>
                <a:cs typeface="Arial" panose="020B0604020202020204" pitchFamily="34" charset="0"/>
              </a:rPr>
              <a:t>A</a:t>
            </a:r>
            <a:r>
              <a:rPr lang="es-ES_tradnl" altLang="es-CL" sz="3200" b="1">
                <a:solidFill>
                  <a:srgbClr val="FF0066"/>
                </a:solidFill>
                <a:latin typeface="Times New Roman" panose="02020603050405020304" pitchFamily="18" charset="0"/>
                <a:cs typeface="Arial" panose="020B0604020202020204" pitchFamily="34" charset="0"/>
              </a:rPr>
              <a:t>limentaria</a:t>
            </a:r>
            <a:endParaRPr lang="es-ES_tradnl" altLang="es-CL" sz="3200">
              <a:solidFill>
                <a:srgbClr val="FF0066"/>
              </a:solidFill>
              <a:latin typeface="Times New Roman" panose="02020603050405020304" pitchFamily="18" charset="0"/>
              <a:cs typeface="Arial" panose="020B0604020202020204" pitchFamily="34" charset="0"/>
            </a:endParaRPr>
          </a:p>
        </p:txBody>
      </p:sp>
      <p:sp>
        <p:nvSpPr>
          <p:cNvPr id="80900" name="Line 4">
            <a:extLst>
              <a:ext uri="{FF2B5EF4-FFF2-40B4-BE49-F238E27FC236}">
                <a16:creationId xmlns:a16="http://schemas.microsoft.com/office/drawing/2014/main" id="{65011BDA-77B9-4E41-511A-1BB0EF48D3EB}"/>
              </a:ext>
            </a:extLst>
          </p:cNvPr>
          <p:cNvSpPr>
            <a:spLocks noChangeShapeType="1"/>
          </p:cNvSpPr>
          <p:nvPr/>
        </p:nvSpPr>
        <p:spPr bwMode="auto">
          <a:xfrm>
            <a:off x="6024563" y="314166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nvGrpSpPr>
          <p:cNvPr id="4102" name="Group 5">
            <a:extLst>
              <a:ext uri="{FF2B5EF4-FFF2-40B4-BE49-F238E27FC236}">
                <a16:creationId xmlns:a16="http://schemas.microsoft.com/office/drawing/2014/main" id="{7029CAD3-7B28-C16B-3A69-80C3C49CB695}"/>
              </a:ext>
            </a:extLst>
          </p:cNvPr>
          <p:cNvGrpSpPr>
            <a:grpSpLocks/>
          </p:cNvGrpSpPr>
          <p:nvPr/>
        </p:nvGrpSpPr>
        <p:grpSpPr bwMode="auto">
          <a:xfrm>
            <a:off x="2063751" y="4437064"/>
            <a:ext cx="8101013" cy="1455737"/>
            <a:chOff x="385" y="3067"/>
            <a:chExt cx="5103" cy="917"/>
          </a:xfrm>
        </p:grpSpPr>
        <p:sp>
          <p:nvSpPr>
            <p:cNvPr id="4103" name="AutoShape 6">
              <a:extLst>
                <a:ext uri="{FF2B5EF4-FFF2-40B4-BE49-F238E27FC236}">
                  <a16:creationId xmlns:a16="http://schemas.microsoft.com/office/drawing/2014/main" id="{86440BAB-6AB2-D763-B3B4-417BA9A2304F}"/>
                </a:ext>
              </a:extLst>
            </p:cNvPr>
            <p:cNvSpPr>
              <a:spLocks noChangeArrowheads="1"/>
            </p:cNvSpPr>
            <p:nvPr/>
          </p:nvSpPr>
          <p:spPr bwMode="auto">
            <a:xfrm>
              <a:off x="432" y="3067"/>
              <a:ext cx="4944" cy="917"/>
            </a:xfrm>
            <a:prstGeom prst="roundRect">
              <a:avLst>
                <a:gd name="adj" fmla="val 16667"/>
              </a:avLst>
            </a:prstGeom>
            <a:solidFill>
              <a:schemeClr val="accent1"/>
            </a:solidFill>
            <a:ln w="9525">
              <a:solidFill>
                <a:schemeClr val="tx1"/>
              </a:solidFill>
              <a:round/>
              <a:headEnd/>
              <a:tailEnd/>
            </a:ln>
          </p:spPr>
          <p:txBody>
            <a:bodyPr wrap="none" anchor="ct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endParaRPr lang="es-CL" altLang="es-CL">
                <a:solidFill>
                  <a:schemeClr val="bg1"/>
                </a:solidFill>
                <a:cs typeface="Arial" panose="020B0604020202020204" pitchFamily="34" charset="0"/>
              </a:endParaRPr>
            </a:p>
          </p:txBody>
        </p:sp>
        <p:sp>
          <p:nvSpPr>
            <p:cNvPr id="4104" name="Text Box 7">
              <a:extLst>
                <a:ext uri="{FF2B5EF4-FFF2-40B4-BE49-F238E27FC236}">
                  <a16:creationId xmlns:a16="http://schemas.microsoft.com/office/drawing/2014/main" id="{BA71FFC3-4381-2B66-A03E-8C650A919220}"/>
                </a:ext>
              </a:extLst>
            </p:cNvPr>
            <p:cNvSpPr txBox="1">
              <a:spLocks noChangeArrowheads="1"/>
            </p:cNvSpPr>
            <p:nvPr/>
          </p:nvSpPr>
          <p:spPr bwMode="auto">
            <a:xfrm>
              <a:off x="385" y="3158"/>
              <a:ext cx="5103"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spcBef>
                  <a:spcPct val="50000"/>
                </a:spcBef>
              </a:pPr>
              <a:r>
                <a:rPr lang="es-ES_tradnl" altLang="es-CL" sz="3200">
                  <a:solidFill>
                    <a:schemeClr val="bg1"/>
                  </a:solidFill>
                  <a:latin typeface="Times New Roman" panose="02020603050405020304" pitchFamily="18" charset="0"/>
                  <a:cs typeface="Arial" panose="020B0604020202020204" pitchFamily="34" charset="0"/>
                </a:rPr>
                <a:t>Síndrome causado por la ingesta de alimentos conteniendo agentes infecciosos o tóxicos</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 fill="hold" nodeType="clickEffect">
                                  <p:stCondLst>
                                    <p:cond delay="0"/>
                                  </p:stCondLst>
                                  <p:childTnLst>
                                    <p:set>
                                      <p:cBhvr>
                                        <p:cTn id="6" dur="1" fill="hold">
                                          <p:stCondLst>
                                            <p:cond delay="0"/>
                                          </p:stCondLst>
                                        </p:cTn>
                                        <p:tgtEl>
                                          <p:spTgt spid="80900"/>
                                        </p:tgtEl>
                                        <p:attrNameLst>
                                          <p:attrName>style.visibility</p:attrName>
                                        </p:attrNameLst>
                                      </p:cBhvr>
                                      <p:to>
                                        <p:strVal val="visible"/>
                                      </p:to>
                                    </p:set>
                                    <p:anim calcmode="lin" valueType="num">
                                      <p:cBhvr>
                                        <p:cTn id="7" dur="500" fill="hold"/>
                                        <p:tgtEl>
                                          <p:spTgt spid="80900"/>
                                        </p:tgtEl>
                                        <p:attrNameLst>
                                          <p:attrName>ppt_x</p:attrName>
                                        </p:attrNameLst>
                                      </p:cBhvr>
                                      <p:tavLst>
                                        <p:tav tm="0">
                                          <p:val>
                                            <p:strVal val="#ppt_x"/>
                                          </p:val>
                                        </p:tav>
                                        <p:tav tm="100000">
                                          <p:val>
                                            <p:strVal val="#ppt_x"/>
                                          </p:val>
                                        </p:tav>
                                      </p:tavLst>
                                    </p:anim>
                                    <p:anim calcmode="lin" valueType="num">
                                      <p:cBhvr>
                                        <p:cTn id="8" dur="500" fill="hold"/>
                                        <p:tgtEl>
                                          <p:spTgt spid="80900"/>
                                        </p:tgtEl>
                                        <p:attrNameLst>
                                          <p:attrName>ppt_y</p:attrName>
                                        </p:attrNameLst>
                                      </p:cBhvr>
                                      <p:tavLst>
                                        <p:tav tm="0">
                                          <p:val>
                                            <p:strVal val="#ppt_y-#ppt_h/2"/>
                                          </p:val>
                                        </p:tav>
                                        <p:tav tm="100000">
                                          <p:val>
                                            <p:strVal val="#ppt_y"/>
                                          </p:val>
                                        </p:tav>
                                      </p:tavLst>
                                    </p:anim>
                                    <p:anim calcmode="lin" valueType="num">
                                      <p:cBhvr>
                                        <p:cTn id="9" dur="500" fill="hold"/>
                                        <p:tgtEl>
                                          <p:spTgt spid="80900"/>
                                        </p:tgtEl>
                                        <p:attrNameLst>
                                          <p:attrName>ppt_w</p:attrName>
                                        </p:attrNameLst>
                                      </p:cBhvr>
                                      <p:tavLst>
                                        <p:tav tm="0">
                                          <p:val>
                                            <p:strVal val="#ppt_w"/>
                                          </p:val>
                                        </p:tav>
                                        <p:tav tm="100000">
                                          <p:val>
                                            <p:strVal val="#ppt_w"/>
                                          </p:val>
                                        </p:tav>
                                      </p:tavLst>
                                    </p:anim>
                                    <p:anim calcmode="lin" valueType="num">
                                      <p:cBhvr>
                                        <p:cTn id="10" dur="500" fill="hold"/>
                                        <p:tgtEl>
                                          <p:spTgt spid="8090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descr="Gráfico, Diagrama, Gráfico de burbujas&#10;&#10;El contenido generado por IA puede ser incorrecto.">
            <a:extLst>
              <a:ext uri="{FF2B5EF4-FFF2-40B4-BE49-F238E27FC236}">
                <a16:creationId xmlns:a16="http://schemas.microsoft.com/office/drawing/2014/main" id="{C53C3EED-A0F2-E600-E3F5-15D664748DED}"/>
              </a:ext>
            </a:extLst>
          </p:cNvPr>
          <p:cNvPicPr>
            <a:picLocks noChangeAspect="1"/>
          </p:cNvPicPr>
          <p:nvPr/>
        </p:nvPicPr>
        <p:blipFill>
          <a:blip r:embed="rId2"/>
          <a:stretch>
            <a:fillRect/>
          </a:stretch>
        </p:blipFill>
        <p:spPr>
          <a:xfrm>
            <a:off x="1031394" y="643467"/>
            <a:ext cx="10129211" cy="5571065"/>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801836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descr="Interfaz de usuario gráfica&#10;&#10;El contenido generado por IA puede ser incorrecto.">
            <a:extLst>
              <a:ext uri="{FF2B5EF4-FFF2-40B4-BE49-F238E27FC236}">
                <a16:creationId xmlns:a16="http://schemas.microsoft.com/office/drawing/2014/main" id="{77BB94CC-56C6-29CB-8A73-C88B7BABA31E}"/>
              </a:ext>
            </a:extLst>
          </p:cNvPr>
          <p:cNvPicPr>
            <a:picLocks noChangeAspect="1"/>
          </p:cNvPicPr>
          <p:nvPr/>
        </p:nvPicPr>
        <p:blipFill>
          <a:blip r:embed="rId2"/>
          <a:stretch>
            <a:fillRect/>
          </a:stretch>
        </p:blipFill>
        <p:spPr>
          <a:xfrm>
            <a:off x="643467" y="743627"/>
            <a:ext cx="10905066" cy="5370744"/>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020309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6340226"/>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3" name="object 3"/>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4" name="object 4"/>
          <p:cNvGrpSpPr/>
          <p:nvPr/>
        </p:nvGrpSpPr>
        <p:grpSpPr>
          <a:xfrm>
            <a:off x="451632" y="2111393"/>
            <a:ext cx="5337007" cy="4044376"/>
            <a:chOff x="453043" y="2107275"/>
            <a:chExt cx="5353685" cy="4057015"/>
          </a:xfrm>
        </p:grpSpPr>
        <p:pic>
          <p:nvPicPr>
            <p:cNvPr id="5" name="object 5"/>
            <p:cNvPicPr/>
            <p:nvPr/>
          </p:nvPicPr>
          <p:blipFill>
            <a:blip r:embed="rId2" cstate="print"/>
            <a:stretch>
              <a:fillRect/>
            </a:stretch>
          </p:blipFill>
          <p:spPr>
            <a:xfrm>
              <a:off x="453043" y="2107275"/>
              <a:ext cx="5353396" cy="4056611"/>
            </a:xfrm>
            <a:prstGeom prst="rect">
              <a:avLst/>
            </a:prstGeom>
          </p:spPr>
        </p:pic>
        <p:pic>
          <p:nvPicPr>
            <p:cNvPr id="6" name="object 6"/>
            <p:cNvPicPr/>
            <p:nvPr/>
          </p:nvPicPr>
          <p:blipFill>
            <a:blip r:embed="rId3" cstate="print"/>
            <a:stretch>
              <a:fillRect/>
            </a:stretch>
          </p:blipFill>
          <p:spPr>
            <a:xfrm>
              <a:off x="503640" y="2131565"/>
              <a:ext cx="5253012" cy="3958038"/>
            </a:xfrm>
            <a:prstGeom prst="rect">
              <a:avLst/>
            </a:prstGeom>
          </p:spPr>
        </p:pic>
        <p:sp>
          <p:nvSpPr>
            <p:cNvPr id="7" name="object 7"/>
            <p:cNvSpPr/>
            <p:nvPr/>
          </p:nvSpPr>
          <p:spPr>
            <a:xfrm>
              <a:off x="503640" y="2131565"/>
              <a:ext cx="5253355" cy="3958590"/>
            </a:xfrm>
            <a:custGeom>
              <a:avLst/>
              <a:gdLst/>
              <a:ahLst/>
              <a:cxnLst/>
              <a:rect l="l" t="t" r="r" b="b"/>
              <a:pathLst>
                <a:path w="5253355" h="3958590">
                  <a:moveTo>
                    <a:pt x="0" y="659686"/>
                  </a:moveTo>
                  <a:lnTo>
                    <a:pt x="1656" y="612574"/>
                  </a:lnTo>
                  <a:lnTo>
                    <a:pt x="6550" y="566356"/>
                  </a:lnTo>
                  <a:lnTo>
                    <a:pt x="14571" y="521144"/>
                  </a:lnTo>
                  <a:lnTo>
                    <a:pt x="25606" y="477049"/>
                  </a:lnTo>
                  <a:lnTo>
                    <a:pt x="39545" y="434182"/>
                  </a:lnTo>
                  <a:lnTo>
                    <a:pt x="56275" y="392657"/>
                  </a:lnTo>
                  <a:lnTo>
                    <a:pt x="75686" y="352583"/>
                  </a:lnTo>
                  <a:lnTo>
                    <a:pt x="97664" y="314074"/>
                  </a:lnTo>
                  <a:lnTo>
                    <a:pt x="122099" y="277240"/>
                  </a:lnTo>
                  <a:lnTo>
                    <a:pt x="148880" y="242193"/>
                  </a:lnTo>
                  <a:lnTo>
                    <a:pt x="177894" y="209044"/>
                  </a:lnTo>
                  <a:lnTo>
                    <a:pt x="209029" y="177907"/>
                  </a:lnTo>
                  <a:lnTo>
                    <a:pt x="242175" y="148891"/>
                  </a:lnTo>
                  <a:lnTo>
                    <a:pt x="277220" y="122108"/>
                  </a:lnTo>
                  <a:lnTo>
                    <a:pt x="314051" y="97671"/>
                  </a:lnTo>
                  <a:lnTo>
                    <a:pt x="352558" y="75691"/>
                  </a:lnTo>
                  <a:lnTo>
                    <a:pt x="392628" y="56279"/>
                  </a:lnTo>
                  <a:lnTo>
                    <a:pt x="434151" y="39548"/>
                  </a:lnTo>
                  <a:lnTo>
                    <a:pt x="477014" y="25608"/>
                  </a:lnTo>
                  <a:lnTo>
                    <a:pt x="521106" y="14572"/>
                  </a:lnTo>
                  <a:lnTo>
                    <a:pt x="566315" y="6551"/>
                  </a:lnTo>
                  <a:lnTo>
                    <a:pt x="612529" y="1656"/>
                  </a:lnTo>
                  <a:lnTo>
                    <a:pt x="659638" y="0"/>
                  </a:lnTo>
                  <a:lnTo>
                    <a:pt x="4593375" y="0"/>
                  </a:lnTo>
                  <a:lnTo>
                    <a:pt x="4640484" y="1656"/>
                  </a:lnTo>
                  <a:lnTo>
                    <a:pt x="4686699" y="6551"/>
                  </a:lnTo>
                  <a:lnTo>
                    <a:pt x="4731908" y="14572"/>
                  </a:lnTo>
                  <a:lnTo>
                    <a:pt x="4776000" y="25608"/>
                  </a:lnTo>
                  <a:lnTo>
                    <a:pt x="4818863" y="39548"/>
                  </a:lnTo>
                  <a:lnTo>
                    <a:pt x="4860385" y="56279"/>
                  </a:lnTo>
                  <a:lnTo>
                    <a:pt x="4900456" y="75691"/>
                  </a:lnTo>
                  <a:lnTo>
                    <a:pt x="4938962" y="97671"/>
                  </a:lnTo>
                  <a:lnTo>
                    <a:pt x="4975794" y="122108"/>
                  </a:lnTo>
                  <a:lnTo>
                    <a:pt x="5010838" y="148891"/>
                  </a:lnTo>
                  <a:lnTo>
                    <a:pt x="5043984" y="177907"/>
                  </a:lnTo>
                  <a:lnTo>
                    <a:pt x="5075119" y="209044"/>
                  </a:lnTo>
                  <a:lnTo>
                    <a:pt x="5104133" y="242193"/>
                  </a:lnTo>
                  <a:lnTo>
                    <a:pt x="5130913" y="277240"/>
                  </a:lnTo>
                  <a:lnTo>
                    <a:pt x="5155349" y="314074"/>
                  </a:lnTo>
                  <a:lnTo>
                    <a:pt x="5177327" y="352583"/>
                  </a:lnTo>
                  <a:lnTo>
                    <a:pt x="5196737" y="392657"/>
                  </a:lnTo>
                  <a:lnTo>
                    <a:pt x="5213468" y="434182"/>
                  </a:lnTo>
                  <a:lnTo>
                    <a:pt x="5227406" y="477049"/>
                  </a:lnTo>
                  <a:lnTo>
                    <a:pt x="5238442" y="521144"/>
                  </a:lnTo>
                  <a:lnTo>
                    <a:pt x="5246462" y="566356"/>
                  </a:lnTo>
                  <a:lnTo>
                    <a:pt x="5251357" y="612574"/>
                  </a:lnTo>
                  <a:lnTo>
                    <a:pt x="5253013" y="659686"/>
                  </a:lnTo>
                  <a:lnTo>
                    <a:pt x="5253013" y="3298352"/>
                  </a:lnTo>
                  <a:lnTo>
                    <a:pt x="5251357" y="3345464"/>
                  </a:lnTo>
                  <a:lnTo>
                    <a:pt x="5246462" y="3391682"/>
                  </a:lnTo>
                  <a:lnTo>
                    <a:pt x="5238442" y="3436895"/>
                  </a:lnTo>
                  <a:lnTo>
                    <a:pt x="5227406" y="3480990"/>
                  </a:lnTo>
                  <a:lnTo>
                    <a:pt x="5213468" y="3523856"/>
                  </a:lnTo>
                  <a:lnTo>
                    <a:pt x="5196737" y="3565381"/>
                  </a:lnTo>
                  <a:lnTo>
                    <a:pt x="5177327" y="3605455"/>
                  </a:lnTo>
                  <a:lnTo>
                    <a:pt x="5155349" y="3643964"/>
                  </a:lnTo>
                  <a:lnTo>
                    <a:pt x="5130913" y="3680798"/>
                  </a:lnTo>
                  <a:lnTo>
                    <a:pt x="5104133" y="3715845"/>
                  </a:lnTo>
                  <a:lnTo>
                    <a:pt x="5075119" y="3748994"/>
                  </a:lnTo>
                  <a:lnTo>
                    <a:pt x="5043984" y="3780132"/>
                  </a:lnTo>
                  <a:lnTo>
                    <a:pt x="5010838" y="3809148"/>
                  </a:lnTo>
                  <a:lnTo>
                    <a:pt x="4975794" y="3835930"/>
                  </a:lnTo>
                  <a:lnTo>
                    <a:pt x="4938962" y="3860367"/>
                  </a:lnTo>
                  <a:lnTo>
                    <a:pt x="4900456" y="3882347"/>
                  </a:lnTo>
                  <a:lnTo>
                    <a:pt x="4860385" y="3901759"/>
                  </a:lnTo>
                  <a:lnTo>
                    <a:pt x="4818863" y="3918490"/>
                  </a:lnTo>
                  <a:lnTo>
                    <a:pt x="4776000" y="3932430"/>
                  </a:lnTo>
                  <a:lnTo>
                    <a:pt x="4731908" y="3943466"/>
                  </a:lnTo>
                  <a:lnTo>
                    <a:pt x="4686699" y="3951488"/>
                  </a:lnTo>
                  <a:lnTo>
                    <a:pt x="4640484" y="3956382"/>
                  </a:lnTo>
                  <a:lnTo>
                    <a:pt x="4593375" y="3958039"/>
                  </a:lnTo>
                  <a:lnTo>
                    <a:pt x="659638" y="3958039"/>
                  </a:lnTo>
                  <a:lnTo>
                    <a:pt x="612529" y="3956382"/>
                  </a:lnTo>
                  <a:lnTo>
                    <a:pt x="566315" y="3951488"/>
                  </a:lnTo>
                  <a:lnTo>
                    <a:pt x="521106" y="3943466"/>
                  </a:lnTo>
                  <a:lnTo>
                    <a:pt x="477014" y="3932430"/>
                  </a:lnTo>
                  <a:lnTo>
                    <a:pt x="434151" y="3918490"/>
                  </a:lnTo>
                  <a:lnTo>
                    <a:pt x="392628" y="3901759"/>
                  </a:lnTo>
                  <a:lnTo>
                    <a:pt x="352558" y="3882347"/>
                  </a:lnTo>
                  <a:lnTo>
                    <a:pt x="314051" y="3860367"/>
                  </a:lnTo>
                  <a:lnTo>
                    <a:pt x="277220" y="3835930"/>
                  </a:lnTo>
                  <a:lnTo>
                    <a:pt x="242175" y="3809148"/>
                  </a:lnTo>
                  <a:lnTo>
                    <a:pt x="209029" y="3780132"/>
                  </a:lnTo>
                  <a:lnTo>
                    <a:pt x="177894" y="3748994"/>
                  </a:lnTo>
                  <a:lnTo>
                    <a:pt x="148880" y="3715845"/>
                  </a:lnTo>
                  <a:lnTo>
                    <a:pt x="122099" y="3680798"/>
                  </a:lnTo>
                  <a:lnTo>
                    <a:pt x="97664" y="3643964"/>
                  </a:lnTo>
                  <a:lnTo>
                    <a:pt x="75686" y="3605455"/>
                  </a:lnTo>
                  <a:lnTo>
                    <a:pt x="56275" y="3565381"/>
                  </a:lnTo>
                  <a:lnTo>
                    <a:pt x="39545" y="3523856"/>
                  </a:lnTo>
                  <a:lnTo>
                    <a:pt x="25606" y="3480990"/>
                  </a:lnTo>
                  <a:lnTo>
                    <a:pt x="14571" y="3436895"/>
                  </a:lnTo>
                  <a:lnTo>
                    <a:pt x="6550" y="3391682"/>
                  </a:lnTo>
                  <a:lnTo>
                    <a:pt x="1656" y="3345464"/>
                  </a:lnTo>
                  <a:lnTo>
                    <a:pt x="0" y="3298352"/>
                  </a:lnTo>
                  <a:lnTo>
                    <a:pt x="0" y="659686"/>
                  </a:lnTo>
                  <a:close/>
                </a:path>
              </a:pathLst>
            </a:custGeom>
            <a:ln w="9518">
              <a:solidFill>
                <a:srgbClr val="A0867D"/>
              </a:solidFill>
            </a:ln>
          </p:spPr>
          <p:txBody>
            <a:bodyPr wrap="square" lIns="0" tIns="0" rIns="0" bIns="0" rtlCol="0"/>
            <a:lstStyle/>
            <a:p>
              <a:endParaRPr sz="1794"/>
            </a:p>
          </p:txBody>
        </p:sp>
      </p:grpSp>
      <p:sp>
        <p:nvSpPr>
          <p:cNvPr id="8" name="object 8"/>
          <p:cNvSpPr txBox="1">
            <a:spLocks noGrp="1"/>
          </p:cNvSpPr>
          <p:nvPr>
            <p:ph type="title"/>
          </p:nvPr>
        </p:nvSpPr>
        <p:spPr>
          <a:xfrm>
            <a:off x="224435" y="415456"/>
            <a:ext cx="11515933" cy="1557100"/>
          </a:xfrm>
          <a:prstGeom prst="rect">
            <a:avLst/>
          </a:prstGeom>
          <a:solidFill>
            <a:srgbClr val="6398A4"/>
          </a:solidFill>
        </p:spPr>
        <p:txBody>
          <a:bodyPr vert="horz" wrap="square" lIns="0" tIns="322841" rIns="0" bIns="0" rtlCol="0" anchor="ctr">
            <a:spAutoFit/>
          </a:bodyPr>
          <a:lstStyle/>
          <a:p>
            <a:pPr algn="ctr">
              <a:lnSpc>
                <a:spcPct val="100000"/>
              </a:lnSpc>
              <a:spcBef>
                <a:spcPts val="2542"/>
              </a:spcBef>
            </a:pPr>
            <a:r>
              <a:rPr lang="es-CL" sz="4000" spc="209" dirty="0">
                <a:solidFill>
                  <a:srgbClr val="FFFFFF"/>
                </a:solidFill>
              </a:rPr>
              <a:t>Enfermedades</a:t>
            </a:r>
            <a:r>
              <a:rPr lang="es-CL" sz="4000" spc="329" dirty="0">
                <a:solidFill>
                  <a:srgbClr val="FFFFFF"/>
                </a:solidFill>
              </a:rPr>
              <a:t> </a:t>
            </a:r>
            <a:r>
              <a:rPr lang="es-CL" sz="4000" spc="203" dirty="0">
                <a:solidFill>
                  <a:srgbClr val="FFFFFF"/>
                </a:solidFill>
              </a:rPr>
              <a:t>Transmitidas</a:t>
            </a:r>
            <a:r>
              <a:rPr lang="es-CL" sz="4000" spc="329" dirty="0">
                <a:solidFill>
                  <a:srgbClr val="FFFFFF"/>
                </a:solidFill>
              </a:rPr>
              <a:t> </a:t>
            </a:r>
            <a:r>
              <a:rPr lang="es-CL" sz="4000" spc="114" dirty="0">
                <a:solidFill>
                  <a:srgbClr val="FFFFFF"/>
                </a:solidFill>
              </a:rPr>
              <a:t>por</a:t>
            </a:r>
            <a:r>
              <a:rPr lang="es-CL" sz="4000" spc="329" dirty="0">
                <a:solidFill>
                  <a:srgbClr val="FFFFFF"/>
                </a:solidFill>
              </a:rPr>
              <a:t> </a:t>
            </a:r>
            <a:r>
              <a:rPr lang="es-CL" sz="4000" spc="164" dirty="0">
                <a:solidFill>
                  <a:srgbClr val="FFFFFF"/>
                </a:solidFill>
              </a:rPr>
              <a:t>Alimentos</a:t>
            </a:r>
            <a:r>
              <a:rPr lang="es-CL" sz="4000" spc="329" dirty="0">
                <a:solidFill>
                  <a:srgbClr val="FFFFFF"/>
                </a:solidFill>
              </a:rPr>
              <a:t> </a:t>
            </a:r>
            <a:r>
              <a:rPr lang="es-CL" sz="4000" spc="100" dirty="0">
                <a:solidFill>
                  <a:srgbClr val="FFFFFF"/>
                </a:solidFill>
              </a:rPr>
              <a:t>(ETAS)</a:t>
            </a:r>
            <a:br>
              <a:rPr lang="es-CL" sz="4000" spc="100" dirty="0">
                <a:solidFill>
                  <a:srgbClr val="FFFFFF"/>
                </a:solidFill>
              </a:rPr>
            </a:br>
            <a:endParaRPr sz="4000" dirty="0"/>
          </a:p>
        </p:txBody>
      </p:sp>
      <p:sp>
        <p:nvSpPr>
          <p:cNvPr id="9" name="object 9"/>
          <p:cNvSpPr txBox="1"/>
          <p:nvPr/>
        </p:nvSpPr>
        <p:spPr>
          <a:xfrm>
            <a:off x="1050684" y="2456340"/>
            <a:ext cx="3930432" cy="3170806"/>
          </a:xfrm>
          <a:prstGeom prst="rect">
            <a:avLst/>
          </a:prstGeom>
        </p:spPr>
        <p:txBody>
          <a:bodyPr vert="horz" wrap="square" lIns="0" tIns="97485" rIns="0" bIns="0" rtlCol="0">
            <a:spAutoFit/>
          </a:bodyPr>
          <a:lstStyle/>
          <a:p>
            <a:pPr marL="12028" marR="5064" indent="-1266" algn="ctr">
              <a:lnSpc>
                <a:spcPct val="79900"/>
              </a:lnSpc>
              <a:spcBef>
                <a:spcPts val="768"/>
              </a:spcBef>
            </a:pPr>
            <a:r>
              <a:rPr sz="2791" spc="-135" dirty="0">
                <a:latin typeface="Trebuchet MS"/>
                <a:cs typeface="Trebuchet MS"/>
              </a:rPr>
              <a:t>Las</a:t>
            </a:r>
            <a:r>
              <a:rPr sz="2791" spc="-75" dirty="0">
                <a:latin typeface="Trebuchet MS"/>
                <a:cs typeface="Trebuchet MS"/>
              </a:rPr>
              <a:t> </a:t>
            </a:r>
            <a:r>
              <a:rPr sz="2791" b="1" i="1" spc="-140" dirty="0">
                <a:latin typeface="Trebuchet MS"/>
                <a:cs typeface="Trebuchet MS"/>
              </a:rPr>
              <a:t>ETA</a:t>
            </a:r>
            <a:r>
              <a:rPr sz="2791" b="1" i="1" spc="-70" dirty="0">
                <a:latin typeface="Trebuchet MS"/>
                <a:cs typeface="Trebuchet MS"/>
              </a:rPr>
              <a:t> </a:t>
            </a:r>
            <a:r>
              <a:rPr sz="2791" spc="-20" dirty="0">
                <a:latin typeface="Trebuchet MS"/>
                <a:cs typeface="Trebuchet MS"/>
              </a:rPr>
              <a:t>son</a:t>
            </a:r>
            <a:r>
              <a:rPr sz="2791" spc="-169" dirty="0">
                <a:latin typeface="Trebuchet MS"/>
                <a:cs typeface="Trebuchet MS"/>
              </a:rPr>
              <a:t> </a:t>
            </a:r>
            <a:r>
              <a:rPr sz="2791" spc="-25" dirty="0">
                <a:latin typeface="Trebuchet MS"/>
                <a:cs typeface="Trebuchet MS"/>
              </a:rPr>
              <a:t>las </a:t>
            </a:r>
            <a:r>
              <a:rPr sz="2791" spc="-184" dirty="0">
                <a:latin typeface="Trebuchet MS"/>
                <a:cs typeface="Trebuchet MS"/>
              </a:rPr>
              <a:t>enfermedades</a:t>
            </a:r>
            <a:r>
              <a:rPr sz="2791" spc="-15" dirty="0">
                <a:latin typeface="Trebuchet MS"/>
                <a:cs typeface="Trebuchet MS"/>
              </a:rPr>
              <a:t> </a:t>
            </a:r>
            <a:r>
              <a:rPr sz="2791" spc="-169" dirty="0">
                <a:latin typeface="Trebuchet MS"/>
                <a:cs typeface="Trebuchet MS"/>
              </a:rPr>
              <a:t>que</a:t>
            </a:r>
            <a:r>
              <a:rPr sz="2791" spc="-15" dirty="0">
                <a:latin typeface="Trebuchet MS"/>
                <a:cs typeface="Trebuchet MS"/>
              </a:rPr>
              <a:t> </a:t>
            </a:r>
            <a:r>
              <a:rPr sz="2791" spc="-25" dirty="0">
                <a:latin typeface="Trebuchet MS"/>
                <a:cs typeface="Trebuchet MS"/>
              </a:rPr>
              <a:t>se </a:t>
            </a:r>
            <a:r>
              <a:rPr sz="2791" spc="-130" dirty="0">
                <a:latin typeface="Trebuchet MS"/>
                <a:cs typeface="Trebuchet MS"/>
              </a:rPr>
              <a:t>producen</a:t>
            </a:r>
            <a:r>
              <a:rPr sz="2791" spc="-80" dirty="0">
                <a:latin typeface="Trebuchet MS"/>
                <a:cs typeface="Trebuchet MS"/>
              </a:rPr>
              <a:t> </a:t>
            </a:r>
            <a:r>
              <a:rPr sz="2791" dirty="0">
                <a:latin typeface="Trebuchet MS"/>
                <a:cs typeface="Trebuchet MS"/>
              </a:rPr>
              <a:t>por</a:t>
            </a:r>
            <a:r>
              <a:rPr sz="2791" spc="-125" dirty="0">
                <a:latin typeface="Trebuchet MS"/>
                <a:cs typeface="Trebuchet MS"/>
              </a:rPr>
              <a:t> </a:t>
            </a:r>
            <a:r>
              <a:rPr sz="2791" spc="-259" dirty="0">
                <a:latin typeface="Trebuchet MS"/>
                <a:cs typeface="Trebuchet MS"/>
              </a:rPr>
              <a:t>la</a:t>
            </a:r>
            <a:r>
              <a:rPr sz="2791" spc="-70" dirty="0">
                <a:latin typeface="Trebuchet MS"/>
                <a:cs typeface="Trebuchet MS"/>
              </a:rPr>
              <a:t> </a:t>
            </a:r>
            <a:r>
              <a:rPr sz="2791" b="1" spc="-10" dirty="0">
                <a:solidFill>
                  <a:srgbClr val="FFFFFF"/>
                </a:solidFill>
                <a:latin typeface="Trebuchet MS"/>
                <a:cs typeface="Trebuchet MS"/>
              </a:rPr>
              <a:t>ingestión </a:t>
            </a:r>
            <a:r>
              <a:rPr sz="2791" b="1" dirty="0">
                <a:solidFill>
                  <a:srgbClr val="FFFFFF"/>
                </a:solidFill>
                <a:latin typeface="Trebuchet MS"/>
                <a:cs typeface="Trebuchet MS"/>
              </a:rPr>
              <a:t>de</a:t>
            </a:r>
            <a:r>
              <a:rPr sz="2791" b="1" spc="-90" dirty="0">
                <a:solidFill>
                  <a:srgbClr val="FFFFFF"/>
                </a:solidFill>
                <a:latin typeface="Trebuchet MS"/>
                <a:cs typeface="Trebuchet MS"/>
              </a:rPr>
              <a:t> </a:t>
            </a:r>
            <a:r>
              <a:rPr sz="2791" b="1" dirty="0">
                <a:solidFill>
                  <a:srgbClr val="FFFFFF"/>
                </a:solidFill>
                <a:latin typeface="Trebuchet MS"/>
                <a:cs typeface="Trebuchet MS"/>
              </a:rPr>
              <a:t>alimentos</a:t>
            </a:r>
            <a:r>
              <a:rPr sz="2791" b="1" spc="-85" dirty="0">
                <a:solidFill>
                  <a:srgbClr val="FFFFFF"/>
                </a:solidFill>
                <a:latin typeface="Trebuchet MS"/>
                <a:cs typeface="Trebuchet MS"/>
              </a:rPr>
              <a:t> </a:t>
            </a:r>
            <a:r>
              <a:rPr sz="2791" b="1" spc="-30" dirty="0">
                <a:solidFill>
                  <a:srgbClr val="FFFFFF"/>
                </a:solidFill>
                <a:latin typeface="Trebuchet MS"/>
                <a:cs typeface="Trebuchet MS"/>
              </a:rPr>
              <a:t>infectados </a:t>
            </a:r>
            <a:r>
              <a:rPr sz="2791" spc="-80" dirty="0">
                <a:latin typeface="Trebuchet MS"/>
                <a:cs typeface="Trebuchet MS"/>
              </a:rPr>
              <a:t>con</a:t>
            </a:r>
            <a:r>
              <a:rPr sz="2791" spc="-114" dirty="0">
                <a:latin typeface="Trebuchet MS"/>
                <a:cs typeface="Trebuchet MS"/>
              </a:rPr>
              <a:t> </a:t>
            </a:r>
            <a:r>
              <a:rPr sz="2791" b="1" i="1" spc="-10" dirty="0">
                <a:latin typeface="Trebuchet MS"/>
                <a:cs typeface="Trebuchet MS"/>
              </a:rPr>
              <a:t>agentes </a:t>
            </a:r>
            <a:r>
              <a:rPr sz="2791" b="1" i="1" spc="-120" dirty="0">
                <a:latin typeface="Trebuchet MS"/>
                <a:cs typeface="Trebuchet MS"/>
              </a:rPr>
              <a:t>contaminantes</a:t>
            </a:r>
            <a:r>
              <a:rPr sz="2791" b="1" i="1" spc="-55" dirty="0">
                <a:latin typeface="Trebuchet MS"/>
                <a:cs typeface="Trebuchet MS"/>
              </a:rPr>
              <a:t> </a:t>
            </a:r>
            <a:r>
              <a:rPr sz="2791" spc="-80" dirty="0">
                <a:latin typeface="Trebuchet MS"/>
                <a:cs typeface="Trebuchet MS"/>
              </a:rPr>
              <a:t>con</a:t>
            </a:r>
            <a:r>
              <a:rPr sz="2791" spc="-50" dirty="0">
                <a:latin typeface="Trebuchet MS"/>
                <a:cs typeface="Trebuchet MS"/>
              </a:rPr>
              <a:t> </a:t>
            </a:r>
            <a:r>
              <a:rPr sz="2791" spc="-25" dirty="0">
                <a:latin typeface="Trebuchet MS"/>
                <a:cs typeface="Trebuchet MS"/>
              </a:rPr>
              <a:t>una </a:t>
            </a:r>
            <a:r>
              <a:rPr sz="2791" spc="-203" dirty="0">
                <a:latin typeface="Trebuchet MS"/>
                <a:cs typeface="Trebuchet MS"/>
              </a:rPr>
              <a:t>cantidad</a:t>
            </a:r>
            <a:r>
              <a:rPr sz="2791" spc="-5" dirty="0">
                <a:latin typeface="Trebuchet MS"/>
                <a:cs typeface="Trebuchet MS"/>
              </a:rPr>
              <a:t> </a:t>
            </a:r>
            <a:r>
              <a:rPr sz="2791" spc="-174" dirty="0">
                <a:latin typeface="Trebuchet MS"/>
                <a:cs typeface="Trebuchet MS"/>
              </a:rPr>
              <a:t>suficientes</a:t>
            </a:r>
            <a:r>
              <a:rPr sz="2791" spc="-5" dirty="0">
                <a:latin typeface="Trebuchet MS"/>
                <a:cs typeface="Trebuchet MS"/>
              </a:rPr>
              <a:t> </a:t>
            </a:r>
            <a:r>
              <a:rPr sz="2791" spc="-20" dirty="0">
                <a:latin typeface="Trebuchet MS"/>
                <a:cs typeface="Trebuchet MS"/>
              </a:rPr>
              <a:t>como </a:t>
            </a:r>
            <a:r>
              <a:rPr sz="2791" spc="-189" dirty="0">
                <a:latin typeface="Trebuchet MS"/>
                <a:cs typeface="Trebuchet MS"/>
              </a:rPr>
              <a:t>para</a:t>
            </a:r>
            <a:r>
              <a:rPr sz="2791" spc="-40" dirty="0">
                <a:latin typeface="Trebuchet MS"/>
                <a:cs typeface="Trebuchet MS"/>
              </a:rPr>
              <a:t> </a:t>
            </a:r>
            <a:r>
              <a:rPr sz="2791" spc="-219" dirty="0">
                <a:latin typeface="Trebuchet MS"/>
                <a:cs typeface="Trebuchet MS"/>
              </a:rPr>
              <a:t>afectar</a:t>
            </a:r>
            <a:r>
              <a:rPr sz="2791" spc="-40" dirty="0">
                <a:latin typeface="Trebuchet MS"/>
                <a:cs typeface="Trebuchet MS"/>
              </a:rPr>
              <a:t> </a:t>
            </a:r>
            <a:r>
              <a:rPr sz="2791" spc="-259" dirty="0">
                <a:latin typeface="Trebuchet MS"/>
                <a:cs typeface="Trebuchet MS"/>
              </a:rPr>
              <a:t>la</a:t>
            </a:r>
            <a:r>
              <a:rPr sz="2791" spc="-40" dirty="0">
                <a:latin typeface="Trebuchet MS"/>
                <a:cs typeface="Trebuchet MS"/>
              </a:rPr>
              <a:t> </a:t>
            </a:r>
            <a:r>
              <a:rPr sz="2791" spc="-179" dirty="0">
                <a:latin typeface="Trebuchet MS"/>
                <a:cs typeface="Trebuchet MS"/>
              </a:rPr>
              <a:t>salud</a:t>
            </a:r>
            <a:r>
              <a:rPr sz="2791" spc="-35" dirty="0">
                <a:latin typeface="Trebuchet MS"/>
                <a:cs typeface="Trebuchet MS"/>
              </a:rPr>
              <a:t> </a:t>
            </a:r>
            <a:r>
              <a:rPr sz="2791" spc="-25" dirty="0">
                <a:latin typeface="Trebuchet MS"/>
                <a:cs typeface="Trebuchet MS"/>
              </a:rPr>
              <a:t>del </a:t>
            </a:r>
            <a:r>
              <a:rPr sz="2791" spc="-65" dirty="0">
                <a:latin typeface="Trebuchet MS"/>
                <a:cs typeface="Trebuchet MS"/>
              </a:rPr>
              <a:t>consumidor.</a:t>
            </a:r>
            <a:endParaRPr sz="2791">
              <a:latin typeface="Trebuchet MS"/>
              <a:cs typeface="Trebuchet MS"/>
            </a:endParaRPr>
          </a:p>
        </p:txBody>
      </p:sp>
      <p:pic>
        <p:nvPicPr>
          <p:cNvPr id="10" name="object 10"/>
          <p:cNvPicPr/>
          <p:nvPr/>
        </p:nvPicPr>
        <p:blipFill>
          <a:blip r:embed="rId4" cstate="print"/>
          <a:stretch>
            <a:fillRect/>
          </a:stretch>
        </p:blipFill>
        <p:spPr>
          <a:xfrm>
            <a:off x="7316889" y="2063865"/>
            <a:ext cx="3243136" cy="2519929"/>
          </a:xfrm>
          <a:prstGeom prst="rect">
            <a:avLst/>
          </a:prstGeom>
        </p:spPr>
      </p:pic>
      <p:sp>
        <p:nvSpPr>
          <p:cNvPr id="11" name="object 11"/>
          <p:cNvSpPr txBox="1"/>
          <p:nvPr/>
        </p:nvSpPr>
        <p:spPr>
          <a:xfrm>
            <a:off x="6319296" y="4751141"/>
            <a:ext cx="5608573" cy="1478106"/>
          </a:xfrm>
          <a:prstGeom prst="rect">
            <a:avLst/>
          </a:prstGeom>
        </p:spPr>
        <p:txBody>
          <a:bodyPr vert="horz" wrap="square" lIns="0" tIns="13926" rIns="0" bIns="0" rtlCol="0">
            <a:spAutoFit/>
          </a:bodyPr>
          <a:lstStyle/>
          <a:p>
            <a:pPr marL="12661" marR="5064" indent="-2532">
              <a:lnSpc>
                <a:spcPct val="99500"/>
              </a:lnSpc>
              <a:spcBef>
                <a:spcPts val="110"/>
              </a:spcBef>
              <a:buSzPct val="95833"/>
              <a:buFont typeface="Wingdings"/>
              <a:buChar char=""/>
              <a:tabLst>
                <a:tab pos="253846" algn="l"/>
              </a:tabLst>
            </a:pPr>
            <a:r>
              <a:rPr sz="2393" spc="-140" dirty="0">
                <a:latin typeface="Trebuchet MS"/>
                <a:cs typeface="Trebuchet MS"/>
              </a:rPr>
              <a:t>	Además,</a:t>
            </a:r>
            <a:r>
              <a:rPr sz="2393" spc="-294" dirty="0">
                <a:latin typeface="Trebuchet MS"/>
                <a:cs typeface="Trebuchet MS"/>
              </a:rPr>
              <a:t> </a:t>
            </a:r>
            <a:r>
              <a:rPr sz="2393" spc="-120" dirty="0">
                <a:latin typeface="Trebuchet MS"/>
                <a:cs typeface="Trebuchet MS"/>
              </a:rPr>
              <a:t>un</a:t>
            </a:r>
            <a:r>
              <a:rPr sz="2393" spc="-45" dirty="0">
                <a:latin typeface="Trebuchet MS"/>
                <a:cs typeface="Trebuchet MS"/>
              </a:rPr>
              <a:t> </a:t>
            </a:r>
            <a:r>
              <a:rPr sz="2393" spc="-95" dirty="0">
                <a:latin typeface="Trebuchet MS"/>
                <a:cs typeface="Trebuchet MS"/>
              </a:rPr>
              <a:t>brote</a:t>
            </a:r>
            <a:r>
              <a:rPr sz="2393" spc="-45" dirty="0">
                <a:latin typeface="Trebuchet MS"/>
                <a:cs typeface="Trebuchet MS"/>
              </a:rPr>
              <a:t> </a:t>
            </a:r>
            <a:r>
              <a:rPr sz="2393" spc="-150" dirty="0">
                <a:latin typeface="Trebuchet MS"/>
                <a:cs typeface="Trebuchet MS"/>
              </a:rPr>
              <a:t>de</a:t>
            </a:r>
            <a:r>
              <a:rPr sz="2393" spc="-50" dirty="0">
                <a:latin typeface="Trebuchet MS"/>
                <a:cs typeface="Trebuchet MS"/>
              </a:rPr>
              <a:t> </a:t>
            </a:r>
            <a:r>
              <a:rPr sz="2393" b="1" i="1" spc="-135" dirty="0">
                <a:latin typeface="Trebuchet MS"/>
                <a:cs typeface="Trebuchet MS"/>
              </a:rPr>
              <a:t>ETA</a:t>
            </a:r>
            <a:r>
              <a:rPr sz="2393" b="1" i="1" spc="-45" dirty="0">
                <a:latin typeface="Trebuchet MS"/>
                <a:cs typeface="Trebuchet MS"/>
              </a:rPr>
              <a:t> </a:t>
            </a:r>
            <a:r>
              <a:rPr sz="2393" spc="-110" dirty="0">
                <a:latin typeface="Trebuchet MS"/>
                <a:cs typeface="Trebuchet MS"/>
              </a:rPr>
              <a:t>se</a:t>
            </a:r>
            <a:r>
              <a:rPr sz="2393" spc="-45" dirty="0">
                <a:latin typeface="Trebuchet MS"/>
                <a:cs typeface="Trebuchet MS"/>
              </a:rPr>
              <a:t> </a:t>
            </a:r>
            <a:r>
              <a:rPr sz="2393" spc="-10" dirty="0">
                <a:latin typeface="Trebuchet MS"/>
                <a:cs typeface="Trebuchet MS"/>
              </a:rPr>
              <a:t>produce </a:t>
            </a:r>
            <a:r>
              <a:rPr sz="2393" spc="-125" dirty="0">
                <a:latin typeface="Trebuchet MS"/>
                <a:cs typeface="Trebuchet MS"/>
              </a:rPr>
              <a:t>cuando</a:t>
            </a:r>
            <a:r>
              <a:rPr sz="2393" spc="-50" dirty="0">
                <a:latin typeface="Trebuchet MS"/>
                <a:cs typeface="Trebuchet MS"/>
              </a:rPr>
              <a:t> </a:t>
            </a:r>
            <a:r>
              <a:rPr sz="2393" spc="-160" dirty="0">
                <a:latin typeface="Trebuchet MS"/>
                <a:cs typeface="Trebuchet MS"/>
              </a:rPr>
              <a:t>una</a:t>
            </a:r>
            <a:r>
              <a:rPr sz="2393" spc="-45" dirty="0">
                <a:latin typeface="Trebuchet MS"/>
                <a:cs typeface="Trebuchet MS"/>
              </a:rPr>
              <a:t> </a:t>
            </a:r>
            <a:r>
              <a:rPr sz="2393" spc="-209" dirty="0">
                <a:latin typeface="Trebuchet MS"/>
                <a:cs typeface="Trebuchet MS"/>
              </a:rPr>
              <a:t>pareja</a:t>
            </a:r>
            <a:r>
              <a:rPr sz="2393" spc="-45" dirty="0">
                <a:latin typeface="Trebuchet MS"/>
                <a:cs typeface="Trebuchet MS"/>
              </a:rPr>
              <a:t> </a:t>
            </a:r>
            <a:r>
              <a:rPr sz="2393" dirty="0">
                <a:latin typeface="Trebuchet MS"/>
                <a:cs typeface="Trebuchet MS"/>
              </a:rPr>
              <a:t>o</a:t>
            </a:r>
            <a:r>
              <a:rPr sz="2393" spc="-45" dirty="0">
                <a:latin typeface="Trebuchet MS"/>
                <a:cs typeface="Trebuchet MS"/>
              </a:rPr>
              <a:t> </a:t>
            </a:r>
            <a:r>
              <a:rPr sz="2393" spc="-80" dirty="0">
                <a:latin typeface="Trebuchet MS"/>
                <a:cs typeface="Trebuchet MS"/>
              </a:rPr>
              <a:t>grupo</a:t>
            </a:r>
            <a:r>
              <a:rPr sz="2393" spc="-45" dirty="0">
                <a:latin typeface="Trebuchet MS"/>
                <a:cs typeface="Trebuchet MS"/>
              </a:rPr>
              <a:t> </a:t>
            </a:r>
            <a:r>
              <a:rPr sz="2393" spc="-150" dirty="0">
                <a:latin typeface="Trebuchet MS"/>
                <a:cs typeface="Trebuchet MS"/>
              </a:rPr>
              <a:t>de</a:t>
            </a:r>
            <a:r>
              <a:rPr sz="2393" spc="-45" dirty="0">
                <a:latin typeface="Trebuchet MS"/>
                <a:cs typeface="Trebuchet MS"/>
              </a:rPr>
              <a:t> </a:t>
            </a:r>
            <a:r>
              <a:rPr sz="2393" spc="-10" dirty="0">
                <a:latin typeface="Trebuchet MS"/>
                <a:cs typeface="Trebuchet MS"/>
              </a:rPr>
              <a:t>personas </a:t>
            </a:r>
            <a:r>
              <a:rPr sz="2393" spc="-140" dirty="0">
                <a:latin typeface="Trebuchet MS"/>
                <a:cs typeface="Trebuchet MS"/>
              </a:rPr>
              <a:t>presentan</a:t>
            </a:r>
            <a:r>
              <a:rPr sz="2393" spc="-15" dirty="0">
                <a:latin typeface="Trebuchet MS"/>
                <a:cs typeface="Trebuchet MS"/>
              </a:rPr>
              <a:t> </a:t>
            </a:r>
            <a:r>
              <a:rPr sz="2393" spc="-160" dirty="0">
                <a:latin typeface="Trebuchet MS"/>
                <a:cs typeface="Trebuchet MS"/>
              </a:rPr>
              <a:t>una</a:t>
            </a:r>
            <a:r>
              <a:rPr sz="2393" spc="-10" dirty="0">
                <a:latin typeface="Trebuchet MS"/>
                <a:cs typeface="Trebuchet MS"/>
              </a:rPr>
              <a:t> </a:t>
            </a:r>
            <a:r>
              <a:rPr sz="2393" spc="-164" dirty="0">
                <a:latin typeface="Trebuchet MS"/>
                <a:cs typeface="Trebuchet MS"/>
              </a:rPr>
              <a:t>misma</a:t>
            </a:r>
            <a:r>
              <a:rPr sz="2393" spc="-15" dirty="0">
                <a:latin typeface="Trebuchet MS"/>
                <a:cs typeface="Trebuchet MS"/>
              </a:rPr>
              <a:t> </a:t>
            </a:r>
            <a:r>
              <a:rPr sz="2393" spc="-169" dirty="0">
                <a:latin typeface="Trebuchet MS"/>
                <a:cs typeface="Trebuchet MS"/>
              </a:rPr>
              <a:t>enfermedad</a:t>
            </a:r>
            <a:r>
              <a:rPr sz="2393" spc="-10" dirty="0">
                <a:latin typeface="Trebuchet MS"/>
                <a:cs typeface="Trebuchet MS"/>
              </a:rPr>
              <a:t> </a:t>
            </a:r>
            <a:r>
              <a:rPr sz="2393" spc="-125" dirty="0">
                <a:latin typeface="Trebuchet MS"/>
                <a:cs typeface="Trebuchet MS"/>
              </a:rPr>
              <a:t>después</a:t>
            </a:r>
            <a:r>
              <a:rPr sz="2393" spc="-15" dirty="0">
                <a:latin typeface="Trebuchet MS"/>
                <a:cs typeface="Trebuchet MS"/>
              </a:rPr>
              <a:t> </a:t>
            </a:r>
            <a:r>
              <a:rPr sz="2393" spc="-45" dirty="0">
                <a:latin typeface="Trebuchet MS"/>
                <a:cs typeface="Trebuchet MS"/>
              </a:rPr>
              <a:t>de </a:t>
            </a:r>
            <a:r>
              <a:rPr sz="2393" spc="-95" dirty="0">
                <a:latin typeface="Trebuchet MS"/>
                <a:cs typeface="Trebuchet MS"/>
              </a:rPr>
              <a:t>consumir</a:t>
            </a:r>
            <a:r>
              <a:rPr sz="2393" spc="-35" dirty="0">
                <a:latin typeface="Trebuchet MS"/>
                <a:cs typeface="Trebuchet MS"/>
              </a:rPr>
              <a:t> </a:t>
            </a:r>
            <a:r>
              <a:rPr sz="2393" spc="-189" dirty="0">
                <a:latin typeface="Trebuchet MS"/>
                <a:cs typeface="Trebuchet MS"/>
              </a:rPr>
              <a:t>el</a:t>
            </a:r>
            <a:r>
              <a:rPr sz="2393" spc="-30" dirty="0">
                <a:latin typeface="Trebuchet MS"/>
                <a:cs typeface="Trebuchet MS"/>
              </a:rPr>
              <a:t> </a:t>
            </a:r>
            <a:r>
              <a:rPr sz="2393" spc="-100" dirty="0">
                <a:latin typeface="Trebuchet MS"/>
                <a:cs typeface="Trebuchet MS"/>
              </a:rPr>
              <a:t>mismo</a:t>
            </a:r>
            <a:r>
              <a:rPr sz="2393" spc="-35" dirty="0">
                <a:latin typeface="Trebuchet MS"/>
                <a:cs typeface="Trebuchet MS"/>
              </a:rPr>
              <a:t> </a:t>
            </a:r>
            <a:r>
              <a:rPr sz="2393" spc="-184" dirty="0">
                <a:latin typeface="Trebuchet MS"/>
                <a:cs typeface="Trebuchet MS"/>
              </a:rPr>
              <a:t>alimento,</a:t>
            </a:r>
            <a:r>
              <a:rPr sz="2393" spc="-279" dirty="0">
                <a:latin typeface="Trebuchet MS"/>
                <a:cs typeface="Trebuchet MS"/>
              </a:rPr>
              <a:t> </a:t>
            </a:r>
            <a:r>
              <a:rPr sz="2393" spc="-169" dirty="0">
                <a:latin typeface="Trebuchet MS"/>
                <a:cs typeface="Trebuchet MS"/>
              </a:rPr>
              <a:t>incluida</a:t>
            </a:r>
            <a:r>
              <a:rPr sz="2393" spc="-35" dirty="0">
                <a:latin typeface="Trebuchet MS"/>
                <a:cs typeface="Trebuchet MS"/>
              </a:rPr>
              <a:t> </a:t>
            </a:r>
            <a:r>
              <a:rPr sz="2393" spc="-189" dirty="0">
                <a:latin typeface="Trebuchet MS"/>
                <a:cs typeface="Trebuchet MS"/>
              </a:rPr>
              <a:t>el</a:t>
            </a:r>
            <a:r>
              <a:rPr sz="2393" spc="-30" dirty="0">
                <a:latin typeface="Trebuchet MS"/>
                <a:cs typeface="Trebuchet MS"/>
              </a:rPr>
              <a:t> </a:t>
            </a:r>
            <a:r>
              <a:rPr sz="2393" spc="-65" dirty="0">
                <a:solidFill>
                  <a:srgbClr val="B88472"/>
                </a:solidFill>
                <a:latin typeface="Trebuchet MS"/>
                <a:cs typeface="Trebuchet MS"/>
              </a:rPr>
              <a:t>agua.</a:t>
            </a:r>
            <a:endParaRPr sz="2393">
              <a:latin typeface="Trebuchet MS"/>
              <a:cs typeface="Trebuchet MS"/>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7 Diagrama">
            <a:extLst>
              <a:ext uri="{FF2B5EF4-FFF2-40B4-BE49-F238E27FC236}">
                <a16:creationId xmlns:a16="http://schemas.microsoft.com/office/drawing/2014/main" id="{4D05DF88-4404-990F-39E5-5882473B2476}"/>
              </a:ext>
            </a:extLst>
          </p:cNvPr>
          <p:cNvGraphicFramePr/>
          <p:nvPr/>
        </p:nvGraphicFramePr>
        <p:xfrm>
          <a:off x="2927350" y="404664"/>
          <a:ext cx="7417122" cy="987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9 Forma libre">
            <a:extLst>
              <a:ext uri="{FF2B5EF4-FFF2-40B4-BE49-F238E27FC236}">
                <a16:creationId xmlns:a16="http://schemas.microsoft.com/office/drawing/2014/main" id="{DAE59608-1BAF-9BC0-12F9-A6B0D750CA57}"/>
              </a:ext>
            </a:extLst>
          </p:cNvPr>
          <p:cNvSpPr/>
          <p:nvPr/>
        </p:nvSpPr>
        <p:spPr>
          <a:xfrm>
            <a:off x="1919536" y="1628801"/>
            <a:ext cx="8280920" cy="2376263"/>
          </a:xfrm>
          <a:custGeom>
            <a:avLst/>
            <a:gdLst>
              <a:gd name="connsiteX0" fmla="*/ 0 w 8280920"/>
              <a:gd name="connsiteY0" fmla="*/ 86227 h 517349"/>
              <a:gd name="connsiteX1" fmla="*/ 25255 w 8280920"/>
              <a:gd name="connsiteY1" fmla="*/ 25255 h 517349"/>
              <a:gd name="connsiteX2" fmla="*/ 86227 w 8280920"/>
              <a:gd name="connsiteY2" fmla="*/ 0 h 517349"/>
              <a:gd name="connsiteX3" fmla="*/ 8194693 w 8280920"/>
              <a:gd name="connsiteY3" fmla="*/ 0 h 517349"/>
              <a:gd name="connsiteX4" fmla="*/ 8255665 w 8280920"/>
              <a:gd name="connsiteY4" fmla="*/ 25255 h 517349"/>
              <a:gd name="connsiteX5" fmla="*/ 8280920 w 8280920"/>
              <a:gd name="connsiteY5" fmla="*/ 86227 h 517349"/>
              <a:gd name="connsiteX6" fmla="*/ 8280920 w 8280920"/>
              <a:gd name="connsiteY6" fmla="*/ 431122 h 517349"/>
              <a:gd name="connsiteX7" fmla="*/ 8255665 w 8280920"/>
              <a:gd name="connsiteY7" fmla="*/ 492094 h 517349"/>
              <a:gd name="connsiteX8" fmla="*/ 8194693 w 8280920"/>
              <a:gd name="connsiteY8" fmla="*/ 517349 h 517349"/>
              <a:gd name="connsiteX9" fmla="*/ 86227 w 8280920"/>
              <a:gd name="connsiteY9" fmla="*/ 517349 h 517349"/>
              <a:gd name="connsiteX10" fmla="*/ 25255 w 8280920"/>
              <a:gd name="connsiteY10" fmla="*/ 492094 h 517349"/>
              <a:gd name="connsiteX11" fmla="*/ 0 w 8280920"/>
              <a:gd name="connsiteY11" fmla="*/ 431122 h 517349"/>
              <a:gd name="connsiteX12" fmla="*/ 0 w 8280920"/>
              <a:gd name="connsiteY12" fmla="*/ 86227 h 517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80920" h="517349">
                <a:moveTo>
                  <a:pt x="0" y="86227"/>
                </a:moveTo>
                <a:cubicBezTo>
                  <a:pt x="0" y="63358"/>
                  <a:pt x="9085" y="41426"/>
                  <a:pt x="25255" y="25255"/>
                </a:cubicBezTo>
                <a:cubicBezTo>
                  <a:pt x="41426" y="9084"/>
                  <a:pt x="63358" y="0"/>
                  <a:pt x="86227" y="0"/>
                </a:cubicBezTo>
                <a:lnTo>
                  <a:pt x="8194693" y="0"/>
                </a:lnTo>
                <a:cubicBezTo>
                  <a:pt x="8217562" y="0"/>
                  <a:pt x="8239494" y="9085"/>
                  <a:pt x="8255665" y="25255"/>
                </a:cubicBezTo>
                <a:cubicBezTo>
                  <a:pt x="8271836" y="41426"/>
                  <a:pt x="8280920" y="63358"/>
                  <a:pt x="8280920" y="86227"/>
                </a:cubicBezTo>
                <a:lnTo>
                  <a:pt x="8280920" y="431122"/>
                </a:lnTo>
                <a:cubicBezTo>
                  <a:pt x="8280920" y="453991"/>
                  <a:pt x="8271835" y="475923"/>
                  <a:pt x="8255665" y="492094"/>
                </a:cubicBezTo>
                <a:cubicBezTo>
                  <a:pt x="8239494" y="508265"/>
                  <a:pt x="8217562" y="517349"/>
                  <a:pt x="8194693" y="517349"/>
                </a:cubicBezTo>
                <a:lnTo>
                  <a:pt x="86227" y="517349"/>
                </a:lnTo>
                <a:cubicBezTo>
                  <a:pt x="63358" y="517349"/>
                  <a:pt x="41426" y="508264"/>
                  <a:pt x="25255" y="492094"/>
                </a:cubicBezTo>
                <a:cubicBezTo>
                  <a:pt x="9084" y="475923"/>
                  <a:pt x="0" y="453991"/>
                  <a:pt x="0" y="431122"/>
                </a:cubicBezTo>
                <a:lnTo>
                  <a:pt x="0" y="86227"/>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lIns="131935" tIns="131935" rIns="131935" bIns="131935" anchor="ctr"/>
          <a:lstStyle>
            <a:lvl1pPr defTabSz="1244600">
              <a:defRPr sz="2400">
                <a:solidFill>
                  <a:schemeClr val="tx1"/>
                </a:solidFill>
                <a:latin typeface="Arial" panose="020B0604020202020204" pitchFamily="34" charset="0"/>
                <a:ea typeface="MS PGothic" panose="020B0600070205080204" pitchFamily="34" charset="-128"/>
              </a:defRPr>
            </a:lvl1pPr>
            <a:lvl2pPr marL="742950" indent="-285750" defTabSz="1244600">
              <a:defRPr sz="2400">
                <a:solidFill>
                  <a:schemeClr val="tx1"/>
                </a:solidFill>
                <a:latin typeface="Arial" panose="020B0604020202020204" pitchFamily="34" charset="0"/>
                <a:ea typeface="MS PGothic" panose="020B0600070205080204" pitchFamily="34" charset="-128"/>
              </a:defRPr>
            </a:lvl2pPr>
            <a:lvl3pPr marL="1143000" indent="-228600" defTabSz="1244600">
              <a:defRPr sz="2400">
                <a:solidFill>
                  <a:schemeClr val="tx1"/>
                </a:solidFill>
                <a:latin typeface="Arial" panose="020B0604020202020204" pitchFamily="34" charset="0"/>
                <a:ea typeface="MS PGothic" panose="020B0600070205080204" pitchFamily="34" charset="-128"/>
              </a:defRPr>
            </a:lvl3pPr>
            <a:lvl4pPr marL="1600200" indent="-228600" defTabSz="1244600">
              <a:defRPr sz="2400">
                <a:solidFill>
                  <a:schemeClr val="tx1"/>
                </a:solidFill>
                <a:latin typeface="Arial" panose="020B0604020202020204" pitchFamily="34" charset="0"/>
                <a:ea typeface="MS PGothic" panose="020B0600070205080204" pitchFamily="34" charset="-128"/>
              </a:defRPr>
            </a:lvl4pPr>
            <a:lvl5pPr marL="2057400" indent="-228600" defTabSz="1244600">
              <a:defRPr sz="2400">
                <a:solidFill>
                  <a:schemeClr val="tx1"/>
                </a:solidFill>
                <a:latin typeface="Arial" panose="020B0604020202020204" pitchFamily="34" charset="0"/>
                <a:ea typeface="MS PGothic" panose="020B0600070205080204" pitchFamily="34" charset="-128"/>
              </a:defRPr>
            </a:lvl5pPr>
            <a:lvl6pPr marL="2514600" indent="-228600" defTabSz="1244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1244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1244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1244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nSpc>
                <a:spcPct val="90000"/>
              </a:lnSpc>
              <a:spcAft>
                <a:spcPct val="35000"/>
              </a:spcAft>
              <a:defRPr/>
            </a:pPr>
            <a:r>
              <a:rPr lang="es-ES" altLang="es-CL" sz="2800" b="1">
                <a:solidFill>
                  <a:srgbClr val="FFFFFF"/>
                </a:solidFill>
                <a:cs typeface="Arial" panose="020B0604020202020204" pitchFamily="34" charset="0"/>
              </a:rPr>
              <a:t>Infección transmitida por alimentos: </a:t>
            </a:r>
            <a:r>
              <a:rPr lang="es-ES" altLang="es-CL" sz="2800">
                <a:solidFill>
                  <a:srgbClr val="FFFFFF"/>
                </a:solidFill>
                <a:cs typeface="Arial" panose="020B0604020202020204" pitchFamily="34" charset="0"/>
              </a:rPr>
              <a:t>se produce por la ingestión de alimentos que contienen microorganismos vivos perjudiciales para la salud, como virus, bacterias y parásitos (ej.: salmonella, virus de la hepatitis A, triquinella spirallis).</a:t>
            </a:r>
            <a:endParaRPr lang="es-CL" altLang="es-CL" sz="2800">
              <a:solidFill>
                <a:srgbClr val="FFFFFF"/>
              </a:solidFill>
              <a:cs typeface="Arial" panose="020B0604020202020204" pitchFamily="34" charset="0"/>
            </a:endParaRPr>
          </a:p>
        </p:txBody>
      </p:sp>
      <p:pic>
        <p:nvPicPr>
          <p:cNvPr id="6150" name="Picture 4" descr="La triquinosis porcina, ejemplo de parasitosis">
            <a:extLst>
              <a:ext uri="{FF2B5EF4-FFF2-40B4-BE49-F238E27FC236}">
                <a16:creationId xmlns:a16="http://schemas.microsoft.com/office/drawing/2014/main" id="{6022DCCA-F84D-CAB7-B979-929CD28CF9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0"/>
            <a:ext cx="1428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a:extLst>
              <a:ext uri="{FF2B5EF4-FFF2-40B4-BE49-F238E27FC236}">
                <a16:creationId xmlns:a16="http://schemas.microsoft.com/office/drawing/2014/main" id="{931CDE2E-B02D-70F5-4E79-205C196E5ECA}"/>
              </a:ext>
            </a:extLst>
          </p:cNvPr>
          <p:cNvSpPr>
            <a:spLocks noChangeArrowheads="1"/>
          </p:cNvSpPr>
          <p:nvPr/>
        </p:nvSpPr>
        <p:spPr bwMode="auto">
          <a:xfrm>
            <a:off x="1992314" y="4292600"/>
            <a:ext cx="8315325" cy="2160588"/>
          </a:xfrm>
          <a:prstGeom prst="rect">
            <a:avLst/>
          </a:prstGeom>
          <a:gradFill rotWithShape="1">
            <a:gsLst>
              <a:gs pos="0">
                <a:srgbClr val="AFAFAF"/>
              </a:gs>
              <a:gs pos="50000">
                <a:srgbClr val="A5A5A5"/>
              </a:gs>
              <a:gs pos="100000">
                <a:srgbClr val="929292"/>
              </a:gs>
            </a:gsLst>
            <a:lin ang="5400000"/>
          </a:gradFill>
          <a:ln>
            <a:noFill/>
          </a:ln>
          <a:effectLst>
            <a:outerShdw blurRad="57150" dist="19050" dir="5400000" algn="ctr" rotWithShape="0">
              <a:srgbClr val="808080">
                <a:alpha val="62999"/>
              </a:srgbClr>
            </a:outerShdw>
          </a:effec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nSpc>
                <a:spcPct val="80000"/>
              </a:lnSpc>
              <a:defRPr/>
            </a:pPr>
            <a:r>
              <a:rPr lang="es-ES" altLang="es-CL" sz="2800" b="1">
                <a:solidFill>
                  <a:schemeClr val="tx2"/>
                </a:solidFill>
                <a:cs typeface="Arial" panose="020B0604020202020204" pitchFamily="34" charset="0"/>
              </a:rPr>
              <a:t>Intoxicación causada por alimentos:</a:t>
            </a:r>
            <a:r>
              <a:rPr lang="es-ES" altLang="es-CL" sz="2800" b="1">
                <a:solidFill>
                  <a:srgbClr val="FFFFFF"/>
                </a:solidFill>
                <a:cs typeface="Arial" panose="020B0604020202020204" pitchFamily="34" charset="0"/>
              </a:rPr>
              <a:t> </a:t>
            </a:r>
            <a:r>
              <a:rPr lang="es-ES" altLang="es-CL" sz="2800">
                <a:solidFill>
                  <a:srgbClr val="FFFFFF"/>
                </a:solidFill>
                <a:cs typeface="Arial" panose="020B0604020202020204" pitchFamily="34" charset="0"/>
              </a:rPr>
              <a:t>se produce por la ingestión de toxinas o venenos que se encuentran presentes en el alimento ingerido, y que han sido producidas por hongos o bacterias, aunque éstos ya no se hallen en el alimento (ej.: toxina botulínica, enterotoxina de Staphylococcus).</a:t>
            </a:r>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5589" y="600649"/>
            <a:ext cx="10482841" cy="869476"/>
          </a:xfrm>
          <a:prstGeom prst="rect">
            <a:avLst/>
          </a:prstGeom>
        </p:spPr>
        <p:txBody>
          <a:bodyPr vert="horz" wrap="square" lIns="0" tIns="376426" rIns="0" bIns="0" rtlCol="0" anchor="ctr">
            <a:spAutoFit/>
          </a:bodyPr>
          <a:lstStyle/>
          <a:p>
            <a:pPr marL="12661">
              <a:lnSpc>
                <a:spcPct val="100000"/>
              </a:lnSpc>
              <a:spcBef>
                <a:spcPts val="95"/>
              </a:spcBef>
            </a:pPr>
            <a:r>
              <a:rPr spc="253" dirty="0">
                <a:solidFill>
                  <a:srgbClr val="000000"/>
                </a:solidFill>
              </a:rPr>
              <a:t>Cómo</a:t>
            </a:r>
            <a:r>
              <a:rPr spc="329" dirty="0">
                <a:solidFill>
                  <a:srgbClr val="000000"/>
                </a:solidFill>
              </a:rPr>
              <a:t> </a:t>
            </a:r>
            <a:r>
              <a:rPr spc="160" dirty="0">
                <a:solidFill>
                  <a:srgbClr val="000000"/>
                </a:solidFill>
              </a:rPr>
              <a:t>identificarlas?</a:t>
            </a:r>
          </a:p>
        </p:txBody>
      </p:sp>
      <p:sp>
        <p:nvSpPr>
          <p:cNvPr id="3" name="object 3"/>
          <p:cNvSpPr txBox="1">
            <a:spLocks noGrp="1"/>
          </p:cNvSpPr>
          <p:nvPr>
            <p:ph sz="half" idx="2"/>
          </p:nvPr>
        </p:nvSpPr>
        <p:spPr>
          <a:xfrm>
            <a:off x="720564" y="1355549"/>
            <a:ext cx="4151044" cy="5197877"/>
          </a:xfrm>
          <a:prstGeom prst="rect">
            <a:avLst/>
          </a:prstGeom>
        </p:spPr>
        <p:txBody>
          <a:bodyPr vert="horz" wrap="square" lIns="0" tIns="47477" rIns="0" bIns="0" rtlCol="0">
            <a:spAutoFit/>
          </a:bodyPr>
          <a:lstStyle/>
          <a:p>
            <a:pPr marL="12661">
              <a:lnSpc>
                <a:spcPct val="100000"/>
              </a:lnSpc>
              <a:spcBef>
                <a:spcPts val="374"/>
              </a:spcBef>
            </a:pPr>
            <a:r>
              <a:rPr spc="-10" dirty="0"/>
              <a:t>Síntomas:</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Vómito</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Diarrea</a:t>
            </a:r>
          </a:p>
          <a:p>
            <a:pPr marL="285497" indent="-272837">
              <a:lnSpc>
                <a:spcPct val="100000"/>
              </a:lnSpc>
              <a:spcBef>
                <a:spcPts val="274"/>
              </a:spcBef>
              <a:buClr>
                <a:srgbClr val="727CA3"/>
              </a:buClr>
              <a:buSzPct val="75000"/>
              <a:buFont typeface="Wingdings"/>
              <a:buChar char=""/>
              <a:tabLst>
                <a:tab pos="285497" algn="l"/>
              </a:tabLst>
            </a:pPr>
            <a:r>
              <a:rPr b="0" i="0" dirty="0">
                <a:solidFill>
                  <a:srgbClr val="000000"/>
                </a:solidFill>
                <a:latin typeface="Trebuchet MS"/>
                <a:cs typeface="Trebuchet MS"/>
              </a:rPr>
              <a:t>Dolores</a:t>
            </a:r>
            <a:r>
              <a:rPr b="0" i="0" spc="-150" dirty="0">
                <a:solidFill>
                  <a:srgbClr val="000000"/>
                </a:solidFill>
              </a:rPr>
              <a:t> </a:t>
            </a:r>
            <a:r>
              <a:rPr b="0" i="0" spc="-65" dirty="0">
                <a:solidFill>
                  <a:srgbClr val="000000"/>
                </a:solidFill>
              </a:rPr>
              <a:t>abdominales</a:t>
            </a:r>
          </a:p>
          <a:p>
            <a:pPr marL="285497" indent="-272837">
              <a:lnSpc>
                <a:spcPct val="100000"/>
              </a:lnSpc>
              <a:spcBef>
                <a:spcPts val="279"/>
              </a:spcBef>
              <a:buClr>
                <a:srgbClr val="727CA3"/>
              </a:buClr>
              <a:buSzPct val="75000"/>
              <a:buFont typeface="Wingdings"/>
              <a:buChar char=""/>
              <a:tabLst>
                <a:tab pos="285497" algn="l"/>
              </a:tabLst>
            </a:pPr>
            <a:r>
              <a:rPr b="0" i="0" spc="-10" dirty="0">
                <a:solidFill>
                  <a:srgbClr val="000000"/>
                </a:solidFill>
              </a:rPr>
              <a:t>Fiebre</a:t>
            </a:r>
          </a:p>
          <a:p>
            <a:pPr marL="12661">
              <a:lnSpc>
                <a:spcPts val="2951"/>
              </a:lnSpc>
              <a:spcBef>
                <a:spcPts val="274"/>
              </a:spcBef>
            </a:pPr>
            <a:r>
              <a:rPr b="0" i="0" dirty="0">
                <a:solidFill>
                  <a:srgbClr val="000000"/>
                </a:solidFill>
                <a:latin typeface="Trebuchet MS"/>
                <a:cs typeface="Trebuchet MS"/>
              </a:rPr>
              <a:t>Así</a:t>
            </a:r>
            <a:r>
              <a:rPr b="0" i="0" spc="-70" dirty="0">
                <a:solidFill>
                  <a:srgbClr val="000000"/>
                </a:solidFill>
              </a:rPr>
              <a:t> </a:t>
            </a:r>
            <a:r>
              <a:rPr b="0" i="0" spc="-55" dirty="0">
                <a:solidFill>
                  <a:srgbClr val="000000"/>
                </a:solidFill>
              </a:rPr>
              <a:t>como</a:t>
            </a:r>
            <a:r>
              <a:rPr b="0" i="0" spc="-70" dirty="0">
                <a:solidFill>
                  <a:srgbClr val="000000"/>
                </a:solidFill>
              </a:rPr>
              <a:t> </a:t>
            </a:r>
            <a:r>
              <a:rPr b="0" i="0" spc="-184" dirty="0">
                <a:solidFill>
                  <a:srgbClr val="000000"/>
                </a:solidFill>
              </a:rPr>
              <a:t>también</a:t>
            </a:r>
            <a:r>
              <a:rPr b="0" i="0" spc="-65" dirty="0">
                <a:solidFill>
                  <a:srgbClr val="000000"/>
                </a:solidFill>
              </a:rPr>
              <a:t> </a:t>
            </a:r>
            <a:r>
              <a:rPr b="0" i="0" spc="-155" dirty="0">
                <a:solidFill>
                  <a:srgbClr val="000000"/>
                </a:solidFill>
              </a:rPr>
              <a:t>puede</a:t>
            </a:r>
            <a:r>
              <a:rPr b="0" i="0" spc="-65" dirty="0">
                <a:solidFill>
                  <a:srgbClr val="000000"/>
                </a:solidFill>
              </a:rPr>
              <a:t> </a:t>
            </a:r>
            <a:r>
              <a:rPr b="0" i="0" spc="-95" dirty="0">
                <a:solidFill>
                  <a:srgbClr val="000000"/>
                </a:solidFill>
              </a:rPr>
              <a:t>tener</a:t>
            </a:r>
          </a:p>
          <a:p>
            <a:pPr marL="12661">
              <a:lnSpc>
                <a:spcPts val="2951"/>
              </a:lnSpc>
            </a:pPr>
            <a:r>
              <a:rPr spc="-135" dirty="0">
                <a:solidFill>
                  <a:srgbClr val="000000"/>
                </a:solidFill>
              </a:rPr>
              <a:t>síntomas</a:t>
            </a:r>
            <a:r>
              <a:rPr spc="-5" dirty="0">
                <a:solidFill>
                  <a:srgbClr val="000000"/>
                </a:solidFill>
              </a:rPr>
              <a:t> </a:t>
            </a:r>
            <a:r>
              <a:rPr spc="-114" dirty="0">
                <a:solidFill>
                  <a:srgbClr val="000000"/>
                </a:solidFill>
              </a:rPr>
              <a:t>neurológicos</a:t>
            </a:r>
            <a:r>
              <a:rPr spc="-5" dirty="0">
                <a:solidFill>
                  <a:srgbClr val="000000"/>
                </a:solidFill>
              </a:rPr>
              <a:t> </a:t>
            </a:r>
            <a:r>
              <a:rPr b="0" i="0" spc="-25" dirty="0">
                <a:solidFill>
                  <a:srgbClr val="000000"/>
                </a:solidFill>
              </a:rPr>
              <a:t>como:</a:t>
            </a:r>
          </a:p>
          <a:p>
            <a:pPr marL="285497" indent="-272837">
              <a:lnSpc>
                <a:spcPct val="100000"/>
              </a:lnSpc>
              <a:spcBef>
                <a:spcPts val="279"/>
              </a:spcBef>
              <a:buClr>
                <a:srgbClr val="727CA3"/>
              </a:buClr>
              <a:buSzPct val="75000"/>
              <a:buFont typeface="Wingdings"/>
              <a:buChar char=""/>
              <a:tabLst>
                <a:tab pos="285497" algn="l"/>
              </a:tabLst>
            </a:pPr>
            <a:r>
              <a:rPr b="0" i="0" dirty="0">
                <a:solidFill>
                  <a:srgbClr val="000000"/>
                </a:solidFill>
                <a:latin typeface="Trebuchet MS"/>
                <a:cs typeface="Trebuchet MS"/>
              </a:rPr>
              <a:t>Ojos</a:t>
            </a:r>
            <a:r>
              <a:rPr b="0" i="0" spc="-105" dirty="0">
                <a:solidFill>
                  <a:srgbClr val="000000"/>
                </a:solidFill>
              </a:rPr>
              <a:t> </a:t>
            </a:r>
            <a:r>
              <a:rPr b="0" i="0" spc="-20" dirty="0">
                <a:solidFill>
                  <a:srgbClr val="000000"/>
                </a:solidFill>
              </a:rPr>
              <a:t>hinchados</a:t>
            </a:r>
          </a:p>
          <a:p>
            <a:pPr marL="285497" indent="-272837">
              <a:lnSpc>
                <a:spcPct val="100000"/>
              </a:lnSpc>
              <a:spcBef>
                <a:spcPts val="274"/>
              </a:spcBef>
              <a:buClr>
                <a:srgbClr val="727CA3"/>
              </a:buClr>
              <a:buSzPct val="75000"/>
              <a:buFont typeface="Wingdings"/>
              <a:buChar char=""/>
              <a:tabLst>
                <a:tab pos="285497" algn="l"/>
              </a:tabLst>
            </a:pPr>
            <a:r>
              <a:rPr b="0" i="0" spc="-145" dirty="0">
                <a:solidFill>
                  <a:srgbClr val="000000"/>
                </a:solidFill>
              </a:rPr>
              <a:t>Dificultades</a:t>
            </a:r>
            <a:r>
              <a:rPr b="0" i="0" spc="40" dirty="0">
                <a:solidFill>
                  <a:srgbClr val="000000"/>
                </a:solidFill>
              </a:rPr>
              <a:t> </a:t>
            </a:r>
            <a:r>
              <a:rPr b="0" i="0" spc="-10" dirty="0">
                <a:solidFill>
                  <a:srgbClr val="000000"/>
                </a:solidFill>
              </a:rPr>
              <a:t>renales</a:t>
            </a:r>
          </a:p>
          <a:p>
            <a:pPr marL="285497" indent="-272837">
              <a:lnSpc>
                <a:spcPct val="100000"/>
              </a:lnSpc>
              <a:spcBef>
                <a:spcPts val="279"/>
              </a:spcBef>
              <a:buClr>
                <a:srgbClr val="727CA3"/>
              </a:buClr>
              <a:buSzPct val="75000"/>
              <a:buFont typeface="Wingdings"/>
              <a:buChar char=""/>
              <a:tabLst>
                <a:tab pos="285497" algn="l"/>
              </a:tabLst>
            </a:pPr>
            <a:r>
              <a:rPr b="0" i="0" spc="-75" dirty="0">
                <a:solidFill>
                  <a:srgbClr val="000000"/>
                </a:solidFill>
              </a:rPr>
              <a:t>Visión</a:t>
            </a:r>
            <a:r>
              <a:rPr b="0" i="0" spc="-90" dirty="0">
                <a:solidFill>
                  <a:srgbClr val="000000"/>
                </a:solidFill>
              </a:rPr>
              <a:t> </a:t>
            </a:r>
            <a:r>
              <a:rPr b="0" i="0" spc="-10" dirty="0">
                <a:solidFill>
                  <a:srgbClr val="000000"/>
                </a:solidFill>
              </a:rPr>
              <a:t>doble</a:t>
            </a:r>
          </a:p>
        </p:txBody>
      </p:sp>
      <p:sp>
        <p:nvSpPr>
          <p:cNvPr id="4" name="object 4"/>
          <p:cNvSpPr txBox="1"/>
          <p:nvPr/>
        </p:nvSpPr>
        <p:spPr>
          <a:xfrm>
            <a:off x="6582412" y="1390985"/>
            <a:ext cx="5259067" cy="4894171"/>
          </a:xfrm>
          <a:prstGeom prst="rect">
            <a:avLst/>
          </a:prstGeom>
          <a:solidFill>
            <a:srgbClr val="DADF8C"/>
          </a:solidFill>
        </p:spPr>
        <p:txBody>
          <a:bodyPr vert="horz" wrap="square" lIns="0" tIns="57605" rIns="0" bIns="0" rtlCol="0">
            <a:spAutoFit/>
          </a:bodyPr>
          <a:lstStyle/>
          <a:p>
            <a:pPr marL="356397" marR="196873" indent="-265873">
              <a:lnSpc>
                <a:spcPts val="2791"/>
              </a:lnSpc>
              <a:spcBef>
                <a:spcPts val="454"/>
              </a:spcBef>
              <a:tabLst>
                <a:tab pos="356397" algn="l"/>
                <a:tab pos="363993" algn="l"/>
              </a:tabLst>
            </a:pPr>
            <a:r>
              <a:rPr sz="1944" spc="1570" dirty="0">
                <a:solidFill>
                  <a:srgbClr val="727CA3"/>
                </a:solidFill>
                <a:latin typeface="Microsoft Sans Serif"/>
                <a:cs typeface="Microsoft Sans Serif"/>
              </a:rPr>
              <a:t>🞂</a:t>
            </a:r>
            <a:r>
              <a:rPr sz="1944" dirty="0">
                <a:solidFill>
                  <a:srgbClr val="727CA3"/>
                </a:solidFill>
                <a:latin typeface="Microsoft Sans Serif"/>
                <a:cs typeface="Microsoft Sans Serif"/>
              </a:rPr>
              <a:t>​		</a:t>
            </a:r>
            <a:r>
              <a:rPr sz="2592" spc="-155" dirty="0">
                <a:latin typeface="Trebuchet MS"/>
                <a:cs typeface="Trebuchet MS"/>
              </a:rPr>
              <a:t>La</a:t>
            </a:r>
            <a:r>
              <a:rPr sz="2592" spc="-65" dirty="0">
                <a:latin typeface="Trebuchet MS"/>
                <a:cs typeface="Trebuchet MS"/>
              </a:rPr>
              <a:t> </a:t>
            </a:r>
            <a:r>
              <a:rPr sz="2592" spc="-120" dirty="0">
                <a:latin typeface="Trebuchet MS"/>
                <a:cs typeface="Trebuchet MS"/>
              </a:rPr>
              <a:t>duración</a:t>
            </a:r>
            <a:r>
              <a:rPr sz="2592" spc="-65" dirty="0">
                <a:latin typeface="Trebuchet MS"/>
                <a:cs typeface="Trebuchet MS"/>
              </a:rPr>
              <a:t> </a:t>
            </a:r>
            <a:r>
              <a:rPr sz="2592" spc="-150" dirty="0">
                <a:latin typeface="Trebuchet MS"/>
                <a:cs typeface="Trebuchet MS"/>
              </a:rPr>
              <a:t>puede</a:t>
            </a:r>
            <a:r>
              <a:rPr sz="2592" spc="-65" dirty="0">
                <a:latin typeface="Trebuchet MS"/>
                <a:cs typeface="Trebuchet MS"/>
              </a:rPr>
              <a:t> </a:t>
            </a:r>
            <a:r>
              <a:rPr sz="2592" spc="-140" dirty="0">
                <a:latin typeface="Trebuchet MS"/>
                <a:cs typeface="Trebuchet MS"/>
              </a:rPr>
              <a:t>variar</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40" dirty="0">
                <a:latin typeface="Trebuchet MS"/>
                <a:cs typeface="Trebuchet MS"/>
              </a:rPr>
              <a:t>relación</a:t>
            </a:r>
            <a:r>
              <a:rPr sz="2592" spc="-65" dirty="0">
                <a:latin typeface="Trebuchet MS"/>
                <a:cs typeface="Trebuchet MS"/>
              </a:rPr>
              <a:t> </a:t>
            </a:r>
            <a:r>
              <a:rPr sz="2592" spc="-228" dirty="0">
                <a:latin typeface="Trebuchet MS"/>
                <a:cs typeface="Trebuchet MS"/>
              </a:rPr>
              <a:t>al</a:t>
            </a:r>
            <a:r>
              <a:rPr sz="2592" spc="-65" dirty="0">
                <a:latin typeface="Trebuchet MS"/>
                <a:cs typeface="Trebuchet MS"/>
              </a:rPr>
              <a:t> </a:t>
            </a:r>
            <a:r>
              <a:rPr sz="2592" spc="-155" dirty="0">
                <a:latin typeface="Trebuchet MS"/>
                <a:cs typeface="Trebuchet MS"/>
              </a:rPr>
              <a:t>alimento</a:t>
            </a:r>
            <a:r>
              <a:rPr sz="2592" spc="-65" dirty="0">
                <a:latin typeface="Trebuchet MS"/>
                <a:cs typeface="Trebuchet MS"/>
              </a:rPr>
              <a:t> </a:t>
            </a:r>
            <a:r>
              <a:rPr sz="2592" spc="-140" dirty="0">
                <a:latin typeface="Trebuchet MS"/>
                <a:cs typeface="Trebuchet MS"/>
              </a:rPr>
              <a:t>consumido,</a:t>
            </a:r>
            <a:r>
              <a:rPr sz="2592" spc="-324" dirty="0">
                <a:latin typeface="Trebuchet MS"/>
                <a:cs typeface="Trebuchet MS"/>
              </a:rPr>
              <a:t> </a:t>
            </a:r>
            <a:r>
              <a:rPr sz="2592" spc="-228" dirty="0">
                <a:latin typeface="Trebuchet MS"/>
                <a:cs typeface="Trebuchet MS"/>
              </a:rPr>
              <a:t>al</a:t>
            </a:r>
            <a:r>
              <a:rPr sz="2592" spc="-65" dirty="0">
                <a:latin typeface="Trebuchet MS"/>
                <a:cs typeface="Trebuchet MS"/>
              </a:rPr>
              <a:t> </a:t>
            </a:r>
            <a:r>
              <a:rPr sz="2592" spc="-194" dirty="0">
                <a:latin typeface="Trebuchet MS"/>
                <a:cs typeface="Trebuchet MS"/>
              </a:rPr>
              <a:t>igual</a:t>
            </a:r>
            <a:r>
              <a:rPr sz="2592" spc="-65" dirty="0">
                <a:latin typeface="Trebuchet MS"/>
                <a:cs typeface="Trebuchet MS"/>
              </a:rPr>
              <a:t> </a:t>
            </a:r>
            <a:r>
              <a:rPr sz="2592" spc="-160" dirty="0">
                <a:latin typeface="Trebuchet MS"/>
                <a:cs typeface="Trebuchet MS"/>
              </a:rPr>
              <a:t>que</a:t>
            </a:r>
            <a:r>
              <a:rPr sz="2592" spc="-65" dirty="0">
                <a:latin typeface="Trebuchet MS"/>
                <a:cs typeface="Trebuchet MS"/>
              </a:rPr>
              <a:t> </a:t>
            </a:r>
            <a:r>
              <a:rPr sz="2592" spc="-95" dirty="0">
                <a:latin typeface="Trebuchet MS"/>
                <a:cs typeface="Trebuchet MS"/>
              </a:rPr>
              <a:t>su</a:t>
            </a:r>
            <a:r>
              <a:rPr sz="2592" spc="-65" dirty="0">
                <a:latin typeface="Trebuchet MS"/>
                <a:cs typeface="Trebuchet MS"/>
              </a:rPr>
              <a:t> </a:t>
            </a:r>
            <a:r>
              <a:rPr sz="2592" spc="-174" dirty="0">
                <a:latin typeface="Trebuchet MS"/>
                <a:cs typeface="Trebuchet MS"/>
              </a:rPr>
              <a:t>intensidad.</a:t>
            </a:r>
            <a:endParaRPr sz="2592" dirty="0">
              <a:latin typeface="Trebuchet MS"/>
              <a:cs typeface="Trebuchet MS"/>
            </a:endParaRPr>
          </a:p>
          <a:p>
            <a:pPr>
              <a:spcBef>
                <a:spcPts val="972"/>
              </a:spcBef>
            </a:pPr>
            <a:endParaRPr sz="2592" dirty="0">
              <a:latin typeface="Trebuchet MS"/>
              <a:cs typeface="Trebuchet MS"/>
            </a:endParaRPr>
          </a:p>
          <a:p>
            <a:pPr marL="356397" marR="236120" indent="-265873">
              <a:lnSpc>
                <a:spcPts val="2791"/>
              </a:lnSpc>
              <a:tabLst>
                <a:tab pos="356397" algn="l"/>
                <a:tab pos="363993" algn="l"/>
              </a:tabLst>
            </a:pPr>
            <a:r>
              <a:rPr sz="1944" spc="1570" dirty="0">
                <a:solidFill>
                  <a:srgbClr val="727CA3"/>
                </a:solidFill>
                <a:latin typeface="Microsoft Sans Serif"/>
                <a:cs typeface="Microsoft Sans Serif"/>
              </a:rPr>
              <a:t>🞂</a:t>
            </a:r>
            <a:r>
              <a:rPr sz="1944" dirty="0">
                <a:solidFill>
                  <a:srgbClr val="727CA3"/>
                </a:solidFill>
                <a:latin typeface="Microsoft Sans Serif"/>
                <a:cs typeface="Microsoft Sans Serif"/>
              </a:rPr>
              <a:t>​		</a:t>
            </a:r>
            <a:r>
              <a:rPr sz="2592" u="heavy" spc="-155" dirty="0">
                <a:solidFill>
                  <a:srgbClr val="B292CA"/>
                </a:solidFill>
                <a:uFill>
                  <a:solidFill>
                    <a:srgbClr val="C0A6D4"/>
                  </a:solidFill>
                </a:uFill>
                <a:latin typeface="Trebuchet MS"/>
                <a:cs typeface="Trebuchet MS"/>
              </a:rPr>
              <a:t>La</a:t>
            </a:r>
            <a:r>
              <a:rPr sz="2592" u="heavy" spc="-65" dirty="0">
                <a:solidFill>
                  <a:srgbClr val="B292CA"/>
                </a:solidFill>
                <a:uFill>
                  <a:solidFill>
                    <a:srgbClr val="C0A6D4"/>
                  </a:solidFill>
                </a:uFill>
                <a:latin typeface="Trebuchet MS"/>
                <a:cs typeface="Trebuchet MS"/>
              </a:rPr>
              <a:t> </a:t>
            </a:r>
            <a:r>
              <a:rPr sz="2592" u="heavy" spc="-150" dirty="0">
                <a:solidFill>
                  <a:srgbClr val="B292CA"/>
                </a:solidFill>
                <a:uFill>
                  <a:solidFill>
                    <a:srgbClr val="C0A6D4"/>
                  </a:solidFill>
                </a:uFill>
                <a:latin typeface="Trebuchet MS"/>
                <a:cs typeface="Trebuchet MS"/>
              </a:rPr>
              <a:t>contaminación</a:t>
            </a:r>
            <a:r>
              <a:rPr sz="2592" spc="-65" dirty="0">
                <a:solidFill>
                  <a:srgbClr val="B292CA"/>
                </a:solidFill>
                <a:latin typeface="Trebuchet MS"/>
                <a:cs typeface="Trebuchet MS"/>
              </a:rPr>
              <a:t> </a:t>
            </a:r>
            <a:r>
              <a:rPr sz="2592" spc="-150" dirty="0">
                <a:latin typeface="Trebuchet MS"/>
                <a:cs typeface="Trebuchet MS"/>
              </a:rPr>
              <a:t>suele</a:t>
            </a:r>
            <a:r>
              <a:rPr sz="2592" spc="-65" dirty="0">
                <a:latin typeface="Trebuchet MS"/>
                <a:cs typeface="Trebuchet MS"/>
              </a:rPr>
              <a:t> </a:t>
            </a:r>
            <a:r>
              <a:rPr sz="2592" spc="-75" dirty="0">
                <a:latin typeface="Trebuchet MS"/>
                <a:cs typeface="Trebuchet MS"/>
              </a:rPr>
              <a:t>ser</a:t>
            </a:r>
            <a:r>
              <a:rPr sz="2592" spc="-60" dirty="0">
                <a:latin typeface="Trebuchet MS"/>
                <a:cs typeface="Trebuchet MS"/>
              </a:rPr>
              <a:t> </a:t>
            </a:r>
            <a:r>
              <a:rPr sz="2592" spc="-194" dirty="0">
                <a:latin typeface="Trebuchet MS"/>
                <a:cs typeface="Trebuchet MS"/>
              </a:rPr>
              <a:t>difícil</a:t>
            </a:r>
            <a:r>
              <a:rPr sz="2592" spc="-65" dirty="0">
                <a:latin typeface="Trebuchet MS"/>
                <a:cs typeface="Trebuchet MS"/>
              </a:rPr>
              <a:t> </a:t>
            </a:r>
            <a:r>
              <a:rPr sz="2592" spc="-150" dirty="0">
                <a:latin typeface="Trebuchet MS"/>
                <a:cs typeface="Trebuchet MS"/>
              </a:rPr>
              <a:t>de</a:t>
            </a:r>
            <a:r>
              <a:rPr sz="2592" spc="-65" dirty="0">
                <a:latin typeface="Trebuchet MS"/>
                <a:cs typeface="Trebuchet MS"/>
              </a:rPr>
              <a:t> </a:t>
            </a:r>
            <a:r>
              <a:rPr sz="2592" spc="-214" dirty="0">
                <a:latin typeface="Trebuchet MS"/>
                <a:cs typeface="Trebuchet MS"/>
              </a:rPr>
              <a:t>identificar,</a:t>
            </a:r>
            <a:r>
              <a:rPr sz="2592" spc="-324" dirty="0">
                <a:latin typeface="Trebuchet MS"/>
                <a:cs typeface="Trebuchet MS"/>
              </a:rPr>
              <a:t> </a:t>
            </a:r>
            <a:r>
              <a:rPr sz="2592" spc="-214" dirty="0">
                <a:latin typeface="Trebuchet MS"/>
                <a:cs typeface="Trebuchet MS"/>
              </a:rPr>
              <a:t>ya</a:t>
            </a:r>
            <a:r>
              <a:rPr sz="2592" spc="-65" dirty="0">
                <a:latin typeface="Trebuchet MS"/>
                <a:cs typeface="Trebuchet MS"/>
              </a:rPr>
              <a:t> </a:t>
            </a:r>
            <a:r>
              <a:rPr sz="2592" spc="-160" dirty="0">
                <a:latin typeface="Trebuchet MS"/>
                <a:cs typeface="Trebuchet MS"/>
              </a:rPr>
              <a:t>que</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05" dirty="0">
                <a:latin typeface="Trebuchet MS"/>
                <a:cs typeface="Trebuchet MS"/>
              </a:rPr>
              <a:t>ocasiones</a:t>
            </a:r>
            <a:r>
              <a:rPr sz="2592" spc="-65" dirty="0">
                <a:latin typeface="Trebuchet MS"/>
                <a:cs typeface="Trebuchet MS"/>
              </a:rPr>
              <a:t> </a:t>
            </a:r>
            <a:r>
              <a:rPr sz="2592" spc="-60" dirty="0">
                <a:latin typeface="Trebuchet MS"/>
                <a:cs typeface="Trebuchet MS"/>
              </a:rPr>
              <a:t>no</a:t>
            </a:r>
            <a:r>
              <a:rPr sz="2592" spc="-65" dirty="0">
                <a:latin typeface="Trebuchet MS"/>
                <a:cs typeface="Trebuchet MS"/>
              </a:rPr>
              <a:t> </a:t>
            </a:r>
            <a:r>
              <a:rPr sz="2592" spc="-114" dirty="0">
                <a:latin typeface="Trebuchet MS"/>
                <a:cs typeface="Trebuchet MS"/>
              </a:rPr>
              <a:t>se</a:t>
            </a:r>
            <a:r>
              <a:rPr sz="2592" spc="-65" dirty="0">
                <a:latin typeface="Trebuchet MS"/>
                <a:cs typeface="Trebuchet MS"/>
              </a:rPr>
              <a:t> </a:t>
            </a:r>
            <a:r>
              <a:rPr sz="2592" spc="-174" dirty="0">
                <a:latin typeface="Trebuchet MS"/>
                <a:cs typeface="Trebuchet MS"/>
              </a:rPr>
              <a:t>altera</a:t>
            </a:r>
            <a:r>
              <a:rPr sz="2592" spc="-65"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spc="-184" dirty="0">
                <a:latin typeface="Trebuchet MS"/>
                <a:cs typeface="Trebuchet MS"/>
              </a:rPr>
              <a:t>sabor,</a:t>
            </a:r>
            <a:r>
              <a:rPr sz="2592" spc="-324"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u="heavy" spc="-60" dirty="0">
                <a:solidFill>
                  <a:srgbClr val="B292CA"/>
                </a:solidFill>
                <a:uFill>
                  <a:solidFill>
                    <a:srgbClr val="C0A6D4"/>
                  </a:solidFill>
                </a:uFill>
                <a:latin typeface="Trebuchet MS"/>
                <a:cs typeface="Trebuchet MS"/>
              </a:rPr>
              <a:t>color</a:t>
            </a:r>
            <a:r>
              <a:rPr sz="2592" spc="-65" dirty="0">
                <a:solidFill>
                  <a:srgbClr val="B292CA"/>
                </a:solidFill>
                <a:latin typeface="Trebuchet MS"/>
                <a:cs typeface="Trebuchet MS"/>
              </a:rPr>
              <a:t> </a:t>
            </a:r>
            <a:r>
              <a:rPr sz="2592" spc="25" dirty="0">
                <a:latin typeface="Trebuchet MS"/>
                <a:cs typeface="Trebuchet MS"/>
              </a:rPr>
              <a:t>o</a:t>
            </a:r>
            <a:r>
              <a:rPr sz="2592" spc="-65" dirty="0">
                <a:latin typeface="Trebuchet MS"/>
                <a:cs typeface="Trebuchet MS"/>
              </a:rPr>
              <a:t> </a:t>
            </a:r>
            <a:r>
              <a:rPr sz="2592" spc="-189" dirty="0">
                <a:latin typeface="Trebuchet MS"/>
                <a:cs typeface="Trebuchet MS"/>
              </a:rPr>
              <a:t>el</a:t>
            </a:r>
            <a:r>
              <a:rPr sz="2592" spc="-65" dirty="0">
                <a:latin typeface="Trebuchet MS"/>
                <a:cs typeface="Trebuchet MS"/>
              </a:rPr>
              <a:t> </a:t>
            </a:r>
            <a:r>
              <a:rPr sz="2592" spc="-179" dirty="0">
                <a:latin typeface="Trebuchet MS"/>
                <a:cs typeface="Trebuchet MS"/>
              </a:rPr>
              <a:t>aspecto.</a:t>
            </a:r>
            <a:r>
              <a:rPr sz="2592" spc="-324" dirty="0">
                <a:latin typeface="Trebuchet MS"/>
                <a:cs typeface="Trebuchet MS"/>
              </a:rPr>
              <a:t> </a:t>
            </a:r>
            <a:r>
              <a:rPr sz="2592" spc="-155" dirty="0">
                <a:latin typeface="Trebuchet MS"/>
                <a:cs typeface="Trebuchet MS"/>
              </a:rPr>
              <a:t>La</a:t>
            </a:r>
            <a:r>
              <a:rPr sz="2592" spc="-150" dirty="0">
                <a:latin typeface="Trebuchet MS"/>
                <a:cs typeface="Trebuchet MS"/>
              </a:rPr>
              <a:t> contaminación</a:t>
            </a:r>
            <a:r>
              <a:rPr sz="2592" spc="-65" dirty="0">
                <a:latin typeface="Trebuchet MS"/>
                <a:cs typeface="Trebuchet MS"/>
              </a:rPr>
              <a:t> </a:t>
            </a:r>
            <a:r>
              <a:rPr sz="2592" spc="-114" dirty="0">
                <a:latin typeface="Trebuchet MS"/>
                <a:cs typeface="Trebuchet MS"/>
              </a:rPr>
              <a:t>se</a:t>
            </a:r>
            <a:r>
              <a:rPr sz="2592" spc="-65" dirty="0">
                <a:latin typeface="Trebuchet MS"/>
                <a:cs typeface="Trebuchet MS"/>
              </a:rPr>
              <a:t> </a:t>
            </a:r>
            <a:r>
              <a:rPr sz="2592" spc="-150" dirty="0">
                <a:latin typeface="Trebuchet MS"/>
                <a:cs typeface="Trebuchet MS"/>
              </a:rPr>
              <a:t>puede</a:t>
            </a:r>
            <a:r>
              <a:rPr sz="2592" spc="-65" dirty="0">
                <a:latin typeface="Trebuchet MS"/>
                <a:cs typeface="Trebuchet MS"/>
              </a:rPr>
              <a:t> </a:t>
            </a:r>
            <a:r>
              <a:rPr sz="2592" spc="-130" dirty="0">
                <a:latin typeface="Trebuchet MS"/>
                <a:cs typeface="Trebuchet MS"/>
              </a:rPr>
              <a:t>dar</a:t>
            </a:r>
            <a:r>
              <a:rPr sz="2592" spc="-65" dirty="0">
                <a:latin typeface="Trebuchet MS"/>
                <a:cs typeface="Trebuchet MS"/>
              </a:rPr>
              <a:t> </a:t>
            </a:r>
            <a:r>
              <a:rPr sz="2592" spc="-160" dirty="0">
                <a:latin typeface="Trebuchet MS"/>
                <a:cs typeface="Trebuchet MS"/>
              </a:rPr>
              <a:t>en</a:t>
            </a:r>
            <a:r>
              <a:rPr sz="2592" spc="-90" dirty="0">
                <a:latin typeface="Trebuchet MS"/>
                <a:cs typeface="Trebuchet MS"/>
              </a:rPr>
              <a:t> </a:t>
            </a:r>
            <a:r>
              <a:rPr sz="2592" spc="-155" dirty="0">
                <a:latin typeface="Trebuchet MS"/>
                <a:cs typeface="Trebuchet MS"/>
              </a:rPr>
              <a:t>cualquier</a:t>
            </a:r>
            <a:r>
              <a:rPr sz="2592" spc="-65" dirty="0">
                <a:latin typeface="Trebuchet MS"/>
                <a:cs typeface="Trebuchet MS"/>
              </a:rPr>
              <a:t> </a:t>
            </a:r>
            <a:r>
              <a:rPr sz="2592" spc="-80" dirty="0">
                <a:latin typeface="Trebuchet MS"/>
                <a:cs typeface="Trebuchet MS"/>
              </a:rPr>
              <a:t>proceso</a:t>
            </a:r>
            <a:r>
              <a:rPr sz="2592" spc="-65" dirty="0">
                <a:latin typeface="Trebuchet MS"/>
                <a:cs typeface="Trebuchet MS"/>
              </a:rPr>
              <a:t> </a:t>
            </a:r>
            <a:r>
              <a:rPr sz="2592" spc="-169" dirty="0">
                <a:latin typeface="Trebuchet MS"/>
                <a:cs typeface="Trebuchet MS"/>
              </a:rPr>
              <a:t>del</a:t>
            </a:r>
            <a:r>
              <a:rPr sz="2592" spc="-65" dirty="0">
                <a:latin typeface="Trebuchet MS"/>
                <a:cs typeface="Trebuchet MS"/>
              </a:rPr>
              <a:t> </a:t>
            </a:r>
            <a:r>
              <a:rPr sz="2592" spc="-189" dirty="0">
                <a:latin typeface="Trebuchet MS"/>
                <a:cs typeface="Trebuchet MS"/>
              </a:rPr>
              <a:t>alimento,</a:t>
            </a:r>
            <a:r>
              <a:rPr sz="2592" spc="-324" dirty="0">
                <a:latin typeface="Trebuchet MS"/>
                <a:cs typeface="Trebuchet MS"/>
              </a:rPr>
              <a:t> </a:t>
            </a:r>
            <a:r>
              <a:rPr sz="2592" spc="-160" dirty="0">
                <a:latin typeface="Trebuchet MS"/>
                <a:cs typeface="Trebuchet MS"/>
              </a:rPr>
              <a:t>en</a:t>
            </a:r>
            <a:r>
              <a:rPr sz="2592" spc="-65" dirty="0">
                <a:latin typeface="Trebuchet MS"/>
                <a:cs typeface="Trebuchet MS"/>
              </a:rPr>
              <a:t> </a:t>
            </a:r>
            <a:r>
              <a:rPr sz="2592" spc="-95" dirty="0">
                <a:latin typeface="Trebuchet MS"/>
                <a:cs typeface="Trebuchet MS"/>
              </a:rPr>
              <a:t>su</a:t>
            </a:r>
            <a:r>
              <a:rPr sz="2592" spc="-65" dirty="0">
                <a:latin typeface="Trebuchet MS"/>
                <a:cs typeface="Trebuchet MS"/>
              </a:rPr>
              <a:t> </a:t>
            </a:r>
            <a:r>
              <a:rPr sz="2592" spc="-160" dirty="0">
                <a:latin typeface="Trebuchet MS"/>
                <a:cs typeface="Trebuchet MS"/>
              </a:rPr>
              <a:t>preparación,</a:t>
            </a:r>
            <a:r>
              <a:rPr sz="2592" spc="-324" dirty="0">
                <a:latin typeface="Trebuchet MS"/>
                <a:cs typeface="Trebuchet MS"/>
              </a:rPr>
              <a:t> </a:t>
            </a:r>
            <a:r>
              <a:rPr sz="2592" spc="-110" dirty="0">
                <a:latin typeface="Trebuchet MS"/>
                <a:cs typeface="Trebuchet MS"/>
              </a:rPr>
              <a:t>cocción</a:t>
            </a:r>
            <a:r>
              <a:rPr sz="2592" spc="-65" dirty="0">
                <a:latin typeface="Trebuchet MS"/>
                <a:cs typeface="Trebuchet MS"/>
              </a:rPr>
              <a:t> </a:t>
            </a:r>
            <a:r>
              <a:rPr sz="2592" spc="25" dirty="0">
                <a:latin typeface="Trebuchet MS"/>
                <a:cs typeface="Trebuchet MS"/>
              </a:rPr>
              <a:t>o</a:t>
            </a:r>
            <a:r>
              <a:rPr sz="2592" spc="15" dirty="0">
                <a:latin typeface="Trebuchet MS"/>
                <a:cs typeface="Trebuchet MS"/>
              </a:rPr>
              <a:t> </a:t>
            </a:r>
            <a:r>
              <a:rPr sz="2592" spc="-125" dirty="0">
                <a:latin typeface="Trebuchet MS"/>
                <a:cs typeface="Trebuchet MS"/>
              </a:rPr>
              <a:t>incluso</a:t>
            </a:r>
            <a:r>
              <a:rPr sz="2592" spc="-65" dirty="0">
                <a:latin typeface="Trebuchet MS"/>
                <a:cs typeface="Trebuchet MS"/>
              </a:rPr>
              <a:t> </a:t>
            </a:r>
            <a:r>
              <a:rPr sz="2592" spc="-189" dirty="0">
                <a:latin typeface="Trebuchet MS"/>
                <a:cs typeface="Trebuchet MS"/>
              </a:rPr>
              <a:t>almacenamiento.</a:t>
            </a:r>
            <a:endParaRPr sz="2592" dirty="0">
              <a:latin typeface="Trebuchet MS"/>
              <a:cs typeface="Trebuchet MS"/>
            </a:endParaRPr>
          </a:p>
        </p:txBody>
      </p:sp>
      <p:grpSp>
        <p:nvGrpSpPr>
          <p:cNvPr id="5" name="object 5"/>
          <p:cNvGrpSpPr/>
          <p:nvPr/>
        </p:nvGrpSpPr>
        <p:grpSpPr>
          <a:xfrm>
            <a:off x="6679422" y="-165519"/>
            <a:ext cx="4926809" cy="1405941"/>
            <a:chOff x="646395" y="5443992"/>
            <a:chExt cx="4942205" cy="1410335"/>
          </a:xfrm>
        </p:grpSpPr>
        <p:pic>
          <p:nvPicPr>
            <p:cNvPr id="6" name="object 6"/>
            <p:cNvPicPr/>
            <p:nvPr/>
          </p:nvPicPr>
          <p:blipFill>
            <a:blip r:embed="rId2" cstate="print"/>
            <a:stretch>
              <a:fillRect/>
            </a:stretch>
          </p:blipFill>
          <p:spPr>
            <a:xfrm>
              <a:off x="646395" y="5615911"/>
              <a:ext cx="1244142" cy="1237932"/>
            </a:xfrm>
            <a:prstGeom prst="rect">
              <a:avLst/>
            </a:prstGeom>
          </p:spPr>
        </p:pic>
        <p:pic>
          <p:nvPicPr>
            <p:cNvPr id="7" name="object 7"/>
            <p:cNvPicPr/>
            <p:nvPr/>
          </p:nvPicPr>
          <p:blipFill>
            <a:blip r:embed="rId3" cstate="print"/>
            <a:stretch>
              <a:fillRect/>
            </a:stretch>
          </p:blipFill>
          <p:spPr>
            <a:xfrm>
              <a:off x="1924422" y="5798213"/>
              <a:ext cx="960907" cy="873326"/>
            </a:xfrm>
            <a:prstGeom prst="rect">
              <a:avLst/>
            </a:prstGeom>
          </p:spPr>
        </p:pic>
        <p:pic>
          <p:nvPicPr>
            <p:cNvPr id="8" name="object 8"/>
            <p:cNvPicPr/>
            <p:nvPr/>
          </p:nvPicPr>
          <p:blipFill>
            <a:blip r:embed="rId4" cstate="print"/>
            <a:stretch>
              <a:fillRect/>
            </a:stretch>
          </p:blipFill>
          <p:spPr>
            <a:xfrm>
              <a:off x="2919213" y="5443992"/>
              <a:ext cx="1313647" cy="1308461"/>
            </a:xfrm>
            <a:prstGeom prst="rect">
              <a:avLst/>
            </a:prstGeom>
          </p:spPr>
        </p:pic>
        <p:pic>
          <p:nvPicPr>
            <p:cNvPr id="9" name="object 9"/>
            <p:cNvPicPr/>
            <p:nvPr/>
          </p:nvPicPr>
          <p:blipFill>
            <a:blip r:embed="rId5" cstate="print"/>
            <a:stretch>
              <a:fillRect/>
            </a:stretch>
          </p:blipFill>
          <p:spPr>
            <a:xfrm>
              <a:off x="4232860" y="5443992"/>
              <a:ext cx="1355349" cy="1349998"/>
            </a:xfrm>
            <a:prstGeom prst="rect">
              <a:avLst/>
            </a:prstGeom>
          </p:spPr>
        </p:pic>
      </p:grpSp>
      <p:pic>
        <p:nvPicPr>
          <p:cNvPr id="10" name="object 10"/>
          <p:cNvPicPr/>
          <p:nvPr/>
        </p:nvPicPr>
        <p:blipFill>
          <a:blip r:embed="rId6" cstate="print"/>
          <a:stretch>
            <a:fillRect/>
          </a:stretch>
        </p:blipFill>
        <p:spPr>
          <a:xfrm>
            <a:off x="4447491" y="1533322"/>
            <a:ext cx="1694945" cy="1294658"/>
          </a:xfrm>
          <a:prstGeom prst="rect">
            <a:avLst/>
          </a:prstGeom>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o entre la multitud">
            <a:extLst>
              <a:ext uri="{FF2B5EF4-FFF2-40B4-BE49-F238E27FC236}">
                <a16:creationId xmlns:a16="http://schemas.microsoft.com/office/drawing/2014/main" id="{EF9E7979-4164-47AE-A6BF-1DDFEAE08719}"/>
              </a:ext>
            </a:extLst>
          </p:cNvPr>
          <p:cNvPicPr>
            <a:picLocks noChangeAspect="1"/>
          </p:cNvPicPr>
          <p:nvPr/>
        </p:nvPicPr>
        <p:blipFill rotWithShape="1">
          <a:blip r:embed="rId2"/>
          <a:srcRect t="7734" b="17266"/>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8C339A0C-6E99-4575-A956-874697F7381A}"/>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altLang="es-CL" sz="5200" b="1">
                <a:solidFill>
                  <a:srgbClr val="FFFFFF"/>
                </a:solidFill>
              </a:rPr>
              <a:t>Grupos Vulnerables</a:t>
            </a:r>
            <a:br>
              <a:rPr lang="en-US" altLang="es-CL" sz="5200" b="1">
                <a:solidFill>
                  <a:srgbClr val="FFFFFF"/>
                </a:solidFill>
              </a:rPr>
            </a:br>
            <a:endParaRPr lang="en-US" sz="5200">
              <a:solidFill>
                <a:srgbClr val="FFFFFF"/>
              </a:solidFill>
            </a:endParaRPr>
          </a:p>
        </p:txBody>
      </p:sp>
    </p:spTree>
    <p:extLst>
      <p:ext uri="{BB962C8B-B14F-4D97-AF65-F5344CB8AC3E}">
        <p14:creationId xmlns:p14="http://schemas.microsoft.com/office/powerpoint/2010/main" val="249451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7 Marcador de contenido">
            <a:extLst>
              <a:ext uri="{FF2B5EF4-FFF2-40B4-BE49-F238E27FC236}">
                <a16:creationId xmlns:a16="http://schemas.microsoft.com/office/drawing/2014/main" id="{23D4BBC3-81A1-2FFA-5A20-229ACEFB4B64}"/>
              </a:ext>
            </a:extLst>
          </p:cNvPr>
          <p:cNvGraphicFramePr>
            <a:graphicFrameLocks noGrp="1"/>
          </p:cNvGraphicFramePr>
          <p:nvPr>
            <p:ph idx="1"/>
          </p:nvPr>
        </p:nvGraphicFramePr>
        <p:xfrm>
          <a:off x="3719736" y="332656"/>
          <a:ext cx="4966320" cy="432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628" name="Picture 4" descr="aliment_sana_13">
            <a:extLst>
              <a:ext uri="{FF2B5EF4-FFF2-40B4-BE49-F238E27FC236}">
                <a16:creationId xmlns:a16="http://schemas.microsoft.com/office/drawing/2014/main" id="{25713416-2101-81AE-7972-81B12F73E5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6950" y="692151"/>
            <a:ext cx="14478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gmagrl">
            <a:extLst>
              <a:ext uri="{FF2B5EF4-FFF2-40B4-BE49-F238E27FC236}">
                <a16:creationId xmlns:a16="http://schemas.microsoft.com/office/drawing/2014/main" id="{64804857-5203-B480-C540-3DAD3B0A0F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92314" y="549276"/>
            <a:ext cx="2486025"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7" descr="bacteria">
            <a:extLst>
              <a:ext uri="{FF2B5EF4-FFF2-40B4-BE49-F238E27FC236}">
                <a16:creationId xmlns:a16="http://schemas.microsoft.com/office/drawing/2014/main" id="{3A8B3115-2E43-0EB1-3BD8-3977D81C258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03838" y="5084764"/>
            <a:ext cx="1511300"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Forma libre">
            <a:extLst>
              <a:ext uri="{FF2B5EF4-FFF2-40B4-BE49-F238E27FC236}">
                <a16:creationId xmlns:a16="http://schemas.microsoft.com/office/drawing/2014/main" id="{35791F13-B0F9-745A-C5E8-B13E9E1F537F}"/>
              </a:ext>
            </a:extLst>
          </p:cNvPr>
          <p:cNvSpPr/>
          <p:nvPr/>
        </p:nvSpPr>
        <p:spPr>
          <a:xfrm>
            <a:off x="1775520" y="2852937"/>
            <a:ext cx="8892480" cy="2366138"/>
          </a:xfrm>
          <a:custGeom>
            <a:avLst/>
            <a:gdLst>
              <a:gd name="connsiteX0" fmla="*/ 0 w 8496944"/>
              <a:gd name="connsiteY0" fmla="*/ 365561 h 2193323"/>
              <a:gd name="connsiteX1" fmla="*/ 107071 w 8496944"/>
              <a:gd name="connsiteY1" fmla="*/ 107070 h 2193323"/>
              <a:gd name="connsiteX2" fmla="*/ 365562 w 8496944"/>
              <a:gd name="connsiteY2" fmla="*/ 0 h 2193323"/>
              <a:gd name="connsiteX3" fmla="*/ 8131383 w 8496944"/>
              <a:gd name="connsiteY3" fmla="*/ 0 h 2193323"/>
              <a:gd name="connsiteX4" fmla="*/ 8389874 w 8496944"/>
              <a:gd name="connsiteY4" fmla="*/ 107071 h 2193323"/>
              <a:gd name="connsiteX5" fmla="*/ 8496944 w 8496944"/>
              <a:gd name="connsiteY5" fmla="*/ 365562 h 2193323"/>
              <a:gd name="connsiteX6" fmla="*/ 8496944 w 8496944"/>
              <a:gd name="connsiteY6" fmla="*/ 1827762 h 2193323"/>
              <a:gd name="connsiteX7" fmla="*/ 8389874 w 8496944"/>
              <a:gd name="connsiteY7" fmla="*/ 2086253 h 2193323"/>
              <a:gd name="connsiteX8" fmla="*/ 8131383 w 8496944"/>
              <a:gd name="connsiteY8" fmla="*/ 2193323 h 2193323"/>
              <a:gd name="connsiteX9" fmla="*/ 365561 w 8496944"/>
              <a:gd name="connsiteY9" fmla="*/ 2193323 h 2193323"/>
              <a:gd name="connsiteX10" fmla="*/ 107070 w 8496944"/>
              <a:gd name="connsiteY10" fmla="*/ 2086252 h 2193323"/>
              <a:gd name="connsiteX11" fmla="*/ 0 w 8496944"/>
              <a:gd name="connsiteY11" fmla="*/ 1827761 h 2193323"/>
              <a:gd name="connsiteX12" fmla="*/ 0 w 8496944"/>
              <a:gd name="connsiteY12" fmla="*/ 365561 h 2193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496944" h="2193323">
                <a:moveTo>
                  <a:pt x="0" y="365561"/>
                </a:moveTo>
                <a:cubicBezTo>
                  <a:pt x="0" y="268608"/>
                  <a:pt x="38515" y="175626"/>
                  <a:pt x="107071" y="107070"/>
                </a:cubicBezTo>
                <a:cubicBezTo>
                  <a:pt x="175627" y="38514"/>
                  <a:pt x="268609" y="0"/>
                  <a:pt x="365562" y="0"/>
                </a:cubicBezTo>
                <a:lnTo>
                  <a:pt x="8131383" y="0"/>
                </a:lnTo>
                <a:cubicBezTo>
                  <a:pt x="8228336" y="0"/>
                  <a:pt x="8321318" y="38515"/>
                  <a:pt x="8389874" y="107071"/>
                </a:cubicBezTo>
                <a:cubicBezTo>
                  <a:pt x="8458430" y="175627"/>
                  <a:pt x="8496944" y="268609"/>
                  <a:pt x="8496944" y="365562"/>
                </a:cubicBezTo>
                <a:lnTo>
                  <a:pt x="8496944" y="1827762"/>
                </a:lnTo>
                <a:cubicBezTo>
                  <a:pt x="8496944" y="1924715"/>
                  <a:pt x="8458430" y="2017697"/>
                  <a:pt x="8389874" y="2086253"/>
                </a:cubicBezTo>
                <a:cubicBezTo>
                  <a:pt x="8321318" y="2154809"/>
                  <a:pt x="8228336" y="2193323"/>
                  <a:pt x="8131383" y="2193323"/>
                </a:cubicBezTo>
                <a:lnTo>
                  <a:pt x="365561" y="2193323"/>
                </a:lnTo>
                <a:cubicBezTo>
                  <a:pt x="268608" y="2193323"/>
                  <a:pt x="175626" y="2154809"/>
                  <a:pt x="107070" y="2086252"/>
                </a:cubicBezTo>
                <a:cubicBezTo>
                  <a:pt x="38514" y="2017696"/>
                  <a:pt x="0" y="1924714"/>
                  <a:pt x="0" y="1827761"/>
                </a:cubicBezTo>
                <a:lnTo>
                  <a:pt x="0" y="365561"/>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lIns="194699" tIns="194699" rIns="194699" bIns="194699" anchor="ctr"/>
          <a:lstStyle>
            <a:lvl1pPr defTabSz="1022350">
              <a:defRPr sz="2400">
                <a:solidFill>
                  <a:schemeClr val="tx1"/>
                </a:solidFill>
                <a:latin typeface="Arial" panose="020B0604020202020204" pitchFamily="34" charset="0"/>
                <a:ea typeface="MS PGothic" panose="020B0600070205080204" pitchFamily="34" charset="-128"/>
              </a:defRPr>
            </a:lvl1pPr>
            <a:lvl2pPr marL="742950" indent="-285750" defTabSz="1022350">
              <a:defRPr sz="2400">
                <a:solidFill>
                  <a:schemeClr val="tx1"/>
                </a:solidFill>
                <a:latin typeface="Arial" panose="020B0604020202020204" pitchFamily="34" charset="0"/>
                <a:ea typeface="MS PGothic" panose="020B0600070205080204" pitchFamily="34" charset="-128"/>
              </a:defRPr>
            </a:lvl2pPr>
            <a:lvl3pPr marL="1143000" indent="-228600" defTabSz="1022350">
              <a:defRPr sz="2400">
                <a:solidFill>
                  <a:schemeClr val="tx1"/>
                </a:solidFill>
                <a:latin typeface="Arial" panose="020B0604020202020204" pitchFamily="34" charset="0"/>
                <a:ea typeface="MS PGothic" panose="020B0600070205080204" pitchFamily="34" charset="-128"/>
              </a:defRPr>
            </a:lvl3pPr>
            <a:lvl4pPr marL="1600200" indent="-228600" defTabSz="1022350">
              <a:defRPr sz="2400">
                <a:solidFill>
                  <a:schemeClr val="tx1"/>
                </a:solidFill>
                <a:latin typeface="Arial" panose="020B0604020202020204" pitchFamily="34" charset="0"/>
                <a:ea typeface="MS PGothic" panose="020B0600070205080204" pitchFamily="34" charset="-128"/>
              </a:defRPr>
            </a:lvl4pPr>
            <a:lvl5pPr marL="2057400" indent="-228600" defTabSz="1022350">
              <a:defRPr sz="2400">
                <a:solidFill>
                  <a:schemeClr val="tx1"/>
                </a:solidFill>
                <a:latin typeface="Arial" panose="020B0604020202020204" pitchFamily="34" charset="0"/>
                <a:ea typeface="MS PGothic" panose="020B0600070205080204" pitchFamily="34" charset="-128"/>
              </a:defRPr>
            </a:lvl5pPr>
            <a:lvl6pPr marL="2514600" indent="-228600" defTabSz="102235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102235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102235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102235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nSpc>
                <a:spcPct val="90000"/>
              </a:lnSpc>
              <a:spcAft>
                <a:spcPct val="35000"/>
              </a:spcAft>
              <a:defRPr/>
            </a:pPr>
            <a:r>
              <a:rPr lang="es-ES_tradnl" altLang="es-CL" sz="2800">
                <a:solidFill>
                  <a:srgbClr val="FFFFFF"/>
                </a:solidFill>
                <a:cs typeface="Arial" panose="020B0604020202020204" pitchFamily="34" charset="0"/>
              </a:rPr>
              <a:t>Hay muchas enfermedades transmitidas por alimentos pero, de todas ellas, las producidas por Salmonella, estafilococos, Clostridium perfríngens, Escherichia coli y Clostridium botulinum, son las más importantes. Las cuatro primeras, por su frecuencia y la última, por la gravedad del botulismo.</a:t>
            </a:r>
            <a:endParaRPr lang="es-ES" altLang="es-CL" sz="2800">
              <a:solidFill>
                <a:srgbClr val="FFFFFF"/>
              </a:solidFill>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linds(horizontal)">
                                      <p:cBhvr>
                                        <p:cTn id="7" dur="500"/>
                                        <p:tgtEl>
                                          <p:spTgt spid="266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6629"/>
                                        </p:tgtEl>
                                        <p:attrNameLst>
                                          <p:attrName>style.visibility</p:attrName>
                                        </p:attrNameLst>
                                      </p:cBhvr>
                                      <p:to>
                                        <p:strVal val="visible"/>
                                      </p:to>
                                    </p:set>
                                    <p:animEffect transition="in" filter="blinds(horizontal)">
                                      <p:cBhvr>
                                        <p:cTn id="12"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1149431"/>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3" name="object 3"/>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sp>
        <p:nvSpPr>
          <p:cNvPr id="4" name="object 4"/>
          <p:cNvSpPr txBox="1"/>
          <p:nvPr/>
        </p:nvSpPr>
        <p:spPr>
          <a:xfrm>
            <a:off x="7124864" y="3384212"/>
            <a:ext cx="97485" cy="264603"/>
          </a:xfrm>
          <a:prstGeom prst="rect">
            <a:avLst/>
          </a:prstGeom>
        </p:spPr>
        <p:txBody>
          <a:bodyPr vert="horz" wrap="square" lIns="0" tIns="0" rIns="0" bIns="0" rtlCol="0">
            <a:spAutoFit/>
          </a:bodyPr>
          <a:lstStyle/>
          <a:p>
            <a:pPr>
              <a:lnSpc>
                <a:spcPts val="2024"/>
              </a:lnSpc>
            </a:pPr>
            <a:r>
              <a:rPr sz="1794" spc="-228" dirty="0">
                <a:solidFill>
                  <a:srgbClr val="FFFFFF"/>
                </a:solidFill>
                <a:latin typeface="Trebuchet MS"/>
                <a:cs typeface="Trebuchet MS"/>
              </a:rPr>
              <a:t>a</a:t>
            </a:r>
            <a:endParaRPr sz="1794">
              <a:latin typeface="Trebuchet MS"/>
              <a:cs typeface="Trebuchet MS"/>
            </a:endParaRPr>
          </a:p>
        </p:txBody>
      </p:sp>
      <p:graphicFrame>
        <p:nvGraphicFramePr>
          <p:cNvPr id="5" name="object 5"/>
          <p:cNvGraphicFramePr>
            <a:graphicFrameLocks noGrp="1"/>
          </p:cNvGraphicFramePr>
          <p:nvPr>
            <p:extLst>
              <p:ext uri="{D42A27DB-BD31-4B8C-83A1-F6EECF244321}">
                <p14:modId xmlns:p14="http://schemas.microsoft.com/office/powerpoint/2010/main" val="3957290469"/>
              </p:ext>
            </p:extLst>
          </p:nvPr>
        </p:nvGraphicFramePr>
        <p:xfrm>
          <a:off x="1" y="1193495"/>
          <a:ext cx="12192634" cy="5214620"/>
        </p:xfrm>
        <a:graphic>
          <a:graphicData uri="http://schemas.openxmlformats.org/drawingml/2006/table">
            <a:tbl>
              <a:tblPr firstRow="1" bandRow="1">
                <a:tableStyleId>{5A111915-BE36-4E01-A7E5-04B1672EAD32}</a:tableStyleId>
              </a:tblPr>
              <a:tblGrid>
                <a:gridCol w="2366869">
                  <a:extLst>
                    <a:ext uri="{9D8B030D-6E8A-4147-A177-3AD203B41FA5}">
                      <a16:colId xmlns:a16="http://schemas.microsoft.com/office/drawing/2014/main" val="20000"/>
                    </a:ext>
                  </a:extLst>
                </a:gridCol>
                <a:gridCol w="2439033">
                  <a:extLst>
                    <a:ext uri="{9D8B030D-6E8A-4147-A177-3AD203B41FA5}">
                      <a16:colId xmlns:a16="http://schemas.microsoft.com/office/drawing/2014/main" val="20001"/>
                    </a:ext>
                  </a:extLst>
                </a:gridCol>
                <a:gridCol w="2367502">
                  <a:extLst>
                    <a:ext uri="{9D8B030D-6E8A-4147-A177-3AD203B41FA5}">
                      <a16:colId xmlns:a16="http://schemas.microsoft.com/office/drawing/2014/main" val="20002"/>
                    </a:ext>
                  </a:extLst>
                </a:gridCol>
                <a:gridCol w="2511198">
                  <a:extLst>
                    <a:ext uri="{9D8B030D-6E8A-4147-A177-3AD203B41FA5}">
                      <a16:colId xmlns:a16="http://schemas.microsoft.com/office/drawing/2014/main" val="20003"/>
                    </a:ext>
                  </a:extLst>
                </a:gridCol>
                <a:gridCol w="2508032">
                  <a:extLst>
                    <a:ext uri="{9D8B030D-6E8A-4147-A177-3AD203B41FA5}">
                      <a16:colId xmlns:a16="http://schemas.microsoft.com/office/drawing/2014/main" val="20004"/>
                    </a:ext>
                  </a:extLst>
                </a:gridCol>
              </a:tblGrid>
              <a:tr h="5164825">
                <a:tc>
                  <a:txBody>
                    <a:bodyPr/>
                    <a:lstStyle/>
                    <a:p>
                      <a:pPr algn="l">
                        <a:lnSpc>
                          <a:spcPct val="100000"/>
                        </a:lnSpc>
                      </a:pPr>
                      <a:endParaRPr sz="1800" dirty="0"/>
                    </a:p>
                    <a:p>
                      <a:pPr algn="l">
                        <a:lnSpc>
                          <a:spcPct val="100000"/>
                        </a:lnSpc>
                      </a:pPr>
                      <a:endParaRPr sz="1800" dirty="0"/>
                    </a:p>
                    <a:p>
                      <a:pPr algn="l">
                        <a:lnSpc>
                          <a:spcPct val="100000"/>
                        </a:lnSpc>
                        <a:spcBef>
                          <a:spcPts val="1245"/>
                        </a:spcBef>
                      </a:pPr>
                      <a:endParaRPr sz="1800" dirty="0"/>
                    </a:p>
                    <a:p>
                      <a:pPr marL="383540" marR="226695" indent="144780" algn="l">
                        <a:lnSpc>
                          <a:spcPct val="99500"/>
                        </a:lnSpc>
                      </a:pPr>
                      <a:r>
                        <a:rPr sz="1800" b="1" u="sng" spc="-10" dirty="0" err="1">
                          <a:uFill>
                            <a:solidFill>
                              <a:srgbClr val="FFFFFF"/>
                            </a:solidFill>
                          </a:uFill>
                        </a:rPr>
                        <a:t>Temperatura</a:t>
                      </a:r>
                      <a:r>
                        <a:rPr sz="1800" b="1" u="sng" spc="-10" dirty="0">
                          <a:uFill>
                            <a:solidFill>
                              <a:srgbClr val="FFFFFF"/>
                            </a:solidFill>
                          </a:uFill>
                        </a:rPr>
                        <a:t>:</a:t>
                      </a:r>
                      <a:endParaRPr lang="es-CL" sz="1800" b="1" u="sng" spc="-10" dirty="0">
                        <a:uFill>
                          <a:solidFill>
                            <a:srgbClr val="FFFFFF"/>
                          </a:solidFill>
                        </a:uFill>
                      </a:endParaRPr>
                    </a:p>
                    <a:p>
                      <a:pPr marL="383540" marR="226695" indent="144780" algn="l">
                        <a:lnSpc>
                          <a:spcPct val="99500"/>
                        </a:lnSpc>
                      </a:pPr>
                      <a:endParaRPr lang="es-CL" sz="1800" u="sng" spc="-10" dirty="0">
                        <a:uFill>
                          <a:solidFill>
                            <a:srgbClr val="FFFFFF"/>
                          </a:solidFill>
                        </a:uFill>
                      </a:endParaRPr>
                    </a:p>
                    <a:p>
                      <a:pPr marL="383540" marR="226695" indent="144780" algn="l">
                        <a:lnSpc>
                          <a:spcPct val="99500"/>
                        </a:lnSpc>
                      </a:pPr>
                      <a:r>
                        <a:rPr sz="1800" spc="-10" dirty="0"/>
                        <a:t> </a:t>
                      </a:r>
                      <a:r>
                        <a:rPr sz="1800" spc="-85" dirty="0"/>
                        <a:t>Se</a:t>
                      </a:r>
                      <a:r>
                        <a:rPr sz="1800" spc="-10" dirty="0"/>
                        <a:t> </a:t>
                      </a:r>
                      <a:r>
                        <a:rPr sz="1800" spc="-85" dirty="0"/>
                        <a:t>reproducen</a:t>
                      </a:r>
                      <a:r>
                        <a:rPr sz="1800" spc="-5" dirty="0"/>
                        <a:t> </a:t>
                      </a:r>
                      <a:r>
                        <a:rPr sz="1800" spc="-55" dirty="0"/>
                        <a:t>con </a:t>
                      </a:r>
                      <a:r>
                        <a:rPr sz="1800" spc="-105" dirty="0"/>
                        <a:t>mayor</a:t>
                      </a:r>
                      <a:r>
                        <a:rPr sz="1800" dirty="0"/>
                        <a:t> </a:t>
                      </a:r>
                      <a:r>
                        <a:rPr sz="1800" spc="-150" dirty="0"/>
                        <a:t>facilidad</a:t>
                      </a:r>
                      <a:r>
                        <a:rPr sz="1800" spc="5" dirty="0"/>
                        <a:t> </a:t>
                      </a:r>
                      <a:r>
                        <a:rPr sz="1800" spc="-50" dirty="0"/>
                        <a:t>a</a:t>
                      </a:r>
                      <a:endParaRPr sz="1800" dirty="0"/>
                    </a:p>
                    <a:p>
                      <a:pPr marL="149860" algn="l">
                        <a:lnSpc>
                          <a:spcPts val="2100"/>
                        </a:lnSpc>
                      </a:pPr>
                      <a:r>
                        <a:rPr sz="1800" spc="-105" dirty="0"/>
                        <a:t>temperatura</a:t>
                      </a:r>
                      <a:r>
                        <a:rPr sz="1800" spc="-45" dirty="0"/>
                        <a:t> </a:t>
                      </a:r>
                      <a:r>
                        <a:rPr sz="1800" spc="-50" dirty="0"/>
                        <a:t>ambiente.</a:t>
                      </a:r>
                      <a:endParaRPr sz="1800" dirty="0"/>
                    </a:p>
                    <a:p>
                      <a:pPr marL="193675" marR="36195" algn="l">
                        <a:lnSpc>
                          <a:spcPct val="100200"/>
                        </a:lnSpc>
                        <a:spcBef>
                          <a:spcPts val="35"/>
                        </a:spcBef>
                      </a:pPr>
                      <a:r>
                        <a:rPr sz="1800" spc="-10" dirty="0"/>
                        <a:t>Por</a:t>
                      </a:r>
                      <a:r>
                        <a:rPr sz="1800" spc="-100" dirty="0"/>
                        <a:t> </a:t>
                      </a:r>
                      <a:r>
                        <a:rPr sz="1800" spc="-95" dirty="0"/>
                        <a:t>ello</a:t>
                      </a:r>
                      <a:r>
                        <a:rPr sz="1800" spc="-45" dirty="0"/>
                        <a:t> </a:t>
                      </a:r>
                      <a:r>
                        <a:rPr sz="1800" spc="-85" dirty="0"/>
                        <a:t>se</a:t>
                      </a:r>
                      <a:r>
                        <a:rPr sz="1800" spc="-50" dirty="0"/>
                        <a:t> </a:t>
                      </a:r>
                      <a:r>
                        <a:rPr sz="1800" spc="-100" dirty="0"/>
                        <a:t>recomienda </a:t>
                      </a:r>
                      <a:r>
                        <a:rPr sz="1800" spc="-105" dirty="0"/>
                        <a:t>mantenerlos</a:t>
                      </a:r>
                      <a:r>
                        <a:rPr sz="1800" spc="15" dirty="0"/>
                        <a:t> </a:t>
                      </a:r>
                      <a:r>
                        <a:rPr sz="1800" spc="-145" dirty="0"/>
                        <a:t>bajo</a:t>
                      </a:r>
                      <a:r>
                        <a:rPr sz="1800" spc="20" dirty="0"/>
                        <a:t> </a:t>
                      </a:r>
                      <a:r>
                        <a:rPr sz="1800" spc="-25" dirty="0"/>
                        <a:t>los </a:t>
                      </a:r>
                      <a:r>
                        <a:rPr sz="1800" dirty="0"/>
                        <a:t>5ºC</a:t>
                      </a:r>
                      <a:r>
                        <a:rPr sz="1800" spc="-35" dirty="0"/>
                        <a:t> </a:t>
                      </a:r>
                      <a:r>
                        <a:rPr sz="1800" spc="-114" dirty="0"/>
                        <a:t>y</a:t>
                      </a:r>
                      <a:r>
                        <a:rPr sz="1800" spc="-30" dirty="0"/>
                        <a:t> </a:t>
                      </a:r>
                      <a:r>
                        <a:rPr sz="1800" dirty="0"/>
                        <a:t>por</a:t>
                      </a:r>
                      <a:r>
                        <a:rPr sz="1800" spc="-35" dirty="0"/>
                        <a:t> </a:t>
                      </a:r>
                      <a:r>
                        <a:rPr sz="1800" spc="-55" dirty="0"/>
                        <a:t>sobre</a:t>
                      </a:r>
                      <a:r>
                        <a:rPr sz="1800" spc="-30" dirty="0"/>
                        <a:t> </a:t>
                      </a:r>
                      <a:r>
                        <a:rPr sz="1800" spc="-25" dirty="0"/>
                        <a:t>los </a:t>
                      </a:r>
                      <a:r>
                        <a:rPr sz="1800" dirty="0"/>
                        <a:t>60ºC</a:t>
                      </a:r>
                      <a:r>
                        <a:rPr sz="1800" spc="-30" dirty="0"/>
                        <a:t> </a:t>
                      </a:r>
                      <a:r>
                        <a:rPr sz="1800" spc="-155" dirty="0"/>
                        <a:t>ya</a:t>
                      </a:r>
                      <a:r>
                        <a:rPr sz="1800" spc="-30" dirty="0"/>
                        <a:t> </a:t>
                      </a:r>
                      <a:r>
                        <a:rPr sz="1800" spc="-110" dirty="0"/>
                        <a:t>que</a:t>
                      </a:r>
                      <a:r>
                        <a:rPr sz="1800" spc="-25" dirty="0"/>
                        <a:t> </a:t>
                      </a:r>
                      <a:r>
                        <a:rPr sz="1800" spc="-190" dirty="0"/>
                        <a:t>a</a:t>
                      </a:r>
                      <a:r>
                        <a:rPr sz="1800" spc="-30" dirty="0"/>
                        <a:t> </a:t>
                      </a:r>
                      <a:r>
                        <a:rPr sz="1800" spc="-10" dirty="0"/>
                        <a:t>estas </a:t>
                      </a:r>
                      <a:r>
                        <a:rPr sz="1800" spc="-100" dirty="0"/>
                        <a:t>temperaturas</a:t>
                      </a:r>
                      <a:r>
                        <a:rPr sz="1800" spc="-40" dirty="0"/>
                        <a:t> </a:t>
                      </a:r>
                      <a:r>
                        <a:rPr sz="1800" spc="-25" dirty="0"/>
                        <a:t>la </a:t>
                      </a:r>
                      <a:r>
                        <a:rPr sz="1800" spc="-80" dirty="0"/>
                        <a:t>reproducción</a:t>
                      </a:r>
                      <a:r>
                        <a:rPr sz="1800" spc="5" dirty="0"/>
                        <a:t> </a:t>
                      </a:r>
                      <a:r>
                        <a:rPr sz="1800" spc="-90" dirty="0"/>
                        <a:t>es</a:t>
                      </a:r>
                      <a:r>
                        <a:rPr sz="1800" spc="10" dirty="0"/>
                        <a:t> </a:t>
                      </a:r>
                      <a:r>
                        <a:rPr sz="1800" spc="-20" dirty="0"/>
                        <a:t>casi </a:t>
                      </a:r>
                      <a:r>
                        <a:rPr sz="1800" spc="-10" dirty="0"/>
                        <a:t>nula.</a:t>
                      </a:r>
                      <a:endParaRPr sz="1800" dirty="0">
                        <a:latin typeface="Trebuchet MS"/>
                        <a:cs typeface="Trebuchet MS"/>
                      </a:endParaRPr>
                    </a:p>
                  </a:txBody>
                  <a:tcPr marL="0" marR="0" marT="0" marB="0"/>
                </a:tc>
                <a:tc>
                  <a:txBody>
                    <a:bodyPr/>
                    <a:lstStyle/>
                    <a:p>
                      <a:pPr algn="l">
                        <a:lnSpc>
                          <a:spcPct val="100000"/>
                        </a:lnSpc>
                      </a:pPr>
                      <a:endParaRPr sz="1800" dirty="0"/>
                    </a:p>
                    <a:p>
                      <a:pPr algn="l">
                        <a:lnSpc>
                          <a:spcPct val="100000"/>
                        </a:lnSpc>
                      </a:pPr>
                      <a:endParaRPr sz="1800" dirty="0"/>
                    </a:p>
                    <a:p>
                      <a:pPr algn="l">
                        <a:lnSpc>
                          <a:spcPct val="100000"/>
                        </a:lnSpc>
                      </a:pPr>
                      <a:endParaRPr sz="1800" dirty="0"/>
                    </a:p>
                    <a:p>
                      <a:pPr algn="l">
                        <a:lnSpc>
                          <a:spcPct val="100000"/>
                        </a:lnSpc>
                        <a:spcBef>
                          <a:spcPts val="245"/>
                        </a:spcBef>
                      </a:pPr>
                      <a:endParaRPr sz="1800" dirty="0"/>
                    </a:p>
                    <a:p>
                      <a:pPr marL="118110" marR="33020" algn="l">
                        <a:lnSpc>
                          <a:spcPct val="99900"/>
                        </a:lnSpc>
                      </a:pPr>
                      <a:r>
                        <a:rPr sz="1800" u="sng" spc="-10" dirty="0">
                          <a:uFill>
                            <a:solidFill>
                              <a:srgbClr val="FFFFFF"/>
                            </a:solidFill>
                          </a:uFill>
                        </a:rPr>
                        <a:t>Presencia</a:t>
                      </a:r>
                      <a:r>
                        <a:rPr sz="1800" u="sng" spc="-90" dirty="0">
                          <a:uFill>
                            <a:solidFill>
                              <a:srgbClr val="FFFFFF"/>
                            </a:solidFill>
                          </a:uFill>
                        </a:rPr>
                        <a:t> </a:t>
                      </a:r>
                      <a:r>
                        <a:rPr sz="1800" u="sng" dirty="0">
                          <a:uFill>
                            <a:solidFill>
                              <a:srgbClr val="FFFFFF"/>
                            </a:solidFill>
                          </a:uFill>
                        </a:rPr>
                        <a:t>de</a:t>
                      </a:r>
                      <a:r>
                        <a:rPr sz="1800" u="sng" spc="-90" dirty="0">
                          <a:uFill>
                            <a:solidFill>
                              <a:srgbClr val="FFFFFF"/>
                            </a:solidFill>
                          </a:uFill>
                        </a:rPr>
                        <a:t> </a:t>
                      </a:r>
                      <a:r>
                        <a:rPr sz="1800" u="sng" spc="-10" dirty="0" err="1">
                          <a:uFill>
                            <a:solidFill>
                              <a:srgbClr val="FFFFFF"/>
                            </a:solidFill>
                          </a:uFill>
                        </a:rPr>
                        <a:t>agua</a:t>
                      </a:r>
                      <a:r>
                        <a:rPr sz="1800" u="sng" spc="-10" dirty="0">
                          <a:uFill>
                            <a:solidFill>
                              <a:srgbClr val="FFFFFF"/>
                            </a:solidFill>
                          </a:uFill>
                        </a:rPr>
                        <a:t>:</a:t>
                      </a:r>
                      <a:endParaRPr lang="es-CL" sz="1800" u="sng" spc="-10" dirty="0">
                        <a:uFill>
                          <a:solidFill>
                            <a:srgbClr val="FFFFFF"/>
                          </a:solidFill>
                        </a:uFill>
                      </a:endParaRPr>
                    </a:p>
                    <a:p>
                      <a:pPr marL="118110" marR="33020" algn="l">
                        <a:lnSpc>
                          <a:spcPct val="99900"/>
                        </a:lnSpc>
                      </a:pPr>
                      <a:endParaRPr lang="es-CL" sz="1800" u="sng" spc="-10" dirty="0">
                        <a:uFill>
                          <a:solidFill>
                            <a:srgbClr val="FFFFFF"/>
                          </a:solidFill>
                        </a:uFill>
                      </a:endParaRPr>
                    </a:p>
                    <a:p>
                      <a:pPr marL="118110" marR="33020" algn="l">
                        <a:lnSpc>
                          <a:spcPct val="99900"/>
                        </a:lnSpc>
                      </a:pPr>
                      <a:r>
                        <a:rPr sz="1800" spc="-10" dirty="0"/>
                        <a:t> </a:t>
                      </a:r>
                      <a:r>
                        <a:rPr sz="1800" spc="-65" dirty="0"/>
                        <a:t>Alimentos</a:t>
                      </a:r>
                      <a:r>
                        <a:rPr sz="1800" spc="-70" dirty="0"/>
                        <a:t> </a:t>
                      </a:r>
                      <a:r>
                        <a:rPr sz="1800" spc="-40" dirty="0"/>
                        <a:t>con</a:t>
                      </a:r>
                      <a:r>
                        <a:rPr sz="1800" spc="-65" dirty="0"/>
                        <a:t> </a:t>
                      </a:r>
                      <a:r>
                        <a:rPr sz="1800" spc="-20" dirty="0"/>
                        <a:t>alta </a:t>
                      </a:r>
                      <a:r>
                        <a:rPr sz="1800" spc="-100" dirty="0"/>
                        <a:t>combinación</a:t>
                      </a:r>
                      <a:r>
                        <a:rPr sz="1800" spc="-10" dirty="0"/>
                        <a:t> </a:t>
                      </a:r>
                      <a:r>
                        <a:rPr sz="1800" spc="-114" dirty="0"/>
                        <a:t>de</a:t>
                      </a:r>
                      <a:r>
                        <a:rPr sz="1800" spc="-5" dirty="0"/>
                        <a:t> </a:t>
                      </a:r>
                      <a:r>
                        <a:rPr sz="1800" spc="-155" dirty="0"/>
                        <a:t>agua</a:t>
                      </a:r>
                      <a:r>
                        <a:rPr sz="1800" spc="-5" dirty="0"/>
                        <a:t> </a:t>
                      </a:r>
                      <a:r>
                        <a:rPr sz="1800" spc="-50" dirty="0"/>
                        <a:t>y </a:t>
                      </a:r>
                      <a:r>
                        <a:rPr sz="1800" spc="-105" dirty="0"/>
                        <a:t>nutrientes</a:t>
                      </a:r>
                      <a:r>
                        <a:rPr sz="1800" spc="-35" dirty="0"/>
                        <a:t> </a:t>
                      </a:r>
                      <a:r>
                        <a:rPr sz="1800" spc="-30" dirty="0"/>
                        <a:t>como</a:t>
                      </a:r>
                      <a:r>
                        <a:rPr sz="1800" spc="-35" dirty="0"/>
                        <a:t> la </a:t>
                      </a:r>
                      <a:r>
                        <a:rPr sz="1800" spc="-145" dirty="0"/>
                        <a:t>leche,</a:t>
                      </a:r>
                      <a:r>
                        <a:rPr sz="1800" spc="-185" dirty="0"/>
                        <a:t> </a:t>
                      </a:r>
                      <a:r>
                        <a:rPr sz="1800" spc="-130" dirty="0"/>
                        <a:t>mayonesa</a:t>
                      </a:r>
                      <a:r>
                        <a:rPr sz="1800" spc="15" dirty="0"/>
                        <a:t> </a:t>
                      </a:r>
                      <a:r>
                        <a:rPr sz="1800" spc="-50" dirty="0"/>
                        <a:t>y </a:t>
                      </a:r>
                      <a:r>
                        <a:rPr sz="1800" spc="-105" dirty="0"/>
                        <a:t>lácteos</a:t>
                      </a:r>
                      <a:r>
                        <a:rPr sz="1800" spc="-15" dirty="0"/>
                        <a:t> </a:t>
                      </a:r>
                      <a:r>
                        <a:rPr sz="1800" spc="-114" dirty="0"/>
                        <a:t>en</a:t>
                      </a:r>
                      <a:r>
                        <a:rPr sz="1800" spc="-10" dirty="0"/>
                        <a:t> general </a:t>
                      </a:r>
                      <a:r>
                        <a:rPr sz="1800" spc="-150" dirty="0"/>
                        <a:t>facilitan</a:t>
                      </a:r>
                      <a:r>
                        <a:rPr sz="1800" spc="-35" dirty="0"/>
                        <a:t> </a:t>
                      </a:r>
                      <a:r>
                        <a:rPr sz="1800" spc="-45" dirty="0"/>
                        <a:t>su</a:t>
                      </a:r>
                      <a:r>
                        <a:rPr sz="1800" spc="-30" dirty="0"/>
                        <a:t> </a:t>
                      </a:r>
                      <a:r>
                        <a:rPr sz="1800" spc="-80" dirty="0"/>
                        <a:t>proliferación, </a:t>
                      </a:r>
                      <a:r>
                        <a:rPr sz="1800" spc="-114" dirty="0"/>
                        <a:t>en</a:t>
                      </a:r>
                      <a:r>
                        <a:rPr sz="1800" spc="-40" dirty="0"/>
                        <a:t> </a:t>
                      </a:r>
                      <a:r>
                        <a:rPr sz="1800" spc="-114" dirty="0"/>
                        <a:t>cambio</a:t>
                      </a:r>
                      <a:r>
                        <a:rPr sz="1800" spc="-35" dirty="0"/>
                        <a:t> los</a:t>
                      </a:r>
                      <a:r>
                        <a:rPr sz="1800" spc="-40" dirty="0"/>
                        <a:t> </a:t>
                      </a:r>
                      <a:r>
                        <a:rPr sz="1800" spc="-50" dirty="0"/>
                        <a:t>alimentos </a:t>
                      </a:r>
                      <a:r>
                        <a:rPr sz="1800" spc="-55" dirty="0"/>
                        <a:t>secos</a:t>
                      </a:r>
                      <a:r>
                        <a:rPr sz="1800" spc="-60" dirty="0"/>
                        <a:t> </a:t>
                      </a:r>
                      <a:r>
                        <a:rPr sz="1800" spc="-30" dirty="0"/>
                        <a:t>como</a:t>
                      </a:r>
                      <a:r>
                        <a:rPr sz="1800" spc="-55" dirty="0"/>
                        <a:t> </a:t>
                      </a:r>
                      <a:r>
                        <a:rPr sz="1800" spc="-125" dirty="0"/>
                        <a:t>leche</a:t>
                      </a:r>
                      <a:r>
                        <a:rPr sz="1800" spc="-45" dirty="0"/>
                        <a:t> </a:t>
                      </a:r>
                      <a:r>
                        <a:rPr sz="1800" spc="-25" dirty="0"/>
                        <a:t>en </a:t>
                      </a:r>
                      <a:r>
                        <a:rPr sz="1800" spc="-114" dirty="0"/>
                        <a:t>polvo,</a:t>
                      </a:r>
                      <a:r>
                        <a:rPr sz="1800" spc="-180" dirty="0"/>
                        <a:t> </a:t>
                      </a:r>
                      <a:r>
                        <a:rPr sz="1800" spc="-130" dirty="0"/>
                        <a:t>fideos,</a:t>
                      </a:r>
                      <a:r>
                        <a:rPr sz="1800" spc="-180" dirty="0"/>
                        <a:t> </a:t>
                      </a:r>
                      <a:r>
                        <a:rPr sz="1800" spc="-120" dirty="0"/>
                        <a:t>cereales</a:t>
                      </a:r>
                      <a:r>
                        <a:rPr sz="1800" spc="30" dirty="0"/>
                        <a:t> </a:t>
                      </a:r>
                      <a:r>
                        <a:rPr sz="1800" spc="-25" dirty="0"/>
                        <a:t>no </a:t>
                      </a:r>
                      <a:r>
                        <a:rPr sz="1800" spc="-170" dirty="0"/>
                        <a:t>la</a:t>
                      </a:r>
                      <a:r>
                        <a:rPr sz="1800" spc="-35" dirty="0"/>
                        <a:t> </a:t>
                      </a:r>
                      <a:r>
                        <a:rPr sz="1800" spc="-10" dirty="0"/>
                        <a:t>estimulan</a:t>
                      </a:r>
                      <a:endParaRPr sz="1800" dirty="0">
                        <a:latin typeface="Trebuchet MS"/>
                        <a:cs typeface="Trebuchet MS"/>
                      </a:endParaRPr>
                    </a:p>
                  </a:txBody>
                  <a:tcPr marL="0" marR="0" marT="0" marB="0"/>
                </a:tc>
                <a:tc>
                  <a:txBody>
                    <a:bodyPr/>
                    <a:lstStyle/>
                    <a:p>
                      <a:pPr algn="l">
                        <a:lnSpc>
                          <a:spcPct val="100000"/>
                        </a:lnSpc>
                      </a:pPr>
                      <a:endParaRPr sz="1800" dirty="0"/>
                    </a:p>
                    <a:p>
                      <a:pPr algn="l">
                        <a:lnSpc>
                          <a:spcPct val="100000"/>
                        </a:lnSpc>
                        <a:spcBef>
                          <a:spcPts val="65"/>
                        </a:spcBef>
                      </a:pPr>
                      <a:endParaRPr sz="1800" dirty="0"/>
                    </a:p>
                    <a:p>
                      <a:pPr marL="149225" algn="l">
                        <a:lnSpc>
                          <a:spcPts val="2130"/>
                        </a:lnSpc>
                      </a:pPr>
                      <a:r>
                        <a:rPr sz="1800" u="sng" spc="-10" dirty="0" err="1">
                          <a:uFill>
                            <a:solidFill>
                              <a:srgbClr val="FFFFFF"/>
                            </a:solidFill>
                          </a:uFill>
                        </a:rPr>
                        <a:t>Oxígeno</a:t>
                      </a:r>
                      <a:r>
                        <a:rPr sz="1800" spc="-10" dirty="0"/>
                        <a:t>:</a:t>
                      </a:r>
                      <a:endParaRPr lang="es-CL" sz="1800" spc="-10" dirty="0"/>
                    </a:p>
                    <a:p>
                      <a:pPr marL="149225" algn="l">
                        <a:lnSpc>
                          <a:spcPts val="2130"/>
                        </a:lnSpc>
                      </a:pPr>
                      <a:endParaRPr sz="1800" dirty="0"/>
                    </a:p>
                    <a:p>
                      <a:pPr marL="149225" algn="l">
                        <a:lnSpc>
                          <a:spcPts val="2130"/>
                        </a:lnSpc>
                      </a:pPr>
                      <a:r>
                        <a:rPr sz="1800" spc="-125" dirty="0"/>
                        <a:t>La</a:t>
                      </a:r>
                      <a:r>
                        <a:rPr sz="1800" spc="-20" dirty="0"/>
                        <a:t> </a:t>
                      </a:r>
                      <a:r>
                        <a:rPr sz="1800" spc="-125" dirty="0"/>
                        <a:t>mayoría</a:t>
                      </a:r>
                      <a:r>
                        <a:rPr sz="1800" spc="-15" dirty="0"/>
                        <a:t> </a:t>
                      </a:r>
                      <a:r>
                        <a:rPr sz="1800" spc="-114" dirty="0"/>
                        <a:t>de</a:t>
                      </a:r>
                      <a:r>
                        <a:rPr sz="1800" spc="-20" dirty="0"/>
                        <a:t> </a:t>
                      </a:r>
                      <a:r>
                        <a:rPr sz="1800" spc="-25" dirty="0"/>
                        <a:t>las</a:t>
                      </a:r>
                      <a:endParaRPr sz="1800" dirty="0"/>
                    </a:p>
                    <a:p>
                      <a:pPr marL="100330" marR="9525" indent="66040" algn="l">
                        <a:lnSpc>
                          <a:spcPct val="99700"/>
                        </a:lnSpc>
                        <a:spcBef>
                          <a:spcPts val="45"/>
                        </a:spcBef>
                      </a:pPr>
                      <a:r>
                        <a:rPr sz="1800" spc="-120" dirty="0"/>
                        <a:t>bacterias</a:t>
                      </a:r>
                      <a:r>
                        <a:rPr sz="1800" spc="25" dirty="0"/>
                        <a:t> </a:t>
                      </a:r>
                      <a:r>
                        <a:rPr sz="1800" spc="-120" dirty="0"/>
                        <a:t>necesitan</a:t>
                      </a:r>
                      <a:r>
                        <a:rPr sz="1800" spc="25" dirty="0"/>
                        <a:t> </a:t>
                      </a:r>
                      <a:r>
                        <a:rPr sz="1800" spc="-25" dirty="0"/>
                        <a:t>de </a:t>
                      </a:r>
                      <a:r>
                        <a:rPr sz="1800" spc="-110" dirty="0"/>
                        <a:t>este</a:t>
                      </a:r>
                      <a:r>
                        <a:rPr sz="1800" spc="-10" dirty="0"/>
                        <a:t> </a:t>
                      </a:r>
                      <a:r>
                        <a:rPr sz="1800" spc="-110" dirty="0"/>
                        <a:t>elemento</a:t>
                      </a:r>
                      <a:r>
                        <a:rPr sz="1800" spc="-10" dirty="0"/>
                        <a:t> </a:t>
                      </a:r>
                      <a:r>
                        <a:rPr sz="1800" spc="-20" dirty="0"/>
                        <a:t>para </a:t>
                      </a:r>
                      <a:r>
                        <a:rPr sz="1800" spc="-120" dirty="0"/>
                        <a:t>sobrevivir,</a:t>
                      </a:r>
                      <a:r>
                        <a:rPr sz="1800" spc="-185" dirty="0"/>
                        <a:t> </a:t>
                      </a:r>
                      <a:r>
                        <a:rPr sz="1800" spc="-90" dirty="0"/>
                        <a:t>sin</a:t>
                      </a:r>
                      <a:r>
                        <a:rPr sz="1800" spc="25" dirty="0"/>
                        <a:t> </a:t>
                      </a:r>
                      <a:r>
                        <a:rPr sz="1800" spc="-10" dirty="0"/>
                        <a:t>embargo, </a:t>
                      </a:r>
                      <a:r>
                        <a:rPr sz="1800" spc="-160" dirty="0"/>
                        <a:t>hay</a:t>
                      </a:r>
                      <a:r>
                        <a:rPr sz="1800" spc="-35" dirty="0"/>
                        <a:t> </a:t>
                      </a:r>
                      <a:r>
                        <a:rPr sz="1800" spc="-65" dirty="0"/>
                        <a:t>otras</a:t>
                      </a:r>
                      <a:r>
                        <a:rPr sz="1800" spc="-30" dirty="0"/>
                        <a:t> </a:t>
                      </a:r>
                      <a:r>
                        <a:rPr sz="1800" spc="-110" dirty="0"/>
                        <a:t>que</a:t>
                      </a:r>
                      <a:r>
                        <a:rPr sz="1800" spc="-30" dirty="0"/>
                        <a:t> </a:t>
                      </a:r>
                      <a:r>
                        <a:rPr sz="1800" spc="-25" dirty="0"/>
                        <a:t>se </a:t>
                      </a:r>
                      <a:r>
                        <a:rPr sz="1800" spc="-85" dirty="0"/>
                        <a:t>reproducen</a:t>
                      </a:r>
                      <a:r>
                        <a:rPr sz="1800" spc="-5" dirty="0"/>
                        <a:t> </a:t>
                      </a:r>
                      <a:r>
                        <a:rPr sz="1800" spc="-90" dirty="0"/>
                        <a:t>sin</a:t>
                      </a:r>
                      <a:r>
                        <a:rPr sz="1800" dirty="0"/>
                        <a:t> </a:t>
                      </a:r>
                      <a:r>
                        <a:rPr sz="1800" spc="-60" dirty="0"/>
                        <a:t>presenci </a:t>
                      </a:r>
                      <a:r>
                        <a:rPr sz="1800" spc="-114" dirty="0"/>
                        <a:t>de</a:t>
                      </a:r>
                      <a:r>
                        <a:rPr sz="1800" spc="-45" dirty="0"/>
                        <a:t> </a:t>
                      </a:r>
                      <a:r>
                        <a:rPr sz="1800" spc="-65" dirty="0"/>
                        <a:t>oxígeno</a:t>
                      </a:r>
                      <a:r>
                        <a:rPr sz="1800" spc="-45" dirty="0"/>
                        <a:t> </a:t>
                      </a:r>
                      <a:r>
                        <a:rPr sz="1800" spc="-114" dirty="0"/>
                        <a:t>y</a:t>
                      </a:r>
                      <a:r>
                        <a:rPr sz="1800" spc="-45" dirty="0"/>
                        <a:t> </a:t>
                      </a:r>
                      <a:r>
                        <a:rPr sz="1800" spc="-85" dirty="0"/>
                        <a:t>se</a:t>
                      </a:r>
                      <a:r>
                        <a:rPr sz="1800" spc="-45" dirty="0"/>
                        <a:t> </a:t>
                      </a:r>
                      <a:r>
                        <a:rPr sz="1800" spc="-10" dirty="0"/>
                        <a:t>pueden </a:t>
                      </a:r>
                      <a:r>
                        <a:rPr sz="1800" spc="-85" dirty="0"/>
                        <a:t>desarrollar</a:t>
                      </a:r>
                      <a:r>
                        <a:rPr sz="1800" spc="-40" dirty="0"/>
                        <a:t> </a:t>
                      </a:r>
                      <a:r>
                        <a:rPr sz="1800" spc="-114" dirty="0"/>
                        <a:t>en</a:t>
                      </a:r>
                      <a:r>
                        <a:rPr sz="1800" spc="-35" dirty="0"/>
                        <a:t> </a:t>
                      </a:r>
                      <a:r>
                        <a:rPr sz="1800" spc="-20" dirty="0"/>
                        <a:t>lugar </a:t>
                      </a:r>
                      <a:r>
                        <a:rPr sz="1800" spc="-30" dirty="0"/>
                        <a:t>como</a:t>
                      </a:r>
                      <a:r>
                        <a:rPr sz="1800" spc="-100" dirty="0"/>
                        <a:t> </a:t>
                      </a:r>
                      <a:r>
                        <a:rPr sz="1800" spc="-10" dirty="0"/>
                        <a:t>embutidos, </a:t>
                      </a:r>
                      <a:r>
                        <a:rPr sz="1800" spc="-110" dirty="0"/>
                        <a:t>alimentos</a:t>
                      </a:r>
                      <a:r>
                        <a:rPr sz="1800" dirty="0"/>
                        <a:t> </a:t>
                      </a:r>
                      <a:r>
                        <a:rPr sz="1800" spc="-110" dirty="0"/>
                        <a:t>que</a:t>
                      </a:r>
                      <a:r>
                        <a:rPr sz="1800" dirty="0"/>
                        <a:t> </a:t>
                      </a:r>
                      <a:r>
                        <a:rPr sz="1800" spc="-25" dirty="0"/>
                        <a:t>se </a:t>
                      </a:r>
                      <a:r>
                        <a:rPr sz="1800" spc="-100" dirty="0"/>
                        <a:t>encuentran</a:t>
                      </a:r>
                      <a:r>
                        <a:rPr sz="1800" spc="-35" dirty="0"/>
                        <a:t> </a:t>
                      </a:r>
                      <a:r>
                        <a:rPr sz="1800" spc="-10" dirty="0"/>
                        <a:t>cubiertos </a:t>
                      </a:r>
                      <a:r>
                        <a:rPr sz="1800" dirty="0"/>
                        <a:t>por</a:t>
                      </a:r>
                      <a:r>
                        <a:rPr sz="1800" spc="-40" dirty="0"/>
                        <a:t> </a:t>
                      </a:r>
                      <a:r>
                        <a:rPr sz="1800" spc="-150" dirty="0"/>
                        <a:t>alguna</a:t>
                      </a:r>
                      <a:r>
                        <a:rPr sz="1800" spc="-35" dirty="0"/>
                        <a:t> </a:t>
                      </a:r>
                      <a:r>
                        <a:rPr sz="1800" spc="-125" dirty="0"/>
                        <a:t>salsa</a:t>
                      </a:r>
                      <a:r>
                        <a:rPr sz="1800" spc="-40" dirty="0"/>
                        <a:t> </a:t>
                      </a:r>
                      <a:r>
                        <a:rPr sz="1800" spc="-50" dirty="0"/>
                        <a:t>o </a:t>
                      </a:r>
                      <a:r>
                        <a:rPr sz="1800" spc="-90" dirty="0"/>
                        <a:t>incluso</a:t>
                      </a:r>
                      <a:r>
                        <a:rPr sz="1800" spc="-5" dirty="0"/>
                        <a:t> </a:t>
                      </a:r>
                      <a:r>
                        <a:rPr sz="1800" spc="-10" dirty="0"/>
                        <a:t>conservas.</a:t>
                      </a:r>
                      <a:endParaRPr sz="1800" dirty="0">
                        <a:latin typeface="Trebuchet MS"/>
                        <a:cs typeface="Trebuchet MS"/>
                      </a:endParaRPr>
                    </a:p>
                  </a:txBody>
                  <a:tcPr marL="0" marR="0" marT="0" marB="0"/>
                </a:tc>
                <a:tc>
                  <a:txBody>
                    <a:bodyPr/>
                    <a:lstStyle/>
                    <a:p>
                      <a:pPr algn="l">
                        <a:lnSpc>
                          <a:spcPct val="100000"/>
                        </a:lnSpc>
                      </a:pPr>
                      <a:endParaRPr sz="1800" dirty="0"/>
                    </a:p>
                    <a:p>
                      <a:pPr algn="l">
                        <a:lnSpc>
                          <a:spcPct val="100000"/>
                        </a:lnSpc>
                      </a:pPr>
                      <a:endParaRPr sz="1800" dirty="0"/>
                    </a:p>
                    <a:p>
                      <a:pPr algn="l">
                        <a:lnSpc>
                          <a:spcPct val="100000"/>
                        </a:lnSpc>
                      </a:pPr>
                      <a:endParaRPr sz="1800" dirty="0"/>
                    </a:p>
                    <a:p>
                      <a:pPr algn="l">
                        <a:lnSpc>
                          <a:spcPct val="100000"/>
                        </a:lnSpc>
                        <a:spcBef>
                          <a:spcPts val="1325"/>
                        </a:spcBef>
                      </a:pPr>
                      <a:endParaRPr sz="1800" dirty="0"/>
                    </a:p>
                    <a:p>
                      <a:pPr marL="5715" algn="l">
                        <a:lnSpc>
                          <a:spcPts val="2130"/>
                        </a:lnSpc>
                      </a:pPr>
                      <a:r>
                        <a:rPr sz="1800" u="sng" spc="-10" dirty="0">
                          <a:uFill>
                            <a:solidFill>
                              <a:srgbClr val="FFFFFF"/>
                            </a:solidFill>
                          </a:uFill>
                        </a:rPr>
                        <a:t>Tiempo</a:t>
                      </a:r>
                      <a:r>
                        <a:rPr sz="1800" spc="-10" dirty="0"/>
                        <a:t>:</a:t>
                      </a:r>
                      <a:endParaRPr lang="es-CL" sz="1800" spc="-10" dirty="0"/>
                    </a:p>
                    <a:p>
                      <a:pPr marL="5715" algn="l">
                        <a:lnSpc>
                          <a:spcPts val="2130"/>
                        </a:lnSpc>
                      </a:pPr>
                      <a:endParaRPr sz="1800" dirty="0"/>
                    </a:p>
                    <a:p>
                      <a:pPr marL="5715" algn="l">
                        <a:lnSpc>
                          <a:spcPts val="2130"/>
                        </a:lnSpc>
                      </a:pPr>
                      <a:r>
                        <a:rPr sz="1800" dirty="0"/>
                        <a:t>Los</a:t>
                      </a:r>
                      <a:r>
                        <a:rPr sz="1800" spc="-45" dirty="0"/>
                        <a:t> </a:t>
                      </a:r>
                      <a:r>
                        <a:rPr sz="1800" spc="-90" dirty="0"/>
                        <a:t>patógenos</a:t>
                      </a:r>
                      <a:r>
                        <a:rPr sz="1800" spc="-40" dirty="0"/>
                        <a:t> </a:t>
                      </a:r>
                      <a:r>
                        <a:rPr sz="1800" spc="-85" dirty="0"/>
                        <a:t>se</a:t>
                      </a:r>
                      <a:r>
                        <a:rPr sz="1800" spc="-40" dirty="0"/>
                        <a:t> </a:t>
                      </a:r>
                      <a:r>
                        <a:rPr sz="1800" spc="-10" dirty="0"/>
                        <a:t>pueden</a:t>
                      </a:r>
                      <a:endParaRPr sz="1800" dirty="0"/>
                    </a:p>
                    <a:p>
                      <a:pPr marL="155575" marR="141605" indent="-635" algn="l">
                        <a:lnSpc>
                          <a:spcPct val="99500"/>
                        </a:lnSpc>
                        <a:spcBef>
                          <a:spcPts val="50"/>
                        </a:spcBef>
                      </a:pPr>
                      <a:r>
                        <a:rPr sz="1800" spc="-100" dirty="0"/>
                        <a:t>dividir</a:t>
                      </a:r>
                      <a:r>
                        <a:rPr sz="1800" spc="-45" dirty="0"/>
                        <a:t> </a:t>
                      </a:r>
                      <a:r>
                        <a:rPr sz="1800" spc="-114" dirty="0"/>
                        <a:t>en</a:t>
                      </a:r>
                      <a:r>
                        <a:rPr sz="1800" spc="-40" dirty="0"/>
                        <a:t> </a:t>
                      </a:r>
                      <a:r>
                        <a:rPr sz="1800" dirty="0"/>
                        <a:t>2</a:t>
                      </a:r>
                      <a:r>
                        <a:rPr sz="1800" spc="-40" dirty="0"/>
                        <a:t> </a:t>
                      </a:r>
                      <a:r>
                        <a:rPr sz="1800" spc="-150" dirty="0"/>
                        <a:t>cada</a:t>
                      </a:r>
                      <a:r>
                        <a:rPr sz="1800" spc="-40" dirty="0"/>
                        <a:t> </a:t>
                      </a:r>
                      <a:r>
                        <a:rPr sz="1800" spc="-25" dirty="0"/>
                        <a:t>20 </a:t>
                      </a:r>
                      <a:r>
                        <a:rPr sz="1800" spc="-114" dirty="0"/>
                        <a:t>minutos,</a:t>
                      </a:r>
                      <a:r>
                        <a:rPr sz="1800" spc="-225" dirty="0"/>
                        <a:t> </a:t>
                      </a:r>
                      <a:r>
                        <a:rPr sz="1800" dirty="0"/>
                        <a:t>por</a:t>
                      </a:r>
                      <a:r>
                        <a:rPr sz="1800" spc="-50" dirty="0"/>
                        <a:t> </a:t>
                      </a:r>
                      <a:r>
                        <a:rPr sz="1800" spc="-95" dirty="0"/>
                        <a:t>ello</a:t>
                      </a:r>
                      <a:r>
                        <a:rPr sz="1800" spc="-45" dirty="0"/>
                        <a:t> </a:t>
                      </a:r>
                      <a:r>
                        <a:rPr sz="1800" spc="-25" dirty="0"/>
                        <a:t>es </a:t>
                      </a:r>
                      <a:r>
                        <a:rPr sz="1800" spc="-95" dirty="0"/>
                        <a:t>importante</a:t>
                      </a:r>
                      <a:r>
                        <a:rPr sz="1800" spc="-40" dirty="0"/>
                        <a:t> </a:t>
                      </a:r>
                      <a:r>
                        <a:rPr sz="1800" spc="-110" dirty="0"/>
                        <a:t>que</a:t>
                      </a:r>
                      <a:r>
                        <a:rPr sz="1800" spc="-40" dirty="0"/>
                        <a:t> </a:t>
                      </a:r>
                      <a:r>
                        <a:rPr sz="1800" spc="-25" dirty="0"/>
                        <a:t>los </a:t>
                      </a:r>
                      <a:r>
                        <a:rPr sz="1800" spc="-110" dirty="0"/>
                        <a:t>alimentos</a:t>
                      </a:r>
                      <a:r>
                        <a:rPr sz="1800" spc="-5" dirty="0"/>
                        <a:t> </a:t>
                      </a:r>
                      <a:r>
                        <a:rPr sz="1800" spc="-114" dirty="0"/>
                        <a:t>de</a:t>
                      </a:r>
                      <a:r>
                        <a:rPr sz="1800" dirty="0"/>
                        <a:t> </a:t>
                      </a:r>
                      <a:r>
                        <a:rPr sz="1800" spc="-110" dirty="0"/>
                        <a:t>alto</a:t>
                      </a:r>
                      <a:r>
                        <a:rPr sz="1800" spc="-5" dirty="0"/>
                        <a:t> </a:t>
                      </a:r>
                      <a:r>
                        <a:rPr sz="1800" spc="-65" dirty="0"/>
                        <a:t>riesgo </a:t>
                      </a:r>
                      <a:r>
                        <a:rPr sz="1800" dirty="0"/>
                        <a:t>no</a:t>
                      </a:r>
                      <a:r>
                        <a:rPr sz="1800" spc="-105" dirty="0"/>
                        <a:t> </a:t>
                      </a:r>
                      <a:r>
                        <a:rPr sz="1800" spc="-110" dirty="0"/>
                        <a:t>permanezcan</a:t>
                      </a:r>
                      <a:r>
                        <a:rPr sz="1800" spc="-45" dirty="0"/>
                        <a:t> </a:t>
                      </a:r>
                      <a:r>
                        <a:rPr sz="1800" spc="-25" dirty="0"/>
                        <a:t>en </a:t>
                      </a:r>
                      <a:r>
                        <a:rPr sz="1800" spc="-100" dirty="0"/>
                        <a:t>temperaturas</a:t>
                      </a:r>
                      <a:r>
                        <a:rPr sz="1800" spc="-40" dirty="0"/>
                        <a:t> </a:t>
                      </a:r>
                      <a:r>
                        <a:rPr sz="1800" spc="-90" dirty="0"/>
                        <a:t>peligrosas </a:t>
                      </a:r>
                      <a:r>
                        <a:rPr sz="1800" dirty="0"/>
                        <a:t>por</a:t>
                      </a:r>
                      <a:r>
                        <a:rPr sz="1800" spc="-85" dirty="0"/>
                        <a:t> largos</a:t>
                      </a:r>
                      <a:r>
                        <a:rPr sz="1800" spc="-50" dirty="0"/>
                        <a:t> </a:t>
                      </a:r>
                      <a:r>
                        <a:rPr sz="1800" spc="-10" dirty="0"/>
                        <a:t>periodos.</a:t>
                      </a:r>
                      <a:endParaRPr sz="1800" dirty="0">
                        <a:latin typeface="Trebuchet MS"/>
                        <a:cs typeface="Trebuchet MS"/>
                      </a:endParaRPr>
                    </a:p>
                  </a:txBody>
                  <a:tcPr marL="0" marR="0" marT="0" marB="0"/>
                </a:tc>
                <a:tc>
                  <a:txBody>
                    <a:bodyPr/>
                    <a:lstStyle/>
                    <a:p>
                      <a:pPr algn="l">
                        <a:lnSpc>
                          <a:spcPct val="100000"/>
                        </a:lnSpc>
                      </a:pPr>
                      <a:endParaRPr sz="1800" dirty="0"/>
                    </a:p>
                    <a:p>
                      <a:pPr algn="l">
                        <a:lnSpc>
                          <a:spcPct val="100000"/>
                        </a:lnSpc>
                        <a:spcBef>
                          <a:spcPts val="185"/>
                        </a:spcBef>
                      </a:pPr>
                      <a:endParaRPr sz="1800" dirty="0"/>
                    </a:p>
                    <a:p>
                      <a:pPr marL="586740" marR="570230" algn="l">
                        <a:lnSpc>
                          <a:spcPts val="2100"/>
                        </a:lnSpc>
                      </a:pPr>
                      <a:r>
                        <a:rPr sz="1800" u="sng" spc="-10" dirty="0">
                          <a:uFill>
                            <a:solidFill>
                              <a:srgbClr val="FFFFFF"/>
                            </a:solidFill>
                          </a:uFill>
                        </a:rPr>
                        <a:t>Presencia</a:t>
                      </a:r>
                      <a:r>
                        <a:rPr sz="1800" u="sng" spc="-70" dirty="0">
                          <a:uFill>
                            <a:solidFill>
                              <a:srgbClr val="FFFFFF"/>
                            </a:solidFill>
                          </a:uFill>
                        </a:rPr>
                        <a:t> </a:t>
                      </a:r>
                      <a:r>
                        <a:rPr sz="1800" u="sng" spc="-25" dirty="0">
                          <a:uFill>
                            <a:solidFill>
                              <a:srgbClr val="FFFFFF"/>
                            </a:solidFill>
                          </a:uFill>
                        </a:rPr>
                        <a:t>de</a:t>
                      </a:r>
                      <a:r>
                        <a:rPr sz="1800" spc="-25" dirty="0"/>
                        <a:t> </a:t>
                      </a:r>
                      <a:r>
                        <a:rPr sz="1800" u="sng" spc="-10" dirty="0" err="1">
                          <a:uFill>
                            <a:solidFill>
                              <a:srgbClr val="FFFFFF"/>
                            </a:solidFill>
                          </a:uFill>
                        </a:rPr>
                        <a:t>nutrientes</a:t>
                      </a:r>
                      <a:r>
                        <a:rPr sz="1800" u="sng" spc="-10" dirty="0">
                          <a:uFill>
                            <a:solidFill>
                              <a:srgbClr val="FFFFFF"/>
                            </a:solidFill>
                          </a:uFill>
                        </a:rPr>
                        <a:t>:</a:t>
                      </a:r>
                      <a:endParaRPr lang="es-CL" sz="1800" u="sng" spc="-10" dirty="0">
                        <a:uFill>
                          <a:solidFill>
                            <a:srgbClr val="FFFFFF"/>
                          </a:solidFill>
                        </a:uFill>
                      </a:endParaRPr>
                    </a:p>
                    <a:p>
                      <a:pPr marL="586740" marR="570230" algn="l">
                        <a:lnSpc>
                          <a:spcPts val="2100"/>
                        </a:lnSpc>
                      </a:pPr>
                      <a:endParaRPr sz="1800" dirty="0"/>
                    </a:p>
                    <a:p>
                      <a:pPr marL="105410" marR="88900" indent="-635" algn="l">
                        <a:lnSpc>
                          <a:spcPts val="2100"/>
                        </a:lnSpc>
                        <a:spcBef>
                          <a:spcPts val="100"/>
                        </a:spcBef>
                      </a:pPr>
                      <a:r>
                        <a:rPr sz="1800" spc="-125" dirty="0"/>
                        <a:t>La</a:t>
                      </a:r>
                      <a:r>
                        <a:rPr sz="1800" spc="-20" dirty="0"/>
                        <a:t> </a:t>
                      </a:r>
                      <a:r>
                        <a:rPr sz="1800" spc="-125" dirty="0"/>
                        <a:t>mayoría</a:t>
                      </a:r>
                      <a:r>
                        <a:rPr sz="1800" spc="-15" dirty="0"/>
                        <a:t> </a:t>
                      </a:r>
                      <a:r>
                        <a:rPr sz="1800" spc="-114" dirty="0"/>
                        <a:t>de</a:t>
                      </a:r>
                      <a:r>
                        <a:rPr sz="1800" spc="-20" dirty="0"/>
                        <a:t> </a:t>
                      </a:r>
                      <a:r>
                        <a:rPr sz="1800" spc="-25" dirty="0"/>
                        <a:t>los </a:t>
                      </a:r>
                      <a:r>
                        <a:rPr sz="1800" spc="-110" dirty="0"/>
                        <a:t>alimentos</a:t>
                      </a:r>
                      <a:r>
                        <a:rPr sz="1800" spc="-5" dirty="0"/>
                        <a:t> </a:t>
                      </a:r>
                      <a:r>
                        <a:rPr sz="1800" spc="-125" dirty="0"/>
                        <a:t>tiene</a:t>
                      </a:r>
                      <a:r>
                        <a:rPr sz="1800" spc="-5" dirty="0"/>
                        <a:t> </a:t>
                      </a:r>
                      <a:r>
                        <a:rPr sz="1800" spc="-135" dirty="0"/>
                        <a:t>el</a:t>
                      </a:r>
                      <a:r>
                        <a:rPr sz="1800" spc="-5" dirty="0"/>
                        <a:t> </a:t>
                      </a:r>
                      <a:r>
                        <a:rPr sz="1800" spc="-75" dirty="0"/>
                        <a:t>aporte</a:t>
                      </a:r>
                      <a:endParaRPr sz="1800" dirty="0"/>
                    </a:p>
                    <a:p>
                      <a:pPr marL="159385" marR="142875" indent="-635" algn="l">
                        <a:lnSpc>
                          <a:spcPts val="2100"/>
                        </a:lnSpc>
                        <a:spcBef>
                          <a:spcPts val="95"/>
                        </a:spcBef>
                      </a:pPr>
                      <a:r>
                        <a:rPr sz="1800" spc="-114" dirty="0"/>
                        <a:t>de</a:t>
                      </a:r>
                      <a:r>
                        <a:rPr sz="1800" spc="-5" dirty="0"/>
                        <a:t> </a:t>
                      </a:r>
                      <a:r>
                        <a:rPr sz="1800" spc="-130" dirty="0"/>
                        <a:t>grasas,</a:t>
                      </a:r>
                      <a:r>
                        <a:rPr sz="1800" spc="-195" dirty="0"/>
                        <a:t> </a:t>
                      </a:r>
                      <a:r>
                        <a:rPr sz="1800" spc="-10" dirty="0"/>
                        <a:t>proteínas, </a:t>
                      </a:r>
                      <a:r>
                        <a:rPr sz="1800" spc="-130" dirty="0"/>
                        <a:t>minerales,</a:t>
                      </a:r>
                      <a:r>
                        <a:rPr sz="1800" spc="-204" dirty="0"/>
                        <a:t> </a:t>
                      </a:r>
                      <a:r>
                        <a:rPr sz="1800" spc="-155" dirty="0"/>
                        <a:t>agua</a:t>
                      </a:r>
                      <a:r>
                        <a:rPr sz="1800" spc="-5" dirty="0"/>
                        <a:t> </a:t>
                      </a:r>
                      <a:r>
                        <a:rPr sz="1800" spc="-114" dirty="0"/>
                        <a:t>y</a:t>
                      </a:r>
                      <a:r>
                        <a:rPr sz="1800" spc="-5" dirty="0"/>
                        <a:t> </a:t>
                      </a:r>
                      <a:r>
                        <a:rPr sz="1800" spc="-105" dirty="0"/>
                        <a:t>azúcar</a:t>
                      </a:r>
                      <a:endParaRPr sz="1800" dirty="0"/>
                    </a:p>
                    <a:p>
                      <a:pPr marL="8255" algn="l">
                        <a:lnSpc>
                          <a:spcPts val="2135"/>
                        </a:lnSpc>
                      </a:pPr>
                      <a:r>
                        <a:rPr sz="1800" spc="-110" dirty="0"/>
                        <a:t>que</a:t>
                      </a:r>
                      <a:r>
                        <a:rPr sz="1800" spc="-15" dirty="0"/>
                        <a:t> </a:t>
                      </a:r>
                      <a:r>
                        <a:rPr sz="1800" spc="-120" dirty="0"/>
                        <a:t>necesitan</a:t>
                      </a:r>
                      <a:r>
                        <a:rPr sz="1800" spc="-15" dirty="0"/>
                        <a:t> </a:t>
                      </a:r>
                      <a:r>
                        <a:rPr sz="1800" spc="-25" dirty="0"/>
                        <a:t>las</a:t>
                      </a:r>
                      <a:endParaRPr sz="1800" dirty="0"/>
                    </a:p>
                    <a:p>
                      <a:pPr marL="123825" marR="107314" indent="-635" algn="l">
                        <a:lnSpc>
                          <a:spcPct val="99500"/>
                        </a:lnSpc>
                        <a:spcBef>
                          <a:spcPts val="50"/>
                        </a:spcBef>
                      </a:pPr>
                      <a:r>
                        <a:rPr sz="1800" spc="-135" dirty="0"/>
                        <a:t>bacterias,</a:t>
                      </a:r>
                      <a:r>
                        <a:rPr sz="1800" spc="-150" dirty="0"/>
                        <a:t> </a:t>
                      </a:r>
                      <a:r>
                        <a:rPr sz="1800" spc="-85" dirty="0"/>
                        <a:t>especialmente </a:t>
                      </a:r>
                      <a:r>
                        <a:rPr sz="1800" spc="-130" dirty="0"/>
                        <a:t>las</a:t>
                      </a:r>
                      <a:r>
                        <a:rPr sz="1800" spc="-45" dirty="0"/>
                        <a:t> </a:t>
                      </a:r>
                      <a:r>
                        <a:rPr sz="1800" spc="-95" dirty="0"/>
                        <a:t>carnes</a:t>
                      </a:r>
                      <a:r>
                        <a:rPr sz="1800" spc="-40" dirty="0"/>
                        <a:t> </a:t>
                      </a:r>
                      <a:r>
                        <a:rPr sz="1800" spc="-114" dirty="0"/>
                        <a:t>y</a:t>
                      </a:r>
                      <a:r>
                        <a:rPr sz="1800" spc="-40" dirty="0"/>
                        <a:t> </a:t>
                      </a:r>
                      <a:r>
                        <a:rPr sz="1800" spc="-25" dirty="0"/>
                        <a:t>todos</a:t>
                      </a:r>
                      <a:r>
                        <a:rPr sz="1800" spc="-40" dirty="0"/>
                        <a:t> </a:t>
                      </a:r>
                      <a:r>
                        <a:rPr sz="1800" spc="-25" dirty="0"/>
                        <a:t>sus </a:t>
                      </a:r>
                      <a:r>
                        <a:rPr sz="1800" spc="-80" dirty="0"/>
                        <a:t>productos,</a:t>
                      </a:r>
                      <a:r>
                        <a:rPr sz="1800" spc="-220" dirty="0"/>
                        <a:t> </a:t>
                      </a:r>
                      <a:r>
                        <a:rPr sz="1800" spc="-170" dirty="0"/>
                        <a:t>la</a:t>
                      </a:r>
                      <a:r>
                        <a:rPr sz="1800" spc="-40" dirty="0"/>
                        <a:t> </a:t>
                      </a:r>
                      <a:r>
                        <a:rPr sz="1800" spc="-10" dirty="0"/>
                        <a:t>leche, </a:t>
                      </a:r>
                      <a:r>
                        <a:rPr sz="1800" spc="-110" dirty="0"/>
                        <a:t>cremas</a:t>
                      </a:r>
                      <a:r>
                        <a:rPr sz="1800" spc="-30" dirty="0"/>
                        <a:t> </a:t>
                      </a:r>
                      <a:r>
                        <a:rPr sz="1800" spc="-114" dirty="0"/>
                        <a:t>y</a:t>
                      </a:r>
                      <a:r>
                        <a:rPr sz="1800" spc="-25" dirty="0"/>
                        <a:t> </a:t>
                      </a:r>
                      <a:r>
                        <a:rPr sz="1800" spc="-35" dirty="0"/>
                        <a:t>los</a:t>
                      </a:r>
                      <a:r>
                        <a:rPr sz="1800" spc="-25" dirty="0"/>
                        <a:t> </a:t>
                      </a:r>
                      <a:r>
                        <a:rPr sz="1800" spc="-120" dirty="0"/>
                        <a:t>huevos,</a:t>
                      </a:r>
                      <a:r>
                        <a:rPr sz="1800" spc="-210" dirty="0"/>
                        <a:t> </a:t>
                      </a:r>
                      <a:r>
                        <a:rPr sz="1800" spc="-25" dirty="0"/>
                        <a:t>por </a:t>
                      </a:r>
                      <a:r>
                        <a:rPr sz="1800" spc="-20" dirty="0"/>
                        <a:t>lo</a:t>
                      </a:r>
                      <a:r>
                        <a:rPr sz="1800" spc="-55" dirty="0"/>
                        <a:t> </a:t>
                      </a:r>
                      <a:r>
                        <a:rPr sz="1800" spc="-80" dirty="0"/>
                        <a:t>mismo</a:t>
                      </a:r>
                      <a:r>
                        <a:rPr sz="1800" spc="-50" dirty="0"/>
                        <a:t> </a:t>
                      </a:r>
                      <a:r>
                        <a:rPr sz="1800" spc="-85" dirty="0"/>
                        <a:t>se</a:t>
                      </a:r>
                      <a:r>
                        <a:rPr sz="1800" spc="-50" dirty="0"/>
                        <a:t> </a:t>
                      </a:r>
                      <a:r>
                        <a:rPr sz="1800" spc="-120" dirty="0"/>
                        <a:t>debe</a:t>
                      </a:r>
                      <a:r>
                        <a:rPr sz="1800" spc="-45" dirty="0"/>
                        <a:t> </a:t>
                      </a:r>
                      <a:r>
                        <a:rPr sz="1800" spc="-10" dirty="0"/>
                        <a:t>tener </a:t>
                      </a:r>
                      <a:r>
                        <a:rPr sz="1800" spc="-85" dirty="0"/>
                        <a:t>mucho</a:t>
                      </a:r>
                      <a:r>
                        <a:rPr sz="1800" spc="-20" dirty="0"/>
                        <a:t> </a:t>
                      </a:r>
                      <a:r>
                        <a:rPr sz="1800" spc="-100" dirty="0"/>
                        <a:t>cuidado</a:t>
                      </a:r>
                      <a:r>
                        <a:rPr sz="1800" spc="-20" dirty="0"/>
                        <a:t> </a:t>
                      </a:r>
                      <a:r>
                        <a:rPr sz="1800" spc="-25" dirty="0"/>
                        <a:t>con </a:t>
                      </a:r>
                      <a:r>
                        <a:rPr sz="1800" spc="-60" dirty="0"/>
                        <a:t>estos</a:t>
                      </a:r>
                      <a:r>
                        <a:rPr sz="1800" spc="-40" dirty="0"/>
                        <a:t> </a:t>
                      </a:r>
                      <a:r>
                        <a:rPr sz="1800" spc="-45" dirty="0"/>
                        <a:t>ingredientes.</a:t>
                      </a:r>
                      <a:endParaRPr sz="1800" dirty="0">
                        <a:latin typeface="Trebuchet MS"/>
                        <a:cs typeface="Trebuchet MS"/>
                      </a:endParaRPr>
                    </a:p>
                  </a:txBody>
                  <a:tcPr marL="0" marR="0" marT="0" marB="0"/>
                </a:tc>
                <a:extLst>
                  <a:ext uri="{0D108BD9-81ED-4DB2-BD59-A6C34878D82A}">
                    <a16:rowId xmlns:a16="http://schemas.microsoft.com/office/drawing/2014/main" val="10000"/>
                  </a:ext>
                </a:extLst>
              </a:tr>
            </a:tbl>
          </a:graphicData>
        </a:graphic>
      </p:graphicFrame>
      <p:sp>
        <p:nvSpPr>
          <p:cNvPr id="6" name="object 6"/>
          <p:cNvSpPr txBox="1">
            <a:spLocks noGrp="1"/>
          </p:cNvSpPr>
          <p:nvPr>
            <p:ph type="title"/>
          </p:nvPr>
        </p:nvSpPr>
        <p:spPr>
          <a:xfrm>
            <a:off x="549594" y="205647"/>
            <a:ext cx="10028964" cy="504587"/>
          </a:xfrm>
          <a:prstGeom prst="rect">
            <a:avLst/>
          </a:prstGeom>
        </p:spPr>
        <p:txBody>
          <a:bodyPr vert="horz" wrap="square" lIns="0" tIns="12027" rIns="0" bIns="0" rtlCol="0" anchor="ctr">
            <a:spAutoFit/>
          </a:bodyPr>
          <a:lstStyle/>
          <a:p>
            <a:pPr marL="12661">
              <a:lnSpc>
                <a:spcPct val="100000"/>
              </a:lnSpc>
              <a:spcBef>
                <a:spcPts val="95"/>
              </a:spcBef>
            </a:pPr>
            <a:r>
              <a:rPr sz="3200" spc="203" dirty="0">
                <a:solidFill>
                  <a:srgbClr val="000000"/>
                </a:solidFill>
              </a:rPr>
              <a:t>Condiciones</a:t>
            </a:r>
            <a:r>
              <a:rPr sz="3200" spc="349" dirty="0">
                <a:solidFill>
                  <a:srgbClr val="000000"/>
                </a:solidFill>
              </a:rPr>
              <a:t> </a:t>
            </a:r>
            <a:r>
              <a:rPr sz="3200" spc="174" dirty="0">
                <a:solidFill>
                  <a:srgbClr val="000000"/>
                </a:solidFill>
              </a:rPr>
              <a:t>Favorables</a:t>
            </a:r>
            <a:r>
              <a:rPr sz="3200" spc="354" dirty="0">
                <a:solidFill>
                  <a:srgbClr val="000000"/>
                </a:solidFill>
              </a:rPr>
              <a:t> </a:t>
            </a:r>
            <a:r>
              <a:rPr sz="3200" spc="155" dirty="0">
                <a:solidFill>
                  <a:srgbClr val="000000"/>
                </a:solidFill>
              </a:rPr>
              <a:t>(Reproducción</a:t>
            </a:r>
            <a:r>
              <a:rPr sz="3200" spc="349" dirty="0">
                <a:solidFill>
                  <a:srgbClr val="000000"/>
                </a:solidFill>
              </a:rPr>
              <a:t> </a:t>
            </a:r>
            <a:r>
              <a:rPr sz="3200" spc="145" dirty="0">
                <a:solidFill>
                  <a:srgbClr val="000000"/>
                </a:solidFill>
              </a:rPr>
              <a:t>bacteriana)</a:t>
            </a:r>
          </a:p>
        </p:txBody>
      </p:sp>
      <p:pic>
        <p:nvPicPr>
          <p:cNvPr id="7" name="object 7"/>
          <p:cNvPicPr/>
          <p:nvPr/>
        </p:nvPicPr>
        <p:blipFill>
          <a:blip r:embed="rId2" cstate="print"/>
          <a:stretch>
            <a:fillRect/>
          </a:stretch>
        </p:blipFill>
        <p:spPr>
          <a:xfrm>
            <a:off x="10616694" y="198621"/>
            <a:ext cx="1202044" cy="905339"/>
          </a:xfrm>
          <a:prstGeom prst="rect">
            <a:avLst/>
          </a:prstGeom>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0682"/>
            <a:ext cx="12192000" cy="6832837"/>
          </a:xfrm>
          <a:custGeom>
            <a:avLst/>
            <a:gdLst/>
            <a:ahLst/>
            <a:cxnLst/>
            <a:rect l="l" t="t" r="r" b="b"/>
            <a:pathLst>
              <a:path w="12230100" h="6854190">
                <a:moveTo>
                  <a:pt x="12230100" y="0"/>
                </a:moveTo>
                <a:lnTo>
                  <a:pt x="0" y="0"/>
                </a:lnTo>
                <a:lnTo>
                  <a:pt x="0" y="6853843"/>
                </a:lnTo>
                <a:lnTo>
                  <a:pt x="12230100" y="6853843"/>
                </a:lnTo>
                <a:lnTo>
                  <a:pt x="12230100" y="0"/>
                </a:lnTo>
                <a:close/>
              </a:path>
            </a:pathLst>
          </a:custGeom>
          <a:solidFill>
            <a:srgbClr val="E8EAF0"/>
          </a:solidFill>
        </p:spPr>
        <p:txBody>
          <a:bodyPr wrap="square" lIns="0" tIns="0" rIns="0" bIns="0" rtlCol="0"/>
          <a:lstStyle/>
          <a:p>
            <a:endParaRPr sz="1794"/>
          </a:p>
        </p:txBody>
      </p:sp>
      <p:sp>
        <p:nvSpPr>
          <p:cNvPr id="3" name="object 3"/>
          <p:cNvSpPr/>
          <p:nvPr/>
        </p:nvSpPr>
        <p:spPr>
          <a:xfrm>
            <a:off x="609740" y="6340226"/>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4" name="object 4"/>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5" name="object 5"/>
          <p:cNvGrpSpPr/>
          <p:nvPr/>
        </p:nvGrpSpPr>
        <p:grpSpPr>
          <a:xfrm>
            <a:off x="0" y="10683"/>
            <a:ext cx="12192000" cy="6832837"/>
            <a:chOff x="0" y="1"/>
            <a:chExt cx="12230100" cy="6854190"/>
          </a:xfrm>
        </p:grpSpPr>
        <p:sp>
          <p:nvSpPr>
            <p:cNvPr id="6" name="object 6"/>
            <p:cNvSpPr/>
            <p:nvPr/>
          </p:nvSpPr>
          <p:spPr>
            <a:xfrm>
              <a:off x="611645" y="500552"/>
              <a:ext cx="245110" cy="685800"/>
            </a:xfrm>
            <a:custGeom>
              <a:avLst/>
              <a:gdLst/>
              <a:ahLst/>
              <a:cxnLst/>
              <a:rect l="l" t="t" r="r" b="b"/>
              <a:pathLst>
                <a:path w="245109" h="685800">
                  <a:moveTo>
                    <a:pt x="244657" y="0"/>
                  </a:moveTo>
                  <a:lnTo>
                    <a:pt x="0" y="0"/>
                  </a:lnTo>
                  <a:lnTo>
                    <a:pt x="0" y="685384"/>
                  </a:lnTo>
                  <a:lnTo>
                    <a:pt x="244657" y="685384"/>
                  </a:lnTo>
                  <a:lnTo>
                    <a:pt x="244657" y="0"/>
                  </a:lnTo>
                  <a:close/>
                </a:path>
              </a:pathLst>
            </a:custGeom>
            <a:solidFill>
              <a:srgbClr val="8590B2"/>
            </a:solidFill>
          </p:spPr>
          <p:txBody>
            <a:bodyPr wrap="square" lIns="0" tIns="0" rIns="0" bIns="0" rtlCol="0"/>
            <a:lstStyle/>
            <a:p>
              <a:endParaRPr sz="1794"/>
            </a:p>
          </p:txBody>
        </p:sp>
        <p:pic>
          <p:nvPicPr>
            <p:cNvPr id="7" name="object 7"/>
            <p:cNvPicPr/>
            <p:nvPr/>
          </p:nvPicPr>
          <p:blipFill>
            <a:blip r:embed="rId2" cstate="print"/>
            <a:stretch>
              <a:fillRect/>
            </a:stretch>
          </p:blipFill>
          <p:spPr>
            <a:xfrm>
              <a:off x="0" y="1"/>
              <a:ext cx="12230100" cy="6853842"/>
            </a:xfrm>
            <a:prstGeom prst="rect">
              <a:avLst/>
            </a:prstGeom>
          </p:spPr>
        </p:pic>
      </p:grpSp>
      <p:sp>
        <p:nvSpPr>
          <p:cNvPr id="8" name="object 8"/>
          <p:cNvSpPr txBox="1"/>
          <p:nvPr/>
        </p:nvSpPr>
        <p:spPr>
          <a:xfrm>
            <a:off x="609740" y="509675"/>
            <a:ext cx="10975332" cy="491931"/>
          </a:xfrm>
          <a:prstGeom prst="rect">
            <a:avLst/>
          </a:prstGeom>
          <a:ln w="9519">
            <a:solidFill>
              <a:srgbClr val="8590B2"/>
            </a:solidFill>
          </a:ln>
        </p:spPr>
        <p:txBody>
          <a:bodyPr vert="horz" wrap="square" lIns="0" tIns="184209" rIns="0" bIns="0" rtlCol="0">
            <a:spAutoFit/>
          </a:bodyPr>
          <a:lstStyle/>
          <a:p>
            <a:pPr marL="187377" algn="ctr">
              <a:spcBef>
                <a:spcPts val="1450"/>
              </a:spcBef>
            </a:pPr>
            <a:r>
              <a:rPr sz="1994" b="1" spc="199" dirty="0">
                <a:solidFill>
                  <a:srgbClr val="FFFFFF"/>
                </a:solidFill>
                <a:latin typeface="Cambria"/>
                <a:cs typeface="Cambria"/>
              </a:rPr>
              <a:t>ETAS</a:t>
            </a:r>
            <a:r>
              <a:rPr sz="1994" b="1" spc="228" dirty="0">
                <a:solidFill>
                  <a:srgbClr val="FFFFFF"/>
                </a:solidFill>
                <a:latin typeface="Cambria"/>
                <a:cs typeface="Cambria"/>
              </a:rPr>
              <a:t> </a:t>
            </a:r>
            <a:r>
              <a:rPr sz="1994" b="1" spc="199" dirty="0">
                <a:solidFill>
                  <a:srgbClr val="FFFFFF"/>
                </a:solidFill>
                <a:latin typeface="Cambria"/>
                <a:cs typeface="Cambria"/>
              </a:rPr>
              <a:t>MAS</a:t>
            </a:r>
            <a:r>
              <a:rPr sz="1994" b="1" spc="234" dirty="0">
                <a:solidFill>
                  <a:srgbClr val="FFFFFF"/>
                </a:solidFill>
                <a:latin typeface="Cambria"/>
                <a:cs typeface="Cambria"/>
              </a:rPr>
              <a:t> </a:t>
            </a:r>
            <a:r>
              <a:rPr sz="1994" b="1" spc="194" dirty="0">
                <a:solidFill>
                  <a:srgbClr val="FFFFFF"/>
                </a:solidFill>
                <a:latin typeface="Cambria"/>
                <a:cs typeface="Cambria"/>
              </a:rPr>
              <a:t>COMUNES</a:t>
            </a:r>
            <a:endParaRPr sz="1994">
              <a:latin typeface="Cambria"/>
              <a:cs typeface="Cambria"/>
            </a:endParaRPr>
          </a:p>
        </p:txBody>
      </p:sp>
      <p:grpSp>
        <p:nvGrpSpPr>
          <p:cNvPr id="9" name="object 9"/>
          <p:cNvGrpSpPr/>
          <p:nvPr/>
        </p:nvGrpSpPr>
        <p:grpSpPr>
          <a:xfrm>
            <a:off x="7737809" y="2556558"/>
            <a:ext cx="4395070" cy="3032174"/>
            <a:chOff x="7761989" y="2553831"/>
            <a:chExt cx="4408805" cy="3041650"/>
          </a:xfrm>
        </p:grpSpPr>
        <p:sp>
          <p:nvSpPr>
            <p:cNvPr id="10" name="object 10"/>
            <p:cNvSpPr/>
            <p:nvPr/>
          </p:nvSpPr>
          <p:spPr>
            <a:xfrm>
              <a:off x="7771507" y="2563350"/>
              <a:ext cx="4389755" cy="3022600"/>
            </a:xfrm>
            <a:custGeom>
              <a:avLst/>
              <a:gdLst/>
              <a:ahLst/>
              <a:cxnLst/>
              <a:rect l="l" t="t" r="r" b="b"/>
              <a:pathLst>
                <a:path w="4389755" h="3022600">
                  <a:moveTo>
                    <a:pt x="2194753" y="0"/>
                  </a:moveTo>
                  <a:lnTo>
                    <a:pt x="2138105" y="493"/>
                  </a:lnTo>
                  <a:lnTo>
                    <a:pt x="2081811" y="1966"/>
                  </a:lnTo>
                  <a:lnTo>
                    <a:pt x="2025887" y="4406"/>
                  </a:lnTo>
                  <a:lnTo>
                    <a:pt x="1970352" y="7802"/>
                  </a:lnTo>
                  <a:lnTo>
                    <a:pt x="1915221" y="12141"/>
                  </a:lnTo>
                  <a:lnTo>
                    <a:pt x="1860513" y="17413"/>
                  </a:lnTo>
                  <a:lnTo>
                    <a:pt x="1806245" y="23604"/>
                  </a:lnTo>
                  <a:lnTo>
                    <a:pt x="1752433" y="30703"/>
                  </a:lnTo>
                  <a:lnTo>
                    <a:pt x="1699096" y="38698"/>
                  </a:lnTo>
                  <a:lnTo>
                    <a:pt x="1646250" y="47578"/>
                  </a:lnTo>
                  <a:lnTo>
                    <a:pt x="1593912" y="57330"/>
                  </a:lnTo>
                  <a:lnTo>
                    <a:pt x="1542100" y="67942"/>
                  </a:lnTo>
                  <a:lnTo>
                    <a:pt x="1490831" y="79404"/>
                  </a:lnTo>
                  <a:lnTo>
                    <a:pt x="1440123" y="91702"/>
                  </a:lnTo>
                  <a:lnTo>
                    <a:pt x="1389992" y="104825"/>
                  </a:lnTo>
                  <a:lnTo>
                    <a:pt x="1340456" y="118761"/>
                  </a:lnTo>
                  <a:lnTo>
                    <a:pt x="1291531" y="133499"/>
                  </a:lnTo>
                  <a:lnTo>
                    <a:pt x="1243236" y="149025"/>
                  </a:lnTo>
                  <a:lnTo>
                    <a:pt x="1195588" y="165330"/>
                  </a:lnTo>
                  <a:lnTo>
                    <a:pt x="1148603" y="182399"/>
                  </a:lnTo>
                  <a:lnTo>
                    <a:pt x="1102299" y="200223"/>
                  </a:lnTo>
                  <a:lnTo>
                    <a:pt x="1056693" y="218788"/>
                  </a:lnTo>
                  <a:lnTo>
                    <a:pt x="1011803" y="238084"/>
                  </a:lnTo>
                  <a:lnTo>
                    <a:pt x="967645" y="258097"/>
                  </a:lnTo>
                  <a:lnTo>
                    <a:pt x="924237" y="278817"/>
                  </a:lnTo>
                  <a:lnTo>
                    <a:pt x="881597" y="300232"/>
                  </a:lnTo>
                  <a:lnTo>
                    <a:pt x="839740" y="322328"/>
                  </a:lnTo>
                  <a:lnTo>
                    <a:pt x="798686" y="345096"/>
                  </a:lnTo>
                  <a:lnTo>
                    <a:pt x="758450" y="368522"/>
                  </a:lnTo>
                  <a:lnTo>
                    <a:pt x="719050" y="392595"/>
                  </a:lnTo>
                  <a:lnTo>
                    <a:pt x="680504" y="417303"/>
                  </a:lnTo>
                  <a:lnTo>
                    <a:pt x="642828" y="442635"/>
                  </a:lnTo>
                  <a:lnTo>
                    <a:pt x="606040" y="468577"/>
                  </a:lnTo>
                  <a:lnTo>
                    <a:pt x="570157" y="495119"/>
                  </a:lnTo>
                  <a:lnTo>
                    <a:pt x="535196" y="522249"/>
                  </a:lnTo>
                  <a:lnTo>
                    <a:pt x="501174" y="549954"/>
                  </a:lnTo>
                  <a:lnTo>
                    <a:pt x="468110" y="578224"/>
                  </a:lnTo>
                  <a:lnTo>
                    <a:pt x="436019" y="607045"/>
                  </a:lnTo>
                  <a:lnTo>
                    <a:pt x="404920" y="636406"/>
                  </a:lnTo>
                  <a:lnTo>
                    <a:pt x="374829" y="666296"/>
                  </a:lnTo>
                  <a:lnTo>
                    <a:pt x="345764" y="696701"/>
                  </a:lnTo>
                  <a:lnTo>
                    <a:pt x="317741" y="727612"/>
                  </a:lnTo>
                  <a:lnTo>
                    <a:pt x="290779" y="759015"/>
                  </a:lnTo>
                  <a:lnTo>
                    <a:pt x="264894" y="790898"/>
                  </a:lnTo>
                  <a:lnTo>
                    <a:pt x="240104" y="823251"/>
                  </a:lnTo>
                  <a:lnTo>
                    <a:pt x="216426" y="856061"/>
                  </a:lnTo>
                  <a:lnTo>
                    <a:pt x="193877" y="889315"/>
                  </a:lnTo>
                  <a:lnTo>
                    <a:pt x="172474" y="923003"/>
                  </a:lnTo>
                  <a:lnTo>
                    <a:pt x="152235" y="957113"/>
                  </a:lnTo>
                  <a:lnTo>
                    <a:pt x="133177" y="991632"/>
                  </a:lnTo>
                  <a:lnTo>
                    <a:pt x="115316" y="1026548"/>
                  </a:lnTo>
                  <a:lnTo>
                    <a:pt x="98671" y="1061850"/>
                  </a:lnTo>
                  <a:lnTo>
                    <a:pt x="83259" y="1097527"/>
                  </a:lnTo>
                  <a:lnTo>
                    <a:pt x="69096" y="1133565"/>
                  </a:lnTo>
                  <a:lnTo>
                    <a:pt x="56200" y="1169954"/>
                  </a:lnTo>
                  <a:lnTo>
                    <a:pt x="44589" y="1206680"/>
                  </a:lnTo>
                  <a:lnTo>
                    <a:pt x="34279" y="1243734"/>
                  </a:lnTo>
                  <a:lnTo>
                    <a:pt x="25288" y="1281102"/>
                  </a:lnTo>
                  <a:lnTo>
                    <a:pt x="17633" y="1318772"/>
                  </a:lnTo>
                  <a:lnTo>
                    <a:pt x="11331" y="1356733"/>
                  </a:lnTo>
                  <a:lnTo>
                    <a:pt x="6399" y="1394974"/>
                  </a:lnTo>
                  <a:lnTo>
                    <a:pt x="2855" y="1433481"/>
                  </a:lnTo>
                  <a:lnTo>
                    <a:pt x="716" y="1472244"/>
                  </a:lnTo>
                  <a:lnTo>
                    <a:pt x="0" y="1511250"/>
                  </a:lnTo>
                  <a:lnTo>
                    <a:pt x="716" y="1550256"/>
                  </a:lnTo>
                  <a:lnTo>
                    <a:pt x="2855" y="1589019"/>
                  </a:lnTo>
                  <a:lnTo>
                    <a:pt x="6399" y="1627526"/>
                  </a:lnTo>
                  <a:lnTo>
                    <a:pt x="11331" y="1665767"/>
                  </a:lnTo>
                  <a:lnTo>
                    <a:pt x="17633" y="1703728"/>
                  </a:lnTo>
                  <a:lnTo>
                    <a:pt x="25288" y="1741399"/>
                  </a:lnTo>
                  <a:lnTo>
                    <a:pt x="34279" y="1778767"/>
                  </a:lnTo>
                  <a:lnTo>
                    <a:pt x="44589" y="1815820"/>
                  </a:lnTo>
                  <a:lnTo>
                    <a:pt x="56200" y="1852547"/>
                  </a:lnTo>
                  <a:lnTo>
                    <a:pt x="69096" y="1888935"/>
                  </a:lnTo>
                  <a:lnTo>
                    <a:pt x="83259" y="1924974"/>
                  </a:lnTo>
                  <a:lnTo>
                    <a:pt x="98671" y="1960650"/>
                  </a:lnTo>
                  <a:lnTo>
                    <a:pt x="115316" y="1995952"/>
                  </a:lnTo>
                  <a:lnTo>
                    <a:pt x="133177" y="2030869"/>
                  </a:lnTo>
                  <a:lnTo>
                    <a:pt x="152235" y="2065388"/>
                  </a:lnTo>
                  <a:lnTo>
                    <a:pt x="172474" y="2099497"/>
                  </a:lnTo>
                  <a:lnTo>
                    <a:pt x="193877" y="2133185"/>
                  </a:lnTo>
                  <a:lnTo>
                    <a:pt x="216426" y="2166440"/>
                  </a:lnTo>
                  <a:lnTo>
                    <a:pt x="240104" y="2199250"/>
                  </a:lnTo>
                  <a:lnTo>
                    <a:pt x="264894" y="2231602"/>
                  </a:lnTo>
                  <a:lnTo>
                    <a:pt x="290779" y="2263486"/>
                  </a:lnTo>
                  <a:lnTo>
                    <a:pt x="317741" y="2294889"/>
                  </a:lnTo>
                  <a:lnTo>
                    <a:pt x="345764" y="2325799"/>
                  </a:lnTo>
                  <a:lnTo>
                    <a:pt x="374829" y="2356205"/>
                  </a:lnTo>
                  <a:lnTo>
                    <a:pt x="404920" y="2386095"/>
                  </a:lnTo>
                  <a:lnTo>
                    <a:pt x="436019" y="2415456"/>
                  </a:lnTo>
                  <a:lnTo>
                    <a:pt x="468110" y="2444277"/>
                  </a:lnTo>
                  <a:lnTo>
                    <a:pt x="501174" y="2472546"/>
                  </a:lnTo>
                  <a:lnTo>
                    <a:pt x="535196" y="2500252"/>
                  </a:lnTo>
                  <a:lnTo>
                    <a:pt x="570157" y="2527382"/>
                  </a:lnTo>
                  <a:lnTo>
                    <a:pt x="606040" y="2553924"/>
                  </a:lnTo>
                  <a:lnTo>
                    <a:pt x="642828" y="2579866"/>
                  </a:lnTo>
                  <a:lnTo>
                    <a:pt x="680504" y="2605198"/>
                  </a:lnTo>
                  <a:lnTo>
                    <a:pt x="719050" y="2629906"/>
                  </a:lnTo>
                  <a:lnTo>
                    <a:pt x="758450" y="2653979"/>
                  </a:lnTo>
                  <a:lnTo>
                    <a:pt x="798686" y="2677405"/>
                  </a:lnTo>
                  <a:lnTo>
                    <a:pt x="839740" y="2700173"/>
                  </a:lnTo>
                  <a:lnTo>
                    <a:pt x="881597" y="2722270"/>
                  </a:lnTo>
                  <a:lnTo>
                    <a:pt x="924237" y="2743684"/>
                  </a:lnTo>
                  <a:lnTo>
                    <a:pt x="967645" y="2764404"/>
                  </a:lnTo>
                  <a:lnTo>
                    <a:pt x="1011803" y="2784417"/>
                  </a:lnTo>
                  <a:lnTo>
                    <a:pt x="1056693" y="2803713"/>
                  </a:lnTo>
                  <a:lnTo>
                    <a:pt x="1102299" y="2822278"/>
                  </a:lnTo>
                  <a:lnTo>
                    <a:pt x="1148603" y="2840102"/>
                  </a:lnTo>
                  <a:lnTo>
                    <a:pt x="1195588" y="2857172"/>
                  </a:lnTo>
                  <a:lnTo>
                    <a:pt x="1243236" y="2873476"/>
                  </a:lnTo>
                  <a:lnTo>
                    <a:pt x="1291531" y="2889003"/>
                  </a:lnTo>
                  <a:lnTo>
                    <a:pt x="1340456" y="2903740"/>
                  </a:lnTo>
                  <a:lnTo>
                    <a:pt x="1389992" y="2917676"/>
                  </a:lnTo>
                  <a:lnTo>
                    <a:pt x="1440123" y="2930799"/>
                  </a:lnTo>
                  <a:lnTo>
                    <a:pt x="1490831" y="2943098"/>
                  </a:lnTo>
                  <a:lnTo>
                    <a:pt x="1542100" y="2954559"/>
                  </a:lnTo>
                  <a:lnTo>
                    <a:pt x="1593912" y="2965171"/>
                  </a:lnTo>
                  <a:lnTo>
                    <a:pt x="1646250" y="2974924"/>
                  </a:lnTo>
                  <a:lnTo>
                    <a:pt x="1699096" y="2983803"/>
                  </a:lnTo>
                  <a:lnTo>
                    <a:pt x="1752433" y="2991798"/>
                  </a:lnTo>
                  <a:lnTo>
                    <a:pt x="1806245" y="2998898"/>
                  </a:lnTo>
                  <a:lnTo>
                    <a:pt x="1860513" y="3005089"/>
                  </a:lnTo>
                  <a:lnTo>
                    <a:pt x="1915221" y="3010360"/>
                  </a:lnTo>
                  <a:lnTo>
                    <a:pt x="1970352" y="3014699"/>
                  </a:lnTo>
                  <a:lnTo>
                    <a:pt x="2025887" y="3018095"/>
                  </a:lnTo>
                  <a:lnTo>
                    <a:pt x="2081811" y="3020535"/>
                  </a:lnTo>
                  <a:lnTo>
                    <a:pt x="2138105" y="3022008"/>
                  </a:lnTo>
                  <a:lnTo>
                    <a:pt x="2194753" y="3022502"/>
                  </a:lnTo>
                  <a:lnTo>
                    <a:pt x="2251400" y="3022008"/>
                  </a:lnTo>
                  <a:lnTo>
                    <a:pt x="2307694" y="3020535"/>
                  </a:lnTo>
                  <a:lnTo>
                    <a:pt x="2363618" y="3018095"/>
                  </a:lnTo>
                  <a:lnTo>
                    <a:pt x="2419153" y="3014699"/>
                  </a:lnTo>
                  <a:lnTo>
                    <a:pt x="2474283" y="3010360"/>
                  </a:lnTo>
                  <a:lnTo>
                    <a:pt x="2528991" y="3005089"/>
                  </a:lnTo>
                  <a:lnTo>
                    <a:pt x="2583260" y="2998898"/>
                  </a:lnTo>
                  <a:lnTo>
                    <a:pt x="2637071" y="2991798"/>
                  </a:lnTo>
                  <a:lnTo>
                    <a:pt x="2690409" y="2983803"/>
                  </a:lnTo>
                  <a:lnTo>
                    <a:pt x="2743255" y="2974924"/>
                  </a:lnTo>
                  <a:lnTo>
                    <a:pt x="2795593" y="2965171"/>
                  </a:lnTo>
                  <a:lnTo>
                    <a:pt x="2847404" y="2954559"/>
                  </a:lnTo>
                  <a:lnTo>
                    <a:pt x="2898673" y="2943098"/>
                  </a:lnTo>
                  <a:lnTo>
                    <a:pt x="2949382" y="2930799"/>
                  </a:lnTo>
                  <a:lnTo>
                    <a:pt x="2999513" y="2917676"/>
                  </a:lnTo>
                  <a:lnTo>
                    <a:pt x="3049049" y="2903740"/>
                  </a:lnTo>
                  <a:lnTo>
                    <a:pt x="3097973" y="2889003"/>
                  </a:lnTo>
                  <a:lnTo>
                    <a:pt x="3146268" y="2873476"/>
                  </a:lnTo>
                  <a:lnTo>
                    <a:pt x="3193916" y="2857172"/>
                  </a:lnTo>
                  <a:lnTo>
                    <a:pt x="3240901" y="2840102"/>
                  </a:lnTo>
                  <a:lnTo>
                    <a:pt x="3287205" y="2822278"/>
                  </a:lnTo>
                  <a:lnTo>
                    <a:pt x="3332811" y="2803713"/>
                  </a:lnTo>
                  <a:lnTo>
                    <a:pt x="3377701" y="2784417"/>
                  </a:lnTo>
                  <a:lnTo>
                    <a:pt x="3421859" y="2764404"/>
                  </a:lnTo>
                  <a:lnTo>
                    <a:pt x="3465267" y="2743684"/>
                  </a:lnTo>
                  <a:lnTo>
                    <a:pt x="3507907" y="2722270"/>
                  </a:lnTo>
                  <a:lnTo>
                    <a:pt x="3549764" y="2700173"/>
                  </a:lnTo>
                  <a:lnTo>
                    <a:pt x="3590818" y="2677405"/>
                  </a:lnTo>
                  <a:lnTo>
                    <a:pt x="3631054" y="2653979"/>
                  </a:lnTo>
                  <a:lnTo>
                    <a:pt x="3670454" y="2629906"/>
                  </a:lnTo>
                  <a:lnTo>
                    <a:pt x="3709000" y="2605198"/>
                  </a:lnTo>
                  <a:lnTo>
                    <a:pt x="3746676" y="2579866"/>
                  </a:lnTo>
                  <a:lnTo>
                    <a:pt x="3783464" y="2553924"/>
                  </a:lnTo>
                  <a:lnTo>
                    <a:pt x="3819347" y="2527382"/>
                  </a:lnTo>
                  <a:lnTo>
                    <a:pt x="3854308" y="2500252"/>
                  </a:lnTo>
                  <a:lnTo>
                    <a:pt x="3888330" y="2472546"/>
                  </a:lnTo>
                  <a:lnTo>
                    <a:pt x="3921394" y="2444277"/>
                  </a:lnTo>
                  <a:lnTo>
                    <a:pt x="3953485" y="2415456"/>
                  </a:lnTo>
                  <a:lnTo>
                    <a:pt x="3984584" y="2386095"/>
                  </a:lnTo>
                  <a:lnTo>
                    <a:pt x="4014675" y="2356205"/>
                  </a:lnTo>
                  <a:lnTo>
                    <a:pt x="4043740" y="2325799"/>
                  </a:lnTo>
                  <a:lnTo>
                    <a:pt x="4071763" y="2294889"/>
                  </a:lnTo>
                  <a:lnTo>
                    <a:pt x="4098725" y="2263486"/>
                  </a:lnTo>
                  <a:lnTo>
                    <a:pt x="4124610" y="2231602"/>
                  </a:lnTo>
                  <a:lnTo>
                    <a:pt x="4149400" y="2199250"/>
                  </a:lnTo>
                  <a:lnTo>
                    <a:pt x="4173078" y="2166440"/>
                  </a:lnTo>
                  <a:lnTo>
                    <a:pt x="4195627" y="2133185"/>
                  </a:lnTo>
                  <a:lnTo>
                    <a:pt x="4217030" y="2099497"/>
                  </a:lnTo>
                  <a:lnTo>
                    <a:pt x="4237269" y="2065388"/>
                  </a:lnTo>
                  <a:lnTo>
                    <a:pt x="4256327" y="2030869"/>
                  </a:lnTo>
                  <a:lnTo>
                    <a:pt x="4274188" y="1995952"/>
                  </a:lnTo>
                  <a:lnTo>
                    <a:pt x="4290833" y="1960650"/>
                  </a:lnTo>
                  <a:lnTo>
                    <a:pt x="4306245" y="1924974"/>
                  </a:lnTo>
                  <a:lnTo>
                    <a:pt x="4320408" y="1888935"/>
                  </a:lnTo>
                  <a:lnTo>
                    <a:pt x="4333303" y="1852547"/>
                  </a:lnTo>
                  <a:lnTo>
                    <a:pt x="4344915" y="1815820"/>
                  </a:lnTo>
                  <a:lnTo>
                    <a:pt x="4355225" y="1778767"/>
                  </a:lnTo>
                  <a:lnTo>
                    <a:pt x="4364216" y="1741399"/>
                  </a:lnTo>
                  <a:lnTo>
                    <a:pt x="4371871" y="1703728"/>
                  </a:lnTo>
                  <a:lnTo>
                    <a:pt x="4378173" y="1665767"/>
                  </a:lnTo>
                  <a:lnTo>
                    <a:pt x="4383105" y="1627526"/>
                  </a:lnTo>
                  <a:lnTo>
                    <a:pt x="4386649" y="1589019"/>
                  </a:lnTo>
                  <a:lnTo>
                    <a:pt x="4388787" y="1550256"/>
                  </a:lnTo>
                  <a:lnTo>
                    <a:pt x="4389504" y="1511250"/>
                  </a:lnTo>
                  <a:lnTo>
                    <a:pt x="4388787" y="1472244"/>
                  </a:lnTo>
                  <a:lnTo>
                    <a:pt x="4386649" y="1433481"/>
                  </a:lnTo>
                  <a:lnTo>
                    <a:pt x="4383105" y="1394974"/>
                  </a:lnTo>
                  <a:lnTo>
                    <a:pt x="4378173" y="1356733"/>
                  </a:lnTo>
                  <a:lnTo>
                    <a:pt x="4371871" y="1318772"/>
                  </a:lnTo>
                  <a:lnTo>
                    <a:pt x="4364216" y="1281102"/>
                  </a:lnTo>
                  <a:lnTo>
                    <a:pt x="4355225" y="1243734"/>
                  </a:lnTo>
                  <a:lnTo>
                    <a:pt x="4344915" y="1206680"/>
                  </a:lnTo>
                  <a:lnTo>
                    <a:pt x="4333303" y="1169954"/>
                  </a:lnTo>
                  <a:lnTo>
                    <a:pt x="4320408" y="1133565"/>
                  </a:lnTo>
                  <a:lnTo>
                    <a:pt x="4306245" y="1097527"/>
                  </a:lnTo>
                  <a:lnTo>
                    <a:pt x="4290833" y="1061850"/>
                  </a:lnTo>
                  <a:lnTo>
                    <a:pt x="4274188" y="1026548"/>
                  </a:lnTo>
                  <a:lnTo>
                    <a:pt x="4256327" y="991632"/>
                  </a:lnTo>
                  <a:lnTo>
                    <a:pt x="4237269" y="957113"/>
                  </a:lnTo>
                  <a:lnTo>
                    <a:pt x="4217030" y="923003"/>
                  </a:lnTo>
                  <a:lnTo>
                    <a:pt x="4195627" y="889315"/>
                  </a:lnTo>
                  <a:lnTo>
                    <a:pt x="4173078" y="856061"/>
                  </a:lnTo>
                  <a:lnTo>
                    <a:pt x="4149400" y="823251"/>
                  </a:lnTo>
                  <a:lnTo>
                    <a:pt x="4124610" y="790898"/>
                  </a:lnTo>
                  <a:lnTo>
                    <a:pt x="4098725" y="759015"/>
                  </a:lnTo>
                  <a:lnTo>
                    <a:pt x="4071763" y="727612"/>
                  </a:lnTo>
                  <a:lnTo>
                    <a:pt x="4043740" y="696701"/>
                  </a:lnTo>
                  <a:lnTo>
                    <a:pt x="4014675" y="666296"/>
                  </a:lnTo>
                  <a:lnTo>
                    <a:pt x="3984584" y="636406"/>
                  </a:lnTo>
                  <a:lnTo>
                    <a:pt x="3953485" y="607045"/>
                  </a:lnTo>
                  <a:lnTo>
                    <a:pt x="3921394" y="578224"/>
                  </a:lnTo>
                  <a:lnTo>
                    <a:pt x="3888330" y="549954"/>
                  </a:lnTo>
                  <a:lnTo>
                    <a:pt x="3854308" y="522249"/>
                  </a:lnTo>
                  <a:lnTo>
                    <a:pt x="3819347" y="495119"/>
                  </a:lnTo>
                  <a:lnTo>
                    <a:pt x="3783464" y="468577"/>
                  </a:lnTo>
                  <a:lnTo>
                    <a:pt x="3746676" y="442635"/>
                  </a:lnTo>
                  <a:lnTo>
                    <a:pt x="3709000" y="417303"/>
                  </a:lnTo>
                  <a:lnTo>
                    <a:pt x="3670454" y="392595"/>
                  </a:lnTo>
                  <a:lnTo>
                    <a:pt x="3631054" y="368522"/>
                  </a:lnTo>
                  <a:lnTo>
                    <a:pt x="3590818" y="345096"/>
                  </a:lnTo>
                  <a:lnTo>
                    <a:pt x="3549764" y="322328"/>
                  </a:lnTo>
                  <a:lnTo>
                    <a:pt x="3507907" y="300232"/>
                  </a:lnTo>
                  <a:lnTo>
                    <a:pt x="3465267" y="278817"/>
                  </a:lnTo>
                  <a:lnTo>
                    <a:pt x="3421859" y="258097"/>
                  </a:lnTo>
                  <a:lnTo>
                    <a:pt x="3377701" y="238084"/>
                  </a:lnTo>
                  <a:lnTo>
                    <a:pt x="3332811" y="218788"/>
                  </a:lnTo>
                  <a:lnTo>
                    <a:pt x="3287205" y="200223"/>
                  </a:lnTo>
                  <a:lnTo>
                    <a:pt x="3240901" y="182399"/>
                  </a:lnTo>
                  <a:lnTo>
                    <a:pt x="3193916" y="165330"/>
                  </a:lnTo>
                  <a:lnTo>
                    <a:pt x="3146268" y="149025"/>
                  </a:lnTo>
                  <a:lnTo>
                    <a:pt x="3097973" y="133499"/>
                  </a:lnTo>
                  <a:lnTo>
                    <a:pt x="3049049" y="118761"/>
                  </a:lnTo>
                  <a:lnTo>
                    <a:pt x="2999513" y="104825"/>
                  </a:lnTo>
                  <a:lnTo>
                    <a:pt x="2949382" y="91702"/>
                  </a:lnTo>
                  <a:lnTo>
                    <a:pt x="2898673" y="79404"/>
                  </a:lnTo>
                  <a:lnTo>
                    <a:pt x="2847404" y="67942"/>
                  </a:lnTo>
                  <a:lnTo>
                    <a:pt x="2795593" y="57330"/>
                  </a:lnTo>
                  <a:lnTo>
                    <a:pt x="2743255" y="47578"/>
                  </a:lnTo>
                  <a:lnTo>
                    <a:pt x="2690409" y="38698"/>
                  </a:lnTo>
                  <a:lnTo>
                    <a:pt x="2637071" y="30703"/>
                  </a:lnTo>
                  <a:lnTo>
                    <a:pt x="2583260" y="23604"/>
                  </a:lnTo>
                  <a:lnTo>
                    <a:pt x="2528991" y="17413"/>
                  </a:lnTo>
                  <a:lnTo>
                    <a:pt x="2474283" y="12141"/>
                  </a:lnTo>
                  <a:lnTo>
                    <a:pt x="2419153" y="7802"/>
                  </a:lnTo>
                  <a:lnTo>
                    <a:pt x="2363618" y="4406"/>
                  </a:lnTo>
                  <a:lnTo>
                    <a:pt x="2307694" y="1966"/>
                  </a:lnTo>
                  <a:lnTo>
                    <a:pt x="2251400" y="493"/>
                  </a:lnTo>
                  <a:lnTo>
                    <a:pt x="2194753" y="0"/>
                  </a:lnTo>
                  <a:close/>
                </a:path>
              </a:pathLst>
            </a:custGeom>
            <a:solidFill>
              <a:srgbClr val="8590B2"/>
            </a:solidFill>
          </p:spPr>
          <p:txBody>
            <a:bodyPr wrap="square" lIns="0" tIns="0" rIns="0" bIns="0" rtlCol="0"/>
            <a:lstStyle/>
            <a:p>
              <a:endParaRPr sz="1794"/>
            </a:p>
          </p:txBody>
        </p:sp>
        <p:sp>
          <p:nvSpPr>
            <p:cNvPr id="11" name="object 11"/>
            <p:cNvSpPr/>
            <p:nvPr/>
          </p:nvSpPr>
          <p:spPr>
            <a:xfrm>
              <a:off x="7771508" y="2563350"/>
              <a:ext cx="4389755" cy="3022600"/>
            </a:xfrm>
            <a:custGeom>
              <a:avLst/>
              <a:gdLst/>
              <a:ahLst/>
              <a:cxnLst/>
              <a:rect l="l" t="t" r="r" b="b"/>
              <a:pathLst>
                <a:path w="4389755" h="3022600">
                  <a:moveTo>
                    <a:pt x="0" y="1511251"/>
                  </a:moveTo>
                  <a:lnTo>
                    <a:pt x="716" y="1472245"/>
                  </a:lnTo>
                  <a:lnTo>
                    <a:pt x="2855" y="1433482"/>
                  </a:lnTo>
                  <a:lnTo>
                    <a:pt x="6399" y="1394975"/>
                  </a:lnTo>
                  <a:lnTo>
                    <a:pt x="11331" y="1356734"/>
                  </a:lnTo>
                  <a:lnTo>
                    <a:pt x="17633" y="1318773"/>
                  </a:lnTo>
                  <a:lnTo>
                    <a:pt x="25288" y="1281102"/>
                  </a:lnTo>
                  <a:lnTo>
                    <a:pt x="34279" y="1243734"/>
                  </a:lnTo>
                  <a:lnTo>
                    <a:pt x="44589" y="1206681"/>
                  </a:lnTo>
                  <a:lnTo>
                    <a:pt x="56200" y="1169954"/>
                  </a:lnTo>
                  <a:lnTo>
                    <a:pt x="69096" y="1133566"/>
                  </a:lnTo>
                  <a:lnTo>
                    <a:pt x="83259" y="1097527"/>
                  </a:lnTo>
                  <a:lnTo>
                    <a:pt x="98671" y="1061851"/>
                  </a:lnTo>
                  <a:lnTo>
                    <a:pt x="115316" y="1026549"/>
                  </a:lnTo>
                  <a:lnTo>
                    <a:pt x="133176" y="991632"/>
                  </a:lnTo>
                  <a:lnTo>
                    <a:pt x="152235" y="957113"/>
                  </a:lnTo>
                  <a:lnTo>
                    <a:pt x="172474" y="923004"/>
                  </a:lnTo>
                  <a:lnTo>
                    <a:pt x="193877" y="889316"/>
                  </a:lnTo>
                  <a:lnTo>
                    <a:pt x="216426" y="856061"/>
                  </a:lnTo>
                  <a:lnTo>
                    <a:pt x="240104" y="823251"/>
                  </a:lnTo>
                  <a:lnTo>
                    <a:pt x="264894" y="790899"/>
                  </a:lnTo>
                  <a:lnTo>
                    <a:pt x="290779" y="759015"/>
                  </a:lnTo>
                  <a:lnTo>
                    <a:pt x="317741" y="727612"/>
                  </a:lnTo>
                  <a:lnTo>
                    <a:pt x="345763" y="696702"/>
                  </a:lnTo>
                  <a:lnTo>
                    <a:pt x="374829" y="666296"/>
                  </a:lnTo>
                  <a:lnTo>
                    <a:pt x="404920" y="636406"/>
                  </a:lnTo>
                  <a:lnTo>
                    <a:pt x="436019" y="607045"/>
                  </a:lnTo>
                  <a:lnTo>
                    <a:pt x="468110" y="578224"/>
                  </a:lnTo>
                  <a:lnTo>
                    <a:pt x="501174" y="549955"/>
                  </a:lnTo>
                  <a:lnTo>
                    <a:pt x="535195" y="522249"/>
                  </a:lnTo>
                  <a:lnTo>
                    <a:pt x="570156" y="495120"/>
                  </a:lnTo>
                  <a:lnTo>
                    <a:pt x="606039" y="468577"/>
                  </a:lnTo>
                  <a:lnTo>
                    <a:pt x="642827" y="442635"/>
                  </a:lnTo>
                  <a:lnTo>
                    <a:pt x="680503" y="417303"/>
                  </a:lnTo>
                  <a:lnTo>
                    <a:pt x="719050" y="392595"/>
                  </a:lnTo>
                  <a:lnTo>
                    <a:pt x="758449" y="368522"/>
                  </a:lnTo>
                  <a:lnTo>
                    <a:pt x="798685" y="345096"/>
                  </a:lnTo>
                  <a:lnTo>
                    <a:pt x="839740" y="322328"/>
                  </a:lnTo>
                  <a:lnTo>
                    <a:pt x="881596" y="300232"/>
                  </a:lnTo>
                  <a:lnTo>
                    <a:pt x="924237" y="278817"/>
                  </a:lnTo>
                  <a:lnTo>
                    <a:pt x="967645" y="258098"/>
                  </a:lnTo>
                  <a:lnTo>
                    <a:pt x="1011802" y="238084"/>
                  </a:lnTo>
                  <a:lnTo>
                    <a:pt x="1056693" y="218788"/>
                  </a:lnTo>
                  <a:lnTo>
                    <a:pt x="1102298" y="200223"/>
                  </a:lnTo>
                  <a:lnTo>
                    <a:pt x="1148602" y="182399"/>
                  </a:lnTo>
                  <a:lnTo>
                    <a:pt x="1195587" y="165330"/>
                  </a:lnTo>
                  <a:lnTo>
                    <a:pt x="1243236" y="149025"/>
                  </a:lnTo>
                  <a:lnTo>
                    <a:pt x="1291531" y="133499"/>
                  </a:lnTo>
                  <a:lnTo>
                    <a:pt x="1340455" y="118761"/>
                  </a:lnTo>
                  <a:lnTo>
                    <a:pt x="1389991" y="104825"/>
                  </a:lnTo>
                  <a:lnTo>
                    <a:pt x="1440122" y="91702"/>
                  </a:lnTo>
                  <a:lnTo>
                    <a:pt x="1490830" y="79404"/>
                  </a:lnTo>
                  <a:lnTo>
                    <a:pt x="1542099" y="67942"/>
                  </a:lnTo>
                  <a:lnTo>
                    <a:pt x="1593911" y="57330"/>
                  </a:lnTo>
                  <a:lnTo>
                    <a:pt x="1646249" y="47578"/>
                  </a:lnTo>
                  <a:lnTo>
                    <a:pt x="1699095" y="38698"/>
                  </a:lnTo>
                  <a:lnTo>
                    <a:pt x="1752432" y="30703"/>
                  </a:lnTo>
                  <a:lnTo>
                    <a:pt x="1806244" y="23604"/>
                  </a:lnTo>
                  <a:lnTo>
                    <a:pt x="1860512" y="17413"/>
                  </a:lnTo>
                  <a:lnTo>
                    <a:pt x="1915220" y="12141"/>
                  </a:lnTo>
                  <a:lnTo>
                    <a:pt x="1970351" y="7802"/>
                  </a:lnTo>
                  <a:lnTo>
                    <a:pt x="2025886" y="4406"/>
                  </a:lnTo>
                  <a:lnTo>
                    <a:pt x="2081810" y="1966"/>
                  </a:lnTo>
                  <a:lnTo>
                    <a:pt x="2138104" y="493"/>
                  </a:lnTo>
                  <a:lnTo>
                    <a:pt x="2194751" y="0"/>
                  </a:lnTo>
                  <a:lnTo>
                    <a:pt x="2251399" y="493"/>
                  </a:lnTo>
                  <a:lnTo>
                    <a:pt x="2307693" y="1966"/>
                  </a:lnTo>
                  <a:lnTo>
                    <a:pt x="2363616" y="4406"/>
                  </a:lnTo>
                  <a:lnTo>
                    <a:pt x="2419152" y="7802"/>
                  </a:lnTo>
                  <a:lnTo>
                    <a:pt x="2474282" y="12141"/>
                  </a:lnTo>
                  <a:lnTo>
                    <a:pt x="2528991" y="17413"/>
                  </a:lnTo>
                  <a:lnTo>
                    <a:pt x="2583259" y="23604"/>
                  </a:lnTo>
                  <a:lnTo>
                    <a:pt x="2637071" y="30703"/>
                  </a:lnTo>
                  <a:lnTo>
                    <a:pt x="2690408" y="38698"/>
                  </a:lnTo>
                  <a:lnTo>
                    <a:pt x="2743254" y="47578"/>
                  </a:lnTo>
                  <a:lnTo>
                    <a:pt x="2795592" y="57330"/>
                  </a:lnTo>
                  <a:lnTo>
                    <a:pt x="2847404" y="67942"/>
                  </a:lnTo>
                  <a:lnTo>
                    <a:pt x="2898673" y="79404"/>
                  </a:lnTo>
                  <a:lnTo>
                    <a:pt x="2949381" y="91702"/>
                  </a:lnTo>
                  <a:lnTo>
                    <a:pt x="2999512" y="104825"/>
                  </a:lnTo>
                  <a:lnTo>
                    <a:pt x="3049048" y="118761"/>
                  </a:lnTo>
                  <a:lnTo>
                    <a:pt x="3097972" y="133499"/>
                  </a:lnTo>
                  <a:lnTo>
                    <a:pt x="3146267" y="149025"/>
                  </a:lnTo>
                  <a:lnTo>
                    <a:pt x="3193916" y="165330"/>
                  </a:lnTo>
                  <a:lnTo>
                    <a:pt x="3240901" y="182399"/>
                  </a:lnTo>
                  <a:lnTo>
                    <a:pt x="3287205" y="200223"/>
                  </a:lnTo>
                  <a:lnTo>
                    <a:pt x="3332810" y="218788"/>
                  </a:lnTo>
                  <a:lnTo>
                    <a:pt x="3377701" y="238084"/>
                  </a:lnTo>
                  <a:lnTo>
                    <a:pt x="3421858" y="258098"/>
                  </a:lnTo>
                  <a:lnTo>
                    <a:pt x="3465266" y="278817"/>
                  </a:lnTo>
                  <a:lnTo>
                    <a:pt x="3507907" y="300232"/>
                  </a:lnTo>
                  <a:lnTo>
                    <a:pt x="3549763" y="322328"/>
                  </a:lnTo>
                  <a:lnTo>
                    <a:pt x="3590818" y="345096"/>
                  </a:lnTo>
                  <a:lnTo>
                    <a:pt x="3631054" y="368522"/>
                  </a:lnTo>
                  <a:lnTo>
                    <a:pt x="3670453" y="392595"/>
                  </a:lnTo>
                  <a:lnTo>
                    <a:pt x="3709000" y="417303"/>
                  </a:lnTo>
                  <a:lnTo>
                    <a:pt x="3746676" y="442635"/>
                  </a:lnTo>
                  <a:lnTo>
                    <a:pt x="3783464" y="468577"/>
                  </a:lnTo>
                  <a:lnTo>
                    <a:pt x="3819347" y="495120"/>
                  </a:lnTo>
                  <a:lnTo>
                    <a:pt x="3854308" y="522249"/>
                  </a:lnTo>
                  <a:lnTo>
                    <a:pt x="3888329" y="549955"/>
                  </a:lnTo>
                  <a:lnTo>
                    <a:pt x="3921394" y="578224"/>
                  </a:lnTo>
                  <a:lnTo>
                    <a:pt x="3953484" y="607045"/>
                  </a:lnTo>
                  <a:lnTo>
                    <a:pt x="3984584" y="636406"/>
                  </a:lnTo>
                  <a:lnTo>
                    <a:pt x="4014674" y="666296"/>
                  </a:lnTo>
                  <a:lnTo>
                    <a:pt x="4043740" y="696702"/>
                  </a:lnTo>
                  <a:lnTo>
                    <a:pt x="4071762" y="727612"/>
                  </a:lnTo>
                  <a:lnTo>
                    <a:pt x="4098724" y="759015"/>
                  </a:lnTo>
                  <a:lnTo>
                    <a:pt x="4124609" y="790899"/>
                  </a:lnTo>
                  <a:lnTo>
                    <a:pt x="4149399" y="823251"/>
                  </a:lnTo>
                  <a:lnTo>
                    <a:pt x="4173077" y="856061"/>
                  </a:lnTo>
                  <a:lnTo>
                    <a:pt x="4195626" y="889316"/>
                  </a:lnTo>
                  <a:lnTo>
                    <a:pt x="4217029" y="923004"/>
                  </a:lnTo>
                  <a:lnTo>
                    <a:pt x="4237268" y="957113"/>
                  </a:lnTo>
                  <a:lnTo>
                    <a:pt x="4256327" y="991632"/>
                  </a:lnTo>
                  <a:lnTo>
                    <a:pt x="4274187" y="1026549"/>
                  </a:lnTo>
                  <a:lnTo>
                    <a:pt x="4290832" y="1061851"/>
                  </a:lnTo>
                  <a:lnTo>
                    <a:pt x="4306244" y="1097527"/>
                  </a:lnTo>
                  <a:lnTo>
                    <a:pt x="4320407" y="1133566"/>
                  </a:lnTo>
                  <a:lnTo>
                    <a:pt x="4333303" y="1169954"/>
                  </a:lnTo>
                  <a:lnTo>
                    <a:pt x="4344914" y="1206681"/>
                  </a:lnTo>
                  <a:lnTo>
                    <a:pt x="4355224" y="1243734"/>
                  </a:lnTo>
                  <a:lnTo>
                    <a:pt x="4364215" y="1281102"/>
                  </a:lnTo>
                  <a:lnTo>
                    <a:pt x="4371870" y="1318773"/>
                  </a:lnTo>
                  <a:lnTo>
                    <a:pt x="4378172" y="1356734"/>
                  </a:lnTo>
                  <a:lnTo>
                    <a:pt x="4383104" y="1394975"/>
                  </a:lnTo>
                  <a:lnTo>
                    <a:pt x="4386648" y="1433482"/>
                  </a:lnTo>
                  <a:lnTo>
                    <a:pt x="4388787" y="1472245"/>
                  </a:lnTo>
                  <a:lnTo>
                    <a:pt x="4389503" y="1511251"/>
                  </a:lnTo>
                  <a:lnTo>
                    <a:pt x="4388787" y="1550257"/>
                  </a:lnTo>
                  <a:lnTo>
                    <a:pt x="4386648" y="1589020"/>
                  </a:lnTo>
                  <a:lnTo>
                    <a:pt x="4383104" y="1627527"/>
                  </a:lnTo>
                  <a:lnTo>
                    <a:pt x="4378172" y="1665768"/>
                  </a:lnTo>
                  <a:lnTo>
                    <a:pt x="4371870" y="1703729"/>
                  </a:lnTo>
                  <a:lnTo>
                    <a:pt x="4364215" y="1741400"/>
                  </a:lnTo>
                  <a:lnTo>
                    <a:pt x="4355224" y="1778768"/>
                  </a:lnTo>
                  <a:lnTo>
                    <a:pt x="4344914" y="1815821"/>
                  </a:lnTo>
                  <a:lnTo>
                    <a:pt x="4333303" y="1852548"/>
                  </a:lnTo>
                  <a:lnTo>
                    <a:pt x="4320407" y="1888936"/>
                  </a:lnTo>
                  <a:lnTo>
                    <a:pt x="4306244" y="1924975"/>
                  </a:lnTo>
                  <a:lnTo>
                    <a:pt x="4290832" y="1960651"/>
                  </a:lnTo>
                  <a:lnTo>
                    <a:pt x="4274187" y="1995953"/>
                  </a:lnTo>
                  <a:lnTo>
                    <a:pt x="4256327" y="2030870"/>
                  </a:lnTo>
                  <a:lnTo>
                    <a:pt x="4237268" y="2065389"/>
                  </a:lnTo>
                  <a:lnTo>
                    <a:pt x="4217029" y="2099498"/>
                  </a:lnTo>
                  <a:lnTo>
                    <a:pt x="4195626" y="2133186"/>
                  </a:lnTo>
                  <a:lnTo>
                    <a:pt x="4173077" y="2166441"/>
                  </a:lnTo>
                  <a:lnTo>
                    <a:pt x="4149399" y="2199250"/>
                  </a:lnTo>
                  <a:lnTo>
                    <a:pt x="4124609" y="2231603"/>
                  </a:lnTo>
                  <a:lnTo>
                    <a:pt x="4098724" y="2263487"/>
                  </a:lnTo>
                  <a:lnTo>
                    <a:pt x="4071762" y="2294890"/>
                  </a:lnTo>
                  <a:lnTo>
                    <a:pt x="4043740" y="2325800"/>
                  </a:lnTo>
                  <a:lnTo>
                    <a:pt x="4014674" y="2356206"/>
                  </a:lnTo>
                  <a:lnTo>
                    <a:pt x="3984584" y="2386095"/>
                  </a:lnTo>
                  <a:lnTo>
                    <a:pt x="3953484" y="2415457"/>
                  </a:lnTo>
                  <a:lnTo>
                    <a:pt x="3921394" y="2444278"/>
                  </a:lnTo>
                  <a:lnTo>
                    <a:pt x="3888329" y="2472547"/>
                  </a:lnTo>
                  <a:lnTo>
                    <a:pt x="3854308" y="2500253"/>
                  </a:lnTo>
                  <a:lnTo>
                    <a:pt x="3819347" y="2527382"/>
                  </a:lnTo>
                  <a:lnTo>
                    <a:pt x="3783464" y="2553924"/>
                  </a:lnTo>
                  <a:lnTo>
                    <a:pt x="3746676" y="2579867"/>
                  </a:lnTo>
                  <a:lnTo>
                    <a:pt x="3709000" y="2605198"/>
                  </a:lnTo>
                  <a:lnTo>
                    <a:pt x="3670453" y="2629907"/>
                  </a:lnTo>
                  <a:lnTo>
                    <a:pt x="3631054" y="2653980"/>
                  </a:lnTo>
                  <a:lnTo>
                    <a:pt x="3590818" y="2677406"/>
                  </a:lnTo>
                  <a:lnTo>
                    <a:pt x="3549763" y="2700173"/>
                  </a:lnTo>
                  <a:lnTo>
                    <a:pt x="3507907" y="2722270"/>
                  </a:lnTo>
                  <a:lnTo>
                    <a:pt x="3465266" y="2743684"/>
                  </a:lnTo>
                  <a:lnTo>
                    <a:pt x="3421858" y="2764404"/>
                  </a:lnTo>
                  <a:lnTo>
                    <a:pt x="3377701" y="2784418"/>
                  </a:lnTo>
                  <a:lnTo>
                    <a:pt x="3332810" y="2803713"/>
                  </a:lnTo>
                  <a:lnTo>
                    <a:pt x="3287205" y="2822279"/>
                  </a:lnTo>
                  <a:lnTo>
                    <a:pt x="3240901" y="2840102"/>
                  </a:lnTo>
                  <a:lnTo>
                    <a:pt x="3193916" y="2857172"/>
                  </a:lnTo>
                  <a:lnTo>
                    <a:pt x="3146267" y="2873477"/>
                  </a:lnTo>
                  <a:lnTo>
                    <a:pt x="3097972" y="2889003"/>
                  </a:lnTo>
                  <a:lnTo>
                    <a:pt x="3049048" y="2903741"/>
                  </a:lnTo>
                  <a:lnTo>
                    <a:pt x="2999512" y="2917677"/>
                  </a:lnTo>
                  <a:lnTo>
                    <a:pt x="2949381" y="2930800"/>
                  </a:lnTo>
                  <a:lnTo>
                    <a:pt x="2898673" y="2943098"/>
                  </a:lnTo>
                  <a:lnTo>
                    <a:pt x="2847404" y="2954560"/>
                  </a:lnTo>
                  <a:lnTo>
                    <a:pt x="2795592" y="2965172"/>
                  </a:lnTo>
                  <a:lnTo>
                    <a:pt x="2743254" y="2974924"/>
                  </a:lnTo>
                  <a:lnTo>
                    <a:pt x="2690408" y="2983804"/>
                  </a:lnTo>
                  <a:lnTo>
                    <a:pt x="2637071" y="2991799"/>
                  </a:lnTo>
                  <a:lnTo>
                    <a:pt x="2583259" y="2998898"/>
                  </a:lnTo>
                  <a:lnTo>
                    <a:pt x="2528991" y="3005089"/>
                  </a:lnTo>
                  <a:lnTo>
                    <a:pt x="2474282" y="3010361"/>
                  </a:lnTo>
                  <a:lnTo>
                    <a:pt x="2419152" y="3014700"/>
                  </a:lnTo>
                  <a:lnTo>
                    <a:pt x="2363616" y="3018096"/>
                  </a:lnTo>
                  <a:lnTo>
                    <a:pt x="2307693" y="3020536"/>
                  </a:lnTo>
                  <a:lnTo>
                    <a:pt x="2251399" y="3022009"/>
                  </a:lnTo>
                  <a:lnTo>
                    <a:pt x="2194751" y="3022502"/>
                  </a:lnTo>
                  <a:lnTo>
                    <a:pt x="2138104" y="3022009"/>
                  </a:lnTo>
                  <a:lnTo>
                    <a:pt x="2081810" y="3020536"/>
                  </a:lnTo>
                  <a:lnTo>
                    <a:pt x="2025886" y="3018096"/>
                  </a:lnTo>
                  <a:lnTo>
                    <a:pt x="1970351" y="3014700"/>
                  </a:lnTo>
                  <a:lnTo>
                    <a:pt x="1915220" y="3010361"/>
                  </a:lnTo>
                  <a:lnTo>
                    <a:pt x="1860512" y="3005089"/>
                  </a:lnTo>
                  <a:lnTo>
                    <a:pt x="1806244" y="2998898"/>
                  </a:lnTo>
                  <a:lnTo>
                    <a:pt x="1752432" y="2991799"/>
                  </a:lnTo>
                  <a:lnTo>
                    <a:pt x="1699095" y="2983804"/>
                  </a:lnTo>
                  <a:lnTo>
                    <a:pt x="1646249" y="2974924"/>
                  </a:lnTo>
                  <a:lnTo>
                    <a:pt x="1593911" y="2965172"/>
                  </a:lnTo>
                  <a:lnTo>
                    <a:pt x="1542099" y="2954560"/>
                  </a:lnTo>
                  <a:lnTo>
                    <a:pt x="1490830" y="2943098"/>
                  </a:lnTo>
                  <a:lnTo>
                    <a:pt x="1440122" y="2930800"/>
                  </a:lnTo>
                  <a:lnTo>
                    <a:pt x="1389991" y="2917677"/>
                  </a:lnTo>
                  <a:lnTo>
                    <a:pt x="1340455" y="2903741"/>
                  </a:lnTo>
                  <a:lnTo>
                    <a:pt x="1291531" y="2889003"/>
                  </a:lnTo>
                  <a:lnTo>
                    <a:pt x="1243236" y="2873477"/>
                  </a:lnTo>
                  <a:lnTo>
                    <a:pt x="1195587" y="2857172"/>
                  </a:lnTo>
                  <a:lnTo>
                    <a:pt x="1148602" y="2840102"/>
                  </a:lnTo>
                  <a:lnTo>
                    <a:pt x="1102298" y="2822279"/>
                  </a:lnTo>
                  <a:lnTo>
                    <a:pt x="1056693" y="2803713"/>
                  </a:lnTo>
                  <a:lnTo>
                    <a:pt x="1011802" y="2784418"/>
                  </a:lnTo>
                  <a:lnTo>
                    <a:pt x="967645" y="2764404"/>
                  </a:lnTo>
                  <a:lnTo>
                    <a:pt x="924237" y="2743684"/>
                  </a:lnTo>
                  <a:lnTo>
                    <a:pt x="881596" y="2722270"/>
                  </a:lnTo>
                  <a:lnTo>
                    <a:pt x="839740" y="2700173"/>
                  </a:lnTo>
                  <a:lnTo>
                    <a:pt x="798685" y="2677406"/>
                  </a:lnTo>
                  <a:lnTo>
                    <a:pt x="758449" y="2653980"/>
                  </a:lnTo>
                  <a:lnTo>
                    <a:pt x="719050" y="2629907"/>
                  </a:lnTo>
                  <a:lnTo>
                    <a:pt x="680503" y="2605198"/>
                  </a:lnTo>
                  <a:lnTo>
                    <a:pt x="642827" y="2579867"/>
                  </a:lnTo>
                  <a:lnTo>
                    <a:pt x="606039" y="2553924"/>
                  </a:lnTo>
                  <a:lnTo>
                    <a:pt x="570156" y="2527382"/>
                  </a:lnTo>
                  <a:lnTo>
                    <a:pt x="535195" y="2500253"/>
                  </a:lnTo>
                  <a:lnTo>
                    <a:pt x="501174" y="2472547"/>
                  </a:lnTo>
                  <a:lnTo>
                    <a:pt x="468110" y="2444278"/>
                  </a:lnTo>
                  <a:lnTo>
                    <a:pt x="436019" y="2415457"/>
                  </a:lnTo>
                  <a:lnTo>
                    <a:pt x="404920" y="2386095"/>
                  </a:lnTo>
                  <a:lnTo>
                    <a:pt x="374829" y="2356206"/>
                  </a:lnTo>
                  <a:lnTo>
                    <a:pt x="345763" y="2325800"/>
                  </a:lnTo>
                  <a:lnTo>
                    <a:pt x="317741" y="2294890"/>
                  </a:lnTo>
                  <a:lnTo>
                    <a:pt x="290779" y="2263487"/>
                  </a:lnTo>
                  <a:lnTo>
                    <a:pt x="264894" y="2231603"/>
                  </a:lnTo>
                  <a:lnTo>
                    <a:pt x="240104" y="2199250"/>
                  </a:lnTo>
                  <a:lnTo>
                    <a:pt x="216426" y="2166441"/>
                  </a:lnTo>
                  <a:lnTo>
                    <a:pt x="193877" y="2133186"/>
                  </a:lnTo>
                  <a:lnTo>
                    <a:pt x="172474" y="2099498"/>
                  </a:lnTo>
                  <a:lnTo>
                    <a:pt x="152235" y="2065389"/>
                  </a:lnTo>
                  <a:lnTo>
                    <a:pt x="133176" y="2030870"/>
                  </a:lnTo>
                  <a:lnTo>
                    <a:pt x="115316" y="1995953"/>
                  </a:lnTo>
                  <a:lnTo>
                    <a:pt x="98671" y="1960651"/>
                  </a:lnTo>
                  <a:lnTo>
                    <a:pt x="83259" y="1924975"/>
                  </a:lnTo>
                  <a:lnTo>
                    <a:pt x="69096" y="1888936"/>
                  </a:lnTo>
                  <a:lnTo>
                    <a:pt x="56200" y="1852548"/>
                  </a:lnTo>
                  <a:lnTo>
                    <a:pt x="44589" y="1815821"/>
                  </a:lnTo>
                  <a:lnTo>
                    <a:pt x="34279" y="1778768"/>
                  </a:lnTo>
                  <a:lnTo>
                    <a:pt x="25288" y="1741400"/>
                  </a:lnTo>
                  <a:lnTo>
                    <a:pt x="17633" y="1703729"/>
                  </a:lnTo>
                  <a:lnTo>
                    <a:pt x="11331" y="1665768"/>
                  </a:lnTo>
                  <a:lnTo>
                    <a:pt x="6399" y="1627527"/>
                  </a:lnTo>
                  <a:lnTo>
                    <a:pt x="2855" y="1589020"/>
                  </a:lnTo>
                  <a:lnTo>
                    <a:pt x="716" y="1550257"/>
                  </a:lnTo>
                  <a:lnTo>
                    <a:pt x="0" y="1511251"/>
                  </a:lnTo>
                  <a:close/>
                </a:path>
              </a:pathLst>
            </a:custGeom>
            <a:ln w="19038">
              <a:solidFill>
                <a:srgbClr val="656D8A"/>
              </a:solidFill>
            </a:ln>
          </p:spPr>
          <p:txBody>
            <a:bodyPr wrap="square" lIns="0" tIns="0" rIns="0" bIns="0" rtlCol="0"/>
            <a:lstStyle/>
            <a:p>
              <a:endParaRPr sz="1794"/>
            </a:p>
          </p:txBody>
        </p:sp>
      </p:grpSp>
      <p:sp>
        <p:nvSpPr>
          <p:cNvPr id="12" name="object 12"/>
          <p:cNvSpPr txBox="1"/>
          <p:nvPr/>
        </p:nvSpPr>
        <p:spPr>
          <a:xfrm>
            <a:off x="8468828" y="3057831"/>
            <a:ext cx="2938487" cy="2025036"/>
          </a:xfrm>
          <a:prstGeom prst="rect">
            <a:avLst/>
          </a:prstGeom>
        </p:spPr>
        <p:txBody>
          <a:bodyPr vert="horz" wrap="square" lIns="0" tIns="22789" rIns="0" bIns="0" rtlCol="0">
            <a:spAutoFit/>
          </a:bodyPr>
          <a:lstStyle/>
          <a:p>
            <a:pPr marL="12661" marR="5064" indent="393113">
              <a:lnSpc>
                <a:spcPts val="1894"/>
              </a:lnSpc>
              <a:spcBef>
                <a:spcPts val="179"/>
              </a:spcBef>
              <a:buSzPct val="93750"/>
              <a:buFont typeface="Wingdings"/>
              <a:buChar char=""/>
              <a:tabLst>
                <a:tab pos="405772" algn="l"/>
              </a:tabLst>
            </a:pPr>
            <a:r>
              <a:rPr sz="1595" b="1" i="1" spc="-80" dirty="0">
                <a:latin typeface="Trebuchet MS"/>
                <a:cs typeface="Trebuchet MS"/>
              </a:rPr>
              <a:t>Síntomas:</a:t>
            </a:r>
            <a:r>
              <a:rPr sz="1595" b="1" i="1" spc="-164" dirty="0">
                <a:latin typeface="Trebuchet MS"/>
                <a:cs typeface="Trebuchet MS"/>
              </a:rPr>
              <a:t> </a:t>
            </a:r>
            <a:r>
              <a:rPr sz="1595" spc="-70" dirty="0">
                <a:latin typeface="Trebuchet MS"/>
                <a:cs typeface="Trebuchet MS"/>
              </a:rPr>
              <a:t>cólicos</a:t>
            </a:r>
            <a:r>
              <a:rPr sz="1595" spc="20" dirty="0">
                <a:latin typeface="Trebuchet MS"/>
                <a:cs typeface="Trebuchet MS"/>
              </a:rPr>
              <a:t> </a:t>
            </a:r>
            <a:r>
              <a:rPr sz="1595" spc="-75" dirty="0">
                <a:latin typeface="Trebuchet MS"/>
                <a:cs typeface="Trebuchet MS"/>
              </a:rPr>
              <a:t>severos</a:t>
            </a:r>
            <a:r>
              <a:rPr sz="1595" spc="20" dirty="0">
                <a:latin typeface="Trebuchet MS"/>
                <a:cs typeface="Trebuchet MS"/>
              </a:rPr>
              <a:t> </a:t>
            </a:r>
            <a:r>
              <a:rPr sz="1595" spc="-50" dirty="0">
                <a:latin typeface="Trebuchet MS"/>
                <a:cs typeface="Trebuchet MS"/>
              </a:rPr>
              <a:t>y </a:t>
            </a:r>
            <a:r>
              <a:rPr sz="1595" spc="-105" dirty="0">
                <a:latin typeface="Trebuchet MS"/>
                <a:cs typeface="Trebuchet MS"/>
              </a:rPr>
              <a:t>diarrea</a:t>
            </a:r>
            <a:r>
              <a:rPr sz="1595" spc="5" dirty="0">
                <a:latin typeface="Trebuchet MS"/>
                <a:cs typeface="Trebuchet MS"/>
              </a:rPr>
              <a:t> </a:t>
            </a:r>
            <a:r>
              <a:rPr sz="1595" spc="-100" dirty="0">
                <a:latin typeface="Trebuchet MS"/>
                <a:cs typeface="Trebuchet MS"/>
              </a:rPr>
              <a:t>que</a:t>
            </a:r>
            <a:r>
              <a:rPr sz="1595" spc="5" dirty="0">
                <a:latin typeface="Trebuchet MS"/>
                <a:cs typeface="Trebuchet MS"/>
              </a:rPr>
              <a:t> </a:t>
            </a:r>
            <a:r>
              <a:rPr sz="1595" spc="-120" dirty="0">
                <a:latin typeface="Trebuchet MS"/>
                <a:cs typeface="Trebuchet MS"/>
              </a:rPr>
              <a:t>inicialmente</a:t>
            </a:r>
            <a:r>
              <a:rPr sz="1595" spc="10" dirty="0">
                <a:latin typeface="Trebuchet MS"/>
                <a:cs typeface="Trebuchet MS"/>
              </a:rPr>
              <a:t> </a:t>
            </a:r>
            <a:r>
              <a:rPr sz="1595" spc="-80" dirty="0">
                <a:latin typeface="Trebuchet MS"/>
                <a:cs typeface="Trebuchet MS"/>
              </a:rPr>
              <a:t>es</a:t>
            </a:r>
            <a:r>
              <a:rPr sz="1595" spc="5" dirty="0">
                <a:latin typeface="Trebuchet MS"/>
                <a:cs typeface="Trebuchet MS"/>
              </a:rPr>
              <a:t> </a:t>
            </a:r>
            <a:r>
              <a:rPr sz="1595" spc="-120" dirty="0">
                <a:latin typeface="Trebuchet MS"/>
                <a:cs typeface="Trebuchet MS"/>
              </a:rPr>
              <a:t>líquida</a:t>
            </a:r>
            <a:r>
              <a:rPr sz="1595" spc="5" dirty="0">
                <a:latin typeface="Trebuchet MS"/>
                <a:cs typeface="Trebuchet MS"/>
              </a:rPr>
              <a:t> </a:t>
            </a:r>
            <a:r>
              <a:rPr sz="1595" spc="-50" dirty="0">
                <a:latin typeface="Trebuchet MS"/>
                <a:cs typeface="Trebuchet MS"/>
              </a:rPr>
              <a:t>y </a:t>
            </a:r>
            <a:r>
              <a:rPr sz="1595" spc="-95" dirty="0">
                <a:latin typeface="Trebuchet MS"/>
                <a:cs typeface="Trebuchet MS"/>
              </a:rPr>
              <a:t>luego</a:t>
            </a:r>
            <a:r>
              <a:rPr sz="1595" spc="-30" dirty="0">
                <a:latin typeface="Trebuchet MS"/>
                <a:cs typeface="Trebuchet MS"/>
              </a:rPr>
              <a:t> </a:t>
            </a:r>
            <a:r>
              <a:rPr sz="1595" spc="-80" dirty="0">
                <a:latin typeface="Trebuchet MS"/>
                <a:cs typeface="Trebuchet MS"/>
              </a:rPr>
              <a:t>se</a:t>
            </a:r>
            <a:r>
              <a:rPr sz="1595" spc="-25" dirty="0">
                <a:latin typeface="Trebuchet MS"/>
                <a:cs typeface="Trebuchet MS"/>
              </a:rPr>
              <a:t> </a:t>
            </a:r>
            <a:r>
              <a:rPr sz="1595" spc="-65" dirty="0">
                <a:latin typeface="Trebuchet MS"/>
                <a:cs typeface="Trebuchet MS"/>
              </a:rPr>
              <a:t>torna</a:t>
            </a:r>
            <a:r>
              <a:rPr sz="1595" spc="-25" dirty="0">
                <a:latin typeface="Trebuchet MS"/>
                <a:cs typeface="Trebuchet MS"/>
              </a:rPr>
              <a:t> </a:t>
            </a:r>
            <a:r>
              <a:rPr sz="1595" spc="-60" dirty="0">
                <a:latin typeface="Trebuchet MS"/>
                <a:cs typeface="Trebuchet MS"/>
              </a:rPr>
              <a:t>sangrienta.También</a:t>
            </a:r>
            <a:endParaRPr sz="1595">
              <a:latin typeface="Trebuchet MS"/>
              <a:cs typeface="Trebuchet MS"/>
            </a:endParaRPr>
          </a:p>
          <a:p>
            <a:pPr algn="ctr">
              <a:lnSpc>
                <a:spcPts val="1819"/>
              </a:lnSpc>
            </a:pPr>
            <a:r>
              <a:rPr sz="1595" spc="-95" dirty="0">
                <a:latin typeface="Trebuchet MS"/>
                <a:cs typeface="Trebuchet MS"/>
              </a:rPr>
              <a:t>pueden</a:t>
            </a:r>
            <a:r>
              <a:rPr sz="1595" spc="-10" dirty="0">
                <a:latin typeface="Trebuchet MS"/>
                <a:cs typeface="Trebuchet MS"/>
              </a:rPr>
              <a:t> </a:t>
            </a:r>
            <a:r>
              <a:rPr sz="1595" spc="-65" dirty="0">
                <a:latin typeface="Trebuchet MS"/>
                <a:cs typeface="Trebuchet MS"/>
              </a:rPr>
              <a:t>producirse</a:t>
            </a:r>
            <a:r>
              <a:rPr sz="1595" spc="-10" dirty="0">
                <a:latin typeface="Trebuchet MS"/>
                <a:cs typeface="Trebuchet MS"/>
              </a:rPr>
              <a:t> </a:t>
            </a:r>
            <a:r>
              <a:rPr sz="1595" spc="-90" dirty="0">
                <a:latin typeface="Trebuchet MS"/>
                <a:cs typeface="Trebuchet MS"/>
              </a:rPr>
              <a:t>vómitos.</a:t>
            </a:r>
            <a:r>
              <a:rPr sz="1595" spc="-179" dirty="0">
                <a:latin typeface="Trebuchet MS"/>
                <a:cs typeface="Trebuchet MS"/>
              </a:rPr>
              <a:t> </a:t>
            </a:r>
            <a:r>
              <a:rPr sz="1595" spc="-25" dirty="0">
                <a:latin typeface="Trebuchet MS"/>
                <a:cs typeface="Trebuchet MS"/>
              </a:rPr>
              <a:t>La</a:t>
            </a:r>
            <a:endParaRPr sz="1595">
              <a:latin typeface="Trebuchet MS"/>
              <a:cs typeface="Trebuchet MS"/>
            </a:endParaRPr>
          </a:p>
          <a:p>
            <a:pPr algn="ctr">
              <a:lnSpc>
                <a:spcPts val="1904"/>
              </a:lnSpc>
            </a:pPr>
            <a:r>
              <a:rPr sz="1595" spc="-114" dirty="0">
                <a:latin typeface="Trebuchet MS"/>
                <a:cs typeface="Trebuchet MS"/>
              </a:rPr>
              <a:t>fiebre</a:t>
            </a:r>
            <a:r>
              <a:rPr sz="1595" spc="-25" dirty="0">
                <a:latin typeface="Trebuchet MS"/>
                <a:cs typeface="Trebuchet MS"/>
              </a:rPr>
              <a:t> </a:t>
            </a:r>
            <a:r>
              <a:rPr sz="1595" spc="-100" dirty="0">
                <a:latin typeface="Trebuchet MS"/>
                <a:cs typeface="Trebuchet MS"/>
              </a:rPr>
              <a:t>suele</a:t>
            </a:r>
            <a:r>
              <a:rPr sz="1595" spc="-25" dirty="0">
                <a:latin typeface="Trebuchet MS"/>
                <a:cs typeface="Trebuchet MS"/>
              </a:rPr>
              <a:t> </a:t>
            </a:r>
            <a:r>
              <a:rPr sz="1595" spc="-40" dirty="0">
                <a:latin typeface="Trebuchet MS"/>
                <a:cs typeface="Trebuchet MS"/>
              </a:rPr>
              <a:t>ser</a:t>
            </a:r>
            <a:r>
              <a:rPr sz="1595" spc="-20" dirty="0">
                <a:latin typeface="Trebuchet MS"/>
                <a:cs typeface="Trebuchet MS"/>
              </a:rPr>
              <a:t> </a:t>
            </a:r>
            <a:r>
              <a:rPr sz="1595" spc="-174" dirty="0">
                <a:latin typeface="Trebuchet MS"/>
                <a:cs typeface="Trebuchet MS"/>
              </a:rPr>
              <a:t>baja</a:t>
            </a:r>
            <a:r>
              <a:rPr sz="1595" spc="-25" dirty="0">
                <a:latin typeface="Trebuchet MS"/>
                <a:cs typeface="Trebuchet MS"/>
              </a:rPr>
              <a:t> </a:t>
            </a:r>
            <a:r>
              <a:rPr sz="1595" dirty="0">
                <a:latin typeface="Trebuchet MS"/>
                <a:cs typeface="Trebuchet MS"/>
              </a:rPr>
              <a:t>o</a:t>
            </a:r>
            <a:r>
              <a:rPr sz="1595" spc="-20" dirty="0">
                <a:latin typeface="Trebuchet MS"/>
                <a:cs typeface="Trebuchet MS"/>
              </a:rPr>
              <a:t> </a:t>
            </a:r>
            <a:r>
              <a:rPr sz="1595" spc="-25" dirty="0">
                <a:latin typeface="Trebuchet MS"/>
                <a:cs typeface="Trebuchet MS"/>
              </a:rPr>
              <a:t>no</a:t>
            </a:r>
            <a:endParaRPr sz="1595">
              <a:latin typeface="Trebuchet MS"/>
              <a:cs typeface="Trebuchet MS"/>
            </a:endParaRPr>
          </a:p>
          <a:p>
            <a:pPr marL="32918" marR="24688" algn="ctr">
              <a:lnSpc>
                <a:spcPct val="99000"/>
              </a:lnSpc>
              <a:spcBef>
                <a:spcPts val="95"/>
              </a:spcBef>
            </a:pPr>
            <a:r>
              <a:rPr sz="1595" spc="-120" dirty="0">
                <a:latin typeface="Trebuchet MS"/>
                <a:cs typeface="Trebuchet MS"/>
              </a:rPr>
              <a:t>manifestarse.</a:t>
            </a:r>
            <a:r>
              <a:rPr sz="1595" spc="-169" dirty="0">
                <a:latin typeface="Trebuchet MS"/>
                <a:cs typeface="Trebuchet MS"/>
              </a:rPr>
              <a:t> </a:t>
            </a:r>
            <a:r>
              <a:rPr sz="1595" spc="-105" dirty="0">
                <a:latin typeface="Trebuchet MS"/>
                <a:cs typeface="Trebuchet MS"/>
              </a:rPr>
              <a:t>La</a:t>
            </a:r>
            <a:r>
              <a:rPr sz="1595" spc="10" dirty="0">
                <a:latin typeface="Trebuchet MS"/>
                <a:cs typeface="Trebuchet MS"/>
              </a:rPr>
              <a:t> </a:t>
            </a:r>
            <a:r>
              <a:rPr sz="1595" spc="-105" dirty="0">
                <a:latin typeface="Trebuchet MS"/>
                <a:cs typeface="Trebuchet MS"/>
              </a:rPr>
              <a:t>enfermedad</a:t>
            </a:r>
            <a:r>
              <a:rPr sz="1595" spc="10" dirty="0">
                <a:latin typeface="Trebuchet MS"/>
                <a:cs typeface="Trebuchet MS"/>
              </a:rPr>
              <a:t> </a:t>
            </a:r>
            <a:r>
              <a:rPr sz="1595" spc="-80" dirty="0">
                <a:latin typeface="Trebuchet MS"/>
                <a:cs typeface="Trebuchet MS"/>
              </a:rPr>
              <a:t>puede </a:t>
            </a:r>
            <a:r>
              <a:rPr sz="1595" spc="-114" dirty="0">
                <a:latin typeface="Trebuchet MS"/>
                <a:cs typeface="Trebuchet MS"/>
              </a:rPr>
              <a:t>llevar</a:t>
            </a:r>
            <a:r>
              <a:rPr sz="1595" spc="-15" dirty="0">
                <a:latin typeface="Trebuchet MS"/>
                <a:cs typeface="Trebuchet MS"/>
              </a:rPr>
              <a:t> </a:t>
            </a:r>
            <a:r>
              <a:rPr sz="1595" spc="-160" dirty="0">
                <a:latin typeface="Trebuchet MS"/>
                <a:cs typeface="Trebuchet MS"/>
              </a:rPr>
              <a:t>a</a:t>
            </a:r>
            <a:r>
              <a:rPr sz="1595" spc="-10" dirty="0">
                <a:latin typeface="Trebuchet MS"/>
                <a:cs typeface="Trebuchet MS"/>
              </a:rPr>
              <a:t> </a:t>
            </a:r>
            <a:r>
              <a:rPr sz="1595" spc="-110" dirty="0">
                <a:latin typeface="Trebuchet MS"/>
                <a:cs typeface="Trebuchet MS"/>
              </a:rPr>
              <a:t>una</a:t>
            </a:r>
            <a:r>
              <a:rPr sz="1595" spc="-15" dirty="0">
                <a:latin typeface="Trebuchet MS"/>
                <a:cs typeface="Trebuchet MS"/>
              </a:rPr>
              <a:t> </a:t>
            </a:r>
            <a:r>
              <a:rPr sz="1595" spc="-100" dirty="0">
                <a:latin typeface="Trebuchet MS"/>
                <a:cs typeface="Trebuchet MS"/>
              </a:rPr>
              <a:t>pérdida</a:t>
            </a:r>
            <a:r>
              <a:rPr sz="1595" spc="-10" dirty="0">
                <a:latin typeface="Trebuchet MS"/>
                <a:cs typeface="Trebuchet MS"/>
              </a:rPr>
              <a:t> permanente </a:t>
            </a:r>
            <a:r>
              <a:rPr sz="1994" spc="-120" dirty="0">
                <a:latin typeface="Trebuchet MS"/>
                <a:cs typeface="Trebuchet MS"/>
              </a:rPr>
              <a:t>de</a:t>
            </a:r>
            <a:r>
              <a:rPr sz="1994" spc="-35" dirty="0">
                <a:latin typeface="Trebuchet MS"/>
                <a:cs typeface="Trebuchet MS"/>
              </a:rPr>
              <a:t> </a:t>
            </a:r>
            <a:r>
              <a:rPr sz="1994" spc="-184" dirty="0">
                <a:latin typeface="Trebuchet MS"/>
                <a:cs typeface="Trebuchet MS"/>
              </a:rPr>
              <a:t>la</a:t>
            </a:r>
            <a:r>
              <a:rPr sz="1994" spc="-30" dirty="0">
                <a:latin typeface="Trebuchet MS"/>
                <a:cs typeface="Trebuchet MS"/>
              </a:rPr>
              <a:t> </a:t>
            </a:r>
            <a:r>
              <a:rPr sz="1994" spc="-114" dirty="0">
                <a:latin typeface="Trebuchet MS"/>
                <a:cs typeface="Trebuchet MS"/>
              </a:rPr>
              <a:t>función</a:t>
            </a:r>
            <a:r>
              <a:rPr sz="1994" spc="-35" dirty="0">
                <a:latin typeface="Trebuchet MS"/>
                <a:cs typeface="Trebuchet MS"/>
              </a:rPr>
              <a:t> </a:t>
            </a:r>
            <a:r>
              <a:rPr sz="1994" spc="-10" dirty="0">
                <a:latin typeface="Trebuchet MS"/>
                <a:cs typeface="Trebuchet MS"/>
              </a:rPr>
              <a:t>renal.</a:t>
            </a:r>
            <a:endParaRPr sz="1994">
              <a:latin typeface="Trebuchet MS"/>
              <a:cs typeface="Trebuchet MS"/>
            </a:endParaRPr>
          </a:p>
        </p:txBody>
      </p:sp>
      <p:sp>
        <p:nvSpPr>
          <p:cNvPr id="13" name="object 13"/>
          <p:cNvSpPr txBox="1">
            <a:spLocks noGrp="1"/>
          </p:cNvSpPr>
          <p:nvPr>
            <p:ph type="title"/>
          </p:nvPr>
        </p:nvSpPr>
        <p:spPr>
          <a:xfrm>
            <a:off x="645540" y="1508326"/>
            <a:ext cx="3156880" cy="412479"/>
          </a:xfrm>
          <a:prstGeom prst="rect">
            <a:avLst/>
          </a:prstGeom>
          <a:solidFill>
            <a:srgbClr val="6398A4"/>
          </a:solidFill>
        </p:spPr>
        <p:txBody>
          <a:bodyPr vert="horz" wrap="square" lIns="0" tIns="44945" rIns="0" bIns="0" rtlCol="0" anchor="ctr">
            <a:spAutoFit/>
          </a:bodyPr>
          <a:lstStyle/>
          <a:p>
            <a:pPr marL="399443">
              <a:lnSpc>
                <a:spcPct val="100000"/>
              </a:lnSpc>
              <a:spcBef>
                <a:spcPts val="354"/>
              </a:spcBef>
            </a:pPr>
            <a:r>
              <a:rPr sz="2393" b="1" dirty="0">
                <a:solidFill>
                  <a:srgbClr val="FFFFFF"/>
                </a:solidFill>
                <a:latin typeface="Arial"/>
                <a:cs typeface="Arial"/>
              </a:rPr>
              <a:t>Escherichia</a:t>
            </a:r>
            <a:r>
              <a:rPr sz="2393" b="1" spc="-125" dirty="0">
                <a:solidFill>
                  <a:srgbClr val="FFFFFF"/>
                </a:solidFill>
                <a:latin typeface="Arial"/>
                <a:cs typeface="Arial"/>
              </a:rPr>
              <a:t> </a:t>
            </a:r>
            <a:r>
              <a:rPr sz="2393" b="1" spc="-20" dirty="0">
                <a:solidFill>
                  <a:srgbClr val="FFFFFF"/>
                </a:solidFill>
                <a:latin typeface="Arial"/>
                <a:cs typeface="Arial"/>
              </a:rPr>
              <a:t>Coli</a:t>
            </a:r>
            <a:endParaRPr sz="2393">
              <a:latin typeface="Arial"/>
              <a:cs typeface="Arial"/>
            </a:endParaRPr>
          </a:p>
        </p:txBody>
      </p:sp>
      <p:sp>
        <p:nvSpPr>
          <p:cNvPr id="14" name="object 14"/>
          <p:cNvSpPr txBox="1"/>
          <p:nvPr/>
        </p:nvSpPr>
        <p:spPr>
          <a:xfrm>
            <a:off x="696083" y="2431476"/>
            <a:ext cx="6912598" cy="2697503"/>
          </a:xfrm>
          <a:prstGeom prst="rect">
            <a:avLst/>
          </a:prstGeom>
          <a:solidFill>
            <a:schemeClr val="accent4">
              <a:lumMod val="75000"/>
            </a:schemeClr>
          </a:solidFill>
        </p:spPr>
        <p:txBody>
          <a:bodyPr vert="horz" wrap="square" lIns="0" tIns="64567" rIns="0" bIns="0" rtlCol="0">
            <a:spAutoFit/>
          </a:bodyPr>
          <a:lstStyle/>
          <a:p>
            <a:pPr marL="90524" marR="350699" indent="-633">
              <a:lnSpc>
                <a:spcPct val="79100"/>
              </a:lnSpc>
              <a:spcBef>
                <a:spcPts val="507"/>
              </a:spcBef>
              <a:buClr>
                <a:srgbClr val="727CA3"/>
              </a:buClr>
              <a:buSzPct val="71666"/>
              <a:buFont typeface="Wingdings"/>
              <a:buChar char=""/>
              <a:tabLst>
                <a:tab pos="319681" algn="l"/>
              </a:tabLst>
            </a:pPr>
            <a:r>
              <a:rPr sz="2991" spc="-50" dirty="0">
                <a:solidFill>
                  <a:srgbClr val="FFFFFF"/>
                </a:solidFill>
                <a:latin typeface="Trebuchet MS"/>
                <a:cs typeface="Trebuchet MS"/>
              </a:rPr>
              <a:t>	Es</a:t>
            </a:r>
            <a:r>
              <a:rPr sz="2991" spc="-120" dirty="0">
                <a:solidFill>
                  <a:srgbClr val="FFFFFF"/>
                </a:solidFill>
                <a:latin typeface="Trebuchet MS"/>
                <a:cs typeface="Trebuchet MS"/>
              </a:rPr>
              <a:t> </a:t>
            </a:r>
            <a:r>
              <a:rPr sz="2991" spc="-150" dirty="0">
                <a:solidFill>
                  <a:srgbClr val="FFFFFF"/>
                </a:solidFill>
                <a:latin typeface="Trebuchet MS"/>
                <a:cs typeface="Trebuchet MS"/>
              </a:rPr>
              <a:t>un</a:t>
            </a:r>
            <a:r>
              <a:rPr sz="2991" spc="-75" dirty="0">
                <a:solidFill>
                  <a:srgbClr val="FFFFFF"/>
                </a:solidFill>
                <a:latin typeface="Trebuchet MS"/>
                <a:cs typeface="Trebuchet MS"/>
              </a:rPr>
              <a:t> </a:t>
            </a:r>
            <a:r>
              <a:rPr sz="2991" spc="-214" dirty="0">
                <a:solidFill>
                  <a:srgbClr val="FFFFFF"/>
                </a:solidFill>
                <a:latin typeface="Trebuchet MS"/>
                <a:cs typeface="Trebuchet MS"/>
              </a:rPr>
              <a:t>habitante</a:t>
            </a:r>
            <a:r>
              <a:rPr sz="2991" spc="-75" dirty="0">
                <a:solidFill>
                  <a:srgbClr val="FFFFFF"/>
                </a:solidFill>
                <a:latin typeface="Trebuchet MS"/>
                <a:cs typeface="Trebuchet MS"/>
              </a:rPr>
              <a:t> </a:t>
            </a:r>
            <a:r>
              <a:rPr sz="2991" spc="-135" dirty="0">
                <a:solidFill>
                  <a:srgbClr val="FFFFFF"/>
                </a:solidFill>
                <a:latin typeface="Trebuchet MS"/>
                <a:cs typeface="Trebuchet MS"/>
              </a:rPr>
              <a:t>normal</a:t>
            </a:r>
            <a:r>
              <a:rPr sz="2991" spc="-85" dirty="0">
                <a:solidFill>
                  <a:srgbClr val="FFFFFF"/>
                </a:solidFill>
                <a:latin typeface="Trebuchet MS"/>
                <a:cs typeface="Trebuchet MS"/>
              </a:rPr>
              <a:t> </a:t>
            </a:r>
            <a:r>
              <a:rPr sz="2991" spc="-209" dirty="0">
                <a:solidFill>
                  <a:srgbClr val="FFFFFF"/>
                </a:solidFill>
                <a:latin typeface="Trebuchet MS"/>
                <a:cs typeface="Trebuchet MS"/>
              </a:rPr>
              <a:t>del</a:t>
            </a:r>
            <a:r>
              <a:rPr sz="2991" spc="-75" dirty="0">
                <a:solidFill>
                  <a:srgbClr val="FFFFFF"/>
                </a:solidFill>
                <a:latin typeface="Trebuchet MS"/>
                <a:cs typeface="Trebuchet MS"/>
              </a:rPr>
              <a:t> </a:t>
            </a:r>
            <a:r>
              <a:rPr sz="2991" b="1" spc="-20" dirty="0">
                <a:solidFill>
                  <a:srgbClr val="8E736A"/>
                </a:solidFill>
                <a:latin typeface="Trebuchet MS"/>
                <a:cs typeface="Trebuchet MS"/>
              </a:rPr>
              <a:t>intestino</a:t>
            </a:r>
            <a:r>
              <a:rPr sz="2991" b="1" spc="-85" dirty="0">
                <a:solidFill>
                  <a:srgbClr val="8E736A"/>
                </a:solidFill>
                <a:latin typeface="Trebuchet MS"/>
                <a:cs typeface="Trebuchet MS"/>
              </a:rPr>
              <a:t> </a:t>
            </a:r>
            <a:r>
              <a:rPr sz="2991" spc="-60" dirty="0">
                <a:solidFill>
                  <a:srgbClr val="FFFFFF"/>
                </a:solidFill>
                <a:latin typeface="Trebuchet MS"/>
                <a:cs typeface="Trebuchet MS"/>
              </a:rPr>
              <a:t>de </a:t>
            </a:r>
            <a:r>
              <a:rPr sz="2991" spc="-55" dirty="0">
                <a:solidFill>
                  <a:srgbClr val="FFFFFF"/>
                </a:solidFill>
                <a:latin typeface="Trebuchet MS"/>
                <a:cs typeface="Trebuchet MS"/>
              </a:rPr>
              <a:t>todos</a:t>
            </a:r>
            <a:r>
              <a:rPr sz="2991" spc="-75" dirty="0">
                <a:solidFill>
                  <a:srgbClr val="FFFFFF"/>
                </a:solidFill>
                <a:latin typeface="Trebuchet MS"/>
                <a:cs typeface="Trebuchet MS"/>
              </a:rPr>
              <a:t> </a:t>
            </a:r>
            <a:r>
              <a:rPr sz="2991" spc="-65" dirty="0">
                <a:solidFill>
                  <a:srgbClr val="FFFFFF"/>
                </a:solidFill>
                <a:latin typeface="Trebuchet MS"/>
                <a:cs typeface="Trebuchet MS"/>
              </a:rPr>
              <a:t>los</a:t>
            </a:r>
            <a:r>
              <a:rPr sz="2991" spc="-75" dirty="0">
                <a:solidFill>
                  <a:srgbClr val="FFFFFF"/>
                </a:solidFill>
                <a:latin typeface="Trebuchet MS"/>
                <a:cs typeface="Trebuchet MS"/>
              </a:rPr>
              <a:t> </a:t>
            </a:r>
            <a:r>
              <a:rPr sz="2991" spc="-214" dirty="0">
                <a:solidFill>
                  <a:srgbClr val="FFFFFF"/>
                </a:solidFill>
                <a:latin typeface="Trebuchet MS"/>
                <a:cs typeface="Trebuchet MS"/>
              </a:rPr>
              <a:t>animales</a:t>
            </a:r>
            <a:r>
              <a:rPr sz="2991" spc="-75" dirty="0">
                <a:solidFill>
                  <a:srgbClr val="FFFFFF"/>
                </a:solidFill>
                <a:latin typeface="Trebuchet MS"/>
                <a:cs typeface="Trebuchet MS"/>
              </a:rPr>
              <a:t> </a:t>
            </a:r>
            <a:r>
              <a:rPr sz="2991" spc="-169" dirty="0">
                <a:solidFill>
                  <a:srgbClr val="FFFFFF"/>
                </a:solidFill>
                <a:latin typeface="Trebuchet MS"/>
                <a:cs typeface="Trebuchet MS"/>
              </a:rPr>
              <a:t>y</a:t>
            </a:r>
            <a:r>
              <a:rPr sz="2991" spc="-70" dirty="0">
                <a:solidFill>
                  <a:srgbClr val="FFFFFF"/>
                </a:solidFill>
                <a:latin typeface="Trebuchet MS"/>
                <a:cs typeface="Trebuchet MS"/>
              </a:rPr>
              <a:t> </a:t>
            </a:r>
            <a:r>
              <a:rPr sz="2991" spc="-203" dirty="0">
                <a:solidFill>
                  <a:srgbClr val="FFFFFF"/>
                </a:solidFill>
                <a:latin typeface="Trebuchet MS"/>
                <a:cs typeface="Trebuchet MS"/>
              </a:rPr>
              <a:t>está</a:t>
            </a:r>
            <a:r>
              <a:rPr sz="2991" spc="-75" dirty="0">
                <a:solidFill>
                  <a:srgbClr val="FFFFFF"/>
                </a:solidFill>
                <a:latin typeface="Trebuchet MS"/>
                <a:cs typeface="Trebuchet MS"/>
              </a:rPr>
              <a:t> </a:t>
            </a:r>
            <a:r>
              <a:rPr sz="2991" spc="-160" dirty="0">
                <a:solidFill>
                  <a:srgbClr val="FFFFFF"/>
                </a:solidFill>
                <a:latin typeface="Trebuchet MS"/>
                <a:cs typeface="Trebuchet MS"/>
              </a:rPr>
              <a:t>presente</a:t>
            </a:r>
            <a:r>
              <a:rPr sz="2991" spc="-75" dirty="0">
                <a:solidFill>
                  <a:srgbClr val="FFFFFF"/>
                </a:solidFill>
                <a:latin typeface="Trebuchet MS"/>
                <a:cs typeface="Trebuchet MS"/>
              </a:rPr>
              <a:t> </a:t>
            </a:r>
            <a:r>
              <a:rPr sz="2991" spc="-189" dirty="0">
                <a:solidFill>
                  <a:srgbClr val="FFFFFF"/>
                </a:solidFill>
                <a:latin typeface="Trebuchet MS"/>
                <a:cs typeface="Trebuchet MS"/>
              </a:rPr>
              <a:t>en</a:t>
            </a:r>
            <a:r>
              <a:rPr sz="2991" spc="-70" dirty="0">
                <a:solidFill>
                  <a:srgbClr val="FFFFFF"/>
                </a:solidFill>
                <a:latin typeface="Trebuchet MS"/>
                <a:cs typeface="Trebuchet MS"/>
              </a:rPr>
              <a:t> </a:t>
            </a:r>
            <a:r>
              <a:rPr sz="2991" spc="-25" dirty="0">
                <a:solidFill>
                  <a:srgbClr val="FFFFFF"/>
                </a:solidFill>
                <a:latin typeface="Trebuchet MS"/>
                <a:cs typeface="Trebuchet MS"/>
              </a:rPr>
              <a:t>los </a:t>
            </a:r>
            <a:r>
              <a:rPr sz="2991" spc="-169" dirty="0">
                <a:solidFill>
                  <a:srgbClr val="FFFFFF"/>
                </a:solidFill>
                <a:latin typeface="Trebuchet MS"/>
                <a:cs typeface="Trebuchet MS"/>
              </a:rPr>
              <a:t>alimentos</a:t>
            </a:r>
            <a:r>
              <a:rPr sz="2991" spc="-70" dirty="0">
                <a:solidFill>
                  <a:srgbClr val="FFFFFF"/>
                </a:solidFill>
                <a:latin typeface="Trebuchet MS"/>
                <a:cs typeface="Trebuchet MS"/>
              </a:rPr>
              <a:t> </a:t>
            </a:r>
            <a:r>
              <a:rPr sz="2991" spc="-85" dirty="0">
                <a:solidFill>
                  <a:srgbClr val="FFFFFF"/>
                </a:solidFill>
                <a:latin typeface="Trebuchet MS"/>
                <a:cs typeface="Trebuchet MS"/>
              </a:rPr>
              <a:t>con</a:t>
            </a:r>
            <a:r>
              <a:rPr sz="2991" spc="-70" dirty="0">
                <a:solidFill>
                  <a:srgbClr val="FFFFFF"/>
                </a:solidFill>
                <a:latin typeface="Trebuchet MS"/>
                <a:cs typeface="Trebuchet MS"/>
              </a:rPr>
              <a:t> </a:t>
            </a:r>
            <a:r>
              <a:rPr sz="2991" spc="-259" dirty="0">
                <a:solidFill>
                  <a:srgbClr val="FFFFFF"/>
                </a:solidFill>
                <a:latin typeface="Trebuchet MS"/>
                <a:cs typeface="Trebuchet MS"/>
              </a:rPr>
              <a:t>mala</a:t>
            </a:r>
            <a:r>
              <a:rPr sz="2991" spc="-70" dirty="0">
                <a:solidFill>
                  <a:srgbClr val="FFFFFF"/>
                </a:solidFill>
                <a:latin typeface="Trebuchet MS"/>
                <a:cs typeface="Trebuchet MS"/>
              </a:rPr>
              <a:t> </a:t>
            </a:r>
            <a:r>
              <a:rPr sz="2991" spc="-90" dirty="0">
                <a:solidFill>
                  <a:srgbClr val="FFFFFF"/>
                </a:solidFill>
                <a:latin typeface="Trebuchet MS"/>
                <a:cs typeface="Trebuchet MS"/>
              </a:rPr>
              <a:t>higiene.</a:t>
            </a:r>
            <a:endParaRPr sz="2991" dirty="0">
              <a:latin typeface="Trebuchet MS"/>
              <a:cs typeface="Trebuchet MS"/>
            </a:endParaRPr>
          </a:p>
          <a:p>
            <a:pPr marL="90524" marR="150028" indent="-633">
              <a:lnSpc>
                <a:spcPct val="79600"/>
              </a:lnSpc>
              <a:spcBef>
                <a:spcPts val="628"/>
              </a:spcBef>
              <a:buClr>
                <a:srgbClr val="727CA3"/>
              </a:buClr>
              <a:buSzPct val="71666"/>
              <a:buFont typeface="Wingdings"/>
              <a:buChar char=""/>
              <a:tabLst>
                <a:tab pos="319681" algn="l"/>
              </a:tabLst>
            </a:pPr>
            <a:r>
              <a:rPr sz="2991" i="1" spc="-309" dirty="0">
                <a:solidFill>
                  <a:srgbClr val="7030A0"/>
                </a:solidFill>
                <a:latin typeface="Trebuchet MS"/>
                <a:cs typeface="Trebuchet MS"/>
              </a:rPr>
              <a:t>	Alimentos</a:t>
            </a:r>
            <a:r>
              <a:rPr sz="2991" i="1" spc="-25" dirty="0">
                <a:solidFill>
                  <a:srgbClr val="7030A0"/>
                </a:solidFill>
                <a:latin typeface="Trebuchet MS"/>
                <a:cs typeface="Trebuchet MS"/>
              </a:rPr>
              <a:t> </a:t>
            </a:r>
            <a:r>
              <a:rPr sz="2991" i="1" spc="-274" dirty="0">
                <a:solidFill>
                  <a:srgbClr val="7030A0"/>
                </a:solidFill>
                <a:latin typeface="Trebuchet MS"/>
                <a:cs typeface="Trebuchet MS"/>
              </a:rPr>
              <a:t>asociados:</a:t>
            </a:r>
            <a:r>
              <a:rPr sz="2991" i="1" spc="-334" dirty="0">
                <a:solidFill>
                  <a:srgbClr val="7030A0"/>
                </a:solidFill>
                <a:latin typeface="Trebuchet MS"/>
                <a:cs typeface="Trebuchet MS"/>
              </a:rPr>
              <a:t> </a:t>
            </a:r>
            <a:r>
              <a:rPr sz="2991" spc="-174" dirty="0">
                <a:solidFill>
                  <a:srgbClr val="FFFFFF"/>
                </a:solidFill>
                <a:latin typeface="Trebuchet MS"/>
                <a:cs typeface="Trebuchet MS"/>
              </a:rPr>
              <a:t>carne</a:t>
            </a:r>
            <a:r>
              <a:rPr sz="2991" spc="-25" dirty="0">
                <a:solidFill>
                  <a:srgbClr val="FFFFFF"/>
                </a:solidFill>
                <a:latin typeface="Trebuchet MS"/>
                <a:cs typeface="Trebuchet MS"/>
              </a:rPr>
              <a:t> </a:t>
            </a:r>
            <a:r>
              <a:rPr sz="2991" spc="-179" dirty="0">
                <a:solidFill>
                  <a:srgbClr val="FFFFFF"/>
                </a:solidFill>
                <a:latin typeface="Trebuchet MS"/>
                <a:cs typeface="Trebuchet MS"/>
              </a:rPr>
              <a:t>bovina</a:t>
            </a:r>
            <a:r>
              <a:rPr sz="2991" spc="-20" dirty="0">
                <a:solidFill>
                  <a:srgbClr val="FFFFFF"/>
                </a:solidFill>
                <a:latin typeface="Trebuchet MS"/>
                <a:cs typeface="Trebuchet MS"/>
              </a:rPr>
              <a:t> </a:t>
            </a:r>
            <a:r>
              <a:rPr sz="2991" spc="-160" dirty="0">
                <a:solidFill>
                  <a:srgbClr val="FFFFFF"/>
                </a:solidFill>
                <a:latin typeface="Trebuchet MS"/>
                <a:cs typeface="Trebuchet MS"/>
              </a:rPr>
              <a:t>cruda</a:t>
            </a:r>
            <a:r>
              <a:rPr sz="2991" spc="-25" dirty="0">
                <a:solidFill>
                  <a:srgbClr val="FFFFFF"/>
                </a:solidFill>
                <a:latin typeface="Trebuchet MS"/>
                <a:cs typeface="Trebuchet MS"/>
              </a:rPr>
              <a:t> </a:t>
            </a:r>
            <a:r>
              <a:rPr sz="2991" spc="-60" dirty="0">
                <a:solidFill>
                  <a:srgbClr val="FFFFFF"/>
                </a:solidFill>
                <a:latin typeface="Trebuchet MS"/>
                <a:cs typeface="Trebuchet MS"/>
              </a:rPr>
              <a:t>o </a:t>
            </a:r>
            <a:r>
              <a:rPr sz="2991" spc="-184" dirty="0">
                <a:solidFill>
                  <a:srgbClr val="FFFFFF"/>
                </a:solidFill>
                <a:latin typeface="Trebuchet MS"/>
                <a:cs typeface="Trebuchet MS"/>
              </a:rPr>
              <a:t>molida</a:t>
            </a:r>
            <a:r>
              <a:rPr sz="2991" spc="20" dirty="0">
                <a:solidFill>
                  <a:srgbClr val="FFFFFF"/>
                </a:solidFill>
                <a:latin typeface="Trebuchet MS"/>
                <a:cs typeface="Trebuchet MS"/>
              </a:rPr>
              <a:t> </a:t>
            </a:r>
            <a:r>
              <a:rPr sz="2991" spc="-189" dirty="0">
                <a:solidFill>
                  <a:srgbClr val="FFFFFF"/>
                </a:solidFill>
                <a:latin typeface="Trebuchet MS"/>
                <a:cs typeface="Trebuchet MS"/>
              </a:rPr>
              <a:t>(hamburguesas),</a:t>
            </a:r>
            <a:r>
              <a:rPr sz="2991" spc="-314" dirty="0">
                <a:solidFill>
                  <a:srgbClr val="FFFFFF"/>
                </a:solidFill>
                <a:latin typeface="Trebuchet MS"/>
                <a:cs typeface="Trebuchet MS"/>
              </a:rPr>
              <a:t> </a:t>
            </a:r>
            <a:r>
              <a:rPr sz="2991" spc="-209" dirty="0">
                <a:solidFill>
                  <a:srgbClr val="FFFFFF"/>
                </a:solidFill>
                <a:latin typeface="Trebuchet MS"/>
                <a:cs typeface="Trebuchet MS"/>
              </a:rPr>
              <a:t>leche</a:t>
            </a:r>
            <a:r>
              <a:rPr sz="2991" spc="25" dirty="0">
                <a:solidFill>
                  <a:srgbClr val="FFFFFF"/>
                </a:solidFill>
                <a:latin typeface="Trebuchet MS"/>
                <a:cs typeface="Trebuchet MS"/>
              </a:rPr>
              <a:t> </a:t>
            </a:r>
            <a:r>
              <a:rPr sz="2991" spc="-10" dirty="0">
                <a:solidFill>
                  <a:srgbClr val="FFFFFF"/>
                </a:solidFill>
                <a:latin typeface="Trebuchet MS"/>
                <a:cs typeface="Trebuchet MS"/>
              </a:rPr>
              <a:t>cruda, </a:t>
            </a:r>
            <a:r>
              <a:rPr sz="2991" spc="-249" dirty="0">
                <a:solidFill>
                  <a:srgbClr val="FFFFFF"/>
                </a:solidFill>
                <a:latin typeface="Trebuchet MS"/>
                <a:cs typeface="Trebuchet MS"/>
              </a:rPr>
              <a:t>lechuga,</a:t>
            </a:r>
            <a:r>
              <a:rPr sz="2991" spc="-364" dirty="0">
                <a:solidFill>
                  <a:srgbClr val="FFFFFF"/>
                </a:solidFill>
                <a:latin typeface="Trebuchet MS"/>
                <a:cs typeface="Trebuchet MS"/>
              </a:rPr>
              <a:t> </a:t>
            </a:r>
            <a:r>
              <a:rPr sz="2991" spc="-184" dirty="0">
                <a:solidFill>
                  <a:srgbClr val="FFFFFF"/>
                </a:solidFill>
                <a:latin typeface="Trebuchet MS"/>
                <a:cs typeface="Trebuchet MS"/>
              </a:rPr>
              <a:t>jugos</a:t>
            </a:r>
            <a:r>
              <a:rPr sz="2991" spc="-60" dirty="0">
                <a:solidFill>
                  <a:srgbClr val="FFFFFF"/>
                </a:solidFill>
                <a:latin typeface="Trebuchet MS"/>
                <a:cs typeface="Trebuchet MS"/>
              </a:rPr>
              <a:t> </a:t>
            </a:r>
            <a:r>
              <a:rPr sz="2991" spc="-189" dirty="0">
                <a:solidFill>
                  <a:srgbClr val="FFFFFF"/>
                </a:solidFill>
                <a:latin typeface="Trebuchet MS"/>
                <a:cs typeface="Trebuchet MS"/>
              </a:rPr>
              <a:t>de</a:t>
            </a:r>
            <a:r>
              <a:rPr sz="2991" spc="-55" dirty="0">
                <a:solidFill>
                  <a:srgbClr val="FFFFFF"/>
                </a:solidFill>
                <a:latin typeface="Trebuchet MS"/>
                <a:cs typeface="Trebuchet MS"/>
              </a:rPr>
              <a:t> </a:t>
            </a:r>
            <a:r>
              <a:rPr sz="2991" spc="-234" dirty="0">
                <a:solidFill>
                  <a:srgbClr val="FFFFFF"/>
                </a:solidFill>
                <a:latin typeface="Trebuchet MS"/>
                <a:cs typeface="Trebuchet MS"/>
              </a:rPr>
              <a:t>manzana</a:t>
            </a:r>
            <a:r>
              <a:rPr sz="2991" spc="-60" dirty="0">
                <a:solidFill>
                  <a:srgbClr val="FFFFFF"/>
                </a:solidFill>
                <a:latin typeface="Trebuchet MS"/>
                <a:cs typeface="Trebuchet MS"/>
              </a:rPr>
              <a:t> </a:t>
            </a:r>
            <a:r>
              <a:rPr sz="2991" spc="-169" dirty="0">
                <a:solidFill>
                  <a:srgbClr val="FFFFFF"/>
                </a:solidFill>
                <a:latin typeface="Trebuchet MS"/>
                <a:cs typeface="Trebuchet MS"/>
              </a:rPr>
              <a:t>y</a:t>
            </a:r>
            <a:r>
              <a:rPr sz="2991" spc="-60" dirty="0">
                <a:solidFill>
                  <a:srgbClr val="FFFFFF"/>
                </a:solidFill>
                <a:latin typeface="Trebuchet MS"/>
                <a:cs typeface="Trebuchet MS"/>
              </a:rPr>
              <a:t> </a:t>
            </a:r>
            <a:r>
              <a:rPr sz="2991" spc="-50" dirty="0">
                <a:solidFill>
                  <a:srgbClr val="FFFFFF"/>
                </a:solidFill>
                <a:latin typeface="Trebuchet MS"/>
                <a:cs typeface="Trebuchet MS"/>
              </a:rPr>
              <a:t>todo</a:t>
            </a:r>
            <a:r>
              <a:rPr sz="2991" spc="-55" dirty="0">
                <a:solidFill>
                  <a:srgbClr val="FFFFFF"/>
                </a:solidFill>
                <a:latin typeface="Trebuchet MS"/>
                <a:cs typeface="Trebuchet MS"/>
              </a:rPr>
              <a:t> </a:t>
            </a:r>
            <a:r>
              <a:rPr sz="2991" spc="-30" dirty="0">
                <a:solidFill>
                  <a:srgbClr val="FFFFFF"/>
                </a:solidFill>
                <a:latin typeface="Trebuchet MS"/>
                <a:cs typeface="Trebuchet MS"/>
              </a:rPr>
              <a:t>alimento </a:t>
            </a:r>
            <a:r>
              <a:rPr sz="2991" spc="-189" dirty="0">
                <a:solidFill>
                  <a:srgbClr val="FFFFFF"/>
                </a:solidFill>
                <a:latin typeface="Trebuchet MS"/>
                <a:cs typeface="Trebuchet MS"/>
              </a:rPr>
              <a:t>que</a:t>
            </a:r>
            <a:r>
              <a:rPr sz="2991" spc="-65" dirty="0">
                <a:solidFill>
                  <a:srgbClr val="FFFFFF"/>
                </a:solidFill>
                <a:latin typeface="Trebuchet MS"/>
                <a:cs typeface="Trebuchet MS"/>
              </a:rPr>
              <a:t> </a:t>
            </a:r>
            <a:r>
              <a:rPr sz="2991" spc="-125" dirty="0">
                <a:solidFill>
                  <a:srgbClr val="FFFFFF"/>
                </a:solidFill>
                <a:latin typeface="Trebuchet MS"/>
                <a:cs typeface="Trebuchet MS"/>
              </a:rPr>
              <a:t>se</a:t>
            </a:r>
            <a:r>
              <a:rPr sz="2991" spc="-60" dirty="0">
                <a:solidFill>
                  <a:srgbClr val="FFFFFF"/>
                </a:solidFill>
                <a:latin typeface="Trebuchet MS"/>
                <a:cs typeface="Trebuchet MS"/>
              </a:rPr>
              <a:t> </a:t>
            </a:r>
            <a:r>
              <a:rPr sz="2991" spc="-259" dirty="0">
                <a:solidFill>
                  <a:srgbClr val="FFFFFF"/>
                </a:solidFill>
                <a:latin typeface="Trebuchet MS"/>
                <a:cs typeface="Trebuchet MS"/>
              </a:rPr>
              <a:t>haya</a:t>
            </a:r>
            <a:r>
              <a:rPr sz="2991" spc="-60" dirty="0">
                <a:solidFill>
                  <a:srgbClr val="FFFFFF"/>
                </a:solidFill>
                <a:latin typeface="Trebuchet MS"/>
                <a:cs typeface="Trebuchet MS"/>
              </a:rPr>
              <a:t> </a:t>
            </a:r>
            <a:r>
              <a:rPr sz="2991" spc="-169" dirty="0">
                <a:solidFill>
                  <a:srgbClr val="FFFFFF"/>
                </a:solidFill>
                <a:latin typeface="Trebuchet MS"/>
                <a:cs typeface="Trebuchet MS"/>
              </a:rPr>
              <a:t>contaminado</a:t>
            </a:r>
            <a:r>
              <a:rPr sz="2991" spc="-60" dirty="0">
                <a:solidFill>
                  <a:srgbClr val="FFFFFF"/>
                </a:solidFill>
                <a:latin typeface="Trebuchet MS"/>
                <a:cs typeface="Trebuchet MS"/>
              </a:rPr>
              <a:t> </a:t>
            </a:r>
            <a:r>
              <a:rPr sz="2991" spc="-85" dirty="0">
                <a:solidFill>
                  <a:srgbClr val="FFFFFF"/>
                </a:solidFill>
                <a:latin typeface="Trebuchet MS"/>
                <a:cs typeface="Trebuchet MS"/>
              </a:rPr>
              <a:t>con</a:t>
            </a:r>
            <a:r>
              <a:rPr sz="2991" spc="-60" dirty="0">
                <a:solidFill>
                  <a:srgbClr val="FFFFFF"/>
                </a:solidFill>
                <a:latin typeface="Trebuchet MS"/>
                <a:cs typeface="Trebuchet MS"/>
              </a:rPr>
              <a:t> </a:t>
            </a:r>
            <a:r>
              <a:rPr sz="2991" spc="-203" dirty="0">
                <a:solidFill>
                  <a:srgbClr val="FFFFFF"/>
                </a:solidFill>
                <a:latin typeface="Trebuchet MS"/>
                <a:cs typeface="Trebuchet MS"/>
              </a:rPr>
              <a:t>materia</a:t>
            </a:r>
            <a:r>
              <a:rPr sz="2991" spc="-60" dirty="0">
                <a:solidFill>
                  <a:srgbClr val="FFFFFF"/>
                </a:solidFill>
                <a:latin typeface="Trebuchet MS"/>
                <a:cs typeface="Trebuchet MS"/>
              </a:rPr>
              <a:t> </a:t>
            </a:r>
            <a:r>
              <a:rPr sz="2991" spc="-309" dirty="0">
                <a:solidFill>
                  <a:srgbClr val="FFFFFF"/>
                </a:solidFill>
                <a:latin typeface="Trebuchet MS"/>
                <a:cs typeface="Trebuchet MS"/>
              </a:rPr>
              <a:t>fecal.</a:t>
            </a:r>
            <a:endParaRPr sz="2991" dirty="0">
              <a:latin typeface="Trebuchet MS"/>
              <a:cs typeface="Trebuchet MS"/>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0682"/>
            <a:ext cx="12192000" cy="6832837"/>
          </a:xfrm>
          <a:custGeom>
            <a:avLst/>
            <a:gdLst/>
            <a:ahLst/>
            <a:cxnLst/>
            <a:rect l="l" t="t" r="r" b="b"/>
            <a:pathLst>
              <a:path w="12230100" h="6854190">
                <a:moveTo>
                  <a:pt x="12230100" y="0"/>
                </a:moveTo>
                <a:lnTo>
                  <a:pt x="0" y="0"/>
                </a:lnTo>
                <a:lnTo>
                  <a:pt x="0" y="6853843"/>
                </a:lnTo>
                <a:lnTo>
                  <a:pt x="12230100" y="6853843"/>
                </a:lnTo>
                <a:lnTo>
                  <a:pt x="12230100" y="0"/>
                </a:lnTo>
                <a:close/>
              </a:path>
            </a:pathLst>
          </a:custGeom>
          <a:solidFill>
            <a:srgbClr val="E8EAF0"/>
          </a:solidFill>
        </p:spPr>
        <p:txBody>
          <a:bodyPr wrap="square" lIns="0" tIns="0" rIns="0" bIns="0" rtlCol="0"/>
          <a:lstStyle/>
          <a:p>
            <a:endParaRPr sz="1794"/>
          </a:p>
        </p:txBody>
      </p:sp>
      <p:sp>
        <p:nvSpPr>
          <p:cNvPr id="3" name="object 3"/>
          <p:cNvSpPr/>
          <p:nvPr/>
        </p:nvSpPr>
        <p:spPr>
          <a:xfrm>
            <a:off x="609740" y="6340226"/>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4" name="object 4"/>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5" name="object 5"/>
          <p:cNvGrpSpPr/>
          <p:nvPr/>
        </p:nvGrpSpPr>
        <p:grpSpPr>
          <a:xfrm>
            <a:off x="0" y="10682"/>
            <a:ext cx="12197064" cy="6832837"/>
            <a:chOff x="0" y="0"/>
            <a:chExt cx="12235180" cy="6854190"/>
          </a:xfrm>
        </p:grpSpPr>
        <p:sp>
          <p:nvSpPr>
            <p:cNvPr id="6" name="object 6"/>
            <p:cNvSpPr/>
            <p:nvPr/>
          </p:nvSpPr>
          <p:spPr>
            <a:xfrm>
              <a:off x="611645" y="500552"/>
              <a:ext cx="245110" cy="685800"/>
            </a:xfrm>
            <a:custGeom>
              <a:avLst/>
              <a:gdLst/>
              <a:ahLst/>
              <a:cxnLst/>
              <a:rect l="l" t="t" r="r" b="b"/>
              <a:pathLst>
                <a:path w="245109" h="685800">
                  <a:moveTo>
                    <a:pt x="244657" y="0"/>
                  </a:moveTo>
                  <a:lnTo>
                    <a:pt x="0" y="0"/>
                  </a:lnTo>
                  <a:lnTo>
                    <a:pt x="0" y="685384"/>
                  </a:lnTo>
                  <a:lnTo>
                    <a:pt x="244657" y="685384"/>
                  </a:lnTo>
                  <a:lnTo>
                    <a:pt x="244657" y="0"/>
                  </a:lnTo>
                  <a:close/>
                </a:path>
              </a:pathLst>
            </a:custGeom>
            <a:solidFill>
              <a:srgbClr val="8590B2"/>
            </a:solidFill>
          </p:spPr>
          <p:txBody>
            <a:bodyPr wrap="square" lIns="0" tIns="0" rIns="0" bIns="0" rtlCol="0"/>
            <a:lstStyle/>
            <a:p>
              <a:endParaRPr sz="1794"/>
            </a:p>
          </p:txBody>
        </p:sp>
        <p:pic>
          <p:nvPicPr>
            <p:cNvPr id="7" name="object 7"/>
            <p:cNvPicPr/>
            <p:nvPr/>
          </p:nvPicPr>
          <p:blipFill>
            <a:blip r:embed="rId2" cstate="print"/>
            <a:stretch>
              <a:fillRect/>
            </a:stretch>
          </p:blipFill>
          <p:spPr>
            <a:xfrm>
              <a:off x="0" y="0"/>
              <a:ext cx="12230100" cy="6853843"/>
            </a:xfrm>
            <a:prstGeom prst="rect">
              <a:avLst/>
            </a:prstGeom>
          </p:spPr>
        </p:pic>
        <p:sp>
          <p:nvSpPr>
            <p:cNvPr id="8" name="object 8"/>
            <p:cNvSpPr/>
            <p:nvPr/>
          </p:nvSpPr>
          <p:spPr>
            <a:xfrm>
              <a:off x="6584249" y="500552"/>
              <a:ext cx="5646420" cy="674370"/>
            </a:xfrm>
            <a:custGeom>
              <a:avLst/>
              <a:gdLst/>
              <a:ahLst/>
              <a:cxnLst/>
              <a:rect l="l" t="t" r="r" b="b"/>
              <a:pathLst>
                <a:path w="5646420" h="674369">
                  <a:moveTo>
                    <a:pt x="5645850" y="674279"/>
                  </a:moveTo>
                  <a:lnTo>
                    <a:pt x="0" y="674279"/>
                  </a:lnTo>
                  <a:lnTo>
                    <a:pt x="0" y="0"/>
                  </a:lnTo>
                  <a:lnTo>
                    <a:pt x="5645850" y="0"/>
                  </a:lnTo>
                </a:path>
              </a:pathLst>
            </a:custGeom>
            <a:ln w="9519">
              <a:solidFill>
                <a:srgbClr val="8590B2"/>
              </a:solidFill>
            </a:ln>
          </p:spPr>
          <p:txBody>
            <a:bodyPr wrap="square" lIns="0" tIns="0" rIns="0" bIns="0" rtlCol="0"/>
            <a:lstStyle/>
            <a:p>
              <a:endParaRPr sz="1794"/>
            </a:p>
          </p:txBody>
        </p:sp>
      </p:grpSp>
      <p:sp>
        <p:nvSpPr>
          <p:cNvPr id="9" name="object 9"/>
          <p:cNvSpPr txBox="1"/>
          <p:nvPr/>
        </p:nvSpPr>
        <p:spPr>
          <a:xfrm>
            <a:off x="9231850" y="681271"/>
            <a:ext cx="2842901" cy="329171"/>
          </a:xfrm>
          <a:prstGeom prst="rect">
            <a:avLst/>
          </a:prstGeom>
        </p:spPr>
        <p:txBody>
          <a:bodyPr vert="horz" wrap="square" lIns="0" tIns="12027" rIns="0" bIns="0" rtlCol="0">
            <a:spAutoFit/>
          </a:bodyPr>
          <a:lstStyle/>
          <a:p>
            <a:pPr marL="12661">
              <a:spcBef>
                <a:spcPts val="95"/>
              </a:spcBef>
            </a:pPr>
            <a:r>
              <a:rPr sz="1994" b="1" spc="194" dirty="0">
                <a:solidFill>
                  <a:srgbClr val="D9D9D9"/>
                </a:solidFill>
                <a:latin typeface="Cambria"/>
                <a:cs typeface="Cambria"/>
              </a:rPr>
              <a:t>ETAS</a:t>
            </a:r>
            <a:r>
              <a:rPr sz="1994" b="1" spc="234" dirty="0">
                <a:solidFill>
                  <a:srgbClr val="D9D9D9"/>
                </a:solidFill>
                <a:latin typeface="Cambria"/>
                <a:cs typeface="Cambria"/>
              </a:rPr>
              <a:t> </a:t>
            </a:r>
            <a:r>
              <a:rPr sz="1994" b="1" spc="194" dirty="0">
                <a:solidFill>
                  <a:srgbClr val="D9D9D9"/>
                </a:solidFill>
                <a:latin typeface="Cambria"/>
                <a:cs typeface="Cambria"/>
              </a:rPr>
              <a:t>MAS</a:t>
            </a:r>
            <a:r>
              <a:rPr sz="1994" b="1" spc="239" dirty="0">
                <a:solidFill>
                  <a:srgbClr val="D9D9D9"/>
                </a:solidFill>
                <a:latin typeface="Cambria"/>
                <a:cs typeface="Cambria"/>
              </a:rPr>
              <a:t> </a:t>
            </a:r>
            <a:r>
              <a:rPr sz="1994" b="1" spc="203" dirty="0">
                <a:solidFill>
                  <a:srgbClr val="D9D9D9"/>
                </a:solidFill>
                <a:latin typeface="Cambria"/>
                <a:cs typeface="Cambria"/>
              </a:rPr>
              <a:t>COMUNES</a:t>
            </a:r>
            <a:endParaRPr sz="1994">
              <a:latin typeface="Cambria"/>
              <a:cs typeface="Cambria"/>
            </a:endParaRPr>
          </a:p>
        </p:txBody>
      </p:sp>
      <p:sp>
        <p:nvSpPr>
          <p:cNvPr id="10" name="object 10"/>
          <p:cNvSpPr txBox="1">
            <a:spLocks noGrp="1"/>
          </p:cNvSpPr>
          <p:nvPr>
            <p:ph type="title"/>
          </p:nvPr>
        </p:nvSpPr>
        <p:spPr>
          <a:xfrm>
            <a:off x="573805" y="1651986"/>
            <a:ext cx="4017156" cy="473522"/>
          </a:xfrm>
          <a:prstGeom prst="rect">
            <a:avLst/>
          </a:prstGeom>
          <a:solidFill>
            <a:srgbClr val="6398A4"/>
          </a:solidFill>
        </p:spPr>
        <p:txBody>
          <a:bodyPr vert="horz" wrap="square" lIns="0" tIns="44945" rIns="0" bIns="0" rtlCol="0" anchor="ctr">
            <a:spAutoFit/>
          </a:bodyPr>
          <a:lstStyle/>
          <a:p>
            <a:pPr marL="90524">
              <a:lnSpc>
                <a:spcPct val="100000"/>
              </a:lnSpc>
              <a:spcBef>
                <a:spcPts val="354"/>
              </a:spcBef>
            </a:pPr>
            <a:r>
              <a:rPr sz="2791" b="1" i="1" spc="-174" dirty="0">
                <a:solidFill>
                  <a:srgbClr val="FFFFFF"/>
                </a:solidFill>
                <a:latin typeface="Trebuchet MS"/>
                <a:cs typeface="Trebuchet MS"/>
              </a:rPr>
              <a:t>Listeria</a:t>
            </a:r>
            <a:r>
              <a:rPr sz="2791" b="1" i="1" spc="-25" dirty="0">
                <a:solidFill>
                  <a:srgbClr val="FFFFFF"/>
                </a:solidFill>
                <a:latin typeface="Trebuchet MS"/>
                <a:cs typeface="Trebuchet MS"/>
              </a:rPr>
              <a:t> </a:t>
            </a:r>
            <a:r>
              <a:rPr sz="2791" b="1" i="1" spc="-10" dirty="0">
                <a:solidFill>
                  <a:srgbClr val="FFFFFF"/>
                </a:solidFill>
                <a:latin typeface="Trebuchet MS"/>
                <a:cs typeface="Trebuchet MS"/>
              </a:rPr>
              <a:t>Monocytogenes:</a:t>
            </a:r>
            <a:endParaRPr sz="2791">
              <a:latin typeface="Trebuchet MS"/>
              <a:cs typeface="Trebuchet MS"/>
            </a:endParaRPr>
          </a:p>
        </p:txBody>
      </p:sp>
      <p:sp>
        <p:nvSpPr>
          <p:cNvPr id="11" name="object 11"/>
          <p:cNvSpPr/>
          <p:nvPr/>
        </p:nvSpPr>
        <p:spPr>
          <a:xfrm>
            <a:off x="430336" y="2853007"/>
            <a:ext cx="10475878" cy="3465161"/>
          </a:xfrm>
          <a:custGeom>
            <a:avLst/>
            <a:gdLst/>
            <a:ahLst/>
            <a:cxnLst/>
            <a:rect l="l" t="t" r="r" b="b"/>
            <a:pathLst>
              <a:path w="10508615" h="3475990">
                <a:moveTo>
                  <a:pt x="10508457" y="0"/>
                </a:moveTo>
                <a:lnTo>
                  <a:pt x="0" y="0"/>
                </a:lnTo>
                <a:lnTo>
                  <a:pt x="0" y="3475383"/>
                </a:lnTo>
                <a:lnTo>
                  <a:pt x="10508457" y="3475383"/>
                </a:lnTo>
                <a:lnTo>
                  <a:pt x="10508457" y="0"/>
                </a:lnTo>
                <a:close/>
              </a:path>
            </a:pathLst>
          </a:custGeom>
          <a:solidFill>
            <a:srgbClr val="C8C8C8"/>
          </a:solidFill>
        </p:spPr>
        <p:txBody>
          <a:bodyPr wrap="square" lIns="0" tIns="0" rIns="0" bIns="0" rtlCol="0"/>
          <a:lstStyle/>
          <a:p>
            <a:endParaRPr sz="1794"/>
          </a:p>
        </p:txBody>
      </p:sp>
      <p:sp>
        <p:nvSpPr>
          <p:cNvPr id="12" name="object 12"/>
          <p:cNvSpPr txBox="1"/>
          <p:nvPr/>
        </p:nvSpPr>
        <p:spPr>
          <a:xfrm>
            <a:off x="508768" y="2809980"/>
            <a:ext cx="10177725" cy="3175870"/>
          </a:xfrm>
          <a:prstGeom prst="rect">
            <a:avLst/>
          </a:prstGeom>
        </p:spPr>
        <p:txBody>
          <a:bodyPr vert="horz" wrap="square" lIns="0" tIns="107614" rIns="0" bIns="0" rtlCol="0">
            <a:spAutoFit/>
          </a:bodyPr>
          <a:lstStyle/>
          <a:p>
            <a:pPr marL="12661" marR="5064">
              <a:lnSpc>
                <a:spcPct val="79100"/>
              </a:lnSpc>
              <a:spcBef>
                <a:spcPts val="847"/>
              </a:spcBef>
            </a:pPr>
            <a:r>
              <a:rPr sz="2991" spc="-90" dirty="0">
                <a:latin typeface="Trebuchet MS"/>
                <a:cs typeface="Trebuchet MS"/>
              </a:rPr>
              <a:t>Causa</a:t>
            </a:r>
            <a:r>
              <a:rPr sz="2991" spc="-70" dirty="0">
                <a:latin typeface="Trebuchet MS"/>
                <a:cs typeface="Trebuchet MS"/>
              </a:rPr>
              <a:t> </a:t>
            </a:r>
            <a:r>
              <a:rPr sz="2991" spc="-145" dirty="0">
                <a:latin typeface="Trebuchet MS"/>
                <a:cs typeface="Trebuchet MS"/>
              </a:rPr>
              <a:t>Listeriosis,</a:t>
            </a:r>
            <a:r>
              <a:rPr sz="2991" spc="-374" dirty="0">
                <a:latin typeface="Trebuchet MS"/>
                <a:cs typeface="Trebuchet MS"/>
              </a:rPr>
              <a:t> </a:t>
            </a:r>
            <a:r>
              <a:rPr sz="2991" spc="-199" dirty="0">
                <a:latin typeface="Trebuchet MS"/>
                <a:cs typeface="Trebuchet MS"/>
              </a:rPr>
              <a:t>una</a:t>
            </a:r>
            <a:r>
              <a:rPr sz="2991" spc="-70" dirty="0">
                <a:latin typeface="Trebuchet MS"/>
                <a:cs typeface="Trebuchet MS"/>
              </a:rPr>
              <a:t> </a:t>
            </a:r>
            <a:r>
              <a:rPr sz="2991" spc="-199" dirty="0">
                <a:latin typeface="Trebuchet MS"/>
                <a:cs typeface="Trebuchet MS"/>
              </a:rPr>
              <a:t>enfermedad</a:t>
            </a:r>
            <a:r>
              <a:rPr sz="2991" spc="-70" dirty="0">
                <a:latin typeface="Trebuchet MS"/>
                <a:cs typeface="Trebuchet MS"/>
              </a:rPr>
              <a:t> </a:t>
            </a:r>
            <a:r>
              <a:rPr sz="2991" spc="-189" dirty="0">
                <a:latin typeface="Trebuchet MS"/>
                <a:cs typeface="Trebuchet MS"/>
              </a:rPr>
              <a:t>de</a:t>
            </a:r>
            <a:r>
              <a:rPr sz="2991" spc="-70" dirty="0">
                <a:latin typeface="Trebuchet MS"/>
                <a:cs typeface="Trebuchet MS"/>
              </a:rPr>
              <a:t> </a:t>
            </a:r>
            <a:r>
              <a:rPr sz="2991" spc="-179" dirty="0">
                <a:latin typeface="Trebuchet MS"/>
                <a:cs typeface="Trebuchet MS"/>
              </a:rPr>
              <a:t>alto</a:t>
            </a:r>
            <a:r>
              <a:rPr sz="2991" spc="-70" dirty="0">
                <a:latin typeface="Trebuchet MS"/>
                <a:cs typeface="Trebuchet MS"/>
              </a:rPr>
              <a:t> </a:t>
            </a:r>
            <a:r>
              <a:rPr sz="2991" spc="-114" dirty="0">
                <a:latin typeface="Trebuchet MS"/>
                <a:cs typeface="Trebuchet MS"/>
              </a:rPr>
              <a:t>riesgo</a:t>
            </a:r>
            <a:r>
              <a:rPr sz="2991" spc="-70" dirty="0">
                <a:latin typeface="Trebuchet MS"/>
                <a:cs typeface="Trebuchet MS"/>
              </a:rPr>
              <a:t> </a:t>
            </a:r>
            <a:r>
              <a:rPr sz="2991" spc="-189" dirty="0">
                <a:latin typeface="Trebuchet MS"/>
                <a:cs typeface="Trebuchet MS"/>
              </a:rPr>
              <a:t>en</a:t>
            </a:r>
            <a:r>
              <a:rPr sz="2991" spc="-75" dirty="0">
                <a:latin typeface="Trebuchet MS"/>
                <a:cs typeface="Trebuchet MS"/>
              </a:rPr>
              <a:t> </a:t>
            </a:r>
            <a:r>
              <a:rPr sz="2991" spc="-95" dirty="0">
                <a:solidFill>
                  <a:srgbClr val="7030A0"/>
                </a:solidFill>
                <a:latin typeface="Trebuchet MS"/>
                <a:cs typeface="Trebuchet MS"/>
              </a:rPr>
              <a:t>niños</a:t>
            </a:r>
            <a:r>
              <a:rPr sz="2991" spc="-70" dirty="0">
                <a:solidFill>
                  <a:srgbClr val="7030A0"/>
                </a:solidFill>
                <a:latin typeface="Trebuchet MS"/>
                <a:cs typeface="Trebuchet MS"/>
              </a:rPr>
              <a:t> </a:t>
            </a:r>
            <a:r>
              <a:rPr sz="2991" spc="-50" dirty="0">
                <a:solidFill>
                  <a:srgbClr val="7030A0"/>
                </a:solidFill>
                <a:latin typeface="Trebuchet MS"/>
                <a:cs typeface="Trebuchet MS"/>
              </a:rPr>
              <a:t>y </a:t>
            </a:r>
            <a:r>
              <a:rPr sz="2991" spc="-244" dirty="0">
                <a:solidFill>
                  <a:srgbClr val="7030A0"/>
                </a:solidFill>
                <a:latin typeface="Trebuchet MS"/>
                <a:cs typeface="Trebuchet MS"/>
              </a:rPr>
              <a:t>embarazadas</a:t>
            </a:r>
            <a:r>
              <a:rPr sz="2991" spc="-244" dirty="0">
                <a:latin typeface="Trebuchet MS"/>
                <a:cs typeface="Trebuchet MS"/>
              </a:rPr>
              <a:t>..</a:t>
            </a:r>
            <a:r>
              <a:rPr sz="2991" spc="-359" dirty="0">
                <a:latin typeface="Trebuchet MS"/>
                <a:cs typeface="Trebuchet MS"/>
              </a:rPr>
              <a:t> </a:t>
            </a:r>
            <a:r>
              <a:rPr sz="2991" spc="-50" dirty="0">
                <a:latin typeface="Trebuchet MS"/>
                <a:cs typeface="Trebuchet MS"/>
              </a:rPr>
              <a:t>Es</a:t>
            </a:r>
            <a:r>
              <a:rPr sz="2991" spc="-40" dirty="0">
                <a:latin typeface="Trebuchet MS"/>
                <a:cs typeface="Trebuchet MS"/>
              </a:rPr>
              <a:t> </a:t>
            </a:r>
            <a:r>
              <a:rPr sz="2991" spc="-189" dirty="0">
                <a:latin typeface="Trebuchet MS"/>
                <a:cs typeface="Trebuchet MS"/>
              </a:rPr>
              <a:t>muy</a:t>
            </a:r>
            <a:r>
              <a:rPr sz="2991" spc="-45" dirty="0">
                <a:latin typeface="Trebuchet MS"/>
                <a:cs typeface="Trebuchet MS"/>
              </a:rPr>
              <a:t> </a:t>
            </a:r>
            <a:r>
              <a:rPr sz="2991" spc="-160" dirty="0">
                <a:latin typeface="Trebuchet MS"/>
                <a:cs typeface="Trebuchet MS"/>
              </a:rPr>
              <a:t>resistente</a:t>
            </a:r>
            <a:r>
              <a:rPr sz="2991" spc="-45" dirty="0">
                <a:latin typeface="Trebuchet MS"/>
                <a:cs typeface="Trebuchet MS"/>
              </a:rPr>
              <a:t> </a:t>
            </a:r>
            <a:r>
              <a:rPr sz="2991" spc="-169" dirty="0">
                <a:latin typeface="Trebuchet MS"/>
                <a:cs typeface="Trebuchet MS"/>
              </a:rPr>
              <a:t>y</a:t>
            </a:r>
            <a:r>
              <a:rPr sz="2991" spc="-45" dirty="0">
                <a:latin typeface="Trebuchet MS"/>
                <a:cs typeface="Trebuchet MS"/>
              </a:rPr>
              <a:t> </a:t>
            </a:r>
            <a:r>
              <a:rPr sz="2991" spc="-194" dirty="0">
                <a:latin typeface="Trebuchet MS"/>
                <a:cs typeface="Trebuchet MS"/>
              </a:rPr>
              <a:t>puede</a:t>
            </a:r>
            <a:r>
              <a:rPr sz="2991" spc="-45" dirty="0">
                <a:latin typeface="Trebuchet MS"/>
                <a:cs typeface="Trebuchet MS"/>
              </a:rPr>
              <a:t> </a:t>
            </a:r>
            <a:r>
              <a:rPr sz="2991" spc="-130" dirty="0">
                <a:latin typeface="Trebuchet MS"/>
                <a:cs typeface="Trebuchet MS"/>
              </a:rPr>
              <a:t>sobrevivir</a:t>
            </a:r>
            <a:r>
              <a:rPr sz="2991" spc="-45" dirty="0">
                <a:latin typeface="Trebuchet MS"/>
                <a:cs typeface="Trebuchet MS"/>
              </a:rPr>
              <a:t> </a:t>
            </a:r>
            <a:r>
              <a:rPr sz="2991" spc="-169" dirty="0">
                <a:latin typeface="Trebuchet MS"/>
                <a:cs typeface="Trebuchet MS"/>
              </a:rPr>
              <a:t>perfectamente </a:t>
            </a:r>
            <a:r>
              <a:rPr sz="2991" spc="-299" dirty="0">
                <a:latin typeface="Trebuchet MS"/>
                <a:cs typeface="Trebuchet MS"/>
              </a:rPr>
              <a:t>a</a:t>
            </a:r>
            <a:r>
              <a:rPr sz="2991" spc="-55" dirty="0">
                <a:latin typeface="Trebuchet MS"/>
                <a:cs typeface="Trebuchet MS"/>
              </a:rPr>
              <a:t> </a:t>
            </a:r>
            <a:r>
              <a:rPr sz="2991" spc="-65" dirty="0">
                <a:latin typeface="Trebuchet MS"/>
                <a:cs typeface="Trebuchet MS"/>
              </a:rPr>
              <a:t>los</a:t>
            </a:r>
            <a:r>
              <a:rPr sz="2991" spc="-50" dirty="0">
                <a:latin typeface="Trebuchet MS"/>
                <a:cs typeface="Trebuchet MS"/>
              </a:rPr>
              <a:t> </a:t>
            </a:r>
            <a:r>
              <a:rPr sz="2991" spc="-179" dirty="0">
                <a:latin typeface="Trebuchet MS"/>
                <a:cs typeface="Trebuchet MS"/>
              </a:rPr>
              <a:t>efectos</a:t>
            </a:r>
            <a:r>
              <a:rPr sz="2991" spc="-55" dirty="0">
                <a:latin typeface="Trebuchet MS"/>
                <a:cs typeface="Trebuchet MS"/>
              </a:rPr>
              <a:t> </a:t>
            </a:r>
            <a:r>
              <a:rPr sz="2991" spc="-209" dirty="0">
                <a:latin typeface="Trebuchet MS"/>
                <a:cs typeface="Trebuchet MS"/>
              </a:rPr>
              <a:t>del</a:t>
            </a:r>
            <a:r>
              <a:rPr sz="2991" spc="-50" dirty="0">
                <a:latin typeface="Trebuchet MS"/>
                <a:cs typeface="Trebuchet MS"/>
              </a:rPr>
              <a:t> </a:t>
            </a:r>
            <a:r>
              <a:rPr sz="2991" spc="-203" dirty="0">
                <a:latin typeface="Trebuchet MS"/>
                <a:cs typeface="Trebuchet MS"/>
              </a:rPr>
              <a:t>congelamiento,</a:t>
            </a:r>
            <a:r>
              <a:rPr sz="2991" spc="-359" dirty="0">
                <a:latin typeface="Trebuchet MS"/>
                <a:cs typeface="Trebuchet MS"/>
              </a:rPr>
              <a:t> </a:t>
            </a:r>
            <a:r>
              <a:rPr sz="2991" spc="-169" dirty="0">
                <a:latin typeface="Trebuchet MS"/>
                <a:cs typeface="Trebuchet MS"/>
              </a:rPr>
              <a:t>desecación</a:t>
            </a:r>
            <a:r>
              <a:rPr sz="2991" spc="-50" dirty="0">
                <a:latin typeface="Trebuchet MS"/>
                <a:cs typeface="Trebuchet MS"/>
              </a:rPr>
              <a:t> </a:t>
            </a:r>
            <a:r>
              <a:rPr sz="2991" spc="-169" dirty="0">
                <a:latin typeface="Trebuchet MS"/>
                <a:cs typeface="Trebuchet MS"/>
              </a:rPr>
              <a:t>y</a:t>
            </a:r>
            <a:r>
              <a:rPr sz="2991" spc="-55" dirty="0">
                <a:latin typeface="Trebuchet MS"/>
                <a:cs typeface="Trebuchet MS"/>
              </a:rPr>
              <a:t> </a:t>
            </a:r>
            <a:r>
              <a:rPr sz="2991" spc="-125" dirty="0">
                <a:latin typeface="Trebuchet MS"/>
                <a:cs typeface="Trebuchet MS"/>
              </a:rPr>
              <a:t>calentamiento.</a:t>
            </a:r>
            <a:endParaRPr sz="2991">
              <a:latin typeface="Trebuchet MS"/>
              <a:cs typeface="Trebuchet MS"/>
            </a:endParaRPr>
          </a:p>
          <a:p>
            <a:pPr marL="12661" marR="293727">
              <a:lnSpc>
                <a:spcPts val="2891"/>
              </a:lnSpc>
              <a:spcBef>
                <a:spcPts val="573"/>
              </a:spcBef>
            </a:pPr>
            <a:r>
              <a:rPr sz="2991" b="1" i="1" spc="-145" dirty="0">
                <a:solidFill>
                  <a:srgbClr val="8E736A"/>
                </a:solidFill>
                <a:latin typeface="Trebuchet MS"/>
                <a:cs typeface="Trebuchet MS"/>
              </a:rPr>
              <a:t>Síntomas:</a:t>
            </a:r>
            <a:r>
              <a:rPr sz="2991" b="1" i="1" spc="-349" dirty="0">
                <a:solidFill>
                  <a:srgbClr val="8E736A"/>
                </a:solidFill>
                <a:latin typeface="Trebuchet MS"/>
                <a:cs typeface="Trebuchet MS"/>
              </a:rPr>
              <a:t> </a:t>
            </a:r>
            <a:r>
              <a:rPr sz="2991" spc="-130" dirty="0">
                <a:latin typeface="Trebuchet MS"/>
                <a:cs typeface="Trebuchet MS"/>
              </a:rPr>
              <a:t>Algunas</a:t>
            </a:r>
            <a:r>
              <a:rPr sz="2991" spc="-40" dirty="0">
                <a:latin typeface="Trebuchet MS"/>
                <a:cs typeface="Trebuchet MS"/>
              </a:rPr>
              <a:t> </a:t>
            </a:r>
            <a:r>
              <a:rPr sz="2991" spc="-114" dirty="0">
                <a:latin typeface="Trebuchet MS"/>
                <a:cs typeface="Trebuchet MS"/>
              </a:rPr>
              <a:t>personas</a:t>
            </a:r>
            <a:r>
              <a:rPr sz="2991" spc="-35" dirty="0">
                <a:latin typeface="Trebuchet MS"/>
                <a:cs typeface="Trebuchet MS"/>
              </a:rPr>
              <a:t> </a:t>
            </a:r>
            <a:r>
              <a:rPr sz="2991" spc="-189" dirty="0">
                <a:latin typeface="Trebuchet MS"/>
                <a:cs typeface="Trebuchet MS"/>
              </a:rPr>
              <a:t>pueden</a:t>
            </a:r>
            <a:r>
              <a:rPr sz="2991" spc="-35" dirty="0">
                <a:latin typeface="Trebuchet MS"/>
                <a:cs typeface="Trebuchet MS"/>
              </a:rPr>
              <a:t> </a:t>
            </a:r>
            <a:r>
              <a:rPr sz="2991" spc="-155" dirty="0">
                <a:latin typeface="Trebuchet MS"/>
                <a:cs typeface="Trebuchet MS"/>
              </a:rPr>
              <a:t>presentar</a:t>
            </a:r>
            <a:r>
              <a:rPr sz="2991" spc="-35" dirty="0">
                <a:latin typeface="Trebuchet MS"/>
                <a:cs typeface="Trebuchet MS"/>
              </a:rPr>
              <a:t> </a:t>
            </a:r>
            <a:r>
              <a:rPr sz="2991" spc="-10" dirty="0">
                <a:latin typeface="Trebuchet MS"/>
                <a:cs typeface="Trebuchet MS"/>
              </a:rPr>
              <a:t>síntomas </a:t>
            </a:r>
            <a:r>
              <a:rPr sz="2991" spc="-209" dirty="0">
                <a:latin typeface="Trebuchet MS"/>
                <a:cs typeface="Trebuchet MS"/>
              </a:rPr>
              <a:t>semejantes</a:t>
            </a:r>
            <a:r>
              <a:rPr sz="2991" spc="-50" dirty="0">
                <a:latin typeface="Trebuchet MS"/>
                <a:cs typeface="Trebuchet MS"/>
              </a:rPr>
              <a:t> </a:t>
            </a:r>
            <a:r>
              <a:rPr sz="2991" spc="-299" dirty="0">
                <a:latin typeface="Trebuchet MS"/>
                <a:cs typeface="Trebuchet MS"/>
              </a:rPr>
              <a:t>a</a:t>
            </a:r>
            <a:r>
              <a:rPr sz="2991" spc="-50" dirty="0">
                <a:latin typeface="Trebuchet MS"/>
                <a:cs typeface="Trebuchet MS"/>
              </a:rPr>
              <a:t> </a:t>
            </a:r>
            <a:r>
              <a:rPr sz="2991" spc="-199" dirty="0">
                <a:latin typeface="Trebuchet MS"/>
                <a:cs typeface="Trebuchet MS"/>
              </a:rPr>
              <a:t>una</a:t>
            </a:r>
            <a:r>
              <a:rPr sz="2991" spc="-50" dirty="0">
                <a:latin typeface="Trebuchet MS"/>
                <a:cs typeface="Trebuchet MS"/>
              </a:rPr>
              <a:t> </a:t>
            </a:r>
            <a:r>
              <a:rPr sz="2991" spc="-164" dirty="0">
                <a:latin typeface="Trebuchet MS"/>
                <a:cs typeface="Trebuchet MS"/>
              </a:rPr>
              <a:t>gripe</a:t>
            </a:r>
            <a:r>
              <a:rPr sz="2991" spc="-45" dirty="0">
                <a:latin typeface="Trebuchet MS"/>
                <a:cs typeface="Trebuchet MS"/>
              </a:rPr>
              <a:t> </a:t>
            </a:r>
            <a:r>
              <a:rPr sz="2991" spc="-85" dirty="0">
                <a:latin typeface="Trebuchet MS"/>
                <a:cs typeface="Trebuchet MS"/>
              </a:rPr>
              <a:t>con</a:t>
            </a:r>
            <a:r>
              <a:rPr sz="2991" spc="-50" dirty="0">
                <a:latin typeface="Trebuchet MS"/>
                <a:cs typeface="Trebuchet MS"/>
              </a:rPr>
              <a:t> </a:t>
            </a:r>
            <a:r>
              <a:rPr sz="2991" spc="-209" dirty="0">
                <a:latin typeface="Trebuchet MS"/>
                <a:cs typeface="Trebuchet MS"/>
              </a:rPr>
              <a:t>fiebre</a:t>
            </a:r>
            <a:r>
              <a:rPr sz="2991" spc="-50" dirty="0">
                <a:latin typeface="Trebuchet MS"/>
                <a:cs typeface="Trebuchet MS"/>
              </a:rPr>
              <a:t> </a:t>
            </a:r>
            <a:r>
              <a:rPr sz="2991" spc="-155" dirty="0">
                <a:latin typeface="Trebuchet MS"/>
                <a:cs typeface="Trebuchet MS"/>
              </a:rPr>
              <a:t>persistente</a:t>
            </a:r>
            <a:r>
              <a:rPr sz="2991" spc="-45" dirty="0">
                <a:latin typeface="Trebuchet MS"/>
                <a:cs typeface="Trebuchet MS"/>
              </a:rPr>
              <a:t> </a:t>
            </a:r>
            <a:r>
              <a:rPr sz="2991" spc="-169" dirty="0">
                <a:latin typeface="Trebuchet MS"/>
                <a:cs typeface="Trebuchet MS"/>
              </a:rPr>
              <a:t>y</a:t>
            </a:r>
            <a:r>
              <a:rPr sz="2991" spc="-50" dirty="0">
                <a:latin typeface="Trebuchet MS"/>
                <a:cs typeface="Trebuchet MS"/>
              </a:rPr>
              <a:t> </a:t>
            </a:r>
            <a:r>
              <a:rPr sz="2991" spc="-155" dirty="0">
                <a:latin typeface="Trebuchet MS"/>
                <a:cs typeface="Trebuchet MS"/>
              </a:rPr>
              <a:t>evolucionar</a:t>
            </a:r>
            <a:r>
              <a:rPr sz="2991" spc="-50" dirty="0">
                <a:latin typeface="Trebuchet MS"/>
                <a:cs typeface="Trebuchet MS"/>
              </a:rPr>
              <a:t> </a:t>
            </a:r>
            <a:r>
              <a:rPr sz="2991" spc="-90" dirty="0">
                <a:latin typeface="Trebuchet MS"/>
                <a:cs typeface="Trebuchet MS"/>
              </a:rPr>
              <a:t>para </a:t>
            </a:r>
            <a:r>
              <a:rPr sz="2991" spc="-145" dirty="0">
                <a:latin typeface="Trebuchet MS"/>
                <a:cs typeface="Trebuchet MS"/>
              </a:rPr>
              <a:t>síntomas</a:t>
            </a:r>
            <a:r>
              <a:rPr sz="2991" spc="-35" dirty="0">
                <a:latin typeface="Trebuchet MS"/>
                <a:cs typeface="Trebuchet MS"/>
              </a:rPr>
              <a:t> </a:t>
            </a:r>
            <a:r>
              <a:rPr sz="2991" spc="-130" dirty="0">
                <a:latin typeface="Trebuchet MS"/>
                <a:cs typeface="Trebuchet MS"/>
              </a:rPr>
              <a:t>gastrointestinales</a:t>
            </a:r>
            <a:r>
              <a:rPr sz="2991" spc="-130" dirty="0">
                <a:solidFill>
                  <a:srgbClr val="FFFFFF"/>
                </a:solidFill>
                <a:latin typeface="Trebuchet MS"/>
                <a:cs typeface="Trebuchet MS"/>
              </a:rPr>
              <a:t>.</a:t>
            </a:r>
            <a:endParaRPr sz="2991">
              <a:latin typeface="Trebuchet MS"/>
              <a:cs typeface="Trebuchet MS"/>
            </a:endParaRPr>
          </a:p>
          <a:p>
            <a:pPr marL="12661" marR="491231">
              <a:lnSpc>
                <a:spcPts val="2891"/>
              </a:lnSpc>
              <a:spcBef>
                <a:spcPts val="493"/>
              </a:spcBef>
            </a:pPr>
            <a:r>
              <a:rPr sz="2991" i="1" u="heavy" spc="-309" dirty="0">
                <a:solidFill>
                  <a:srgbClr val="7030A0"/>
                </a:solidFill>
                <a:uFill>
                  <a:solidFill>
                    <a:srgbClr val="8448B0"/>
                  </a:solidFill>
                </a:uFill>
                <a:latin typeface="Trebuchet MS"/>
                <a:cs typeface="Trebuchet MS"/>
              </a:rPr>
              <a:t>Alimentos</a:t>
            </a:r>
            <a:r>
              <a:rPr sz="2991" i="1" u="heavy" spc="-60" dirty="0">
                <a:solidFill>
                  <a:srgbClr val="7030A0"/>
                </a:solidFill>
                <a:uFill>
                  <a:solidFill>
                    <a:srgbClr val="8448B0"/>
                  </a:solidFill>
                </a:uFill>
                <a:latin typeface="Trebuchet MS"/>
                <a:cs typeface="Trebuchet MS"/>
              </a:rPr>
              <a:t> </a:t>
            </a:r>
            <a:r>
              <a:rPr sz="2991" i="1" u="heavy" spc="-264" dirty="0">
                <a:solidFill>
                  <a:srgbClr val="7030A0"/>
                </a:solidFill>
                <a:uFill>
                  <a:solidFill>
                    <a:srgbClr val="8448B0"/>
                  </a:solidFill>
                </a:uFill>
                <a:latin typeface="Trebuchet MS"/>
                <a:cs typeface="Trebuchet MS"/>
              </a:rPr>
              <a:t>asociados:</a:t>
            </a:r>
            <a:r>
              <a:rPr sz="2991" i="1" u="heavy" spc="-349" dirty="0">
                <a:solidFill>
                  <a:srgbClr val="7030A0"/>
                </a:solidFill>
                <a:uFill>
                  <a:solidFill>
                    <a:srgbClr val="8448B0"/>
                  </a:solidFill>
                </a:uFill>
                <a:latin typeface="Trebuchet MS"/>
                <a:cs typeface="Trebuchet MS"/>
              </a:rPr>
              <a:t> </a:t>
            </a:r>
            <a:r>
              <a:rPr sz="2991" spc="-145" dirty="0">
                <a:latin typeface="Trebuchet MS"/>
                <a:cs typeface="Trebuchet MS"/>
              </a:rPr>
              <a:t>pescados</a:t>
            </a:r>
            <a:r>
              <a:rPr sz="2991" spc="-60" dirty="0">
                <a:latin typeface="Trebuchet MS"/>
                <a:cs typeface="Trebuchet MS"/>
              </a:rPr>
              <a:t> </a:t>
            </a:r>
            <a:r>
              <a:rPr sz="2991" spc="-169" dirty="0">
                <a:latin typeface="Trebuchet MS"/>
                <a:cs typeface="Trebuchet MS"/>
              </a:rPr>
              <a:t>y</a:t>
            </a:r>
            <a:r>
              <a:rPr sz="2991" spc="-55" dirty="0">
                <a:latin typeface="Trebuchet MS"/>
                <a:cs typeface="Trebuchet MS"/>
              </a:rPr>
              <a:t> </a:t>
            </a:r>
            <a:r>
              <a:rPr sz="2991" spc="-164" dirty="0">
                <a:latin typeface="Trebuchet MS"/>
                <a:cs typeface="Trebuchet MS"/>
              </a:rPr>
              <a:t>mariscos,</a:t>
            </a:r>
            <a:r>
              <a:rPr sz="2991" spc="-359" dirty="0">
                <a:latin typeface="Trebuchet MS"/>
                <a:cs typeface="Trebuchet MS"/>
              </a:rPr>
              <a:t> </a:t>
            </a:r>
            <a:r>
              <a:rPr sz="2991" spc="-209" dirty="0">
                <a:latin typeface="Trebuchet MS"/>
                <a:cs typeface="Trebuchet MS"/>
              </a:rPr>
              <a:t>leche</a:t>
            </a:r>
            <a:r>
              <a:rPr sz="2991" spc="-60" dirty="0">
                <a:latin typeface="Trebuchet MS"/>
                <a:cs typeface="Trebuchet MS"/>
              </a:rPr>
              <a:t> </a:t>
            </a:r>
            <a:r>
              <a:rPr sz="2991" dirty="0">
                <a:latin typeface="Trebuchet MS"/>
                <a:cs typeface="Trebuchet MS"/>
              </a:rPr>
              <a:t>no</a:t>
            </a:r>
            <a:r>
              <a:rPr sz="2991" spc="-55" dirty="0">
                <a:latin typeface="Trebuchet MS"/>
                <a:cs typeface="Trebuchet MS"/>
              </a:rPr>
              <a:t> </a:t>
            </a:r>
            <a:r>
              <a:rPr sz="2991" spc="-174" dirty="0">
                <a:latin typeface="Trebuchet MS"/>
                <a:cs typeface="Trebuchet MS"/>
              </a:rPr>
              <a:t>pasteurizada, </a:t>
            </a:r>
            <a:r>
              <a:rPr sz="2991" spc="-184" dirty="0">
                <a:latin typeface="Trebuchet MS"/>
                <a:cs typeface="Trebuchet MS"/>
              </a:rPr>
              <a:t>salchichas</a:t>
            </a:r>
            <a:r>
              <a:rPr sz="2991" spc="-50" dirty="0">
                <a:latin typeface="Trebuchet MS"/>
                <a:cs typeface="Trebuchet MS"/>
              </a:rPr>
              <a:t> </a:t>
            </a:r>
            <a:r>
              <a:rPr sz="2991" spc="-169" dirty="0">
                <a:latin typeface="Trebuchet MS"/>
                <a:cs typeface="Trebuchet MS"/>
              </a:rPr>
              <a:t>y</a:t>
            </a:r>
            <a:r>
              <a:rPr sz="2991" spc="-45" dirty="0">
                <a:latin typeface="Trebuchet MS"/>
                <a:cs typeface="Trebuchet MS"/>
              </a:rPr>
              <a:t> </a:t>
            </a:r>
            <a:r>
              <a:rPr sz="2991" spc="-70" dirty="0">
                <a:latin typeface="Trebuchet MS"/>
                <a:cs typeface="Trebuchet MS"/>
              </a:rPr>
              <a:t>helados.</a:t>
            </a:r>
            <a:endParaRPr sz="2991">
              <a:latin typeface="Trebuchet MS"/>
              <a:cs typeface="Trebuchet MS"/>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9740" y="6340226"/>
            <a:ext cx="10975332" cy="0"/>
          </a:xfrm>
          <a:custGeom>
            <a:avLst/>
            <a:gdLst/>
            <a:ahLst/>
            <a:cxnLst/>
            <a:rect l="l" t="t" r="r" b="b"/>
            <a:pathLst>
              <a:path w="11009630">
                <a:moveTo>
                  <a:pt x="0" y="0"/>
                </a:moveTo>
                <a:lnTo>
                  <a:pt x="11009609" y="1"/>
                </a:lnTo>
              </a:path>
            </a:pathLst>
          </a:custGeom>
          <a:ln w="9519">
            <a:solidFill>
              <a:srgbClr val="AEC5D6"/>
            </a:solidFill>
          </a:ln>
        </p:spPr>
        <p:txBody>
          <a:bodyPr wrap="square" lIns="0" tIns="0" rIns="0" bIns="0" rtlCol="0"/>
          <a:lstStyle/>
          <a:p>
            <a:endParaRPr sz="1794"/>
          </a:p>
        </p:txBody>
      </p:sp>
      <p:sp>
        <p:nvSpPr>
          <p:cNvPr id="3" name="object 3"/>
          <p:cNvSpPr/>
          <p:nvPr/>
        </p:nvSpPr>
        <p:spPr>
          <a:xfrm>
            <a:off x="4670260" y="1149432"/>
            <a:ext cx="6915130" cy="0"/>
          </a:xfrm>
          <a:custGeom>
            <a:avLst/>
            <a:gdLst/>
            <a:ahLst/>
            <a:cxnLst/>
            <a:rect l="l" t="t" r="r" b="b"/>
            <a:pathLst>
              <a:path w="6936740">
                <a:moveTo>
                  <a:pt x="0" y="0"/>
                </a:moveTo>
                <a:lnTo>
                  <a:pt x="6936400" y="0"/>
                </a:lnTo>
              </a:path>
            </a:pathLst>
          </a:custGeom>
          <a:ln w="9520">
            <a:solidFill>
              <a:srgbClr val="AEC5D6"/>
            </a:solidFill>
          </a:ln>
        </p:spPr>
        <p:txBody>
          <a:bodyPr wrap="square" lIns="0" tIns="0" rIns="0" bIns="0" rtlCol="0"/>
          <a:lstStyle/>
          <a:p>
            <a:endParaRPr sz="1794"/>
          </a:p>
        </p:txBody>
      </p:sp>
      <p:grpSp>
        <p:nvGrpSpPr>
          <p:cNvPr id="4" name="object 4"/>
          <p:cNvGrpSpPr/>
          <p:nvPr/>
        </p:nvGrpSpPr>
        <p:grpSpPr>
          <a:xfrm>
            <a:off x="-35810" y="25163"/>
            <a:ext cx="12056533" cy="6832837"/>
            <a:chOff x="0" y="9"/>
            <a:chExt cx="12094210" cy="6854190"/>
          </a:xfrm>
        </p:grpSpPr>
        <p:sp>
          <p:nvSpPr>
            <p:cNvPr id="5" name="object 5"/>
            <p:cNvSpPr/>
            <p:nvPr/>
          </p:nvSpPr>
          <p:spPr>
            <a:xfrm>
              <a:off x="607856" y="6428309"/>
              <a:ext cx="161290" cy="191135"/>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pic>
          <p:nvPicPr>
            <p:cNvPr id="6" name="object 6"/>
            <p:cNvPicPr/>
            <p:nvPr/>
          </p:nvPicPr>
          <p:blipFill>
            <a:blip r:embed="rId2" cstate="print"/>
            <a:stretch>
              <a:fillRect/>
            </a:stretch>
          </p:blipFill>
          <p:spPr>
            <a:xfrm>
              <a:off x="0" y="9"/>
              <a:ext cx="12093888" cy="6853834"/>
            </a:xfrm>
            <a:prstGeom prst="rect">
              <a:avLst/>
            </a:prstGeom>
          </p:spPr>
        </p:pic>
        <p:sp>
          <p:nvSpPr>
            <p:cNvPr id="7" name="object 7"/>
            <p:cNvSpPr/>
            <p:nvPr/>
          </p:nvSpPr>
          <p:spPr>
            <a:xfrm>
              <a:off x="338015" y="320982"/>
              <a:ext cx="4347210" cy="5893435"/>
            </a:xfrm>
            <a:custGeom>
              <a:avLst/>
              <a:gdLst/>
              <a:ahLst/>
              <a:cxnLst/>
              <a:rect l="l" t="t" r="r" b="b"/>
              <a:pathLst>
                <a:path w="4347210" h="5893435">
                  <a:moveTo>
                    <a:pt x="4346839" y="0"/>
                  </a:moveTo>
                  <a:lnTo>
                    <a:pt x="0" y="0"/>
                  </a:lnTo>
                  <a:lnTo>
                    <a:pt x="0" y="5893168"/>
                  </a:lnTo>
                  <a:lnTo>
                    <a:pt x="4346839" y="5893168"/>
                  </a:lnTo>
                  <a:lnTo>
                    <a:pt x="4346839" y="0"/>
                  </a:lnTo>
                  <a:close/>
                </a:path>
              </a:pathLst>
            </a:custGeom>
            <a:solidFill>
              <a:srgbClr val="FFFFFF">
                <a:alpha val="90199"/>
              </a:srgbClr>
            </a:solidFill>
          </p:spPr>
          <p:txBody>
            <a:bodyPr wrap="square" lIns="0" tIns="0" rIns="0" bIns="0" rtlCol="0"/>
            <a:lstStyle/>
            <a:p>
              <a:endParaRPr sz="1794"/>
            </a:p>
          </p:txBody>
        </p:sp>
        <p:sp>
          <p:nvSpPr>
            <p:cNvPr id="8" name="object 8"/>
            <p:cNvSpPr/>
            <p:nvPr/>
          </p:nvSpPr>
          <p:spPr>
            <a:xfrm>
              <a:off x="287249" y="270213"/>
              <a:ext cx="4448175" cy="5995035"/>
            </a:xfrm>
            <a:custGeom>
              <a:avLst/>
              <a:gdLst/>
              <a:ahLst/>
              <a:cxnLst/>
              <a:rect l="l" t="t" r="r" b="b"/>
              <a:pathLst>
                <a:path w="4448175" h="5995035">
                  <a:moveTo>
                    <a:pt x="0" y="50768"/>
                  </a:moveTo>
                  <a:lnTo>
                    <a:pt x="3989" y="31007"/>
                  </a:lnTo>
                  <a:lnTo>
                    <a:pt x="14868" y="14869"/>
                  </a:lnTo>
                  <a:lnTo>
                    <a:pt x="31005" y="3989"/>
                  </a:lnTo>
                  <a:lnTo>
                    <a:pt x="50765" y="0"/>
                  </a:lnTo>
                  <a:lnTo>
                    <a:pt x="4397341" y="0"/>
                  </a:lnTo>
                  <a:lnTo>
                    <a:pt x="4417101" y="3989"/>
                  </a:lnTo>
                  <a:lnTo>
                    <a:pt x="4433237" y="14869"/>
                  </a:lnTo>
                  <a:lnTo>
                    <a:pt x="4444117" y="31007"/>
                  </a:lnTo>
                  <a:lnTo>
                    <a:pt x="4448106" y="50768"/>
                  </a:lnTo>
                  <a:lnTo>
                    <a:pt x="4448106" y="5944000"/>
                  </a:lnTo>
                  <a:lnTo>
                    <a:pt x="4444117" y="5963762"/>
                  </a:lnTo>
                  <a:lnTo>
                    <a:pt x="4433237" y="5979899"/>
                  </a:lnTo>
                  <a:lnTo>
                    <a:pt x="4417101" y="5990780"/>
                  </a:lnTo>
                  <a:lnTo>
                    <a:pt x="4397341" y="5994769"/>
                  </a:lnTo>
                  <a:lnTo>
                    <a:pt x="50765" y="5994769"/>
                  </a:lnTo>
                  <a:lnTo>
                    <a:pt x="31005" y="5990780"/>
                  </a:lnTo>
                  <a:lnTo>
                    <a:pt x="14868" y="5979899"/>
                  </a:lnTo>
                  <a:lnTo>
                    <a:pt x="3989" y="5963762"/>
                  </a:lnTo>
                  <a:lnTo>
                    <a:pt x="0" y="5944000"/>
                  </a:lnTo>
                  <a:lnTo>
                    <a:pt x="0" y="50768"/>
                  </a:lnTo>
                  <a:close/>
                </a:path>
              </a:pathLst>
            </a:custGeom>
            <a:ln w="25383">
              <a:solidFill>
                <a:srgbClr val="FFFFFF"/>
              </a:solidFill>
            </a:ln>
          </p:spPr>
          <p:txBody>
            <a:bodyPr wrap="square" lIns="0" tIns="0" rIns="0" bIns="0" rtlCol="0"/>
            <a:lstStyle/>
            <a:p>
              <a:endParaRPr sz="1794"/>
            </a:p>
          </p:txBody>
        </p:sp>
        <p:sp>
          <p:nvSpPr>
            <p:cNvPr id="9" name="object 9"/>
            <p:cNvSpPr/>
            <p:nvPr/>
          </p:nvSpPr>
          <p:spPr>
            <a:xfrm>
              <a:off x="363397" y="346366"/>
              <a:ext cx="4296410" cy="5842635"/>
            </a:xfrm>
            <a:custGeom>
              <a:avLst/>
              <a:gdLst/>
              <a:ahLst/>
              <a:cxnLst/>
              <a:rect l="l" t="t" r="r" b="b"/>
              <a:pathLst>
                <a:path w="4296410" h="5842635">
                  <a:moveTo>
                    <a:pt x="0" y="0"/>
                  </a:moveTo>
                  <a:lnTo>
                    <a:pt x="4295810" y="0"/>
                  </a:lnTo>
                  <a:lnTo>
                    <a:pt x="4295810" y="5842462"/>
                  </a:lnTo>
                  <a:lnTo>
                    <a:pt x="0" y="5842462"/>
                  </a:lnTo>
                  <a:lnTo>
                    <a:pt x="0" y="0"/>
                  </a:lnTo>
                  <a:close/>
                </a:path>
              </a:pathLst>
            </a:custGeom>
            <a:ln w="76150">
              <a:solidFill>
                <a:srgbClr val="FFFFFF"/>
              </a:solidFill>
            </a:ln>
          </p:spPr>
          <p:txBody>
            <a:bodyPr wrap="square" lIns="0" tIns="0" rIns="0" bIns="0" rtlCol="0"/>
            <a:lstStyle/>
            <a:p>
              <a:endParaRPr sz="1794"/>
            </a:p>
          </p:txBody>
        </p:sp>
      </p:grpSp>
      <p:sp>
        <p:nvSpPr>
          <p:cNvPr id="10" name="object 10"/>
          <p:cNvSpPr txBox="1"/>
          <p:nvPr/>
        </p:nvSpPr>
        <p:spPr>
          <a:xfrm>
            <a:off x="672678" y="2114425"/>
            <a:ext cx="3603160" cy="3193595"/>
          </a:xfrm>
          <a:prstGeom prst="rect">
            <a:avLst/>
          </a:prstGeom>
        </p:spPr>
        <p:txBody>
          <a:bodyPr vert="horz" wrap="square" lIns="0" tIns="68366" rIns="0" bIns="0" rtlCol="0">
            <a:spAutoFit/>
          </a:bodyPr>
          <a:lstStyle/>
          <a:p>
            <a:pPr marL="277901" marR="53175" indent="-265873">
              <a:lnSpc>
                <a:spcPct val="78400"/>
              </a:lnSpc>
              <a:spcBef>
                <a:spcPts val="538"/>
              </a:spcBef>
              <a:buFont typeface="Wingdings"/>
              <a:buChar char=""/>
              <a:tabLst>
                <a:tab pos="277901" algn="l"/>
                <a:tab pos="285497" algn="l"/>
              </a:tabLst>
            </a:pPr>
            <a:r>
              <a:rPr sz="1296" dirty="0">
                <a:solidFill>
                  <a:srgbClr val="727CA3"/>
                </a:solidFill>
                <a:latin typeface="Times New Roman"/>
                <a:cs typeface="Times New Roman"/>
              </a:rPr>
              <a:t>	</a:t>
            </a:r>
            <a:r>
              <a:rPr sz="1695" spc="-45" dirty="0">
                <a:latin typeface="Trebuchet MS"/>
                <a:cs typeface="Trebuchet MS"/>
              </a:rPr>
              <a:t>Causa</a:t>
            </a:r>
            <a:r>
              <a:rPr sz="1695" spc="-15" dirty="0">
                <a:latin typeface="Trebuchet MS"/>
                <a:cs typeface="Trebuchet MS"/>
              </a:rPr>
              <a:t> </a:t>
            </a:r>
            <a:r>
              <a:rPr sz="1695" spc="-100" dirty="0">
                <a:latin typeface="Trebuchet MS"/>
                <a:cs typeface="Trebuchet MS"/>
              </a:rPr>
              <a:t>Salmonelosis.</a:t>
            </a:r>
            <a:r>
              <a:rPr sz="1695" spc="-194" dirty="0">
                <a:latin typeface="Trebuchet MS"/>
                <a:cs typeface="Trebuchet MS"/>
              </a:rPr>
              <a:t> </a:t>
            </a:r>
            <a:r>
              <a:rPr sz="1695" spc="-65" dirty="0">
                <a:latin typeface="Trebuchet MS"/>
                <a:cs typeface="Trebuchet MS"/>
              </a:rPr>
              <a:t>Normalmente</a:t>
            </a:r>
            <a:r>
              <a:rPr sz="1695" spc="-15" dirty="0">
                <a:latin typeface="Trebuchet MS"/>
                <a:cs typeface="Trebuchet MS"/>
              </a:rPr>
              <a:t> </a:t>
            </a:r>
            <a:r>
              <a:rPr sz="1695" spc="-25" dirty="0">
                <a:latin typeface="Trebuchet MS"/>
                <a:cs typeface="Trebuchet MS"/>
              </a:rPr>
              <a:t>se </a:t>
            </a:r>
            <a:r>
              <a:rPr sz="1695" spc="-100" dirty="0">
                <a:latin typeface="Trebuchet MS"/>
                <a:cs typeface="Trebuchet MS"/>
              </a:rPr>
              <a:t>encuentra</a:t>
            </a:r>
            <a:r>
              <a:rPr sz="1695" spc="-5" dirty="0">
                <a:latin typeface="Trebuchet MS"/>
                <a:cs typeface="Trebuchet MS"/>
              </a:rPr>
              <a:t> </a:t>
            </a:r>
            <a:r>
              <a:rPr sz="1695" spc="-110" dirty="0">
                <a:latin typeface="Trebuchet MS"/>
                <a:cs typeface="Trebuchet MS"/>
              </a:rPr>
              <a:t>en</a:t>
            </a:r>
            <a:r>
              <a:rPr sz="1695" spc="-5" dirty="0">
                <a:latin typeface="Trebuchet MS"/>
                <a:cs typeface="Trebuchet MS"/>
              </a:rPr>
              <a:t> </a:t>
            </a:r>
            <a:r>
              <a:rPr sz="1695" spc="-130" dirty="0">
                <a:latin typeface="Trebuchet MS"/>
                <a:cs typeface="Trebuchet MS"/>
              </a:rPr>
              <a:t>el</a:t>
            </a:r>
            <a:r>
              <a:rPr sz="1695" spc="-5" dirty="0">
                <a:latin typeface="Trebuchet MS"/>
                <a:cs typeface="Trebuchet MS"/>
              </a:rPr>
              <a:t> </a:t>
            </a:r>
            <a:r>
              <a:rPr sz="1695" spc="-80" dirty="0">
                <a:latin typeface="Trebuchet MS"/>
                <a:cs typeface="Trebuchet MS"/>
              </a:rPr>
              <a:t>tracto</a:t>
            </a:r>
            <a:r>
              <a:rPr sz="1695" spc="-5" dirty="0">
                <a:latin typeface="Trebuchet MS"/>
                <a:cs typeface="Trebuchet MS"/>
              </a:rPr>
              <a:t> </a:t>
            </a:r>
            <a:r>
              <a:rPr sz="1695" spc="-120" dirty="0">
                <a:latin typeface="Trebuchet MS"/>
                <a:cs typeface="Trebuchet MS"/>
              </a:rPr>
              <a:t>intestinal</a:t>
            </a:r>
            <a:r>
              <a:rPr sz="1695" spc="-5" dirty="0">
                <a:latin typeface="Trebuchet MS"/>
                <a:cs typeface="Trebuchet MS"/>
              </a:rPr>
              <a:t> </a:t>
            </a:r>
            <a:r>
              <a:rPr sz="1695" spc="-25" dirty="0">
                <a:latin typeface="Trebuchet MS"/>
                <a:cs typeface="Trebuchet MS"/>
              </a:rPr>
              <a:t>del </a:t>
            </a:r>
            <a:r>
              <a:rPr sz="1695" spc="-75" dirty="0">
                <a:latin typeface="Trebuchet MS"/>
                <a:cs typeface="Trebuchet MS"/>
              </a:rPr>
              <a:t>hombre</a:t>
            </a:r>
            <a:r>
              <a:rPr sz="1695" spc="-40" dirty="0">
                <a:latin typeface="Trebuchet MS"/>
                <a:cs typeface="Trebuchet MS"/>
              </a:rPr>
              <a:t> </a:t>
            </a:r>
            <a:r>
              <a:rPr sz="1695" spc="-110" dirty="0">
                <a:latin typeface="Trebuchet MS"/>
                <a:cs typeface="Trebuchet MS"/>
              </a:rPr>
              <a:t>y</a:t>
            </a:r>
            <a:r>
              <a:rPr sz="1695" spc="-40" dirty="0">
                <a:latin typeface="Trebuchet MS"/>
                <a:cs typeface="Trebuchet MS"/>
              </a:rPr>
              <a:t> </a:t>
            </a:r>
            <a:r>
              <a:rPr sz="1695" spc="-110" dirty="0">
                <a:latin typeface="Trebuchet MS"/>
                <a:cs typeface="Trebuchet MS"/>
              </a:rPr>
              <a:t>de</a:t>
            </a:r>
            <a:r>
              <a:rPr sz="1695" spc="-40" dirty="0">
                <a:latin typeface="Trebuchet MS"/>
                <a:cs typeface="Trebuchet MS"/>
              </a:rPr>
              <a:t> los </a:t>
            </a:r>
            <a:r>
              <a:rPr sz="1695" spc="-25" dirty="0">
                <a:latin typeface="Trebuchet MS"/>
                <a:cs typeface="Trebuchet MS"/>
              </a:rPr>
              <a:t>animales.</a:t>
            </a:r>
            <a:endParaRPr sz="1695">
              <a:latin typeface="Trebuchet MS"/>
              <a:cs typeface="Trebuchet MS"/>
            </a:endParaRPr>
          </a:p>
          <a:p>
            <a:pPr marL="277901" marR="5064" indent="-265873">
              <a:lnSpc>
                <a:spcPct val="80800"/>
              </a:lnSpc>
              <a:spcBef>
                <a:spcPts val="548"/>
              </a:spcBef>
              <a:buFont typeface="Wingdings"/>
              <a:buChar char=""/>
              <a:tabLst>
                <a:tab pos="277901" algn="l"/>
                <a:tab pos="285497" algn="l"/>
              </a:tabLst>
            </a:pPr>
            <a:r>
              <a:rPr sz="1296" dirty="0">
                <a:solidFill>
                  <a:srgbClr val="727CA3"/>
                </a:solidFill>
                <a:latin typeface="Times New Roman"/>
                <a:cs typeface="Times New Roman"/>
              </a:rPr>
              <a:t>	</a:t>
            </a:r>
            <a:r>
              <a:rPr sz="1695" b="1" dirty="0">
                <a:latin typeface="Trebuchet MS"/>
                <a:cs typeface="Trebuchet MS"/>
              </a:rPr>
              <a:t>Síntomas:</a:t>
            </a:r>
            <a:r>
              <a:rPr sz="1695" b="1" spc="-140" dirty="0">
                <a:latin typeface="Trebuchet MS"/>
                <a:cs typeface="Trebuchet MS"/>
              </a:rPr>
              <a:t> </a:t>
            </a:r>
            <a:r>
              <a:rPr sz="1695" spc="-125" dirty="0">
                <a:latin typeface="Trebuchet MS"/>
                <a:cs typeface="Trebuchet MS"/>
              </a:rPr>
              <a:t>náuseas,</a:t>
            </a:r>
            <a:r>
              <a:rPr sz="1695" spc="-140" dirty="0">
                <a:latin typeface="Trebuchet MS"/>
                <a:cs typeface="Trebuchet MS"/>
              </a:rPr>
              <a:t> </a:t>
            </a:r>
            <a:r>
              <a:rPr sz="1695" spc="-95" dirty="0">
                <a:latin typeface="Trebuchet MS"/>
                <a:cs typeface="Trebuchet MS"/>
              </a:rPr>
              <a:t>vómitos,</a:t>
            </a:r>
            <a:r>
              <a:rPr sz="1695" spc="-140" dirty="0">
                <a:latin typeface="Trebuchet MS"/>
                <a:cs typeface="Trebuchet MS"/>
              </a:rPr>
              <a:t> </a:t>
            </a:r>
            <a:r>
              <a:rPr sz="1695" spc="-10" dirty="0">
                <a:latin typeface="Trebuchet MS"/>
                <a:cs typeface="Trebuchet MS"/>
              </a:rPr>
              <a:t>cólicos </a:t>
            </a:r>
            <a:r>
              <a:rPr sz="1695" spc="-120" dirty="0">
                <a:latin typeface="Trebuchet MS"/>
                <a:cs typeface="Trebuchet MS"/>
              </a:rPr>
              <a:t>abdominales,</a:t>
            </a:r>
            <a:r>
              <a:rPr sz="1695" spc="-194" dirty="0">
                <a:latin typeface="Trebuchet MS"/>
                <a:cs typeface="Trebuchet MS"/>
              </a:rPr>
              <a:t> </a:t>
            </a:r>
            <a:r>
              <a:rPr sz="1695" spc="-130" dirty="0">
                <a:latin typeface="Trebuchet MS"/>
                <a:cs typeface="Trebuchet MS"/>
              </a:rPr>
              <a:t>diarrea,</a:t>
            </a:r>
            <a:r>
              <a:rPr sz="1695" spc="-189" dirty="0">
                <a:latin typeface="Trebuchet MS"/>
                <a:cs typeface="Trebuchet MS"/>
              </a:rPr>
              <a:t> </a:t>
            </a:r>
            <a:r>
              <a:rPr sz="1695" spc="-125" dirty="0">
                <a:latin typeface="Trebuchet MS"/>
                <a:cs typeface="Trebuchet MS"/>
              </a:rPr>
              <a:t>fiebre</a:t>
            </a:r>
            <a:r>
              <a:rPr sz="1695" spc="-5" dirty="0">
                <a:latin typeface="Trebuchet MS"/>
                <a:cs typeface="Trebuchet MS"/>
              </a:rPr>
              <a:t> </a:t>
            </a:r>
            <a:r>
              <a:rPr sz="1695" spc="-110" dirty="0">
                <a:latin typeface="Trebuchet MS"/>
                <a:cs typeface="Trebuchet MS"/>
              </a:rPr>
              <a:t>y</a:t>
            </a:r>
            <a:r>
              <a:rPr sz="1695" spc="-5" dirty="0">
                <a:latin typeface="Trebuchet MS"/>
                <a:cs typeface="Trebuchet MS"/>
              </a:rPr>
              <a:t> </a:t>
            </a:r>
            <a:r>
              <a:rPr sz="1695" spc="-25" dirty="0">
                <a:latin typeface="Trebuchet MS"/>
                <a:cs typeface="Trebuchet MS"/>
              </a:rPr>
              <a:t>dolor</a:t>
            </a:r>
            <a:r>
              <a:rPr sz="1695" spc="-10" dirty="0">
                <a:latin typeface="Trebuchet MS"/>
                <a:cs typeface="Trebuchet MS"/>
              </a:rPr>
              <a:t> </a:t>
            </a:r>
            <a:r>
              <a:rPr sz="1695" spc="-35" dirty="0">
                <a:latin typeface="Trebuchet MS"/>
                <a:cs typeface="Trebuchet MS"/>
              </a:rPr>
              <a:t>de </a:t>
            </a:r>
            <a:r>
              <a:rPr sz="1695" spc="-10" dirty="0">
                <a:latin typeface="Trebuchet MS"/>
                <a:cs typeface="Trebuchet MS"/>
              </a:rPr>
              <a:t>cabeza.</a:t>
            </a:r>
            <a:endParaRPr sz="1695">
              <a:latin typeface="Trebuchet MS"/>
              <a:cs typeface="Trebuchet MS"/>
            </a:endParaRPr>
          </a:p>
          <a:p>
            <a:pPr marL="277901" marR="93689" indent="-265873">
              <a:lnSpc>
                <a:spcPct val="80000"/>
              </a:lnSpc>
              <a:spcBef>
                <a:spcPts val="563"/>
              </a:spcBef>
              <a:buFont typeface="Wingdings"/>
              <a:buChar char=""/>
              <a:tabLst>
                <a:tab pos="277901" algn="l"/>
                <a:tab pos="285497" algn="l"/>
              </a:tabLst>
            </a:pPr>
            <a:r>
              <a:rPr sz="1296" dirty="0">
                <a:solidFill>
                  <a:srgbClr val="727CA3"/>
                </a:solidFill>
                <a:latin typeface="Times New Roman"/>
                <a:cs typeface="Times New Roman"/>
              </a:rPr>
              <a:t>	</a:t>
            </a:r>
            <a:r>
              <a:rPr sz="1695" spc="-65" dirty="0">
                <a:latin typeface="Trebuchet MS"/>
                <a:cs typeface="Trebuchet MS"/>
              </a:rPr>
              <a:t>Consecuencias</a:t>
            </a:r>
            <a:r>
              <a:rPr sz="1695" spc="5" dirty="0">
                <a:latin typeface="Trebuchet MS"/>
                <a:cs typeface="Trebuchet MS"/>
              </a:rPr>
              <a:t> </a:t>
            </a:r>
            <a:r>
              <a:rPr sz="1695" spc="-100" dirty="0">
                <a:latin typeface="Trebuchet MS"/>
                <a:cs typeface="Trebuchet MS"/>
              </a:rPr>
              <a:t>crónicas:</a:t>
            </a:r>
            <a:r>
              <a:rPr sz="1695" spc="-179" dirty="0">
                <a:latin typeface="Trebuchet MS"/>
                <a:cs typeface="Trebuchet MS"/>
              </a:rPr>
              <a:t> </a:t>
            </a:r>
            <a:r>
              <a:rPr sz="1695" spc="-90" dirty="0">
                <a:latin typeface="Trebuchet MS"/>
                <a:cs typeface="Trebuchet MS"/>
              </a:rPr>
              <a:t>Síntomas</a:t>
            </a:r>
            <a:r>
              <a:rPr sz="1695" spc="10" dirty="0">
                <a:latin typeface="Trebuchet MS"/>
                <a:cs typeface="Trebuchet MS"/>
              </a:rPr>
              <a:t> </a:t>
            </a:r>
            <a:r>
              <a:rPr sz="1695" spc="-35" dirty="0">
                <a:latin typeface="Trebuchet MS"/>
                <a:cs typeface="Trebuchet MS"/>
              </a:rPr>
              <a:t>de </a:t>
            </a:r>
            <a:r>
              <a:rPr sz="1695" spc="-80" dirty="0">
                <a:latin typeface="Trebuchet MS"/>
                <a:cs typeface="Trebuchet MS"/>
              </a:rPr>
              <a:t>artritis</a:t>
            </a:r>
            <a:r>
              <a:rPr sz="1695" spc="-35" dirty="0">
                <a:latin typeface="Trebuchet MS"/>
                <a:cs typeface="Trebuchet MS"/>
              </a:rPr>
              <a:t> </a:t>
            </a:r>
            <a:r>
              <a:rPr sz="1695" spc="-110" dirty="0">
                <a:latin typeface="Trebuchet MS"/>
                <a:cs typeface="Trebuchet MS"/>
              </a:rPr>
              <a:t>que</a:t>
            </a:r>
            <a:r>
              <a:rPr sz="1695" spc="-30" dirty="0">
                <a:latin typeface="Trebuchet MS"/>
                <a:cs typeface="Trebuchet MS"/>
              </a:rPr>
              <a:t> </a:t>
            </a:r>
            <a:r>
              <a:rPr sz="1695" spc="-105" dirty="0">
                <a:latin typeface="Trebuchet MS"/>
                <a:cs typeface="Trebuchet MS"/>
              </a:rPr>
              <a:t>pueden</a:t>
            </a:r>
            <a:r>
              <a:rPr sz="1695" spc="-30" dirty="0">
                <a:latin typeface="Trebuchet MS"/>
                <a:cs typeface="Trebuchet MS"/>
              </a:rPr>
              <a:t> </a:t>
            </a:r>
            <a:r>
              <a:rPr sz="1695" spc="-110" dirty="0">
                <a:latin typeface="Trebuchet MS"/>
                <a:cs typeface="Trebuchet MS"/>
              </a:rPr>
              <a:t>aparecer</a:t>
            </a:r>
            <a:r>
              <a:rPr sz="1695" spc="-30" dirty="0">
                <a:latin typeface="Trebuchet MS"/>
                <a:cs typeface="Trebuchet MS"/>
              </a:rPr>
              <a:t> </a:t>
            </a:r>
            <a:r>
              <a:rPr sz="1695" dirty="0">
                <a:latin typeface="Trebuchet MS"/>
                <a:cs typeface="Trebuchet MS"/>
              </a:rPr>
              <a:t>3</a:t>
            </a:r>
            <a:r>
              <a:rPr sz="1695" spc="-30" dirty="0">
                <a:latin typeface="Trebuchet MS"/>
                <a:cs typeface="Trebuchet MS"/>
              </a:rPr>
              <a:t> </a:t>
            </a:r>
            <a:r>
              <a:rPr sz="1695" spc="-174" dirty="0">
                <a:latin typeface="Trebuchet MS"/>
                <a:cs typeface="Trebuchet MS"/>
              </a:rPr>
              <a:t>a</a:t>
            </a:r>
            <a:r>
              <a:rPr sz="1695" spc="-30" dirty="0">
                <a:latin typeface="Trebuchet MS"/>
                <a:cs typeface="Trebuchet MS"/>
              </a:rPr>
              <a:t> </a:t>
            </a:r>
            <a:r>
              <a:rPr sz="1695" spc="-50" dirty="0">
                <a:latin typeface="Trebuchet MS"/>
                <a:cs typeface="Trebuchet MS"/>
              </a:rPr>
              <a:t>4 </a:t>
            </a:r>
            <a:r>
              <a:rPr sz="1695" spc="-110" dirty="0">
                <a:latin typeface="Trebuchet MS"/>
                <a:cs typeface="Trebuchet MS"/>
              </a:rPr>
              <a:t>semanas</a:t>
            </a:r>
            <a:r>
              <a:rPr sz="1695" spc="-25" dirty="0">
                <a:latin typeface="Trebuchet MS"/>
                <a:cs typeface="Trebuchet MS"/>
              </a:rPr>
              <a:t> </a:t>
            </a:r>
            <a:r>
              <a:rPr sz="1695" spc="-90" dirty="0">
                <a:latin typeface="Trebuchet MS"/>
                <a:cs typeface="Trebuchet MS"/>
              </a:rPr>
              <a:t>después</a:t>
            </a:r>
            <a:r>
              <a:rPr sz="1695" spc="-20" dirty="0">
                <a:latin typeface="Trebuchet MS"/>
                <a:cs typeface="Trebuchet MS"/>
              </a:rPr>
              <a:t> </a:t>
            </a:r>
            <a:r>
              <a:rPr sz="1695" spc="-110" dirty="0">
                <a:latin typeface="Trebuchet MS"/>
                <a:cs typeface="Trebuchet MS"/>
              </a:rPr>
              <a:t>de</a:t>
            </a:r>
            <a:r>
              <a:rPr sz="1695" spc="-20" dirty="0">
                <a:latin typeface="Trebuchet MS"/>
                <a:cs typeface="Trebuchet MS"/>
              </a:rPr>
              <a:t> </a:t>
            </a:r>
            <a:r>
              <a:rPr sz="1695" spc="-40" dirty="0">
                <a:latin typeface="Trebuchet MS"/>
                <a:cs typeface="Trebuchet MS"/>
              </a:rPr>
              <a:t>los</a:t>
            </a:r>
            <a:r>
              <a:rPr sz="1695" spc="-25" dirty="0">
                <a:latin typeface="Trebuchet MS"/>
                <a:cs typeface="Trebuchet MS"/>
              </a:rPr>
              <a:t> </a:t>
            </a:r>
            <a:r>
              <a:rPr sz="1695" spc="-10" dirty="0">
                <a:latin typeface="Trebuchet MS"/>
                <a:cs typeface="Trebuchet MS"/>
              </a:rPr>
              <a:t>síntomas agudos.</a:t>
            </a:r>
            <a:endParaRPr sz="1695">
              <a:latin typeface="Trebuchet MS"/>
              <a:cs typeface="Trebuchet MS"/>
            </a:endParaRPr>
          </a:p>
          <a:p>
            <a:pPr marL="277901" marR="151295" indent="-265873">
              <a:lnSpc>
                <a:spcPct val="80000"/>
              </a:lnSpc>
              <a:spcBef>
                <a:spcPts val="663"/>
              </a:spcBef>
              <a:buFont typeface="Wingdings"/>
              <a:buChar char=""/>
              <a:tabLst>
                <a:tab pos="277901" algn="l"/>
                <a:tab pos="285497" algn="l"/>
              </a:tabLst>
            </a:pPr>
            <a:r>
              <a:rPr sz="1296" dirty="0">
                <a:solidFill>
                  <a:srgbClr val="727CA3"/>
                </a:solidFill>
                <a:latin typeface="Times New Roman"/>
                <a:cs typeface="Times New Roman"/>
              </a:rPr>
              <a:t>	</a:t>
            </a:r>
            <a:r>
              <a:rPr sz="1695" b="1" i="1" u="sng" spc="-65" dirty="0">
                <a:uFill>
                  <a:solidFill>
                    <a:srgbClr val="000000"/>
                  </a:solidFill>
                </a:uFill>
                <a:latin typeface="Trebuchet MS"/>
                <a:cs typeface="Trebuchet MS"/>
              </a:rPr>
              <a:t>Alimentos</a:t>
            </a:r>
            <a:r>
              <a:rPr sz="1695" b="1" i="1" u="sng" spc="-20" dirty="0">
                <a:uFill>
                  <a:solidFill>
                    <a:srgbClr val="000000"/>
                  </a:solidFill>
                </a:uFill>
                <a:latin typeface="Trebuchet MS"/>
                <a:cs typeface="Trebuchet MS"/>
              </a:rPr>
              <a:t> </a:t>
            </a:r>
            <a:r>
              <a:rPr sz="1695" b="1" i="1" u="sng" spc="-100" dirty="0">
                <a:uFill>
                  <a:solidFill>
                    <a:srgbClr val="000000"/>
                  </a:solidFill>
                </a:uFill>
                <a:latin typeface="Trebuchet MS"/>
                <a:cs typeface="Trebuchet MS"/>
              </a:rPr>
              <a:t>asociados:</a:t>
            </a:r>
            <a:r>
              <a:rPr sz="1695" b="1" i="1" spc="-199" dirty="0">
                <a:latin typeface="Trebuchet MS"/>
                <a:cs typeface="Trebuchet MS"/>
              </a:rPr>
              <a:t> </a:t>
            </a:r>
            <a:r>
              <a:rPr sz="1695" spc="-80" dirty="0">
                <a:latin typeface="Trebuchet MS"/>
                <a:cs typeface="Trebuchet MS"/>
              </a:rPr>
              <a:t>Se</a:t>
            </a:r>
            <a:r>
              <a:rPr sz="1695" spc="-20" dirty="0">
                <a:latin typeface="Trebuchet MS"/>
                <a:cs typeface="Trebuchet MS"/>
              </a:rPr>
              <a:t> </a:t>
            </a:r>
            <a:r>
              <a:rPr sz="1695" spc="-65" dirty="0">
                <a:latin typeface="Trebuchet MS"/>
                <a:cs typeface="Trebuchet MS"/>
              </a:rPr>
              <a:t>encuentra </a:t>
            </a:r>
            <a:r>
              <a:rPr sz="1695" spc="-110" dirty="0">
                <a:latin typeface="Trebuchet MS"/>
                <a:cs typeface="Trebuchet MS"/>
              </a:rPr>
              <a:t>en</a:t>
            </a:r>
            <a:r>
              <a:rPr sz="1695" spc="-45" dirty="0">
                <a:latin typeface="Trebuchet MS"/>
                <a:cs typeface="Trebuchet MS"/>
              </a:rPr>
              <a:t> </a:t>
            </a:r>
            <a:r>
              <a:rPr sz="1695" spc="-95" dirty="0">
                <a:latin typeface="Trebuchet MS"/>
                <a:cs typeface="Trebuchet MS"/>
              </a:rPr>
              <a:t>alimentos</a:t>
            </a:r>
            <a:r>
              <a:rPr sz="1695" spc="-40" dirty="0">
                <a:latin typeface="Trebuchet MS"/>
                <a:cs typeface="Trebuchet MS"/>
              </a:rPr>
              <a:t> </a:t>
            </a:r>
            <a:r>
              <a:rPr sz="1695" spc="-30" dirty="0">
                <a:latin typeface="Trebuchet MS"/>
                <a:cs typeface="Trebuchet MS"/>
              </a:rPr>
              <a:t>como</a:t>
            </a:r>
            <a:r>
              <a:rPr sz="1695" spc="-45" dirty="0">
                <a:latin typeface="Trebuchet MS"/>
                <a:cs typeface="Trebuchet MS"/>
              </a:rPr>
              <a:t> </a:t>
            </a:r>
            <a:r>
              <a:rPr sz="1695" spc="-80" dirty="0">
                <a:latin typeface="Trebuchet MS"/>
                <a:cs typeface="Trebuchet MS"/>
              </a:rPr>
              <a:t>huevos</a:t>
            </a:r>
            <a:r>
              <a:rPr sz="1695" spc="-40" dirty="0">
                <a:latin typeface="Trebuchet MS"/>
                <a:cs typeface="Trebuchet MS"/>
              </a:rPr>
              <a:t> </a:t>
            </a:r>
            <a:r>
              <a:rPr sz="1695" spc="-50" dirty="0">
                <a:latin typeface="Trebuchet MS"/>
                <a:cs typeface="Trebuchet MS"/>
              </a:rPr>
              <a:t>crudos</a:t>
            </a:r>
            <a:r>
              <a:rPr sz="1695" spc="-40" dirty="0">
                <a:latin typeface="Trebuchet MS"/>
                <a:cs typeface="Trebuchet MS"/>
              </a:rPr>
              <a:t> </a:t>
            </a:r>
            <a:r>
              <a:rPr sz="1695" spc="-50" dirty="0">
                <a:latin typeface="Trebuchet MS"/>
                <a:cs typeface="Trebuchet MS"/>
              </a:rPr>
              <a:t>o </a:t>
            </a:r>
            <a:r>
              <a:rPr sz="1695" spc="-145" dirty="0">
                <a:latin typeface="Trebuchet MS"/>
                <a:cs typeface="Trebuchet MS"/>
              </a:rPr>
              <a:t>mal</a:t>
            </a:r>
            <a:r>
              <a:rPr sz="1695" spc="25" dirty="0">
                <a:latin typeface="Trebuchet MS"/>
                <a:cs typeface="Trebuchet MS"/>
              </a:rPr>
              <a:t> </a:t>
            </a:r>
            <a:r>
              <a:rPr sz="1695" spc="-100" dirty="0">
                <a:latin typeface="Trebuchet MS"/>
                <a:cs typeface="Trebuchet MS"/>
              </a:rPr>
              <a:t>preparados,</a:t>
            </a:r>
            <a:r>
              <a:rPr sz="1695" spc="-169" dirty="0">
                <a:latin typeface="Trebuchet MS"/>
                <a:cs typeface="Trebuchet MS"/>
              </a:rPr>
              <a:t> </a:t>
            </a:r>
            <a:r>
              <a:rPr sz="1695" spc="-120" dirty="0">
                <a:latin typeface="Trebuchet MS"/>
                <a:cs typeface="Trebuchet MS"/>
              </a:rPr>
              <a:t>lácteos,</a:t>
            </a:r>
            <a:r>
              <a:rPr sz="1695" spc="-169" dirty="0">
                <a:latin typeface="Trebuchet MS"/>
                <a:cs typeface="Trebuchet MS"/>
              </a:rPr>
              <a:t> </a:t>
            </a:r>
            <a:r>
              <a:rPr sz="1695" spc="-10" dirty="0">
                <a:latin typeface="Trebuchet MS"/>
                <a:cs typeface="Trebuchet MS"/>
              </a:rPr>
              <a:t>mayonesa </a:t>
            </a:r>
            <a:r>
              <a:rPr sz="1695" spc="-125" dirty="0">
                <a:latin typeface="Trebuchet MS"/>
                <a:cs typeface="Trebuchet MS"/>
              </a:rPr>
              <a:t>casera,</a:t>
            </a:r>
            <a:r>
              <a:rPr sz="1695" spc="-194" dirty="0">
                <a:latin typeface="Trebuchet MS"/>
                <a:cs typeface="Trebuchet MS"/>
              </a:rPr>
              <a:t> </a:t>
            </a:r>
            <a:r>
              <a:rPr sz="1695" spc="-160" dirty="0">
                <a:latin typeface="Trebuchet MS"/>
                <a:cs typeface="Trebuchet MS"/>
              </a:rPr>
              <a:t>aves,</a:t>
            </a:r>
            <a:r>
              <a:rPr sz="1695" spc="-194" dirty="0">
                <a:latin typeface="Trebuchet MS"/>
                <a:cs typeface="Trebuchet MS"/>
              </a:rPr>
              <a:t> </a:t>
            </a:r>
            <a:r>
              <a:rPr sz="1695" spc="-65" dirty="0">
                <a:latin typeface="Trebuchet MS"/>
                <a:cs typeface="Trebuchet MS"/>
              </a:rPr>
              <a:t>cerdo</a:t>
            </a:r>
            <a:r>
              <a:rPr sz="1695" spc="-15" dirty="0">
                <a:latin typeface="Trebuchet MS"/>
                <a:cs typeface="Trebuchet MS"/>
              </a:rPr>
              <a:t> </a:t>
            </a:r>
            <a:r>
              <a:rPr sz="1695" spc="-110" dirty="0">
                <a:latin typeface="Trebuchet MS"/>
                <a:cs typeface="Trebuchet MS"/>
              </a:rPr>
              <a:t>y</a:t>
            </a:r>
            <a:r>
              <a:rPr sz="1695" spc="-10" dirty="0">
                <a:latin typeface="Trebuchet MS"/>
                <a:cs typeface="Trebuchet MS"/>
              </a:rPr>
              <a:t> derivados</a:t>
            </a:r>
            <a:endParaRPr sz="1695">
              <a:latin typeface="Trebuchet MS"/>
              <a:cs typeface="Trebuchet MS"/>
            </a:endParaRPr>
          </a:p>
        </p:txBody>
      </p:sp>
      <p:sp>
        <p:nvSpPr>
          <p:cNvPr id="11" name="object 11"/>
          <p:cNvSpPr txBox="1"/>
          <p:nvPr/>
        </p:nvSpPr>
        <p:spPr>
          <a:xfrm>
            <a:off x="573805" y="987762"/>
            <a:ext cx="3587335" cy="409091"/>
          </a:xfrm>
          <a:prstGeom prst="rect">
            <a:avLst/>
          </a:prstGeom>
          <a:solidFill>
            <a:srgbClr val="6398A4"/>
          </a:solidFill>
        </p:spPr>
        <p:txBody>
          <a:bodyPr vert="horz" wrap="square" lIns="0" tIns="0" rIns="0" bIns="0" rtlCol="0">
            <a:spAutoFit/>
          </a:bodyPr>
          <a:lstStyle/>
          <a:p>
            <a:pPr marL="936254">
              <a:lnSpc>
                <a:spcPts val="3150"/>
              </a:lnSpc>
            </a:pPr>
            <a:r>
              <a:rPr sz="2791" b="1" i="1" spc="-10" dirty="0">
                <a:solidFill>
                  <a:srgbClr val="FFFFFF"/>
                </a:solidFill>
                <a:latin typeface="Trebuchet MS"/>
                <a:cs typeface="Trebuchet MS"/>
              </a:rPr>
              <a:t>Salmonella</a:t>
            </a:r>
            <a:endParaRPr sz="2791">
              <a:latin typeface="Trebuchet MS"/>
              <a:cs typeface="Trebuchet MS"/>
            </a:endParaRPr>
          </a:p>
        </p:txBody>
      </p:sp>
      <p:sp>
        <p:nvSpPr>
          <p:cNvPr id="12" name="object 12"/>
          <p:cNvSpPr txBox="1">
            <a:spLocks noGrp="1"/>
          </p:cNvSpPr>
          <p:nvPr>
            <p:ph type="title"/>
          </p:nvPr>
        </p:nvSpPr>
        <p:spPr>
          <a:xfrm>
            <a:off x="609740" y="438238"/>
            <a:ext cx="3462469" cy="381476"/>
          </a:xfrm>
          <a:prstGeom prst="rect">
            <a:avLst/>
          </a:prstGeom>
        </p:spPr>
        <p:txBody>
          <a:bodyPr vert="horz" wrap="square" lIns="0" tIns="12027" rIns="0" bIns="0" rtlCol="0" anchor="ctr">
            <a:spAutoFit/>
          </a:bodyPr>
          <a:lstStyle/>
          <a:p>
            <a:pPr marL="12661">
              <a:lnSpc>
                <a:spcPct val="100000"/>
              </a:lnSpc>
              <a:spcBef>
                <a:spcPts val="95"/>
              </a:spcBef>
            </a:pPr>
            <a:r>
              <a:rPr sz="2400" b="1" spc="194" dirty="0">
                <a:solidFill>
                  <a:srgbClr val="000000"/>
                </a:solidFill>
                <a:latin typeface="Cambria"/>
                <a:cs typeface="Cambria"/>
              </a:rPr>
              <a:t>ETAS</a:t>
            </a:r>
            <a:r>
              <a:rPr sz="2400" b="1" spc="234" dirty="0">
                <a:solidFill>
                  <a:srgbClr val="000000"/>
                </a:solidFill>
                <a:latin typeface="Cambria"/>
                <a:cs typeface="Cambria"/>
              </a:rPr>
              <a:t> </a:t>
            </a:r>
            <a:r>
              <a:rPr sz="2400" b="1" spc="194" dirty="0">
                <a:solidFill>
                  <a:srgbClr val="000000"/>
                </a:solidFill>
                <a:latin typeface="Cambria"/>
                <a:cs typeface="Cambria"/>
              </a:rPr>
              <a:t>MAS</a:t>
            </a:r>
            <a:r>
              <a:rPr sz="2400" b="1" spc="239" dirty="0">
                <a:solidFill>
                  <a:srgbClr val="000000"/>
                </a:solidFill>
                <a:latin typeface="Cambria"/>
                <a:cs typeface="Cambria"/>
              </a:rPr>
              <a:t> </a:t>
            </a:r>
            <a:r>
              <a:rPr sz="2400" b="1" spc="203" dirty="0">
                <a:solidFill>
                  <a:srgbClr val="000000"/>
                </a:solidFill>
                <a:latin typeface="Cambria"/>
                <a:cs typeface="Cambria"/>
              </a:rPr>
              <a:t>COMUNES</a:t>
            </a:r>
            <a:endParaRPr sz="2400" dirty="0">
              <a:latin typeface="Cambria"/>
              <a:cs typeface="Cambria"/>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0682"/>
            <a:ext cx="12192000" cy="6832837"/>
          </a:xfrm>
          <a:custGeom>
            <a:avLst/>
            <a:gdLst/>
            <a:ahLst/>
            <a:cxnLst/>
            <a:rect l="l" t="t" r="r" b="b"/>
            <a:pathLst>
              <a:path w="12230100" h="6854190">
                <a:moveTo>
                  <a:pt x="12230100" y="0"/>
                </a:moveTo>
                <a:lnTo>
                  <a:pt x="0" y="0"/>
                </a:lnTo>
                <a:lnTo>
                  <a:pt x="0" y="6853843"/>
                </a:lnTo>
                <a:lnTo>
                  <a:pt x="12230100" y="6853843"/>
                </a:lnTo>
                <a:lnTo>
                  <a:pt x="12230100" y="0"/>
                </a:lnTo>
                <a:close/>
              </a:path>
            </a:pathLst>
          </a:custGeom>
          <a:solidFill>
            <a:srgbClr val="E8EAF0"/>
          </a:solidFill>
        </p:spPr>
        <p:txBody>
          <a:bodyPr wrap="square" lIns="0" tIns="0" rIns="0" bIns="0" rtlCol="0"/>
          <a:lstStyle/>
          <a:p>
            <a:endParaRPr sz="1794"/>
          </a:p>
        </p:txBody>
      </p:sp>
      <p:sp>
        <p:nvSpPr>
          <p:cNvPr id="3" name="object 3"/>
          <p:cNvSpPr/>
          <p:nvPr/>
        </p:nvSpPr>
        <p:spPr>
          <a:xfrm>
            <a:off x="609740" y="6340226"/>
            <a:ext cx="7496244" cy="0"/>
          </a:xfrm>
          <a:custGeom>
            <a:avLst/>
            <a:gdLst/>
            <a:ahLst/>
            <a:cxnLst/>
            <a:rect l="l" t="t" r="r" b="b"/>
            <a:pathLst>
              <a:path w="7519670">
                <a:moveTo>
                  <a:pt x="0" y="0"/>
                </a:moveTo>
                <a:lnTo>
                  <a:pt x="7519657" y="0"/>
                </a:lnTo>
              </a:path>
            </a:pathLst>
          </a:custGeom>
          <a:ln w="9520">
            <a:solidFill>
              <a:srgbClr val="AEC5D6"/>
            </a:solidFill>
          </a:ln>
        </p:spPr>
        <p:txBody>
          <a:bodyPr wrap="square" lIns="0" tIns="0" rIns="0" bIns="0" rtlCol="0"/>
          <a:lstStyle/>
          <a:p>
            <a:endParaRPr sz="1794"/>
          </a:p>
        </p:txBody>
      </p:sp>
      <p:sp>
        <p:nvSpPr>
          <p:cNvPr id="4" name="object 4"/>
          <p:cNvSpPr/>
          <p:nvPr/>
        </p:nvSpPr>
        <p:spPr>
          <a:xfrm>
            <a:off x="605962" y="6418965"/>
            <a:ext cx="160788" cy="190540"/>
          </a:xfrm>
          <a:custGeom>
            <a:avLst/>
            <a:gdLst/>
            <a:ahLst/>
            <a:cxnLst/>
            <a:rect l="l" t="t" r="r" b="b"/>
            <a:pathLst>
              <a:path w="161290" h="191134">
                <a:moveTo>
                  <a:pt x="0" y="0"/>
                </a:moveTo>
                <a:lnTo>
                  <a:pt x="0" y="190733"/>
                </a:lnTo>
                <a:lnTo>
                  <a:pt x="160956" y="95367"/>
                </a:lnTo>
                <a:lnTo>
                  <a:pt x="0" y="0"/>
                </a:lnTo>
                <a:close/>
              </a:path>
            </a:pathLst>
          </a:custGeom>
          <a:solidFill>
            <a:srgbClr val="AEC5D6"/>
          </a:solidFill>
        </p:spPr>
        <p:txBody>
          <a:bodyPr wrap="square" lIns="0" tIns="0" rIns="0" bIns="0" rtlCol="0"/>
          <a:lstStyle/>
          <a:p>
            <a:endParaRPr sz="1794"/>
          </a:p>
        </p:txBody>
      </p:sp>
      <p:grpSp>
        <p:nvGrpSpPr>
          <p:cNvPr id="5" name="object 5"/>
          <p:cNvGrpSpPr/>
          <p:nvPr/>
        </p:nvGrpSpPr>
        <p:grpSpPr>
          <a:xfrm>
            <a:off x="1" y="10683"/>
            <a:ext cx="7532326" cy="6832837"/>
            <a:chOff x="0" y="1"/>
            <a:chExt cx="7555865" cy="6854190"/>
          </a:xfrm>
        </p:grpSpPr>
        <p:sp>
          <p:nvSpPr>
            <p:cNvPr id="6" name="object 6"/>
            <p:cNvSpPr/>
            <p:nvPr/>
          </p:nvSpPr>
          <p:spPr>
            <a:xfrm>
              <a:off x="611645" y="500552"/>
              <a:ext cx="245110" cy="685800"/>
            </a:xfrm>
            <a:custGeom>
              <a:avLst/>
              <a:gdLst/>
              <a:ahLst/>
              <a:cxnLst/>
              <a:rect l="l" t="t" r="r" b="b"/>
              <a:pathLst>
                <a:path w="245109" h="685800">
                  <a:moveTo>
                    <a:pt x="244657" y="0"/>
                  </a:moveTo>
                  <a:lnTo>
                    <a:pt x="0" y="0"/>
                  </a:lnTo>
                  <a:lnTo>
                    <a:pt x="0" y="685384"/>
                  </a:lnTo>
                  <a:lnTo>
                    <a:pt x="244657" y="685384"/>
                  </a:lnTo>
                  <a:lnTo>
                    <a:pt x="244657" y="0"/>
                  </a:lnTo>
                  <a:close/>
                </a:path>
              </a:pathLst>
            </a:custGeom>
            <a:solidFill>
              <a:srgbClr val="8590B2"/>
            </a:solidFill>
          </p:spPr>
          <p:txBody>
            <a:bodyPr wrap="square" lIns="0" tIns="0" rIns="0" bIns="0" rtlCol="0"/>
            <a:lstStyle/>
            <a:p>
              <a:endParaRPr sz="1794"/>
            </a:p>
          </p:txBody>
        </p:sp>
        <p:pic>
          <p:nvPicPr>
            <p:cNvPr id="7" name="object 7"/>
            <p:cNvPicPr/>
            <p:nvPr/>
          </p:nvPicPr>
          <p:blipFill>
            <a:blip r:embed="rId2" cstate="print"/>
            <a:stretch>
              <a:fillRect/>
            </a:stretch>
          </p:blipFill>
          <p:spPr>
            <a:xfrm>
              <a:off x="0" y="1"/>
              <a:ext cx="7555630" cy="6853842"/>
            </a:xfrm>
            <a:prstGeom prst="rect">
              <a:avLst/>
            </a:prstGeom>
          </p:spPr>
        </p:pic>
      </p:grpSp>
      <p:sp>
        <p:nvSpPr>
          <p:cNvPr id="8" name="object 8"/>
          <p:cNvSpPr txBox="1"/>
          <p:nvPr/>
        </p:nvSpPr>
        <p:spPr>
          <a:xfrm>
            <a:off x="7812505" y="413842"/>
            <a:ext cx="3987918" cy="570681"/>
          </a:xfrm>
          <a:prstGeom prst="rect">
            <a:avLst/>
          </a:prstGeom>
          <a:ln w="9519">
            <a:solidFill>
              <a:srgbClr val="8590B2"/>
            </a:solidFill>
          </a:ln>
        </p:spPr>
        <p:txBody>
          <a:bodyPr vert="horz" wrap="square" lIns="0" tIns="199402" rIns="0" bIns="0" rtlCol="0">
            <a:spAutoFit/>
          </a:bodyPr>
          <a:lstStyle/>
          <a:p>
            <a:pPr marL="398810">
              <a:spcBef>
                <a:spcPts val="1570"/>
              </a:spcBef>
            </a:pPr>
            <a:r>
              <a:rPr sz="2400" b="1" spc="164" dirty="0">
                <a:solidFill>
                  <a:srgbClr val="FF0000"/>
                </a:solidFill>
                <a:latin typeface="Cambria"/>
                <a:cs typeface="Cambria"/>
              </a:rPr>
              <a:t>ETAS</a:t>
            </a:r>
            <a:r>
              <a:rPr sz="2400" b="1" spc="179" dirty="0">
                <a:solidFill>
                  <a:srgbClr val="FF0000"/>
                </a:solidFill>
                <a:latin typeface="Cambria"/>
                <a:cs typeface="Cambria"/>
              </a:rPr>
              <a:t> </a:t>
            </a:r>
            <a:r>
              <a:rPr sz="2400" b="1" spc="184" dirty="0">
                <a:solidFill>
                  <a:srgbClr val="FF0000"/>
                </a:solidFill>
                <a:latin typeface="Cambria"/>
                <a:cs typeface="Cambria"/>
              </a:rPr>
              <a:t>MAS </a:t>
            </a:r>
            <a:r>
              <a:rPr sz="2400" b="1" spc="214" dirty="0">
                <a:solidFill>
                  <a:srgbClr val="FF0000"/>
                </a:solidFill>
                <a:latin typeface="Cambria"/>
                <a:cs typeface="Cambria"/>
              </a:rPr>
              <a:t>COMUNES</a:t>
            </a:r>
            <a:endParaRPr sz="2400" b="1" dirty="0">
              <a:solidFill>
                <a:srgbClr val="FF0000"/>
              </a:solidFill>
              <a:latin typeface="Cambria"/>
              <a:cs typeface="Cambria"/>
            </a:endParaRPr>
          </a:p>
        </p:txBody>
      </p:sp>
      <p:sp>
        <p:nvSpPr>
          <p:cNvPr id="9" name="object 9"/>
          <p:cNvSpPr/>
          <p:nvPr/>
        </p:nvSpPr>
        <p:spPr>
          <a:xfrm>
            <a:off x="8105972" y="2279086"/>
            <a:ext cx="3783571" cy="4335566"/>
          </a:xfrm>
          <a:custGeom>
            <a:avLst/>
            <a:gdLst/>
            <a:ahLst/>
            <a:cxnLst/>
            <a:rect l="l" t="t" r="r" b="b"/>
            <a:pathLst>
              <a:path w="3795395" h="4349115">
                <a:moveTo>
                  <a:pt x="3795227" y="0"/>
                </a:moveTo>
                <a:lnTo>
                  <a:pt x="0" y="0"/>
                </a:lnTo>
                <a:lnTo>
                  <a:pt x="0" y="4348700"/>
                </a:lnTo>
                <a:lnTo>
                  <a:pt x="3795227" y="4348700"/>
                </a:lnTo>
                <a:lnTo>
                  <a:pt x="3795227" y="0"/>
                </a:lnTo>
                <a:close/>
              </a:path>
            </a:pathLst>
          </a:custGeom>
          <a:solidFill>
            <a:srgbClr val="C8C8C8"/>
          </a:solidFill>
        </p:spPr>
        <p:txBody>
          <a:bodyPr wrap="square" lIns="0" tIns="0" rIns="0" bIns="0" rtlCol="0"/>
          <a:lstStyle/>
          <a:p>
            <a:endParaRPr sz="1794"/>
          </a:p>
        </p:txBody>
      </p:sp>
      <p:sp>
        <p:nvSpPr>
          <p:cNvPr id="10" name="object 10"/>
          <p:cNvSpPr txBox="1"/>
          <p:nvPr/>
        </p:nvSpPr>
        <p:spPr>
          <a:xfrm>
            <a:off x="8184405" y="2261365"/>
            <a:ext cx="3630380" cy="3631646"/>
          </a:xfrm>
          <a:prstGeom prst="rect">
            <a:avLst/>
          </a:prstGeom>
        </p:spPr>
        <p:txBody>
          <a:bodyPr vert="horz" wrap="square" lIns="0" tIns="75963" rIns="0" bIns="0" rtlCol="0">
            <a:spAutoFit/>
          </a:bodyPr>
          <a:lstStyle/>
          <a:p>
            <a:pPr marL="12661" marR="5064" indent="-1266">
              <a:lnSpc>
                <a:spcPct val="79100"/>
              </a:lnSpc>
              <a:spcBef>
                <a:spcPts val="598"/>
              </a:spcBef>
              <a:buClr>
                <a:srgbClr val="727CA3"/>
              </a:buClr>
              <a:buSzPct val="70000"/>
              <a:buFont typeface="Wingdings"/>
              <a:buChar char=""/>
              <a:tabLst>
                <a:tab pos="165221" algn="l"/>
              </a:tabLst>
            </a:pPr>
            <a:r>
              <a:rPr sz="1994" spc="-100" dirty="0">
                <a:solidFill>
                  <a:srgbClr val="FFFFFF"/>
                </a:solidFill>
                <a:latin typeface="Trebuchet MS"/>
                <a:cs typeface="Trebuchet MS"/>
              </a:rPr>
              <a:t>	Las</a:t>
            </a:r>
            <a:r>
              <a:rPr sz="1994" spc="-40" dirty="0">
                <a:solidFill>
                  <a:srgbClr val="FFFFFF"/>
                </a:solidFill>
                <a:latin typeface="Trebuchet MS"/>
                <a:cs typeface="Trebuchet MS"/>
              </a:rPr>
              <a:t> </a:t>
            </a:r>
            <a:r>
              <a:rPr sz="1994" spc="-130" dirty="0">
                <a:solidFill>
                  <a:srgbClr val="FFFFFF"/>
                </a:solidFill>
                <a:latin typeface="Trebuchet MS"/>
                <a:cs typeface="Trebuchet MS"/>
              </a:rPr>
              <a:t>fuentes</a:t>
            </a:r>
            <a:r>
              <a:rPr sz="1994" spc="-35" dirty="0">
                <a:solidFill>
                  <a:srgbClr val="FFFFFF"/>
                </a:solidFill>
                <a:latin typeface="Trebuchet MS"/>
                <a:cs typeface="Trebuchet MS"/>
              </a:rPr>
              <a:t> </a:t>
            </a:r>
            <a:r>
              <a:rPr sz="1994" spc="-120" dirty="0">
                <a:solidFill>
                  <a:srgbClr val="FFFFFF"/>
                </a:solidFill>
                <a:latin typeface="Trebuchet MS"/>
                <a:cs typeface="Trebuchet MS"/>
              </a:rPr>
              <a:t>de</a:t>
            </a:r>
            <a:r>
              <a:rPr sz="1994" spc="-35" dirty="0">
                <a:solidFill>
                  <a:srgbClr val="FFFFFF"/>
                </a:solidFill>
                <a:latin typeface="Trebuchet MS"/>
                <a:cs typeface="Trebuchet MS"/>
              </a:rPr>
              <a:t> </a:t>
            </a:r>
            <a:r>
              <a:rPr sz="1994" spc="-110" dirty="0">
                <a:solidFill>
                  <a:srgbClr val="FFFFFF"/>
                </a:solidFill>
                <a:latin typeface="Trebuchet MS"/>
                <a:cs typeface="Trebuchet MS"/>
              </a:rPr>
              <a:t>contaminación</a:t>
            </a:r>
            <a:r>
              <a:rPr sz="1994" spc="-35" dirty="0">
                <a:solidFill>
                  <a:srgbClr val="FFFFFF"/>
                </a:solidFill>
                <a:latin typeface="Trebuchet MS"/>
                <a:cs typeface="Trebuchet MS"/>
              </a:rPr>
              <a:t> </a:t>
            </a:r>
            <a:r>
              <a:rPr sz="1994" spc="-25" dirty="0">
                <a:solidFill>
                  <a:srgbClr val="FFFFFF"/>
                </a:solidFill>
                <a:latin typeface="Trebuchet MS"/>
                <a:cs typeface="Trebuchet MS"/>
              </a:rPr>
              <a:t>son </a:t>
            </a:r>
            <a:r>
              <a:rPr sz="1994" spc="-184" dirty="0">
                <a:solidFill>
                  <a:srgbClr val="FFFFFF"/>
                </a:solidFill>
                <a:latin typeface="Trebuchet MS"/>
                <a:cs typeface="Trebuchet MS"/>
              </a:rPr>
              <a:t>la</a:t>
            </a:r>
            <a:r>
              <a:rPr sz="1994" spc="-30" dirty="0">
                <a:solidFill>
                  <a:srgbClr val="FFFFFF"/>
                </a:solidFill>
                <a:latin typeface="Trebuchet MS"/>
                <a:cs typeface="Trebuchet MS"/>
              </a:rPr>
              <a:t> </a:t>
            </a:r>
            <a:r>
              <a:rPr sz="1994" spc="-105" dirty="0">
                <a:solidFill>
                  <a:srgbClr val="FFFFFF"/>
                </a:solidFill>
                <a:latin typeface="Trebuchet MS"/>
                <a:cs typeface="Trebuchet MS"/>
              </a:rPr>
              <a:t>tierra</a:t>
            </a:r>
            <a:r>
              <a:rPr sz="1994" spc="-30" dirty="0">
                <a:solidFill>
                  <a:srgbClr val="FFFFFF"/>
                </a:solidFill>
                <a:latin typeface="Trebuchet MS"/>
                <a:cs typeface="Trebuchet MS"/>
              </a:rPr>
              <a:t> </a:t>
            </a:r>
            <a:r>
              <a:rPr sz="1994" spc="-125" dirty="0">
                <a:solidFill>
                  <a:srgbClr val="FFFFFF"/>
                </a:solidFill>
                <a:latin typeface="Trebuchet MS"/>
                <a:cs typeface="Trebuchet MS"/>
              </a:rPr>
              <a:t>y</a:t>
            </a:r>
            <a:r>
              <a:rPr sz="1994" spc="-30" dirty="0">
                <a:solidFill>
                  <a:srgbClr val="FFFFFF"/>
                </a:solidFill>
                <a:latin typeface="Trebuchet MS"/>
                <a:cs typeface="Trebuchet MS"/>
              </a:rPr>
              <a:t> </a:t>
            </a:r>
            <a:r>
              <a:rPr sz="1994" spc="-145" dirty="0">
                <a:solidFill>
                  <a:srgbClr val="FFFFFF"/>
                </a:solidFill>
                <a:latin typeface="Trebuchet MS"/>
                <a:cs typeface="Trebuchet MS"/>
              </a:rPr>
              <a:t>el</a:t>
            </a:r>
            <a:r>
              <a:rPr sz="1994" spc="-30" dirty="0">
                <a:solidFill>
                  <a:srgbClr val="FFFFFF"/>
                </a:solidFill>
                <a:latin typeface="Trebuchet MS"/>
                <a:cs typeface="Trebuchet MS"/>
              </a:rPr>
              <a:t> </a:t>
            </a:r>
            <a:r>
              <a:rPr sz="1994" spc="-130" dirty="0">
                <a:solidFill>
                  <a:srgbClr val="FFFFFF"/>
                </a:solidFill>
                <a:latin typeface="Trebuchet MS"/>
                <a:cs typeface="Trebuchet MS"/>
              </a:rPr>
              <a:t>polvo,</a:t>
            </a:r>
            <a:r>
              <a:rPr sz="1994" spc="-239" dirty="0">
                <a:solidFill>
                  <a:srgbClr val="FFFFFF"/>
                </a:solidFill>
                <a:latin typeface="Trebuchet MS"/>
                <a:cs typeface="Trebuchet MS"/>
              </a:rPr>
              <a:t> </a:t>
            </a:r>
            <a:r>
              <a:rPr sz="1994" spc="-105" dirty="0">
                <a:solidFill>
                  <a:srgbClr val="FFFFFF"/>
                </a:solidFill>
                <a:latin typeface="Trebuchet MS"/>
                <a:cs typeface="Trebuchet MS"/>
              </a:rPr>
              <a:t>heces</a:t>
            </a:r>
            <a:r>
              <a:rPr sz="1994" spc="-30" dirty="0">
                <a:solidFill>
                  <a:srgbClr val="FFFFFF"/>
                </a:solidFill>
                <a:latin typeface="Trebuchet MS"/>
                <a:cs typeface="Trebuchet MS"/>
              </a:rPr>
              <a:t> </a:t>
            </a:r>
            <a:r>
              <a:rPr sz="1994" spc="-25" dirty="0">
                <a:solidFill>
                  <a:srgbClr val="FFFFFF"/>
                </a:solidFill>
                <a:latin typeface="Trebuchet MS"/>
                <a:cs typeface="Trebuchet MS"/>
              </a:rPr>
              <a:t>de </a:t>
            </a:r>
            <a:r>
              <a:rPr sz="1994" spc="-145" dirty="0">
                <a:solidFill>
                  <a:srgbClr val="FFFFFF"/>
                </a:solidFill>
                <a:latin typeface="Trebuchet MS"/>
                <a:cs typeface="Trebuchet MS"/>
              </a:rPr>
              <a:t>animales</a:t>
            </a:r>
            <a:r>
              <a:rPr sz="1994" spc="-40" dirty="0">
                <a:solidFill>
                  <a:srgbClr val="FFFFFF"/>
                </a:solidFill>
                <a:latin typeface="Trebuchet MS"/>
                <a:cs typeface="Trebuchet MS"/>
              </a:rPr>
              <a:t> </a:t>
            </a:r>
            <a:r>
              <a:rPr sz="1994" spc="-125" dirty="0">
                <a:solidFill>
                  <a:srgbClr val="FFFFFF"/>
                </a:solidFill>
                <a:latin typeface="Trebuchet MS"/>
                <a:cs typeface="Trebuchet MS"/>
              </a:rPr>
              <a:t>y</a:t>
            </a:r>
            <a:r>
              <a:rPr sz="1994" spc="-35" dirty="0">
                <a:solidFill>
                  <a:srgbClr val="FFFFFF"/>
                </a:solidFill>
                <a:latin typeface="Trebuchet MS"/>
                <a:cs typeface="Trebuchet MS"/>
              </a:rPr>
              <a:t> </a:t>
            </a:r>
            <a:r>
              <a:rPr sz="1994" spc="-120" dirty="0">
                <a:solidFill>
                  <a:srgbClr val="FFFFFF"/>
                </a:solidFill>
                <a:latin typeface="Trebuchet MS"/>
                <a:cs typeface="Trebuchet MS"/>
              </a:rPr>
              <a:t>de</a:t>
            </a:r>
            <a:r>
              <a:rPr sz="1994" spc="-40" dirty="0">
                <a:solidFill>
                  <a:srgbClr val="FFFFFF"/>
                </a:solidFill>
                <a:latin typeface="Trebuchet MS"/>
                <a:cs typeface="Trebuchet MS"/>
              </a:rPr>
              <a:t> </a:t>
            </a:r>
            <a:r>
              <a:rPr sz="1994" spc="-80" dirty="0">
                <a:solidFill>
                  <a:srgbClr val="FFFFFF"/>
                </a:solidFill>
                <a:latin typeface="Trebuchet MS"/>
                <a:cs typeface="Trebuchet MS"/>
              </a:rPr>
              <a:t>seres</a:t>
            </a:r>
            <a:r>
              <a:rPr sz="1994" spc="-35" dirty="0">
                <a:solidFill>
                  <a:srgbClr val="FFFFFF"/>
                </a:solidFill>
                <a:latin typeface="Trebuchet MS"/>
                <a:cs typeface="Trebuchet MS"/>
              </a:rPr>
              <a:t> </a:t>
            </a:r>
            <a:r>
              <a:rPr sz="1994" spc="-10" dirty="0">
                <a:solidFill>
                  <a:srgbClr val="FFFFFF"/>
                </a:solidFill>
                <a:latin typeface="Trebuchet MS"/>
                <a:cs typeface="Trebuchet MS"/>
              </a:rPr>
              <a:t>humanos.</a:t>
            </a:r>
            <a:endParaRPr sz="1994">
              <a:latin typeface="Trebuchet MS"/>
              <a:cs typeface="Trebuchet MS"/>
            </a:endParaRPr>
          </a:p>
          <a:p>
            <a:pPr marL="12661" marR="25321" indent="-1266">
              <a:lnSpc>
                <a:spcPct val="80200"/>
              </a:lnSpc>
              <a:spcBef>
                <a:spcPts val="573"/>
              </a:spcBef>
              <a:buClr>
                <a:srgbClr val="727CA3"/>
              </a:buClr>
              <a:buSzPct val="70000"/>
              <a:buFont typeface="Wingdings"/>
              <a:buChar char=""/>
              <a:tabLst>
                <a:tab pos="165221" algn="l"/>
              </a:tabLst>
            </a:pPr>
            <a:r>
              <a:rPr sz="1994" dirty="0">
                <a:solidFill>
                  <a:srgbClr val="FFFFFF"/>
                </a:solidFill>
                <a:latin typeface="Trebuchet MS"/>
                <a:cs typeface="Trebuchet MS"/>
              </a:rPr>
              <a:t>	Los</a:t>
            </a:r>
            <a:r>
              <a:rPr sz="1994" spc="-30" dirty="0">
                <a:solidFill>
                  <a:srgbClr val="FFFFFF"/>
                </a:solidFill>
                <a:latin typeface="Trebuchet MS"/>
                <a:cs typeface="Trebuchet MS"/>
              </a:rPr>
              <a:t> </a:t>
            </a:r>
            <a:r>
              <a:rPr sz="1994" b="1" dirty="0">
                <a:solidFill>
                  <a:srgbClr val="FFFFFF"/>
                </a:solidFill>
                <a:latin typeface="Trebuchet MS"/>
                <a:cs typeface="Trebuchet MS"/>
              </a:rPr>
              <a:t>síntomas</a:t>
            </a:r>
            <a:r>
              <a:rPr sz="1994" b="1" spc="-30" dirty="0">
                <a:solidFill>
                  <a:srgbClr val="FFFFFF"/>
                </a:solidFill>
                <a:latin typeface="Trebuchet MS"/>
                <a:cs typeface="Trebuchet MS"/>
              </a:rPr>
              <a:t> </a:t>
            </a:r>
            <a:r>
              <a:rPr sz="1994" spc="-120" dirty="0">
                <a:solidFill>
                  <a:srgbClr val="FFFFFF"/>
                </a:solidFill>
                <a:latin typeface="Trebuchet MS"/>
                <a:cs typeface="Trebuchet MS"/>
              </a:rPr>
              <a:t>de</a:t>
            </a:r>
            <a:r>
              <a:rPr sz="1994" spc="-30" dirty="0">
                <a:solidFill>
                  <a:srgbClr val="FFFFFF"/>
                </a:solidFill>
                <a:latin typeface="Trebuchet MS"/>
                <a:cs typeface="Trebuchet MS"/>
              </a:rPr>
              <a:t> </a:t>
            </a:r>
            <a:r>
              <a:rPr sz="1994" spc="-184" dirty="0">
                <a:solidFill>
                  <a:srgbClr val="FFFFFF"/>
                </a:solidFill>
                <a:latin typeface="Trebuchet MS"/>
                <a:cs typeface="Trebuchet MS"/>
              </a:rPr>
              <a:t>la</a:t>
            </a:r>
            <a:r>
              <a:rPr sz="1994" spc="-25" dirty="0">
                <a:solidFill>
                  <a:srgbClr val="FFFFFF"/>
                </a:solidFill>
                <a:latin typeface="Trebuchet MS"/>
                <a:cs typeface="Trebuchet MS"/>
              </a:rPr>
              <a:t> </a:t>
            </a:r>
            <a:r>
              <a:rPr sz="1994" spc="-40" dirty="0">
                <a:solidFill>
                  <a:srgbClr val="FFFFFF"/>
                </a:solidFill>
                <a:latin typeface="Trebuchet MS"/>
                <a:cs typeface="Trebuchet MS"/>
              </a:rPr>
              <a:t>intoxicación </a:t>
            </a:r>
            <a:r>
              <a:rPr sz="1994" spc="-145" dirty="0">
                <a:solidFill>
                  <a:srgbClr val="FFFFFF"/>
                </a:solidFill>
                <a:latin typeface="Trebuchet MS"/>
                <a:cs typeface="Trebuchet MS"/>
              </a:rPr>
              <a:t>diarreica:</a:t>
            </a:r>
            <a:r>
              <a:rPr sz="1994" spc="-209" dirty="0">
                <a:solidFill>
                  <a:srgbClr val="FFFFFF"/>
                </a:solidFill>
                <a:latin typeface="Trebuchet MS"/>
                <a:cs typeface="Trebuchet MS"/>
              </a:rPr>
              <a:t> </a:t>
            </a:r>
            <a:r>
              <a:rPr sz="1994" spc="-125" dirty="0">
                <a:solidFill>
                  <a:srgbClr val="FFFFFF"/>
                </a:solidFill>
                <a:latin typeface="Trebuchet MS"/>
                <a:cs typeface="Trebuchet MS"/>
              </a:rPr>
              <a:t>diarrea</a:t>
            </a:r>
            <a:r>
              <a:rPr sz="1994" spc="20" dirty="0">
                <a:solidFill>
                  <a:srgbClr val="FFFFFF"/>
                </a:solidFill>
                <a:latin typeface="Trebuchet MS"/>
                <a:cs typeface="Trebuchet MS"/>
              </a:rPr>
              <a:t> </a:t>
            </a:r>
            <a:r>
              <a:rPr sz="1994" spc="-140" dirty="0">
                <a:solidFill>
                  <a:srgbClr val="FFFFFF"/>
                </a:solidFill>
                <a:latin typeface="Trebuchet MS"/>
                <a:cs typeface="Trebuchet MS"/>
              </a:rPr>
              <a:t>acuosa,</a:t>
            </a:r>
            <a:r>
              <a:rPr sz="1994" spc="-203" dirty="0">
                <a:solidFill>
                  <a:srgbClr val="FFFFFF"/>
                </a:solidFill>
                <a:latin typeface="Trebuchet MS"/>
                <a:cs typeface="Trebuchet MS"/>
              </a:rPr>
              <a:t> </a:t>
            </a:r>
            <a:r>
              <a:rPr sz="1994" spc="-10" dirty="0">
                <a:solidFill>
                  <a:srgbClr val="FFFFFF"/>
                </a:solidFill>
                <a:latin typeface="Trebuchet MS"/>
                <a:cs typeface="Trebuchet MS"/>
              </a:rPr>
              <a:t>cólicos </a:t>
            </a:r>
            <a:r>
              <a:rPr sz="1994" spc="-130" dirty="0">
                <a:solidFill>
                  <a:srgbClr val="FFFFFF"/>
                </a:solidFill>
                <a:latin typeface="Trebuchet MS"/>
                <a:cs typeface="Trebuchet MS"/>
              </a:rPr>
              <a:t>abdominales</a:t>
            </a:r>
            <a:r>
              <a:rPr sz="1994" dirty="0">
                <a:solidFill>
                  <a:srgbClr val="FFFFFF"/>
                </a:solidFill>
                <a:latin typeface="Trebuchet MS"/>
                <a:cs typeface="Trebuchet MS"/>
              </a:rPr>
              <a:t> </a:t>
            </a:r>
            <a:r>
              <a:rPr sz="1994" spc="-125" dirty="0">
                <a:solidFill>
                  <a:srgbClr val="FFFFFF"/>
                </a:solidFill>
                <a:latin typeface="Trebuchet MS"/>
                <a:cs typeface="Trebuchet MS"/>
              </a:rPr>
              <a:t>y</a:t>
            </a:r>
            <a:r>
              <a:rPr sz="1994" spc="5" dirty="0">
                <a:solidFill>
                  <a:srgbClr val="FFFFFF"/>
                </a:solidFill>
                <a:latin typeface="Trebuchet MS"/>
                <a:cs typeface="Trebuchet MS"/>
              </a:rPr>
              <a:t> </a:t>
            </a:r>
            <a:r>
              <a:rPr sz="1994" spc="-150" dirty="0">
                <a:solidFill>
                  <a:srgbClr val="FFFFFF"/>
                </a:solidFill>
                <a:latin typeface="Trebuchet MS"/>
                <a:cs typeface="Trebuchet MS"/>
              </a:rPr>
              <a:t>náuseas.</a:t>
            </a:r>
            <a:r>
              <a:rPr sz="1994" spc="-219" dirty="0">
                <a:solidFill>
                  <a:srgbClr val="FFFFFF"/>
                </a:solidFill>
                <a:latin typeface="Trebuchet MS"/>
                <a:cs typeface="Trebuchet MS"/>
              </a:rPr>
              <a:t> </a:t>
            </a:r>
            <a:r>
              <a:rPr sz="1994" spc="-100" dirty="0">
                <a:solidFill>
                  <a:srgbClr val="FFFFFF"/>
                </a:solidFill>
                <a:latin typeface="Trebuchet MS"/>
                <a:cs typeface="Trebuchet MS"/>
              </a:rPr>
              <a:t>Las</a:t>
            </a:r>
            <a:r>
              <a:rPr sz="1994" spc="5" dirty="0">
                <a:solidFill>
                  <a:srgbClr val="FFFFFF"/>
                </a:solidFill>
                <a:latin typeface="Trebuchet MS"/>
                <a:cs typeface="Trebuchet MS"/>
              </a:rPr>
              <a:t> </a:t>
            </a:r>
            <a:r>
              <a:rPr sz="1994" spc="-100" dirty="0">
                <a:solidFill>
                  <a:srgbClr val="FFFFFF"/>
                </a:solidFill>
                <a:latin typeface="Trebuchet MS"/>
                <a:cs typeface="Trebuchet MS"/>
              </a:rPr>
              <a:t>náuseas </a:t>
            </a:r>
            <a:r>
              <a:rPr sz="1994" spc="-120" dirty="0">
                <a:solidFill>
                  <a:srgbClr val="FFFFFF"/>
                </a:solidFill>
                <a:latin typeface="Trebuchet MS"/>
                <a:cs typeface="Trebuchet MS"/>
              </a:rPr>
              <a:t>pueden</a:t>
            </a:r>
            <a:r>
              <a:rPr sz="1994" spc="-5" dirty="0">
                <a:solidFill>
                  <a:srgbClr val="FFFFFF"/>
                </a:solidFill>
                <a:latin typeface="Trebuchet MS"/>
                <a:cs typeface="Trebuchet MS"/>
              </a:rPr>
              <a:t> </a:t>
            </a:r>
            <a:r>
              <a:rPr sz="1994" spc="-125" dirty="0">
                <a:solidFill>
                  <a:srgbClr val="FFFFFF"/>
                </a:solidFill>
                <a:latin typeface="Trebuchet MS"/>
                <a:cs typeface="Trebuchet MS"/>
              </a:rPr>
              <a:t>acompañar</a:t>
            </a:r>
            <a:r>
              <a:rPr sz="1994" dirty="0">
                <a:solidFill>
                  <a:srgbClr val="FFFFFF"/>
                </a:solidFill>
                <a:latin typeface="Trebuchet MS"/>
                <a:cs typeface="Trebuchet MS"/>
              </a:rPr>
              <a:t> </a:t>
            </a:r>
            <a:r>
              <a:rPr sz="1994" spc="-184" dirty="0">
                <a:solidFill>
                  <a:srgbClr val="FFFFFF"/>
                </a:solidFill>
                <a:latin typeface="Trebuchet MS"/>
                <a:cs typeface="Trebuchet MS"/>
              </a:rPr>
              <a:t>la</a:t>
            </a:r>
            <a:r>
              <a:rPr sz="1994" dirty="0">
                <a:solidFill>
                  <a:srgbClr val="FFFFFF"/>
                </a:solidFill>
                <a:latin typeface="Trebuchet MS"/>
                <a:cs typeface="Trebuchet MS"/>
              </a:rPr>
              <a:t> </a:t>
            </a:r>
            <a:r>
              <a:rPr sz="1994" spc="-145" dirty="0">
                <a:solidFill>
                  <a:srgbClr val="FFFFFF"/>
                </a:solidFill>
                <a:latin typeface="Trebuchet MS"/>
                <a:cs typeface="Trebuchet MS"/>
              </a:rPr>
              <a:t>diarrea,</a:t>
            </a:r>
            <a:r>
              <a:rPr sz="1994" spc="-219" dirty="0">
                <a:solidFill>
                  <a:srgbClr val="FFFFFF"/>
                </a:solidFill>
                <a:latin typeface="Trebuchet MS"/>
                <a:cs typeface="Trebuchet MS"/>
              </a:rPr>
              <a:t> </a:t>
            </a:r>
            <a:r>
              <a:rPr sz="1994" spc="-20" dirty="0">
                <a:solidFill>
                  <a:srgbClr val="FFFFFF"/>
                </a:solidFill>
                <a:latin typeface="Trebuchet MS"/>
                <a:cs typeface="Trebuchet MS"/>
              </a:rPr>
              <a:t>pero </a:t>
            </a:r>
            <a:r>
              <a:rPr sz="1994" spc="-145" dirty="0">
                <a:solidFill>
                  <a:srgbClr val="FFFFFF"/>
                </a:solidFill>
                <a:latin typeface="Trebuchet MS"/>
                <a:cs typeface="Trebuchet MS"/>
              </a:rPr>
              <a:t>el</a:t>
            </a:r>
            <a:r>
              <a:rPr sz="1994" spc="-50" dirty="0">
                <a:solidFill>
                  <a:srgbClr val="FFFFFF"/>
                </a:solidFill>
                <a:latin typeface="Trebuchet MS"/>
                <a:cs typeface="Trebuchet MS"/>
              </a:rPr>
              <a:t> </a:t>
            </a:r>
            <a:r>
              <a:rPr sz="1994" spc="-80" dirty="0">
                <a:solidFill>
                  <a:srgbClr val="FFFFFF"/>
                </a:solidFill>
                <a:latin typeface="Trebuchet MS"/>
                <a:cs typeface="Trebuchet MS"/>
              </a:rPr>
              <a:t>vómito</a:t>
            </a:r>
            <a:r>
              <a:rPr sz="1994" spc="-45" dirty="0">
                <a:solidFill>
                  <a:srgbClr val="FFFFFF"/>
                </a:solidFill>
                <a:latin typeface="Trebuchet MS"/>
                <a:cs typeface="Trebuchet MS"/>
              </a:rPr>
              <a:t> </a:t>
            </a:r>
            <a:r>
              <a:rPr sz="1994" spc="-95" dirty="0">
                <a:solidFill>
                  <a:srgbClr val="FFFFFF"/>
                </a:solidFill>
                <a:latin typeface="Trebuchet MS"/>
                <a:cs typeface="Trebuchet MS"/>
              </a:rPr>
              <a:t>es</a:t>
            </a:r>
            <a:r>
              <a:rPr sz="1994" spc="-50" dirty="0">
                <a:solidFill>
                  <a:srgbClr val="FFFFFF"/>
                </a:solidFill>
                <a:latin typeface="Trebuchet MS"/>
                <a:cs typeface="Trebuchet MS"/>
              </a:rPr>
              <a:t> </a:t>
            </a:r>
            <a:r>
              <a:rPr sz="1994" spc="-20" dirty="0">
                <a:solidFill>
                  <a:srgbClr val="FFFFFF"/>
                </a:solidFill>
                <a:latin typeface="Trebuchet MS"/>
                <a:cs typeface="Trebuchet MS"/>
              </a:rPr>
              <a:t>raro.</a:t>
            </a:r>
            <a:endParaRPr sz="1994">
              <a:latin typeface="Trebuchet MS"/>
              <a:cs typeface="Trebuchet MS"/>
            </a:endParaRPr>
          </a:p>
          <a:p>
            <a:pPr marL="12661" marR="319681" indent="-1266">
              <a:lnSpc>
                <a:spcPct val="80000"/>
              </a:lnSpc>
              <a:spcBef>
                <a:spcPts val="573"/>
              </a:spcBef>
              <a:buClr>
                <a:srgbClr val="727CA3"/>
              </a:buClr>
              <a:buSzPct val="70000"/>
              <a:buFont typeface="Wingdings"/>
              <a:buChar char=""/>
              <a:tabLst>
                <a:tab pos="165221" algn="l"/>
              </a:tabLst>
            </a:pPr>
            <a:r>
              <a:rPr sz="1994" b="1" dirty="0">
                <a:solidFill>
                  <a:srgbClr val="FFFFFF"/>
                </a:solidFill>
                <a:latin typeface="Trebuchet MS"/>
                <a:cs typeface="Trebuchet MS"/>
              </a:rPr>
              <a:t>	Alimentos</a:t>
            </a:r>
            <a:r>
              <a:rPr sz="1994" b="1" spc="184" dirty="0">
                <a:solidFill>
                  <a:srgbClr val="FFFFFF"/>
                </a:solidFill>
                <a:latin typeface="Trebuchet MS"/>
                <a:cs typeface="Trebuchet MS"/>
              </a:rPr>
              <a:t> </a:t>
            </a:r>
            <a:r>
              <a:rPr sz="1994" b="1" spc="-35" dirty="0">
                <a:solidFill>
                  <a:srgbClr val="FFFFFF"/>
                </a:solidFill>
                <a:latin typeface="Trebuchet MS"/>
                <a:cs typeface="Trebuchet MS"/>
              </a:rPr>
              <a:t>asociados:</a:t>
            </a:r>
            <a:r>
              <a:rPr sz="1994" b="1" spc="-105" dirty="0">
                <a:solidFill>
                  <a:srgbClr val="FFFFFF"/>
                </a:solidFill>
                <a:latin typeface="Trebuchet MS"/>
                <a:cs typeface="Trebuchet MS"/>
              </a:rPr>
              <a:t> </a:t>
            </a:r>
            <a:r>
              <a:rPr sz="1994" spc="-90" dirty="0">
                <a:solidFill>
                  <a:srgbClr val="FFFFFF"/>
                </a:solidFill>
                <a:latin typeface="Trebuchet MS"/>
                <a:cs typeface="Trebuchet MS"/>
              </a:rPr>
              <a:t>arroz, </a:t>
            </a:r>
            <a:r>
              <a:rPr sz="1994" spc="-65" dirty="0">
                <a:solidFill>
                  <a:srgbClr val="FFFFFF"/>
                </a:solidFill>
                <a:latin typeface="Trebuchet MS"/>
                <a:cs typeface="Trebuchet MS"/>
              </a:rPr>
              <a:t>productos</a:t>
            </a:r>
            <a:r>
              <a:rPr sz="1994" spc="-40" dirty="0">
                <a:solidFill>
                  <a:srgbClr val="FFFFFF"/>
                </a:solidFill>
                <a:latin typeface="Trebuchet MS"/>
                <a:cs typeface="Trebuchet MS"/>
              </a:rPr>
              <a:t> </a:t>
            </a:r>
            <a:r>
              <a:rPr sz="1994" spc="-60" dirty="0">
                <a:solidFill>
                  <a:srgbClr val="FFFFFF"/>
                </a:solidFill>
                <a:latin typeface="Trebuchet MS"/>
                <a:cs typeface="Trebuchet MS"/>
              </a:rPr>
              <a:t>con</a:t>
            </a:r>
            <a:r>
              <a:rPr sz="1994" spc="-35" dirty="0">
                <a:solidFill>
                  <a:srgbClr val="FFFFFF"/>
                </a:solidFill>
                <a:latin typeface="Trebuchet MS"/>
                <a:cs typeface="Trebuchet MS"/>
              </a:rPr>
              <a:t> </a:t>
            </a:r>
            <a:r>
              <a:rPr sz="1994" spc="-150" dirty="0">
                <a:solidFill>
                  <a:srgbClr val="FFFFFF"/>
                </a:solidFill>
                <a:latin typeface="Trebuchet MS"/>
                <a:cs typeface="Trebuchet MS"/>
              </a:rPr>
              <a:t>almidón,</a:t>
            </a:r>
            <a:r>
              <a:rPr sz="1994" spc="-239" dirty="0">
                <a:solidFill>
                  <a:srgbClr val="FFFFFF"/>
                </a:solidFill>
                <a:latin typeface="Trebuchet MS"/>
                <a:cs typeface="Trebuchet MS"/>
              </a:rPr>
              <a:t> </a:t>
            </a:r>
            <a:r>
              <a:rPr sz="1994" spc="-10" dirty="0">
                <a:solidFill>
                  <a:srgbClr val="FFFFFF"/>
                </a:solidFill>
                <a:latin typeface="Trebuchet MS"/>
                <a:cs typeface="Trebuchet MS"/>
              </a:rPr>
              <a:t>papa, </a:t>
            </a:r>
            <a:r>
              <a:rPr sz="1994" spc="-135" dirty="0">
                <a:solidFill>
                  <a:srgbClr val="FFFFFF"/>
                </a:solidFill>
                <a:latin typeface="Trebuchet MS"/>
                <a:cs typeface="Trebuchet MS"/>
              </a:rPr>
              <a:t>pastas</a:t>
            </a:r>
            <a:r>
              <a:rPr sz="1994" spc="-15" dirty="0">
                <a:solidFill>
                  <a:srgbClr val="FFFFFF"/>
                </a:solidFill>
                <a:latin typeface="Trebuchet MS"/>
                <a:cs typeface="Trebuchet MS"/>
              </a:rPr>
              <a:t> </a:t>
            </a:r>
            <a:r>
              <a:rPr sz="1994" spc="-125" dirty="0">
                <a:solidFill>
                  <a:srgbClr val="FFFFFF"/>
                </a:solidFill>
                <a:latin typeface="Trebuchet MS"/>
                <a:cs typeface="Trebuchet MS"/>
              </a:rPr>
              <a:t>y</a:t>
            </a:r>
            <a:r>
              <a:rPr sz="1994" spc="-10" dirty="0">
                <a:solidFill>
                  <a:srgbClr val="FFFFFF"/>
                </a:solidFill>
                <a:latin typeface="Trebuchet MS"/>
                <a:cs typeface="Trebuchet MS"/>
              </a:rPr>
              <a:t> </a:t>
            </a:r>
            <a:r>
              <a:rPr sz="1994" spc="-135" dirty="0">
                <a:solidFill>
                  <a:srgbClr val="FFFFFF"/>
                </a:solidFill>
                <a:latin typeface="Trebuchet MS"/>
                <a:cs typeface="Trebuchet MS"/>
              </a:rPr>
              <a:t>queso.</a:t>
            </a:r>
            <a:r>
              <a:rPr sz="1994" spc="-224" dirty="0">
                <a:solidFill>
                  <a:srgbClr val="FFFFFF"/>
                </a:solidFill>
                <a:latin typeface="Trebuchet MS"/>
                <a:cs typeface="Trebuchet MS"/>
              </a:rPr>
              <a:t> </a:t>
            </a:r>
            <a:r>
              <a:rPr sz="1994" spc="-100" dirty="0">
                <a:solidFill>
                  <a:srgbClr val="FFFFFF"/>
                </a:solidFill>
                <a:latin typeface="Trebuchet MS"/>
                <a:cs typeface="Trebuchet MS"/>
              </a:rPr>
              <a:t>Mezclas</a:t>
            </a:r>
            <a:r>
              <a:rPr sz="1994" spc="-10" dirty="0">
                <a:solidFill>
                  <a:srgbClr val="FFFFFF"/>
                </a:solidFill>
                <a:latin typeface="Trebuchet MS"/>
                <a:cs typeface="Trebuchet MS"/>
              </a:rPr>
              <a:t> </a:t>
            </a:r>
            <a:r>
              <a:rPr sz="1994" spc="-25" dirty="0">
                <a:solidFill>
                  <a:srgbClr val="FFFFFF"/>
                </a:solidFill>
                <a:latin typeface="Trebuchet MS"/>
                <a:cs typeface="Trebuchet MS"/>
              </a:rPr>
              <a:t>de </a:t>
            </a:r>
            <a:r>
              <a:rPr sz="1994" spc="-125" dirty="0">
                <a:solidFill>
                  <a:srgbClr val="FFFFFF"/>
                </a:solidFill>
                <a:latin typeface="Trebuchet MS"/>
                <a:cs typeface="Trebuchet MS"/>
              </a:rPr>
              <a:t>alimento</a:t>
            </a:r>
            <a:r>
              <a:rPr sz="1994" spc="-30" dirty="0">
                <a:solidFill>
                  <a:srgbClr val="FFFFFF"/>
                </a:solidFill>
                <a:latin typeface="Trebuchet MS"/>
                <a:cs typeface="Trebuchet MS"/>
              </a:rPr>
              <a:t> </a:t>
            </a:r>
            <a:r>
              <a:rPr sz="1994" spc="-45" dirty="0">
                <a:solidFill>
                  <a:srgbClr val="FFFFFF"/>
                </a:solidFill>
                <a:latin typeface="Trebuchet MS"/>
                <a:cs typeface="Trebuchet MS"/>
              </a:rPr>
              <a:t>como</a:t>
            </a:r>
            <a:r>
              <a:rPr sz="1994" spc="-30" dirty="0">
                <a:solidFill>
                  <a:srgbClr val="FFFFFF"/>
                </a:solidFill>
                <a:latin typeface="Trebuchet MS"/>
                <a:cs typeface="Trebuchet MS"/>
              </a:rPr>
              <a:t> </a:t>
            </a:r>
            <a:r>
              <a:rPr sz="1994" spc="-150" dirty="0">
                <a:solidFill>
                  <a:srgbClr val="FFFFFF"/>
                </a:solidFill>
                <a:latin typeface="Trebuchet MS"/>
                <a:cs typeface="Trebuchet MS"/>
              </a:rPr>
              <a:t>salsas,</a:t>
            </a:r>
            <a:r>
              <a:rPr sz="1994" spc="-234" dirty="0">
                <a:solidFill>
                  <a:srgbClr val="FFFFFF"/>
                </a:solidFill>
                <a:latin typeface="Trebuchet MS"/>
                <a:cs typeface="Trebuchet MS"/>
              </a:rPr>
              <a:t> </a:t>
            </a:r>
            <a:r>
              <a:rPr sz="1994" spc="-10" dirty="0">
                <a:solidFill>
                  <a:srgbClr val="FFFFFF"/>
                </a:solidFill>
                <a:latin typeface="Trebuchet MS"/>
                <a:cs typeface="Trebuchet MS"/>
              </a:rPr>
              <a:t>budines, </a:t>
            </a:r>
            <a:r>
              <a:rPr sz="1994" spc="-125" dirty="0">
                <a:solidFill>
                  <a:srgbClr val="FFFFFF"/>
                </a:solidFill>
                <a:latin typeface="Trebuchet MS"/>
                <a:cs typeface="Trebuchet MS"/>
              </a:rPr>
              <a:t>sopas,</a:t>
            </a:r>
            <a:r>
              <a:rPr sz="1994" spc="-224" dirty="0">
                <a:solidFill>
                  <a:srgbClr val="FFFFFF"/>
                </a:solidFill>
                <a:latin typeface="Trebuchet MS"/>
                <a:cs typeface="Trebuchet MS"/>
              </a:rPr>
              <a:t> </a:t>
            </a:r>
            <a:r>
              <a:rPr sz="1994" spc="-164" dirty="0">
                <a:solidFill>
                  <a:srgbClr val="FFFFFF"/>
                </a:solidFill>
                <a:latin typeface="Trebuchet MS"/>
                <a:cs typeface="Trebuchet MS"/>
              </a:rPr>
              <a:t>cazuelas,</a:t>
            </a:r>
            <a:r>
              <a:rPr sz="1994" spc="-224" dirty="0">
                <a:solidFill>
                  <a:srgbClr val="FFFFFF"/>
                </a:solidFill>
                <a:latin typeface="Trebuchet MS"/>
                <a:cs typeface="Trebuchet MS"/>
              </a:rPr>
              <a:t> </a:t>
            </a:r>
            <a:r>
              <a:rPr sz="1994" spc="-65" dirty="0">
                <a:solidFill>
                  <a:srgbClr val="FFFFFF"/>
                </a:solidFill>
                <a:latin typeface="Trebuchet MS"/>
                <a:cs typeface="Trebuchet MS"/>
              </a:rPr>
              <a:t>productos</a:t>
            </a:r>
            <a:r>
              <a:rPr sz="1994" spc="-5" dirty="0">
                <a:solidFill>
                  <a:srgbClr val="FFFFFF"/>
                </a:solidFill>
                <a:latin typeface="Trebuchet MS"/>
                <a:cs typeface="Trebuchet MS"/>
              </a:rPr>
              <a:t> </a:t>
            </a:r>
            <a:r>
              <a:rPr sz="1994" spc="-25" dirty="0">
                <a:solidFill>
                  <a:srgbClr val="FFFFFF"/>
                </a:solidFill>
                <a:latin typeface="Trebuchet MS"/>
                <a:cs typeface="Trebuchet MS"/>
              </a:rPr>
              <a:t>de </a:t>
            </a:r>
            <a:r>
              <a:rPr sz="1994" spc="-135" dirty="0">
                <a:solidFill>
                  <a:srgbClr val="FFFFFF"/>
                </a:solidFill>
                <a:latin typeface="Trebuchet MS"/>
                <a:cs typeface="Trebuchet MS"/>
              </a:rPr>
              <a:t>pastelería</a:t>
            </a:r>
            <a:r>
              <a:rPr sz="1994" spc="-20" dirty="0">
                <a:solidFill>
                  <a:srgbClr val="FFFFFF"/>
                </a:solidFill>
                <a:latin typeface="Trebuchet MS"/>
                <a:cs typeface="Trebuchet MS"/>
              </a:rPr>
              <a:t> </a:t>
            </a:r>
            <a:r>
              <a:rPr sz="1994" spc="-125" dirty="0">
                <a:solidFill>
                  <a:srgbClr val="FFFFFF"/>
                </a:solidFill>
                <a:latin typeface="Trebuchet MS"/>
                <a:cs typeface="Trebuchet MS"/>
              </a:rPr>
              <a:t>y</a:t>
            </a:r>
            <a:r>
              <a:rPr sz="1994" spc="-15" dirty="0">
                <a:solidFill>
                  <a:srgbClr val="FFFFFF"/>
                </a:solidFill>
                <a:latin typeface="Trebuchet MS"/>
                <a:cs typeface="Trebuchet MS"/>
              </a:rPr>
              <a:t> </a:t>
            </a:r>
            <a:r>
              <a:rPr sz="1994" spc="-50" dirty="0">
                <a:solidFill>
                  <a:srgbClr val="FFFFFF"/>
                </a:solidFill>
                <a:latin typeface="Trebuchet MS"/>
                <a:cs typeface="Trebuchet MS"/>
              </a:rPr>
              <a:t>ensaladas.</a:t>
            </a:r>
            <a:endParaRPr sz="1994">
              <a:latin typeface="Trebuchet MS"/>
              <a:cs typeface="Trebuchet MS"/>
            </a:endParaRPr>
          </a:p>
        </p:txBody>
      </p:sp>
      <p:sp>
        <p:nvSpPr>
          <p:cNvPr id="11" name="object 11"/>
          <p:cNvSpPr txBox="1">
            <a:spLocks noGrp="1"/>
          </p:cNvSpPr>
          <p:nvPr>
            <p:ph type="title"/>
          </p:nvPr>
        </p:nvSpPr>
        <p:spPr>
          <a:xfrm>
            <a:off x="8034236" y="1425937"/>
            <a:ext cx="3874093" cy="409091"/>
          </a:xfrm>
          <a:prstGeom prst="rect">
            <a:avLst/>
          </a:prstGeom>
          <a:solidFill>
            <a:srgbClr val="6398A4"/>
          </a:solidFill>
        </p:spPr>
        <p:txBody>
          <a:bodyPr vert="horz" wrap="square" lIns="0" tIns="0" rIns="0" bIns="0" rtlCol="0" anchor="ctr">
            <a:spAutoFit/>
          </a:bodyPr>
          <a:lstStyle/>
          <a:p>
            <a:pPr marL="234855">
              <a:lnSpc>
                <a:spcPts val="3150"/>
              </a:lnSpc>
            </a:pPr>
            <a:r>
              <a:rPr sz="2791" b="1" spc="259" dirty="0">
                <a:solidFill>
                  <a:srgbClr val="FFFFFF"/>
                </a:solidFill>
                <a:latin typeface="Trebuchet MS"/>
                <a:cs typeface="Trebuchet MS"/>
              </a:rPr>
              <a:t>BACILLUS</a:t>
            </a:r>
            <a:r>
              <a:rPr sz="2791" b="1" spc="-40" dirty="0">
                <a:solidFill>
                  <a:srgbClr val="FFFFFF"/>
                </a:solidFill>
                <a:latin typeface="Trebuchet MS"/>
                <a:cs typeface="Trebuchet MS"/>
              </a:rPr>
              <a:t> </a:t>
            </a:r>
            <a:r>
              <a:rPr sz="2791" b="1" spc="253" dirty="0">
                <a:solidFill>
                  <a:srgbClr val="FFFFFF"/>
                </a:solidFill>
                <a:latin typeface="Trebuchet MS"/>
                <a:cs typeface="Trebuchet MS"/>
              </a:rPr>
              <a:t>CEREUS</a:t>
            </a:r>
            <a:endParaRPr sz="2791">
              <a:latin typeface="Trebuchet MS"/>
              <a:cs typeface="Trebuchet MS"/>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54579" y="296519"/>
            <a:ext cx="10482841" cy="869476"/>
          </a:xfrm>
          <a:prstGeom prst="rect">
            <a:avLst/>
          </a:prstGeom>
        </p:spPr>
        <p:txBody>
          <a:bodyPr vert="horz" wrap="square" lIns="0" tIns="376426" rIns="0" bIns="0" rtlCol="0" anchor="ctr">
            <a:spAutoFit/>
          </a:bodyPr>
          <a:lstStyle/>
          <a:p>
            <a:pPr marL="12661">
              <a:lnSpc>
                <a:spcPct val="100000"/>
              </a:lnSpc>
              <a:spcBef>
                <a:spcPts val="95"/>
              </a:spcBef>
            </a:pPr>
            <a:r>
              <a:rPr spc="253" dirty="0">
                <a:solidFill>
                  <a:srgbClr val="000000"/>
                </a:solidFill>
              </a:rPr>
              <a:t>Cómo</a:t>
            </a:r>
            <a:r>
              <a:rPr spc="329" dirty="0">
                <a:solidFill>
                  <a:srgbClr val="000000"/>
                </a:solidFill>
              </a:rPr>
              <a:t> </a:t>
            </a:r>
            <a:r>
              <a:rPr spc="114" dirty="0">
                <a:solidFill>
                  <a:srgbClr val="000000"/>
                </a:solidFill>
              </a:rPr>
              <a:t>prevenir</a:t>
            </a:r>
            <a:r>
              <a:rPr spc="329" dirty="0">
                <a:solidFill>
                  <a:srgbClr val="000000"/>
                </a:solidFill>
              </a:rPr>
              <a:t> </a:t>
            </a:r>
            <a:r>
              <a:rPr spc="209" dirty="0">
                <a:solidFill>
                  <a:srgbClr val="000000"/>
                </a:solidFill>
              </a:rPr>
              <a:t>las</a:t>
            </a:r>
            <a:r>
              <a:rPr spc="329" dirty="0">
                <a:solidFill>
                  <a:srgbClr val="000000"/>
                </a:solidFill>
              </a:rPr>
              <a:t> </a:t>
            </a:r>
            <a:r>
              <a:rPr spc="299" dirty="0">
                <a:solidFill>
                  <a:srgbClr val="000000"/>
                </a:solidFill>
              </a:rPr>
              <a:t>ETAS?</a:t>
            </a:r>
          </a:p>
        </p:txBody>
      </p:sp>
      <p:sp>
        <p:nvSpPr>
          <p:cNvPr id="3" name="object 3"/>
          <p:cNvSpPr txBox="1"/>
          <p:nvPr/>
        </p:nvSpPr>
        <p:spPr>
          <a:xfrm>
            <a:off x="385151" y="1742175"/>
            <a:ext cx="5390181" cy="1699664"/>
          </a:xfrm>
          <a:prstGeom prst="rect">
            <a:avLst/>
          </a:prstGeom>
          <a:solidFill>
            <a:schemeClr val="accent1">
              <a:lumMod val="40000"/>
              <a:lumOff val="60000"/>
            </a:schemeClr>
          </a:solidFill>
        </p:spPr>
        <p:txBody>
          <a:bodyPr vert="horz" wrap="square" lIns="0" tIns="60137" rIns="0" bIns="0" rtlCol="0">
            <a:spAutoFit/>
          </a:bodyPr>
          <a:lstStyle/>
          <a:p>
            <a:pPr marL="356397" marR="258276" indent="-265873">
              <a:lnSpc>
                <a:spcPts val="3090"/>
              </a:lnSpc>
              <a:spcBef>
                <a:spcPts val="474"/>
              </a:spcBef>
              <a:buSzPct val="75000"/>
              <a:buFont typeface="Wingdings"/>
              <a:buChar char=""/>
              <a:tabLst>
                <a:tab pos="356397" algn="l"/>
                <a:tab pos="362727" algn="l"/>
              </a:tabLst>
            </a:pPr>
            <a:r>
              <a:rPr sz="2592" dirty="0">
                <a:solidFill>
                  <a:srgbClr val="727CA3"/>
                </a:solidFill>
                <a:latin typeface="Trebuchet MS"/>
                <a:cs typeface="Trebuchet MS"/>
              </a:rPr>
              <a:t>	</a:t>
            </a:r>
            <a:r>
              <a:rPr sz="2592" spc="-199" dirty="0">
                <a:latin typeface="Trebuchet MS"/>
                <a:cs typeface="Trebuchet MS"/>
              </a:rPr>
              <a:t>Lave</a:t>
            </a:r>
            <a:r>
              <a:rPr sz="2592" spc="-65" dirty="0">
                <a:latin typeface="Trebuchet MS"/>
                <a:cs typeface="Trebuchet MS"/>
              </a:rPr>
              <a:t> </a:t>
            </a:r>
            <a:r>
              <a:rPr sz="2592" spc="-60" dirty="0">
                <a:latin typeface="Trebuchet MS"/>
                <a:cs typeface="Trebuchet MS"/>
              </a:rPr>
              <a:t>sus </a:t>
            </a:r>
            <a:r>
              <a:rPr sz="2592" spc="-114" dirty="0">
                <a:latin typeface="Trebuchet MS"/>
                <a:cs typeface="Trebuchet MS"/>
              </a:rPr>
              <a:t>manos</a:t>
            </a:r>
            <a:r>
              <a:rPr sz="2592" spc="-60" dirty="0">
                <a:latin typeface="Trebuchet MS"/>
                <a:cs typeface="Trebuchet MS"/>
              </a:rPr>
              <a:t> </a:t>
            </a:r>
            <a:r>
              <a:rPr sz="2592" spc="-164" dirty="0">
                <a:latin typeface="Trebuchet MS"/>
                <a:cs typeface="Trebuchet MS"/>
              </a:rPr>
              <a:t>antes</a:t>
            </a:r>
            <a:r>
              <a:rPr sz="2592" spc="-60" dirty="0">
                <a:latin typeface="Trebuchet MS"/>
                <a:cs typeface="Trebuchet MS"/>
              </a:rPr>
              <a:t> </a:t>
            </a:r>
            <a:r>
              <a:rPr sz="2592" spc="-160" dirty="0">
                <a:latin typeface="Trebuchet MS"/>
                <a:cs typeface="Trebuchet MS"/>
              </a:rPr>
              <a:t>y</a:t>
            </a:r>
            <a:r>
              <a:rPr sz="2592" spc="-60" dirty="0">
                <a:latin typeface="Trebuchet MS"/>
                <a:cs typeface="Trebuchet MS"/>
              </a:rPr>
              <a:t> </a:t>
            </a:r>
            <a:r>
              <a:rPr sz="2592" spc="-145" dirty="0">
                <a:latin typeface="Trebuchet MS"/>
                <a:cs typeface="Trebuchet MS"/>
              </a:rPr>
              <a:t>durante</a:t>
            </a:r>
            <a:r>
              <a:rPr sz="2592" spc="-60" dirty="0">
                <a:latin typeface="Trebuchet MS"/>
                <a:cs typeface="Trebuchet MS"/>
              </a:rPr>
              <a:t> </a:t>
            </a:r>
            <a:r>
              <a:rPr sz="2592" spc="-25" dirty="0">
                <a:latin typeface="Trebuchet MS"/>
                <a:cs typeface="Trebuchet MS"/>
              </a:rPr>
              <a:t>la </a:t>
            </a:r>
            <a:r>
              <a:rPr sz="2592" spc="-164" dirty="0">
                <a:latin typeface="Trebuchet MS"/>
                <a:cs typeface="Trebuchet MS"/>
              </a:rPr>
              <a:t>manipulación</a:t>
            </a:r>
            <a:r>
              <a:rPr sz="2592" spc="-15" dirty="0">
                <a:latin typeface="Trebuchet MS"/>
                <a:cs typeface="Trebuchet MS"/>
              </a:rPr>
              <a:t> </a:t>
            </a:r>
            <a:r>
              <a:rPr sz="2592" spc="-150" dirty="0">
                <a:latin typeface="Trebuchet MS"/>
                <a:cs typeface="Trebuchet MS"/>
              </a:rPr>
              <a:t>de</a:t>
            </a:r>
            <a:r>
              <a:rPr sz="2592" spc="-15" dirty="0">
                <a:latin typeface="Trebuchet MS"/>
                <a:cs typeface="Trebuchet MS"/>
              </a:rPr>
              <a:t> </a:t>
            </a:r>
            <a:r>
              <a:rPr sz="2592" spc="-174" dirty="0">
                <a:latin typeface="Trebuchet MS"/>
                <a:cs typeface="Trebuchet MS"/>
              </a:rPr>
              <a:t>alimentos.</a:t>
            </a:r>
            <a:r>
              <a:rPr sz="2592" spc="-289" dirty="0">
                <a:latin typeface="Trebuchet MS"/>
                <a:cs typeface="Trebuchet MS"/>
              </a:rPr>
              <a:t> </a:t>
            </a:r>
            <a:r>
              <a:rPr sz="2592" spc="-155" dirty="0">
                <a:latin typeface="Trebuchet MS"/>
                <a:cs typeface="Trebuchet MS"/>
              </a:rPr>
              <a:t>Limpie</a:t>
            </a:r>
            <a:r>
              <a:rPr sz="2592" spc="-15" dirty="0">
                <a:latin typeface="Trebuchet MS"/>
                <a:cs typeface="Trebuchet MS"/>
              </a:rPr>
              <a:t> </a:t>
            </a:r>
            <a:r>
              <a:rPr sz="2592" spc="-50" dirty="0">
                <a:latin typeface="Trebuchet MS"/>
                <a:cs typeface="Trebuchet MS"/>
              </a:rPr>
              <a:t>y </a:t>
            </a:r>
            <a:r>
              <a:rPr sz="2592" spc="-174" dirty="0">
                <a:latin typeface="Trebuchet MS"/>
                <a:cs typeface="Trebuchet MS"/>
              </a:rPr>
              <a:t>desinfecte</a:t>
            </a:r>
            <a:r>
              <a:rPr sz="2592" spc="40" dirty="0">
                <a:latin typeface="Trebuchet MS"/>
                <a:cs typeface="Trebuchet MS"/>
              </a:rPr>
              <a:t> </a:t>
            </a:r>
            <a:r>
              <a:rPr sz="2592" spc="-155" dirty="0">
                <a:latin typeface="Trebuchet MS"/>
                <a:cs typeface="Trebuchet MS"/>
              </a:rPr>
              <a:t>utensilios,</a:t>
            </a:r>
            <a:r>
              <a:rPr sz="2592" spc="-259" dirty="0">
                <a:latin typeface="Trebuchet MS"/>
                <a:cs typeface="Trebuchet MS"/>
              </a:rPr>
              <a:t> </a:t>
            </a:r>
            <a:r>
              <a:rPr sz="2592" spc="-150" dirty="0">
                <a:latin typeface="Trebuchet MS"/>
                <a:cs typeface="Trebuchet MS"/>
              </a:rPr>
              <a:t>superficies</a:t>
            </a:r>
            <a:r>
              <a:rPr sz="2592" spc="40" dirty="0">
                <a:latin typeface="Trebuchet MS"/>
                <a:cs typeface="Trebuchet MS"/>
              </a:rPr>
              <a:t> </a:t>
            </a:r>
            <a:r>
              <a:rPr sz="2592" spc="-50" dirty="0">
                <a:latin typeface="Trebuchet MS"/>
                <a:cs typeface="Trebuchet MS"/>
              </a:rPr>
              <a:t>y </a:t>
            </a:r>
            <a:r>
              <a:rPr sz="2592" spc="-179" dirty="0">
                <a:latin typeface="Trebuchet MS"/>
                <a:cs typeface="Trebuchet MS"/>
              </a:rPr>
              <a:t>maquinaria</a:t>
            </a:r>
            <a:r>
              <a:rPr sz="2592" spc="-30" dirty="0">
                <a:latin typeface="Trebuchet MS"/>
                <a:cs typeface="Trebuchet MS"/>
              </a:rPr>
              <a:t> </a:t>
            </a:r>
            <a:r>
              <a:rPr sz="2592" spc="-259" dirty="0">
                <a:latin typeface="Trebuchet MS"/>
                <a:cs typeface="Trebuchet MS"/>
              </a:rPr>
              <a:t>a</a:t>
            </a:r>
            <a:r>
              <a:rPr sz="2592" spc="-25" dirty="0">
                <a:latin typeface="Trebuchet MS"/>
                <a:cs typeface="Trebuchet MS"/>
              </a:rPr>
              <a:t> </a:t>
            </a:r>
            <a:r>
              <a:rPr sz="2592" spc="-105" dirty="0">
                <a:latin typeface="Trebuchet MS"/>
                <a:cs typeface="Trebuchet MS"/>
              </a:rPr>
              <a:t>utilizar.</a:t>
            </a:r>
            <a:endParaRPr sz="2592" dirty="0">
              <a:latin typeface="Trebuchet MS"/>
              <a:cs typeface="Trebuchet MS"/>
            </a:endParaRPr>
          </a:p>
        </p:txBody>
      </p:sp>
      <p:sp>
        <p:nvSpPr>
          <p:cNvPr id="4" name="object 4"/>
          <p:cNvSpPr txBox="1"/>
          <p:nvPr/>
        </p:nvSpPr>
        <p:spPr>
          <a:xfrm>
            <a:off x="6191825" y="1909748"/>
            <a:ext cx="5390181" cy="1249643"/>
          </a:xfrm>
          <a:prstGeom prst="rect">
            <a:avLst/>
          </a:prstGeom>
          <a:solidFill>
            <a:srgbClr val="00B0F0"/>
          </a:solidFill>
        </p:spPr>
        <p:txBody>
          <a:bodyPr vert="horz" wrap="square" lIns="0" tIns="60137" rIns="0" bIns="0" rtlCol="0">
            <a:spAutoFit/>
          </a:bodyPr>
          <a:lstStyle/>
          <a:p>
            <a:pPr marL="356397" marR="281699" indent="-265873">
              <a:lnSpc>
                <a:spcPts val="3090"/>
              </a:lnSpc>
              <a:spcBef>
                <a:spcPts val="474"/>
              </a:spcBef>
              <a:buSzPct val="75000"/>
              <a:buFont typeface="Wingdings"/>
              <a:buChar char=""/>
              <a:tabLst>
                <a:tab pos="356397" algn="l"/>
                <a:tab pos="362727" algn="l"/>
              </a:tabLst>
            </a:pPr>
            <a:r>
              <a:rPr sz="2592" dirty="0">
                <a:solidFill>
                  <a:srgbClr val="727CA3"/>
                </a:solidFill>
                <a:latin typeface="Trebuchet MS"/>
                <a:cs typeface="Trebuchet MS"/>
              </a:rPr>
              <a:t>	</a:t>
            </a:r>
            <a:r>
              <a:rPr sz="2592" spc="-45" dirty="0">
                <a:latin typeface="Trebuchet MS"/>
                <a:cs typeface="Trebuchet MS"/>
              </a:rPr>
              <a:t>Cocine</a:t>
            </a:r>
            <a:r>
              <a:rPr sz="2592" spc="-60" dirty="0">
                <a:latin typeface="Trebuchet MS"/>
                <a:cs typeface="Trebuchet MS"/>
              </a:rPr>
              <a:t> </a:t>
            </a:r>
            <a:r>
              <a:rPr sz="2592" spc="-184" dirty="0">
                <a:latin typeface="Trebuchet MS"/>
                <a:cs typeface="Trebuchet MS"/>
              </a:rPr>
              <a:t>adecuadamente</a:t>
            </a:r>
            <a:r>
              <a:rPr sz="2592" spc="-60" dirty="0">
                <a:latin typeface="Trebuchet MS"/>
                <a:cs typeface="Trebuchet MS"/>
              </a:rPr>
              <a:t> </a:t>
            </a:r>
            <a:r>
              <a:rPr sz="2592" spc="-25" dirty="0">
                <a:latin typeface="Trebuchet MS"/>
                <a:cs typeface="Trebuchet MS"/>
              </a:rPr>
              <a:t>los </a:t>
            </a:r>
            <a:r>
              <a:rPr sz="2592" spc="-174" dirty="0">
                <a:latin typeface="Trebuchet MS"/>
                <a:cs typeface="Trebuchet MS"/>
              </a:rPr>
              <a:t>alimentos,</a:t>
            </a:r>
            <a:r>
              <a:rPr sz="2592" spc="-289" dirty="0">
                <a:latin typeface="Trebuchet MS"/>
                <a:cs typeface="Trebuchet MS"/>
              </a:rPr>
              <a:t> </a:t>
            </a:r>
            <a:r>
              <a:rPr sz="2592" spc="-174" dirty="0">
                <a:latin typeface="Trebuchet MS"/>
                <a:cs typeface="Trebuchet MS"/>
              </a:rPr>
              <a:t>especialmente</a:t>
            </a:r>
            <a:r>
              <a:rPr sz="2592" spc="-5" dirty="0">
                <a:latin typeface="Trebuchet MS"/>
                <a:cs typeface="Trebuchet MS"/>
              </a:rPr>
              <a:t> </a:t>
            </a:r>
            <a:r>
              <a:rPr sz="2592" spc="-174" dirty="0">
                <a:latin typeface="Trebuchet MS"/>
                <a:cs typeface="Trebuchet MS"/>
              </a:rPr>
              <a:t>las</a:t>
            </a:r>
            <a:r>
              <a:rPr sz="2592" spc="-5" dirty="0">
                <a:latin typeface="Trebuchet MS"/>
                <a:cs typeface="Trebuchet MS"/>
              </a:rPr>
              <a:t> </a:t>
            </a:r>
            <a:r>
              <a:rPr sz="2592" spc="-145" dirty="0">
                <a:latin typeface="Trebuchet MS"/>
                <a:cs typeface="Trebuchet MS"/>
              </a:rPr>
              <a:t>carnes, </a:t>
            </a:r>
            <a:r>
              <a:rPr sz="2592" spc="-179" dirty="0">
                <a:latin typeface="Trebuchet MS"/>
                <a:cs typeface="Trebuchet MS"/>
              </a:rPr>
              <a:t>pescado,</a:t>
            </a:r>
            <a:r>
              <a:rPr sz="2592" spc="-309" dirty="0">
                <a:latin typeface="Trebuchet MS"/>
                <a:cs typeface="Trebuchet MS"/>
              </a:rPr>
              <a:t> </a:t>
            </a:r>
            <a:r>
              <a:rPr sz="2592" spc="-114" dirty="0">
                <a:latin typeface="Trebuchet MS"/>
                <a:cs typeface="Trebuchet MS"/>
              </a:rPr>
              <a:t>huevos</a:t>
            </a:r>
            <a:r>
              <a:rPr sz="2592" spc="-45" dirty="0">
                <a:latin typeface="Trebuchet MS"/>
                <a:cs typeface="Trebuchet MS"/>
              </a:rPr>
              <a:t> </a:t>
            </a:r>
            <a:r>
              <a:rPr sz="2592" spc="-160" dirty="0">
                <a:latin typeface="Trebuchet MS"/>
                <a:cs typeface="Trebuchet MS"/>
              </a:rPr>
              <a:t>y</a:t>
            </a:r>
            <a:r>
              <a:rPr sz="2592" spc="-40" dirty="0">
                <a:latin typeface="Trebuchet MS"/>
                <a:cs typeface="Trebuchet MS"/>
              </a:rPr>
              <a:t> </a:t>
            </a:r>
            <a:r>
              <a:rPr sz="2592" spc="-10" dirty="0">
                <a:latin typeface="Trebuchet MS"/>
                <a:cs typeface="Trebuchet MS"/>
              </a:rPr>
              <a:t>pollo.</a:t>
            </a:r>
            <a:endParaRPr sz="2592" dirty="0">
              <a:latin typeface="Trebuchet MS"/>
              <a:cs typeface="Trebuchet MS"/>
            </a:endParaRPr>
          </a:p>
        </p:txBody>
      </p:sp>
      <p:sp>
        <p:nvSpPr>
          <p:cNvPr id="5" name="object 5"/>
          <p:cNvSpPr txBox="1"/>
          <p:nvPr/>
        </p:nvSpPr>
        <p:spPr>
          <a:xfrm>
            <a:off x="502070" y="3713889"/>
            <a:ext cx="5390181" cy="1489984"/>
          </a:xfrm>
          <a:prstGeom prst="rect">
            <a:avLst/>
          </a:prstGeom>
          <a:solidFill>
            <a:schemeClr val="accent4">
              <a:lumMod val="40000"/>
              <a:lumOff val="60000"/>
            </a:schemeClr>
          </a:solidFill>
        </p:spPr>
        <p:txBody>
          <a:bodyPr vert="horz" wrap="square" lIns="0" tIns="57605" rIns="0" bIns="0" rtlCol="0">
            <a:spAutoFit/>
          </a:bodyPr>
          <a:lstStyle/>
          <a:p>
            <a:pPr marL="356397" marR="490599" indent="-265873">
              <a:lnSpc>
                <a:spcPts val="2791"/>
              </a:lnSpc>
              <a:spcBef>
                <a:spcPts val="454"/>
              </a:spcBef>
              <a:buSzPct val="75000"/>
              <a:buFont typeface="Wingdings"/>
              <a:buChar char=""/>
              <a:tabLst>
                <a:tab pos="356397" algn="l"/>
                <a:tab pos="362727" algn="l"/>
              </a:tabLst>
            </a:pPr>
            <a:r>
              <a:rPr sz="2592" dirty="0">
                <a:solidFill>
                  <a:srgbClr val="727CA3"/>
                </a:solidFill>
                <a:latin typeface="Trebuchet MS"/>
                <a:cs typeface="Trebuchet MS"/>
              </a:rPr>
              <a:t>	</a:t>
            </a:r>
            <a:r>
              <a:rPr sz="2592" spc="-150" dirty="0">
                <a:latin typeface="Trebuchet MS"/>
                <a:cs typeface="Trebuchet MS"/>
              </a:rPr>
              <a:t>Separe</a:t>
            </a:r>
            <a:r>
              <a:rPr sz="2592" spc="-65" dirty="0">
                <a:latin typeface="Trebuchet MS"/>
                <a:cs typeface="Trebuchet MS"/>
              </a:rPr>
              <a:t> </a:t>
            </a:r>
            <a:r>
              <a:rPr sz="2592" spc="-50" dirty="0">
                <a:latin typeface="Trebuchet MS"/>
                <a:cs typeface="Trebuchet MS"/>
              </a:rPr>
              <a:t>los</a:t>
            </a:r>
            <a:r>
              <a:rPr sz="2592" spc="-70" dirty="0">
                <a:latin typeface="Trebuchet MS"/>
                <a:cs typeface="Trebuchet MS"/>
              </a:rPr>
              <a:t> </a:t>
            </a:r>
            <a:r>
              <a:rPr sz="2592" spc="-150" dirty="0">
                <a:latin typeface="Trebuchet MS"/>
                <a:cs typeface="Trebuchet MS"/>
              </a:rPr>
              <a:t>alimentos</a:t>
            </a:r>
            <a:r>
              <a:rPr sz="2592" spc="-65" dirty="0">
                <a:latin typeface="Trebuchet MS"/>
                <a:cs typeface="Trebuchet MS"/>
              </a:rPr>
              <a:t> </a:t>
            </a:r>
            <a:r>
              <a:rPr sz="2592" spc="-70" dirty="0">
                <a:latin typeface="Trebuchet MS"/>
                <a:cs typeface="Trebuchet MS"/>
              </a:rPr>
              <a:t>crudos</a:t>
            </a:r>
            <a:r>
              <a:rPr sz="2592" spc="-65" dirty="0">
                <a:latin typeface="Trebuchet MS"/>
                <a:cs typeface="Trebuchet MS"/>
              </a:rPr>
              <a:t> </a:t>
            </a:r>
            <a:r>
              <a:rPr sz="2592" spc="-50" dirty="0">
                <a:latin typeface="Trebuchet MS"/>
                <a:cs typeface="Trebuchet MS"/>
              </a:rPr>
              <a:t>y </a:t>
            </a:r>
            <a:r>
              <a:rPr sz="2592" spc="-135" dirty="0">
                <a:latin typeface="Trebuchet MS"/>
                <a:cs typeface="Trebuchet MS"/>
              </a:rPr>
              <a:t>cocidos,</a:t>
            </a:r>
            <a:r>
              <a:rPr sz="2592" spc="-324" dirty="0">
                <a:latin typeface="Trebuchet MS"/>
                <a:cs typeface="Trebuchet MS"/>
              </a:rPr>
              <a:t> </a:t>
            </a:r>
            <a:r>
              <a:rPr sz="2592" dirty="0">
                <a:latin typeface="Trebuchet MS"/>
                <a:cs typeface="Trebuchet MS"/>
              </a:rPr>
              <a:t>no</a:t>
            </a:r>
            <a:r>
              <a:rPr sz="2592" spc="-110" dirty="0">
                <a:latin typeface="Trebuchet MS"/>
                <a:cs typeface="Trebuchet MS"/>
              </a:rPr>
              <a:t> </a:t>
            </a:r>
            <a:r>
              <a:rPr sz="2592" spc="-179" dirty="0">
                <a:latin typeface="Trebuchet MS"/>
                <a:cs typeface="Trebuchet MS"/>
              </a:rPr>
              <a:t>utilice</a:t>
            </a:r>
            <a:r>
              <a:rPr sz="2592" spc="-65" dirty="0">
                <a:latin typeface="Trebuchet MS"/>
                <a:cs typeface="Trebuchet MS"/>
              </a:rPr>
              <a:t> </a:t>
            </a:r>
            <a:r>
              <a:rPr sz="2592" spc="-50" dirty="0">
                <a:latin typeface="Trebuchet MS"/>
                <a:cs typeface="Trebuchet MS"/>
              </a:rPr>
              <a:t>los</a:t>
            </a:r>
            <a:r>
              <a:rPr sz="2592" spc="-80" dirty="0">
                <a:latin typeface="Trebuchet MS"/>
                <a:cs typeface="Trebuchet MS"/>
              </a:rPr>
              <a:t> </a:t>
            </a:r>
            <a:r>
              <a:rPr sz="2592" spc="-10" dirty="0">
                <a:latin typeface="Trebuchet MS"/>
                <a:cs typeface="Trebuchet MS"/>
              </a:rPr>
              <a:t>mismos </a:t>
            </a:r>
            <a:r>
              <a:rPr sz="2592" spc="-130" dirty="0">
                <a:latin typeface="Trebuchet MS"/>
                <a:cs typeface="Trebuchet MS"/>
              </a:rPr>
              <a:t>equipos</a:t>
            </a:r>
            <a:r>
              <a:rPr sz="2592" spc="-35" dirty="0">
                <a:latin typeface="Trebuchet MS"/>
                <a:cs typeface="Trebuchet MS"/>
              </a:rPr>
              <a:t> </a:t>
            </a:r>
            <a:r>
              <a:rPr sz="2592" spc="-160" dirty="0">
                <a:latin typeface="Trebuchet MS"/>
                <a:cs typeface="Trebuchet MS"/>
              </a:rPr>
              <a:t>y</a:t>
            </a:r>
            <a:r>
              <a:rPr sz="2592" spc="-30" dirty="0">
                <a:latin typeface="Trebuchet MS"/>
                <a:cs typeface="Trebuchet MS"/>
              </a:rPr>
              <a:t> </a:t>
            </a:r>
            <a:r>
              <a:rPr sz="2592" spc="-169" dirty="0">
                <a:latin typeface="Trebuchet MS"/>
                <a:cs typeface="Trebuchet MS"/>
              </a:rPr>
              <a:t>materiales</a:t>
            </a:r>
            <a:r>
              <a:rPr sz="2592" spc="-30" dirty="0">
                <a:latin typeface="Trebuchet MS"/>
                <a:cs typeface="Trebuchet MS"/>
              </a:rPr>
              <a:t> </a:t>
            </a:r>
            <a:r>
              <a:rPr sz="2592" spc="-169" dirty="0">
                <a:latin typeface="Trebuchet MS"/>
                <a:cs typeface="Trebuchet MS"/>
              </a:rPr>
              <a:t>para</a:t>
            </a:r>
            <a:r>
              <a:rPr sz="2592" spc="-30" dirty="0">
                <a:latin typeface="Trebuchet MS"/>
                <a:cs typeface="Trebuchet MS"/>
              </a:rPr>
              <a:t> </a:t>
            </a:r>
            <a:r>
              <a:rPr sz="2592" spc="-174" dirty="0">
                <a:latin typeface="Trebuchet MS"/>
                <a:cs typeface="Trebuchet MS"/>
              </a:rPr>
              <a:t>manejar </a:t>
            </a:r>
            <a:r>
              <a:rPr sz="2592" spc="-125" dirty="0">
                <a:latin typeface="Trebuchet MS"/>
                <a:cs typeface="Trebuchet MS"/>
              </a:rPr>
              <a:t>ambos</a:t>
            </a:r>
            <a:r>
              <a:rPr sz="2592" spc="-55" dirty="0">
                <a:latin typeface="Trebuchet MS"/>
                <a:cs typeface="Trebuchet MS"/>
              </a:rPr>
              <a:t> </a:t>
            </a:r>
            <a:r>
              <a:rPr sz="2592" spc="-20" dirty="0">
                <a:latin typeface="Trebuchet MS"/>
                <a:cs typeface="Trebuchet MS"/>
              </a:rPr>
              <a:t>productos.</a:t>
            </a:r>
            <a:endParaRPr sz="2592" dirty="0">
              <a:latin typeface="Trebuchet MS"/>
              <a:cs typeface="Trebuchet MS"/>
            </a:endParaRPr>
          </a:p>
        </p:txBody>
      </p:sp>
      <p:sp>
        <p:nvSpPr>
          <p:cNvPr id="6" name="object 6"/>
          <p:cNvSpPr txBox="1"/>
          <p:nvPr/>
        </p:nvSpPr>
        <p:spPr>
          <a:xfrm>
            <a:off x="6299749" y="4140225"/>
            <a:ext cx="5390181" cy="1694599"/>
          </a:xfrm>
          <a:prstGeom prst="rect">
            <a:avLst/>
          </a:prstGeom>
          <a:solidFill>
            <a:schemeClr val="accent6">
              <a:lumMod val="60000"/>
              <a:lumOff val="40000"/>
            </a:schemeClr>
          </a:solidFill>
          <a:ln>
            <a:solidFill>
              <a:schemeClr val="accent3">
                <a:lumMod val="75000"/>
              </a:schemeClr>
            </a:solidFill>
          </a:ln>
        </p:spPr>
        <p:txBody>
          <a:bodyPr vert="horz" wrap="square" lIns="0" tIns="60137" rIns="0" bIns="0" rtlCol="0">
            <a:spAutoFit/>
          </a:bodyPr>
          <a:lstStyle/>
          <a:p>
            <a:pPr marL="356397" marR="181680" indent="-265873">
              <a:lnSpc>
                <a:spcPts val="3090"/>
              </a:lnSpc>
              <a:spcBef>
                <a:spcPts val="474"/>
              </a:spcBef>
              <a:buSzPct val="75000"/>
              <a:buFont typeface="Wingdings"/>
              <a:buChar char=""/>
              <a:tabLst>
                <a:tab pos="356397" algn="l"/>
                <a:tab pos="362727" algn="l"/>
                <a:tab pos="4074824" algn="l"/>
              </a:tabLst>
            </a:pPr>
            <a:r>
              <a:rPr sz="2592" dirty="0">
                <a:solidFill>
                  <a:srgbClr val="727CA3"/>
                </a:solidFill>
                <a:latin typeface="Trebuchet MS"/>
                <a:cs typeface="Trebuchet MS"/>
              </a:rPr>
              <a:t>	</a:t>
            </a:r>
            <a:r>
              <a:rPr sz="2592" spc="-199" dirty="0">
                <a:latin typeface="Trebuchet MS"/>
                <a:cs typeface="Trebuchet MS"/>
              </a:rPr>
              <a:t>Lave</a:t>
            </a:r>
            <a:r>
              <a:rPr sz="2592" spc="-15" dirty="0">
                <a:latin typeface="Trebuchet MS"/>
                <a:cs typeface="Trebuchet MS"/>
              </a:rPr>
              <a:t> </a:t>
            </a:r>
            <a:r>
              <a:rPr sz="2592" spc="-155" dirty="0">
                <a:latin typeface="Trebuchet MS"/>
                <a:cs typeface="Trebuchet MS"/>
              </a:rPr>
              <a:t>cuidadosamente</a:t>
            </a:r>
            <a:r>
              <a:rPr sz="2592" spc="-10" dirty="0">
                <a:latin typeface="Trebuchet MS"/>
                <a:cs typeface="Trebuchet MS"/>
              </a:rPr>
              <a:t> </a:t>
            </a:r>
            <a:r>
              <a:rPr sz="2592" spc="-160" dirty="0">
                <a:latin typeface="Trebuchet MS"/>
                <a:cs typeface="Trebuchet MS"/>
              </a:rPr>
              <a:t>frutas</a:t>
            </a:r>
            <a:r>
              <a:rPr sz="2592" spc="-10" dirty="0">
                <a:latin typeface="Trebuchet MS"/>
                <a:cs typeface="Trebuchet MS"/>
              </a:rPr>
              <a:t> </a:t>
            </a:r>
            <a:r>
              <a:rPr sz="2592" spc="-50" dirty="0">
                <a:latin typeface="Trebuchet MS"/>
                <a:cs typeface="Trebuchet MS"/>
              </a:rPr>
              <a:t>y </a:t>
            </a:r>
            <a:r>
              <a:rPr sz="2592" spc="-125" dirty="0">
                <a:latin typeface="Trebuchet MS"/>
                <a:cs typeface="Trebuchet MS"/>
              </a:rPr>
              <a:t>verduras</a:t>
            </a:r>
            <a:r>
              <a:rPr sz="2592" spc="-55" dirty="0">
                <a:latin typeface="Trebuchet MS"/>
                <a:cs typeface="Trebuchet MS"/>
              </a:rPr>
              <a:t> </a:t>
            </a:r>
            <a:r>
              <a:rPr sz="2592" spc="-75" dirty="0">
                <a:latin typeface="Trebuchet MS"/>
                <a:cs typeface="Trebuchet MS"/>
              </a:rPr>
              <a:t>con</a:t>
            </a:r>
            <a:r>
              <a:rPr sz="2592" spc="-55" dirty="0">
                <a:latin typeface="Trebuchet MS"/>
                <a:cs typeface="Trebuchet MS"/>
              </a:rPr>
              <a:t> </a:t>
            </a:r>
            <a:r>
              <a:rPr sz="2592" spc="-219" dirty="0">
                <a:latin typeface="Trebuchet MS"/>
                <a:cs typeface="Trebuchet MS"/>
              </a:rPr>
              <a:t>agua</a:t>
            </a:r>
            <a:r>
              <a:rPr sz="2592" spc="-55" dirty="0">
                <a:latin typeface="Trebuchet MS"/>
                <a:cs typeface="Trebuchet MS"/>
              </a:rPr>
              <a:t> </a:t>
            </a:r>
            <a:r>
              <a:rPr sz="2592" spc="-25" dirty="0">
                <a:latin typeface="Trebuchet MS"/>
                <a:cs typeface="Trebuchet MS"/>
              </a:rPr>
              <a:t>potable.</a:t>
            </a:r>
            <a:r>
              <a:rPr sz="2592" dirty="0">
                <a:latin typeface="Trebuchet MS"/>
                <a:cs typeface="Trebuchet MS"/>
              </a:rPr>
              <a:t>	</a:t>
            </a:r>
            <a:r>
              <a:rPr sz="2592" spc="-10" dirty="0">
                <a:latin typeface="Trebuchet MS"/>
                <a:cs typeface="Trebuchet MS"/>
              </a:rPr>
              <a:t>Comer </a:t>
            </a:r>
            <a:r>
              <a:rPr sz="2592" spc="-135" dirty="0">
                <a:latin typeface="Trebuchet MS"/>
                <a:cs typeface="Trebuchet MS"/>
              </a:rPr>
              <a:t>cocidas</a:t>
            </a:r>
            <a:r>
              <a:rPr sz="2592" spc="-30" dirty="0">
                <a:latin typeface="Trebuchet MS"/>
                <a:cs typeface="Trebuchet MS"/>
              </a:rPr>
              <a:t> </a:t>
            </a:r>
            <a:r>
              <a:rPr sz="2592" spc="-174" dirty="0">
                <a:latin typeface="Trebuchet MS"/>
                <a:cs typeface="Trebuchet MS"/>
              </a:rPr>
              <a:t>las</a:t>
            </a:r>
            <a:r>
              <a:rPr sz="2592" spc="-30" dirty="0">
                <a:latin typeface="Trebuchet MS"/>
                <a:cs typeface="Trebuchet MS"/>
              </a:rPr>
              <a:t> </a:t>
            </a:r>
            <a:r>
              <a:rPr sz="2592" spc="-194" dirty="0">
                <a:latin typeface="Trebuchet MS"/>
                <a:cs typeface="Trebuchet MS"/>
              </a:rPr>
              <a:t>frutas,</a:t>
            </a:r>
            <a:r>
              <a:rPr sz="2592" spc="-299" dirty="0">
                <a:latin typeface="Trebuchet MS"/>
                <a:cs typeface="Trebuchet MS"/>
              </a:rPr>
              <a:t> </a:t>
            </a:r>
            <a:r>
              <a:rPr sz="2592" spc="-125" dirty="0">
                <a:latin typeface="Trebuchet MS"/>
                <a:cs typeface="Trebuchet MS"/>
              </a:rPr>
              <a:t>verduras</a:t>
            </a:r>
            <a:r>
              <a:rPr sz="2592" spc="-30" dirty="0">
                <a:latin typeface="Trebuchet MS"/>
                <a:cs typeface="Trebuchet MS"/>
              </a:rPr>
              <a:t> </a:t>
            </a:r>
            <a:r>
              <a:rPr sz="2592" spc="-50" dirty="0">
                <a:latin typeface="Trebuchet MS"/>
                <a:cs typeface="Trebuchet MS"/>
              </a:rPr>
              <a:t>y </a:t>
            </a:r>
            <a:r>
              <a:rPr sz="2592" spc="-140" dirty="0">
                <a:latin typeface="Trebuchet MS"/>
                <a:cs typeface="Trebuchet MS"/>
              </a:rPr>
              <a:t>hortalizas</a:t>
            </a:r>
            <a:r>
              <a:rPr sz="2592" spc="-50" dirty="0">
                <a:latin typeface="Trebuchet MS"/>
                <a:cs typeface="Trebuchet MS"/>
              </a:rPr>
              <a:t> </a:t>
            </a:r>
            <a:r>
              <a:rPr sz="2592" spc="-164" dirty="0">
                <a:latin typeface="Trebuchet MS"/>
                <a:cs typeface="Trebuchet MS"/>
              </a:rPr>
              <a:t>que</a:t>
            </a:r>
            <a:r>
              <a:rPr sz="2592" spc="-45" dirty="0">
                <a:latin typeface="Trebuchet MS"/>
                <a:cs typeface="Trebuchet MS"/>
              </a:rPr>
              <a:t> </a:t>
            </a:r>
            <a:r>
              <a:rPr sz="2592" spc="-150" dirty="0">
                <a:latin typeface="Trebuchet MS"/>
                <a:cs typeface="Trebuchet MS"/>
              </a:rPr>
              <a:t>crecen</a:t>
            </a:r>
            <a:r>
              <a:rPr sz="2592" spc="-50" dirty="0">
                <a:latin typeface="Trebuchet MS"/>
                <a:cs typeface="Trebuchet MS"/>
              </a:rPr>
              <a:t> </a:t>
            </a:r>
            <a:r>
              <a:rPr sz="2592" spc="-259" dirty="0">
                <a:latin typeface="Trebuchet MS"/>
                <a:cs typeface="Trebuchet MS"/>
              </a:rPr>
              <a:t>a</a:t>
            </a:r>
            <a:r>
              <a:rPr sz="2592" spc="-45" dirty="0">
                <a:latin typeface="Trebuchet MS"/>
                <a:cs typeface="Trebuchet MS"/>
              </a:rPr>
              <a:t> </a:t>
            </a:r>
            <a:r>
              <a:rPr sz="2592" spc="-85" dirty="0">
                <a:latin typeface="Trebuchet MS"/>
                <a:cs typeface="Trebuchet MS"/>
              </a:rPr>
              <a:t>ras</a:t>
            </a:r>
            <a:r>
              <a:rPr sz="2592" spc="-50" dirty="0">
                <a:latin typeface="Trebuchet MS"/>
                <a:cs typeface="Trebuchet MS"/>
              </a:rPr>
              <a:t> </a:t>
            </a:r>
            <a:r>
              <a:rPr sz="2592" spc="-169" dirty="0">
                <a:latin typeface="Trebuchet MS"/>
                <a:cs typeface="Trebuchet MS"/>
              </a:rPr>
              <a:t>del</a:t>
            </a:r>
            <a:r>
              <a:rPr sz="2592" spc="-45" dirty="0">
                <a:latin typeface="Trebuchet MS"/>
                <a:cs typeface="Trebuchet MS"/>
              </a:rPr>
              <a:t> </a:t>
            </a:r>
            <a:r>
              <a:rPr sz="2592" spc="-80" dirty="0">
                <a:latin typeface="Trebuchet MS"/>
                <a:cs typeface="Trebuchet MS"/>
              </a:rPr>
              <a:t>suelo</a:t>
            </a:r>
            <a:endParaRPr sz="2592" dirty="0">
              <a:latin typeface="Trebuchet MS"/>
              <a:cs typeface="Trebuchet MS"/>
            </a:endParaRPr>
          </a:p>
        </p:txBody>
      </p:sp>
      <p:pic>
        <p:nvPicPr>
          <p:cNvPr id="7" name="object 7"/>
          <p:cNvPicPr/>
          <p:nvPr/>
        </p:nvPicPr>
        <p:blipFill>
          <a:blip r:embed="rId2" cstate="print"/>
          <a:stretch>
            <a:fillRect/>
          </a:stretch>
        </p:blipFill>
        <p:spPr>
          <a:xfrm>
            <a:off x="10867646" y="155449"/>
            <a:ext cx="1037601" cy="773465"/>
          </a:xfrm>
          <a:prstGeom prst="rect">
            <a:avLst/>
          </a:prstGeom>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D511C2A-A7B1-0653-5EA8-8943922FF262}"/>
              </a:ext>
            </a:extLst>
          </p:cNvPr>
          <p:cNvSpPr>
            <a:spLocks noGrp="1"/>
          </p:cNvSpPr>
          <p:nvPr>
            <p:ph type="title"/>
          </p:nvPr>
        </p:nvSpPr>
        <p:spPr/>
        <p:txBody>
          <a:bodyPr/>
          <a:lstStyle/>
          <a:p>
            <a:pPr eaLnBrk="1" hangingPunct="1"/>
            <a:r>
              <a:rPr lang="es-MX" altLang="es-CL" sz="3800">
                <a:latin typeface="Lucida Handwriting" panose="03010101010101010101" pitchFamily="66" charset="0"/>
              </a:rPr>
              <a:t>COMO DETECTAR Y EVITAR COMIDAS CONTAMINADAS</a:t>
            </a:r>
            <a:endParaRPr lang="es-CO" altLang="es-CL" sz="3800">
              <a:latin typeface="Lucida Handwriting" panose="03010101010101010101" pitchFamily="66" charset="0"/>
            </a:endParaRPr>
          </a:p>
        </p:txBody>
      </p:sp>
      <p:sp>
        <p:nvSpPr>
          <p:cNvPr id="11267" name="Rectangle 3">
            <a:extLst>
              <a:ext uri="{FF2B5EF4-FFF2-40B4-BE49-F238E27FC236}">
                <a16:creationId xmlns:a16="http://schemas.microsoft.com/office/drawing/2014/main" id="{BF91D384-CA9D-812C-3B58-4146DA0B6D40}"/>
              </a:ext>
            </a:extLst>
          </p:cNvPr>
          <p:cNvSpPr>
            <a:spLocks noGrp="1"/>
          </p:cNvSpPr>
          <p:nvPr>
            <p:ph type="body" idx="1"/>
          </p:nvPr>
        </p:nvSpPr>
        <p:spPr/>
        <p:txBody>
          <a:bodyPr/>
          <a:lstStyle/>
          <a:p>
            <a:pPr eaLnBrk="1" hangingPunct="1">
              <a:buClr>
                <a:schemeClr val="tx1"/>
              </a:buClr>
              <a:buFont typeface="Wingdings" panose="05000000000000000000" pitchFamily="2" charset="2"/>
              <a:buChar char="v"/>
            </a:pPr>
            <a:r>
              <a:rPr lang="es-MX" altLang="es-CL" sz="1800"/>
              <a:t> Productos como leche y cremas, no deben guardarse por más de 3 días después de abiertos, y  fuera del refrigerador más de 2 a 3 horas.</a:t>
            </a:r>
          </a:p>
          <a:p>
            <a:pPr eaLnBrk="1" hangingPunct="1">
              <a:buClr>
                <a:schemeClr val="tx1"/>
              </a:buClr>
              <a:buFont typeface="Wingdings" panose="05000000000000000000" pitchFamily="2" charset="2"/>
              <a:buChar char="v"/>
            </a:pPr>
            <a:r>
              <a:rPr lang="es-MX" altLang="es-CL" sz="1800"/>
              <a:t>Mariscos y pescados frescos deben mantenerse con una temperatura máxima de</a:t>
            </a:r>
            <a:r>
              <a:rPr lang="es-MX" altLang="es-CL" sz="1800">
                <a:solidFill>
                  <a:schemeClr val="accent2"/>
                </a:solidFill>
              </a:rPr>
              <a:t> 3 grados </a:t>
            </a:r>
            <a:r>
              <a:rPr lang="es-MX" altLang="es-CL" sz="1800">
                <a:solidFill>
                  <a:srgbClr val="3366CC"/>
                </a:solidFill>
              </a:rPr>
              <a:t>y conservando siempre sus características organolépticas normales.</a:t>
            </a:r>
          </a:p>
          <a:p>
            <a:pPr eaLnBrk="1" hangingPunct="1">
              <a:buClr>
                <a:schemeClr val="tx1"/>
              </a:buClr>
              <a:buFont typeface="Wingdings" panose="05000000000000000000" pitchFamily="2" charset="2"/>
              <a:buChar char="v"/>
            </a:pPr>
            <a:endParaRPr lang="es-MX" altLang="es-CL" sz="1800">
              <a:solidFill>
                <a:srgbClr val="3366CC"/>
              </a:solidFill>
            </a:endParaRPr>
          </a:p>
          <a:p>
            <a:pPr eaLnBrk="1" hangingPunct="1">
              <a:buClr>
                <a:schemeClr val="tx1"/>
              </a:buClr>
              <a:buFont typeface="Wingdings" panose="05000000000000000000" pitchFamily="2" charset="2"/>
              <a:buChar char="v"/>
            </a:pPr>
            <a:endParaRPr lang="es-MX" altLang="es-CL" sz="1800">
              <a:solidFill>
                <a:srgbClr val="3366CC"/>
              </a:solidFill>
            </a:endParaRPr>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r>
              <a:rPr lang="es-MX" altLang="es-CL" sz="1800"/>
              <a:t>Carnes congeladas: deben descongelarse lentamente a temperatura ambiente, nunca descongelar y volver a congelar, nunca ingerir sin cocinar correctamente.</a:t>
            </a:r>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None/>
            </a:pPr>
            <a:endParaRPr lang="es-CO" altLang="es-CL" sz="1800"/>
          </a:p>
        </p:txBody>
      </p:sp>
      <p:pic>
        <p:nvPicPr>
          <p:cNvPr id="11268" name="Picture 4" descr="j0198639">
            <a:extLst>
              <a:ext uri="{FF2B5EF4-FFF2-40B4-BE49-F238E27FC236}">
                <a16:creationId xmlns:a16="http://schemas.microsoft.com/office/drawing/2014/main" id="{B2F1E68F-4A04-33D2-0117-B8F8B860F9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1676" y="2997201"/>
            <a:ext cx="2443163"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5" descr="j0208340">
            <a:extLst>
              <a:ext uri="{FF2B5EF4-FFF2-40B4-BE49-F238E27FC236}">
                <a16:creationId xmlns:a16="http://schemas.microsoft.com/office/drawing/2014/main" id="{99AB1244-C13E-2CB3-1EE2-AE25C4D67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4339" y="5084763"/>
            <a:ext cx="3024187"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Box 6">
            <a:extLst>
              <a:ext uri="{FF2B5EF4-FFF2-40B4-BE49-F238E27FC236}">
                <a16:creationId xmlns:a16="http://schemas.microsoft.com/office/drawing/2014/main" id="{6EEC5162-90A3-C33E-5630-998ADD538B53}"/>
              </a:ext>
            </a:extLst>
          </p:cNvPr>
          <p:cNvSpPr txBox="1">
            <a:spLocks noChangeArrowheads="1"/>
          </p:cNvSpPr>
          <p:nvPr/>
        </p:nvSpPr>
        <p:spPr bwMode="auto">
          <a:xfrm>
            <a:off x="8401051" y="5516563"/>
            <a:ext cx="2016125" cy="1079500"/>
          </a:xfrm>
          <a:prstGeom prst="rect">
            <a:avLst/>
          </a:prstGeom>
          <a:solidFill>
            <a:srgbClr val="FFFF99"/>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spcBef>
                <a:spcPct val="50000"/>
              </a:spcBef>
            </a:pPr>
            <a:r>
              <a:rPr lang="es-MX" altLang="es-CL" sz="1600" b="1"/>
              <a:t>JAMAS ROMPER LA CADENA DE FRIO, SI NO SE VA A CONSUMIR</a:t>
            </a:r>
            <a:endParaRPr lang="es-CO" altLang="es-CL" sz="1600" b="1"/>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0C1D631D-833F-E354-8421-4BB2160D1153}"/>
              </a:ext>
            </a:extLst>
          </p:cNvPr>
          <p:cNvSpPr>
            <a:spLocks noGrp="1"/>
          </p:cNvSpPr>
          <p:nvPr>
            <p:ph type="title"/>
          </p:nvPr>
        </p:nvSpPr>
        <p:spPr/>
        <p:txBody>
          <a:bodyPr/>
          <a:lstStyle/>
          <a:p>
            <a:pPr eaLnBrk="1" hangingPunct="1"/>
            <a:r>
              <a:rPr lang="es-MX" altLang="es-CL" sz="3800">
                <a:latin typeface="Lucida Handwriting" panose="03010101010101010101" pitchFamily="66" charset="0"/>
              </a:rPr>
              <a:t>COMO DETECTAR Y EVITAR COMIDAS CONTAMINADAS</a:t>
            </a:r>
            <a:endParaRPr lang="es-CO" altLang="es-CL" sz="3800">
              <a:latin typeface="Lucida Handwriting" panose="03010101010101010101" pitchFamily="66" charset="0"/>
            </a:endParaRPr>
          </a:p>
        </p:txBody>
      </p:sp>
      <p:sp>
        <p:nvSpPr>
          <p:cNvPr id="12291" name="Rectangle 3">
            <a:extLst>
              <a:ext uri="{FF2B5EF4-FFF2-40B4-BE49-F238E27FC236}">
                <a16:creationId xmlns:a16="http://schemas.microsoft.com/office/drawing/2014/main" id="{1D7FA1DA-D58E-FA62-5058-EAA047333B13}"/>
              </a:ext>
            </a:extLst>
          </p:cNvPr>
          <p:cNvSpPr>
            <a:spLocks noGrp="1"/>
          </p:cNvSpPr>
          <p:nvPr>
            <p:ph type="body" idx="1"/>
          </p:nvPr>
        </p:nvSpPr>
        <p:spPr/>
        <p:txBody>
          <a:bodyPr/>
          <a:lstStyle/>
          <a:p>
            <a:pPr eaLnBrk="1" hangingPunct="1">
              <a:buClr>
                <a:schemeClr val="tx1"/>
              </a:buClr>
              <a:buFont typeface="Wingdings" panose="05000000000000000000" pitchFamily="2" charset="2"/>
              <a:buChar char="v"/>
            </a:pPr>
            <a:r>
              <a:rPr lang="es-MX" altLang="es-CL" sz="1800"/>
              <a:t>Comidas enlatadas: latas </a:t>
            </a:r>
            <a:r>
              <a:rPr lang="es-MX" altLang="es-ES" sz="1800"/>
              <a:t>“</a:t>
            </a:r>
            <a:r>
              <a:rPr lang="es-MX" altLang="es-CL" sz="1800"/>
              <a:t>abombadas</a:t>
            </a:r>
            <a:r>
              <a:rPr lang="es-MX" altLang="es-ES" sz="1800"/>
              <a:t>”</a:t>
            </a:r>
            <a:r>
              <a:rPr lang="es-MX" altLang="es-CL" sz="1800"/>
              <a:t> o con evidente maltrato, oxidadas o con salida de líquidos, no son aptas para el consumo humano. Si desprende olores desagradables o si tiene textura espumosa. Tener muy en cuenta la fecha de vencimiento.</a:t>
            </a:r>
          </a:p>
          <a:p>
            <a:pPr eaLnBrk="1" hangingPunct="1">
              <a:buClr>
                <a:schemeClr val="tx1"/>
              </a:buClr>
              <a:buFont typeface="Wingdings" panose="05000000000000000000" pitchFamily="2" charset="2"/>
              <a:buChar char="v"/>
            </a:pPr>
            <a:r>
              <a:rPr lang="es-MX" altLang="es-CL" sz="1800"/>
              <a:t>Verduras  frescas: lavado </a:t>
            </a:r>
            <a:r>
              <a:rPr lang="es-MX" altLang="es-ES" sz="1800"/>
              <a:t>“</a:t>
            </a:r>
            <a:r>
              <a:rPr lang="es-MX" altLang="es-CL" sz="1800"/>
              <a:t>al chorro</a:t>
            </a:r>
            <a:r>
              <a:rPr lang="es-MX" altLang="es-ES" sz="1800"/>
              <a:t>”</a:t>
            </a:r>
            <a:r>
              <a:rPr lang="es-MX" altLang="es-CL" sz="1800"/>
              <a:t>, posterior desinfección con cloro</a:t>
            </a:r>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endParaRPr lang="es-MX" altLang="es-CL" sz="1800"/>
          </a:p>
          <a:p>
            <a:pPr eaLnBrk="1" hangingPunct="1">
              <a:buClr>
                <a:schemeClr val="tx1"/>
              </a:buClr>
              <a:buFont typeface="Wingdings" panose="05000000000000000000" pitchFamily="2" charset="2"/>
              <a:buChar char="v"/>
            </a:pPr>
            <a:r>
              <a:rPr lang="es-MX" altLang="es-CL" sz="1800"/>
              <a:t>Productos cereales y harinas: ausencia de insectos o sus estados larvarios. </a:t>
            </a:r>
            <a:endParaRPr lang="es-CO" altLang="es-CL" sz="1800"/>
          </a:p>
        </p:txBody>
      </p:sp>
      <p:pic>
        <p:nvPicPr>
          <p:cNvPr id="12292" name="Picture 7" descr="j0232561">
            <a:extLst>
              <a:ext uri="{FF2B5EF4-FFF2-40B4-BE49-F238E27FC236}">
                <a16:creationId xmlns:a16="http://schemas.microsoft.com/office/drawing/2014/main" id="{25CC3E46-1333-081A-AE3C-F30265C35F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3284539"/>
            <a:ext cx="2332037"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8" descr="j0232540">
            <a:extLst>
              <a:ext uri="{FF2B5EF4-FFF2-40B4-BE49-F238E27FC236}">
                <a16:creationId xmlns:a16="http://schemas.microsoft.com/office/drawing/2014/main" id="{4CBCED46-FF42-2625-B2FF-9C816E3524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739" y="3213100"/>
            <a:ext cx="180022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9" descr="j0232545">
            <a:extLst>
              <a:ext uri="{FF2B5EF4-FFF2-40B4-BE49-F238E27FC236}">
                <a16:creationId xmlns:a16="http://schemas.microsoft.com/office/drawing/2014/main" id="{4FBFA329-5730-67E2-B769-D3D72B0783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4788" y="2997200"/>
            <a:ext cx="2089150" cy="111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295" name="Object 10">
            <a:extLst>
              <a:ext uri="{FF2B5EF4-FFF2-40B4-BE49-F238E27FC236}">
                <a16:creationId xmlns:a16="http://schemas.microsoft.com/office/drawing/2014/main" id="{F7103884-867D-AFCF-7866-C21340219875}"/>
              </a:ext>
            </a:extLst>
          </p:cNvPr>
          <p:cNvGraphicFramePr>
            <a:graphicFrameLocks noChangeAspect="1"/>
          </p:cNvGraphicFramePr>
          <p:nvPr/>
        </p:nvGraphicFramePr>
        <p:xfrm>
          <a:off x="5087939" y="5084763"/>
          <a:ext cx="2160587" cy="1401762"/>
        </p:xfrm>
        <a:graphic>
          <a:graphicData uri="http://schemas.openxmlformats.org/presentationml/2006/ole">
            <mc:AlternateContent xmlns:mc="http://schemas.openxmlformats.org/markup-compatibility/2006">
              <mc:Choice xmlns:v="urn:schemas-microsoft-com:vml" Requires="v">
                <p:oleObj name="Fotografía de Photo Editor" r:id="rId5" imgW="609524" imgH="609524" progId="MSPhotoEd.3">
                  <p:embed/>
                </p:oleObj>
              </mc:Choice>
              <mc:Fallback>
                <p:oleObj name="Fotografía de Photo Editor" r:id="rId5" imgW="609524" imgH="609524" progId="MSPhotoEd.3">
                  <p:embed/>
                  <p:pic>
                    <p:nvPicPr>
                      <p:cNvPr id="12295" name="Object 10">
                        <a:extLst>
                          <a:ext uri="{FF2B5EF4-FFF2-40B4-BE49-F238E27FC236}">
                            <a16:creationId xmlns:a16="http://schemas.microsoft.com/office/drawing/2014/main" id="{F7103884-867D-AFCF-7866-C213402198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87939" y="5084763"/>
                        <a:ext cx="2160587" cy="1401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150879" y="1829142"/>
            <a:ext cx="2155499" cy="1699654"/>
          </a:xfrm>
          <a:prstGeom prst="rect">
            <a:avLst/>
          </a:prstGeom>
        </p:spPr>
      </p:pic>
      <p:pic>
        <p:nvPicPr>
          <p:cNvPr id="3" name="object 3"/>
          <p:cNvPicPr/>
          <p:nvPr/>
        </p:nvPicPr>
        <p:blipFill>
          <a:blip r:embed="rId3" cstate="print"/>
          <a:stretch>
            <a:fillRect/>
          </a:stretch>
        </p:blipFill>
        <p:spPr>
          <a:xfrm>
            <a:off x="971668" y="1972462"/>
            <a:ext cx="2654328" cy="1917169"/>
          </a:xfrm>
          <a:prstGeom prst="rect">
            <a:avLst/>
          </a:prstGeom>
        </p:spPr>
      </p:pic>
      <p:grpSp>
        <p:nvGrpSpPr>
          <p:cNvPr id="4" name="object 4"/>
          <p:cNvGrpSpPr/>
          <p:nvPr/>
        </p:nvGrpSpPr>
        <p:grpSpPr>
          <a:xfrm>
            <a:off x="4806166" y="1489943"/>
            <a:ext cx="2223806" cy="2224439"/>
            <a:chOff x="4821185" y="1483884"/>
            <a:chExt cx="2230755" cy="2231390"/>
          </a:xfrm>
        </p:grpSpPr>
        <p:pic>
          <p:nvPicPr>
            <p:cNvPr id="5" name="object 5"/>
            <p:cNvPicPr/>
            <p:nvPr/>
          </p:nvPicPr>
          <p:blipFill>
            <a:blip r:embed="rId4" cstate="print"/>
            <a:stretch>
              <a:fillRect/>
            </a:stretch>
          </p:blipFill>
          <p:spPr>
            <a:xfrm>
              <a:off x="4821185" y="1916050"/>
              <a:ext cx="2145693" cy="1798728"/>
            </a:xfrm>
            <a:prstGeom prst="rect">
              <a:avLst/>
            </a:prstGeom>
          </p:spPr>
        </p:pic>
        <p:sp>
          <p:nvSpPr>
            <p:cNvPr id="6" name="object 6"/>
            <p:cNvSpPr/>
            <p:nvPr/>
          </p:nvSpPr>
          <p:spPr>
            <a:xfrm>
              <a:off x="5252939" y="1483884"/>
              <a:ext cx="1799589" cy="1727200"/>
            </a:xfrm>
            <a:custGeom>
              <a:avLst/>
              <a:gdLst/>
              <a:ahLst/>
              <a:cxnLst/>
              <a:rect l="l" t="t" r="r" b="b"/>
              <a:pathLst>
                <a:path w="1799590" h="1727200">
                  <a:moveTo>
                    <a:pt x="899488" y="0"/>
                  </a:moveTo>
                  <a:lnTo>
                    <a:pt x="850136" y="1277"/>
                  </a:lnTo>
                  <a:lnTo>
                    <a:pt x="801479" y="5067"/>
                  </a:lnTo>
                  <a:lnTo>
                    <a:pt x="753587" y="11302"/>
                  </a:lnTo>
                  <a:lnTo>
                    <a:pt x="706527" y="19918"/>
                  </a:lnTo>
                  <a:lnTo>
                    <a:pt x="660368" y="30847"/>
                  </a:lnTo>
                  <a:lnTo>
                    <a:pt x="615180" y="44025"/>
                  </a:lnTo>
                  <a:lnTo>
                    <a:pt x="571030" y="59385"/>
                  </a:lnTo>
                  <a:lnTo>
                    <a:pt x="527988" y="76862"/>
                  </a:lnTo>
                  <a:lnTo>
                    <a:pt x="486121" y="96390"/>
                  </a:lnTo>
                  <a:lnTo>
                    <a:pt x="445499" y="117903"/>
                  </a:lnTo>
                  <a:lnTo>
                    <a:pt x="406190" y="141334"/>
                  </a:lnTo>
                  <a:lnTo>
                    <a:pt x="368262" y="166619"/>
                  </a:lnTo>
                  <a:lnTo>
                    <a:pt x="331784" y="193691"/>
                  </a:lnTo>
                  <a:lnTo>
                    <a:pt x="296825" y="222485"/>
                  </a:lnTo>
                  <a:lnTo>
                    <a:pt x="263454" y="252934"/>
                  </a:lnTo>
                  <a:lnTo>
                    <a:pt x="231738" y="284973"/>
                  </a:lnTo>
                  <a:lnTo>
                    <a:pt x="201747" y="318536"/>
                  </a:lnTo>
                  <a:lnTo>
                    <a:pt x="173549" y="353557"/>
                  </a:lnTo>
                  <a:lnTo>
                    <a:pt x="147212" y="389971"/>
                  </a:lnTo>
                  <a:lnTo>
                    <a:pt x="122806" y="427710"/>
                  </a:lnTo>
                  <a:lnTo>
                    <a:pt x="100399" y="466711"/>
                  </a:lnTo>
                  <a:lnTo>
                    <a:pt x="80059" y="506906"/>
                  </a:lnTo>
                  <a:lnTo>
                    <a:pt x="61855" y="548229"/>
                  </a:lnTo>
                  <a:lnTo>
                    <a:pt x="45856" y="590616"/>
                  </a:lnTo>
                  <a:lnTo>
                    <a:pt x="32130" y="634000"/>
                  </a:lnTo>
                  <a:lnTo>
                    <a:pt x="20746" y="678315"/>
                  </a:lnTo>
                  <a:lnTo>
                    <a:pt x="11772" y="723496"/>
                  </a:lnTo>
                  <a:lnTo>
                    <a:pt x="5278" y="769476"/>
                  </a:lnTo>
                  <a:lnTo>
                    <a:pt x="1330" y="816190"/>
                  </a:lnTo>
                  <a:lnTo>
                    <a:pt x="0" y="863572"/>
                  </a:lnTo>
                  <a:lnTo>
                    <a:pt x="1330" y="910953"/>
                  </a:lnTo>
                  <a:lnTo>
                    <a:pt x="5278" y="957667"/>
                  </a:lnTo>
                  <a:lnTo>
                    <a:pt x="11772" y="1003648"/>
                  </a:lnTo>
                  <a:lnTo>
                    <a:pt x="20746" y="1048828"/>
                  </a:lnTo>
                  <a:lnTo>
                    <a:pt x="32130" y="1093143"/>
                  </a:lnTo>
                  <a:lnTo>
                    <a:pt x="45856" y="1136527"/>
                  </a:lnTo>
                  <a:lnTo>
                    <a:pt x="61855" y="1178914"/>
                  </a:lnTo>
                  <a:lnTo>
                    <a:pt x="80059" y="1220238"/>
                  </a:lnTo>
                  <a:lnTo>
                    <a:pt x="100399" y="1260433"/>
                  </a:lnTo>
                  <a:lnTo>
                    <a:pt x="122806" y="1299433"/>
                  </a:lnTo>
                  <a:lnTo>
                    <a:pt x="147212" y="1337173"/>
                  </a:lnTo>
                  <a:lnTo>
                    <a:pt x="173549" y="1373586"/>
                  </a:lnTo>
                  <a:lnTo>
                    <a:pt x="201747" y="1408607"/>
                  </a:lnTo>
                  <a:lnTo>
                    <a:pt x="231738" y="1442170"/>
                  </a:lnTo>
                  <a:lnTo>
                    <a:pt x="263454" y="1474209"/>
                  </a:lnTo>
                  <a:lnTo>
                    <a:pt x="296825" y="1504659"/>
                  </a:lnTo>
                  <a:lnTo>
                    <a:pt x="331784" y="1533452"/>
                  </a:lnTo>
                  <a:lnTo>
                    <a:pt x="368262" y="1560524"/>
                  </a:lnTo>
                  <a:lnTo>
                    <a:pt x="406190" y="1585809"/>
                  </a:lnTo>
                  <a:lnTo>
                    <a:pt x="445499" y="1609241"/>
                  </a:lnTo>
                  <a:lnTo>
                    <a:pt x="486121" y="1630753"/>
                  </a:lnTo>
                  <a:lnTo>
                    <a:pt x="527988" y="1650281"/>
                  </a:lnTo>
                  <a:lnTo>
                    <a:pt x="571030" y="1667758"/>
                  </a:lnTo>
                  <a:lnTo>
                    <a:pt x="615180" y="1683118"/>
                  </a:lnTo>
                  <a:lnTo>
                    <a:pt x="660368" y="1696296"/>
                  </a:lnTo>
                  <a:lnTo>
                    <a:pt x="706527" y="1707226"/>
                  </a:lnTo>
                  <a:lnTo>
                    <a:pt x="753587" y="1715841"/>
                  </a:lnTo>
                  <a:lnTo>
                    <a:pt x="801479" y="1722076"/>
                  </a:lnTo>
                  <a:lnTo>
                    <a:pt x="850136" y="1725866"/>
                  </a:lnTo>
                  <a:lnTo>
                    <a:pt x="899488" y="1727144"/>
                  </a:lnTo>
                  <a:lnTo>
                    <a:pt x="948841" y="1725866"/>
                  </a:lnTo>
                  <a:lnTo>
                    <a:pt x="997497" y="1722076"/>
                  </a:lnTo>
                  <a:lnTo>
                    <a:pt x="1045390" y="1715841"/>
                  </a:lnTo>
                  <a:lnTo>
                    <a:pt x="1092450" y="1707226"/>
                  </a:lnTo>
                  <a:lnTo>
                    <a:pt x="1138608" y="1696296"/>
                  </a:lnTo>
                  <a:lnTo>
                    <a:pt x="1183796" y="1683118"/>
                  </a:lnTo>
                  <a:lnTo>
                    <a:pt x="1227946" y="1667758"/>
                  </a:lnTo>
                  <a:lnTo>
                    <a:pt x="1270988" y="1650281"/>
                  </a:lnTo>
                  <a:lnTo>
                    <a:pt x="1312855" y="1630753"/>
                  </a:lnTo>
                  <a:lnTo>
                    <a:pt x="1353477" y="1609241"/>
                  </a:lnTo>
                  <a:lnTo>
                    <a:pt x="1392786" y="1585809"/>
                  </a:lnTo>
                  <a:lnTo>
                    <a:pt x="1430714" y="1560524"/>
                  </a:lnTo>
                  <a:lnTo>
                    <a:pt x="1467192" y="1533452"/>
                  </a:lnTo>
                  <a:lnTo>
                    <a:pt x="1502151" y="1504659"/>
                  </a:lnTo>
                  <a:lnTo>
                    <a:pt x="1535522" y="1474209"/>
                  </a:lnTo>
                  <a:lnTo>
                    <a:pt x="1567238" y="1442170"/>
                  </a:lnTo>
                  <a:lnTo>
                    <a:pt x="1597229" y="1408607"/>
                  </a:lnTo>
                  <a:lnTo>
                    <a:pt x="1625427" y="1373586"/>
                  </a:lnTo>
                  <a:lnTo>
                    <a:pt x="1651764" y="1337173"/>
                  </a:lnTo>
                  <a:lnTo>
                    <a:pt x="1676170" y="1299433"/>
                  </a:lnTo>
                  <a:lnTo>
                    <a:pt x="1698577" y="1260433"/>
                  </a:lnTo>
                  <a:lnTo>
                    <a:pt x="1718917" y="1220238"/>
                  </a:lnTo>
                  <a:lnTo>
                    <a:pt x="1737120" y="1178914"/>
                  </a:lnTo>
                  <a:lnTo>
                    <a:pt x="1753120" y="1136527"/>
                  </a:lnTo>
                  <a:lnTo>
                    <a:pt x="1766846" y="1093143"/>
                  </a:lnTo>
                  <a:lnTo>
                    <a:pt x="1778230" y="1048828"/>
                  </a:lnTo>
                  <a:lnTo>
                    <a:pt x="1787203" y="1003648"/>
                  </a:lnTo>
                  <a:lnTo>
                    <a:pt x="1793698" y="957667"/>
                  </a:lnTo>
                  <a:lnTo>
                    <a:pt x="1797645" y="910953"/>
                  </a:lnTo>
                  <a:lnTo>
                    <a:pt x="1798976" y="863572"/>
                  </a:lnTo>
                  <a:lnTo>
                    <a:pt x="1797645" y="816190"/>
                  </a:lnTo>
                  <a:lnTo>
                    <a:pt x="1793698" y="769476"/>
                  </a:lnTo>
                  <a:lnTo>
                    <a:pt x="1787203" y="723496"/>
                  </a:lnTo>
                  <a:lnTo>
                    <a:pt x="1778230" y="678315"/>
                  </a:lnTo>
                  <a:lnTo>
                    <a:pt x="1766846" y="634000"/>
                  </a:lnTo>
                  <a:lnTo>
                    <a:pt x="1753120" y="590616"/>
                  </a:lnTo>
                  <a:lnTo>
                    <a:pt x="1737120" y="548229"/>
                  </a:lnTo>
                  <a:lnTo>
                    <a:pt x="1718917" y="506906"/>
                  </a:lnTo>
                  <a:lnTo>
                    <a:pt x="1698577" y="466711"/>
                  </a:lnTo>
                  <a:lnTo>
                    <a:pt x="1676170" y="427710"/>
                  </a:lnTo>
                  <a:lnTo>
                    <a:pt x="1651764" y="389971"/>
                  </a:lnTo>
                  <a:lnTo>
                    <a:pt x="1625427" y="353557"/>
                  </a:lnTo>
                  <a:lnTo>
                    <a:pt x="1597229" y="318536"/>
                  </a:lnTo>
                  <a:lnTo>
                    <a:pt x="1567238" y="284973"/>
                  </a:lnTo>
                  <a:lnTo>
                    <a:pt x="1535522" y="252934"/>
                  </a:lnTo>
                  <a:lnTo>
                    <a:pt x="1502151" y="222485"/>
                  </a:lnTo>
                  <a:lnTo>
                    <a:pt x="1467192" y="193691"/>
                  </a:lnTo>
                  <a:lnTo>
                    <a:pt x="1430714" y="166619"/>
                  </a:lnTo>
                  <a:lnTo>
                    <a:pt x="1392786" y="141334"/>
                  </a:lnTo>
                  <a:lnTo>
                    <a:pt x="1353477" y="117903"/>
                  </a:lnTo>
                  <a:lnTo>
                    <a:pt x="1312855" y="96390"/>
                  </a:lnTo>
                  <a:lnTo>
                    <a:pt x="1270988" y="76862"/>
                  </a:lnTo>
                  <a:lnTo>
                    <a:pt x="1227946" y="59385"/>
                  </a:lnTo>
                  <a:lnTo>
                    <a:pt x="1183796" y="44025"/>
                  </a:lnTo>
                  <a:lnTo>
                    <a:pt x="1138608" y="30847"/>
                  </a:lnTo>
                  <a:lnTo>
                    <a:pt x="1092450" y="19918"/>
                  </a:lnTo>
                  <a:lnTo>
                    <a:pt x="1045390" y="11302"/>
                  </a:lnTo>
                  <a:lnTo>
                    <a:pt x="997497" y="5067"/>
                  </a:lnTo>
                  <a:lnTo>
                    <a:pt x="948841" y="1277"/>
                  </a:lnTo>
                  <a:lnTo>
                    <a:pt x="899488" y="0"/>
                  </a:lnTo>
                  <a:close/>
                </a:path>
              </a:pathLst>
            </a:custGeom>
            <a:solidFill>
              <a:srgbClr val="C69785"/>
            </a:solidFill>
          </p:spPr>
          <p:txBody>
            <a:bodyPr wrap="square" lIns="0" tIns="0" rIns="0" bIns="0" rtlCol="0"/>
            <a:lstStyle/>
            <a:p>
              <a:endParaRPr sz="1794"/>
            </a:p>
          </p:txBody>
        </p:sp>
      </p:grpSp>
      <p:sp>
        <p:nvSpPr>
          <p:cNvPr id="7" name="object 7"/>
          <p:cNvSpPr txBox="1">
            <a:spLocks noGrp="1"/>
          </p:cNvSpPr>
          <p:nvPr>
            <p:ph type="title"/>
          </p:nvPr>
        </p:nvSpPr>
        <p:spPr>
          <a:xfrm>
            <a:off x="835589" y="507836"/>
            <a:ext cx="10482841" cy="1055101"/>
          </a:xfrm>
          <a:prstGeom prst="rect">
            <a:avLst/>
          </a:prstGeom>
        </p:spPr>
        <p:txBody>
          <a:bodyPr vert="horz" wrap="square" lIns="0" tIns="376426" rIns="0" bIns="0" rtlCol="0" anchor="ctr">
            <a:spAutoFit/>
          </a:bodyPr>
          <a:lstStyle/>
          <a:p>
            <a:pPr marL="12661">
              <a:lnSpc>
                <a:spcPct val="100000"/>
              </a:lnSpc>
              <a:spcBef>
                <a:spcPts val="95"/>
              </a:spcBef>
            </a:pPr>
            <a:r>
              <a:rPr spc="203" dirty="0">
                <a:solidFill>
                  <a:srgbClr val="000000"/>
                </a:solidFill>
              </a:rPr>
              <a:t>Condiciones</a:t>
            </a:r>
            <a:r>
              <a:rPr spc="359" dirty="0">
                <a:solidFill>
                  <a:srgbClr val="000000"/>
                </a:solidFill>
              </a:rPr>
              <a:t> </a:t>
            </a:r>
            <a:r>
              <a:rPr b="1" spc="120" dirty="0">
                <a:solidFill>
                  <a:srgbClr val="000000"/>
                </a:solidFill>
                <a:latin typeface="Cambria"/>
                <a:cs typeface="Cambria"/>
              </a:rPr>
              <a:t>Desfavorables</a:t>
            </a:r>
          </a:p>
        </p:txBody>
      </p:sp>
      <p:sp>
        <p:nvSpPr>
          <p:cNvPr id="8" name="object 8"/>
          <p:cNvSpPr txBox="1"/>
          <p:nvPr/>
        </p:nvSpPr>
        <p:spPr>
          <a:xfrm>
            <a:off x="437034" y="4248959"/>
            <a:ext cx="3367043" cy="1543940"/>
          </a:xfrm>
          <a:prstGeom prst="rect">
            <a:avLst/>
          </a:prstGeom>
        </p:spPr>
        <p:txBody>
          <a:bodyPr vert="horz" wrap="square" lIns="0" tIns="12660" rIns="0" bIns="0" rtlCol="0">
            <a:spAutoFit/>
          </a:bodyPr>
          <a:lstStyle/>
          <a:p>
            <a:pPr marL="277901" marR="5064" indent="-265873">
              <a:lnSpc>
                <a:spcPct val="99900"/>
              </a:lnSpc>
              <a:spcBef>
                <a:spcPts val="100"/>
              </a:spcBef>
              <a:tabLst>
                <a:tab pos="277901" algn="l"/>
                <a:tab pos="285497" algn="l"/>
              </a:tabLst>
            </a:pPr>
            <a:r>
              <a:rPr sz="1196" spc="991" dirty="0">
                <a:solidFill>
                  <a:srgbClr val="727CA3"/>
                </a:solidFill>
                <a:latin typeface="Microsoft Sans Serif"/>
                <a:cs typeface="Microsoft Sans Serif"/>
              </a:rPr>
              <a:t>🞂</a:t>
            </a:r>
            <a:r>
              <a:rPr sz="1196" dirty="0">
                <a:solidFill>
                  <a:srgbClr val="727CA3"/>
                </a:solidFill>
                <a:latin typeface="Microsoft Sans Serif"/>
                <a:cs typeface="Microsoft Sans Serif"/>
              </a:rPr>
              <a:t>​		</a:t>
            </a:r>
            <a:r>
              <a:rPr sz="1595" spc="-95" dirty="0">
                <a:latin typeface="Trebuchet MS"/>
                <a:cs typeface="Trebuchet MS"/>
              </a:rPr>
              <a:t>Acidez:</a:t>
            </a:r>
            <a:r>
              <a:rPr sz="1595" spc="-199" dirty="0">
                <a:latin typeface="Trebuchet MS"/>
                <a:cs typeface="Trebuchet MS"/>
              </a:rPr>
              <a:t> </a:t>
            </a:r>
            <a:r>
              <a:rPr sz="1595" spc="-80" dirty="0">
                <a:latin typeface="Trebuchet MS"/>
                <a:cs typeface="Trebuchet MS"/>
              </a:rPr>
              <a:t>Las</a:t>
            </a:r>
            <a:r>
              <a:rPr sz="1595" spc="-40" dirty="0">
                <a:latin typeface="Trebuchet MS"/>
                <a:cs typeface="Trebuchet MS"/>
              </a:rPr>
              <a:t> </a:t>
            </a:r>
            <a:r>
              <a:rPr sz="1595" spc="-100" dirty="0">
                <a:latin typeface="Trebuchet MS"/>
                <a:cs typeface="Trebuchet MS"/>
              </a:rPr>
              <a:t>bacterias</a:t>
            </a:r>
            <a:r>
              <a:rPr sz="1595" spc="-40" dirty="0">
                <a:latin typeface="Trebuchet MS"/>
                <a:cs typeface="Trebuchet MS"/>
              </a:rPr>
              <a:t> </a:t>
            </a:r>
            <a:r>
              <a:rPr sz="1595" spc="-90" dirty="0">
                <a:latin typeface="Trebuchet MS"/>
                <a:cs typeface="Trebuchet MS"/>
              </a:rPr>
              <a:t>crecen</a:t>
            </a:r>
            <a:r>
              <a:rPr sz="1595" spc="-60" dirty="0">
                <a:latin typeface="Trebuchet MS"/>
                <a:cs typeface="Trebuchet MS"/>
              </a:rPr>
              <a:t> </a:t>
            </a:r>
            <a:r>
              <a:rPr sz="1595" spc="-125" dirty="0">
                <a:latin typeface="Trebuchet MS"/>
                <a:cs typeface="Trebuchet MS"/>
              </a:rPr>
              <a:t>fácilmente</a:t>
            </a:r>
            <a:r>
              <a:rPr sz="1595" spc="-40" dirty="0">
                <a:latin typeface="Trebuchet MS"/>
                <a:cs typeface="Trebuchet MS"/>
              </a:rPr>
              <a:t> </a:t>
            </a:r>
            <a:r>
              <a:rPr sz="1595" spc="-55" dirty="0">
                <a:latin typeface="Trebuchet MS"/>
                <a:cs typeface="Trebuchet MS"/>
              </a:rPr>
              <a:t>sobre</a:t>
            </a:r>
            <a:r>
              <a:rPr sz="1595" spc="-40" dirty="0">
                <a:latin typeface="Trebuchet MS"/>
                <a:cs typeface="Trebuchet MS"/>
              </a:rPr>
              <a:t> </a:t>
            </a:r>
            <a:r>
              <a:rPr sz="1595" spc="-95" dirty="0">
                <a:latin typeface="Trebuchet MS"/>
                <a:cs typeface="Trebuchet MS"/>
              </a:rPr>
              <a:t>alimentos</a:t>
            </a:r>
            <a:r>
              <a:rPr sz="1595" spc="-40" dirty="0">
                <a:latin typeface="Trebuchet MS"/>
                <a:cs typeface="Trebuchet MS"/>
              </a:rPr>
              <a:t> poco</a:t>
            </a:r>
            <a:r>
              <a:rPr sz="1595" spc="-25" dirty="0">
                <a:latin typeface="Trebuchet MS"/>
                <a:cs typeface="Trebuchet MS"/>
              </a:rPr>
              <a:t> </a:t>
            </a:r>
            <a:r>
              <a:rPr sz="1595" spc="-105" dirty="0">
                <a:latin typeface="Trebuchet MS"/>
                <a:cs typeface="Trebuchet MS"/>
              </a:rPr>
              <a:t>ácidos.</a:t>
            </a:r>
            <a:r>
              <a:rPr sz="1595" spc="-199" dirty="0">
                <a:latin typeface="Trebuchet MS"/>
                <a:cs typeface="Trebuchet MS"/>
              </a:rPr>
              <a:t> </a:t>
            </a:r>
            <a:r>
              <a:rPr sz="1595" spc="-105" dirty="0">
                <a:latin typeface="Trebuchet MS"/>
                <a:cs typeface="Trebuchet MS"/>
              </a:rPr>
              <a:t>(pescado,</a:t>
            </a:r>
            <a:r>
              <a:rPr sz="1595" spc="-199" dirty="0">
                <a:latin typeface="Trebuchet MS"/>
                <a:cs typeface="Trebuchet MS"/>
              </a:rPr>
              <a:t> </a:t>
            </a:r>
            <a:r>
              <a:rPr sz="1595" spc="-90" dirty="0">
                <a:latin typeface="Trebuchet MS"/>
                <a:cs typeface="Trebuchet MS"/>
              </a:rPr>
              <a:t>carne</a:t>
            </a:r>
            <a:r>
              <a:rPr sz="1595" spc="-40" dirty="0">
                <a:latin typeface="Trebuchet MS"/>
                <a:cs typeface="Trebuchet MS"/>
              </a:rPr>
              <a:t> </a:t>
            </a:r>
            <a:r>
              <a:rPr sz="1595" spc="-95" dirty="0">
                <a:latin typeface="Trebuchet MS"/>
                <a:cs typeface="Trebuchet MS"/>
              </a:rPr>
              <a:t>y</a:t>
            </a:r>
            <a:r>
              <a:rPr sz="1595" spc="-40" dirty="0">
                <a:latin typeface="Trebuchet MS"/>
                <a:cs typeface="Trebuchet MS"/>
              </a:rPr>
              <a:t> </a:t>
            </a:r>
            <a:r>
              <a:rPr sz="1595" spc="-65" dirty="0">
                <a:latin typeface="Trebuchet MS"/>
                <a:cs typeface="Trebuchet MS"/>
              </a:rPr>
              <a:t>pollo)</a:t>
            </a:r>
            <a:r>
              <a:rPr sz="1595" spc="-40" dirty="0">
                <a:latin typeface="Trebuchet MS"/>
                <a:cs typeface="Trebuchet MS"/>
              </a:rPr>
              <a:t> </a:t>
            </a:r>
            <a:r>
              <a:rPr sz="1595" spc="-35" dirty="0">
                <a:latin typeface="Trebuchet MS"/>
                <a:cs typeface="Trebuchet MS"/>
              </a:rPr>
              <a:t>Por</a:t>
            </a:r>
            <a:r>
              <a:rPr sz="1595" spc="-40" dirty="0">
                <a:latin typeface="Trebuchet MS"/>
                <a:cs typeface="Trebuchet MS"/>
              </a:rPr>
              <a:t> </a:t>
            </a:r>
            <a:r>
              <a:rPr sz="1595" spc="-130" dirty="0">
                <a:latin typeface="Trebuchet MS"/>
                <a:cs typeface="Trebuchet MS"/>
              </a:rPr>
              <a:t>el</a:t>
            </a:r>
            <a:r>
              <a:rPr sz="1595" spc="-95" dirty="0">
                <a:latin typeface="Trebuchet MS"/>
                <a:cs typeface="Trebuchet MS"/>
              </a:rPr>
              <a:t> </a:t>
            </a:r>
            <a:r>
              <a:rPr sz="1595" spc="-85" dirty="0">
                <a:latin typeface="Trebuchet MS"/>
                <a:cs typeface="Trebuchet MS"/>
              </a:rPr>
              <a:t>contrario,</a:t>
            </a:r>
            <a:r>
              <a:rPr sz="1595" spc="-199" dirty="0">
                <a:latin typeface="Trebuchet MS"/>
                <a:cs typeface="Trebuchet MS"/>
              </a:rPr>
              <a:t> </a:t>
            </a:r>
            <a:r>
              <a:rPr sz="1595" spc="-55" dirty="0">
                <a:latin typeface="Trebuchet MS"/>
                <a:cs typeface="Trebuchet MS"/>
              </a:rPr>
              <a:t>los</a:t>
            </a:r>
            <a:r>
              <a:rPr sz="1595" spc="-40" dirty="0">
                <a:latin typeface="Trebuchet MS"/>
                <a:cs typeface="Trebuchet MS"/>
              </a:rPr>
              <a:t> </a:t>
            </a:r>
            <a:r>
              <a:rPr sz="1595" spc="-95" dirty="0">
                <a:latin typeface="Trebuchet MS"/>
                <a:cs typeface="Trebuchet MS"/>
              </a:rPr>
              <a:t>alimentos</a:t>
            </a:r>
            <a:r>
              <a:rPr sz="1595" spc="-40" dirty="0">
                <a:latin typeface="Trebuchet MS"/>
                <a:cs typeface="Trebuchet MS"/>
              </a:rPr>
              <a:t> </a:t>
            </a:r>
            <a:r>
              <a:rPr sz="1595" spc="-95" dirty="0">
                <a:latin typeface="Trebuchet MS"/>
                <a:cs typeface="Trebuchet MS"/>
              </a:rPr>
              <a:t>muy</a:t>
            </a:r>
            <a:r>
              <a:rPr sz="1595" spc="-40" dirty="0">
                <a:latin typeface="Trebuchet MS"/>
                <a:cs typeface="Trebuchet MS"/>
              </a:rPr>
              <a:t> </a:t>
            </a:r>
            <a:r>
              <a:rPr sz="1595" spc="-80" dirty="0">
                <a:latin typeface="Trebuchet MS"/>
                <a:cs typeface="Trebuchet MS"/>
              </a:rPr>
              <a:t>ácidos</a:t>
            </a:r>
            <a:r>
              <a:rPr sz="1595" spc="-30" dirty="0">
                <a:latin typeface="Trebuchet MS"/>
                <a:cs typeface="Trebuchet MS"/>
              </a:rPr>
              <a:t> </a:t>
            </a:r>
            <a:r>
              <a:rPr sz="1595" spc="-120" dirty="0">
                <a:latin typeface="Trebuchet MS"/>
                <a:cs typeface="Trebuchet MS"/>
              </a:rPr>
              <a:t>dificultan</a:t>
            </a:r>
            <a:r>
              <a:rPr sz="1595" spc="-40" dirty="0">
                <a:latin typeface="Trebuchet MS"/>
                <a:cs typeface="Trebuchet MS"/>
              </a:rPr>
              <a:t> </a:t>
            </a:r>
            <a:r>
              <a:rPr sz="1595" spc="-150" dirty="0">
                <a:latin typeface="Trebuchet MS"/>
                <a:cs typeface="Trebuchet MS"/>
              </a:rPr>
              <a:t>la</a:t>
            </a:r>
            <a:r>
              <a:rPr sz="1595" spc="-40" dirty="0">
                <a:latin typeface="Trebuchet MS"/>
                <a:cs typeface="Trebuchet MS"/>
              </a:rPr>
              <a:t> </a:t>
            </a:r>
            <a:r>
              <a:rPr sz="1595" spc="-70" dirty="0">
                <a:latin typeface="Trebuchet MS"/>
                <a:cs typeface="Trebuchet MS"/>
              </a:rPr>
              <a:t>reproducción</a:t>
            </a:r>
            <a:r>
              <a:rPr sz="1595" spc="-40" dirty="0">
                <a:latin typeface="Trebuchet MS"/>
                <a:cs typeface="Trebuchet MS"/>
              </a:rPr>
              <a:t> </a:t>
            </a:r>
            <a:r>
              <a:rPr sz="1595" spc="-100" dirty="0">
                <a:latin typeface="Trebuchet MS"/>
                <a:cs typeface="Trebuchet MS"/>
              </a:rPr>
              <a:t>de</a:t>
            </a:r>
            <a:r>
              <a:rPr sz="1595" spc="-40" dirty="0">
                <a:latin typeface="Trebuchet MS"/>
                <a:cs typeface="Trebuchet MS"/>
              </a:rPr>
              <a:t> </a:t>
            </a:r>
            <a:r>
              <a:rPr sz="1595" spc="-114" dirty="0">
                <a:latin typeface="Trebuchet MS"/>
                <a:cs typeface="Trebuchet MS"/>
              </a:rPr>
              <a:t>las</a:t>
            </a:r>
            <a:r>
              <a:rPr sz="1595" spc="-30" dirty="0">
                <a:latin typeface="Trebuchet MS"/>
                <a:cs typeface="Trebuchet MS"/>
              </a:rPr>
              <a:t> </a:t>
            </a:r>
            <a:r>
              <a:rPr sz="1595" spc="-100" dirty="0">
                <a:latin typeface="Trebuchet MS"/>
                <a:cs typeface="Trebuchet MS"/>
              </a:rPr>
              <a:t>bacterias</a:t>
            </a:r>
            <a:r>
              <a:rPr sz="1595" spc="-40" dirty="0">
                <a:latin typeface="Trebuchet MS"/>
                <a:cs typeface="Trebuchet MS"/>
              </a:rPr>
              <a:t> </a:t>
            </a:r>
            <a:r>
              <a:rPr sz="1595" spc="15" dirty="0">
                <a:latin typeface="Trebuchet MS"/>
                <a:cs typeface="Trebuchet MS"/>
              </a:rPr>
              <a:t>o</a:t>
            </a:r>
            <a:r>
              <a:rPr sz="1595" spc="-40" dirty="0">
                <a:latin typeface="Trebuchet MS"/>
                <a:cs typeface="Trebuchet MS"/>
              </a:rPr>
              <a:t> </a:t>
            </a:r>
            <a:r>
              <a:rPr sz="1595" spc="-105" dirty="0">
                <a:latin typeface="Trebuchet MS"/>
                <a:cs typeface="Trebuchet MS"/>
              </a:rPr>
              <a:t>directamente</a:t>
            </a:r>
            <a:r>
              <a:rPr sz="1595" spc="-40" dirty="0">
                <a:latin typeface="Trebuchet MS"/>
                <a:cs typeface="Trebuchet MS"/>
              </a:rPr>
              <a:t> </a:t>
            </a:r>
            <a:r>
              <a:rPr sz="1595" spc="-150" dirty="0">
                <a:latin typeface="Trebuchet MS"/>
                <a:cs typeface="Trebuchet MS"/>
              </a:rPr>
              <a:t>la</a:t>
            </a:r>
            <a:r>
              <a:rPr sz="1595" spc="-40" dirty="0">
                <a:latin typeface="Trebuchet MS"/>
                <a:cs typeface="Trebuchet MS"/>
              </a:rPr>
              <a:t> </a:t>
            </a:r>
            <a:r>
              <a:rPr sz="1595" spc="-130" dirty="0">
                <a:latin typeface="Trebuchet MS"/>
                <a:cs typeface="Trebuchet MS"/>
              </a:rPr>
              <a:t>impiden</a:t>
            </a:r>
            <a:r>
              <a:rPr sz="1994" spc="-130" dirty="0">
                <a:latin typeface="Trebuchet MS"/>
                <a:cs typeface="Trebuchet MS"/>
              </a:rPr>
              <a:t>.</a:t>
            </a:r>
            <a:endParaRPr sz="1994">
              <a:latin typeface="Trebuchet MS"/>
              <a:cs typeface="Trebuchet MS"/>
            </a:endParaRPr>
          </a:p>
        </p:txBody>
      </p:sp>
      <p:sp>
        <p:nvSpPr>
          <p:cNvPr id="9" name="object 9"/>
          <p:cNvSpPr txBox="1"/>
          <p:nvPr/>
        </p:nvSpPr>
        <p:spPr>
          <a:xfrm>
            <a:off x="4792151" y="4203409"/>
            <a:ext cx="2365602" cy="1808691"/>
          </a:xfrm>
          <a:prstGeom prst="rect">
            <a:avLst/>
          </a:prstGeom>
        </p:spPr>
        <p:txBody>
          <a:bodyPr vert="horz" wrap="square" lIns="0" tIns="68366" rIns="0" bIns="0" rtlCol="0">
            <a:spAutoFit/>
          </a:bodyPr>
          <a:lstStyle/>
          <a:p>
            <a:pPr marL="277901" marR="5064" indent="-265873">
              <a:lnSpc>
                <a:spcPct val="79400"/>
              </a:lnSpc>
              <a:spcBef>
                <a:spcPts val="538"/>
              </a:spcBef>
              <a:tabLst>
                <a:tab pos="277901" algn="l"/>
                <a:tab pos="285497" algn="l"/>
              </a:tabLst>
            </a:pPr>
            <a:r>
              <a:rPr sz="1346" spc="1087" dirty="0">
                <a:solidFill>
                  <a:srgbClr val="727CA3"/>
                </a:solidFill>
                <a:latin typeface="Microsoft Sans Serif"/>
                <a:cs typeface="Microsoft Sans Serif"/>
              </a:rPr>
              <a:t>🞂</a:t>
            </a:r>
            <a:r>
              <a:rPr sz="1346" dirty="0">
                <a:solidFill>
                  <a:srgbClr val="727CA3"/>
                </a:solidFill>
                <a:latin typeface="Microsoft Sans Serif"/>
                <a:cs typeface="Microsoft Sans Serif"/>
              </a:rPr>
              <a:t>​		</a:t>
            </a:r>
            <a:r>
              <a:rPr sz="1794" spc="-85" dirty="0">
                <a:latin typeface="Trebuchet MS"/>
                <a:cs typeface="Trebuchet MS"/>
              </a:rPr>
              <a:t>Azúcar:</a:t>
            </a:r>
            <a:r>
              <a:rPr sz="1794" spc="-404" dirty="0">
                <a:latin typeface="Trebuchet MS"/>
                <a:cs typeface="Trebuchet MS"/>
              </a:rPr>
              <a:t> </a:t>
            </a:r>
            <a:r>
              <a:rPr sz="1794" spc="-70" dirty="0">
                <a:latin typeface="Trebuchet MS"/>
                <a:cs typeface="Trebuchet MS"/>
              </a:rPr>
              <a:t>Alimentos</a:t>
            </a:r>
            <a:r>
              <a:rPr sz="1794" spc="-45" dirty="0">
                <a:latin typeface="Trebuchet MS"/>
                <a:cs typeface="Trebuchet MS"/>
              </a:rPr>
              <a:t> </a:t>
            </a:r>
            <a:r>
              <a:rPr sz="1794" spc="-55" dirty="0">
                <a:latin typeface="Trebuchet MS"/>
                <a:cs typeface="Trebuchet MS"/>
              </a:rPr>
              <a:t>con</a:t>
            </a:r>
            <a:r>
              <a:rPr sz="1794" spc="-50" dirty="0">
                <a:latin typeface="Trebuchet MS"/>
                <a:cs typeface="Trebuchet MS"/>
              </a:rPr>
              <a:t> </a:t>
            </a:r>
            <a:r>
              <a:rPr sz="1794" spc="-90" dirty="0">
                <a:latin typeface="Trebuchet MS"/>
                <a:cs typeface="Trebuchet MS"/>
              </a:rPr>
              <a:t>altos</a:t>
            </a:r>
            <a:r>
              <a:rPr sz="1794" spc="-45" dirty="0">
                <a:latin typeface="Trebuchet MS"/>
                <a:cs typeface="Trebuchet MS"/>
              </a:rPr>
              <a:t> </a:t>
            </a:r>
            <a:r>
              <a:rPr sz="1794" spc="-75" dirty="0">
                <a:latin typeface="Trebuchet MS"/>
                <a:cs typeface="Trebuchet MS"/>
              </a:rPr>
              <a:t>contenidos</a:t>
            </a:r>
            <a:r>
              <a:rPr sz="1794" spc="-45" dirty="0">
                <a:latin typeface="Trebuchet MS"/>
                <a:cs typeface="Trebuchet MS"/>
              </a:rPr>
              <a:t> </a:t>
            </a:r>
            <a:r>
              <a:rPr sz="1794" spc="-110" dirty="0">
                <a:latin typeface="Trebuchet MS"/>
                <a:cs typeface="Trebuchet MS"/>
              </a:rPr>
              <a:t>de</a:t>
            </a:r>
            <a:r>
              <a:rPr sz="1794" spc="-70" dirty="0">
                <a:latin typeface="Trebuchet MS"/>
                <a:cs typeface="Trebuchet MS"/>
              </a:rPr>
              <a:t> </a:t>
            </a:r>
            <a:r>
              <a:rPr sz="1794" spc="-114" dirty="0">
                <a:latin typeface="Trebuchet MS"/>
                <a:cs typeface="Trebuchet MS"/>
              </a:rPr>
              <a:t>azúcar</a:t>
            </a:r>
            <a:r>
              <a:rPr sz="1794" spc="-45" dirty="0">
                <a:latin typeface="Trebuchet MS"/>
                <a:cs typeface="Trebuchet MS"/>
              </a:rPr>
              <a:t> </a:t>
            </a:r>
            <a:r>
              <a:rPr sz="1794" spc="-114" dirty="0">
                <a:latin typeface="Trebuchet MS"/>
                <a:cs typeface="Trebuchet MS"/>
              </a:rPr>
              <a:t>desfavorecen</a:t>
            </a:r>
            <a:r>
              <a:rPr sz="1794" spc="-45" dirty="0">
                <a:latin typeface="Trebuchet MS"/>
                <a:cs typeface="Trebuchet MS"/>
              </a:rPr>
              <a:t> </a:t>
            </a:r>
            <a:r>
              <a:rPr sz="1794" spc="-164" dirty="0">
                <a:latin typeface="Trebuchet MS"/>
                <a:cs typeface="Trebuchet MS"/>
              </a:rPr>
              <a:t>la</a:t>
            </a:r>
            <a:r>
              <a:rPr sz="1794" spc="-110" dirty="0">
                <a:latin typeface="Trebuchet MS"/>
                <a:cs typeface="Trebuchet MS"/>
              </a:rPr>
              <a:t> </a:t>
            </a:r>
            <a:r>
              <a:rPr sz="1794" spc="-75" dirty="0">
                <a:latin typeface="Trebuchet MS"/>
                <a:cs typeface="Trebuchet MS"/>
              </a:rPr>
              <a:t>reproducción</a:t>
            </a:r>
            <a:r>
              <a:rPr sz="1794" spc="-45" dirty="0">
                <a:latin typeface="Trebuchet MS"/>
                <a:cs typeface="Trebuchet MS"/>
              </a:rPr>
              <a:t> </a:t>
            </a:r>
            <a:r>
              <a:rPr sz="1794" spc="-110" dirty="0">
                <a:latin typeface="Trebuchet MS"/>
                <a:cs typeface="Trebuchet MS"/>
              </a:rPr>
              <a:t>de</a:t>
            </a:r>
            <a:r>
              <a:rPr sz="1794" spc="-45" dirty="0">
                <a:latin typeface="Trebuchet MS"/>
                <a:cs typeface="Trebuchet MS"/>
              </a:rPr>
              <a:t> </a:t>
            </a:r>
            <a:r>
              <a:rPr sz="1794" spc="-125" dirty="0">
                <a:latin typeface="Trebuchet MS"/>
                <a:cs typeface="Trebuchet MS"/>
              </a:rPr>
              <a:t>las</a:t>
            </a:r>
            <a:r>
              <a:rPr sz="1794" spc="-30" dirty="0">
                <a:latin typeface="Trebuchet MS"/>
                <a:cs typeface="Trebuchet MS"/>
              </a:rPr>
              <a:t> </a:t>
            </a:r>
            <a:r>
              <a:rPr sz="1794" spc="-114" dirty="0">
                <a:latin typeface="Trebuchet MS"/>
                <a:cs typeface="Trebuchet MS"/>
              </a:rPr>
              <a:t>bacterias</a:t>
            </a:r>
            <a:r>
              <a:rPr sz="1794" spc="-45" dirty="0">
                <a:latin typeface="Trebuchet MS"/>
                <a:cs typeface="Trebuchet MS"/>
              </a:rPr>
              <a:t> </a:t>
            </a:r>
            <a:r>
              <a:rPr sz="1794" spc="-114" dirty="0">
                <a:latin typeface="Trebuchet MS"/>
                <a:cs typeface="Trebuchet MS"/>
              </a:rPr>
              <a:t>(mermeladas</a:t>
            </a:r>
            <a:r>
              <a:rPr sz="1794" spc="-30" dirty="0">
                <a:latin typeface="Trebuchet MS"/>
                <a:cs typeface="Trebuchet MS"/>
              </a:rPr>
              <a:t> </a:t>
            </a:r>
            <a:r>
              <a:rPr sz="1794" spc="-110" dirty="0">
                <a:latin typeface="Trebuchet MS"/>
                <a:cs typeface="Trebuchet MS"/>
              </a:rPr>
              <a:t>y</a:t>
            </a:r>
            <a:r>
              <a:rPr sz="1794" spc="-45" dirty="0">
                <a:latin typeface="Trebuchet MS"/>
                <a:cs typeface="Trebuchet MS"/>
              </a:rPr>
              <a:t> </a:t>
            </a:r>
            <a:r>
              <a:rPr sz="1794" spc="-114" dirty="0">
                <a:latin typeface="Trebuchet MS"/>
                <a:cs typeface="Trebuchet MS"/>
              </a:rPr>
              <a:t>dulce</a:t>
            </a:r>
            <a:r>
              <a:rPr sz="1794" spc="-45" dirty="0">
                <a:latin typeface="Trebuchet MS"/>
                <a:cs typeface="Trebuchet MS"/>
              </a:rPr>
              <a:t> </a:t>
            </a:r>
            <a:r>
              <a:rPr sz="1794" spc="-110" dirty="0">
                <a:latin typeface="Trebuchet MS"/>
                <a:cs typeface="Trebuchet MS"/>
              </a:rPr>
              <a:t>de</a:t>
            </a:r>
            <a:r>
              <a:rPr sz="1794" spc="-45" dirty="0">
                <a:latin typeface="Trebuchet MS"/>
                <a:cs typeface="Trebuchet MS"/>
              </a:rPr>
              <a:t> </a:t>
            </a:r>
            <a:r>
              <a:rPr sz="1794" spc="-120" dirty="0">
                <a:latin typeface="Trebuchet MS"/>
                <a:cs typeface="Trebuchet MS"/>
              </a:rPr>
              <a:t>leche</a:t>
            </a:r>
            <a:r>
              <a:rPr sz="1794" spc="-45" dirty="0">
                <a:latin typeface="Trebuchet MS"/>
                <a:cs typeface="Trebuchet MS"/>
              </a:rPr>
              <a:t> </a:t>
            </a:r>
            <a:r>
              <a:rPr sz="1794" spc="-105" dirty="0">
                <a:latin typeface="Trebuchet MS"/>
                <a:cs typeface="Trebuchet MS"/>
              </a:rPr>
              <a:t>entre</a:t>
            </a:r>
            <a:r>
              <a:rPr sz="1794" spc="-70" dirty="0">
                <a:latin typeface="Trebuchet MS"/>
                <a:cs typeface="Trebuchet MS"/>
              </a:rPr>
              <a:t> </a:t>
            </a:r>
            <a:r>
              <a:rPr sz="1794" spc="-40" dirty="0">
                <a:latin typeface="Trebuchet MS"/>
                <a:cs typeface="Trebuchet MS"/>
              </a:rPr>
              <a:t>otros)</a:t>
            </a:r>
            <a:endParaRPr sz="1794">
              <a:latin typeface="Trebuchet MS"/>
              <a:cs typeface="Trebuchet MS"/>
            </a:endParaRPr>
          </a:p>
        </p:txBody>
      </p:sp>
      <p:sp>
        <p:nvSpPr>
          <p:cNvPr id="10" name="object 10"/>
          <p:cNvSpPr/>
          <p:nvPr/>
        </p:nvSpPr>
        <p:spPr>
          <a:xfrm>
            <a:off x="1291155" y="1489944"/>
            <a:ext cx="1793983" cy="1721819"/>
          </a:xfrm>
          <a:custGeom>
            <a:avLst/>
            <a:gdLst/>
            <a:ahLst/>
            <a:cxnLst/>
            <a:rect l="l" t="t" r="r" b="b"/>
            <a:pathLst>
              <a:path w="1799589" h="1727200">
                <a:moveTo>
                  <a:pt x="899488" y="0"/>
                </a:moveTo>
                <a:lnTo>
                  <a:pt x="850136" y="1277"/>
                </a:lnTo>
                <a:lnTo>
                  <a:pt x="801479" y="5067"/>
                </a:lnTo>
                <a:lnTo>
                  <a:pt x="753587" y="11302"/>
                </a:lnTo>
                <a:lnTo>
                  <a:pt x="706527" y="19918"/>
                </a:lnTo>
                <a:lnTo>
                  <a:pt x="660369" y="30847"/>
                </a:lnTo>
                <a:lnTo>
                  <a:pt x="615181" y="44025"/>
                </a:lnTo>
                <a:lnTo>
                  <a:pt x="571031" y="59385"/>
                </a:lnTo>
                <a:lnTo>
                  <a:pt x="527989" y="76862"/>
                </a:lnTo>
                <a:lnTo>
                  <a:pt x="486122" y="96390"/>
                </a:lnTo>
                <a:lnTo>
                  <a:pt x="445500" y="117903"/>
                </a:lnTo>
                <a:lnTo>
                  <a:pt x="406190" y="141334"/>
                </a:lnTo>
                <a:lnTo>
                  <a:pt x="368262" y="166619"/>
                </a:lnTo>
                <a:lnTo>
                  <a:pt x="331785" y="193691"/>
                </a:lnTo>
                <a:lnTo>
                  <a:pt x="296826" y="222485"/>
                </a:lnTo>
                <a:lnTo>
                  <a:pt x="263454" y="252934"/>
                </a:lnTo>
                <a:lnTo>
                  <a:pt x="231738" y="284973"/>
                </a:lnTo>
                <a:lnTo>
                  <a:pt x="201747" y="318536"/>
                </a:lnTo>
                <a:lnTo>
                  <a:pt x="173549" y="353557"/>
                </a:lnTo>
                <a:lnTo>
                  <a:pt x="147212" y="389971"/>
                </a:lnTo>
                <a:lnTo>
                  <a:pt x="122806" y="427710"/>
                </a:lnTo>
                <a:lnTo>
                  <a:pt x="100399" y="466711"/>
                </a:lnTo>
                <a:lnTo>
                  <a:pt x="80059" y="506906"/>
                </a:lnTo>
                <a:lnTo>
                  <a:pt x="61855" y="548229"/>
                </a:lnTo>
                <a:lnTo>
                  <a:pt x="45856" y="590616"/>
                </a:lnTo>
                <a:lnTo>
                  <a:pt x="32130" y="634000"/>
                </a:lnTo>
                <a:lnTo>
                  <a:pt x="20746" y="678315"/>
                </a:lnTo>
                <a:lnTo>
                  <a:pt x="11772" y="723496"/>
                </a:lnTo>
                <a:lnTo>
                  <a:pt x="5278" y="769476"/>
                </a:lnTo>
                <a:lnTo>
                  <a:pt x="1330" y="816190"/>
                </a:lnTo>
                <a:lnTo>
                  <a:pt x="0" y="863572"/>
                </a:lnTo>
                <a:lnTo>
                  <a:pt x="1330" y="910953"/>
                </a:lnTo>
                <a:lnTo>
                  <a:pt x="5278" y="957667"/>
                </a:lnTo>
                <a:lnTo>
                  <a:pt x="11772" y="1003648"/>
                </a:lnTo>
                <a:lnTo>
                  <a:pt x="20746" y="1048828"/>
                </a:lnTo>
                <a:lnTo>
                  <a:pt x="32130" y="1093143"/>
                </a:lnTo>
                <a:lnTo>
                  <a:pt x="45856" y="1136527"/>
                </a:lnTo>
                <a:lnTo>
                  <a:pt x="61855" y="1178914"/>
                </a:lnTo>
                <a:lnTo>
                  <a:pt x="80059" y="1220238"/>
                </a:lnTo>
                <a:lnTo>
                  <a:pt x="100399" y="1260433"/>
                </a:lnTo>
                <a:lnTo>
                  <a:pt x="122806" y="1299433"/>
                </a:lnTo>
                <a:lnTo>
                  <a:pt x="147212" y="1337173"/>
                </a:lnTo>
                <a:lnTo>
                  <a:pt x="173549" y="1373586"/>
                </a:lnTo>
                <a:lnTo>
                  <a:pt x="201747" y="1408607"/>
                </a:lnTo>
                <a:lnTo>
                  <a:pt x="231738" y="1442170"/>
                </a:lnTo>
                <a:lnTo>
                  <a:pt x="263454" y="1474209"/>
                </a:lnTo>
                <a:lnTo>
                  <a:pt x="296826" y="1504659"/>
                </a:lnTo>
                <a:lnTo>
                  <a:pt x="331785" y="1533452"/>
                </a:lnTo>
                <a:lnTo>
                  <a:pt x="368262" y="1560524"/>
                </a:lnTo>
                <a:lnTo>
                  <a:pt x="406190" y="1585809"/>
                </a:lnTo>
                <a:lnTo>
                  <a:pt x="445500" y="1609241"/>
                </a:lnTo>
                <a:lnTo>
                  <a:pt x="486122" y="1630753"/>
                </a:lnTo>
                <a:lnTo>
                  <a:pt x="527989" y="1650281"/>
                </a:lnTo>
                <a:lnTo>
                  <a:pt x="571031" y="1667758"/>
                </a:lnTo>
                <a:lnTo>
                  <a:pt x="615181" y="1683118"/>
                </a:lnTo>
                <a:lnTo>
                  <a:pt x="660369" y="1696296"/>
                </a:lnTo>
                <a:lnTo>
                  <a:pt x="706527" y="1707226"/>
                </a:lnTo>
                <a:lnTo>
                  <a:pt x="753587" y="1715841"/>
                </a:lnTo>
                <a:lnTo>
                  <a:pt x="801479" y="1722076"/>
                </a:lnTo>
                <a:lnTo>
                  <a:pt x="850136" y="1725866"/>
                </a:lnTo>
                <a:lnTo>
                  <a:pt x="899488" y="1727144"/>
                </a:lnTo>
                <a:lnTo>
                  <a:pt x="948841" y="1725866"/>
                </a:lnTo>
                <a:lnTo>
                  <a:pt x="997498" y="1722076"/>
                </a:lnTo>
                <a:lnTo>
                  <a:pt x="1045390" y="1715841"/>
                </a:lnTo>
                <a:lnTo>
                  <a:pt x="1092450" y="1707226"/>
                </a:lnTo>
                <a:lnTo>
                  <a:pt x="1138608" y="1696296"/>
                </a:lnTo>
                <a:lnTo>
                  <a:pt x="1183797" y="1683118"/>
                </a:lnTo>
                <a:lnTo>
                  <a:pt x="1227946" y="1667758"/>
                </a:lnTo>
                <a:lnTo>
                  <a:pt x="1270989" y="1650281"/>
                </a:lnTo>
                <a:lnTo>
                  <a:pt x="1312856" y="1630753"/>
                </a:lnTo>
                <a:lnTo>
                  <a:pt x="1353478" y="1609241"/>
                </a:lnTo>
                <a:lnTo>
                  <a:pt x="1392787" y="1585809"/>
                </a:lnTo>
                <a:lnTo>
                  <a:pt x="1430715" y="1560524"/>
                </a:lnTo>
                <a:lnTo>
                  <a:pt x="1467193" y="1533452"/>
                </a:lnTo>
                <a:lnTo>
                  <a:pt x="1502152" y="1504659"/>
                </a:lnTo>
                <a:lnTo>
                  <a:pt x="1535523" y="1474209"/>
                </a:lnTo>
                <a:lnTo>
                  <a:pt x="1567239" y="1442170"/>
                </a:lnTo>
                <a:lnTo>
                  <a:pt x="1597230" y="1408607"/>
                </a:lnTo>
                <a:lnTo>
                  <a:pt x="1625428" y="1373586"/>
                </a:lnTo>
                <a:lnTo>
                  <a:pt x="1651765" y="1337173"/>
                </a:lnTo>
                <a:lnTo>
                  <a:pt x="1676171" y="1299433"/>
                </a:lnTo>
                <a:lnTo>
                  <a:pt x="1698578" y="1260433"/>
                </a:lnTo>
                <a:lnTo>
                  <a:pt x="1718918" y="1220238"/>
                </a:lnTo>
                <a:lnTo>
                  <a:pt x="1737122" y="1178914"/>
                </a:lnTo>
                <a:lnTo>
                  <a:pt x="1753121" y="1136527"/>
                </a:lnTo>
                <a:lnTo>
                  <a:pt x="1766847" y="1093143"/>
                </a:lnTo>
                <a:lnTo>
                  <a:pt x="1778231" y="1048828"/>
                </a:lnTo>
                <a:lnTo>
                  <a:pt x="1787205" y="1003648"/>
                </a:lnTo>
                <a:lnTo>
                  <a:pt x="1793699" y="957667"/>
                </a:lnTo>
                <a:lnTo>
                  <a:pt x="1797646" y="910953"/>
                </a:lnTo>
                <a:lnTo>
                  <a:pt x="1798977" y="863572"/>
                </a:lnTo>
                <a:lnTo>
                  <a:pt x="1797646" y="816190"/>
                </a:lnTo>
                <a:lnTo>
                  <a:pt x="1793699" y="769476"/>
                </a:lnTo>
                <a:lnTo>
                  <a:pt x="1787205" y="723496"/>
                </a:lnTo>
                <a:lnTo>
                  <a:pt x="1778231" y="678315"/>
                </a:lnTo>
                <a:lnTo>
                  <a:pt x="1766847" y="634000"/>
                </a:lnTo>
                <a:lnTo>
                  <a:pt x="1753121" y="590616"/>
                </a:lnTo>
                <a:lnTo>
                  <a:pt x="1737122" y="548229"/>
                </a:lnTo>
                <a:lnTo>
                  <a:pt x="1718918" y="506906"/>
                </a:lnTo>
                <a:lnTo>
                  <a:pt x="1698578" y="466711"/>
                </a:lnTo>
                <a:lnTo>
                  <a:pt x="1676171" y="427710"/>
                </a:lnTo>
                <a:lnTo>
                  <a:pt x="1651765" y="389971"/>
                </a:lnTo>
                <a:lnTo>
                  <a:pt x="1625428" y="353557"/>
                </a:lnTo>
                <a:lnTo>
                  <a:pt x="1597230" y="318536"/>
                </a:lnTo>
                <a:lnTo>
                  <a:pt x="1567239" y="284973"/>
                </a:lnTo>
                <a:lnTo>
                  <a:pt x="1535523" y="252934"/>
                </a:lnTo>
                <a:lnTo>
                  <a:pt x="1502152" y="222485"/>
                </a:lnTo>
                <a:lnTo>
                  <a:pt x="1467193" y="193691"/>
                </a:lnTo>
                <a:lnTo>
                  <a:pt x="1430715" y="166619"/>
                </a:lnTo>
                <a:lnTo>
                  <a:pt x="1392787" y="141334"/>
                </a:lnTo>
                <a:lnTo>
                  <a:pt x="1353478" y="117903"/>
                </a:lnTo>
                <a:lnTo>
                  <a:pt x="1312856" y="96390"/>
                </a:lnTo>
                <a:lnTo>
                  <a:pt x="1270989" y="76862"/>
                </a:lnTo>
                <a:lnTo>
                  <a:pt x="1227946" y="59385"/>
                </a:lnTo>
                <a:lnTo>
                  <a:pt x="1183797" y="44025"/>
                </a:lnTo>
                <a:lnTo>
                  <a:pt x="1138608" y="30847"/>
                </a:lnTo>
                <a:lnTo>
                  <a:pt x="1092450" y="19918"/>
                </a:lnTo>
                <a:lnTo>
                  <a:pt x="1045390" y="11302"/>
                </a:lnTo>
                <a:lnTo>
                  <a:pt x="997498" y="5067"/>
                </a:lnTo>
                <a:lnTo>
                  <a:pt x="948841" y="1277"/>
                </a:lnTo>
                <a:lnTo>
                  <a:pt x="899488" y="0"/>
                </a:lnTo>
                <a:close/>
              </a:path>
            </a:pathLst>
          </a:custGeom>
          <a:solidFill>
            <a:srgbClr val="DADF8C"/>
          </a:solidFill>
        </p:spPr>
        <p:txBody>
          <a:bodyPr wrap="square" lIns="0" tIns="0" rIns="0" bIns="0" rtlCol="0"/>
          <a:lstStyle/>
          <a:p>
            <a:endParaRPr sz="1794"/>
          </a:p>
        </p:txBody>
      </p:sp>
      <p:sp>
        <p:nvSpPr>
          <p:cNvPr id="11" name="object 11"/>
          <p:cNvSpPr txBox="1"/>
          <p:nvPr/>
        </p:nvSpPr>
        <p:spPr>
          <a:xfrm>
            <a:off x="1724700" y="2201516"/>
            <a:ext cx="931807" cy="298786"/>
          </a:xfrm>
          <a:prstGeom prst="rect">
            <a:avLst/>
          </a:prstGeom>
        </p:spPr>
        <p:txBody>
          <a:bodyPr vert="horz" wrap="square" lIns="0" tIns="12027" rIns="0" bIns="0" rtlCol="0">
            <a:spAutoFit/>
          </a:bodyPr>
          <a:lstStyle/>
          <a:p>
            <a:pPr marL="12661">
              <a:spcBef>
                <a:spcPts val="95"/>
              </a:spcBef>
            </a:pPr>
            <a:r>
              <a:rPr sz="1794" b="1" spc="189" dirty="0">
                <a:solidFill>
                  <a:srgbClr val="FFFFFF"/>
                </a:solidFill>
                <a:latin typeface="Trebuchet MS"/>
                <a:cs typeface="Trebuchet MS"/>
              </a:rPr>
              <a:t>ACIDEZ</a:t>
            </a:r>
            <a:endParaRPr sz="1794">
              <a:latin typeface="Trebuchet MS"/>
              <a:cs typeface="Trebuchet MS"/>
            </a:endParaRPr>
          </a:p>
        </p:txBody>
      </p:sp>
      <p:sp>
        <p:nvSpPr>
          <p:cNvPr id="12" name="object 12"/>
          <p:cNvSpPr/>
          <p:nvPr/>
        </p:nvSpPr>
        <p:spPr>
          <a:xfrm>
            <a:off x="8707268" y="1498792"/>
            <a:ext cx="1793983" cy="1721819"/>
          </a:xfrm>
          <a:custGeom>
            <a:avLst/>
            <a:gdLst/>
            <a:ahLst/>
            <a:cxnLst/>
            <a:rect l="l" t="t" r="r" b="b"/>
            <a:pathLst>
              <a:path w="1799590" h="1727200">
                <a:moveTo>
                  <a:pt x="899488" y="0"/>
                </a:moveTo>
                <a:lnTo>
                  <a:pt x="850136" y="1277"/>
                </a:lnTo>
                <a:lnTo>
                  <a:pt x="801479" y="5067"/>
                </a:lnTo>
                <a:lnTo>
                  <a:pt x="753587" y="11302"/>
                </a:lnTo>
                <a:lnTo>
                  <a:pt x="706527" y="19918"/>
                </a:lnTo>
                <a:lnTo>
                  <a:pt x="660369" y="30847"/>
                </a:lnTo>
                <a:lnTo>
                  <a:pt x="615181" y="44025"/>
                </a:lnTo>
                <a:lnTo>
                  <a:pt x="571031" y="59385"/>
                </a:lnTo>
                <a:lnTo>
                  <a:pt x="527989" y="76862"/>
                </a:lnTo>
                <a:lnTo>
                  <a:pt x="486122" y="96390"/>
                </a:lnTo>
                <a:lnTo>
                  <a:pt x="445500" y="117903"/>
                </a:lnTo>
                <a:lnTo>
                  <a:pt x="406190" y="141334"/>
                </a:lnTo>
                <a:lnTo>
                  <a:pt x="368262" y="166619"/>
                </a:lnTo>
                <a:lnTo>
                  <a:pt x="331785" y="193691"/>
                </a:lnTo>
                <a:lnTo>
                  <a:pt x="296826" y="222485"/>
                </a:lnTo>
                <a:lnTo>
                  <a:pt x="263454" y="252934"/>
                </a:lnTo>
                <a:lnTo>
                  <a:pt x="231738" y="284973"/>
                </a:lnTo>
                <a:lnTo>
                  <a:pt x="201747" y="318536"/>
                </a:lnTo>
                <a:lnTo>
                  <a:pt x="173549" y="353557"/>
                </a:lnTo>
                <a:lnTo>
                  <a:pt x="147212" y="389971"/>
                </a:lnTo>
                <a:lnTo>
                  <a:pt x="122806" y="427710"/>
                </a:lnTo>
                <a:lnTo>
                  <a:pt x="100399" y="466711"/>
                </a:lnTo>
                <a:lnTo>
                  <a:pt x="80059" y="506906"/>
                </a:lnTo>
                <a:lnTo>
                  <a:pt x="61855" y="548229"/>
                </a:lnTo>
                <a:lnTo>
                  <a:pt x="45856" y="590616"/>
                </a:lnTo>
                <a:lnTo>
                  <a:pt x="32130" y="634000"/>
                </a:lnTo>
                <a:lnTo>
                  <a:pt x="20746" y="678315"/>
                </a:lnTo>
                <a:lnTo>
                  <a:pt x="11772" y="723496"/>
                </a:lnTo>
                <a:lnTo>
                  <a:pt x="5278" y="769476"/>
                </a:lnTo>
                <a:lnTo>
                  <a:pt x="1330" y="816190"/>
                </a:lnTo>
                <a:lnTo>
                  <a:pt x="0" y="863572"/>
                </a:lnTo>
                <a:lnTo>
                  <a:pt x="1330" y="910953"/>
                </a:lnTo>
                <a:lnTo>
                  <a:pt x="5278" y="957667"/>
                </a:lnTo>
                <a:lnTo>
                  <a:pt x="11772" y="1003648"/>
                </a:lnTo>
                <a:lnTo>
                  <a:pt x="20746" y="1048828"/>
                </a:lnTo>
                <a:lnTo>
                  <a:pt x="32130" y="1093143"/>
                </a:lnTo>
                <a:lnTo>
                  <a:pt x="45856" y="1136527"/>
                </a:lnTo>
                <a:lnTo>
                  <a:pt x="61855" y="1178914"/>
                </a:lnTo>
                <a:lnTo>
                  <a:pt x="80059" y="1220238"/>
                </a:lnTo>
                <a:lnTo>
                  <a:pt x="100399" y="1260433"/>
                </a:lnTo>
                <a:lnTo>
                  <a:pt x="122806" y="1299433"/>
                </a:lnTo>
                <a:lnTo>
                  <a:pt x="147212" y="1337173"/>
                </a:lnTo>
                <a:lnTo>
                  <a:pt x="173549" y="1373586"/>
                </a:lnTo>
                <a:lnTo>
                  <a:pt x="201747" y="1408607"/>
                </a:lnTo>
                <a:lnTo>
                  <a:pt x="231738" y="1442170"/>
                </a:lnTo>
                <a:lnTo>
                  <a:pt x="263454" y="1474209"/>
                </a:lnTo>
                <a:lnTo>
                  <a:pt x="296826" y="1504659"/>
                </a:lnTo>
                <a:lnTo>
                  <a:pt x="331785" y="1533452"/>
                </a:lnTo>
                <a:lnTo>
                  <a:pt x="368262" y="1560524"/>
                </a:lnTo>
                <a:lnTo>
                  <a:pt x="406190" y="1585809"/>
                </a:lnTo>
                <a:lnTo>
                  <a:pt x="445500" y="1609241"/>
                </a:lnTo>
                <a:lnTo>
                  <a:pt x="486122" y="1630753"/>
                </a:lnTo>
                <a:lnTo>
                  <a:pt x="527989" y="1650281"/>
                </a:lnTo>
                <a:lnTo>
                  <a:pt x="571031" y="1667758"/>
                </a:lnTo>
                <a:lnTo>
                  <a:pt x="615181" y="1683118"/>
                </a:lnTo>
                <a:lnTo>
                  <a:pt x="660369" y="1696296"/>
                </a:lnTo>
                <a:lnTo>
                  <a:pt x="706527" y="1707226"/>
                </a:lnTo>
                <a:lnTo>
                  <a:pt x="753587" y="1715841"/>
                </a:lnTo>
                <a:lnTo>
                  <a:pt x="801479" y="1722076"/>
                </a:lnTo>
                <a:lnTo>
                  <a:pt x="850136" y="1725866"/>
                </a:lnTo>
                <a:lnTo>
                  <a:pt x="899488" y="1727144"/>
                </a:lnTo>
                <a:lnTo>
                  <a:pt x="948841" y="1725866"/>
                </a:lnTo>
                <a:lnTo>
                  <a:pt x="997497" y="1722076"/>
                </a:lnTo>
                <a:lnTo>
                  <a:pt x="1045390" y="1715841"/>
                </a:lnTo>
                <a:lnTo>
                  <a:pt x="1092450" y="1707226"/>
                </a:lnTo>
                <a:lnTo>
                  <a:pt x="1138608" y="1696296"/>
                </a:lnTo>
                <a:lnTo>
                  <a:pt x="1183796" y="1683118"/>
                </a:lnTo>
                <a:lnTo>
                  <a:pt x="1227946" y="1667758"/>
                </a:lnTo>
                <a:lnTo>
                  <a:pt x="1270988" y="1650281"/>
                </a:lnTo>
                <a:lnTo>
                  <a:pt x="1312855" y="1630753"/>
                </a:lnTo>
                <a:lnTo>
                  <a:pt x="1353477" y="1609241"/>
                </a:lnTo>
                <a:lnTo>
                  <a:pt x="1392786" y="1585809"/>
                </a:lnTo>
                <a:lnTo>
                  <a:pt x="1430714" y="1560524"/>
                </a:lnTo>
                <a:lnTo>
                  <a:pt x="1467192" y="1533452"/>
                </a:lnTo>
                <a:lnTo>
                  <a:pt x="1502151" y="1504659"/>
                </a:lnTo>
                <a:lnTo>
                  <a:pt x="1535522" y="1474209"/>
                </a:lnTo>
                <a:lnTo>
                  <a:pt x="1567238" y="1442170"/>
                </a:lnTo>
                <a:lnTo>
                  <a:pt x="1597229" y="1408607"/>
                </a:lnTo>
                <a:lnTo>
                  <a:pt x="1625427" y="1373586"/>
                </a:lnTo>
                <a:lnTo>
                  <a:pt x="1651764" y="1337173"/>
                </a:lnTo>
                <a:lnTo>
                  <a:pt x="1676170" y="1299433"/>
                </a:lnTo>
                <a:lnTo>
                  <a:pt x="1698577" y="1260433"/>
                </a:lnTo>
                <a:lnTo>
                  <a:pt x="1718917" y="1220238"/>
                </a:lnTo>
                <a:lnTo>
                  <a:pt x="1737120" y="1178914"/>
                </a:lnTo>
                <a:lnTo>
                  <a:pt x="1753120" y="1136527"/>
                </a:lnTo>
                <a:lnTo>
                  <a:pt x="1766846" y="1093143"/>
                </a:lnTo>
                <a:lnTo>
                  <a:pt x="1778230" y="1048828"/>
                </a:lnTo>
                <a:lnTo>
                  <a:pt x="1787203" y="1003648"/>
                </a:lnTo>
                <a:lnTo>
                  <a:pt x="1793698" y="957667"/>
                </a:lnTo>
                <a:lnTo>
                  <a:pt x="1797645" y="910953"/>
                </a:lnTo>
                <a:lnTo>
                  <a:pt x="1798976" y="863572"/>
                </a:lnTo>
                <a:lnTo>
                  <a:pt x="1797645" y="816190"/>
                </a:lnTo>
                <a:lnTo>
                  <a:pt x="1793698" y="769476"/>
                </a:lnTo>
                <a:lnTo>
                  <a:pt x="1787203" y="723496"/>
                </a:lnTo>
                <a:lnTo>
                  <a:pt x="1778230" y="678315"/>
                </a:lnTo>
                <a:lnTo>
                  <a:pt x="1766846" y="634000"/>
                </a:lnTo>
                <a:lnTo>
                  <a:pt x="1753120" y="590616"/>
                </a:lnTo>
                <a:lnTo>
                  <a:pt x="1737120" y="548229"/>
                </a:lnTo>
                <a:lnTo>
                  <a:pt x="1718917" y="506906"/>
                </a:lnTo>
                <a:lnTo>
                  <a:pt x="1698577" y="466711"/>
                </a:lnTo>
                <a:lnTo>
                  <a:pt x="1676170" y="427710"/>
                </a:lnTo>
                <a:lnTo>
                  <a:pt x="1651764" y="389971"/>
                </a:lnTo>
                <a:lnTo>
                  <a:pt x="1625427" y="353557"/>
                </a:lnTo>
                <a:lnTo>
                  <a:pt x="1597229" y="318536"/>
                </a:lnTo>
                <a:lnTo>
                  <a:pt x="1567238" y="284973"/>
                </a:lnTo>
                <a:lnTo>
                  <a:pt x="1535522" y="252934"/>
                </a:lnTo>
                <a:lnTo>
                  <a:pt x="1502151" y="222485"/>
                </a:lnTo>
                <a:lnTo>
                  <a:pt x="1467192" y="193691"/>
                </a:lnTo>
                <a:lnTo>
                  <a:pt x="1430714" y="166619"/>
                </a:lnTo>
                <a:lnTo>
                  <a:pt x="1392786" y="141334"/>
                </a:lnTo>
                <a:lnTo>
                  <a:pt x="1353477" y="117903"/>
                </a:lnTo>
                <a:lnTo>
                  <a:pt x="1312855" y="96390"/>
                </a:lnTo>
                <a:lnTo>
                  <a:pt x="1270988" y="76862"/>
                </a:lnTo>
                <a:lnTo>
                  <a:pt x="1227946" y="59385"/>
                </a:lnTo>
                <a:lnTo>
                  <a:pt x="1183796" y="44025"/>
                </a:lnTo>
                <a:lnTo>
                  <a:pt x="1138608" y="30847"/>
                </a:lnTo>
                <a:lnTo>
                  <a:pt x="1092450" y="19918"/>
                </a:lnTo>
                <a:lnTo>
                  <a:pt x="1045390" y="11302"/>
                </a:lnTo>
                <a:lnTo>
                  <a:pt x="997497" y="5067"/>
                </a:lnTo>
                <a:lnTo>
                  <a:pt x="948841" y="1277"/>
                </a:lnTo>
                <a:lnTo>
                  <a:pt x="899488" y="0"/>
                </a:lnTo>
                <a:close/>
              </a:path>
            </a:pathLst>
          </a:custGeom>
          <a:solidFill>
            <a:srgbClr val="8590B2"/>
          </a:solidFill>
        </p:spPr>
        <p:txBody>
          <a:bodyPr wrap="square" lIns="0" tIns="0" rIns="0" bIns="0" rtlCol="0"/>
          <a:lstStyle/>
          <a:p>
            <a:endParaRPr sz="1794"/>
          </a:p>
        </p:txBody>
      </p:sp>
      <p:sp>
        <p:nvSpPr>
          <p:cNvPr id="13" name="object 13"/>
          <p:cNvSpPr txBox="1"/>
          <p:nvPr/>
        </p:nvSpPr>
        <p:spPr>
          <a:xfrm>
            <a:off x="9366210" y="2210363"/>
            <a:ext cx="481097" cy="298786"/>
          </a:xfrm>
          <a:prstGeom prst="rect">
            <a:avLst/>
          </a:prstGeom>
        </p:spPr>
        <p:txBody>
          <a:bodyPr vert="horz" wrap="square" lIns="0" tIns="12027" rIns="0" bIns="0" rtlCol="0">
            <a:spAutoFit/>
          </a:bodyPr>
          <a:lstStyle/>
          <a:p>
            <a:pPr marL="12661">
              <a:spcBef>
                <a:spcPts val="95"/>
              </a:spcBef>
            </a:pPr>
            <a:r>
              <a:rPr sz="1794" b="1" spc="145" dirty="0">
                <a:solidFill>
                  <a:srgbClr val="FFFFFF"/>
                </a:solidFill>
                <a:latin typeface="Trebuchet MS"/>
                <a:cs typeface="Trebuchet MS"/>
              </a:rPr>
              <a:t>SAL</a:t>
            </a:r>
            <a:endParaRPr sz="1794">
              <a:latin typeface="Trebuchet MS"/>
              <a:cs typeface="Trebuchet MS"/>
            </a:endParaRPr>
          </a:p>
        </p:txBody>
      </p:sp>
      <p:sp>
        <p:nvSpPr>
          <p:cNvPr id="14" name="object 14"/>
          <p:cNvSpPr txBox="1"/>
          <p:nvPr/>
        </p:nvSpPr>
        <p:spPr>
          <a:xfrm>
            <a:off x="5607350" y="2201516"/>
            <a:ext cx="1057779" cy="298786"/>
          </a:xfrm>
          <a:prstGeom prst="rect">
            <a:avLst/>
          </a:prstGeom>
        </p:spPr>
        <p:txBody>
          <a:bodyPr vert="horz" wrap="square" lIns="0" tIns="12027" rIns="0" bIns="0" rtlCol="0">
            <a:spAutoFit/>
          </a:bodyPr>
          <a:lstStyle/>
          <a:p>
            <a:pPr marL="12661">
              <a:spcBef>
                <a:spcPts val="95"/>
              </a:spcBef>
            </a:pPr>
            <a:r>
              <a:rPr sz="1794" b="1" spc="219" dirty="0">
                <a:solidFill>
                  <a:srgbClr val="FFFFFF"/>
                </a:solidFill>
                <a:latin typeface="Trebuchet MS"/>
                <a:cs typeface="Trebuchet MS"/>
              </a:rPr>
              <a:t>AZÚCAR</a:t>
            </a:r>
            <a:endParaRPr sz="1794">
              <a:latin typeface="Trebuchet MS"/>
              <a:cs typeface="Trebuchet MS"/>
            </a:endParaRPr>
          </a:p>
        </p:txBody>
      </p:sp>
      <p:sp>
        <p:nvSpPr>
          <p:cNvPr id="15" name="object 15"/>
          <p:cNvSpPr txBox="1"/>
          <p:nvPr/>
        </p:nvSpPr>
        <p:spPr>
          <a:xfrm>
            <a:off x="8256140" y="4208471"/>
            <a:ext cx="2623242" cy="1432528"/>
          </a:xfrm>
          <a:prstGeom prst="rect">
            <a:avLst/>
          </a:prstGeom>
        </p:spPr>
        <p:txBody>
          <a:bodyPr vert="horz" wrap="square" lIns="0" tIns="61402" rIns="0" bIns="0" rtlCol="0">
            <a:spAutoFit/>
          </a:bodyPr>
          <a:lstStyle/>
          <a:p>
            <a:pPr marL="277901" marR="5064" indent="-265873">
              <a:lnSpc>
                <a:spcPct val="79800"/>
              </a:lnSpc>
              <a:spcBef>
                <a:spcPts val="482"/>
              </a:spcBef>
              <a:tabLst>
                <a:tab pos="277901" algn="l"/>
                <a:tab pos="285497" algn="l"/>
              </a:tabLst>
            </a:pPr>
            <a:r>
              <a:rPr sz="1196" spc="991" dirty="0">
                <a:solidFill>
                  <a:srgbClr val="727CA3"/>
                </a:solidFill>
                <a:latin typeface="Microsoft Sans Serif"/>
                <a:cs typeface="Microsoft Sans Serif"/>
              </a:rPr>
              <a:t>🞂</a:t>
            </a:r>
            <a:r>
              <a:rPr sz="1196" dirty="0">
                <a:solidFill>
                  <a:srgbClr val="727CA3"/>
                </a:solidFill>
                <a:latin typeface="Microsoft Sans Serif"/>
                <a:cs typeface="Microsoft Sans Serif"/>
              </a:rPr>
              <a:t>​		</a:t>
            </a:r>
            <a:r>
              <a:rPr sz="1595" spc="-150" dirty="0">
                <a:latin typeface="Trebuchet MS"/>
                <a:cs typeface="Trebuchet MS"/>
              </a:rPr>
              <a:t>Sal:</a:t>
            </a:r>
            <a:r>
              <a:rPr sz="1595" spc="-199" dirty="0">
                <a:latin typeface="Trebuchet MS"/>
                <a:cs typeface="Trebuchet MS"/>
              </a:rPr>
              <a:t> </a:t>
            </a:r>
            <a:r>
              <a:rPr sz="1595" spc="-100" dirty="0">
                <a:latin typeface="Trebuchet MS"/>
                <a:cs typeface="Trebuchet MS"/>
              </a:rPr>
              <a:t>La</a:t>
            </a:r>
            <a:r>
              <a:rPr sz="1595" spc="-40" dirty="0">
                <a:latin typeface="Trebuchet MS"/>
                <a:cs typeface="Trebuchet MS"/>
              </a:rPr>
              <a:t> </a:t>
            </a:r>
            <a:r>
              <a:rPr sz="1595" spc="-110" dirty="0">
                <a:latin typeface="Trebuchet MS"/>
                <a:cs typeface="Trebuchet MS"/>
              </a:rPr>
              <a:t>sal</a:t>
            </a:r>
            <a:r>
              <a:rPr sz="1595" spc="-40" dirty="0">
                <a:latin typeface="Trebuchet MS"/>
                <a:cs typeface="Trebuchet MS"/>
              </a:rPr>
              <a:t> </a:t>
            </a:r>
            <a:r>
              <a:rPr sz="1595" spc="-85" dirty="0">
                <a:latin typeface="Trebuchet MS"/>
                <a:cs typeface="Trebuchet MS"/>
              </a:rPr>
              <a:t>origina</a:t>
            </a:r>
            <a:r>
              <a:rPr sz="1595" spc="-40" dirty="0">
                <a:latin typeface="Trebuchet MS"/>
                <a:cs typeface="Trebuchet MS"/>
              </a:rPr>
              <a:t> </a:t>
            </a:r>
            <a:r>
              <a:rPr sz="1595" spc="-105" dirty="0">
                <a:latin typeface="Trebuchet MS"/>
                <a:cs typeface="Trebuchet MS"/>
              </a:rPr>
              <a:t>una</a:t>
            </a:r>
            <a:r>
              <a:rPr sz="1595" spc="-60" dirty="0">
                <a:latin typeface="Trebuchet MS"/>
                <a:cs typeface="Trebuchet MS"/>
              </a:rPr>
              <a:t> </a:t>
            </a:r>
            <a:r>
              <a:rPr sz="1595" spc="-85" dirty="0">
                <a:latin typeface="Trebuchet MS"/>
                <a:cs typeface="Trebuchet MS"/>
              </a:rPr>
              <a:t>disminución</a:t>
            </a:r>
            <a:r>
              <a:rPr sz="1595" spc="-40" dirty="0">
                <a:latin typeface="Trebuchet MS"/>
                <a:cs typeface="Trebuchet MS"/>
              </a:rPr>
              <a:t> </a:t>
            </a:r>
            <a:r>
              <a:rPr sz="1595" spc="-110" dirty="0">
                <a:latin typeface="Trebuchet MS"/>
                <a:cs typeface="Trebuchet MS"/>
              </a:rPr>
              <a:t>del</a:t>
            </a:r>
            <a:r>
              <a:rPr sz="1595" spc="-40" dirty="0">
                <a:latin typeface="Trebuchet MS"/>
                <a:cs typeface="Trebuchet MS"/>
              </a:rPr>
              <a:t> </a:t>
            </a:r>
            <a:r>
              <a:rPr sz="1595" spc="-130" dirty="0">
                <a:latin typeface="Trebuchet MS"/>
                <a:cs typeface="Trebuchet MS"/>
              </a:rPr>
              <a:t>agua</a:t>
            </a:r>
            <a:r>
              <a:rPr sz="1595" spc="-70" dirty="0">
                <a:latin typeface="Trebuchet MS"/>
                <a:cs typeface="Trebuchet MS"/>
              </a:rPr>
              <a:t> </a:t>
            </a:r>
            <a:r>
              <a:rPr sz="1595" spc="-85" dirty="0">
                <a:latin typeface="Trebuchet MS"/>
                <a:cs typeface="Trebuchet MS"/>
              </a:rPr>
              <a:t>disponible</a:t>
            </a:r>
            <a:r>
              <a:rPr sz="1595" spc="-40" dirty="0">
                <a:latin typeface="Trebuchet MS"/>
                <a:cs typeface="Trebuchet MS"/>
              </a:rPr>
              <a:t> </a:t>
            </a:r>
            <a:r>
              <a:rPr sz="1595" spc="-105" dirty="0">
                <a:latin typeface="Trebuchet MS"/>
                <a:cs typeface="Trebuchet MS"/>
              </a:rPr>
              <a:t>para</a:t>
            </a:r>
            <a:r>
              <a:rPr sz="1595" spc="-40" dirty="0">
                <a:latin typeface="Trebuchet MS"/>
                <a:cs typeface="Trebuchet MS"/>
              </a:rPr>
              <a:t> </a:t>
            </a:r>
            <a:r>
              <a:rPr sz="1595" spc="-114" dirty="0">
                <a:latin typeface="Trebuchet MS"/>
                <a:cs typeface="Trebuchet MS"/>
              </a:rPr>
              <a:t>las</a:t>
            </a:r>
            <a:r>
              <a:rPr sz="1595" spc="-40" dirty="0">
                <a:latin typeface="Trebuchet MS"/>
                <a:cs typeface="Trebuchet MS"/>
              </a:rPr>
              <a:t> </a:t>
            </a:r>
            <a:r>
              <a:rPr sz="1595" spc="-114" dirty="0">
                <a:latin typeface="Trebuchet MS"/>
                <a:cs typeface="Trebuchet MS"/>
              </a:rPr>
              <a:t>bacterias,</a:t>
            </a:r>
            <a:r>
              <a:rPr sz="1595" spc="-199" dirty="0">
                <a:latin typeface="Trebuchet MS"/>
                <a:cs typeface="Trebuchet MS"/>
              </a:rPr>
              <a:t> </a:t>
            </a:r>
            <a:r>
              <a:rPr sz="1595" spc="-25" dirty="0">
                <a:latin typeface="Trebuchet MS"/>
                <a:cs typeface="Trebuchet MS"/>
              </a:rPr>
              <a:t>por</a:t>
            </a:r>
            <a:r>
              <a:rPr sz="1595" spc="-40" dirty="0">
                <a:latin typeface="Trebuchet MS"/>
                <a:cs typeface="Trebuchet MS"/>
              </a:rPr>
              <a:t> </a:t>
            </a:r>
            <a:r>
              <a:rPr sz="1595" spc="-50" dirty="0">
                <a:latin typeface="Trebuchet MS"/>
                <a:cs typeface="Trebuchet MS"/>
              </a:rPr>
              <a:t>eso</a:t>
            </a:r>
            <a:r>
              <a:rPr sz="1595" spc="-40" dirty="0">
                <a:latin typeface="Trebuchet MS"/>
                <a:cs typeface="Trebuchet MS"/>
              </a:rPr>
              <a:t> </a:t>
            </a:r>
            <a:r>
              <a:rPr sz="1595" spc="-55" dirty="0">
                <a:latin typeface="Trebuchet MS"/>
                <a:cs typeface="Trebuchet MS"/>
              </a:rPr>
              <a:t>los</a:t>
            </a:r>
            <a:r>
              <a:rPr sz="1595" spc="-40" dirty="0">
                <a:latin typeface="Trebuchet MS"/>
                <a:cs typeface="Trebuchet MS"/>
              </a:rPr>
              <a:t> </a:t>
            </a:r>
            <a:r>
              <a:rPr sz="1595" spc="-95" dirty="0">
                <a:latin typeface="Trebuchet MS"/>
                <a:cs typeface="Trebuchet MS"/>
              </a:rPr>
              <a:t>alimentos</a:t>
            </a:r>
            <a:r>
              <a:rPr sz="1595" spc="-40" dirty="0">
                <a:latin typeface="Trebuchet MS"/>
                <a:cs typeface="Trebuchet MS"/>
              </a:rPr>
              <a:t> </a:t>
            </a:r>
            <a:r>
              <a:rPr sz="1595" spc="-55" dirty="0">
                <a:latin typeface="Trebuchet MS"/>
                <a:cs typeface="Trebuchet MS"/>
              </a:rPr>
              <a:t>con</a:t>
            </a:r>
            <a:r>
              <a:rPr sz="1595" spc="-45" dirty="0">
                <a:latin typeface="Trebuchet MS"/>
                <a:cs typeface="Trebuchet MS"/>
              </a:rPr>
              <a:t> </a:t>
            </a:r>
            <a:r>
              <a:rPr sz="1595" spc="-100" dirty="0">
                <a:latin typeface="Trebuchet MS"/>
                <a:cs typeface="Trebuchet MS"/>
              </a:rPr>
              <a:t>alto</a:t>
            </a:r>
            <a:r>
              <a:rPr sz="1595" spc="-40" dirty="0">
                <a:latin typeface="Trebuchet MS"/>
                <a:cs typeface="Trebuchet MS"/>
              </a:rPr>
              <a:t> </a:t>
            </a:r>
            <a:r>
              <a:rPr sz="1595" spc="-75" dirty="0">
                <a:latin typeface="Trebuchet MS"/>
                <a:cs typeface="Trebuchet MS"/>
              </a:rPr>
              <a:t>contenido</a:t>
            </a:r>
            <a:r>
              <a:rPr sz="1595" spc="-40" dirty="0">
                <a:latin typeface="Trebuchet MS"/>
                <a:cs typeface="Trebuchet MS"/>
              </a:rPr>
              <a:t> </a:t>
            </a:r>
            <a:r>
              <a:rPr sz="1595" spc="-100" dirty="0">
                <a:latin typeface="Trebuchet MS"/>
                <a:cs typeface="Trebuchet MS"/>
              </a:rPr>
              <a:t>de</a:t>
            </a:r>
            <a:r>
              <a:rPr sz="1595" spc="-40" dirty="0">
                <a:latin typeface="Trebuchet MS"/>
                <a:cs typeface="Trebuchet MS"/>
              </a:rPr>
              <a:t> </a:t>
            </a:r>
            <a:r>
              <a:rPr sz="1595" spc="-110" dirty="0">
                <a:latin typeface="Trebuchet MS"/>
                <a:cs typeface="Trebuchet MS"/>
              </a:rPr>
              <a:t>sal</a:t>
            </a:r>
            <a:r>
              <a:rPr sz="1595" spc="-40" dirty="0">
                <a:latin typeface="Trebuchet MS"/>
                <a:cs typeface="Trebuchet MS"/>
              </a:rPr>
              <a:t> </a:t>
            </a:r>
            <a:r>
              <a:rPr sz="1595" spc="-35" dirty="0">
                <a:latin typeface="Trebuchet MS"/>
                <a:cs typeface="Trebuchet MS"/>
              </a:rPr>
              <a:t>son</a:t>
            </a:r>
            <a:r>
              <a:rPr sz="1595" spc="-45" dirty="0">
                <a:latin typeface="Trebuchet MS"/>
                <a:cs typeface="Trebuchet MS"/>
              </a:rPr>
              <a:t> </a:t>
            </a:r>
            <a:r>
              <a:rPr sz="1595" spc="-40" dirty="0">
                <a:latin typeface="Trebuchet MS"/>
                <a:cs typeface="Trebuchet MS"/>
              </a:rPr>
              <a:t>poco </a:t>
            </a:r>
            <a:r>
              <a:rPr sz="1595" spc="-110" dirty="0">
                <a:latin typeface="Trebuchet MS"/>
                <a:cs typeface="Trebuchet MS"/>
              </a:rPr>
              <a:t>favorables</a:t>
            </a:r>
            <a:r>
              <a:rPr sz="1595" spc="-40" dirty="0">
                <a:latin typeface="Trebuchet MS"/>
                <a:cs typeface="Trebuchet MS"/>
              </a:rPr>
              <a:t> </a:t>
            </a:r>
            <a:r>
              <a:rPr sz="1595" spc="-160" dirty="0">
                <a:latin typeface="Trebuchet MS"/>
                <a:cs typeface="Trebuchet MS"/>
              </a:rPr>
              <a:t>a</a:t>
            </a:r>
            <a:r>
              <a:rPr sz="1595" spc="-40" dirty="0">
                <a:latin typeface="Trebuchet MS"/>
                <a:cs typeface="Trebuchet MS"/>
              </a:rPr>
              <a:t> </a:t>
            </a:r>
            <a:r>
              <a:rPr sz="1595" spc="-150" dirty="0">
                <a:latin typeface="Trebuchet MS"/>
                <a:cs typeface="Trebuchet MS"/>
              </a:rPr>
              <a:t>la</a:t>
            </a:r>
            <a:r>
              <a:rPr sz="1595" spc="-95" dirty="0">
                <a:latin typeface="Trebuchet MS"/>
                <a:cs typeface="Trebuchet MS"/>
              </a:rPr>
              <a:t> </a:t>
            </a:r>
            <a:r>
              <a:rPr sz="1595" spc="-70" dirty="0">
                <a:latin typeface="Trebuchet MS"/>
                <a:cs typeface="Trebuchet MS"/>
              </a:rPr>
              <a:t>reproducción</a:t>
            </a:r>
            <a:r>
              <a:rPr sz="1595" spc="-40" dirty="0">
                <a:latin typeface="Trebuchet MS"/>
                <a:cs typeface="Trebuchet MS"/>
              </a:rPr>
              <a:t> </a:t>
            </a:r>
            <a:r>
              <a:rPr sz="1595" spc="-100" dirty="0">
                <a:latin typeface="Trebuchet MS"/>
                <a:cs typeface="Trebuchet MS"/>
              </a:rPr>
              <a:t>de</a:t>
            </a:r>
            <a:r>
              <a:rPr sz="1595" spc="-40" dirty="0">
                <a:latin typeface="Trebuchet MS"/>
                <a:cs typeface="Trebuchet MS"/>
              </a:rPr>
              <a:t> </a:t>
            </a:r>
            <a:r>
              <a:rPr sz="1595" spc="-114" dirty="0">
                <a:latin typeface="Trebuchet MS"/>
                <a:cs typeface="Trebuchet MS"/>
              </a:rPr>
              <a:t>las</a:t>
            </a:r>
            <a:r>
              <a:rPr sz="1595" spc="-40" dirty="0">
                <a:latin typeface="Trebuchet MS"/>
                <a:cs typeface="Trebuchet MS"/>
              </a:rPr>
              <a:t> </a:t>
            </a:r>
            <a:r>
              <a:rPr sz="1595" spc="-114" dirty="0">
                <a:latin typeface="Trebuchet MS"/>
                <a:cs typeface="Trebuchet MS"/>
              </a:rPr>
              <a:t>mismas.</a:t>
            </a:r>
            <a:endParaRPr sz="1595">
              <a:latin typeface="Trebuchet MS"/>
              <a:cs typeface="Trebuchet MS"/>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14F1C6F-2B40-7D2A-10E1-0C1FE3C4711E}"/>
              </a:ext>
            </a:extLst>
          </p:cNvPr>
          <p:cNvSpPr>
            <a:spLocks noGrp="1"/>
          </p:cNvSpPr>
          <p:nvPr>
            <p:ph idx="1"/>
          </p:nvPr>
        </p:nvSpPr>
        <p:spPr/>
        <p:txBody>
          <a:bodyPr/>
          <a:lstStyle/>
          <a:p>
            <a:endParaRPr lang="es-CL"/>
          </a:p>
        </p:txBody>
      </p:sp>
      <p:pic>
        <p:nvPicPr>
          <p:cNvPr id="5" name="Imagen 4" descr="Escala de tiempo&#10;&#10;El contenido generado por IA puede ser incorrecto.">
            <a:extLst>
              <a:ext uri="{FF2B5EF4-FFF2-40B4-BE49-F238E27FC236}">
                <a16:creationId xmlns:a16="http://schemas.microsoft.com/office/drawing/2014/main" id="{7B7B8EC6-6C6A-21DE-58FE-19AB5CA0A142}"/>
              </a:ext>
            </a:extLst>
          </p:cNvPr>
          <p:cNvPicPr>
            <a:picLocks noChangeAspect="1"/>
          </p:cNvPicPr>
          <p:nvPr/>
        </p:nvPicPr>
        <p:blipFill>
          <a:blip r:embed="rId2"/>
          <a:stretch>
            <a:fillRect/>
          </a:stretch>
        </p:blipFill>
        <p:spPr>
          <a:xfrm>
            <a:off x="380202" y="609206"/>
            <a:ext cx="11431595" cy="5639587"/>
          </a:xfrm>
          <a:prstGeom prst="rect">
            <a:avLst/>
          </a:prstGeom>
        </p:spPr>
      </p:pic>
    </p:spTree>
    <p:extLst>
      <p:ext uri="{BB962C8B-B14F-4D97-AF65-F5344CB8AC3E}">
        <p14:creationId xmlns:p14="http://schemas.microsoft.com/office/powerpoint/2010/main" val="81769987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Calendario&#10;&#10;El contenido generado por IA puede ser incorrecto.">
            <a:extLst>
              <a:ext uri="{FF2B5EF4-FFF2-40B4-BE49-F238E27FC236}">
                <a16:creationId xmlns:a16="http://schemas.microsoft.com/office/drawing/2014/main" id="{FD7B3453-A49E-1ED7-493A-F2F57696A987}"/>
              </a:ext>
            </a:extLst>
          </p:cNvPr>
          <p:cNvPicPr>
            <a:picLocks noGrp="1" noChangeAspect="1"/>
          </p:cNvPicPr>
          <p:nvPr>
            <p:ph idx="1"/>
          </p:nvPr>
        </p:nvPicPr>
        <p:blipFill>
          <a:blip r:embed="rId2"/>
          <a:stretch>
            <a:fillRect/>
          </a:stretch>
        </p:blipFill>
        <p:spPr>
          <a:xfrm>
            <a:off x="643467" y="1765977"/>
            <a:ext cx="10905066" cy="3326044"/>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827181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Diagrama&#10;&#10;El contenido generado por IA puede ser incorrecto.">
            <a:extLst>
              <a:ext uri="{FF2B5EF4-FFF2-40B4-BE49-F238E27FC236}">
                <a16:creationId xmlns:a16="http://schemas.microsoft.com/office/drawing/2014/main" id="{13F4345F-EBFB-F5D8-73DC-A11209A7DC0E}"/>
              </a:ext>
            </a:extLst>
          </p:cNvPr>
          <p:cNvPicPr>
            <a:picLocks noGrp="1" noChangeAspect="1"/>
          </p:cNvPicPr>
          <p:nvPr>
            <p:ph idx="1"/>
          </p:nvPr>
        </p:nvPicPr>
        <p:blipFill>
          <a:blip r:embed="rId2"/>
          <a:stretch>
            <a:fillRect/>
          </a:stretch>
        </p:blipFill>
        <p:spPr>
          <a:xfrm>
            <a:off x="643467" y="648208"/>
            <a:ext cx="10905066" cy="5561582"/>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963391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arcador de contenido 4" descr="Imagen que contiene Escala de tiempo&#10;&#10;El contenido generado por IA puede ser incorrecto.">
            <a:extLst>
              <a:ext uri="{FF2B5EF4-FFF2-40B4-BE49-F238E27FC236}">
                <a16:creationId xmlns:a16="http://schemas.microsoft.com/office/drawing/2014/main" id="{5EE334A3-E58F-766D-F9A0-05CC15D9C334}"/>
              </a:ext>
            </a:extLst>
          </p:cNvPr>
          <p:cNvPicPr>
            <a:picLocks noGrp="1" noChangeAspect="1"/>
          </p:cNvPicPr>
          <p:nvPr>
            <p:ph idx="1"/>
          </p:nvPr>
        </p:nvPicPr>
        <p:blipFill>
          <a:blip r:embed="rId2"/>
          <a:stretch>
            <a:fillRect/>
          </a:stretch>
        </p:blipFill>
        <p:spPr>
          <a:xfrm>
            <a:off x="687199" y="643467"/>
            <a:ext cx="10817601" cy="5571065"/>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9647619"/>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scritorio con estetoscopio y teclado de ordenador">
            <a:extLst>
              <a:ext uri="{FF2B5EF4-FFF2-40B4-BE49-F238E27FC236}">
                <a16:creationId xmlns:a16="http://schemas.microsoft.com/office/drawing/2014/main" id="{62C8DF69-2EAC-4457-BA1F-91C451277303}"/>
              </a:ext>
            </a:extLst>
          </p:cNvPr>
          <p:cNvPicPr>
            <a:picLocks noChangeAspect="1"/>
          </p:cNvPicPr>
          <p:nvPr/>
        </p:nvPicPr>
        <p:blipFill rotWithShape="1">
          <a:blip r:embed="rId2"/>
          <a:srcRect t="558" b="15172"/>
          <a:stretch/>
        </p:blipFill>
        <p:spPr>
          <a:xfrm>
            <a:off x="-3047" y="10"/>
            <a:ext cx="12191999" cy="6857990"/>
          </a:xfrm>
          <a:prstGeom prst="rect">
            <a:avLst/>
          </a:prstGeom>
        </p:spPr>
      </p:pic>
      <p:sp>
        <p:nvSpPr>
          <p:cNvPr id="2" name="Título 1">
            <a:extLst>
              <a:ext uri="{FF2B5EF4-FFF2-40B4-BE49-F238E27FC236}">
                <a16:creationId xmlns:a16="http://schemas.microsoft.com/office/drawing/2014/main" id="{67DA7016-CA60-4228-92FA-FDD652FBB8EF}"/>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err="1">
                <a:solidFill>
                  <a:srgbClr val="FFFFFF"/>
                </a:solidFill>
              </a:rPr>
              <a:t>Síntomas</a:t>
            </a:r>
            <a:br>
              <a:rPr lang="en-US" sz="5200" dirty="0">
                <a:solidFill>
                  <a:srgbClr val="FFFFFF"/>
                </a:solidFill>
              </a:rPr>
            </a:br>
            <a:endParaRPr lang="en-US" sz="5200" dirty="0">
              <a:solidFill>
                <a:srgbClr val="FFFFFF"/>
              </a:solidFill>
            </a:endParaRPr>
          </a:p>
        </p:txBody>
      </p:sp>
    </p:spTree>
    <p:extLst>
      <p:ext uri="{BB962C8B-B14F-4D97-AF65-F5344CB8AC3E}">
        <p14:creationId xmlns:p14="http://schemas.microsoft.com/office/powerpoint/2010/main" val="78380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35712F-CDCA-4540-886A-F23D0BFB53E5}"/>
              </a:ext>
            </a:extLst>
          </p:cNvPr>
          <p:cNvSpPr>
            <a:spLocks noGrp="1"/>
          </p:cNvSpPr>
          <p:nvPr>
            <p:ph type="title"/>
          </p:nvPr>
        </p:nvSpPr>
        <p:spPr>
          <a:xfrm>
            <a:off x="-114300" y="788671"/>
            <a:ext cx="3476625" cy="4962524"/>
          </a:xfrm>
        </p:spPr>
        <p:txBody>
          <a:bodyPr>
            <a:normAutofit/>
          </a:bodyPr>
          <a:lstStyle/>
          <a:p>
            <a:pPr algn="ctr"/>
            <a:r>
              <a:rPr lang="es-CL" sz="4800" dirty="0"/>
              <a:t>Patógenos</a:t>
            </a:r>
          </a:p>
        </p:txBody>
      </p:sp>
      <p:pic>
        <p:nvPicPr>
          <p:cNvPr id="4" name="Imagen 3" descr="Tabla&#10;&#10;Descripción generada automáticamente">
            <a:extLst>
              <a:ext uri="{FF2B5EF4-FFF2-40B4-BE49-F238E27FC236}">
                <a16:creationId xmlns:a16="http://schemas.microsoft.com/office/drawing/2014/main" id="{ACA6B531-AF84-46F1-BDC1-DE17B9448A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4557" y="256182"/>
            <a:ext cx="9267443" cy="6510378"/>
          </a:xfrm>
          <a:prstGeom prst="rect">
            <a:avLst/>
          </a:prstGeom>
        </p:spPr>
      </p:pic>
    </p:spTree>
    <p:extLst>
      <p:ext uri="{BB962C8B-B14F-4D97-AF65-F5344CB8AC3E}">
        <p14:creationId xmlns:p14="http://schemas.microsoft.com/office/powerpoint/2010/main" val="72941953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E08F2D-F70E-4A35-8E62-5A2E5BDDD5CC}"/>
              </a:ext>
            </a:extLst>
          </p:cNvPr>
          <p:cNvSpPr>
            <a:spLocks noGrp="1"/>
          </p:cNvSpPr>
          <p:nvPr>
            <p:ph type="title"/>
          </p:nvPr>
        </p:nvSpPr>
        <p:spPr>
          <a:xfrm>
            <a:off x="9799113" y="664401"/>
            <a:ext cx="2392887" cy="4794567"/>
          </a:xfrm>
        </p:spPr>
        <p:txBody>
          <a:bodyPr>
            <a:normAutofit/>
          </a:bodyPr>
          <a:lstStyle/>
          <a:p>
            <a:r>
              <a:rPr lang="es-CL" sz="3600" dirty="0"/>
              <a:t>Patógenos</a:t>
            </a:r>
          </a:p>
        </p:txBody>
      </p:sp>
      <p:pic>
        <p:nvPicPr>
          <p:cNvPr id="4" name="Imagen 3" descr="Tabla&#10;&#10;Descripción generada automáticamente">
            <a:extLst>
              <a:ext uri="{FF2B5EF4-FFF2-40B4-BE49-F238E27FC236}">
                <a16:creationId xmlns:a16="http://schemas.microsoft.com/office/drawing/2014/main" id="{D3811ADC-1F17-4937-912E-0933121B75DB}"/>
              </a:ext>
            </a:extLst>
          </p:cNvPr>
          <p:cNvPicPr>
            <a:picLocks noChangeAspect="1"/>
          </p:cNvPicPr>
          <p:nvPr/>
        </p:nvPicPr>
        <p:blipFill rotWithShape="1">
          <a:blip r:embed="rId2">
            <a:extLst>
              <a:ext uri="{28A0092B-C50C-407E-A947-70E740481C1C}">
                <a14:useLocalDpi xmlns:a14="http://schemas.microsoft.com/office/drawing/2010/main" val="0"/>
              </a:ext>
            </a:extLst>
          </a:blip>
          <a:srcRect b="15031"/>
          <a:stretch/>
        </p:blipFill>
        <p:spPr>
          <a:xfrm>
            <a:off x="-210920" y="0"/>
            <a:ext cx="9825078" cy="6595110"/>
          </a:xfrm>
          <a:prstGeom prst="rect">
            <a:avLst/>
          </a:prstGeom>
          <a:effectLst/>
        </p:spPr>
      </p:pic>
    </p:spTree>
    <p:extLst>
      <p:ext uri="{BB962C8B-B14F-4D97-AF65-F5344CB8AC3E}">
        <p14:creationId xmlns:p14="http://schemas.microsoft.com/office/powerpoint/2010/main" val="115038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8F0C7-6380-4EEB-91D2-2FEFB512CC48}"/>
              </a:ext>
            </a:extLst>
          </p:cNvPr>
          <p:cNvSpPr>
            <a:spLocks noGrp="1"/>
          </p:cNvSpPr>
          <p:nvPr>
            <p:ph type="title"/>
          </p:nvPr>
        </p:nvSpPr>
        <p:spPr>
          <a:xfrm>
            <a:off x="0" y="525781"/>
            <a:ext cx="3476625" cy="4962524"/>
          </a:xfrm>
        </p:spPr>
        <p:txBody>
          <a:bodyPr>
            <a:normAutofit/>
          </a:bodyPr>
          <a:lstStyle/>
          <a:p>
            <a:pPr algn="ctr"/>
            <a:r>
              <a:rPr lang="es-CL" sz="4800" dirty="0"/>
              <a:t>Patógenos</a:t>
            </a:r>
          </a:p>
        </p:txBody>
      </p:sp>
      <p:pic>
        <p:nvPicPr>
          <p:cNvPr id="4" name="Imagen 3" descr="Escala de tiempo&#10;&#10;Descripción generada automáticamente">
            <a:extLst>
              <a:ext uri="{FF2B5EF4-FFF2-40B4-BE49-F238E27FC236}">
                <a16:creationId xmlns:a16="http://schemas.microsoft.com/office/drawing/2014/main" id="{4BD8DC5F-BF09-46B9-821C-C9DFE507F8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0480" y="0"/>
            <a:ext cx="8048375" cy="6780754"/>
          </a:xfrm>
          <a:prstGeom prst="rect">
            <a:avLst/>
          </a:prstGeom>
        </p:spPr>
      </p:pic>
    </p:spTree>
    <p:extLst>
      <p:ext uri="{BB962C8B-B14F-4D97-AF65-F5344CB8AC3E}">
        <p14:creationId xmlns:p14="http://schemas.microsoft.com/office/powerpoint/2010/main" val="391528763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236A9E-CE9C-4DAC-877B-0987119380CF}"/>
              </a:ext>
            </a:extLst>
          </p:cNvPr>
          <p:cNvSpPr>
            <a:spLocks noGrp="1"/>
          </p:cNvSpPr>
          <p:nvPr>
            <p:ph type="title"/>
          </p:nvPr>
        </p:nvSpPr>
        <p:spPr>
          <a:xfrm>
            <a:off x="9893596" y="675831"/>
            <a:ext cx="2613872" cy="4794567"/>
          </a:xfrm>
        </p:spPr>
        <p:txBody>
          <a:bodyPr vert="horz" lIns="91440" tIns="45720" rIns="91440" bIns="45720" rtlCol="0">
            <a:normAutofit/>
          </a:bodyPr>
          <a:lstStyle/>
          <a:p>
            <a:r>
              <a:rPr lang="en-US" sz="3600" kern="1200" dirty="0" err="1">
                <a:latin typeface="+mj-lt"/>
                <a:ea typeface="+mj-ea"/>
                <a:cs typeface="+mj-cs"/>
              </a:rPr>
              <a:t>Patógenos</a:t>
            </a:r>
            <a:endParaRPr lang="en-US" sz="3600" kern="1200" dirty="0">
              <a:latin typeface="+mj-lt"/>
              <a:ea typeface="+mj-ea"/>
              <a:cs typeface="+mj-cs"/>
            </a:endParaRPr>
          </a:p>
        </p:txBody>
      </p:sp>
      <p:pic>
        <p:nvPicPr>
          <p:cNvPr id="4" name="Imagen 3" descr="Tabla&#10;&#10;Descripción generada automáticamente">
            <a:extLst>
              <a:ext uri="{FF2B5EF4-FFF2-40B4-BE49-F238E27FC236}">
                <a16:creationId xmlns:a16="http://schemas.microsoft.com/office/drawing/2014/main" id="{776F5B7B-E885-40A7-BFC2-C58E07847FC0}"/>
              </a:ext>
            </a:extLst>
          </p:cNvPr>
          <p:cNvPicPr>
            <a:picLocks noChangeAspect="1"/>
          </p:cNvPicPr>
          <p:nvPr/>
        </p:nvPicPr>
        <p:blipFill rotWithShape="1">
          <a:blip r:embed="rId2">
            <a:extLst>
              <a:ext uri="{28A0092B-C50C-407E-A947-70E740481C1C}">
                <a14:useLocalDpi xmlns:a14="http://schemas.microsoft.com/office/drawing/2010/main" val="0"/>
              </a:ext>
            </a:extLst>
          </a:blip>
          <a:srcRect t="6856" b="18352"/>
          <a:stretch/>
        </p:blipFill>
        <p:spPr>
          <a:xfrm>
            <a:off x="-1" y="182881"/>
            <a:ext cx="9688855" cy="6503670"/>
          </a:xfrm>
          <a:prstGeom prst="rect">
            <a:avLst/>
          </a:prstGeom>
          <a:effectLst/>
        </p:spPr>
      </p:pic>
    </p:spTree>
    <p:extLst>
      <p:ext uri="{BB962C8B-B14F-4D97-AF65-F5344CB8AC3E}">
        <p14:creationId xmlns:p14="http://schemas.microsoft.com/office/powerpoint/2010/main" val="133485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1E10CE-FD47-4657-A98D-CB6299F1A20E}"/>
              </a:ext>
            </a:extLst>
          </p:cNvPr>
          <p:cNvSpPr>
            <a:spLocks noGrp="1"/>
          </p:cNvSpPr>
          <p:nvPr>
            <p:ph type="title"/>
          </p:nvPr>
        </p:nvSpPr>
        <p:spPr>
          <a:xfrm>
            <a:off x="-240030" y="525781"/>
            <a:ext cx="3476625" cy="4962524"/>
          </a:xfrm>
        </p:spPr>
        <p:txBody>
          <a:bodyPr>
            <a:normAutofit/>
          </a:bodyPr>
          <a:lstStyle/>
          <a:p>
            <a:pPr algn="ctr"/>
            <a:r>
              <a:rPr lang="es-CL" sz="3200" dirty="0"/>
              <a:t>Toxinas </a:t>
            </a:r>
            <a:br>
              <a:rPr lang="es-CL" sz="3200" dirty="0"/>
            </a:br>
            <a:r>
              <a:rPr lang="es-CL" sz="3200" dirty="0"/>
              <a:t>Biológicas</a:t>
            </a:r>
          </a:p>
        </p:txBody>
      </p:sp>
      <p:pic>
        <p:nvPicPr>
          <p:cNvPr id="4" name="Imagen 3" descr="Tabla, Escala de tiempo&#10;&#10;Descripción generada automáticamente">
            <a:extLst>
              <a:ext uri="{FF2B5EF4-FFF2-40B4-BE49-F238E27FC236}">
                <a16:creationId xmlns:a16="http://schemas.microsoft.com/office/drawing/2014/main" id="{720E07C5-7DE6-46B6-A18B-847448F0B0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7985" y="0"/>
            <a:ext cx="10013326" cy="7109460"/>
          </a:xfrm>
          <a:prstGeom prst="rect">
            <a:avLst/>
          </a:prstGeom>
        </p:spPr>
      </p:pic>
    </p:spTree>
    <p:extLst>
      <p:ext uri="{BB962C8B-B14F-4D97-AF65-F5344CB8AC3E}">
        <p14:creationId xmlns:p14="http://schemas.microsoft.com/office/powerpoint/2010/main" val="222279338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Group 2">
            <a:extLst>
              <a:ext uri="{FF2B5EF4-FFF2-40B4-BE49-F238E27FC236}">
                <a16:creationId xmlns:a16="http://schemas.microsoft.com/office/drawing/2014/main" id="{7AC6B50F-A08C-F8C2-E7D9-3658B60CC1AC}"/>
              </a:ext>
            </a:extLst>
          </p:cNvPr>
          <p:cNvGrpSpPr>
            <a:grpSpLocks/>
          </p:cNvGrpSpPr>
          <p:nvPr/>
        </p:nvGrpSpPr>
        <p:grpSpPr bwMode="auto">
          <a:xfrm>
            <a:off x="2495550" y="188913"/>
            <a:ext cx="8172450" cy="6318250"/>
            <a:chOff x="612" y="119"/>
            <a:chExt cx="5148" cy="3980"/>
          </a:xfrm>
        </p:grpSpPr>
        <p:sp>
          <p:nvSpPr>
            <p:cNvPr id="31751" name="Text Box 7">
              <a:extLst>
                <a:ext uri="{FF2B5EF4-FFF2-40B4-BE49-F238E27FC236}">
                  <a16:creationId xmlns:a16="http://schemas.microsoft.com/office/drawing/2014/main" id="{A324CCA7-ACD7-F35C-C735-A9F204B108ED}"/>
                </a:ext>
              </a:extLst>
            </p:cNvPr>
            <p:cNvSpPr txBox="1">
              <a:spLocks noChangeArrowheads="1"/>
            </p:cNvSpPr>
            <p:nvPr/>
          </p:nvSpPr>
          <p:spPr bwMode="auto">
            <a:xfrm>
              <a:off x="612" y="3974"/>
              <a:ext cx="5148" cy="125"/>
            </a:xfrm>
            <a:prstGeom prst="rect">
              <a:avLst/>
            </a:prstGeom>
            <a:noFill/>
            <a:ln>
              <a:noFill/>
            </a:ln>
            <a:effectLst/>
          </p:spPr>
          <p:txBody>
            <a:bodyPr>
              <a:spAutoFit/>
            </a:bodyPr>
            <a:lstStyle/>
            <a:p>
              <a:pPr algn="ctr" eaLnBrk="1" hangingPunct="1">
                <a:spcBef>
                  <a:spcPct val="50000"/>
                </a:spcBef>
                <a:defRPr/>
              </a:pPr>
              <a:endParaRPr lang="es-CL" altLang="es-CL" sz="700" b="1">
                <a:solidFill>
                  <a:srgbClr val="969696"/>
                </a:solidFill>
                <a:effectLst>
                  <a:outerShdw blurRad="38100" dist="38100" dir="2700000" algn="tl">
                    <a:srgbClr val="C0C0C0"/>
                  </a:outerShdw>
                </a:effectLst>
                <a:latin typeface="Century Gothic" panose="020B0502020202020204" pitchFamily="34" charset="0"/>
              </a:endParaRPr>
            </a:p>
          </p:txBody>
        </p:sp>
        <p:sp>
          <p:nvSpPr>
            <p:cNvPr id="52230" name="Text Box 8">
              <a:extLst>
                <a:ext uri="{FF2B5EF4-FFF2-40B4-BE49-F238E27FC236}">
                  <a16:creationId xmlns:a16="http://schemas.microsoft.com/office/drawing/2014/main" id="{8D9E73F0-131D-E100-1F77-E918B421A9F4}"/>
                </a:ext>
              </a:extLst>
            </p:cNvPr>
            <p:cNvSpPr txBox="1">
              <a:spLocks noChangeArrowheads="1"/>
            </p:cNvSpPr>
            <p:nvPr/>
          </p:nvSpPr>
          <p:spPr bwMode="auto">
            <a:xfrm>
              <a:off x="2109" y="164"/>
              <a:ext cx="3447" cy="294"/>
            </a:xfrm>
            <a:prstGeom prst="rect">
              <a:avLst/>
            </a:prstGeom>
            <a:noFill/>
            <a:ln w="9525">
              <a:solidFill>
                <a:srgbClr val="DDDDDD"/>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es-AR" altLang="es-CL" sz="2400" b="1"/>
                <a:t>Leer y analizar el siguiente caso:</a:t>
              </a:r>
              <a:endParaRPr lang="es-ES_tradnl" altLang="es-CL" sz="2400" b="1"/>
            </a:p>
          </p:txBody>
        </p:sp>
        <p:sp>
          <p:nvSpPr>
            <p:cNvPr id="52231" name="Rectangle 9">
              <a:extLst>
                <a:ext uri="{FF2B5EF4-FFF2-40B4-BE49-F238E27FC236}">
                  <a16:creationId xmlns:a16="http://schemas.microsoft.com/office/drawing/2014/main" id="{4211DE62-5D6C-9F4B-FBAD-BA99852ECD75}"/>
                </a:ext>
              </a:extLst>
            </p:cNvPr>
            <p:cNvSpPr>
              <a:spLocks noChangeArrowheads="1"/>
            </p:cNvSpPr>
            <p:nvPr/>
          </p:nvSpPr>
          <p:spPr bwMode="auto">
            <a:xfrm>
              <a:off x="2018" y="119"/>
              <a:ext cx="136" cy="136"/>
            </a:xfrm>
            <a:prstGeom prst="rect">
              <a:avLst/>
            </a:prstGeom>
            <a:solidFill>
              <a:srgbClr val="FF9900">
                <a:alpha val="87057"/>
              </a:srgbClr>
            </a:solidFill>
            <a:ln w="9525">
              <a:solidFill>
                <a:srgbClr val="808080"/>
              </a:solidFill>
              <a:miter lim="800000"/>
              <a:headEnd/>
              <a:tailEnd/>
            </a:ln>
          </p:spPr>
          <p:txBody>
            <a:bodyPr wrap="none" anchor="ct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endParaRPr lang="es-CL" altLang="es-CL"/>
            </a:p>
          </p:txBody>
        </p:sp>
      </p:grpSp>
      <p:sp>
        <p:nvSpPr>
          <p:cNvPr id="52227" name="Rectangle 10">
            <a:extLst>
              <a:ext uri="{FF2B5EF4-FFF2-40B4-BE49-F238E27FC236}">
                <a16:creationId xmlns:a16="http://schemas.microsoft.com/office/drawing/2014/main" id="{F2647E2A-5E59-2F36-6609-FD2B98F4482F}"/>
              </a:ext>
            </a:extLst>
          </p:cNvPr>
          <p:cNvSpPr>
            <a:spLocks noChangeArrowheads="1"/>
          </p:cNvSpPr>
          <p:nvPr/>
        </p:nvSpPr>
        <p:spPr bwMode="auto">
          <a:xfrm>
            <a:off x="2514600" y="1295400"/>
            <a:ext cx="6858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just" eaLnBrk="1" hangingPunct="1">
              <a:spcBef>
                <a:spcPct val="20000"/>
              </a:spcBef>
            </a:pPr>
            <a:endParaRPr lang="es-CL" altLang="es-CL" sz="2000"/>
          </a:p>
        </p:txBody>
      </p:sp>
      <p:sp>
        <p:nvSpPr>
          <p:cNvPr id="52228" name="Text Box 11">
            <a:extLst>
              <a:ext uri="{FF2B5EF4-FFF2-40B4-BE49-F238E27FC236}">
                <a16:creationId xmlns:a16="http://schemas.microsoft.com/office/drawing/2014/main" id="{DF233309-36F7-1E3B-CB14-A03D39399EF9}"/>
              </a:ext>
            </a:extLst>
          </p:cNvPr>
          <p:cNvSpPr txBox="1">
            <a:spLocks noChangeArrowheads="1"/>
          </p:cNvSpPr>
          <p:nvPr/>
        </p:nvSpPr>
        <p:spPr bwMode="auto">
          <a:xfrm>
            <a:off x="2640014" y="1557339"/>
            <a:ext cx="7559675"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s-ES" altLang="ko-KR" sz="2400">
                <a:ea typeface="굴림" panose="020B0600000101010101" pitchFamily="34" charset="-127"/>
              </a:rPr>
              <a:t>Ana, de seis años de edad, fue internada luego de haber ingerido hamburguesas contaminadas con E. Coli causante de síndrome hemolítico urémico. Al investigar las causas probables de la intoxicación, se detectó que la distribución de las instalaciones del local elaborador de alimentos, obligaban a los manipuladores a utilizar las mismas superficies para colocar materias primas y alimentos procesados. Esta bacteria presente a menudo en carnes crudas se destruye mediante la pasteurización. </a:t>
            </a:r>
          </a:p>
          <a:p>
            <a:pPr eaLnBrk="1" hangingPunct="1"/>
            <a:r>
              <a:rPr lang="es-ES" altLang="ko-KR" sz="2400">
                <a:ea typeface="굴림" panose="020B0600000101010101" pitchFamily="34" charset="-127"/>
              </a:rPr>
              <a:t>Explique cómo podría haberse evitado que la niña, y eventualmente otros consumidores, contrajeran la enfermedad</a:t>
            </a:r>
            <a:r>
              <a:rPr lang="es-ES_tradnl" altLang="ko-KR" sz="2400">
                <a:ea typeface="굴림" panose="020B0600000101010101" pitchFamily="34" charset="-127"/>
              </a:rPr>
              <a:t>.</a:t>
            </a:r>
            <a:endParaRPr lang="es-ES_tradnl" altLang="es-CL" sz="240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2.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3.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4.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5.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6.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7.xml><?xml version="1.0" encoding="utf-8"?>
<p:tagLst xmlns:a="http://schemas.openxmlformats.org/drawingml/2006/main" xmlns:r="http://schemas.openxmlformats.org/officeDocument/2006/relationships" xmlns:p="http://schemas.openxmlformats.org/presentationml/2006/main">
  <p:tag name="POWER3D OPTIONS" val="Medium "/>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TotalTime>
  <Words>5382</Words>
  <Application>Microsoft Office PowerPoint</Application>
  <PresentationFormat>Panorámica</PresentationFormat>
  <Paragraphs>604</Paragraphs>
  <Slides>149</Slides>
  <Notes>32</Notes>
  <HiddenSlides>1</HiddenSlides>
  <MMClips>5</MMClips>
  <ScaleCrop>false</ScaleCrop>
  <HeadingPairs>
    <vt:vector size="8" baseType="variant">
      <vt:variant>
        <vt:lpstr>Fuentes usadas</vt:lpstr>
      </vt:variant>
      <vt:variant>
        <vt:i4>23</vt:i4>
      </vt:variant>
      <vt:variant>
        <vt:lpstr>Tema</vt:lpstr>
      </vt:variant>
      <vt:variant>
        <vt:i4>1</vt:i4>
      </vt:variant>
      <vt:variant>
        <vt:lpstr>Servidores OLE incrustados</vt:lpstr>
      </vt:variant>
      <vt:variant>
        <vt:i4>4</vt:i4>
      </vt:variant>
      <vt:variant>
        <vt:lpstr>Títulos de diapositiva</vt:lpstr>
      </vt:variant>
      <vt:variant>
        <vt:i4>149</vt:i4>
      </vt:variant>
    </vt:vector>
  </HeadingPairs>
  <TitlesOfParts>
    <vt:vector size="177" baseType="lpstr">
      <vt:lpstr>굴림</vt:lpstr>
      <vt:lpstr>MS PGothic</vt:lpstr>
      <vt:lpstr>Aptos</vt:lpstr>
      <vt:lpstr>Aptos Display</vt:lpstr>
      <vt:lpstr>Arial</vt:lpstr>
      <vt:lpstr>Arial Black</vt:lpstr>
      <vt:lpstr>Arial MT</vt:lpstr>
      <vt:lpstr>Arial Rounded MT Bold</vt:lpstr>
      <vt:lpstr>Calibri</vt:lpstr>
      <vt:lpstr>Calibri Light</vt:lpstr>
      <vt:lpstr>Cambria</vt:lpstr>
      <vt:lpstr>Century Gothic</vt:lpstr>
      <vt:lpstr>Comic Sans MS</vt:lpstr>
      <vt:lpstr>gobCL-Heavy</vt:lpstr>
      <vt:lpstr>gobCL-Light</vt:lpstr>
      <vt:lpstr>Helvetica</vt:lpstr>
      <vt:lpstr>Lucida Handwriting</vt:lpstr>
      <vt:lpstr>Microsoft Sans Serif</vt:lpstr>
      <vt:lpstr>Tahoma</vt:lpstr>
      <vt:lpstr>Times New Roman</vt:lpstr>
      <vt:lpstr>Trebuchet MS</vt:lpstr>
      <vt:lpstr>Verdana</vt:lpstr>
      <vt:lpstr>Wingdings</vt:lpstr>
      <vt:lpstr>Tema de Office</vt:lpstr>
      <vt:lpstr>Imagen</vt:lpstr>
      <vt:lpstr>VISIO</vt:lpstr>
      <vt:lpstr>Organization Chart</vt:lpstr>
      <vt:lpstr>Fotografía de Microsoft Photo Editor 3.0</vt:lpstr>
      <vt:lpstr>Presentación de PowerPoint</vt:lpstr>
      <vt:lpstr>REFRIFERACIÓN</vt:lpstr>
      <vt:lpstr>Presentación de PowerPoint</vt:lpstr>
      <vt:lpstr>¿CUÁNTO TIEMPO PODEMOS CONSERVAR LOS ALIMENTOS EN REFRIGERACIÓN?</vt:lpstr>
      <vt:lpstr>¿CUÁNTO TIEMPO PUEDO MANTENER MIS ALIMENTOS CONGELADOS?</vt:lpstr>
      <vt:lpstr>MASAS DULCES Y SALADAS</vt:lpstr>
      <vt:lpstr>FRUTAS Y VERDURAS</vt:lpstr>
      <vt:lpstr>Formas seguras de descongelar alimentos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UN ALIMENTO CONTAMINADO ES…</vt:lpstr>
      <vt:lpstr>Presentación de PowerPoint</vt:lpstr>
      <vt:lpstr>Peligros Químicos</vt:lpstr>
      <vt:lpstr>Presentación de PowerPoint</vt:lpstr>
      <vt:lpstr>Presentación de PowerPoint</vt:lpstr>
      <vt:lpstr>ORIGENES DE LOS PELIGROS QUÍMICOS EN LOS ALIMENTOS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PELIGROS FÍSICOS  </vt:lpstr>
      <vt:lpstr>Presentación de PowerPoint</vt:lpstr>
      <vt:lpstr>Orígenes de los Peligros Físicos </vt:lpstr>
      <vt:lpstr>Presentación de PowerPoint</vt:lpstr>
      <vt:lpstr>Presentación de PowerPoint</vt:lpstr>
      <vt:lpstr>  MICROORGANISMOS </vt:lpstr>
      <vt:lpstr>BACTERIAS</vt:lpstr>
      <vt:lpstr>Presentación de PowerPoint</vt:lpstr>
      <vt:lpstr>Presentación de PowerPoint</vt:lpstr>
      <vt:lpstr>Presentación de PowerPoint</vt:lpstr>
      <vt:lpstr>Presentación de PowerPoint</vt:lpstr>
      <vt:lpstr>Presentación de PowerPoint</vt:lpstr>
      <vt:lpstr>VIRUS</vt:lpstr>
      <vt:lpstr>Presentación de PowerPoint</vt:lpstr>
      <vt:lpstr>Presentación de PowerPoint</vt:lpstr>
      <vt:lpstr>Presentación de PowerPoint</vt:lpstr>
      <vt:lpstr>Comparación entre Virus y Bacterias</vt:lpstr>
      <vt:lpstr>Presentación de PowerPoint</vt:lpstr>
      <vt:lpstr>LEVADURAS</vt:lpstr>
      <vt:lpstr>Presentación de PowerPoint</vt:lpstr>
      <vt:lpstr>MOHOS</vt:lpstr>
      <vt:lpstr>Alternaria </vt:lpstr>
      <vt:lpstr>Botrytis cinerea </vt:lpstr>
      <vt:lpstr>Aspergillus</vt:lpstr>
      <vt:lpstr>Penicillium </vt:lpstr>
      <vt:lpstr>PARASITOS </vt:lpstr>
      <vt:lpstr>NUTRIENTES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Clases de M.O. según la temperatura</vt:lpstr>
      <vt:lpstr>Zona de Peligro</vt:lpstr>
      <vt:lpstr>Presentación de PowerPoint</vt:lpstr>
      <vt:lpstr>Presentación de PowerPoint</vt:lpstr>
      <vt:lpstr>Presentación de PowerPoint</vt:lpstr>
      <vt:lpstr>Presentación de PowerPoint</vt:lpstr>
      <vt:lpstr>TEMPERATURA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Psicotrópicas</vt:lpstr>
      <vt:lpstr>Mesófilas</vt:lpstr>
      <vt:lpstr>Termófilas</vt:lpstr>
      <vt:lpstr>Refrigeración.</vt:lpstr>
      <vt:lpstr>Oxigeno</vt:lpstr>
      <vt:lpstr>DESCOMPOSICIÓN)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ACTIVIDAD DE AGUA</vt:lpstr>
      <vt:lpstr>Presentación de PowerPoint</vt:lpstr>
      <vt:lpstr>Relación de alimentos de acuerdo a la cantidad de agua  </vt:lpstr>
      <vt:lpstr>Presentación de PowerPoint</vt:lpstr>
      <vt:lpstr>Presentación de PowerPoint</vt:lpstr>
      <vt:lpstr>pH</vt:lpstr>
      <vt:lpstr>pH</vt:lpstr>
      <vt:lpstr>PH</vt:lpstr>
      <vt:lpstr>Presentación de PowerPoint</vt:lpstr>
      <vt:lpstr>Presentación de PowerPoint</vt:lpstr>
      <vt:lpstr>Enfermedad de Transmisión Alimentaria</vt:lpstr>
      <vt:lpstr>Infección transmitida por alimentos   Intoxicación causada por alimentos</vt:lpstr>
      <vt:lpstr>Pueden manifestarse a través de:</vt:lpstr>
      <vt:lpstr>Cómo identificarlas?</vt:lpstr>
      <vt:lpstr>ALIMENTOS IMPLICADOS </vt:lpstr>
      <vt:lpstr>Presentación de PowerPoint</vt:lpstr>
      <vt:lpstr>Microorganismos Patógenos </vt:lpstr>
      <vt:lpstr>Presentación de PowerPoint</vt:lpstr>
      <vt:lpstr>Presentación de PowerPoint</vt:lpstr>
      <vt:lpstr>Presentación de PowerPoint</vt:lpstr>
      <vt:lpstr>Presentación de PowerPoint</vt:lpstr>
      <vt:lpstr>Enfermedades Transmitidas por Alimentos (ETAS) </vt:lpstr>
      <vt:lpstr>Presentación de PowerPoint</vt:lpstr>
      <vt:lpstr>Cómo identificarlas?</vt:lpstr>
      <vt:lpstr>Grupos Vulnerables </vt:lpstr>
      <vt:lpstr>Presentación de PowerPoint</vt:lpstr>
      <vt:lpstr>Condiciones Favorables (Reproducción bacteriana)</vt:lpstr>
      <vt:lpstr>Escherichia Coli</vt:lpstr>
      <vt:lpstr>Listeria Monocytogenes:</vt:lpstr>
      <vt:lpstr>ETAS MAS COMUNES</vt:lpstr>
      <vt:lpstr>BACILLUS CEREUS</vt:lpstr>
      <vt:lpstr>Cómo prevenir las ETAS?</vt:lpstr>
      <vt:lpstr>COMO DETECTAR Y EVITAR COMIDAS CONTAMINADAS</vt:lpstr>
      <vt:lpstr>COMO DETECTAR Y EVITAR COMIDAS CONTAMINADAS</vt:lpstr>
      <vt:lpstr>Condiciones Desfavorables</vt:lpstr>
      <vt:lpstr>Presentación de PowerPoint</vt:lpstr>
      <vt:lpstr>Presentación de PowerPoint</vt:lpstr>
      <vt:lpstr>Presentación de PowerPoint</vt:lpstr>
      <vt:lpstr>Presentación de PowerPoint</vt:lpstr>
      <vt:lpstr>Síntomas </vt:lpstr>
      <vt:lpstr>Patógenos</vt:lpstr>
      <vt:lpstr>Patógenos</vt:lpstr>
      <vt:lpstr>Patógenos</vt:lpstr>
      <vt:lpstr>Patógenos</vt:lpstr>
      <vt:lpstr>Toxinas  Biológicas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Hilde Obermoller</dc:creator>
  <cp:lastModifiedBy>Hilde Obermoller</cp:lastModifiedBy>
  <cp:revision>1</cp:revision>
  <dcterms:created xsi:type="dcterms:W3CDTF">2026-02-26T15:36:07Z</dcterms:created>
  <dcterms:modified xsi:type="dcterms:W3CDTF">2026-02-26T17:19:31Z</dcterms:modified>
</cp:coreProperties>
</file>