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430DC-CFFD-43C5-83BA-508BC0C3E50F}" type="datetimeFigureOut">
              <a:rPr lang="es-ES" smtClean="0"/>
              <a:pPr/>
              <a:t>18/07/2020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BAB67-0898-44FF-8291-37DF19485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STEMAS, TIPOS Y CLASIFICACION - ppt video online descarg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412" y="0"/>
            <a:ext cx="10644262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eoría de sistemas abiertos - Definición y caracterís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000108"/>
            <a:ext cx="5715000" cy="4381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EORÍA GENERAL DE SISTEMAS - ppt video online descarg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66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oria general de sistemas - Docs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-16502202"/>
            <a:ext cx="3143272" cy="7572353"/>
          </a:xfrm>
          <a:prstGeom prst="rect">
            <a:avLst/>
          </a:prstGeom>
          <a:noFill/>
        </p:spPr>
      </p:pic>
      <p:pic>
        <p:nvPicPr>
          <p:cNvPr id="16390" name="Picture 6" descr="Teoria general de sistemas - Docs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3"/>
            <a:ext cx="9144000" cy="77153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a teoría de sistemas o teoría general de los sistemas es el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3116"/>
            <a:ext cx="4486275" cy="2457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eoría del control - Wikipedia, la enciclopedia li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285992"/>
            <a:ext cx="4762500" cy="1304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os Sistemas del Cuerpo Hum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6858000" cy="4191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Presentación en pantalla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8</cp:revision>
  <dcterms:created xsi:type="dcterms:W3CDTF">2020-07-11T03:15:28Z</dcterms:created>
  <dcterms:modified xsi:type="dcterms:W3CDTF">2020-07-19T00:34:23Z</dcterms:modified>
</cp:coreProperties>
</file>