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58" r:id="rId5"/>
    <p:sldId id="257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0" autoAdjust="0"/>
    <p:restoredTop sz="94660"/>
  </p:normalViewPr>
  <p:slideViewPr>
    <p:cSldViewPr showGuides="1">
      <p:cViewPr>
        <p:scale>
          <a:sx n="70" d="100"/>
          <a:sy n="70" d="100"/>
        </p:scale>
        <p:origin x="864" y="3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74690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0634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41944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1367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3410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20999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40315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96424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44940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86731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4551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109A0-3E50-41F3-8FF8-2498A37C95EF}" type="datetimeFigureOut">
              <a:rPr lang="es-CL" smtClean="0"/>
              <a:t>24-11-2024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4F677-533E-46BC-BDC7-111B414B2DF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599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350" y="170944"/>
            <a:ext cx="2004868" cy="1024864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631" y="207717"/>
            <a:ext cx="2004000" cy="102404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351" y="2080768"/>
            <a:ext cx="2004868" cy="102486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632" y="2117541"/>
            <a:ext cx="2004000" cy="1024041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2746" y="170944"/>
            <a:ext cx="2004868" cy="102486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8727" y="207717"/>
            <a:ext cx="2004000" cy="1024041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2745" y="2080768"/>
            <a:ext cx="2004868" cy="102486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8728" y="2117541"/>
            <a:ext cx="2004000" cy="1024041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13841" y="87061"/>
            <a:ext cx="2004868" cy="102486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069822" y="123834"/>
            <a:ext cx="2004000" cy="1024041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13840" y="1996885"/>
            <a:ext cx="2004868" cy="102486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069823" y="2033658"/>
            <a:ext cx="2004000" cy="1024041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4935" y="-143748"/>
            <a:ext cx="2004868" cy="1024864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0916" y="-106975"/>
            <a:ext cx="2004000" cy="1024041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4934" y="1766076"/>
            <a:ext cx="2004868" cy="1024864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0917" y="1802849"/>
            <a:ext cx="2004000" cy="1024041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30" y="122989"/>
            <a:ext cx="2004868" cy="1024864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1" y="159762"/>
            <a:ext cx="2004000" cy="1024041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9" y="2032813"/>
            <a:ext cx="2004868" cy="1024864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2" y="2069586"/>
            <a:ext cx="2004000" cy="1024041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81014" y="37599"/>
            <a:ext cx="2004868" cy="1024864"/>
          </a:xfrm>
          <a:prstGeom prst="rect">
            <a:avLst/>
          </a:prstGeom>
        </p:spPr>
      </p:pic>
      <p:pic>
        <p:nvPicPr>
          <p:cNvPr id="42" name="Imagen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36995" y="74372"/>
            <a:ext cx="2004000" cy="1024041"/>
          </a:xfrm>
          <a:prstGeom prst="rect">
            <a:avLst/>
          </a:prstGeom>
        </p:spPr>
      </p:pic>
      <p:pic>
        <p:nvPicPr>
          <p:cNvPr id="43" name="Imagen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81013" y="1947423"/>
            <a:ext cx="2004868" cy="1024864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36996" y="1984196"/>
            <a:ext cx="2004000" cy="1024041"/>
          </a:xfrm>
          <a:prstGeom prst="rect">
            <a:avLst/>
          </a:prstGeom>
        </p:spPr>
      </p:pic>
      <p:pic>
        <p:nvPicPr>
          <p:cNvPr id="45" name="Imagen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761" y="3990593"/>
            <a:ext cx="2004868" cy="1024864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220" y="4027366"/>
            <a:ext cx="2004000" cy="1024041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762" y="5900417"/>
            <a:ext cx="2004868" cy="1024864"/>
          </a:xfrm>
          <a:prstGeom prst="rect">
            <a:avLst/>
          </a:prstGeom>
        </p:spPr>
      </p:pic>
      <p:pic>
        <p:nvPicPr>
          <p:cNvPr id="48" name="Imagen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221" y="5937190"/>
            <a:ext cx="2004000" cy="1024041"/>
          </a:xfrm>
          <a:prstGeom prst="rect">
            <a:avLst/>
          </a:prstGeom>
        </p:spPr>
      </p:pic>
      <p:pic>
        <p:nvPicPr>
          <p:cNvPr id="49" name="Imagen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36939" y="4012046"/>
            <a:ext cx="2004868" cy="1024864"/>
          </a:xfrm>
          <a:prstGeom prst="rect">
            <a:avLst/>
          </a:prstGeom>
        </p:spPr>
      </p:pic>
      <p:pic>
        <p:nvPicPr>
          <p:cNvPr id="50" name="Imagen 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92920" y="4048819"/>
            <a:ext cx="2004000" cy="1024041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36938" y="5921870"/>
            <a:ext cx="2004868" cy="1024864"/>
          </a:xfrm>
          <a:prstGeom prst="rect">
            <a:avLst/>
          </a:prstGeom>
        </p:spPr>
      </p:pic>
      <p:pic>
        <p:nvPicPr>
          <p:cNvPr id="52" name="Imagen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92921" y="5958643"/>
            <a:ext cx="2004000" cy="1024041"/>
          </a:xfrm>
          <a:prstGeom prst="rect">
            <a:avLst/>
          </a:prstGeom>
        </p:spPr>
      </p:pic>
      <p:pic>
        <p:nvPicPr>
          <p:cNvPr id="53" name="Imagen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51704" y="3906929"/>
            <a:ext cx="2004868" cy="1024864"/>
          </a:xfrm>
          <a:prstGeom prst="rect">
            <a:avLst/>
          </a:prstGeom>
        </p:spPr>
      </p:pic>
      <p:pic>
        <p:nvPicPr>
          <p:cNvPr id="54" name="Imagen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07685" y="3943702"/>
            <a:ext cx="2004000" cy="1024041"/>
          </a:xfrm>
          <a:prstGeom prst="rect">
            <a:avLst/>
          </a:prstGeom>
        </p:spPr>
      </p:pic>
      <p:pic>
        <p:nvPicPr>
          <p:cNvPr id="55" name="Imagen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51703" y="5816753"/>
            <a:ext cx="2004868" cy="1024864"/>
          </a:xfrm>
          <a:prstGeom prst="rect">
            <a:avLst/>
          </a:prstGeom>
        </p:spPr>
      </p:pic>
      <p:pic>
        <p:nvPicPr>
          <p:cNvPr id="56" name="Imagen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07686" y="5853526"/>
            <a:ext cx="2004000" cy="1024041"/>
          </a:xfrm>
          <a:prstGeom prst="rect">
            <a:avLst/>
          </a:prstGeom>
        </p:spPr>
      </p:pic>
      <p:pic>
        <p:nvPicPr>
          <p:cNvPr id="57" name="Imagen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1264" y="3676987"/>
            <a:ext cx="2004868" cy="1024864"/>
          </a:xfrm>
          <a:prstGeom prst="rect">
            <a:avLst/>
          </a:prstGeom>
        </p:spPr>
      </p:pic>
      <p:pic>
        <p:nvPicPr>
          <p:cNvPr id="58" name="Imagen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77245" y="3713760"/>
            <a:ext cx="2004000" cy="1024041"/>
          </a:xfrm>
          <a:prstGeom prst="rect">
            <a:avLst/>
          </a:prstGeom>
        </p:spPr>
      </p:pic>
      <p:pic>
        <p:nvPicPr>
          <p:cNvPr id="59" name="Imagen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1263" y="5586811"/>
            <a:ext cx="2004868" cy="1024864"/>
          </a:xfrm>
          <a:prstGeom prst="rect">
            <a:avLst/>
          </a:prstGeom>
        </p:spPr>
      </p:pic>
      <p:pic>
        <p:nvPicPr>
          <p:cNvPr id="60" name="Imagen 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77246" y="5623584"/>
            <a:ext cx="2004000" cy="1024041"/>
          </a:xfrm>
          <a:prstGeom prst="rect">
            <a:avLst/>
          </a:prstGeom>
        </p:spPr>
      </p:pic>
      <p:pic>
        <p:nvPicPr>
          <p:cNvPr id="61" name="Imagen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9" y="3942637"/>
            <a:ext cx="2004868" cy="1024864"/>
          </a:xfrm>
          <a:prstGeom prst="rect">
            <a:avLst/>
          </a:prstGeom>
        </p:spPr>
      </p:pic>
      <p:pic>
        <p:nvPicPr>
          <p:cNvPr id="62" name="Imagen 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0" y="3979410"/>
            <a:ext cx="2004000" cy="1024041"/>
          </a:xfrm>
          <a:prstGeom prst="rect">
            <a:avLst/>
          </a:prstGeom>
        </p:spPr>
      </p:pic>
      <p:pic>
        <p:nvPicPr>
          <p:cNvPr id="63" name="Imagen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8" y="5852461"/>
            <a:ext cx="2004868" cy="1024864"/>
          </a:xfrm>
          <a:prstGeom prst="rect">
            <a:avLst/>
          </a:prstGeom>
        </p:spPr>
      </p:pic>
      <p:pic>
        <p:nvPicPr>
          <p:cNvPr id="64" name="Imagen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1" y="5889234"/>
            <a:ext cx="2004000" cy="1024041"/>
          </a:xfrm>
          <a:prstGeom prst="rect">
            <a:avLst/>
          </a:prstGeom>
        </p:spPr>
      </p:pic>
      <p:pic>
        <p:nvPicPr>
          <p:cNvPr id="65" name="Imagen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73532" y="3893175"/>
            <a:ext cx="2004868" cy="1024864"/>
          </a:xfrm>
          <a:prstGeom prst="rect">
            <a:avLst/>
          </a:prstGeom>
        </p:spPr>
      </p:pic>
      <p:pic>
        <p:nvPicPr>
          <p:cNvPr id="66" name="Imagen 6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29513" y="3929948"/>
            <a:ext cx="2004000" cy="1024041"/>
          </a:xfrm>
          <a:prstGeom prst="rect">
            <a:avLst/>
          </a:prstGeom>
        </p:spPr>
      </p:pic>
      <p:pic>
        <p:nvPicPr>
          <p:cNvPr id="67" name="Imagen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73531" y="5802999"/>
            <a:ext cx="2004868" cy="1024864"/>
          </a:xfrm>
          <a:prstGeom prst="rect">
            <a:avLst/>
          </a:prstGeom>
        </p:spPr>
      </p:pic>
      <p:pic>
        <p:nvPicPr>
          <p:cNvPr id="68" name="Imagen 6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29514" y="5839772"/>
            <a:ext cx="2004000" cy="1024041"/>
          </a:xfrm>
          <a:prstGeom prst="rect">
            <a:avLst/>
          </a:prstGeom>
        </p:spPr>
      </p:pic>
      <p:pic>
        <p:nvPicPr>
          <p:cNvPr id="69" name="Imagen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11033" y="2069608"/>
            <a:ext cx="2004868" cy="1024864"/>
          </a:xfrm>
          <a:prstGeom prst="rect">
            <a:avLst/>
          </a:prstGeom>
        </p:spPr>
      </p:pic>
      <p:pic>
        <p:nvPicPr>
          <p:cNvPr id="70" name="Imagen 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0826020" y="5890340"/>
            <a:ext cx="2004000" cy="1024041"/>
          </a:xfrm>
          <a:prstGeom prst="rect">
            <a:avLst/>
          </a:prstGeom>
        </p:spPr>
      </p:pic>
      <p:pic>
        <p:nvPicPr>
          <p:cNvPr id="71" name="Imagen 7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11032" y="3979432"/>
            <a:ext cx="2004868" cy="1024864"/>
          </a:xfrm>
          <a:prstGeom prst="rect">
            <a:avLst/>
          </a:prstGeom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0826020" y="138980"/>
            <a:ext cx="2004000" cy="102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36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350" y="170944"/>
            <a:ext cx="2004868" cy="1024864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631" y="207717"/>
            <a:ext cx="2004000" cy="102404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351" y="2080768"/>
            <a:ext cx="2004868" cy="102486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632" y="2117541"/>
            <a:ext cx="2004000" cy="1024041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2746" y="170944"/>
            <a:ext cx="2004868" cy="102486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8727" y="207717"/>
            <a:ext cx="2004000" cy="1024041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2745" y="2080768"/>
            <a:ext cx="2004868" cy="102486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8728" y="2117541"/>
            <a:ext cx="2004000" cy="1024041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13841" y="87061"/>
            <a:ext cx="2004868" cy="102486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069822" y="123834"/>
            <a:ext cx="2004000" cy="1024041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13840" y="1996885"/>
            <a:ext cx="2004868" cy="102486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069823" y="2033658"/>
            <a:ext cx="2004000" cy="1024041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4935" y="-143748"/>
            <a:ext cx="2004868" cy="1024864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0916" y="-106975"/>
            <a:ext cx="2004000" cy="1024041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4934" y="1766076"/>
            <a:ext cx="2004868" cy="1024864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0917" y="1802849"/>
            <a:ext cx="2004000" cy="1024041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30" y="122989"/>
            <a:ext cx="2004868" cy="1024864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1" y="159762"/>
            <a:ext cx="2004000" cy="1024041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9" y="2032813"/>
            <a:ext cx="2004868" cy="1024864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2" y="2069586"/>
            <a:ext cx="2004000" cy="1024041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81014" y="37599"/>
            <a:ext cx="2004868" cy="1024864"/>
          </a:xfrm>
          <a:prstGeom prst="rect">
            <a:avLst/>
          </a:prstGeom>
        </p:spPr>
      </p:pic>
      <p:pic>
        <p:nvPicPr>
          <p:cNvPr id="42" name="Imagen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36995" y="74372"/>
            <a:ext cx="2004000" cy="1024041"/>
          </a:xfrm>
          <a:prstGeom prst="rect">
            <a:avLst/>
          </a:prstGeom>
        </p:spPr>
      </p:pic>
      <p:pic>
        <p:nvPicPr>
          <p:cNvPr id="43" name="Imagen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81013" y="1947423"/>
            <a:ext cx="2004868" cy="1024864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36996" y="1984196"/>
            <a:ext cx="2004000" cy="1024041"/>
          </a:xfrm>
          <a:prstGeom prst="rect">
            <a:avLst/>
          </a:prstGeom>
        </p:spPr>
      </p:pic>
      <p:pic>
        <p:nvPicPr>
          <p:cNvPr id="45" name="Imagen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761" y="3990593"/>
            <a:ext cx="2004868" cy="1024864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220" y="4027366"/>
            <a:ext cx="2004000" cy="1024041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762" y="5900417"/>
            <a:ext cx="2004868" cy="1024864"/>
          </a:xfrm>
          <a:prstGeom prst="rect">
            <a:avLst/>
          </a:prstGeom>
        </p:spPr>
      </p:pic>
      <p:pic>
        <p:nvPicPr>
          <p:cNvPr id="48" name="Imagen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221" y="5937190"/>
            <a:ext cx="2004000" cy="1024041"/>
          </a:xfrm>
          <a:prstGeom prst="rect">
            <a:avLst/>
          </a:prstGeom>
        </p:spPr>
      </p:pic>
      <p:pic>
        <p:nvPicPr>
          <p:cNvPr id="49" name="Imagen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36939" y="4012046"/>
            <a:ext cx="2004868" cy="1024864"/>
          </a:xfrm>
          <a:prstGeom prst="rect">
            <a:avLst/>
          </a:prstGeom>
        </p:spPr>
      </p:pic>
      <p:pic>
        <p:nvPicPr>
          <p:cNvPr id="50" name="Imagen 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92920" y="4048819"/>
            <a:ext cx="2004000" cy="1024041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36938" y="5921870"/>
            <a:ext cx="2004868" cy="1024864"/>
          </a:xfrm>
          <a:prstGeom prst="rect">
            <a:avLst/>
          </a:prstGeom>
        </p:spPr>
      </p:pic>
      <p:pic>
        <p:nvPicPr>
          <p:cNvPr id="52" name="Imagen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92921" y="5958643"/>
            <a:ext cx="2004000" cy="1024041"/>
          </a:xfrm>
          <a:prstGeom prst="rect">
            <a:avLst/>
          </a:prstGeom>
        </p:spPr>
      </p:pic>
      <p:pic>
        <p:nvPicPr>
          <p:cNvPr id="53" name="Imagen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51704" y="3906929"/>
            <a:ext cx="2004868" cy="1024864"/>
          </a:xfrm>
          <a:prstGeom prst="rect">
            <a:avLst/>
          </a:prstGeom>
        </p:spPr>
      </p:pic>
      <p:pic>
        <p:nvPicPr>
          <p:cNvPr id="54" name="Imagen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07685" y="3943702"/>
            <a:ext cx="2004000" cy="1024041"/>
          </a:xfrm>
          <a:prstGeom prst="rect">
            <a:avLst/>
          </a:prstGeom>
        </p:spPr>
      </p:pic>
      <p:pic>
        <p:nvPicPr>
          <p:cNvPr id="55" name="Imagen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51703" y="5816753"/>
            <a:ext cx="2004868" cy="1024864"/>
          </a:xfrm>
          <a:prstGeom prst="rect">
            <a:avLst/>
          </a:prstGeom>
        </p:spPr>
      </p:pic>
      <p:pic>
        <p:nvPicPr>
          <p:cNvPr id="56" name="Imagen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07686" y="5853526"/>
            <a:ext cx="2004000" cy="1024041"/>
          </a:xfrm>
          <a:prstGeom prst="rect">
            <a:avLst/>
          </a:prstGeom>
        </p:spPr>
      </p:pic>
      <p:pic>
        <p:nvPicPr>
          <p:cNvPr id="57" name="Imagen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1264" y="3676987"/>
            <a:ext cx="2004868" cy="1024864"/>
          </a:xfrm>
          <a:prstGeom prst="rect">
            <a:avLst/>
          </a:prstGeom>
        </p:spPr>
      </p:pic>
      <p:pic>
        <p:nvPicPr>
          <p:cNvPr id="58" name="Imagen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77245" y="3713760"/>
            <a:ext cx="2004000" cy="1024041"/>
          </a:xfrm>
          <a:prstGeom prst="rect">
            <a:avLst/>
          </a:prstGeom>
        </p:spPr>
      </p:pic>
      <p:pic>
        <p:nvPicPr>
          <p:cNvPr id="59" name="Imagen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1263" y="5586811"/>
            <a:ext cx="2004868" cy="1024864"/>
          </a:xfrm>
          <a:prstGeom prst="rect">
            <a:avLst/>
          </a:prstGeom>
        </p:spPr>
      </p:pic>
      <p:pic>
        <p:nvPicPr>
          <p:cNvPr id="60" name="Imagen 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77246" y="5623584"/>
            <a:ext cx="2004000" cy="1024041"/>
          </a:xfrm>
          <a:prstGeom prst="rect">
            <a:avLst/>
          </a:prstGeom>
        </p:spPr>
      </p:pic>
      <p:pic>
        <p:nvPicPr>
          <p:cNvPr id="61" name="Imagen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9" y="3942637"/>
            <a:ext cx="2004868" cy="1024864"/>
          </a:xfrm>
          <a:prstGeom prst="rect">
            <a:avLst/>
          </a:prstGeom>
        </p:spPr>
      </p:pic>
      <p:pic>
        <p:nvPicPr>
          <p:cNvPr id="62" name="Imagen 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0" y="3979410"/>
            <a:ext cx="2004000" cy="1024041"/>
          </a:xfrm>
          <a:prstGeom prst="rect">
            <a:avLst/>
          </a:prstGeom>
        </p:spPr>
      </p:pic>
      <p:pic>
        <p:nvPicPr>
          <p:cNvPr id="63" name="Imagen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8" y="5852461"/>
            <a:ext cx="2004868" cy="1024864"/>
          </a:xfrm>
          <a:prstGeom prst="rect">
            <a:avLst/>
          </a:prstGeom>
        </p:spPr>
      </p:pic>
      <p:pic>
        <p:nvPicPr>
          <p:cNvPr id="64" name="Imagen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1" y="5889234"/>
            <a:ext cx="2004000" cy="1024041"/>
          </a:xfrm>
          <a:prstGeom prst="rect">
            <a:avLst/>
          </a:prstGeom>
        </p:spPr>
      </p:pic>
      <p:pic>
        <p:nvPicPr>
          <p:cNvPr id="65" name="Imagen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73532" y="3893175"/>
            <a:ext cx="2004868" cy="1024864"/>
          </a:xfrm>
          <a:prstGeom prst="rect">
            <a:avLst/>
          </a:prstGeom>
        </p:spPr>
      </p:pic>
      <p:pic>
        <p:nvPicPr>
          <p:cNvPr id="66" name="Imagen 6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29513" y="3929948"/>
            <a:ext cx="2004000" cy="1024041"/>
          </a:xfrm>
          <a:prstGeom prst="rect">
            <a:avLst/>
          </a:prstGeom>
        </p:spPr>
      </p:pic>
      <p:pic>
        <p:nvPicPr>
          <p:cNvPr id="67" name="Imagen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73531" y="5802999"/>
            <a:ext cx="2004868" cy="1024864"/>
          </a:xfrm>
          <a:prstGeom prst="rect">
            <a:avLst/>
          </a:prstGeom>
        </p:spPr>
      </p:pic>
      <p:pic>
        <p:nvPicPr>
          <p:cNvPr id="68" name="Imagen 6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29514" y="5839772"/>
            <a:ext cx="2004000" cy="1024041"/>
          </a:xfrm>
          <a:prstGeom prst="rect">
            <a:avLst/>
          </a:prstGeom>
        </p:spPr>
      </p:pic>
      <p:pic>
        <p:nvPicPr>
          <p:cNvPr id="69" name="Imagen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11033" y="2069608"/>
            <a:ext cx="2004868" cy="1024864"/>
          </a:xfrm>
          <a:prstGeom prst="rect">
            <a:avLst/>
          </a:prstGeom>
        </p:spPr>
      </p:pic>
      <p:pic>
        <p:nvPicPr>
          <p:cNvPr id="70" name="Imagen 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0826020" y="5890340"/>
            <a:ext cx="2004000" cy="1024041"/>
          </a:xfrm>
          <a:prstGeom prst="rect">
            <a:avLst/>
          </a:prstGeom>
        </p:spPr>
      </p:pic>
      <p:pic>
        <p:nvPicPr>
          <p:cNvPr id="71" name="Imagen 7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11032" y="3979432"/>
            <a:ext cx="2004868" cy="1024864"/>
          </a:xfrm>
          <a:prstGeom prst="rect">
            <a:avLst/>
          </a:prstGeom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0826020" y="138980"/>
            <a:ext cx="2004000" cy="102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76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350" y="170944"/>
            <a:ext cx="2004868" cy="1024864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631" y="207717"/>
            <a:ext cx="2004000" cy="102404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351" y="2080768"/>
            <a:ext cx="2004868" cy="102486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632" y="2117541"/>
            <a:ext cx="2004000" cy="1024041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2746" y="170944"/>
            <a:ext cx="2004868" cy="102486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8727" y="207717"/>
            <a:ext cx="2004000" cy="1024041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2745" y="2080768"/>
            <a:ext cx="2004868" cy="102486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8728" y="2117541"/>
            <a:ext cx="2004000" cy="1024041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13841" y="87061"/>
            <a:ext cx="2004868" cy="102486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069822" y="123834"/>
            <a:ext cx="2004000" cy="1024041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13840" y="1996885"/>
            <a:ext cx="2004868" cy="102486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069823" y="2033658"/>
            <a:ext cx="2004000" cy="1024041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4935" y="-143748"/>
            <a:ext cx="2004868" cy="1024864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0916" y="-106975"/>
            <a:ext cx="2004000" cy="1024041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4934" y="1766076"/>
            <a:ext cx="2004868" cy="1024864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0917" y="1802849"/>
            <a:ext cx="2004000" cy="1024041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30" y="122989"/>
            <a:ext cx="2004868" cy="1024864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1" y="159762"/>
            <a:ext cx="2004000" cy="1024041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9" y="2032813"/>
            <a:ext cx="2004868" cy="1024864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2" y="2069586"/>
            <a:ext cx="2004000" cy="1024041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81014" y="37599"/>
            <a:ext cx="2004868" cy="1024864"/>
          </a:xfrm>
          <a:prstGeom prst="rect">
            <a:avLst/>
          </a:prstGeom>
        </p:spPr>
      </p:pic>
      <p:pic>
        <p:nvPicPr>
          <p:cNvPr id="42" name="Imagen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36995" y="74372"/>
            <a:ext cx="2004000" cy="1024041"/>
          </a:xfrm>
          <a:prstGeom prst="rect">
            <a:avLst/>
          </a:prstGeom>
        </p:spPr>
      </p:pic>
      <p:pic>
        <p:nvPicPr>
          <p:cNvPr id="43" name="Imagen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81013" y="1947423"/>
            <a:ext cx="2004868" cy="1024864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36996" y="1984196"/>
            <a:ext cx="2004000" cy="1024041"/>
          </a:xfrm>
          <a:prstGeom prst="rect">
            <a:avLst/>
          </a:prstGeom>
        </p:spPr>
      </p:pic>
      <p:pic>
        <p:nvPicPr>
          <p:cNvPr id="45" name="Imagen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761" y="3990593"/>
            <a:ext cx="2004868" cy="1024864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220" y="4027366"/>
            <a:ext cx="2004000" cy="1024041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762" y="5900417"/>
            <a:ext cx="2004868" cy="1024864"/>
          </a:xfrm>
          <a:prstGeom prst="rect">
            <a:avLst/>
          </a:prstGeom>
        </p:spPr>
      </p:pic>
      <p:pic>
        <p:nvPicPr>
          <p:cNvPr id="48" name="Imagen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221" y="5937190"/>
            <a:ext cx="2004000" cy="1024041"/>
          </a:xfrm>
          <a:prstGeom prst="rect">
            <a:avLst/>
          </a:prstGeom>
        </p:spPr>
      </p:pic>
      <p:pic>
        <p:nvPicPr>
          <p:cNvPr id="49" name="Imagen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36939" y="4012046"/>
            <a:ext cx="2004868" cy="1024864"/>
          </a:xfrm>
          <a:prstGeom prst="rect">
            <a:avLst/>
          </a:prstGeom>
        </p:spPr>
      </p:pic>
      <p:pic>
        <p:nvPicPr>
          <p:cNvPr id="50" name="Imagen 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92920" y="4048819"/>
            <a:ext cx="2004000" cy="1024041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36938" y="5921870"/>
            <a:ext cx="2004868" cy="1024864"/>
          </a:xfrm>
          <a:prstGeom prst="rect">
            <a:avLst/>
          </a:prstGeom>
        </p:spPr>
      </p:pic>
      <p:pic>
        <p:nvPicPr>
          <p:cNvPr id="52" name="Imagen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92921" y="5958643"/>
            <a:ext cx="2004000" cy="1024041"/>
          </a:xfrm>
          <a:prstGeom prst="rect">
            <a:avLst/>
          </a:prstGeom>
        </p:spPr>
      </p:pic>
      <p:pic>
        <p:nvPicPr>
          <p:cNvPr id="53" name="Imagen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51704" y="3906929"/>
            <a:ext cx="2004868" cy="1024864"/>
          </a:xfrm>
          <a:prstGeom prst="rect">
            <a:avLst/>
          </a:prstGeom>
        </p:spPr>
      </p:pic>
      <p:pic>
        <p:nvPicPr>
          <p:cNvPr id="54" name="Imagen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07685" y="3943702"/>
            <a:ext cx="2004000" cy="1024041"/>
          </a:xfrm>
          <a:prstGeom prst="rect">
            <a:avLst/>
          </a:prstGeom>
        </p:spPr>
      </p:pic>
      <p:pic>
        <p:nvPicPr>
          <p:cNvPr id="55" name="Imagen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51703" y="5816753"/>
            <a:ext cx="2004868" cy="1024864"/>
          </a:xfrm>
          <a:prstGeom prst="rect">
            <a:avLst/>
          </a:prstGeom>
        </p:spPr>
      </p:pic>
      <p:pic>
        <p:nvPicPr>
          <p:cNvPr id="56" name="Imagen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07686" y="5853526"/>
            <a:ext cx="2004000" cy="1024041"/>
          </a:xfrm>
          <a:prstGeom prst="rect">
            <a:avLst/>
          </a:prstGeom>
        </p:spPr>
      </p:pic>
      <p:pic>
        <p:nvPicPr>
          <p:cNvPr id="57" name="Imagen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1264" y="3676987"/>
            <a:ext cx="2004868" cy="1024864"/>
          </a:xfrm>
          <a:prstGeom prst="rect">
            <a:avLst/>
          </a:prstGeom>
        </p:spPr>
      </p:pic>
      <p:pic>
        <p:nvPicPr>
          <p:cNvPr id="58" name="Imagen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77245" y="3713760"/>
            <a:ext cx="2004000" cy="1024041"/>
          </a:xfrm>
          <a:prstGeom prst="rect">
            <a:avLst/>
          </a:prstGeom>
        </p:spPr>
      </p:pic>
      <p:pic>
        <p:nvPicPr>
          <p:cNvPr id="59" name="Imagen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1263" y="5586811"/>
            <a:ext cx="2004868" cy="1024864"/>
          </a:xfrm>
          <a:prstGeom prst="rect">
            <a:avLst/>
          </a:prstGeom>
        </p:spPr>
      </p:pic>
      <p:pic>
        <p:nvPicPr>
          <p:cNvPr id="60" name="Imagen 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77246" y="5623584"/>
            <a:ext cx="2004000" cy="1024041"/>
          </a:xfrm>
          <a:prstGeom prst="rect">
            <a:avLst/>
          </a:prstGeom>
        </p:spPr>
      </p:pic>
      <p:pic>
        <p:nvPicPr>
          <p:cNvPr id="61" name="Imagen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9" y="3942637"/>
            <a:ext cx="2004868" cy="1024864"/>
          </a:xfrm>
          <a:prstGeom prst="rect">
            <a:avLst/>
          </a:prstGeom>
        </p:spPr>
      </p:pic>
      <p:pic>
        <p:nvPicPr>
          <p:cNvPr id="62" name="Imagen 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0" y="3979410"/>
            <a:ext cx="2004000" cy="1024041"/>
          </a:xfrm>
          <a:prstGeom prst="rect">
            <a:avLst/>
          </a:prstGeom>
        </p:spPr>
      </p:pic>
      <p:pic>
        <p:nvPicPr>
          <p:cNvPr id="63" name="Imagen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8" y="5852461"/>
            <a:ext cx="2004868" cy="1024864"/>
          </a:xfrm>
          <a:prstGeom prst="rect">
            <a:avLst/>
          </a:prstGeom>
        </p:spPr>
      </p:pic>
      <p:pic>
        <p:nvPicPr>
          <p:cNvPr id="64" name="Imagen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1" y="5889234"/>
            <a:ext cx="2004000" cy="1024041"/>
          </a:xfrm>
          <a:prstGeom prst="rect">
            <a:avLst/>
          </a:prstGeom>
        </p:spPr>
      </p:pic>
      <p:pic>
        <p:nvPicPr>
          <p:cNvPr id="65" name="Imagen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73532" y="3893175"/>
            <a:ext cx="2004868" cy="1024864"/>
          </a:xfrm>
          <a:prstGeom prst="rect">
            <a:avLst/>
          </a:prstGeom>
        </p:spPr>
      </p:pic>
      <p:pic>
        <p:nvPicPr>
          <p:cNvPr id="66" name="Imagen 6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29513" y="3929948"/>
            <a:ext cx="2004000" cy="1024041"/>
          </a:xfrm>
          <a:prstGeom prst="rect">
            <a:avLst/>
          </a:prstGeom>
        </p:spPr>
      </p:pic>
      <p:pic>
        <p:nvPicPr>
          <p:cNvPr id="67" name="Imagen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73531" y="5802999"/>
            <a:ext cx="2004868" cy="1024864"/>
          </a:xfrm>
          <a:prstGeom prst="rect">
            <a:avLst/>
          </a:prstGeom>
        </p:spPr>
      </p:pic>
      <p:pic>
        <p:nvPicPr>
          <p:cNvPr id="68" name="Imagen 6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29514" y="5839772"/>
            <a:ext cx="2004000" cy="1024041"/>
          </a:xfrm>
          <a:prstGeom prst="rect">
            <a:avLst/>
          </a:prstGeom>
        </p:spPr>
      </p:pic>
      <p:pic>
        <p:nvPicPr>
          <p:cNvPr id="69" name="Imagen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11033" y="2069608"/>
            <a:ext cx="2004868" cy="1024864"/>
          </a:xfrm>
          <a:prstGeom prst="rect">
            <a:avLst/>
          </a:prstGeom>
        </p:spPr>
      </p:pic>
      <p:pic>
        <p:nvPicPr>
          <p:cNvPr id="70" name="Imagen 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0826020" y="5890340"/>
            <a:ext cx="2004000" cy="1024041"/>
          </a:xfrm>
          <a:prstGeom prst="rect">
            <a:avLst/>
          </a:prstGeom>
        </p:spPr>
      </p:pic>
      <p:pic>
        <p:nvPicPr>
          <p:cNvPr id="71" name="Imagen 7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11032" y="3979432"/>
            <a:ext cx="2004868" cy="1024864"/>
          </a:xfrm>
          <a:prstGeom prst="rect">
            <a:avLst/>
          </a:prstGeom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0826020" y="138980"/>
            <a:ext cx="2004000" cy="102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88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350" y="170944"/>
            <a:ext cx="2004868" cy="1024864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631" y="207717"/>
            <a:ext cx="2004000" cy="102404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351" y="2080768"/>
            <a:ext cx="2004868" cy="102486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632" y="2117541"/>
            <a:ext cx="2004000" cy="1024041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2746" y="170944"/>
            <a:ext cx="2004868" cy="102486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8727" y="207717"/>
            <a:ext cx="2004000" cy="1024041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2745" y="2080768"/>
            <a:ext cx="2004868" cy="102486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8728" y="2117541"/>
            <a:ext cx="2004000" cy="1024041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13841" y="87061"/>
            <a:ext cx="2004868" cy="102486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069822" y="123834"/>
            <a:ext cx="2004000" cy="1024041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13840" y="1996885"/>
            <a:ext cx="2004868" cy="102486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069823" y="2033658"/>
            <a:ext cx="2004000" cy="1024041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4935" y="-143748"/>
            <a:ext cx="2004868" cy="1024864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0916" y="-106975"/>
            <a:ext cx="2004000" cy="1024041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4934" y="1766076"/>
            <a:ext cx="2004868" cy="1024864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0917" y="1802849"/>
            <a:ext cx="2004000" cy="1024041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30" y="122989"/>
            <a:ext cx="2004868" cy="1024864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1" y="159762"/>
            <a:ext cx="2004000" cy="1024041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9" y="2032813"/>
            <a:ext cx="2004868" cy="1024864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2" y="2069586"/>
            <a:ext cx="2004000" cy="1024041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81014" y="37599"/>
            <a:ext cx="2004868" cy="1024864"/>
          </a:xfrm>
          <a:prstGeom prst="rect">
            <a:avLst/>
          </a:prstGeom>
        </p:spPr>
      </p:pic>
      <p:pic>
        <p:nvPicPr>
          <p:cNvPr id="42" name="Imagen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36995" y="74372"/>
            <a:ext cx="2004000" cy="1024041"/>
          </a:xfrm>
          <a:prstGeom prst="rect">
            <a:avLst/>
          </a:prstGeom>
        </p:spPr>
      </p:pic>
      <p:pic>
        <p:nvPicPr>
          <p:cNvPr id="43" name="Imagen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81013" y="1947423"/>
            <a:ext cx="2004868" cy="1024864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36996" y="1984196"/>
            <a:ext cx="2004000" cy="1024041"/>
          </a:xfrm>
          <a:prstGeom prst="rect">
            <a:avLst/>
          </a:prstGeom>
        </p:spPr>
      </p:pic>
      <p:pic>
        <p:nvPicPr>
          <p:cNvPr id="45" name="Imagen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761" y="3990593"/>
            <a:ext cx="2004868" cy="1024864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220" y="4027366"/>
            <a:ext cx="2004000" cy="1024041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762" y="5900417"/>
            <a:ext cx="2004868" cy="1024864"/>
          </a:xfrm>
          <a:prstGeom prst="rect">
            <a:avLst/>
          </a:prstGeom>
        </p:spPr>
      </p:pic>
      <p:pic>
        <p:nvPicPr>
          <p:cNvPr id="48" name="Imagen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221" y="5937190"/>
            <a:ext cx="2004000" cy="1024041"/>
          </a:xfrm>
          <a:prstGeom prst="rect">
            <a:avLst/>
          </a:prstGeom>
        </p:spPr>
      </p:pic>
      <p:pic>
        <p:nvPicPr>
          <p:cNvPr id="49" name="Imagen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36939" y="4012046"/>
            <a:ext cx="2004868" cy="1024864"/>
          </a:xfrm>
          <a:prstGeom prst="rect">
            <a:avLst/>
          </a:prstGeom>
        </p:spPr>
      </p:pic>
      <p:pic>
        <p:nvPicPr>
          <p:cNvPr id="50" name="Imagen 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92920" y="4048819"/>
            <a:ext cx="2004000" cy="1024041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36938" y="5921870"/>
            <a:ext cx="2004868" cy="1024864"/>
          </a:xfrm>
          <a:prstGeom prst="rect">
            <a:avLst/>
          </a:prstGeom>
        </p:spPr>
      </p:pic>
      <p:pic>
        <p:nvPicPr>
          <p:cNvPr id="52" name="Imagen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92921" y="5958643"/>
            <a:ext cx="2004000" cy="1024041"/>
          </a:xfrm>
          <a:prstGeom prst="rect">
            <a:avLst/>
          </a:prstGeom>
        </p:spPr>
      </p:pic>
      <p:pic>
        <p:nvPicPr>
          <p:cNvPr id="53" name="Imagen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51704" y="3906929"/>
            <a:ext cx="2004868" cy="1024864"/>
          </a:xfrm>
          <a:prstGeom prst="rect">
            <a:avLst/>
          </a:prstGeom>
        </p:spPr>
      </p:pic>
      <p:pic>
        <p:nvPicPr>
          <p:cNvPr id="54" name="Imagen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07685" y="3943702"/>
            <a:ext cx="2004000" cy="1024041"/>
          </a:xfrm>
          <a:prstGeom prst="rect">
            <a:avLst/>
          </a:prstGeom>
        </p:spPr>
      </p:pic>
      <p:pic>
        <p:nvPicPr>
          <p:cNvPr id="55" name="Imagen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51703" y="5816753"/>
            <a:ext cx="2004868" cy="1024864"/>
          </a:xfrm>
          <a:prstGeom prst="rect">
            <a:avLst/>
          </a:prstGeom>
        </p:spPr>
      </p:pic>
      <p:pic>
        <p:nvPicPr>
          <p:cNvPr id="56" name="Imagen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07686" y="5853526"/>
            <a:ext cx="2004000" cy="1024041"/>
          </a:xfrm>
          <a:prstGeom prst="rect">
            <a:avLst/>
          </a:prstGeom>
        </p:spPr>
      </p:pic>
      <p:pic>
        <p:nvPicPr>
          <p:cNvPr id="57" name="Imagen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1264" y="3676987"/>
            <a:ext cx="2004868" cy="1024864"/>
          </a:xfrm>
          <a:prstGeom prst="rect">
            <a:avLst/>
          </a:prstGeom>
        </p:spPr>
      </p:pic>
      <p:pic>
        <p:nvPicPr>
          <p:cNvPr id="58" name="Imagen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77245" y="3713760"/>
            <a:ext cx="2004000" cy="1024041"/>
          </a:xfrm>
          <a:prstGeom prst="rect">
            <a:avLst/>
          </a:prstGeom>
        </p:spPr>
      </p:pic>
      <p:pic>
        <p:nvPicPr>
          <p:cNvPr id="59" name="Imagen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1263" y="5586811"/>
            <a:ext cx="2004868" cy="1024864"/>
          </a:xfrm>
          <a:prstGeom prst="rect">
            <a:avLst/>
          </a:prstGeom>
        </p:spPr>
      </p:pic>
      <p:pic>
        <p:nvPicPr>
          <p:cNvPr id="60" name="Imagen 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77246" y="5623584"/>
            <a:ext cx="2004000" cy="1024041"/>
          </a:xfrm>
          <a:prstGeom prst="rect">
            <a:avLst/>
          </a:prstGeom>
        </p:spPr>
      </p:pic>
      <p:pic>
        <p:nvPicPr>
          <p:cNvPr id="61" name="Imagen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9" y="3942637"/>
            <a:ext cx="2004868" cy="1024864"/>
          </a:xfrm>
          <a:prstGeom prst="rect">
            <a:avLst/>
          </a:prstGeom>
        </p:spPr>
      </p:pic>
      <p:pic>
        <p:nvPicPr>
          <p:cNvPr id="62" name="Imagen 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0" y="3979410"/>
            <a:ext cx="2004000" cy="1024041"/>
          </a:xfrm>
          <a:prstGeom prst="rect">
            <a:avLst/>
          </a:prstGeom>
        </p:spPr>
      </p:pic>
      <p:pic>
        <p:nvPicPr>
          <p:cNvPr id="63" name="Imagen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8" y="5852461"/>
            <a:ext cx="2004868" cy="1024864"/>
          </a:xfrm>
          <a:prstGeom prst="rect">
            <a:avLst/>
          </a:prstGeom>
        </p:spPr>
      </p:pic>
      <p:pic>
        <p:nvPicPr>
          <p:cNvPr id="64" name="Imagen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1" y="5889234"/>
            <a:ext cx="2004000" cy="1024041"/>
          </a:xfrm>
          <a:prstGeom prst="rect">
            <a:avLst/>
          </a:prstGeom>
        </p:spPr>
      </p:pic>
      <p:pic>
        <p:nvPicPr>
          <p:cNvPr id="65" name="Imagen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73532" y="3893175"/>
            <a:ext cx="2004868" cy="1024864"/>
          </a:xfrm>
          <a:prstGeom prst="rect">
            <a:avLst/>
          </a:prstGeom>
        </p:spPr>
      </p:pic>
      <p:pic>
        <p:nvPicPr>
          <p:cNvPr id="66" name="Imagen 6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29513" y="3929948"/>
            <a:ext cx="2004000" cy="1024041"/>
          </a:xfrm>
          <a:prstGeom prst="rect">
            <a:avLst/>
          </a:prstGeom>
        </p:spPr>
      </p:pic>
      <p:pic>
        <p:nvPicPr>
          <p:cNvPr id="67" name="Imagen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73531" y="5802999"/>
            <a:ext cx="2004868" cy="1024864"/>
          </a:xfrm>
          <a:prstGeom prst="rect">
            <a:avLst/>
          </a:prstGeom>
        </p:spPr>
      </p:pic>
      <p:pic>
        <p:nvPicPr>
          <p:cNvPr id="68" name="Imagen 6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29514" y="5839772"/>
            <a:ext cx="2004000" cy="1024041"/>
          </a:xfrm>
          <a:prstGeom prst="rect">
            <a:avLst/>
          </a:prstGeom>
        </p:spPr>
      </p:pic>
      <p:pic>
        <p:nvPicPr>
          <p:cNvPr id="69" name="Imagen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11033" y="2069608"/>
            <a:ext cx="2004868" cy="1024864"/>
          </a:xfrm>
          <a:prstGeom prst="rect">
            <a:avLst/>
          </a:prstGeom>
        </p:spPr>
      </p:pic>
      <p:pic>
        <p:nvPicPr>
          <p:cNvPr id="70" name="Imagen 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0826020" y="5890340"/>
            <a:ext cx="2004000" cy="1024041"/>
          </a:xfrm>
          <a:prstGeom prst="rect">
            <a:avLst/>
          </a:prstGeom>
        </p:spPr>
      </p:pic>
      <p:pic>
        <p:nvPicPr>
          <p:cNvPr id="71" name="Imagen 7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11032" y="3979432"/>
            <a:ext cx="2004868" cy="1024864"/>
          </a:xfrm>
          <a:prstGeom prst="rect">
            <a:avLst/>
          </a:prstGeom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0826020" y="138980"/>
            <a:ext cx="2004000" cy="102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07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350" y="170944"/>
            <a:ext cx="2004868" cy="1024864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631" y="207717"/>
            <a:ext cx="2004000" cy="102404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351" y="2080768"/>
            <a:ext cx="2004868" cy="102486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632" y="2117541"/>
            <a:ext cx="2004000" cy="1024041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2746" y="170944"/>
            <a:ext cx="2004868" cy="1024864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8727" y="207717"/>
            <a:ext cx="2004000" cy="1024041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02745" y="2080768"/>
            <a:ext cx="2004868" cy="102486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8728" y="2117541"/>
            <a:ext cx="2004000" cy="1024041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13841" y="87061"/>
            <a:ext cx="2004868" cy="1024864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069822" y="123834"/>
            <a:ext cx="2004000" cy="1024041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13840" y="1996885"/>
            <a:ext cx="2004868" cy="102486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069823" y="2033658"/>
            <a:ext cx="2004000" cy="1024041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4935" y="-143748"/>
            <a:ext cx="2004868" cy="1024864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0916" y="-106975"/>
            <a:ext cx="2004000" cy="1024041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4934" y="1766076"/>
            <a:ext cx="2004868" cy="1024864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80917" y="1802849"/>
            <a:ext cx="2004000" cy="1024041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30" y="122989"/>
            <a:ext cx="2004868" cy="1024864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1" y="159762"/>
            <a:ext cx="2004000" cy="1024041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9" y="2032813"/>
            <a:ext cx="2004868" cy="1024864"/>
          </a:xfrm>
          <a:prstGeom prst="rect">
            <a:avLst/>
          </a:prstGeom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2" y="2069586"/>
            <a:ext cx="2004000" cy="1024041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81014" y="37599"/>
            <a:ext cx="2004868" cy="1024864"/>
          </a:xfrm>
          <a:prstGeom prst="rect">
            <a:avLst/>
          </a:prstGeom>
        </p:spPr>
      </p:pic>
      <p:pic>
        <p:nvPicPr>
          <p:cNvPr id="42" name="Imagen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36995" y="74372"/>
            <a:ext cx="2004000" cy="1024041"/>
          </a:xfrm>
          <a:prstGeom prst="rect">
            <a:avLst/>
          </a:prstGeom>
        </p:spPr>
      </p:pic>
      <p:pic>
        <p:nvPicPr>
          <p:cNvPr id="43" name="Imagen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81013" y="1947423"/>
            <a:ext cx="2004868" cy="1024864"/>
          </a:xfrm>
          <a:prstGeom prst="rect">
            <a:avLst/>
          </a:prstGeom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36996" y="1984196"/>
            <a:ext cx="2004000" cy="1024041"/>
          </a:xfrm>
          <a:prstGeom prst="rect">
            <a:avLst/>
          </a:prstGeom>
        </p:spPr>
      </p:pic>
      <p:pic>
        <p:nvPicPr>
          <p:cNvPr id="45" name="Imagen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761" y="3990593"/>
            <a:ext cx="2004868" cy="1024864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220" y="4027366"/>
            <a:ext cx="2004000" cy="1024041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08762" y="5900417"/>
            <a:ext cx="2004868" cy="1024864"/>
          </a:xfrm>
          <a:prstGeom prst="rect">
            <a:avLst/>
          </a:prstGeom>
        </p:spPr>
      </p:pic>
      <p:pic>
        <p:nvPicPr>
          <p:cNvPr id="48" name="Imagen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47221" y="5937190"/>
            <a:ext cx="2004000" cy="1024041"/>
          </a:xfrm>
          <a:prstGeom prst="rect">
            <a:avLst/>
          </a:prstGeom>
        </p:spPr>
      </p:pic>
      <p:pic>
        <p:nvPicPr>
          <p:cNvPr id="49" name="Imagen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36939" y="4012046"/>
            <a:ext cx="2004868" cy="1024864"/>
          </a:xfrm>
          <a:prstGeom prst="rect">
            <a:avLst/>
          </a:prstGeom>
        </p:spPr>
      </p:pic>
      <p:pic>
        <p:nvPicPr>
          <p:cNvPr id="50" name="Imagen 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92920" y="4048819"/>
            <a:ext cx="2004000" cy="1024041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36938" y="5921870"/>
            <a:ext cx="2004868" cy="1024864"/>
          </a:xfrm>
          <a:prstGeom prst="rect">
            <a:avLst/>
          </a:prstGeom>
        </p:spPr>
      </p:pic>
      <p:pic>
        <p:nvPicPr>
          <p:cNvPr id="52" name="Imagen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92921" y="5958643"/>
            <a:ext cx="2004000" cy="1024041"/>
          </a:xfrm>
          <a:prstGeom prst="rect">
            <a:avLst/>
          </a:prstGeom>
        </p:spPr>
      </p:pic>
      <p:pic>
        <p:nvPicPr>
          <p:cNvPr id="53" name="Imagen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51704" y="3906929"/>
            <a:ext cx="2004868" cy="1024864"/>
          </a:xfrm>
          <a:prstGeom prst="rect">
            <a:avLst/>
          </a:prstGeom>
        </p:spPr>
      </p:pic>
      <p:pic>
        <p:nvPicPr>
          <p:cNvPr id="54" name="Imagen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07685" y="3943702"/>
            <a:ext cx="2004000" cy="1024041"/>
          </a:xfrm>
          <a:prstGeom prst="rect">
            <a:avLst/>
          </a:prstGeom>
        </p:spPr>
      </p:pic>
      <p:pic>
        <p:nvPicPr>
          <p:cNvPr id="55" name="Imagen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51703" y="5816753"/>
            <a:ext cx="2004868" cy="1024864"/>
          </a:xfrm>
          <a:prstGeom prst="rect">
            <a:avLst/>
          </a:prstGeom>
        </p:spPr>
      </p:pic>
      <p:pic>
        <p:nvPicPr>
          <p:cNvPr id="56" name="Imagen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07686" y="5853526"/>
            <a:ext cx="2004000" cy="1024041"/>
          </a:xfrm>
          <a:prstGeom prst="rect">
            <a:avLst/>
          </a:prstGeom>
        </p:spPr>
      </p:pic>
      <p:pic>
        <p:nvPicPr>
          <p:cNvPr id="57" name="Imagen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1264" y="3676987"/>
            <a:ext cx="2004868" cy="1024864"/>
          </a:xfrm>
          <a:prstGeom prst="rect">
            <a:avLst/>
          </a:prstGeom>
        </p:spPr>
      </p:pic>
      <p:pic>
        <p:nvPicPr>
          <p:cNvPr id="58" name="Imagen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77245" y="3713760"/>
            <a:ext cx="2004000" cy="1024041"/>
          </a:xfrm>
          <a:prstGeom prst="rect">
            <a:avLst/>
          </a:prstGeom>
        </p:spPr>
      </p:pic>
      <p:pic>
        <p:nvPicPr>
          <p:cNvPr id="59" name="Imagen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21263" y="5586811"/>
            <a:ext cx="2004868" cy="1024864"/>
          </a:xfrm>
          <a:prstGeom prst="rect">
            <a:avLst/>
          </a:prstGeom>
        </p:spPr>
      </p:pic>
      <p:pic>
        <p:nvPicPr>
          <p:cNvPr id="60" name="Imagen 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977246" y="5623584"/>
            <a:ext cx="2004000" cy="1024041"/>
          </a:xfrm>
          <a:prstGeom prst="rect">
            <a:avLst/>
          </a:prstGeom>
        </p:spPr>
      </p:pic>
      <p:pic>
        <p:nvPicPr>
          <p:cNvPr id="61" name="Imagen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9" y="3942637"/>
            <a:ext cx="2004868" cy="1024864"/>
          </a:xfrm>
          <a:prstGeom prst="rect">
            <a:avLst/>
          </a:prstGeom>
        </p:spPr>
      </p:pic>
      <p:pic>
        <p:nvPicPr>
          <p:cNvPr id="62" name="Imagen 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0" y="3979410"/>
            <a:ext cx="2004000" cy="1024041"/>
          </a:xfrm>
          <a:prstGeom prst="rect">
            <a:avLst/>
          </a:prstGeom>
        </p:spPr>
      </p:pic>
      <p:pic>
        <p:nvPicPr>
          <p:cNvPr id="63" name="Imagen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36028" y="5852461"/>
            <a:ext cx="2004868" cy="1024864"/>
          </a:xfrm>
          <a:prstGeom prst="rect">
            <a:avLst/>
          </a:prstGeom>
        </p:spPr>
      </p:pic>
      <p:pic>
        <p:nvPicPr>
          <p:cNvPr id="64" name="Imagen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92011" y="5889234"/>
            <a:ext cx="2004000" cy="1024041"/>
          </a:xfrm>
          <a:prstGeom prst="rect">
            <a:avLst/>
          </a:prstGeom>
        </p:spPr>
      </p:pic>
      <p:pic>
        <p:nvPicPr>
          <p:cNvPr id="65" name="Imagen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73532" y="3893175"/>
            <a:ext cx="2004868" cy="1024864"/>
          </a:xfrm>
          <a:prstGeom prst="rect">
            <a:avLst/>
          </a:prstGeom>
        </p:spPr>
      </p:pic>
      <p:pic>
        <p:nvPicPr>
          <p:cNvPr id="66" name="Imagen 6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29513" y="3929948"/>
            <a:ext cx="2004000" cy="1024041"/>
          </a:xfrm>
          <a:prstGeom prst="rect">
            <a:avLst/>
          </a:prstGeom>
        </p:spPr>
      </p:pic>
      <p:pic>
        <p:nvPicPr>
          <p:cNvPr id="67" name="Imagen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73531" y="5802999"/>
            <a:ext cx="2004868" cy="1024864"/>
          </a:xfrm>
          <a:prstGeom prst="rect">
            <a:avLst/>
          </a:prstGeom>
        </p:spPr>
      </p:pic>
      <p:pic>
        <p:nvPicPr>
          <p:cNvPr id="68" name="Imagen 6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829514" y="5839772"/>
            <a:ext cx="2004000" cy="1024041"/>
          </a:xfrm>
          <a:prstGeom prst="rect">
            <a:avLst/>
          </a:prstGeom>
        </p:spPr>
      </p:pic>
      <p:pic>
        <p:nvPicPr>
          <p:cNvPr id="69" name="Imagen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11033" y="2069608"/>
            <a:ext cx="2004868" cy="1024864"/>
          </a:xfrm>
          <a:prstGeom prst="rect">
            <a:avLst/>
          </a:prstGeom>
        </p:spPr>
      </p:pic>
      <p:pic>
        <p:nvPicPr>
          <p:cNvPr id="70" name="Imagen 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0826020" y="5890340"/>
            <a:ext cx="2004000" cy="1024041"/>
          </a:xfrm>
          <a:prstGeom prst="rect">
            <a:avLst/>
          </a:prstGeom>
        </p:spPr>
      </p:pic>
      <p:pic>
        <p:nvPicPr>
          <p:cNvPr id="71" name="Imagen 7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811032" y="3979432"/>
            <a:ext cx="2004868" cy="1024864"/>
          </a:xfrm>
          <a:prstGeom prst="rect">
            <a:avLst/>
          </a:prstGeom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0826020" y="138980"/>
            <a:ext cx="2004000" cy="102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17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0</Words>
  <Application>Microsoft Office PowerPoint</Application>
  <PresentationFormat>Panorámica</PresentationFormat>
  <Paragraphs>0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casa</dc:creator>
  <cp:lastModifiedBy>casa</cp:lastModifiedBy>
  <cp:revision>5</cp:revision>
  <dcterms:created xsi:type="dcterms:W3CDTF">2024-11-25T02:49:59Z</dcterms:created>
  <dcterms:modified xsi:type="dcterms:W3CDTF">2024-11-25T10:28:24Z</dcterms:modified>
</cp:coreProperties>
</file>