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9B7629C-4B8B-437E-AB71-045948F8DDDD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E32A56D-58CC-4D87-BCFA-34CDC2C77D7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B7629C-4B8B-437E-AB71-045948F8DDDD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32A56D-58CC-4D87-BCFA-34CDC2C77D70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B7629C-4B8B-437E-AB71-045948F8DDDD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32A56D-58CC-4D87-BCFA-34CDC2C77D70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B7629C-4B8B-437E-AB71-045948F8DDDD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32A56D-58CC-4D87-BCFA-34CDC2C77D70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B7629C-4B8B-437E-AB71-045948F8DDDD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32A56D-58CC-4D87-BCFA-34CDC2C77D70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B7629C-4B8B-437E-AB71-045948F8DDDD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32A56D-58CC-4D87-BCFA-34CDC2C77D70}" type="slidenum">
              <a:rPr lang="es-CL" smtClean="0"/>
              <a:t>‹Nº›</a:t>
            </a:fld>
            <a:endParaRPr lang="es-CL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B7629C-4B8B-437E-AB71-045948F8DDDD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32A56D-58CC-4D87-BCFA-34CDC2C77D7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39B7629C-4B8B-437E-AB71-045948F8DDDD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32A56D-58CC-4D87-BCFA-34CDC2C77D70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9B7629C-4B8B-437E-AB71-045948F8DDDD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E32A56D-58CC-4D87-BCFA-34CDC2C77D70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B7629C-4B8B-437E-AB71-045948F8DDDD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32A56D-58CC-4D87-BCFA-34CDC2C77D7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B7629C-4B8B-437E-AB71-045948F8DDDD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32A56D-58CC-4D87-BCFA-34CDC2C77D7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9B7629C-4B8B-437E-AB71-045948F8DDDD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E32A56D-58CC-4D87-BCFA-34CDC2C77D70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57224" y="428604"/>
            <a:ext cx="7772400" cy="2500330"/>
          </a:xfrm>
        </p:spPr>
        <p:txBody>
          <a:bodyPr>
            <a:normAutofit/>
          </a:bodyPr>
          <a:lstStyle/>
          <a:p>
            <a:r>
              <a:rPr lang="es-MX" dirty="0" smtClean="0"/>
              <a:t>YO</a:t>
            </a:r>
            <a:br>
              <a:rPr lang="es-MX" dirty="0" smtClean="0"/>
            </a:br>
            <a:r>
              <a:rPr lang="es-MX" dirty="0" smtClean="0"/>
              <a:t> EN LA ESCUELA NAVAL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500230" y="5857892"/>
            <a:ext cx="5000628" cy="785818"/>
          </a:xfrm>
        </p:spPr>
        <p:txBody>
          <a:bodyPr>
            <a:normAutofit/>
          </a:bodyPr>
          <a:lstStyle/>
          <a:p>
            <a:r>
              <a:rPr lang="es-MX" sz="2000" dirty="0" smtClean="0">
                <a:solidFill>
                  <a:schemeClr val="tx1"/>
                </a:solidFill>
                <a:latin typeface="Andalus" pitchFamily="18" charset="-78"/>
                <a:cs typeface="Andalus" pitchFamily="18" charset="-78"/>
              </a:rPr>
              <a:t>Benjamín Carvajal Vásquez</a:t>
            </a:r>
          </a:p>
          <a:p>
            <a:r>
              <a:rPr lang="es-MX" sz="2000" dirty="0" smtClean="0">
                <a:solidFill>
                  <a:schemeClr val="tx1"/>
                </a:solidFill>
                <a:latin typeface="Andalus" pitchFamily="18" charset="-78"/>
                <a:cs typeface="Andalus" pitchFamily="18" charset="-78"/>
              </a:rPr>
              <a:t>1°H</a:t>
            </a:r>
          </a:p>
          <a:p>
            <a:endParaRPr lang="es-CL" sz="2000" dirty="0">
              <a:solidFill>
                <a:schemeClr val="tx1"/>
              </a:solidFill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1026" name="Picture 2" descr="C:\Users\Lab_Ingles 10\Documents\Downloads\53500146029_6d8d042e6f_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0700"/>
            <a:ext cx="4071966" cy="2721440"/>
          </a:xfrm>
          <a:prstGeom prst="rect">
            <a:avLst/>
          </a:prstGeom>
          <a:noFill/>
        </p:spPr>
      </p:pic>
      <p:pic>
        <p:nvPicPr>
          <p:cNvPr id="1027" name="Picture 3" descr="C:\Users\Lab_Ingles 10\Documents\descarg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05256" y="2857496"/>
            <a:ext cx="3617822" cy="2709875"/>
          </a:xfrm>
          <a:prstGeom prst="rect">
            <a:avLst/>
          </a:prstGeom>
          <a:noFill/>
        </p:spPr>
      </p:pic>
      <p:pic>
        <p:nvPicPr>
          <p:cNvPr id="1028" name="Picture 4" descr="C:\Users\Lab_Ingles 10\Documents\descarga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1327819" cy="14906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857752" y="1481328"/>
            <a:ext cx="3829048" cy="4525963"/>
          </a:xfrm>
        </p:spPr>
        <p:txBody>
          <a:bodyPr/>
          <a:lstStyle/>
          <a:p>
            <a:r>
              <a:rPr lang="es-MX" dirty="0" smtClean="0"/>
              <a:t>Tiempo en el que me enseñaron todo lo básico para dejar de ser un civil y convertirme en militar estando 2 semanas en la Isla </a:t>
            </a:r>
            <a:r>
              <a:rPr lang="es-MX" dirty="0" err="1" smtClean="0"/>
              <a:t>Quiriquina</a:t>
            </a:r>
            <a:r>
              <a:rPr lang="es-MX" dirty="0" smtClean="0"/>
              <a:t>.</a:t>
            </a:r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ADOCTRINAMIENTO MILITAR</a:t>
            </a:r>
            <a:endParaRPr lang="es-CL" dirty="0"/>
          </a:p>
        </p:txBody>
      </p:sp>
      <p:pic>
        <p:nvPicPr>
          <p:cNvPr id="2050" name="Picture 2" descr="C:\Users\Lab_Ingles 10\Documents\Downloads\53515130966_9cd3ac9280_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571612"/>
            <a:ext cx="3143272" cy="2100760"/>
          </a:xfrm>
          <a:prstGeom prst="rect">
            <a:avLst/>
          </a:prstGeom>
          <a:noFill/>
        </p:spPr>
      </p:pic>
      <p:pic>
        <p:nvPicPr>
          <p:cNvPr id="2051" name="Picture 3" descr="C:\Users\Lab_Ingles 10\Documents\Downloads\53514245587_da65634c8d_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000504"/>
            <a:ext cx="3214710" cy="1907395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5286380" y="1481328"/>
            <a:ext cx="3400420" cy="4525963"/>
          </a:xfrm>
        </p:spPr>
        <p:txBody>
          <a:bodyPr/>
          <a:lstStyle/>
          <a:p>
            <a:r>
              <a:rPr lang="es-MX" dirty="0" smtClean="0"/>
              <a:t>Luego de un mes de estar alejado de mi familia los volví a ver y compartí mis experiencias y ellos notaron un gran cambio en mi.</a:t>
            </a:r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VISITA DE MI FAMILIA</a:t>
            </a:r>
            <a:endParaRPr lang="es-CL" dirty="0"/>
          </a:p>
        </p:txBody>
      </p:sp>
      <p:pic>
        <p:nvPicPr>
          <p:cNvPr id="3074" name="Picture 2" descr="C:\Users\Lab_Ingles 10\Documents\Downloads\53610307868_c1bfcdb41a_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285860"/>
            <a:ext cx="3810000" cy="2543175"/>
          </a:xfrm>
          <a:prstGeom prst="rect">
            <a:avLst/>
          </a:prstGeom>
          <a:noFill/>
        </p:spPr>
      </p:pic>
      <p:pic>
        <p:nvPicPr>
          <p:cNvPr id="3075" name="Picture 3" descr="C:\Users\Lab_Ingles 10\Documents\Downloads\53610548605_4b6857b35c_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4000504"/>
            <a:ext cx="3810000" cy="2543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786314" y="1481328"/>
            <a:ext cx="3900486" cy="4525963"/>
          </a:xfrm>
        </p:spPr>
        <p:txBody>
          <a:bodyPr/>
          <a:lstStyle/>
          <a:p>
            <a:r>
              <a:rPr lang="es-MX" dirty="0" smtClean="0"/>
              <a:t>En la escuela hago mucho deporte todos los días después de almuerzo 45 minutos 2 veces al día y los martes y jueves clases también hago educación física.</a:t>
            </a:r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TIEMPO DE DEPORTE</a:t>
            </a:r>
            <a:endParaRPr lang="es-CL" dirty="0"/>
          </a:p>
        </p:txBody>
      </p:sp>
      <p:pic>
        <p:nvPicPr>
          <p:cNvPr id="4098" name="Picture 2" descr="C:\Users\Lab_Ingles 10\Documents\Downloads\53525632130_06b223a131_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214422"/>
            <a:ext cx="3810000" cy="2543175"/>
          </a:xfrm>
          <a:prstGeom prst="rect">
            <a:avLst/>
          </a:prstGeom>
          <a:noFill/>
        </p:spPr>
      </p:pic>
      <p:pic>
        <p:nvPicPr>
          <p:cNvPr id="4099" name="Picture 3" descr="C:\Users\Lab_Ingles 10\Documents\Downloads\53525632435_b25b827bef_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3857628"/>
            <a:ext cx="3810000" cy="2543175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EL PINACULO DE LA FELICIDAD</a:t>
            </a:r>
            <a:endParaRPr lang="es-CL" dirty="0"/>
          </a:p>
        </p:txBody>
      </p:sp>
      <p:pic>
        <p:nvPicPr>
          <p:cNvPr id="5122" name="Picture 2" descr="C:\Users\Lab_Ingles 10\Documents\Downloads\53616810721_903e69df8b_w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4214818"/>
            <a:ext cx="3210697" cy="2143140"/>
          </a:xfrm>
          <a:prstGeom prst="rect">
            <a:avLst/>
          </a:prstGeom>
          <a:noFill/>
        </p:spPr>
      </p:pic>
      <p:pic>
        <p:nvPicPr>
          <p:cNvPr id="5123" name="Picture 3" descr="C:\Users\Lab_Ingles 10\Documents\Downloads\53615938077_f8b8bdb78c_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1571612"/>
            <a:ext cx="3476636" cy="2320655"/>
          </a:xfrm>
          <a:prstGeom prst="rect">
            <a:avLst/>
          </a:prstGeom>
          <a:noFill/>
        </p:spPr>
      </p:pic>
      <p:pic>
        <p:nvPicPr>
          <p:cNvPr id="5124" name="Picture 4" descr="C:\Users\Lab_Ingles 10\Documents\Downloads\53617256720_349c98f442_w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7117" y="4071942"/>
            <a:ext cx="3404395" cy="2272434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5572132" y="1571612"/>
            <a:ext cx="31851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dirty="0" smtClean="0"/>
              <a:t>Luego de una ceremonia donde asistió mi familia al fin Salí de la escuela y pude descansar en mi casa logrando así ser reconocido como un </a:t>
            </a:r>
            <a:r>
              <a:rPr lang="es-MX" sz="2000" b="1" dirty="0" smtClean="0"/>
              <a:t>CADETE NAVAL</a:t>
            </a:r>
            <a:r>
              <a:rPr lang="es-MX" sz="2000" dirty="0" smtClean="0"/>
              <a:t>.</a:t>
            </a:r>
            <a:endParaRPr lang="es-CL" sz="2000" dirty="0"/>
          </a:p>
        </p:txBody>
      </p:sp>
    </p:spTree>
  </p:cSld>
  <p:clrMapOvr>
    <a:masterClrMapping/>
  </p:clrMapOvr>
  <p:transition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41</TotalTime>
  <Words>131</Words>
  <Application>Microsoft Office PowerPoint</Application>
  <PresentationFormat>Presentación en pantalla (4:3)</PresentationFormat>
  <Paragraphs>11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Concurrencia</vt:lpstr>
      <vt:lpstr>YO  EN LA ESCUELA NAVAL</vt:lpstr>
      <vt:lpstr>ADOCTRINAMIENTO MILITAR</vt:lpstr>
      <vt:lpstr>VISITA DE MI FAMILIA</vt:lpstr>
      <vt:lpstr>TIEMPO DE DEPORTE</vt:lpstr>
      <vt:lpstr>EL PINACULO DE LA FELICIDAD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 EN LA ESCUELA NAVAL</dc:title>
  <dc:creator>Lab_Ingles 10</dc:creator>
  <cp:lastModifiedBy>Lab_Ingles 10</cp:lastModifiedBy>
  <cp:revision>5</cp:revision>
  <dcterms:created xsi:type="dcterms:W3CDTF">2024-06-05T16:51:26Z</dcterms:created>
  <dcterms:modified xsi:type="dcterms:W3CDTF">2024-06-05T17:32:38Z</dcterms:modified>
</cp:coreProperties>
</file>