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FB3A29F-8DCF-4B84-8487-6EE45924CB4F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7E74BDC-F6EB-4D3F-B6C9-9A0688A2713C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chemeClr val="tx1"/>
                </a:solidFill>
                <a:latin typeface="FrankRuehl" pitchFamily="34" charset="-79"/>
                <a:cs typeface="FrankRuehl" pitchFamily="34" charset="-79"/>
              </a:rPr>
              <a:t>    YO EN LA ESCUELA NAVAL </a:t>
            </a:r>
            <a:endParaRPr lang="es-CL" dirty="0">
              <a:solidFill>
                <a:schemeClr val="tx1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Cadete: Leonardo Pino </a:t>
            </a:r>
            <a:r>
              <a:rPr lang="es-MX" dirty="0" err="1" smtClean="0"/>
              <a:t>Latoja</a:t>
            </a:r>
            <a:endParaRPr lang="es-MX" dirty="0" smtClean="0"/>
          </a:p>
          <a:p>
            <a:r>
              <a:rPr lang="es-MX" dirty="0" smtClean="0"/>
              <a:t>Curso: 1°C</a:t>
            </a:r>
            <a:r>
              <a:rPr lang="es-CL" dirty="0" err="1" smtClean="0"/>
              <a:t>epo</a:t>
            </a:r>
            <a:endParaRPr lang="es-CL" dirty="0" smtClean="0"/>
          </a:p>
          <a:p>
            <a:endParaRPr lang="es-MX" dirty="0" smtClean="0"/>
          </a:p>
        </p:txBody>
      </p:sp>
      <p:pic>
        <p:nvPicPr>
          <p:cNvPr id="6" name="5 Imagen" descr="naval_logo-removebg-previe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85860" cy="1285860"/>
          </a:xfrm>
          <a:prstGeom prst="rect">
            <a:avLst/>
          </a:prstGeom>
        </p:spPr>
      </p:pic>
      <p:pic>
        <p:nvPicPr>
          <p:cNvPr id="7" name="6 Imagen" descr="53737707336_55b4f0a31f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4214818"/>
            <a:ext cx="3698348" cy="24717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Visitas Periodo Recluta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luego de un largo periodo de aislamiento al fin me pude reencontrar con mis seres queridos </a:t>
            </a:r>
            <a:endParaRPr lang="es-CL" dirty="0"/>
          </a:p>
        </p:txBody>
      </p:sp>
      <p:pic>
        <p:nvPicPr>
          <p:cNvPr id="1026" name="Picture 2" descr="C:\Users\Administrador.PC_Lab_Ingles02\Pictures\53553824350_b635cfdd4a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3429000"/>
            <a:ext cx="4500594" cy="300414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Prueba Revista Recluta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Ultimo paso para ser Cadete </a:t>
            </a:r>
            <a:endParaRPr lang="es-CL" dirty="0"/>
          </a:p>
        </p:txBody>
      </p:sp>
      <p:pic>
        <p:nvPicPr>
          <p:cNvPr id="2050" name="Picture 2" descr="C:\Users\Administrador.PC_Lab_Ingles02\Pictures\53609225397_d11d965132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857364"/>
            <a:ext cx="2928958" cy="1955079"/>
          </a:xfrm>
          <a:prstGeom prst="rect">
            <a:avLst/>
          </a:prstGeom>
          <a:noFill/>
        </p:spPr>
      </p:pic>
      <p:pic>
        <p:nvPicPr>
          <p:cNvPr id="2051" name="Picture 3" descr="C:\Users\Administrador.PC_Lab_Ingles02\Pictures\53609225567_f859585826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000503"/>
            <a:ext cx="3603472" cy="2405317"/>
          </a:xfrm>
          <a:prstGeom prst="rect">
            <a:avLst/>
          </a:prstGeom>
          <a:noFill/>
        </p:spPr>
      </p:pic>
      <p:pic>
        <p:nvPicPr>
          <p:cNvPr id="2052" name="Picture 4" descr="C:\Users\Administrador.PC_Lab_Ingles02\Pictures\53610553200_b9248db7e7_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143248"/>
            <a:ext cx="4280929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Ceremonia Reclutas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000" dirty="0" smtClean="0"/>
              <a:t>Se le demuestra a nuestras familias el cambio de recluta a cadete </a:t>
            </a:r>
            <a:endParaRPr lang="es-CL" sz="2000" dirty="0"/>
          </a:p>
        </p:txBody>
      </p:sp>
      <p:pic>
        <p:nvPicPr>
          <p:cNvPr id="3074" name="Picture 2" descr="C:\Users\Administrador.PC_Lab_Ingles02\Pictures\53617257765_e90f0ac24b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857496"/>
            <a:ext cx="3810000" cy="2543175"/>
          </a:xfrm>
          <a:prstGeom prst="rect">
            <a:avLst/>
          </a:prstGeom>
          <a:noFill/>
        </p:spPr>
      </p:pic>
      <p:pic>
        <p:nvPicPr>
          <p:cNvPr id="3075" name="Picture 3" descr="C:\Users\Administrador.PC_Lab_Ingles02\Pictures\53615939322_f07d18292d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928934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21 de Mayo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El momento mas importante de este año </a:t>
            </a:r>
            <a:endParaRPr lang="es-CL" dirty="0"/>
          </a:p>
        </p:txBody>
      </p:sp>
      <p:pic>
        <p:nvPicPr>
          <p:cNvPr id="4098" name="Picture 2" descr="C:\Users\Administrador.PC_Lab_Ingles02\Pictures\53737707336_55b4f0a31f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071810"/>
            <a:ext cx="3420463" cy="2286016"/>
          </a:xfrm>
          <a:prstGeom prst="rect">
            <a:avLst/>
          </a:prstGeom>
          <a:noFill/>
        </p:spPr>
      </p:pic>
      <p:pic>
        <p:nvPicPr>
          <p:cNvPr id="4099" name="Picture 3" descr="C:\Users\Administrador.PC_Lab_Ingles02\Pictures\53738038314_bdc0bd2fcb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071810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42</TotalTime>
  <Words>66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Urbano</vt:lpstr>
      <vt:lpstr>    YO EN LA ESCUELA NAVAL </vt:lpstr>
      <vt:lpstr>Visitas Periodo Recluta</vt:lpstr>
      <vt:lpstr>Prueba Revista Recluta</vt:lpstr>
      <vt:lpstr>Ceremonia Reclutas </vt:lpstr>
      <vt:lpstr>21 de Mayo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5</cp:revision>
  <dcterms:created xsi:type="dcterms:W3CDTF">2024-06-05T11:36:35Z</dcterms:created>
  <dcterms:modified xsi:type="dcterms:W3CDTF">2024-06-05T12:19:12Z</dcterms:modified>
</cp:coreProperties>
</file>